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slideLayouts/slideLayout6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2" r:id="rId1"/>
    <p:sldMasterId id="2147483713" r:id="rId2"/>
    <p:sldMasterId id="2147483714" r:id="rId3"/>
  </p:sldMasterIdLst>
  <p:notesMasterIdLst>
    <p:notesMasterId r:id="rId90"/>
  </p:notesMasterIdLst>
  <p:sldIdLst>
    <p:sldId id="256" r:id="rId4"/>
    <p:sldId id="262" r:id="rId5"/>
    <p:sldId id="340" r:id="rId6"/>
    <p:sldId id="341" r:id="rId7"/>
    <p:sldId id="257" r:id="rId8"/>
    <p:sldId id="263" r:id="rId9"/>
    <p:sldId id="272" r:id="rId10"/>
    <p:sldId id="258" r:id="rId11"/>
    <p:sldId id="259" r:id="rId12"/>
    <p:sldId id="260" r:id="rId13"/>
    <p:sldId id="261" r:id="rId14"/>
    <p:sldId id="264" r:id="rId15"/>
    <p:sldId id="265" r:id="rId16"/>
    <p:sldId id="266" r:id="rId17"/>
    <p:sldId id="267" r:id="rId18"/>
    <p:sldId id="268" r:id="rId19"/>
    <p:sldId id="269" r:id="rId20"/>
    <p:sldId id="270" r:id="rId21"/>
    <p:sldId id="271"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Lst>
  <p:sldSz cx="9144000" cy="5143500" type="screen16x9"/>
  <p:notesSz cx="6858000" cy="9144000"/>
  <p:embeddedFontLst>
    <p:embeddedFont>
      <p:font typeface="Open Sans" panose="020B0604020202020204" charset="0"/>
      <p:regular r:id="rId91"/>
      <p:bold r:id="rId92"/>
      <p:italic r:id="rId93"/>
      <p:boldItalic r:id="rId94"/>
    </p:embeddedFont>
    <p:embeddedFont>
      <p:font typeface="Bebas Neue" panose="020B0604020202020204" charset="0"/>
      <p:regular r:id="rId95"/>
    </p:embeddedFont>
    <p:embeddedFont>
      <p:font typeface="Amatic SC" panose="020B0604020202020204" charset="-79"/>
      <p:regular r:id="rId96"/>
      <p:bold r:id="rId97"/>
    </p:embeddedFont>
    <p:embeddedFont>
      <p:font typeface="Roboto Medium" panose="020B0604020202020204" charset="0"/>
      <p:regular r:id="rId98"/>
      <p:bold r:id="rId99"/>
      <p:italic r:id="rId100"/>
      <p:boldItalic r:id="rId101"/>
    </p:embeddedFont>
    <p:embeddedFont>
      <p:font typeface="Calibri" panose="020F0502020204030204" pitchFamily="34" charset="0"/>
      <p:regular r:id="rId102"/>
      <p:bold r:id="rId103"/>
      <p:italic r:id="rId104"/>
      <p:boldItalic r:id="rId105"/>
    </p:embeddedFont>
    <p:embeddedFont>
      <p:font typeface="Balsamiq Sans" panose="020B0604020202020204" charset="0"/>
      <p:regular r:id="rId106"/>
      <p:bold r:id="rId107"/>
      <p:italic r:id="rId108"/>
      <p:boldItalic r:id="rId109"/>
    </p:embeddedFont>
    <p:embeddedFont>
      <p:font typeface="Proxima Nova Semibold" panose="020B0604020202020204" charset="0"/>
      <p:regular r:id="rId110"/>
      <p:bold r:id="rId111"/>
      <p:boldItalic r:id="rId112"/>
    </p:embeddedFont>
    <p:embeddedFont>
      <p:font typeface="Proxima Nova" panose="020B0604020202020204" charset="0"/>
      <p:regular r:id="rId113"/>
      <p:bold r:id="rId114"/>
      <p:italic r:id="rId115"/>
      <p:boldItalic r:id="rId1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EDD30F6-77AC-4433-80B0-012E604231EB}">
  <a:tblStyle styleId="{2EDD30F6-77AC-4433-80B0-012E604231E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77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117" Type="http://schemas.openxmlformats.org/officeDocument/2006/relationships/presProps" Target="presProps.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font" Target="fonts/font22.fntdata"/><Relationship Id="rId16" Type="http://schemas.openxmlformats.org/officeDocument/2006/relationships/slide" Target="slides/slide13.xml"/><Relationship Id="rId107" Type="http://schemas.openxmlformats.org/officeDocument/2006/relationships/font" Target="fonts/font17.fntdata"/><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font" Target="fonts/font12.fntdata"/><Relationship Id="rId5" Type="http://schemas.openxmlformats.org/officeDocument/2006/relationships/slide" Target="slides/slide2.xml"/><Relationship Id="rId90" Type="http://schemas.openxmlformats.org/officeDocument/2006/relationships/notesMaster" Target="notesMasters/notesMaster1.xml"/><Relationship Id="rId95" Type="http://schemas.openxmlformats.org/officeDocument/2006/relationships/font" Target="fonts/font5.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font" Target="fonts/font23.fntdata"/><Relationship Id="rId118" Type="http://schemas.openxmlformats.org/officeDocument/2006/relationships/viewProps" Target="viewProps.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font" Target="fonts/font13.fntdata"/><Relationship Id="rId108" Type="http://schemas.openxmlformats.org/officeDocument/2006/relationships/font" Target="fonts/font18.fntdata"/><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font" Target="fonts/font1.fntdata"/><Relationship Id="rId96"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3.xml"/><Relationship Id="rId23" Type="http://schemas.openxmlformats.org/officeDocument/2006/relationships/slide" Target="slides/slide2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font" Target="fonts/font24.fntdata"/><Relationship Id="rId119" Type="http://schemas.openxmlformats.org/officeDocument/2006/relationships/theme" Target="theme/theme1.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font" Target="fonts/font4.fntdata"/><Relationship Id="rId99" Type="http://schemas.openxmlformats.org/officeDocument/2006/relationships/font" Target="fonts/font9.fntdata"/><Relationship Id="rId101" Type="http://schemas.openxmlformats.org/officeDocument/2006/relationships/font" Target="fonts/font11.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font" Target="fonts/font19.fntdata"/><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font" Target="fonts/font7.fntdata"/><Relationship Id="rId104" Type="http://schemas.openxmlformats.org/officeDocument/2006/relationships/font" Target="fonts/font14.fntdata"/><Relationship Id="rId120" Type="http://schemas.openxmlformats.org/officeDocument/2006/relationships/tableStyles" Target="tableStyle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2.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font" Target="fonts/font20.fntdata"/><Relationship Id="rId115" Type="http://schemas.openxmlformats.org/officeDocument/2006/relationships/font" Target="fonts/font25.fntdata"/><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font" Target="fonts/font10.fntdata"/><Relationship Id="rId105" Type="http://schemas.openxmlformats.org/officeDocument/2006/relationships/font" Target="fonts/font15.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3.fntdata"/><Relationship Id="rId98" Type="http://schemas.openxmlformats.org/officeDocument/2006/relationships/font" Target="fonts/font8.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font" Target="fonts/font26.fntdata"/><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font" Target="fonts/font21.fntdata"/><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font" Target="fonts/font16.fntdata"/></Relationships>
</file>

<file path=ppt/media/image1.jpg>
</file>

<file path=ppt/media/image10.png>
</file>

<file path=ppt/media/image11.jpg>
</file>

<file path=ppt/media/image12.jpg>
</file>

<file path=ppt/media/image13.gif>
</file>

<file path=ppt/media/image14.gif>
</file>

<file path=ppt/media/image15.gif>
</file>

<file path=ppt/media/image16.gif>
</file>

<file path=ppt/media/image17.gif>
</file>

<file path=ppt/media/image18.png>
</file>

<file path=ppt/media/image2.jp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0"/>
        <p:cNvGrpSpPr/>
        <p:nvPr/>
      </p:nvGrpSpPr>
      <p:grpSpPr>
        <a:xfrm>
          <a:off x="0" y="0"/>
          <a:ext cx="0" cy="0"/>
          <a:chOff x="0" y="0"/>
          <a:chExt cx="0" cy="0"/>
        </a:xfrm>
      </p:grpSpPr>
      <p:sp>
        <p:nvSpPr>
          <p:cNvPr id="4361" name="Google Shape;4361;g11a1ccd9bf3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2" name="Google Shape;4362;g11a1ccd9bf3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6"/>
        <p:cNvGrpSpPr/>
        <p:nvPr/>
      </p:nvGrpSpPr>
      <p:grpSpPr>
        <a:xfrm>
          <a:off x="0" y="0"/>
          <a:ext cx="0" cy="0"/>
          <a:chOff x="0" y="0"/>
          <a:chExt cx="0" cy="0"/>
        </a:xfrm>
      </p:grpSpPr>
      <p:sp>
        <p:nvSpPr>
          <p:cNvPr id="4717" name="Google Shape;4717;g11fea237f49_1_1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8" name="Google Shape;4718;g11fea237f49_1_1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9"/>
        <p:cNvGrpSpPr/>
        <p:nvPr/>
      </p:nvGrpSpPr>
      <p:grpSpPr>
        <a:xfrm>
          <a:off x="0" y="0"/>
          <a:ext cx="0" cy="0"/>
          <a:chOff x="0" y="0"/>
          <a:chExt cx="0" cy="0"/>
        </a:xfrm>
      </p:grpSpPr>
      <p:sp>
        <p:nvSpPr>
          <p:cNvPr id="4810" name="Google Shape;4810;g119ec1dc325_0_10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1" name="Google Shape;4811;g119ec1dc325_0_1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6"/>
        <p:cNvGrpSpPr/>
        <p:nvPr/>
      </p:nvGrpSpPr>
      <p:grpSpPr>
        <a:xfrm>
          <a:off x="0" y="0"/>
          <a:ext cx="0" cy="0"/>
          <a:chOff x="0" y="0"/>
          <a:chExt cx="0" cy="0"/>
        </a:xfrm>
      </p:grpSpPr>
      <p:sp>
        <p:nvSpPr>
          <p:cNvPr id="5317" name="Google Shape;5317;g1355ef61f56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8" name="Google Shape;5318;g1355ef61f56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9"/>
        <p:cNvGrpSpPr/>
        <p:nvPr/>
      </p:nvGrpSpPr>
      <p:grpSpPr>
        <a:xfrm>
          <a:off x="0" y="0"/>
          <a:ext cx="0" cy="0"/>
          <a:chOff x="0" y="0"/>
          <a:chExt cx="0" cy="0"/>
        </a:xfrm>
      </p:grpSpPr>
      <p:sp>
        <p:nvSpPr>
          <p:cNvPr id="5450" name="Google Shape;5450;g13367e44202_1_1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1" name="Google Shape;5451;g13367e44202_1_1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0"/>
        <p:cNvGrpSpPr/>
        <p:nvPr/>
      </p:nvGrpSpPr>
      <p:grpSpPr>
        <a:xfrm>
          <a:off x="0" y="0"/>
          <a:ext cx="0" cy="0"/>
          <a:chOff x="0" y="0"/>
          <a:chExt cx="0" cy="0"/>
        </a:xfrm>
      </p:grpSpPr>
      <p:sp>
        <p:nvSpPr>
          <p:cNvPr id="5561" name="Google Shape;5561;g11a1a2aa2d3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2" name="Google Shape;5562;g11a1a2aa2d3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9"/>
        <p:cNvGrpSpPr/>
        <p:nvPr/>
      </p:nvGrpSpPr>
      <p:grpSpPr>
        <a:xfrm>
          <a:off x="0" y="0"/>
          <a:ext cx="0" cy="0"/>
          <a:chOff x="0" y="0"/>
          <a:chExt cx="0" cy="0"/>
        </a:xfrm>
      </p:grpSpPr>
      <p:sp>
        <p:nvSpPr>
          <p:cNvPr id="5640" name="Google Shape;5640;g11a1a2aa2d3_0_17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1" name="Google Shape;5641;g11a1a2aa2d3_0_1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8"/>
        <p:cNvGrpSpPr/>
        <p:nvPr/>
      </p:nvGrpSpPr>
      <p:grpSpPr>
        <a:xfrm>
          <a:off x="0" y="0"/>
          <a:ext cx="0" cy="0"/>
          <a:chOff x="0" y="0"/>
          <a:chExt cx="0" cy="0"/>
        </a:xfrm>
      </p:grpSpPr>
      <p:sp>
        <p:nvSpPr>
          <p:cNvPr id="5729" name="Google Shape;5729;g11a1a2aa2d3_0_2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0" name="Google Shape;5730;g11a1a2aa2d3_0_2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0"/>
        <p:cNvGrpSpPr/>
        <p:nvPr/>
      </p:nvGrpSpPr>
      <p:grpSpPr>
        <a:xfrm>
          <a:off x="0" y="0"/>
          <a:ext cx="0" cy="0"/>
          <a:chOff x="0" y="0"/>
          <a:chExt cx="0" cy="0"/>
        </a:xfrm>
      </p:grpSpPr>
      <p:sp>
        <p:nvSpPr>
          <p:cNvPr id="5801" name="Google Shape;5801;g11e085b000a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2" name="Google Shape;5802;g11e085b000a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8"/>
        <p:cNvGrpSpPr/>
        <p:nvPr/>
      </p:nvGrpSpPr>
      <p:grpSpPr>
        <a:xfrm>
          <a:off x="0" y="0"/>
          <a:ext cx="0" cy="0"/>
          <a:chOff x="0" y="0"/>
          <a:chExt cx="0" cy="0"/>
        </a:xfrm>
      </p:grpSpPr>
      <p:sp>
        <p:nvSpPr>
          <p:cNvPr id="5859" name="Google Shape;5859;g11a1a2aa2d3_0_3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0" name="Google Shape;5860;g11a1a2aa2d3_0_3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0"/>
        <p:cNvGrpSpPr/>
        <p:nvPr/>
      </p:nvGrpSpPr>
      <p:grpSpPr>
        <a:xfrm>
          <a:off x="0" y="0"/>
          <a:ext cx="0" cy="0"/>
          <a:chOff x="0" y="0"/>
          <a:chExt cx="0" cy="0"/>
        </a:xfrm>
      </p:grpSpPr>
      <p:sp>
        <p:nvSpPr>
          <p:cNvPr id="5941" name="Google Shape;5941;g11a1a2aa2d3_0_2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2" name="Google Shape;5942;g11a1a2aa2d3_0_2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3"/>
        <p:cNvGrpSpPr/>
        <p:nvPr/>
      </p:nvGrpSpPr>
      <p:grpSpPr>
        <a:xfrm>
          <a:off x="0" y="0"/>
          <a:ext cx="0" cy="0"/>
          <a:chOff x="0" y="0"/>
          <a:chExt cx="0" cy="0"/>
        </a:xfrm>
      </p:grpSpPr>
      <p:sp>
        <p:nvSpPr>
          <p:cNvPr id="4994" name="Google Shape;4994;g11a02e45136_0_8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5" name="Google Shape;4995;g11a02e45136_0_8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2"/>
        <p:cNvGrpSpPr/>
        <p:nvPr/>
      </p:nvGrpSpPr>
      <p:grpSpPr>
        <a:xfrm>
          <a:off x="0" y="0"/>
          <a:ext cx="0" cy="0"/>
          <a:chOff x="0" y="0"/>
          <a:chExt cx="0" cy="0"/>
        </a:xfrm>
      </p:grpSpPr>
      <p:sp>
        <p:nvSpPr>
          <p:cNvPr id="6243" name="Google Shape;6243;g11fd37bff83_0_1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4" name="Google Shape;6244;g11fd37bff83_0_1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4"/>
        <p:cNvGrpSpPr/>
        <p:nvPr/>
      </p:nvGrpSpPr>
      <p:grpSpPr>
        <a:xfrm>
          <a:off x="0" y="0"/>
          <a:ext cx="0" cy="0"/>
          <a:chOff x="0" y="0"/>
          <a:chExt cx="0" cy="0"/>
        </a:xfrm>
      </p:grpSpPr>
      <p:sp>
        <p:nvSpPr>
          <p:cNvPr id="6315" name="Google Shape;6315;g11a1a2aa2d3_0_3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6" name="Google Shape;6316;g11a1a2aa2d3_0_3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1"/>
        <p:cNvGrpSpPr/>
        <p:nvPr/>
      </p:nvGrpSpPr>
      <p:grpSpPr>
        <a:xfrm>
          <a:off x="0" y="0"/>
          <a:ext cx="0" cy="0"/>
          <a:chOff x="0" y="0"/>
          <a:chExt cx="0" cy="0"/>
        </a:xfrm>
      </p:grpSpPr>
      <p:sp>
        <p:nvSpPr>
          <p:cNvPr id="6412" name="Google Shape;6412;g11d5e6dd1b0_0_1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3" name="Google Shape;6413;g11d5e6dd1b0_0_1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5"/>
        <p:cNvGrpSpPr/>
        <p:nvPr/>
      </p:nvGrpSpPr>
      <p:grpSpPr>
        <a:xfrm>
          <a:off x="0" y="0"/>
          <a:ext cx="0" cy="0"/>
          <a:chOff x="0" y="0"/>
          <a:chExt cx="0" cy="0"/>
        </a:xfrm>
      </p:grpSpPr>
      <p:sp>
        <p:nvSpPr>
          <p:cNvPr id="6436" name="Google Shape;6436;g11e085b000a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7" name="Google Shape;6437;g11e085b000a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9"/>
        <p:cNvGrpSpPr/>
        <p:nvPr/>
      </p:nvGrpSpPr>
      <p:grpSpPr>
        <a:xfrm>
          <a:off x="0" y="0"/>
          <a:ext cx="0" cy="0"/>
          <a:chOff x="0" y="0"/>
          <a:chExt cx="0" cy="0"/>
        </a:xfrm>
      </p:grpSpPr>
      <p:sp>
        <p:nvSpPr>
          <p:cNvPr id="6620" name="Google Shape;6620;g11d5e6dd1b0_0_1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1" name="Google Shape;6621;g11d5e6dd1b0_0_1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2"/>
        <p:cNvGrpSpPr/>
        <p:nvPr/>
      </p:nvGrpSpPr>
      <p:grpSpPr>
        <a:xfrm>
          <a:off x="0" y="0"/>
          <a:ext cx="0" cy="0"/>
          <a:chOff x="0" y="0"/>
          <a:chExt cx="0" cy="0"/>
        </a:xfrm>
      </p:grpSpPr>
      <p:sp>
        <p:nvSpPr>
          <p:cNvPr id="6653" name="Google Shape;6653;g11fea242160_0_1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4" name="Google Shape;6654;g11fea242160_0_1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9"/>
        <p:cNvGrpSpPr/>
        <p:nvPr/>
      </p:nvGrpSpPr>
      <p:grpSpPr>
        <a:xfrm>
          <a:off x="0" y="0"/>
          <a:ext cx="0" cy="0"/>
          <a:chOff x="0" y="0"/>
          <a:chExt cx="0" cy="0"/>
        </a:xfrm>
      </p:grpSpPr>
      <p:sp>
        <p:nvSpPr>
          <p:cNvPr id="6760" name="Google Shape;6760;g11fd37bff83_0_1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1" name="Google Shape;6761;g11fd37bff83_0_1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11d5e6dd1b0_0_2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11d5e6dd1b0_0_2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0"/>
        <p:cNvGrpSpPr/>
        <p:nvPr/>
      </p:nvGrpSpPr>
      <p:grpSpPr>
        <a:xfrm>
          <a:off x="0" y="0"/>
          <a:ext cx="0" cy="0"/>
          <a:chOff x="0" y="0"/>
          <a:chExt cx="0" cy="0"/>
        </a:xfrm>
      </p:grpSpPr>
      <p:sp>
        <p:nvSpPr>
          <p:cNvPr id="7021" name="Google Shape;7021;g11d5e6dd1b0_0_30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2" name="Google Shape;7022;g11d5e6dd1b0_0_30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2"/>
        <p:cNvGrpSpPr/>
        <p:nvPr/>
      </p:nvGrpSpPr>
      <p:grpSpPr>
        <a:xfrm>
          <a:off x="0" y="0"/>
          <a:ext cx="0" cy="0"/>
          <a:chOff x="0" y="0"/>
          <a:chExt cx="0" cy="0"/>
        </a:xfrm>
      </p:grpSpPr>
      <p:sp>
        <p:nvSpPr>
          <p:cNvPr id="7053" name="Google Shape;7053;g11a1a2aa2d3_0_3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4" name="Google Shape;7054;g11a1a2aa2d3_0_3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3"/>
        <p:cNvGrpSpPr/>
        <p:nvPr/>
      </p:nvGrpSpPr>
      <p:grpSpPr>
        <a:xfrm>
          <a:off x="0" y="0"/>
          <a:ext cx="0" cy="0"/>
          <a:chOff x="0" y="0"/>
          <a:chExt cx="0" cy="0"/>
        </a:xfrm>
      </p:grpSpPr>
      <p:sp>
        <p:nvSpPr>
          <p:cNvPr id="4994" name="Google Shape;4994;g11a02e45136_0_8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5" name="Google Shape;4995;g11a02e45136_0_8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92162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9"/>
        <p:cNvGrpSpPr/>
        <p:nvPr/>
      </p:nvGrpSpPr>
      <p:grpSpPr>
        <a:xfrm>
          <a:off x="0" y="0"/>
          <a:ext cx="0" cy="0"/>
          <a:chOff x="0" y="0"/>
          <a:chExt cx="0" cy="0"/>
        </a:xfrm>
      </p:grpSpPr>
      <p:sp>
        <p:nvSpPr>
          <p:cNvPr id="7070" name="Google Shape;7070;g11d5e6dd1b0_0_3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1" name="Google Shape;7071;g11d5e6dd1b0_0_3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0"/>
        <p:cNvGrpSpPr/>
        <p:nvPr/>
      </p:nvGrpSpPr>
      <p:grpSpPr>
        <a:xfrm>
          <a:off x="0" y="0"/>
          <a:ext cx="0" cy="0"/>
          <a:chOff x="0" y="0"/>
          <a:chExt cx="0" cy="0"/>
        </a:xfrm>
      </p:grpSpPr>
      <p:sp>
        <p:nvSpPr>
          <p:cNvPr id="7081" name="Google Shape;7081;g11d5e6dd1b0_0_3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2" name="Google Shape;7082;g11d5e6dd1b0_0_3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4"/>
        <p:cNvGrpSpPr/>
        <p:nvPr/>
      </p:nvGrpSpPr>
      <p:grpSpPr>
        <a:xfrm>
          <a:off x="0" y="0"/>
          <a:ext cx="0" cy="0"/>
          <a:chOff x="0" y="0"/>
          <a:chExt cx="0" cy="0"/>
        </a:xfrm>
      </p:grpSpPr>
      <p:sp>
        <p:nvSpPr>
          <p:cNvPr id="7155" name="Google Shape;7155;g11e085b000a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6" name="Google Shape;7156;g11e085b000a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0"/>
        <p:cNvGrpSpPr/>
        <p:nvPr/>
      </p:nvGrpSpPr>
      <p:grpSpPr>
        <a:xfrm>
          <a:off x="0" y="0"/>
          <a:ext cx="0" cy="0"/>
          <a:chOff x="0" y="0"/>
          <a:chExt cx="0" cy="0"/>
        </a:xfrm>
      </p:grpSpPr>
      <p:sp>
        <p:nvSpPr>
          <p:cNvPr id="7211" name="Google Shape;7211;g11e085b000a_4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2" name="Google Shape;7212;g11e085b000a_4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3"/>
        <p:cNvGrpSpPr/>
        <p:nvPr/>
      </p:nvGrpSpPr>
      <p:grpSpPr>
        <a:xfrm>
          <a:off x="0" y="0"/>
          <a:ext cx="0" cy="0"/>
          <a:chOff x="0" y="0"/>
          <a:chExt cx="0" cy="0"/>
        </a:xfrm>
      </p:grpSpPr>
      <p:sp>
        <p:nvSpPr>
          <p:cNvPr id="7234" name="Google Shape;7234;g1355ef61f56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5" name="Google Shape;7235;g1355ef61f56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2"/>
        <p:cNvGrpSpPr/>
        <p:nvPr/>
      </p:nvGrpSpPr>
      <p:grpSpPr>
        <a:xfrm>
          <a:off x="0" y="0"/>
          <a:ext cx="0" cy="0"/>
          <a:chOff x="0" y="0"/>
          <a:chExt cx="0" cy="0"/>
        </a:xfrm>
      </p:grpSpPr>
      <p:sp>
        <p:nvSpPr>
          <p:cNvPr id="7283" name="Google Shape;7283;g11d63b3f375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4" name="Google Shape;7284;g11d63b3f37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9"/>
        <p:cNvGrpSpPr/>
        <p:nvPr/>
      </p:nvGrpSpPr>
      <p:grpSpPr>
        <a:xfrm>
          <a:off x="0" y="0"/>
          <a:ext cx="0" cy="0"/>
          <a:chOff x="0" y="0"/>
          <a:chExt cx="0" cy="0"/>
        </a:xfrm>
      </p:grpSpPr>
      <p:sp>
        <p:nvSpPr>
          <p:cNvPr id="7350" name="Google Shape;7350;g11d63b3f375_1_16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1" name="Google Shape;7351;g11d63b3f375_1_1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1"/>
        <p:cNvGrpSpPr/>
        <p:nvPr/>
      </p:nvGrpSpPr>
      <p:grpSpPr>
        <a:xfrm>
          <a:off x="0" y="0"/>
          <a:ext cx="0" cy="0"/>
          <a:chOff x="0" y="0"/>
          <a:chExt cx="0" cy="0"/>
        </a:xfrm>
      </p:grpSpPr>
      <p:sp>
        <p:nvSpPr>
          <p:cNvPr id="7382" name="Google Shape;7382;g11a02e45136_0_8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3" name="Google Shape;7383;g11a02e45136_0_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7"/>
        <p:cNvGrpSpPr/>
        <p:nvPr/>
      </p:nvGrpSpPr>
      <p:grpSpPr>
        <a:xfrm>
          <a:off x="0" y="0"/>
          <a:ext cx="0" cy="0"/>
          <a:chOff x="0" y="0"/>
          <a:chExt cx="0" cy="0"/>
        </a:xfrm>
      </p:grpSpPr>
      <p:sp>
        <p:nvSpPr>
          <p:cNvPr id="7498" name="Google Shape;7498;g11fd37bff83_0_1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9" name="Google Shape;7499;g11fd37bff83_0_1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8"/>
        <p:cNvGrpSpPr/>
        <p:nvPr/>
      </p:nvGrpSpPr>
      <p:grpSpPr>
        <a:xfrm>
          <a:off x="0" y="0"/>
          <a:ext cx="0" cy="0"/>
          <a:chOff x="0" y="0"/>
          <a:chExt cx="0" cy="0"/>
        </a:xfrm>
      </p:grpSpPr>
      <p:sp>
        <p:nvSpPr>
          <p:cNvPr id="7629" name="Google Shape;7629;g13367e44202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0" name="Google Shape;7630;g13367e44202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3"/>
        <p:cNvGrpSpPr/>
        <p:nvPr/>
      </p:nvGrpSpPr>
      <p:grpSpPr>
        <a:xfrm>
          <a:off x="0" y="0"/>
          <a:ext cx="0" cy="0"/>
          <a:chOff x="0" y="0"/>
          <a:chExt cx="0" cy="0"/>
        </a:xfrm>
      </p:grpSpPr>
      <p:sp>
        <p:nvSpPr>
          <p:cNvPr id="4994" name="Google Shape;4994;g11a02e45136_0_8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5" name="Google Shape;4995;g11a02e45136_0_8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25254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7"/>
        <p:cNvGrpSpPr/>
        <p:nvPr/>
      </p:nvGrpSpPr>
      <p:grpSpPr>
        <a:xfrm>
          <a:off x="0" y="0"/>
          <a:ext cx="0" cy="0"/>
          <a:chOff x="0" y="0"/>
          <a:chExt cx="0" cy="0"/>
        </a:xfrm>
      </p:grpSpPr>
      <p:sp>
        <p:nvSpPr>
          <p:cNvPr id="7658" name="Google Shape;7658;g11fea242160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9" name="Google Shape;7659;g11fea242160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9"/>
        <p:cNvGrpSpPr/>
        <p:nvPr/>
      </p:nvGrpSpPr>
      <p:grpSpPr>
        <a:xfrm>
          <a:off x="0" y="0"/>
          <a:ext cx="0" cy="0"/>
          <a:chOff x="0" y="0"/>
          <a:chExt cx="0" cy="0"/>
        </a:xfrm>
      </p:grpSpPr>
      <p:sp>
        <p:nvSpPr>
          <p:cNvPr id="7820" name="Google Shape;7820;g11fd37bff83_0_4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1" name="Google Shape;7821;g11fd37bff83_0_4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11fd37bff83_0_2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11fd37bff83_0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11fea237f49_1_9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11fea237f49_1_9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8"/>
        <p:cNvGrpSpPr/>
        <p:nvPr/>
      </p:nvGrpSpPr>
      <p:grpSpPr>
        <a:xfrm>
          <a:off x="0" y="0"/>
          <a:ext cx="0" cy="0"/>
          <a:chOff x="0" y="0"/>
          <a:chExt cx="0" cy="0"/>
        </a:xfrm>
      </p:grpSpPr>
      <p:sp>
        <p:nvSpPr>
          <p:cNvPr id="8329" name="Google Shape;8329;g11fd37bff83_0_2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0" name="Google Shape;8330;g11fd37bff83_0_2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2"/>
        <p:cNvGrpSpPr/>
        <p:nvPr/>
      </p:nvGrpSpPr>
      <p:grpSpPr>
        <a:xfrm>
          <a:off x="0" y="0"/>
          <a:ext cx="0" cy="0"/>
          <a:chOff x="0" y="0"/>
          <a:chExt cx="0" cy="0"/>
        </a:xfrm>
      </p:grpSpPr>
      <p:sp>
        <p:nvSpPr>
          <p:cNvPr id="8433" name="Google Shape;8433;g13367e44202_1_1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4" name="Google Shape;8434;g13367e44202_1_1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2"/>
        <p:cNvGrpSpPr/>
        <p:nvPr/>
      </p:nvGrpSpPr>
      <p:grpSpPr>
        <a:xfrm>
          <a:off x="0" y="0"/>
          <a:ext cx="0" cy="0"/>
          <a:chOff x="0" y="0"/>
          <a:chExt cx="0" cy="0"/>
        </a:xfrm>
      </p:grpSpPr>
      <p:sp>
        <p:nvSpPr>
          <p:cNvPr id="8623" name="Google Shape;8623;g11fea242160_0_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4" name="Google Shape;8624;g11fea242160_0_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6"/>
        <p:cNvGrpSpPr/>
        <p:nvPr/>
      </p:nvGrpSpPr>
      <p:grpSpPr>
        <a:xfrm>
          <a:off x="0" y="0"/>
          <a:ext cx="0" cy="0"/>
          <a:chOff x="0" y="0"/>
          <a:chExt cx="0" cy="0"/>
        </a:xfrm>
      </p:grpSpPr>
      <p:sp>
        <p:nvSpPr>
          <p:cNvPr id="8687" name="Google Shape;8687;g11fea242160_0_8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8" name="Google Shape;8688;g11fea242160_0_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7"/>
        <p:cNvGrpSpPr/>
        <p:nvPr/>
      </p:nvGrpSpPr>
      <p:grpSpPr>
        <a:xfrm>
          <a:off x="0" y="0"/>
          <a:ext cx="0" cy="0"/>
          <a:chOff x="0" y="0"/>
          <a:chExt cx="0" cy="0"/>
        </a:xfrm>
      </p:grpSpPr>
      <p:sp>
        <p:nvSpPr>
          <p:cNvPr id="8998" name="Google Shape;8998;g1352d5ecd80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9" name="Google Shape;8999;g1352d5ecd80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0"/>
        <p:cNvGrpSpPr/>
        <p:nvPr/>
      </p:nvGrpSpPr>
      <p:grpSpPr>
        <a:xfrm>
          <a:off x="0" y="0"/>
          <a:ext cx="0" cy="0"/>
          <a:chOff x="0" y="0"/>
          <a:chExt cx="0" cy="0"/>
        </a:xfrm>
      </p:grpSpPr>
      <p:sp>
        <p:nvSpPr>
          <p:cNvPr id="9181" name="Google Shape;9181;g1352d5ecd80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2" name="Google Shape;9182;g1352d5ecd80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4"/>
        <p:cNvGrpSpPr/>
        <p:nvPr/>
      </p:nvGrpSpPr>
      <p:grpSpPr>
        <a:xfrm>
          <a:off x="0" y="0"/>
          <a:ext cx="0" cy="0"/>
          <a:chOff x="0" y="0"/>
          <a:chExt cx="0" cy="0"/>
        </a:xfrm>
      </p:grpSpPr>
      <p:sp>
        <p:nvSpPr>
          <p:cNvPr id="4525" name="Google Shape;4525;g11a1a2aa2d3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6" name="Google Shape;4526;g11a1a2aa2d3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6"/>
        <p:cNvGrpSpPr/>
        <p:nvPr/>
      </p:nvGrpSpPr>
      <p:grpSpPr>
        <a:xfrm>
          <a:off x="0" y="0"/>
          <a:ext cx="0" cy="0"/>
          <a:chOff x="0" y="0"/>
          <a:chExt cx="0" cy="0"/>
        </a:xfrm>
      </p:grpSpPr>
      <p:sp>
        <p:nvSpPr>
          <p:cNvPr id="9347" name="Google Shape;9347;g1352d5ecd80_0_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8" name="Google Shape;9348;g1352d5ecd80_0_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3"/>
        <p:cNvGrpSpPr/>
        <p:nvPr/>
      </p:nvGrpSpPr>
      <p:grpSpPr>
        <a:xfrm>
          <a:off x="0" y="0"/>
          <a:ext cx="0" cy="0"/>
          <a:chOff x="0" y="0"/>
          <a:chExt cx="0" cy="0"/>
        </a:xfrm>
      </p:grpSpPr>
      <p:sp>
        <p:nvSpPr>
          <p:cNvPr id="9494" name="Google Shape;9494;g11fd37bff83_0_26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5" name="Google Shape;9495;g11fd37bff83_0_2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0"/>
        <p:cNvGrpSpPr/>
        <p:nvPr/>
      </p:nvGrpSpPr>
      <p:grpSpPr>
        <a:xfrm>
          <a:off x="0" y="0"/>
          <a:ext cx="0" cy="0"/>
          <a:chOff x="0" y="0"/>
          <a:chExt cx="0" cy="0"/>
        </a:xfrm>
      </p:grpSpPr>
      <p:sp>
        <p:nvSpPr>
          <p:cNvPr id="9591" name="Google Shape;9591;g11fea237f49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2" name="Google Shape;9592;g11fea237f49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0"/>
        <p:cNvGrpSpPr/>
        <p:nvPr/>
      </p:nvGrpSpPr>
      <p:grpSpPr>
        <a:xfrm>
          <a:off x="0" y="0"/>
          <a:ext cx="0" cy="0"/>
          <a:chOff x="0" y="0"/>
          <a:chExt cx="0" cy="0"/>
        </a:xfrm>
      </p:grpSpPr>
      <p:sp>
        <p:nvSpPr>
          <p:cNvPr id="9661" name="Google Shape;9661;g11fd37bff83_0_2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2" name="Google Shape;9662;g11fd37bff83_0_2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9"/>
        <p:cNvGrpSpPr/>
        <p:nvPr/>
      </p:nvGrpSpPr>
      <p:grpSpPr>
        <a:xfrm>
          <a:off x="0" y="0"/>
          <a:ext cx="0" cy="0"/>
          <a:chOff x="0" y="0"/>
          <a:chExt cx="0" cy="0"/>
        </a:xfrm>
      </p:grpSpPr>
      <p:sp>
        <p:nvSpPr>
          <p:cNvPr id="9770" name="Google Shape;9770;g11e085b000a_4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1" name="Google Shape;9771;g11e085b000a_4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2"/>
        <p:cNvGrpSpPr/>
        <p:nvPr/>
      </p:nvGrpSpPr>
      <p:grpSpPr>
        <a:xfrm>
          <a:off x="0" y="0"/>
          <a:ext cx="0" cy="0"/>
          <a:chOff x="0" y="0"/>
          <a:chExt cx="0" cy="0"/>
        </a:xfrm>
      </p:grpSpPr>
      <p:sp>
        <p:nvSpPr>
          <p:cNvPr id="9783" name="Google Shape;9783;g11fd37bff83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4" name="Google Shape;9784;g11fd37bff83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6"/>
        <p:cNvGrpSpPr/>
        <p:nvPr/>
      </p:nvGrpSpPr>
      <p:grpSpPr>
        <a:xfrm>
          <a:off x="0" y="0"/>
          <a:ext cx="0" cy="0"/>
          <a:chOff x="0" y="0"/>
          <a:chExt cx="0" cy="0"/>
        </a:xfrm>
      </p:grpSpPr>
      <p:sp>
        <p:nvSpPr>
          <p:cNvPr id="9817" name="Google Shape;9817;g11fd37bff83_0_5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8" name="Google Shape;9818;g11fd37bff83_0_5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0"/>
        <p:cNvGrpSpPr/>
        <p:nvPr/>
      </p:nvGrpSpPr>
      <p:grpSpPr>
        <a:xfrm>
          <a:off x="0" y="0"/>
          <a:ext cx="0" cy="0"/>
          <a:chOff x="0" y="0"/>
          <a:chExt cx="0" cy="0"/>
        </a:xfrm>
      </p:grpSpPr>
      <p:sp>
        <p:nvSpPr>
          <p:cNvPr id="9931" name="Google Shape;9931;g11fca83efa7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2" name="Google Shape;9932;g11fca83efa7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4"/>
        <p:cNvGrpSpPr/>
        <p:nvPr/>
      </p:nvGrpSpPr>
      <p:grpSpPr>
        <a:xfrm>
          <a:off x="0" y="0"/>
          <a:ext cx="0" cy="0"/>
          <a:chOff x="0" y="0"/>
          <a:chExt cx="0" cy="0"/>
        </a:xfrm>
      </p:grpSpPr>
      <p:sp>
        <p:nvSpPr>
          <p:cNvPr id="10005" name="Google Shape;10005;g11a1a2aa2d3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6" name="Google Shape;10006;g11a1a2aa2d3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8"/>
        <p:cNvGrpSpPr/>
        <p:nvPr/>
      </p:nvGrpSpPr>
      <p:grpSpPr>
        <a:xfrm>
          <a:off x="0" y="0"/>
          <a:ext cx="0" cy="0"/>
          <a:chOff x="0" y="0"/>
          <a:chExt cx="0" cy="0"/>
        </a:xfrm>
      </p:grpSpPr>
      <p:sp>
        <p:nvSpPr>
          <p:cNvPr id="10129" name="Google Shape;10129;g11fd37bff83_0_3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0" name="Google Shape;10130;g11fd37bff83_0_3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0"/>
        <p:cNvGrpSpPr/>
        <p:nvPr/>
      </p:nvGrpSpPr>
      <p:grpSpPr>
        <a:xfrm>
          <a:off x="0" y="0"/>
          <a:ext cx="0" cy="0"/>
          <a:chOff x="0" y="0"/>
          <a:chExt cx="0" cy="0"/>
        </a:xfrm>
      </p:grpSpPr>
      <p:sp>
        <p:nvSpPr>
          <p:cNvPr id="5151" name="Google Shape;5151;g11e3af78c8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2" name="Google Shape;5152;g11e3af78c8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11fea237f49_1_4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11fea237f49_1_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6"/>
        <p:cNvGrpSpPr/>
        <p:nvPr/>
      </p:nvGrpSpPr>
      <p:grpSpPr>
        <a:xfrm>
          <a:off x="0" y="0"/>
          <a:ext cx="0" cy="0"/>
          <a:chOff x="0" y="0"/>
          <a:chExt cx="0" cy="0"/>
        </a:xfrm>
      </p:grpSpPr>
      <p:sp>
        <p:nvSpPr>
          <p:cNvPr id="10307" name="Google Shape;10307;g11e085b000a_4_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8" name="Google Shape;10308;g11e085b000a_4_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5"/>
        <p:cNvGrpSpPr/>
        <p:nvPr/>
      </p:nvGrpSpPr>
      <p:grpSpPr>
        <a:xfrm>
          <a:off x="0" y="0"/>
          <a:ext cx="0" cy="0"/>
          <a:chOff x="0" y="0"/>
          <a:chExt cx="0" cy="0"/>
        </a:xfrm>
      </p:grpSpPr>
      <p:sp>
        <p:nvSpPr>
          <p:cNvPr id="10326" name="Google Shape;10326;g11d63b3f375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7" name="Google Shape;10327;g11d63b3f375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4"/>
        <p:cNvGrpSpPr/>
        <p:nvPr/>
      </p:nvGrpSpPr>
      <p:grpSpPr>
        <a:xfrm>
          <a:off x="0" y="0"/>
          <a:ext cx="0" cy="0"/>
          <a:chOff x="0" y="0"/>
          <a:chExt cx="0" cy="0"/>
        </a:xfrm>
      </p:grpSpPr>
      <p:sp>
        <p:nvSpPr>
          <p:cNvPr id="10505" name="Google Shape;10505;g132fd421f98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6" name="Google Shape;10506;g132fd421f98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8"/>
        <p:cNvGrpSpPr/>
        <p:nvPr/>
      </p:nvGrpSpPr>
      <p:grpSpPr>
        <a:xfrm>
          <a:off x="0" y="0"/>
          <a:ext cx="0" cy="0"/>
          <a:chOff x="0" y="0"/>
          <a:chExt cx="0" cy="0"/>
        </a:xfrm>
      </p:grpSpPr>
      <p:sp>
        <p:nvSpPr>
          <p:cNvPr id="11809" name="Google Shape;11809;g11e085b000a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0" name="Google Shape;11810;g11e085b000a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6"/>
        <p:cNvGrpSpPr/>
        <p:nvPr/>
      </p:nvGrpSpPr>
      <p:grpSpPr>
        <a:xfrm>
          <a:off x="0" y="0"/>
          <a:ext cx="0" cy="0"/>
          <a:chOff x="0" y="0"/>
          <a:chExt cx="0" cy="0"/>
        </a:xfrm>
      </p:grpSpPr>
      <p:sp>
        <p:nvSpPr>
          <p:cNvPr id="12027" name="Google Shape;12027;g11fd37bf69a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8" name="Google Shape;12028;g11fd37bf69a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6"/>
        <p:cNvGrpSpPr/>
        <p:nvPr/>
      </p:nvGrpSpPr>
      <p:grpSpPr>
        <a:xfrm>
          <a:off x="0" y="0"/>
          <a:ext cx="0" cy="0"/>
          <a:chOff x="0" y="0"/>
          <a:chExt cx="0" cy="0"/>
        </a:xfrm>
      </p:grpSpPr>
      <p:sp>
        <p:nvSpPr>
          <p:cNvPr id="12227" name="Google Shape;12227;g11fd37bff83_0_1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8" name="Google Shape;12228;g11fd37bff83_0_1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3"/>
        <p:cNvGrpSpPr/>
        <p:nvPr/>
      </p:nvGrpSpPr>
      <p:grpSpPr>
        <a:xfrm>
          <a:off x="0" y="0"/>
          <a:ext cx="0" cy="0"/>
          <a:chOff x="0" y="0"/>
          <a:chExt cx="0" cy="0"/>
        </a:xfrm>
      </p:grpSpPr>
      <p:sp>
        <p:nvSpPr>
          <p:cNvPr id="12354" name="Google Shape;12354;g11a1a2aa2d3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55" name="Google Shape;12355;g11a1a2aa2d3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3"/>
        <p:cNvGrpSpPr/>
        <p:nvPr/>
      </p:nvGrpSpPr>
      <p:grpSpPr>
        <a:xfrm>
          <a:off x="0" y="0"/>
          <a:ext cx="0" cy="0"/>
          <a:chOff x="0" y="0"/>
          <a:chExt cx="0" cy="0"/>
        </a:xfrm>
      </p:grpSpPr>
      <p:sp>
        <p:nvSpPr>
          <p:cNvPr id="12364" name="Google Shape;12364;g11fea242160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5" name="Google Shape;12365;g11fea242160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6"/>
        <p:cNvGrpSpPr/>
        <p:nvPr/>
      </p:nvGrpSpPr>
      <p:grpSpPr>
        <a:xfrm>
          <a:off x="0" y="0"/>
          <a:ext cx="0" cy="0"/>
          <a:chOff x="0" y="0"/>
          <a:chExt cx="0" cy="0"/>
        </a:xfrm>
      </p:grpSpPr>
      <p:sp>
        <p:nvSpPr>
          <p:cNvPr id="12387" name="Google Shape;12387;SLIDES_API13605297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8" name="Google Shape;12388;SLIDES_API13605297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1"/>
        <p:cNvGrpSpPr/>
        <p:nvPr/>
      </p:nvGrpSpPr>
      <p:grpSpPr>
        <a:xfrm>
          <a:off x="0" y="0"/>
          <a:ext cx="0" cy="0"/>
          <a:chOff x="0" y="0"/>
          <a:chExt cx="0" cy="0"/>
        </a:xfrm>
      </p:grpSpPr>
      <p:sp>
        <p:nvSpPr>
          <p:cNvPr id="6052" name="Google Shape;6052;g11a1a2aa2d3_0_27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3" name="Google Shape;6053;g11a1a2aa2d3_0_2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3"/>
        <p:cNvGrpSpPr/>
        <p:nvPr/>
      </p:nvGrpSpPr>
      <p:grpSpPr>
        <a:xfrm>
          <a:off x="0" y="0"/>
          <a:ext cx="0" cy="0"/>
          <a:chOff x="0" y="0"/>
          <a:chExt cx="0" cy="0"/>
        </a:xfrm>
      </p:grpSpPr>
      <p:sp>
        <p:nvSpPr>
          <p:cNvPr id="12394" name="Google Shape;12394;g11d3d6e5900_0_188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5" name="Google Shape;12395;g11d3d6e5900_0_18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0"/>
        <p:cNvGrpSpPr/>
        <p:nvPr/>
      </p:nvGrpSpPr>
      <p:grpSpPr>
        <a:xfrm>
          <a:off x="0" y="0"/>
          <a:ext cx="0" cy="0"/>
          <a:chOff x="0" y="0"/>
          <a:chExt cx="0" cy="0"/>
        </a:xfrm>
      </p:grpSpPr>
      <p:sp>
        <p:nvSpPr>
          <p:cNvPr id="12401" name="Google Shape;12401;g11d3d6e5900_0_188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2" name="Google Shape;12402;g11d3d6e5900_0_18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7"/>
        <p:cNvGrpSpPr/>
        <p:nvPr/>
      </p:nvGrpSpPr>
      <p:grpSpPr>
        <a:xfrm>
          <a:off x="0" y="0"/>
          <a:ext cx="0" cy="0"/>
          <a:chOff x="0" y="0"/>
          <a:chExt cx="0" cy="0"/>
        </a:xfrm>
      </p:grpSpPr>
      <p:sp>
        <p:nvSpPr>
          <p:cNvPr id="12428" name="Google Shape;12428;g11d3d6e5900_0_188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9" name="Google Shape;12429;g11d3d6e5900_0_18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43"/>
        <p:cNvGrpSpPr/>
        <p:nvPr/>
      </p:nvGrpSpPr>
      <p:grpSpPr>
        <a:xfrm>
          <a:off x="0" y="0"/>
          <a:ext cx="0" cy="0"/>
          <a:chOff x="0" y="0"/>
          <a:chExt cx="0" cy="0"/>
        </a:xfrm>
      </p:grpSpPr>
      <p:sp>
        <p:nvSpPr>
          <p:cNvPr id="12444" name="Google Shape;12444;g11d3d6e5900_0_18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45" name="Google Shape;12445;g11d3d6e5900_0_18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2"/>
        <p:cNvGrpSpPr/>
        <p:nvPr/>
      </p:nvGrpSpPr>
      <p:grpSpPr>
        <a:xfrm>
          <a:off x="0" y="0"/>
          <a:ext cx="0" cy="0"/>
          <a:chOff x="0" y="0"/>
          <a:chExt cx="0" cy="0"/>
        </a:xfrm>
      </p:grpSpPr>
      <p:sp>
        <p:nvSpPr>
          <p:cNvPr id="12783" name="Google Shape;12783;g11d3d6e5900_0_19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84" name="Google Shape;12784;g11d3d6e5900_0_19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3"/>
        <p:cNvGrpSpPr/>
        <p:nvPr/>
      </p:nvGrpSpPr>
      <p:grpSpPr>
        <a:xfrm>
          <a:off x="0" y="0"/>
          <a:ext cx="0" cy="0"/>
          <a:chOff x="0" y="0"/>
          <a:chExt cx="0" cy="0"/>
        </a:xfrm>
      </p:grpSpPr>
      <p:sp>
        <p:nvSpPr>
          <p:cNvPr id="14984" name="Google Shape;14984;g11d3d6e5900_0_21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85" name="Google Shape;14985;g11d3d6e5900_0_21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02"/>
        <p:cNvGrpSpPr/>
        <p:nvPr/>
      </p:nvGrpSpPr>
      <p:grpSpPr>
        <a:xfrm>
          <a:off x="0" y="0"/>
          <a:ext cx="0" cy="0"/>
          <a:chOff x="0" y="0"/>
          <a:chExt cx="0" cy="0"/>
        </a:xfrm>
      </p:grpSpPr>
      <p:sp>
        <p:nvSpPr>
          <p:cNvPr id="15403" name="Google Shape;15403;g11d3d6e5900_0_21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04" name="Google Shape;15404;g11d3d6e5900_0_21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72"/>
        <p:cNvGrpSpPr/>
        <p:nvPr/>
      </p:nvGrpSpPr>
      <p:grpSpPr>
        <a:xfrm>
          <a:off x="0" y="0"/>
          <a:ext cx="0" cy="0"/>
          <a:chOff x="0" y="0"/>
          <a:chExt cx="0" cy="0"/>
        </a:xfrm>
      </p:grpSpPr>
      <p:sp>
        <p:nvSpPr>
          <p:cNvPr id="15573" name="Google Shape;15573;g11d3d6e5900_0_22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4" name="Google Shape;15574;g11d3d6e5900_0_22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7"/>
        <p:cNvGrpSpPr/>
        <p:nvPr/>
      </p:nvGrpSpPr>
      <p:grpSpPr>
        <a:xfrm>
          <a:off x="0" y="0"/>
          <a:ext cx="0" cy="0"/>
          <a:chOff x="0" y="0"/>
          <a:chExt cx="0" cy="0"/>
        </a:xfrm>
      </p:grpSpPr>
      <p:sp>
        <p:nvSpPr>
          <p:cNvPr id="15978" name="Google Shape;15978;g11d3d6e5900_0_22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79" name="Google Shape;15979;g11d3d6e5900_0_22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57"/>
        <p:cNvGrpSpPr/>
        <p:nvPr/>
      </p:nvGrpSpPr>
      <p:grpSpPr>
        <a:xfrm>
          <a:off x="0" y="0"/>
          <a:ext cx="0" cy="0"/>
          <a:chOff x="0" y="0"/>
          <a:chExt cx="0" cy="0"/>
        </a:xfrm>
      </p:grpSpPr>
      <p:sp>
        <p:nvSpPr>
          <p:cNvPr id="16358" name="Google Shape;16358;g11d3d6e5900_0_228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59" name="Google Shape;16359;g11d3d6e5900_0_22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8"/>
        <p:cNvGrpSpPr/>
        <p:nvPr/>
      </p:nvGrpSpPr>
      <p:grpSpPr>
        <a:xfrm>
          <a:off x="0" y="0"/>
          <a:ext cx="0" cy="0"/>
          <a:chOff x="0" y="0"/>
          <a:chExt cx="0" cy="0"/>
        </a:xfrm>
      </p:grpSpPr>
      <p:sp>
        <p:nvSpPr>
          <p:cNvPr id="4539" name="Google Shape;4539;g119ec1dc325_0_6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0" name="Google Shape;4540;g119ec1dc325_0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26"/>
        <p:cNvGrpSpPr/>
        <p:nvPr/>
      </p:nvGrpSpPr>
      <p:grpSpPr>
        <a:xfrm>
          <a:off x="0" y="0"/>
          <a:ext cx="0" cy="0"/>
          <a:chOff x="0" y="0"/>
          <a:chExt cx="0" cy="0"/>
        </a:xfrm>
      </p:grpSpPr>
      <p:sp>
        <p:nvSpPr>
          <p:cNvPr id="17127" name="Google Shape;17127;g11d3d6e5900_0_23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28" name="Google Shape;17128;g11d3d6e5900_0_23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3"/>
        <p:cNvGrpSpPr/>
        <p:nvPr/>
      </p:nvGrpSpPr>
      <p:grpSpPr>
        <a:xfrm>
          <a:off x="0" y="0"/>
          <a:ext cx="0" cy="0"/>
          <a:chOff x="0" y="0"/>
          <a:chExt cx="0" cy="0"/>
        </a:xfrm>
      </p:grpSpPr>
      <p:sp>
        <p:nvSpPr>
          <p:cNvPr id="18534" name="Google Shape;18534;g11d3d6e5900_0_24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35" name="Google Shape;18535;g11d3d6e5900_0_24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27"/>
        <p:cNvGrpSpPr/>
        <p:nvPr/>
      </p:nvGrpSpPr>
      <p:grpSpPr>
        <a:xfrm>
          <a:off x="0" y="0"/>
          <a:ext cx="0" cy="0"/>
          <a:chOff x="0" y="0"/>
          <a:chExt cx="0" cy="0"/>
        </a:xfrm>
      </p:grpSpPr>
      <p:sp>
        <p:nvSpPr>
          <p:cNvPr id="20928" name="Google Shape;20928;g11d3d6e5900_0_27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29" name="Google Shape;20929;g11d3d6e5900_0_27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1"/>
        <p:cNvGrpSpPr/>
        <p:nvPr/>
      </p:nvGrpSpPr>
      <p:grpSpPr>
        <a:xfrm>
          <a:off x="0" y="0"/>
          <a:ext cx="0" cy="0"/>
          <a:chOff x="0" y="0"/>
          <a:chExt cx="0" cy="0"/>
        </a:xfrm>
      </p:grpSpPr>
      <p:sp>
        <p:nvSpPr>
          <p:cNvPr id="22942" name="Google Shape;22942;g11d3d6e5900_0_29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3" name="Google Shape;22943;g11d3d6e5900_0_29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77"/>
        <p:cNvGrpSpPr/>
        <p:nvPr/>
      </p:nvGrpSpPr>
      <p:grpSpPr>
        <a:xfrm>
          <a:off x="0" y="0"/>
          <a:ext cx="0" cy="0"/>
          <a:chOff x="0" y="0"/>
          <a:chExt cx="0" cy="0"/>
        </a:xfrm>
      </p:grpSpPr>
      <p:sp>
        <p:nvSpPr>
          <p:cNvPr id="24578" name="Google Shape;24578;g11d3d6e5900_0_310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79" name="Google Shape;24579;g11d3d6e5900_0_310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19"/>
        <p:cNvGrpSpPr/>
        <p:nvPr/>
      </p:nvGrpSpPr>
      <p:grpSpPr>
        <a:xfrm>
          <a:off x="0" y="0"/>
          <a:ext cx="0" cy="0"/>
          <a:chOff x="0" y="0"/>
          <a:chExt cx="0" cy="0"/>
        </a:xfrm>
      </p:grpSpPr>
      <p:sp>
        <p:nvSpPr>
          <p:cNvPr id="25620" name="Google Shape;25620;g11d3d6e5900_0_32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21" name="Google Shape;25621;g11d3d6e5900_0_32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62"/>
        <p:cNvGrpSpPr/>
        <p:nvPr/>
      </p:nvGrpSpPr>
      <p:grpSpPr>
        <a:xfrm>
          <a:off x="0" y="0"/>
          <a:ext cx="0" cy="0"/>
          <a:chOff x="0" y="0"/>
          <a:chExt cx="0" cy="0"/>
        </a:xfrm>
      </p:grpSpPr>
      <p:sp>
        <p:nvSpPr>
          <p:cNvPr id="27163" name="Google Shape;27163;g11d3d6e5900_0_37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64" name="Google Shape;27164;g11d3d6e5900_0_37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3"/>
        <p:cNvGrpSpPr/>
        <p:nvPr/>
      </p:nvGrpSpPr>
      <p:grpSpPr>
        <a:xfrm>
          <a:off x="0" y="0"/>
          <a:ext cx="0" cy="0"/>
          <a:chOff x="0" y="0"/>
          <a:chExt cx="0" cy="0"/>
        </a:xfrm>
      </p:grpSpPr>
      <p:sp>
        <p:nvSpPr>
          <p:cNvPr id="4584" name="Google Shape;4584;g13367e44202_1_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5" name="Google Shape;4585;g13367e44202_1_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8"/>
        <p:cNvGrpSpPr/>
        <p:nvPr/>
      </p:nvGrpSpPr>
      <p:grpSpPr>
        <a:xfrm>
          <a:off x="0" y="0"/>
          <a:ext cx="0" cy="0"/>
          <a:chOff x="0" y="0"/>
          <a:chExt cx="0" cy="0"/>
        </a:xfrm>
      </p:grpSpPr>
      <p:sp>
        <p:nvSpPr>
          <p:cNvPr id="9" name="Google Shape;9;p2"/>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
        <p:nvSpPr>
          <p:cNvPr id="10" name="Google Shape;10;p2"/>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2477550" y="942475"/>
            <a:ext cx="4188900" cy="2333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Font typeface="Balsamiq Sans"/>
              <a:buNone/>
              <a:defRPr sz="5200">
                <a:solidFill>
                  <a:schemeClr val="dk2"/>
                </a:solidFill>
              </a:defRPr>
            </a:lvl1pPr>
            <a:lvl2pPr lvl="1"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2pPr>
            <a:lvl3pPr lvl="2"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3pPr>
            <a:lvl4pPr lvl="3"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4pPr>
            <a:lvl5pPr lvl="4"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5pPr>
            <a:lvl6pPr lvl="5"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6pPr>
            <a:lvl7pPr lvl="6"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7pPr>
            <a:lvl8pPr lvl="7"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8pPr>
            <a:lvl9pPr lvl="8"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9pPr>
          </a:lstStyle>
          <a:p>
            <a:endParaRPr/>
          </a:p>
        </p:txBody>
      </p:sp>
      <p:sp>
        <p:nvSpPr>
          <p:cNvPr id="12" name="Google Shape;12;p2"/>
          <p:cNvSpPr txBox="1">
            <a:spLocks noGrp="1"/>
          </p:cNvSpPr>
          <p:nvPr>
            <p:ph type="subTitle" idx="1"/>
          </p:nvPr>
        </p:nvSpPr>
        <p:spPr>
          <a:xfrm>
            <a:off x="2477575" y="3330588"/>
            <a:ext cx="41889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Open Sans"/>
              <a:buNone/>
              <a:defRPr>
                <a:solidFill>
                  <a:schemeClr val="dk1"/>
                </a:solidFill>
              </a:defRPr>
            </a:lvl1pPr>
            <a:lvl2pPr lvl="1" algn="ctr">
              <a:lnSpc>
                <a:spcPct val="100000"/>
              </a:lnSpc>
              <a:spcBef>
                <a:spcPts val="0"/>
              </a:spcBef>
              <a:spcAft>
                <a:spcPts val="0"/>
              </a:spcAft>
              <a:buSzPts val="1400"/>
              <a:buFont typeface="Open Sans"/>
              <a:buNone/>
              <a:defRPr>
                <a:latin typeface="Open Sans"/>
                <a:ea typeface="Open Sans"/>
                <a:cs typeface="Open Sans"/>
                <a:sym typeface="Open Sans"/>
              </a:defRPr>
            </a:lvl2pPr>
            <a:lvl3pPr lvl="2" algn="ctr">
              <a:lnSpc>
                <a:spcPct val="100000"/>
              </a:lnSpc>
              <a:spcBef>
                <a:spcPts val="0"/>
              </a:spcBef>
              <a:spcAft>
                <a:spcPts val="0"/>
              </a:spcAft>
              <a:buSzPts val="1400"/>
              <a:buFont typeface="Open Sans"/>
              <a:buNone/>
              <a:defRPr>
                <a:latin typeface="Open Sans"/>
                <a:ea typeface="Open Sans"/>
                <a:cs typeface="Open Sans"/>
                <a:sym typeface="Open Sans"/>
              </a:defRPr>
            </a:lvl3pPr>
            <a:lvl4pPr lvl="3" algn="ctr">
              <a:lnSpc>
                <a:spcPct val="100000"/>
              </a:lnSpc>
              <a:spcBef>
                <a:spcPts val="0"/>
              </a:spcBef>
              <a:spcAft>
                <a:spcPts val="0"/>
              </a:spcAft>
              <a:buSzPts val="1400"/>
              <a:buFont typeface="Open Sans"/>
              <a:buNone/>
              <a:defRPr>
                <a:latin typeface="Open Sans"/>
                <a:ea typeface="Open Sans"/>
                <a:cs typeface="Open Sans"/>
                <a:sym typeface="Open Sans"/>
              </a:defRPr>
            </a:lvl4pPr>
            <a:lvl5pPr lvl="4" algn="ctr">
              <a:lnSpc>
                <a:spcPct val="100000"/>
              </a:lnSpc>
              <a:spcBef>
                <a:spcPts val="0"/>
              </a:spcBef>
              <a:spcAft>
                <a:spcPts val="0"/>
              </a:spcAft>
              <a:buSzPts val="1400"/>
              <a:buFont typeface="Open Sans"/>
              <a:buNone/>
              <a:defRPr>
                <a:latin typeface="Open Sans"/>
                <a:ea typeface="Open Sans"/>
                <a:cs typeface="Open Sans"/>
                <a:sym typeface="Open Sans"/>
              </a:defRPr>
            </a:lvl5pPr>
            <a:lvl6pPr lvl="5" algn="ctr">
              <a:lnSpc>
                <a:spcPct val="100000"/>
              </a:lnSpc>
              <a:spcBef>
                <a:spcPts val="0"/>
              </a:spcBef>
              <a:spcAft>
                <a:spcPts val="0"/>
              </a:spcAft>
              <a:buSzPts val="1400"/>
              <a:buFont typeface="Open Sans"/>
              <a:buNone/>
              <a:defRPr>
                <a:latin typeface="Open Sans"/>
                <a:ea typeface="Open Sans"/>
                <a:cs typeface="Open Sans"/>
                <a:sym typeface="Open Sans"/>
              </a:defRPr>
            </a:lvl6pPr>
            <a:lvl7pPr lvl="6" algn="ctr">
              <a:lnSpc>
                <a:spcPct val="100000"/>
              </a:lnSpc>
              <a:spcBef>
                <a:spcPts val="0"/>
              </a:spcBef>
              <a:spcAft>
                <a:spcPts val="0"/>
              </a:spcAft>
              <a:buSzPts val="1400"/>
              <a:buFont typeface="Open Sans"/>
              <a:buNone/>
              <a:defRPr>
                <a:latin typeface="Open Sans"/>
                <a:ea typeface="Open Sans"/>
                <a:cs typeface="Open Sans"/>
                <a:sym typeface="Open Sans"/>
              </a:defRPr>
            </a:lvl7pPr>
            <a:lvl8pPr lvl="7" algn="ctr">
              <a:lnSpc>
                <a:spcPct val="100000"/>
              </a:lnSpc>
              <a:spcBef>
                <a:spcPts val="0"/>
              </a:spcBef>
              <a:spcAft>
                <a:spcPts val="0"/>
              </a:spcAft>
              <a:buSzPts val="1400"/>
              <a:buFont typeface="Open Sans"/>
              <a:buNone/>
              <a:defRPr>
                <a:latin typeface="Open Sans"/>
                <a:ea typeface="Open Sans"/>
                <a:cs typeface="Open Sans"/>
                <a:sym typeface="Open Sans"/>
              </a:defRPr>
            </a:lvl8pPr>
            <a:lvl9pPr lvl="8" algn="ctr">
              <a:lnSpc>
                <a:spcPct val="100000"/>
              </a:lnSpc>
              <a:spcBef>
                <a:spcPts val="0"/>
              </a:spcBef>
              <a:spcAft>
                <a:spcPts val="0"/>
              </a:spcAft>
              <a:buSzPts val="1400"/>
              <a:buFont typeface="Open Sans"/>
              <a:buNone/>
              <a:defRPr>
                <a:latin typeface="Open Sans"/>
                <a:ea typeface="Open Sans"/>
                <a:cs typeface="Open Sans"/>
                <a:sym typeface="Open Sans"/>
              </a:defRPr>
            </a:lvl9pPr>
          </a:lstStyle>
          <a:p>
            <a:endParaRPr/>
          </a:p>
        </p:txBody>
      </p:sp>
      <p:grpSp>
        <p:nvGrpSpPr>
          <p:cNvPr id="13" name="Google Shape;13;p2"/>
          <p:cNvGrpSpPr/>
          <p:nvPr/>
        </p:nvGrpSpPr>
        <p:grpSpPr>
          <a:xfrm>
            <a:off x="-221497" y="504869"/>
            <a:ext cx="1536924" cy="3541378"/>
            <a:chOff x="-221497" y="504869"/>
            <a:chExt cx="1536924" cy="3541378"/>
          </a:xfrm>
        </p:grpSpPr>
        <p:sp>
          <p:nvSpPr>
            <p:cNvPr id="14" name="Google Shape;14;p2"/>
            <p:cNvSpPr/>
            <p:nvPr/>
          </p:nvSpPr>
          <p:spPr>
            <a:xfrm>
              <a:off x="881973" y="1179358"/>
              <a:ext cx="433454" cy="2866889"/>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221497" y="1179358"/>
              <a:ext cx="1179732" cy="2866889"/>
              <a:chOff x="-221497" y="1179358"/>
              <a:chExt cx="1179732" cy="2866889"/>
            </a:xfrm>
          </p:grpSpPr>
          <p:grpSp>
            <p:nvGrpSpPr>
              <p:cNvPr id="16" name="Google Shape;16;p2"/>
              <p:cNvGrpSpPr/>
              <p:nvPr/>
            </p:nvGrpSpPr>
            <p:grpSpPr>
              <a:xfrm>
                <a:off x="-221497" y="1179358"/>
                <a:ext cx="1179732" cy="2866889"/>
                <a:chOff x="-221497" y="1179358"/>
                <a:chExt cx="1179732" cy="2866889"/>
              </a:xfrm>
            </p:grpSpPr>
            <p:sp>
              <p:nvSpPr>
                <p:cNvPr id="17" name="Google Shape;17;p2"/>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113172" y="504869"/>
              <a:ext cx="510392" cy="674487"/>
              <a:chOff x="-37116" y="2186994"/>
              <a:chExt cx="510392" cy="674487"/>
            </a:xfrm>
          </p:grpSpPr>
          <p:sp>
            <p:nvSpPr>
              <p:cNvPr id="27" name="Google Shape;27;p2"/>
              <p:cNvSpPr/>
              <p:nvPr/>
            </p:nvSpPr>
            <p:spPr>
              <a:xfrm>
                <a:off x="63791" y="2706778"/>
                <a:ext cx="256323" cy="143808"/>
              </a:xfrm>
              <a:custGeom>
                <a:avLst/>
                <a:gdLst/>
                <a:ahLst/>
                <a:cxnLst/>
                <a:rect l="l" t="t" r="r" b="b"/>
                <a:pathLst>
                  <a:path w="6823" h="3828" extrusionOk="0">
                    <a:moveTo>
                      <a:pt x="2706" y="1"/>
                    </a:moveTo>
                    <a:lnTo>
                      <a:pt x="2706" y="2900"/>
                    </a:lnTo>
                    <a:lnTo>
                      <a:pt x="136" y="3692"/>
                    </a:lnTo>
                    <a:lnTo>
                      <a:pt x="1" y="3827"/>
                    </a:lnTo>
                    <a:lnTo>
                      <a:pt x="6822" y="3827"/>
                    </a:lnTo>
                    <a:lnTo>
                      <a:pt x="6687" y="3692"/>
                    </a:lnTo>
                    <a:lnTo>
                      <a:pt x="4098" y="2900"/>
                    </a:lnTo>
                    <a:lnTo>
                      <a:pt x="40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2896" y="2850548"/>
                <a:ext cx="278112" cy="10932"/>
              </a:xfrm>
              <a:custGeom>
                <a:avLst/>
                <a:gdLst/>
                <a:ahLst/>
                <a:cxnLst/>
                <a:rect l="l" t="t" r="r" b="b"/>
                <a:pathLst>
                  <a:path w="7403" h="291" extrusionOk="0">
                    <a:moveTo>
                      <a:pt x="291" y="0"/>
                    </a:moveTo>
                    <a:lnTo>
                      <a:pt x="1" y="290"/>
                    </a:lnTo>
                    <a:lnTo>
                      <a:pt x="7402" y="290"/>
                    </a:lnTo>
                    <a:lnTo>
                      <a:pt x="71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0508" y="2186994"/>
                <a:ext cx="392768" cy="506786"/>
              </a:xfrm>
              <a:custGeom>
                <a:avLst/>
                <a:gdLst/>
                <a:ahLst/>
                <a:cxnLst/>
                <a:rect l="l" t="t" r="r" b="b"/>
                <a:pathLst>
                  <a:path w="10455" h="13490" extrusionOk="0">
                    <a:moveTo>
                      <a:pt x="5836" y="368"/>
                    </a:moveTo>
                    <a:cubicBezTo>
                      <a:pt x="8677" y="1721"/>
                      <a:pt x="10204" y="4890"/>
                      <a:pt x="9508" y="7962"/>
                    </a:cubicBezTo>
                    <a:cubicBezTo>
                      <a:pt x="8812" y="11035"/>
                      <a:pt x="6068" y="13219"/>
                      <a:pt x="2918" y="13219"/>
                    </a:cubicBezTo>
                    <a:cubicBezTo>
                      <a:pt x="2049" y="13219"/>
                      <a:pt x="1179" y="13064"/>
                      <a:pt x="367" y="12716"/>
                    </a:cubicBezTo>
                    <a:lnTo>
                      <a:pt x="5836" y="368"/>
                    </a:lnTo>
                    <a:close/>
                    <a:moveTo>
                      <a:pt x="5701" y="1"/>
                    </a:moveTo>
                    <a:lnTo>
                      <a:pt x="0" y="12851"/>
                    </a:lnTo>
                    <a:lnTo>
                      <a:pt x="136" y="12909"/>
                    </a:lnTo>
                    <a:cubicBezTo>
                      <a:pt x="1005" y="13296"/>
                      <a:pt x="1952" y="13489"/>
                      <a:pt x="2918" y="13489"/>
                    </a:cubicBezTo>
                    <a:lnTo>
                      <a:pt x="2938" y="13489"/>
                    </a:lnTo>
                    <a:cubicBezTo>
                      <a:pt x="6223" y="13470"/>
                      <a:pt x="9063" y="11151"/>
                      <a:pt x="9759" y="7943"/>
                    </a:cubicBezTo>
                    <a:cubicBezTo>
                      <a:pt x="10455" y="4716"/>
                      <a:pt x="8812" y="1450"/>
                      <a:pt x="5836" y="59"/>
                    </a:cubicBezTo>
                    <a:lnTo>
                      <a:pt x="57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2"/>
              <p:cNvGrpSpPr/>
              <p:nvPr/>
            </p:nvGrpSpPr>
            <p:grpSpPr>
              <a:xfrm>
                <a:off x="-37116" y="2201532"/>
                <a:ext cx="466851" cy="455919"/>
                <a:chOff x="-37116" y="2201532"/>
                <a:chExt cx="466851" cy="455919"/>
              </a:xfrm>
            </p:grpSpPr>
            <p:sp>
              <p:nvSpPr>
                <p:cNvPr id="31" name="Google Shape;31;p2"/>
                <p:cNvSpPr/>
                <p:nvPr/>
              </p:nvSpPr>
              <p:spPr>
                <a:xfrm>
                  <a:off x="-37116" y="2201532"/>
                  <a:ext cx="454492" cy="455919"/>
                </a:xfrm>
                <a:custGeom>
                  <a:avLst/>
                  <a:gdLst/>
                  <a:ahLst/>
                  <a:cxnLst/>
                  <a:rect l="l" t="t" r="r" b="b"/>
                  <a:pathLst>
                    <a:path w="12098" h="12136" extrusionOk="0">
                      <a:moveTo>
                        <a:pt x="6049" y="0"/>
                      </a:moveTo>
                      <a:cubicBezTo>
                        <a:pt x="2706" y="0"/>
                        <a:pt x="1" y="2725"/>
                        <a:pt x="1" y="6068"/>
                      </a:cubicBezTo>
                      <a:cubicBezTo>
                        <a:pt x="1" y="9430"/>
                        <a:pt x="2706" y="12136"/>
                        <a:pt x="6049" y="12136"/>
                      </a:cubicBezTo>
                      <a:cubicBezTo>
                        <a:pt x="9392" y="12136"/>
                        <a:pt x="12098" y="9430"/>
                        <a:pt x="12098" y="6068"/>
                      </a:cubicBezTo>
                      <a:cubicBezTo>
                        <a:pt x="12098" y="2725"/>
                        <a:pt x="9392" y="0"/>
                        <a:pt x="6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1468" y="2201532"/>
                  <a:ext cx="217103" cy="392054"/>
                </a:xfrm>
                <a:custGeom>
                  <a:avLst/>
                  <a:gdLst/>
                  <a:ahLst/>
                  <a:cxnLst/>
                  <a:rect l="l" t="t" r="r" b="b"/>
                  <a:pathLst>
                    <a:path w="5779" h="10436" extrusionOk="0">
                      <a:moveTo>
                        <a:pt x="3227" y="0"/>
                      </a:moveTo>
                      <a:cubicBezTo>
                        <a:pt x="2319" y="78"/>
                        <a:pt x="1430" y="348"/>
                        <a:pt x="657" y="812"/>
                      </a:cubicBezTo>
                      <a:lnTo>
                        <a:pt x="309" y="1411"/>
                      </a:lnTo>
                      <a:lnTo>
                        <a:pt x="0" y="1894"/>
                      </a:lnTo>
                      <a:lnTo>
                        <a:pt x="136" y="1894"/>
                      </a:lnTo>
                      <a:lnTo>
                        <a:pt x="329" y="1701"/>
                      </a:lnTo>
                      <a:lnTo>
                        <a:pt x="657" y="1218"/>
                      </a:lnTo>
                      <a:lnTo>
                        <a:pt x="329" y="1913"/>
                      </a:lnTo>
                      <a:lnTo>
                        <a:pt x="78" y="2203"/>
                      </a:lnTo>
                      <a:lnTo>
                        <a:pt x="329" y="2590"/>
                      </a:lnTo>
                      <a:lnTo>
                        <a:pt x="967" y="3247"/>
                      </a:lnTo>
                      <a:lnTo>
                        <a:pt x="1121" y="3730"/>
                      </a:lnTo>
                      <a:lnTo>
                        <a:pt x="1682" y="4174"/>
                      </a:lnTo>
                      <a:lnTo>
                        <a:pt x="1488" y="4503"/>
                      </a:lnTo>
                      <a:lnTo>
                        <a:pt x="947" y="4793"/>
                      </a:lnTo>
                      <a:lnTo>
                        <a:pt x="599" y="5430"/>
                      </a:lnTo>
                      <a:cubicBezTo>
                        <a:pt x="599" y="5430"/>
                        <a:pt x="1334" y="6706"/>
                        <a:pt x="1334" y="6764"/>
                      </a:cubicBezTo>
                      <a:cubicBezTo>
                        <a:pt x="1334" y="6822"/>
                        <a:pt x="1198" y="7517"/>
                        <a:pt x="1198" y="7517"/>
                      </a:cubicBezTo>
                      <a:lnTo>
                        <a:pt x="677" y="8715"/>
                      </a:lnTo>
                      <a:lnTo>
                        <a:pt x="503" y="9798"/>
                      </a:lnTo>
                      <a:lnTo>
                        <a:pt x="754" y="10435"/>
                      </a:lnTo>
                      <a:lnTo>
                        <a:pt x="967" y="10319"/>
                      </a:lnTo>
                      <a:lnTo>
                        <a:pt x="1082" y="9836"/>
                      </a:lnTo>
                      <a:lnTo>
                        <a:pt x="1546" y="9334"/>
                      </a:lnTo>
                      <a:lnTo>
                        <a:pt x="2957" y="8986"/>
                      </a:lnTo>
                      <a:lnTo>
                        <a:pt x="3440" y="8406"/>
                      </a:lnTo>
                      <a:lnTo>
                        <a:pt x="3942" y="8406"/>
                      </a:lnTo>
                      <a:lnTo>
                        <a:pt x="4812" y="7981"/>
                      </a:lnTo>
                      <a:lnTo>
                        <a:pt x="4928" y="7653"/>
                      </a:lnTo>
                      <a:lnTo>
                        <a:pt x="5546" y="7343"/>
                      </a:lnTo>
                      <a:lnTo>
                        <a:pt x="5778" y="7092"/>
                      </a:lnTo>
                      <a:lnTo>
                        <a:pt x="4754" y="6493"/>
                      </a:lnTo>
                      <a:lnTo>
                        <a:pt x="4677" y="6165"/>
                      </a:lnTo>
                      <a:lnTo>
                        <a:pt x="4194" y="6068"/>
                      </a:lnTo>
                      <a:lnTo>
                        <a:pt x="4213" y="5469"/>
                      </a:lnTo>
                      <a:lnTo>
                        <a:pt x="3691" y="5160"/>
                      </a:lnTo>
                      <a:lnTo>
                        <a:pt x="3112" y="4290"/>
                      </a:lnTo>
                      <a:lnTo>
                        <a:pt x="2397" y="3865"/>
                      </a:lnTo>
                      <a:lnTo>
                        <a:pt x="1662" y="4000"/>
                      </a:lnTo>
                      <a:lnTo>
                        <a:pt x="1334" y="3749"/>
                      </a:lnTo>
                      <a:lnTo>
                        <a:pt x="1276" y="3401"/>
                      </a:lnTo>
                      <a:lnTo>
                        <a:pt x="1411" y="3227"/>
                      </a:lnTo>
                      <a:lnTo>
                        <a:pt x="1430" y="3015"/>
                      </a:lnTo>
                      <a:lnTo>
                        <a:pt x="1160" y="2744"/>
                      </a:lnTo>
                      <a:lnTo>
                        <a:pt x="1643" y="2493"/>
                      </a:lnTo>
                      <a:lnTo>
                        <a:pt x="1334" y="2435"/>
                      </a:lnTo>
                      <a:lnTo>
                        <a:pt x="947" y="2590"/>
                      </a:lnTo>
                      <a:lnTo>
                        <a:pt x="735" y="2435"/>
                      </a:lnTo>
                      <a:lnTo>
                        <a:pt x="1082" y="1894"/>
                      </a:lnTo>
                      <a:lnTo>
                        <a:pt x="1469" y="1681"/>
                      </a:lnTo>
                      <a:lnTo>
                        <a:pt x="1952" y="1720"/>
                      </a:lnTo>
                      <a:lnTo>
                        <a:pt x="2281" y="1836"/>
                      </a:lnTo>
                      <a:lnTo>
                        <a:pt x="2242" y="2165"/>
                      </a:lnTo>
                      <a:lnTo>
                        <a:pt x="2126" y="2512"/>
                      </a:lnTo>
                      <a:lnTo>
                        <a:pt x="2455" y="2512"/>
                      </a:lnTo>
                      <a:lnTo>
                        <a:pt x="2706" y="1894"/>
                      </a:lnTo>
                      <a:lnTo>
                        <a:pt x="3363" y="1701"/>
                      </a:lnTo>
                      <a:lnTo>
                        <a:pt x="3730" y="1392"/>
                      </a:lnTo>
                      <a:lnTo>
                        <a:pt x="4116" y="1469"/>
                      </a:lnTo>
                      <a:lnTo>
                        <a:pt x="4522" y="1218"/>
                      </a:lnTo>
                      <a:lnTo>
                        <a:pt x="4522" y="966"/>
                      </a:lnTo>
                      <a:lnTo>
                        <a:pt x="3595" y="966"/>
                      </a:lnTo>
                      <a:lnTo>
                        <a:pt x="2976" y="580"/>
                      </a:lnTo>
                      <a:lnTo>
                        <a:pt x="3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26228" y="2304618"/>
                  <a:ext cx="50866" cy="30505"/>
                </a:xfrm>
                <a:custGeom>
                  <a:avLst/>
                  <a:gdLst/>
                  <a:ahLst/>
                  <a:cxnLst/>
                  <a:rect l="l" t="t" r="r" b="b"/>
                  <a:pathLst>
                    <a:path w="1354" h="812" extrusionOk="0">
                      <a:moveTo>
                        <a:pt x="1" y="0"/>
                      </a:moveTo>
                      <a:lnTo>
                        <a:pt x="387" y="348"/>
                      </a:lnTo>
                      <a:lnTo>
                        <a:pt x="774" y="561"/>
                      </a:lnTo>
                      <a:lnTo>
                        <a:pt x="1141" y="812"/>
                      </a:lnTo>
                      <a:lnTo>
                        <a:pt x="1353" y="812"/>
                      </a:lnTo>
                      <a:lnTo>
                        <a:pt x="890" y="483"/>
                      </a:lnTo>
                      <a:lnTo>
                        <a:pt x="3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84307" y="2202058"/>
                  <a:ext cx="78441" cy="54661"/>
                </a:xfrm>
                <a:custGeom>
                  <a:avLst/>
                  <a:gdLst/>
                  <a:ahLst/>
                  <a:cxnLst/>
                  <a:rect l="l" t="t" r="r" b="b"/>
                  <a:pathLst>
                    <a:path w="2088" h="1455" extrusionOk="0">
                      <a:moveTo>
                        <a:pt x="344" y="1"/>
                      </a:moveTo>
                      <a:cubicBezTo>
                        <a:pt x="281" y="1"/>
                        <a:pt x="218" y="2"/>
                        <a:pt x="155" y="6"/>
                      </a:cubicBezTo>
                      <a:lnTo>
                        <a:pt x="1" y="6"/>
                      </a:lnTo>
                      <a:lnTo>
                        <a:pt x="1" y="295"/>
                      </a:lnTo>
                      <a:lnTo>
                        <a:pt x="194" y="527"/>
                      </a:lnTo>
                      <a:lnTo>
                        <a:pt x="271" y="798"/>
                      </a:lnTo>
                      <a:lnTo>
                        <a:pt x="1141" y="894"/>
                      </a:lnTo>
                      <a:lnTo>
                        <a:pt x="1701" y="1068"/>
                      </a:lnTo>
                      <a:lnTo>
                        <a:pt x="1972" y="1455"/>
                      </a:lnTo>
                      <a:lnTo>
                        <a:pt x="2088" y="1358"/>
                      </a:lnTo>
                      <a:lnTo>
                        <a:pt x="2088" y="817"/>
                      </a:lnTo>
                      <a:lnTo>
                        <a:pt x="1779" y="585"/>
                      </a:lnTo>
                      <a:lnTo>
                        <a:pt x="1643" y="353"/>
                      </a:lnTo>
                      <a:lnTo>
                        <a:pt x="1411" y="334"/>
                      </a:lnTo>
                      <a:lnTo>
                        <a:pt x="1044" y="585"/>
                      </a:lnTo>
                      <a:lnTo>
                        <a:pt x="716" y="585"/>
                      </a:lnTo>
                      <a:lnTo>
                        <a:pt x="812" y="411"/>
                      </a:lnTo>
                      <a:lnTo>
                        <a:pt x="638" y="160"/>
                      </a:lnTo>
                      <a:lnTo>
                        <a:pt x="638" y="160"/>
                      </a:lnTo>
                      <a:lnTo>
                        <a:pt x="1121" y="179"/>
                      </a:lnTo>
                      <a:lnTo>
                        <a:pt x="1257" y="102"/>
                      </a:lnTo>
                      <a:cubicBezTo>
                        <a:pt x="953" y="38"/>
                        <a:pt x="648" y="1"/>
                        <a:pt x="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73798" y="2316940"/>
                  <a:ext cx="24719" cy="42865"/>
                </a:xfrm>
                <a:custGeom>
                  <a:avLst/>
                  <a:gdLst/>
                  <a:ahLst/>
                  <a:cxnLst/>
                  <a:rect l="l" t="t" r="r" b="b"/>
                  <a:pathLst>
                    <a:path w="658" h="1141" extrusionOk="0">
                      <a:moveTo>
                        <a:pt x="348" y="1"/>
                      </a:moveTo>
                      <a:lnTo>
                        <a:pt x="213" y="78"/>
                      </a:lnTo>
                      <a:lnTo>
                        <a:pt x="136" y="349"/>
                      </a:lnTo>
                      <a:lnTo>
                        <a:pt x="0" y="484"/>
                      </a:lnTo>
                      <a:lnTo>
                        <a:pt x="310" y="1141"/>
                      </a:lnTo>
                      <a:lnTo>
                        <a:pt x="425" y="1141"/>
                      </a:lnTo>
                      <a:lnTo>
                        <a:pt x="425" y="870"/>
                      </a:lnTo>
                      <a:lnTo>
                        <a:pt x="657" y="600"/>
                      </a:lnTo>
                      <a:cubicBezTo>
                        <a:pt x="580" y="387"/>
                        <a:pt x="464" y="194"/>
                        <a:pt x="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47651" y="2364124"/>
                  <a:ext cx="82085" cy="222926"/>
                </a:xfrm>
                <a:custGeom>
                  <a:avLst/>
                  <a:gdLst/>
                  <a:ahLst/>
                  <a:cxnLst/>
                  <a:rect l="l" t="t" r="r" b="b"/>
                  <a:pathLst>
                    <a:path w="2185" h="5934" extrusionOk="0">
                      <a:moveTo>
                        <a:pt x="1121" y="1"/>
                      </a:moveTo>
                      <a:lnTo>
                        <a:pt x="696" y="329"/>
                      </a:lnTo>
                      <a:lnTo>
                        <a:pt x="329" y="600"/>
                      </a:lnTo>
                      <a:lnTo>
                        <a:pt x="329" y="735"/>
                      </a:lnTo>
                      <a:lnTo>
                        <a:pt x="1" y="1083"/>
                      </a:lnTo>
                      <a:lnTo>
                        <a:pt x="136" y="2049"/>
                      </a:lnTo>
                      <a:lnTo>
                        <a:pt x="271" y="2803"/>
                      </a:lnTo>
                      <a:lnTo>
                        <a:pt x="696" y="3015"/>
                      </a:lnTo>
                      <a:lnTo>
                        <a:pt x="1218" y="3151"/>
                      </a:lnTo>
                      <a:lnTo>
                        <a:pt x="1315" y="3557"/>
                      </a:lnTo>
                      <a:lnTo>
                        <a:pt x="1102" y="4658"/>
                      </a:lnTo>
                      <a:lnTo>
                        <a:pt x="310" y="5431"/>
                      </a:lnTo>
                      <a:lnTo>
                        <a:pt x="175" y="5933"/>
                      </a:lnTo>
                      <a:cubicBezTo>
                        <a:pt x="1643" y="4387"/>
                        <a:pt x="2184" y="2204"/>
                        <a:pt x="1643" y="155"/>
                      </a:cubicBezTo>
                      <a:lnTo>
                        <a:pt x="13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 name="Google Shape;37;p2"/>
          <p:cNvGrpSpPr/>
          <p:nvPr/>
        </p:nvGrpSpPr>
        <p:grpSpPr>
          <a:xfrm>
            <a:off x="-93016" y="3230957"/>
            <a:ext cx="501676" cy="471172"/>
            <a:chOff x="-93016" y="3230957"/>
            <a:chExt cx="501676" cy="471172"/>
          </a:xfrm>
        </p:grpSpPr>
        <p:sp>
          <p:nvSpPr>
            <p:cNvPr id="38" name="Google Shape;38;p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a:off x="-84300" y="1516940"/>
            <a:ext cx="506786" cy="503866"/>
            <a:chOff x="-84300" y="1516940"/>
            <a:chExt cx="506786" cy="503866"/>
          </a:xfrm>
        </p:grpSpPr>
        <p:sp>
          <p:nvSpPr>
            <p:cNvPr id="43" name="Google Shape;43;p2"/>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47;p2"/>
            <p:cNvGrpSpPr/>
            <p:nvPr/>
          </p:nvGrpSpPr>
          <p:grpSpPr>
            <a:xfrm>
              <a:off x="-84300" y="1516940"/>
              <a:ext cx="130702" cy="503866"/>
              <a:chOff x="-84300" y="1516940"/>
              <a:chExt cx="130702" cy="503866"/>
            </a:xfrm>
          </p:grpSpPr>
          <p:sp>
            <p:nvSpPr>
              <p:cNvPr id="48" name="Google Shape;48;p2"/>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 name="Google Shape;50;p2"/>
          <p:cNvGrpSpPr/>
          <p:nvPr/>
        </p:nvGrpSpPr>
        <p:grpSpPr>
          <a:xfrm>
            <a:off x="2936544" y="-329546"/>
            <a:ext cx="2934233" cy="708308"/>
            <a:chOff x="2375925" y="3297600"/>
            <a:chExt cx="735950" cy="177650"/>
          </a:xfrm>
        </p:grpSpPr>
        <p:sp>
          <p:nvSpPr>
            <p:cNvPr id="51" name="Google Shape;51;p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a:effectLst>
              <a:outerShdw blurRad="1285875" dist="733425" dir="15240000" algn="bl" rotWithShape="0">
                <a:schemeClr val="lt1">
                  <a:alpha val="2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2"/>
          <p:cNvGrpSpPr/>
          <p:nvPr/>
        </p:nvGrpSpPr>
        <p:grpSpPr>
          <a:xfrm>
            <a:off x="7372498" y="938600"/>
            <a:ext cx="1793806" cy="1146767"/>
            <a:chOff x="2413900" y="1707875"/>
            <a:chExt cx="835650" cy="534225"/>
          </a:xfrm>
        </p:grpSpPr>
        <p:sp>
          <p:nvSpPr>
            <p:cNvPr id="58" name="Google Shape;58;p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5" name="Google Shape;65;p2"/>
            <p:cNvSpPr/>
            <p:nvPr/>
          </p:nvSpPr>
          <p:spPr>
            <a:xfrm>
              <a:off x="2455825" y="1763000"/>
              <a:ext cx="735625" cy="364200"/>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479700" y="1827050"/>
              <a:ext cx="305325" cy="38025"/>
            </a:xfrm>
            <a:custGeom>
              <a:avLst/>
              <a:gdLst/>
              <a:ahLst/>
              <a:cxnLst/>
              <a:rect l="l" t="t" r="r" b="b"/>
              <a:pathLst>
                <a:path w="12213" h="1521" extrusionOk="0">
                  <a:moveTo>
                    <a:pt x="12120" y="1"/>
                  </a:moveTo>
                  <a:lnTo>
                    <a:pt x="115" y="1361"/>
                  </a:lnTo>
                  <a:cubicBezTo>
                    <a:pt x="1" y="1374"/>
                    <a:pt x="21" y="1520"/>
                    <a:pt x="116" y="1520"/>
                  </a:cubicBezTo>
                  <a:cubicBezTo>
                    <a:pt x="120" y="1520"/>
                    <a:pt x="124" y="1520"/>
                    <a:pt x="128" y="1519"/>
                  </a:cubicBezTo>
                  <a:lnTo>
                    <a:pt x="12133" y="172"/>
                  </a:lnTo>
                  <a:cubicBezTo>
                    <a:pt x="12186" y="159"/>
                    <a:pt x="12212" y="119"/>
                    <a:pt x="12212" y="80"/>
                  </a:cubicBezTo>
                  <a:cubicBezTo>
                    <a:pt x="12199" y="27"/>
                    <a:pt x="12159" y="1"/>
                    <a:pt x="12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488500" y="1796350"/>
              <a:ext cx="293875" cy="67975"/>
            </a:xfrm>
            <a:custGeom>
              <a:avLst/>
              <a:gdLst/>
              <a:ahLst/>
              <a:cxnLst/>
              <a:rect l="l" t="t" r="r" b="b"/>
              <a:pathLst>
                <a:path w="11755" h="2719" extrusionOk="0">
                  <a:moveTo>
                    <a:pt x="9074" y="0"/>
                  </a:moveTo>
                  <a:cubicBezTo>
                    <a:pt x="7819" y="0"/>
                    <a:pt x="7053" y="502"/>
                    <a:pt x="6617" y="938"/>
                  </a:cubicBezTo>
                  <a:cubicBezTo>
                    <a:pt x="6380" y="1163"/>
                    <a:pt x="6195" y="1440"/>
                    <a:pt x="6036" y="1730"/>
                  </a:cubicBezTo>
                  <a:cubicBezTo>
                    <a:pt x="5851" y="1479"/>
                    <a:pt x="5640" y="1255"/>
                    <a:pt x="5376" y="1070"/>
                  </a:cubicBezTo>
                  <a:cubicBezTo>
                    <a:pt x="4848" y="701"/>
                    <a:pt x="4221" y="505"/>
                    <a:pt x="3588" y="505"/>
                  </a:cubicBezTo>
                  <a:cubicBezTo>
                    <a:pt x="3383" y="505"/>
                    <a:pt x="3176" y="526"/>
                    <a:pt x="2972" y="568"/>
                  </a:cubicBezTo>
                  <a:cubicBezTo>
                    <a:pt x="767" y="925"/>
                    <a:pt x="14" y="2589"/>
                    <a:pt x="14" y="2602"/>
                  </a:cubicBezTo>
                  <a:cubicBezTo>
                    <a:pt x="1" y="2642"/>
                    <a:pt x="14" y="2694"/>
                    <a:pt x="54" y="2708"/>
                  </a:cubicBezTo>
                  <a:cubicBezTo>
                    <a:pt x="65" y="2715"/>
                    <a:pt x="77" y="2718"/>
                    <a:pt x="89" y="2718"/>
                  </a:cubicBezTo>
                  <a:cubicBezTo>
                    <a:pt x="121" y="2718"/>
                    <a:pt x="153" y="2697"/>
                    <a:pt x="172" y="2668"/>
                  </a:cubicBezTo>
                  <a:cubicBezTo>
                    <a:pt x="172" y="2655"/>
                    <a:pt x="886" y="1070"/>
                    <a:pt x="2999" y="727"/>
                  </a:cubicBezTo>
                  <a:cubicBezTo>
                    <a:pt x="3192" y="688"/>
                    <a:pt x="3386" y="669"/>
                    <a:pt x="3580" y="669"/>
                  </a:cubicBezTo>
                  <a:cubicBezTo>
                    <a:pt x="4181" y="669"/>
                    <a:pt x="4774" y="852"/>
                    <a:pt x="5283" y="1202"/>
                  </a:cubicBezTo>
                  <a:cubicBezTo>
                    <a:pt x="5561" y="1400"/>
                    <a:pt x="5798" y="1651"/>
                    <a:pt x="5983" y="1942"/>
                  </a:cubicBezTo>
                  <a:cubicBezTo>
                    <a:pt x="6001" y="1971"/>
                    <a:pt x="6030" y="1985"/>
                    <a:pt x="6057" y="1985"/>
                  </a:cubicBezTo>
                  <a:cubicBezTo>
                    <a:pt x="6090" y="1985"/>
                    <a:pt x="6121" y="1965"/>
                    <a:pt x="6129" y="1929"/>
                  </a:cubicBezTo>
                  <a:cubicBezTo>
                    <a:pt x="6274" y="1598"/>
                    <a:pt x="6485" y="1295"/>
                    <a:pt x="6749" y="1044"/>
                  </a:cubicBezTo>
                  <a:cubicBezTo>
                    <a:pt x="7344" y="463"/>
                    <a:pt x="8123" y="172"/>
                    <a:pt x="9074" y="172"/>
                  </a:cubicBezTo>
                  <a:cubicBezTo>
                    <a:pt x="10883" y="172"/>
                    <a:pt x="11596" y="1361"/>
                    <a:pt x="11596" y="1374"/>
                  </a:cubicBezTo>
                  <a:cubicBezTo>
                    <a:pt x="11609" y="1400"/>
                    <a:pt x="11649" y="1413"/>
                    <a:pt x="11675" y="1413"/>
                  </a:cubicBezTo>
                  <a:cubicBezTo>
                    <a:pt x="11689" y="1413"/>
                    <a:pt x="11689" y="1400"/>
                    <a:pt x="11702" y="1400"/>
                  </a:cubicBezTo>
                  <a:cubicBezTo>
                    <a:pt x="11741" y="1374"/>
                    <a:pt x="11755" y="1321"/>
                    <a:pt x="11728" y="1281"/>
                  </a:cubicBezTo>
                  <a:cubicBezTo>
                    <a:pt x="11702" y="1242"/>
                    <a:pt x="10975" y="14"/>
                    <a:pt x="9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477950" y="1846475"/>
              <a:ext cx="7600" cy="33500"/>
            </a:xfrm>
            <a:custGeom>
              <a:avLst/>
              <a:gdLst/>
              <a:ahLst/>
              <a:cxnLst/>
              <a:rect l="l" t="t" r="r" b="b"/>
              <a:pathLst>
                <a:path w="304" h="1340" extrusionOk="0">
                  <a:moveTo>
                    <a:pt x="95" y="0"/>
                  </a:moveTo>
                  <a:cubicBezTo>
                    <a:pt x="90" y="0"/>
                    <a:pt x="85" y="1"/>
                    <a:pt x="79" y="3"/>
                  </a:cubicBezTo>
                  <a:cubicBezTo>
                    <a:pt x="40" y="3"/>
                    <a:pt x="0" y="42"/>
                    <a:pt x="13" y="95"/>
                  </a:cubicBezTo>
                  <a:lnTo>
                    <a:pt x="145" y="1271"/>
                  </a:lnTo>
                  <a:cubicBezTo>
                    <a:pt x="145" y="1305"/>
                    <a:pt x="175" y="1339"/>
                    <a:pt x="217" y="1339"/>
                  </a:cubicBezTo>
                  <a:cubicBezTo>
                    <a:pt x="224" y="1339"/>
                    <a:pt x="231" y="1338"/>
                    <a:pt x="238" y="1337"/>
                  </a:cubicBezTo>
                  <a:cubicBezTo>
                    <a:pt x="278" y="1337"/>
                    <a:pt x="304" y="1297"/>
                    <a:pt x="304" y="1244"/>
                  </a:cubicBezTo>
                  <a:lnTo>
                    <a:pt x="172" y="69"/>
                  </a:lnTo>
                  <a:cubicBezTo>
                    <a:pt x="160" y="34"/>
                    <a:pt x="129" y="0"/>
                    <a:pt x="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779050" y="1812200"/>
              <a:ext cx="7625" cy="33700"/>
            </a:xfrm>
            <a:custGeom>
              <a:avLst/>
              <a:gdLst/>
              <a:ahLst/>
              <a:cxnLst/>
              <a:rect l="l" t="t" r="r" b="b"/>
              <a:pathLst>
                <a:path w="305" h="1348" extrusionOk="0">
                  <a:moveTo>
                    <a:pt x="80" y="0"/>
                  </a:moveTo>
                  <a:cubicBezTo>
                    <a:pt x="27" y="13"/>
                    <a:pt x="1" y="53"/>
                    <a:pt x="1" y="93"/>
                  </a:cubicBezTo>
                  <a:lnTo>
                    <a:pt x="133" y="1281"/>
                  </a:lnTo>
                  <a:cubicBezTo>
                    <a:pt x="146" y="1321"/>
                    <a:pt x="185" y="1347"/>
                    <a:pt x="225" y="1347"/>
                  </a:cubicBezTo>
                  <a:cubicBezTo>
                    <a:pt x="278" y="1347"/>
                    <a:pt x="304" y="1295"/>
                    <a:pt x="304" y="1255"/>
                  </a:cubicBezTo>
                  <a:lnTo>
                    <a:pt x="172" y="80"/>
                  </a:lnTo>
                  <a:cubicBezTo>
                    <a:pt x="159" y="27"/>
                    <a:pt x="119" y="0"/>
                    <a:pt x="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574350" y="1921100"/>
              <a:ext cx="244025" cy="209075"/>
            </a:xfrm>
            <a:custGeom>
              <a:avLst/>
              <a:gdLst/>
              <a:ahLst/>
              <a:cxnLst/>
              <a:rect l="l" t="t" r="r" b="b"/>
              <a:pathLst>
                <a:path w="9761" h="8363" extrusionOk="0">
                  <a:moveTo>
                    <a:pt x="5587" y="161"/>
                  </a:moveTo>
                  <a:cubicBezTo>
                    <a:pt x="7806" y="161"/>
                    <a:pt x="9615" y="1957"/>
                    <a:pt x="9615" y="4189"/>
                  </a:cubicBezTo>
                  <a:cubicBezTo>
                    <a:pt x="9615" y="6620"/>
                    <a:pt x="7625" y="8228"/>
                    <a:pt x="5553" y="8228"/>
                  </a:cubicBezTo>
                  <a:cubicBezTo>
                    <a:pt x="4563" y="8228"/>
                    <a:pt x="3554" y="7861"/>
                    <a:pt x="2734" y="7041"/>
                  </a:cubicBezTo>
                  <a:cubicBezTo>
                    <a:pt x="185" y="4506"/>
                    <a:pt x="1981" y="161"/>
                    <a:pt x="5587" y="161"/>
                  </a:cubicBezTo>
                  <a:close/>
                  <a:moveTo>
                    <a:pt x="5549" y="1"/>
                  </a:moveTo>
                  <a:cubicBezTo>
                    <a:pt x="4523" y="1"/>
                    <a:pt x="3478" y="381"/>
                    <a:pt x="2629" y="1231"/>
                  </a:cubicBezTo>
                  <a:cubicBezTo>
                    <a:pt x="1" y="3872"/>
                    <a:pt x="1863" y="8362"/>
                    <a:pt x="5587" y="8362"/>
                  </a:cubicBezTo>
                  <a:cubicBezTo>
                    <a:pt x="7885" y="8362"/>
                    <a:pt x="9760" y="6500"/>
                    <a:pt x="9760" y="4189"/>
                  </a:cubicBezTo>
                  <a:cubicBezTo>
                    <a:pt x="9760" y="1668"/>
                    <a:pt x="7697" y="1"/>
                    <a:pt x="5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711875" y="1921650"/>
              <a:ext cx="100225" cy="105825"/>
            </a:xfrm>
            <a:custGeom>
              <a:avLst/>
              <a:gdLst/>
              <a:ahLst/>
              <a:cxnLst/>
              <a:rect l="l" t="t" r="r" b="b"/>
              <a:pathLst>
                <a:path w="4009" h="4233" extrusionOk="0">
                  <a:moveTo>
                    <a:pt x="79" y="0"/>
                  </a:moveTo>
                  <a:cubicBezTo>
                    <a:pt x="40" y="0"/>
                    <a:pt x="0" y="20"/>
                    <a:pt x="7" y="60"/>
                  </a:cubicBezTo>
                  <a:lnTo>
                    <a:pt x="7" y="4167"/>
                  </a:lnTo>
                  <a:cubicBezTo>
                    <a:pt x="7" y="4206"/>
                    <a:pt x="33" y="4233"/>
                    <a:pt x="86" y="4233"/>
                  </a:cubicBezTo>
                  <a:lnTo>
                    <a:pt x="99" y="4233"/>
                  </a:lnTo>
                  <a:lnTo>
                    <a:pt x="3955" y="2793"/>
                  </a:lnTo>
                  <a:cubicBezTo>
                    <a:pt x="3982" y="2780"/>
                    <a:pt x="4008" y="2741"/>
                    <a:pt x="3995" y="2701"/>
                  </a:cubicBezTo>
                  <a:cubicBezTo>
                    <a:pt x="3985" y="2671"/>
                    <a:pt x="3953" y="2656"/>
                    <a:pt x="3926" y="2656"/>
                  </a:cubicBezTo>
                  <a:cubicBezTo>
                    <a:pt x="3917" y="2656"/>
                    <a:pt x="3909" y="2658"/>
                    <a:pt x="3903" y="2661"/>
                  </a:cubicBezTo>
                  <a:lnTo>
                    <a:pt x="152" y="4074"/>
                  </a:lnTo>
                  <a:lnTo>
                    <a:pt x="152" y="60"/>
                  </a:lnTo>
                  <a:cubicBezTo>
                    <a:pt x="159" y="20"/>
                    <a:pt x="119"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712625" y="2023825"/>
              <a:ext cx="32125" cy="102375"/>
            </a:xfrm>
            <a:custGeom>
              <a:avLst/>
              <a:gdLst/>
              <a:ahLst/>
              <a:cxnLst/>
              <a:rect l="l" t="t" r="r" b="b"/>
              <a:pathLst>
                <a:path w="1285" h="4095" extrusionOk="0">
                  <a:moveTo>
                    <a:pt x="92" y="1"/>
                  </a:moveTo>
                  <a:cubicBezTo>
                    <a:pt x="47" y="1"/>
                    <a:pt x="0" y="37"/>
                    <a:pt x="16" y="93"/>
                  </a:cubicBezTo>
                  <a:lnTo>
                    <a:pt x="1126" y="4042"/>
                  </a:lnTo>
                  <a:cubicBezTo>
                    <a:pt x="1139" y="4068"/>
                    <a:pt x="1165" y="4095"/>
                    <a:pt x="1205" y="4095"/>
                  </a:cubicBezTo>
                  <a:lnTo>
                    <a:pt x="1218" y="4095"/>
                  </a:lnTo>
                  <a:cubicBezTo>
                    <a:pt x="1258" y="4081"/>
                    <a:pt x="1284" y="4042"/>
                    <a:pt x="1271" y="4002"/>
                  </a:cubicBezTo>
                  <a:lnTo>
                    <a:pt x="162" y="53"/>
                  </a:lnTo>
                  <a:cubicBezTo>
                    <a:pt x="151" y="17"/>
                    <a:pt x="122" y="1"/>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956025" y="1796650"/>
              <a:ext cx="141200" cy="216075"/>
            </a:xfrm>
            <a:custGeom>
              <a:avLst/>
              <a:gdLst/>
              <a:ahLst/>
              <a:cxnLst/>
              <a:rect l="l" t="t" r="r" b="b"/>
              <a:pathLst>
                <a:path w="5648" h="8643" extrusionOk="0">
                  <a:moveTo>
                    <a:pt x="5455" y="332"/>
                  </a:moveTo>
                  <a:lnTo>
                    <a:pt x="4134" y="8507"/>
                  </a:lnTo>
                  <a:lnTo>
                    <a:pt x="198" y="7873"/>
                  </a:lnTo>
                  <a:lnTo>
                    <a:pt x="5455" y="332"/>
                  </a:lnTo>
                  <a:close/>
                  <a:moveTo>
                    <a:pt x="5576" y="0"/>
                  </a:moveTo>
                  <a:cubicBezTo>
                    <a:pt x="5555" y="0"/>
                    <a:pt x="5535" y="9"/>
                    <a:pt x="5521" y="28"/>
                  </a:cubicBezTo>
                  <a:lnTo>
                    <a:pt x="27" y="7886"/>
                  </a:lnTo>
                  <a:cubicBezTo>
                    <a:pt x="0" y="7925"/>
                    <a:pt x="27" y="7978"/>
                    <a:pt x="66" y="7978"/>
                  </a:cubicBezTo>
                  <a:lnTo>
                    <a:pt x="4174" y="8639"/>
                  </a:lnTo>
                  <a:cubicBezTo>
                    <a:pt x="4181" y="8641"/>
                    <a:pt x="4188" y="8642"/>
                    <a:pt x="4194" y="8642"/>
                  </a:cubicBezTo>
                  <a:cubicBezTo>
                    <a:pt x="4226" y="8642"/>
                    <a:pt x="4253" y="8618"/>
                    <a:pt x="4253" y="8586"/>
                  </a:cubicBezTo>
                  <a:lnTo>
                    <a:pt x="5639" y="81"/>
                  </a:lnTo>
                  <a:cubicBezTo>
                    <a:pt x="5648" y="30"/>
                    <a:pt x="5612" y="0"/>
                    <a:pt x="5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059025" y="1796675"/>
              <a:ext cx="106025" cy="232800"/>
            </a:xfrm>
            <a:custGeom>
              <a:avLst/>
              <a:gdLst/>
              <a:ahLst/>
              <a:cxnLst/>
              <a:rect l="l" t="t" r="r" b="b"/>
              <a:pathLst>
                <a:path w="4241" h="9312" extrusionOk="0">
                  <a:moveTo>
                    <a:pt x="1467" y="357"/>
                  </a:moveTo>
                  <a:lnTo>
                    <a:pt x="4082" y="9166"/>
                  </a:lnTo>
                  <a:lnTo>
                    <a:pt x="146" y="8532"/>
                  </a:lnTo>
                  <a:lnTo>
                    <a:pt x="1467" y="357"/>
                  </a:lnTo>
                  <a:close/>
                  <a:moveTo>
                    <a:pt x="1440" y="1"/>
                  </a:moveTo>
                  <a:cubicBezTo>
                    <a:pt x="1414" y="1"/>
                    <a:pt x="1387" y="27"/>
                    <a:pt x="1387" y="53"/>
                  </a:cubicBezTo>
                  <a:lnTo>
                    <a:pt x="1" y="8572"/>
                  </a:lnTo>
                  <a:cubicBezTo>
                    <a:pt x="1" y="8611"/>
                    <a:pt x="27" y="8638"/>
                    <a:pt x="54" y="8651"/>
                  </a:cubicBezTo>
                  <a:lnTo>
                    <a:pt x="4161" y="9311"/>
                  </a:lnTo>
                  <a:cubicBezTo>
                    <a:pt x="4187" y="9311"/>
                    <a:pt x="4200" y="9311"/>
                    <a:pt x="4214" y="9298"/>
                  </a:cubicBezTo>
                  <a:cubicBezTo>
                    <a:pt x="4240" y="9272"/>
                    <a:pt x="4240" y="9258"/>
                    <a:pt x="4227" y="9232"/>
                  </a:cubicBezTo>
                  <a:lnTo>
                    <a:pt x="1506" y="53"/>
                  </a:lnTo>
                  <a:cubicBezTo>
                    <a:pt x="1506" y="27"/>
                    <a:pt x="1480" y="1"/>
                    <a:pt x="1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950400" y="2029675"/>
              <a:ext cx="208700" cy="36525"/>
            </a:xfrm>
            <a:custGeom>
              <a:avLst/>
              <a:gdLst/>
              <a:ahLst/>
              <a:cxnLst/>
              <a:rect l="l" t="t" r="r" b="b"/>
              <a:pathLst>
                <a:path w="8348" h="1461" extrusionOk="0">
                  <a:moveTo>
                    <a:pt x="60" y="1"/>
                  </a:moveTo>
                  <a:cubicBezTo>
                    <a:pt x="31" y="1"/>
                    <a:pt x="12" y="25"/>
                    <a:pt x="1" y="57"/>
                  </a:cubicBezTo>
                  <a:cubicBezTo>
                    <a:pt x="1" y="84"/>
                    <a:pt x="27" y="123"/>
                    <a:pt x="54" y="123"/>
                  </a:cubicBezTo>
                  <a:lnTo>
                    <a:pt x="8268" y="1457"/>
                  </a:lnTo>
                  <a:cubicBezTo>
                    <a:pt x="8275" y="1459"/>
                    <a:pt x="8282" y="1460"/>
                    <a:pt x="8288" y="1460"/>
                  </a:cubicBezTo>
                  <a:cubicBezTo>
                    <a:pt x="8317" y="1460"/>
                    <a:pt x="8336" y="1437"/>
                    <a:pt x="8347" y="1404"/>
                  </a:cubicBezTo>
                  <a:cubicBezTo>
                    <a:pt x="8347" y="1365"/>
                    <a:pt x="8321" y="1338"/>
                    <a:pt x="8294" y="1325"/>
                  </a:cubicBezTo>
                  <a:lnTo>
                    <a:pt x="80" y="4"/>
                  </a:lnTo>
                  <a:cubicBezTo>
                    <a:pt x="73" y="2"/>
                    <a:pt x="66"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945775" y="2057750"/>
              <a:ext cx="209250" cy="36450"/>
            </a:xfrm>
            <a:custGeom>
              <a:avLst/>
              <a:gdLst/>
              <a:ahLst/>
              <a:cxnLst/>
              <a:rect l="l" t="t" r="r" b="b"/>
              <a:pathLst>
                <a:path w="8370" h="1458" extrusionOk="0">
                  <a:moveTo>
                    <a:pt x="60" y="0"/>
                  </a:moveTo>
                  <a:cubicBezTo>
                    <a:pt x="32" y="0"/>
                    <a:pt x="12" y="24"/>
                    <a:pt x="1" y="57"/>
                  </a:cubicBezTo>
                  <a:cubicBezTo>
                    <a:pt x="1" y="83"/>
                    <a:pt x="27" y="123"/>
                    <a:pt x="67" y="123"/>
                  </a:cubicBezTo>
                  <a:lnTo>
                    <a:pt x="8268" y="1457"/>
                  </a:lnTo>
                  <a:cubicBezTo>
                    <a:pt x="8272" y="1457"/>
                    <a:pt x="8276" y="1458"/>
                    <a:pt x="8280" y="1458"/>
                  </a:cubicBezTo>
                  <a:cubicBezTo>
                    <a:pt x="8350" y="1458"/>
                    <a:pt x="8370" y="1350"/>
                    <a:pt x="8295" y="1338"/>
                  </a:cubicBezTo>
                  <a:lnTo>
                    <a:pt x="80" y="4"/>
                  </a:lnTo>
                  <a:cubicBezTo>
                    <a:pt x="73" y="2"/>
                    <a:pt x="66"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2941150" y="2085900"/>
              <a:ext cx="208700" cy="36675"/>
            </a:xfrm>
            <a:custGeom>
              <a:avLst/>
              <a:gdLst/>
              <a:ahLst/>
              <a:cxnLst/>
              <a:rect l="l" t="t" r="r" b="b"/>
              <a:pathLst>
                <a:path w="8348" h="1467" extrusionOk="0">
                  <a:moveTo>
                    <a:pt x="80" y="0"/>
                  </a:moveTo>
                  <a:cubicBezTo>
                    <a:pt x="54" y="0"/>
                    <a:pt x="14" y="14"/>
                    <a:pt x="14" y="53"/>
                  </a:cubicBezTo>
                  <a:cubicBezTo>
                    <a:pt x="1" y="93"/>
                    <a:pt x="27" y="119"/>
                    <a:pt x="67" y="133"/>
                  </a:cubicBezTo>
                  <a:lnTo>
                    <a:pt x="8268" y="1466"/>
                  </a:lnTo>
                  <a:cubicBezTo>
                    <a:pt x="8308" y="1466"/>
                    <a:pt x="8334" y="1440"/>
                    <a:pt x="8348" y="1414"/>
                  </a:cubicBezTo>
                  <a:cubicBezTo>
                    <a:pt x="8348" y="1374"/>
                    <a:pt x="8321" y="1334"/>
                    <a:pt x="8295" y="1334"/>
                  </a:cubicBezTo>
                  <a:lnTo>
                    <a:pt x="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2831550" y="1781450"/>
              <a:ext cx="35350" cy="44325"/>
            </a:xfrm>
            <a:custGeom>
              <a:avLst/>
              <a:gdLst/>
              <a:ahLst/>
              <a:cxnLst/>
              <a:rect l="l" t="t" r="r" b="b"/>
              <a:pathLst>
                <a:path w="1414" h="1773" extrusionOk="0">
                  <a:moveTo>
                    <a:pt x="880" y="1"/>
                  </a:moveTo>
                  <a:cubicBezTo>
                    <a:pt x="626" y="1"/>
                    <a:pt x="370" y="293"/>
                    <a:pt x="357" y="306"/>
                  </a:cubicBezTo>
                  <a:cubicBezTo>
                    <a:pt x="318" y="344"/>
                    <a:pt x="357" y="397"/>
                    <a:pt x="402" y="397"/>
                  </a:cubicBezTo>
                  <a:cubicBezTo>
                    <a:pt x="418" y="397"/>
                    <a:pt x="435" y="390"/>
                    <a:pt x="449" y="372"/>
                  </a:cubicBezTo>
                  <a:cubicBezTo>
                    <a:pt x="513" y="308"/>
                    <a:pt x="726" y="120"/>
                    <a:pt x="883" y="120"/>
                  </a:cubicBezTo>
                  <a:cubicBezTo>
                    <a:pt x="888" y="120"/>
                    <a:pt x="893" y="120"/>
                    <a:pt x="898" y="121"/>
                  </a:cubicBezTo>
                  <a:cubicBezTo>
                    <a:pt x="978" y="134"/>
                    <a:pt x="1044" y="187"/>
                    <a:pt x="1083" y="253"/>
                  </a:cubicBezTo>
                  <a:cubicBezTo>
                    <a:pt x="1242" y="530"/>
                    <a:pt x="529" y="1191"/>
                    <a:pt x="27" y="1547"/>
                  </a:cubicBezTo>
                  <a:cubicBezTo>
                    <a:pt x="14" y="1560"/>
                    <a:pt x="0" y="1587"/>
                    <a:pt x="14" y="1613"/>
                  </a:cubicBezTo>
                  <a:cubicBezTo>
                    <a:pt x="14" y="1640"/>
                    <a:pt x="40" y="1653"/>
                    <a:pt x="53" y="1653"/>
                  </a:cubicBezTo>
                  <a:lnTo>
                    <a:pt x="1057" y="1772"/>
                  </a:lnTo>
                  <a:cubicBezTo>
                    <a:pt x="1061" y="1772"/>
                    <a:pt x="1065" y="1773"/>
                    <a:pt x="1069" y="1773"/>
                  </a:cubicBezTo>
                  <a:cubicBezTo>
                    <a:pt x="1137" y="1773"/>
                    <a:pt x="1145" y="1666"/>
                    <a:pt x="1070" y="1666"/>
                  </a:cubicBezTo>
                  <a:lnTo>
                    <a:pt x="212" y="1560"/>
                  </a:lnTo>
                  <a:cubicBezTo>
                    <a:pt x="555" y="1296"/>
                    <a:pt x="1414" y="583"/>
                    <a:pt x="1189" y="200"/>
                  </a:cubicBezTo>
                  <a:cubicBezTo>
                    <a:pt x="1136" y="95"/>
                    <a:pt x="1031" y="15"/>
                    <a:pt x="912" y="2"/>
                  </a:cubicBezTo>
                  <a:cubicBezTo>
                    <a:pt x="901" y="1"/>
                    <a:pt x="891" y="1"/>
                    <a:pt x="8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890325" y="1788675"/>
              <a:ext cx="35350" cy="44350"/>
            </a:xfrm>
            <a:custGeom>
              <a:avLst/>
              <a:gdLst/>
              <a:ahLst/>
              <a:cxnLst/>
              <a:rect l="l" t="t" r="r" b="b"/>
              <a:pathLst>
                <a:path w="1414" h="1774" extrusionOk="0">
                  <a:moveTo>
                    <a:pt x="878" y="0"/>
                  </a:moveTo>
                  <a:cubicBezTo>
                    <a:pt x="629" y="0"/>
                    <a:pt x="382" y="282"/>
                    <a:pt x="370" y="294"/>
                  </a:cubicBezTo>
                  <a:cubicBezTo>
                    <a:pt x="344" y="321"/>
                    <a:pt x="344" y="360"/>
                    <a:pt x="370" y="373"/>
                  </a:cubicBezTo>
                  <a:cubicBezTo>
                    <a:pt x="377" y="387"/>
                    <a:pt x="390" y="393"/>
                    <a:pt x="405" y="393"/>
                  </a:cubicBezTo>
                  <a:cubicBezTo>
                    <a:pt x="419" y="393"/>
                    <a:pt x="436" y="387"/>
                    <a:pt x="449" y="373"/>
                  </a:cubicBezTo>
                  <a:cubicBezTo>
                    <a:pt x="511" y="299"/>
                    <a:pt x="713" y="120"/>
                    <a:pt x="879" y="120"/>
                  </a:cubicBezTo>
                  <a:cubicBezTo>
                    <a:pt x="890" y="120"/>
                    <a:pt x="901" y="121"/>
                    <a:pt x="911" y="122"/>
                  </a:cubicBezTo>
                  <a:cubicBezTo>
                    <a:pt x="991" y="136"/>
                    <a:pt x="1057" y="188"/>
                    <a:pt x="1083" y="255"/>
                  </a:cubicBezTo>
                  <a:cubicBezTo>
                    <a:pt x="1242" y="532"/>
                    <a:pt x="528" y="1192"/>
                    <a:pt x="40" y="1549"/>
                  </a:cubicBezTo>
                  <a:cubicBezTo>
                    <a:pt x="13" y="1562"/>
                    <a:pt x="0" y="1588"/>
                    <a:pt x="13" y="1615"/>
                  </a:cubicBezTo>
                  <a:cubicBezTo>
                    <a:pt x="13" y="1628"/>
                    <a:pt x="40" y="1654"/>
                    <a:pt x="66" y="1654"/>
                  </a:cubicBezTo>
                  <a:lnTo>
                    <a:pt x="1070" y="1773"/>
                  </a:lnTo>
                  <a:cubicBezTo>
                    <a:pt x="1136" y="1773"/>
                    <a:pt x="1149" y="1681"/>
                    <a:pt x="1083" y="1668"/>
                  </a:cubicBezTo>
                  <a:lnTo>
                    <a:pt x="225" y="1562"/>
                  </a:lnTo>
                  <a:cubicBezTo>
                    <a:pt x="555" y="1298"/>
                    <a:pt x="1413" y="585"/>
                    <a:pt x="1189" y="188"/>
                  </a:cubicBezTo>
                  <a:cubicBezTo>
                    <a:pt x="1136" y="83"/>
                    <a:pt x="1043" y="17"/>
                    <a:pt x="925" y="4"/>
                  </a:cubicBezTo>
                  <a:cubicBezTo>
                    <a:pt x="909" y="1"/>
                    <a:pt x="894" y="0"/>
                    <a:pt x="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871175" y="1797200"/>
              <a:ext cx="12575" cy="24600"/>
            </a:xfrm>
            <a:custGeom>
              <a:avLst/>
              <a:gdLst/>
              <a:ahLst/>
              <a:cxnLst/>
              <a:rect l="l" t="t" r="r" b="b"/>
              <a:pathLst>
                <a:path w="503" h="984" extrusionOk="0">
                  <a:moveTo>
                    <a:pt x="439" y="1"/>
                  </a:moveTo>
                  <a:cubicBezTo>
                    <a:pt x="417" y="1"/>
                    <a:pt x="393" y="13"/>
                    <a:pt x="383" y="32"/>
                  </a:cubicBezTo>
                  <a:lnTo>
                    <a:pt x="13" y="904"/>
                  </a:lnTo>
                  <a:cubicBezTo>
                    <a:pt x="0" y="930"/>
                    <a:pt x="13" y="970"/>
                    <a:pt x="40" y="983"/>
                  </a:cubicBezTo>
                  <a:lnTo>
                    <a:pt x="66" y="983"/>
                  </a:lnTo>
                  <a:cubicBezTo>
                    <a:pt x="79" y="983"/>
                    <a:pt x="106" y="970"/>
                    <a:pt x="119" y="957"/>
                  </a:cubicBezTo>
                  <a:lnTo>
                    <a:pt x="489" y="85"/>
                  </a:lnTo>
                  <a:cubicBezTo>
                    <a:pt x="502" y="59"/>
                    <a:pt x="489" y="19"/>
                    <a:pt x="462" y="6"/>
                  </a:cubicBezTo>
                  <a:cubicBezTo>
                    <a:pt x="455" y="2"/>
                    <a:pt x="447" y="1"/>
                    <a:pt x="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2866225" y="1806900"/>
              <a:ext cx="22125" cy="5325"/>
            </a:xfrm>
            <a:custGeom>
              <a:avLst/>
              <a:gdLst/>
              <a:ahLst/>
              <a:cxnLst/>
              <a:rect l="l" t="t" r="r" b="b"/>
              <a:pathLst>
                <a:path w="885" h="213" extrusionOk="0">
                  <a:moveTo>
                    <a:pt x="93" y="1"/>
                  </a:moveTo>
                  <a:cubicBezTo>
                    <a:pt x="13" y="1"/>
                    <a:pt x="0" y="93"/>
                    <a:pt x="66" y="120"/>
                  </a:cubicBezTo>
                  <a:lnTo>
                    <a:pt x="819" y="212"/>
                  </a:lnTo>
                  <a:cubicBezTo>
                    <a:pt x="845" y="212"/>
                    <a:pt x="885" y="186"/>
                    <a:pt x="885" y="159"/>
                  </a:cubicBezTo>
                  <a:cubicBezTo>
                    <a:pt x="885" y="120"/>
                    <a:pt x="859" y="93"/>
                    <a:pt x="832" y="93"/>
                  </a:cubicBezTo>
                  <a:lnTo>
                    <a:pt x="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2929375" y="1807550"/>
              <a:ext cx="26575" cy="5675"/>
            </a:xfrm>
            <a:custGeom>
              <a:avLst/>
              <a:gdLst/>
              <a:ahLst/>
              <a:cxnLst/>
              <a:rect l="l" t="t" r="r" b="b"/>
              <a:pathLst>
                <a:path w="1063" h="227" extrusionOk="0">
                  <a:moveTo>
                    <a:pt x="90" y="0"/>
                  </a:moveTo>
                  <a:cubicBezTo>
                    <a:pt x="9" y="0"/>
                    <a:pt x="1" y="120"/>
                    <a:pt x="89" y="120"/>
                  </a:cubicBezTo>
                  <a:lnTo>
                    <a:pt x="974" y="226"/>
                  </a:lnTo>
                  <a:cubicBezTo>
                    <a:pt x="978" y="227"/>
                    <a:pt x="982" y="227"/>
                    <a:pt x="986" y="227"/>
                  </a:cubicBezTo>
                  <a:cubicBezTo>
                    <a:pt x="1054" y="227"/>
                    <a:pt x="1062" y="120"/>
                    <a:pt x="987" y="120"/>
                  </a:cubicBezTo>
                  <a:lnTo>
                    <a:pt x="102" y="1"/>
                  </a:lnTo>
                  <a:cubicBezTo>
                    <a:pt x="98" y="1"/>
                    <a:pt x="94"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2926625" y="1818125"/>
              <a:ext cx="25450" cy="5650"/>
            </a:xfrm>
            <a:custGeom>
              <a:avLst/>
              <a:gdLst/>
              <a:ahLst/>
              <a:cxnLst/>
              <a:rect l="l" t="t" r="r" b="b"/>
              <a:pathLst>
                <a:path w="1018" h="226" extrusionOk="0">
                  <a:moveTo>
                    <a:pt x="80" y="1"/>
                  </a:moveTo>
                  <a:cubicBezTo>
                    <a:pt x="41" y="1"/>
                    <a:pt x="14" y="27"/>
                    <a:pt x="14" y="54"/>
                  </a:cubicBezTo>
                  <a:cubicBezTo>
                    <a:pt x="1" y="80"/>
                    <a:pt x="27" y="120"/>
                    <a:pt x="54" y="120"/>
                  </a:cubicBezTo>
                  <a:lnTo>
                    <a:pt x="952" y="225"/>
                  </a:lnTo>
                  <a:cubicBezTo>
                    <a:pt x="978" y="225"/>
                    <a:pt x="1005" y="212"/>
                    <a:pt x="1018" y="173"/>
                  </a:cubicBezTo>
                  <a:cubicBezTo>
                    <a:pt x="1018" y="146"/>
                    <a:pt x="991" y="120"/>
                    <a:pt x="965" y="107"/>
                  </a:cubicBez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2965925" y="1800675"/>
              <a:ext cx="27000" cy="20450"/>
            </a:xfrm>
            <a:custGeom>
              <a:avLst/>
              <a:gdLst/>
              <a:ahLst/>
              <a:cxnLst/>
              <a:rect l="l" t="t" r="r" b="b"/>
              <a:pathLst>
                <a:path w="1080" h="818" extrusionOk="0">
                  <a:moveTo>
                    <a:pt x="604" y="0"/>
                  </a:moveTo>
                  <a:cubicBezTo>
                    <a:pt x="592" y="0"/>
                    <a:pt x="579" y="4"/>
                    <a:pt x="568" y="12"/>
                  </a:cubicBezTo>
                  <a:lnTo>
                    <a:pt x="27" y="593"/>
                  </a:lnTo>
                  <a:cubicBezTo>
                    <a:pt x="0" y="607"/>
                    <a:pt x="0" y="633"/>
                    <a:pt x="14" y="659"/>
                  </a:cubicBezTo>
                  <a:cubicBezTo>
                    <a:pt x="14" y="686"/>
                    <a:pt x="27" y="699"/>
                    <a:pt x="53" y="699"/>
                  </a:cubicBezTo>
                  <a:lnTo>
                    <a:pt x="1004" y="818"/>
                  </a:lnTo>
                  <a:lnTo>
                    <a:pt x="991" y="805"/>
                  </a:lnTo>
                  <a:lnTo>
                    <a:pt x="991" y="805"/>
                  </a:lnTo>
                  <a:cubicBezTo>
                    <a:pt x="995" y="805"/>
                    <a:pt x="999" y="806"/>
                    <a:pt x="1003" y="806"/>
                  </a:cubicBezTo>
                  <a:cubicBezTo>
                    <a:pt x="1071" y="806"/>
                    <a:pt x="1080" y="699"/>
                    <a:pt x="1017" y="699"/>
                  </a:cubicBezTo>
                  <a:lnTo>
                    <a:pt x="185" y="593"/>
                  </a:lnTo>
                  <a:lnTo>
                    <a:pt x="648" y="105"/>
                  </a:lnTo>
                  <a:cubicBezTo>
                    <a:pt x="689" y="52"/>
                    <a:pt x="649" y="0"/>
                    <a:pt x="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2967575" y="1799100"/>
              <a:ext cx="32050" cy="45475"/>
            </a:xfrm>
            <a:custGeom>
              <a:avLst/>
              <a:gdLst/>
              <a:ahLst/>
              <a:cxnLst/>
              <a:rect l="l" t="t" r="r" b="b"/>
              <a:pathLst>
                <a:path w="1282" h="1819" extrusionOk="0">
                  <a:moveTo>
                    <a:pt x="1218" y="1"/>
                  </a:moveTo>
                  <a:cubicBezTo>
                    <a:pt x="1200" y="1"/>
                    <a:pt x="1184" y="7"/>
                    <a:pt x="1176" y="22"/>
                  </a:cubicBezTo>
                  <a:lnTo>
                    <a:pt x="14" y="1726"/>
                  </a:lnTo>
                  <a:cubicBezTo>
                    <a:pt x="1" y="1752"/>
                    <a:pt x="1" y="1792"/>
                    <a:pt x="27" y="1805"/>
                  </a:cubicBezTo>
                  <a:cubicBezTo>
                    <a:pt x="40" y="1805"/>
                    <a:pt x="53" y="1819"/>
                    <a:pt x="53" y="1819"/>
                  </a:cubicBezTo>
                  <a:cubicBezTo>
                    <a:pt x="80" y="1819"/>
                    <a:pt x="93" y="1805"/>
                    <a:pt x="106" y="1792"/>
                  </a:cubicBezTo>
                  <a:lnTo>
                    <a:pt x="1268" y="88"/>
                  </a:lnTo>
                  <a:cubicBezTo>
                    <a:pt x="1282" y="62"/>
                    <a:pt x="1282" y="36"/>
                    <a:pt x="1255" y="9"/>
                  </a:cubicBezTo>
                  <a:cubicBezTo>
                    <a:pt x="1244" y="4"/>
                    <a:pt x="1231" y="1"/>
                    <a:pt x="1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 name="Google Shape;86;p2"/>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87;p2"/>
          <p:cNvGrpSpPr/>
          <p:nvPr/>
        </p:nvGrpSpPr>
        <p:grpSpPr>
          <a:xfrm>
            <a:off x="-93016" y="2390294"/>
            <a:ext cx="501676" cy="471172"/>
            <a:chOff x="-93016" y="3230957"/>
            <a:chExt cx="501676" cy="471172"/>
          </a:xfrm>
        </p:grpSpPr>
        <p:sp>
          <p:nvSpPr>
            <p:cNvPr id="88" name="Google Shape;88;p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12"/>
        <p:cNvGrpSpPr/>
        <p:nvPr/>
      </p:nvGrpSpPr>
      <p:grpSpPr>
        <a:xfrm>
          <a:off x="0" y="0"/>
          <a:ext cx="0" cy="0"/>
          <a:chOff x="0" y="0"/>
          <a:chExt cx="0" cy="0"/>
        </a:xfrm>
      </p:grpSpPr>
      <p:sp>
        <p:nvSpPr>
          <p:cNvPr id="613" name="Google Shape;613;p11"/>
          <p:cNvSpPr txBox="1">
            <a:spLocks noGrp="1"/>
          </p:cNvSpPr>
          <p:nvPr>
            <p:ph type="title" hasCustomPrompt="1"/>
          </p:nvPr>
        </p:nvSpPr>
        <p:spPr>
          <a:xfrm>
            <a:off x="1961150" y="1373425"/>
            <a:ext cx="5221800" cy="1511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9600"/>
              <a:buNone/>
              <a:defRPr sz="96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4" name="Google Shape;614;p11"/>
          <p:cNvSpPr txBox="1">
            <a:spLocks noGrp="1"/>
          </p:cNvSpPr>
          <p:nvPr>
            <p:ph type="subTitle" idx="1"/>
          </p:nvPr>
        </p:nvSpPr>
        <p:spPr>
          <a:xfrm>
            <a:off x="1961100" y="3305125"/>
            <a:ext cx="5221800" cy="44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600"/>
              <a:buNone/>
              <a:defRPr>
                <a:solidFill>
                  <a:schemeClr val="dk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15" name="Google Shape;615;p1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618" name="Google Shape;618;p11"/>
          <p:cNvGrpSpPr/>
          <p:nvPr/>
        </p:nvGrpSpPr>
        <p:grpSpPr>
          <a:xfrm>
            <a:off x="2936544" y="-329546"/>
            <a:ext cx="2934233" cy="708308"/>
            <a:chOff x="2375925" y="3297600"/>
            <a:chExt cx="735950" cy="177650"/>
          </a:xfrm>
        </p:grpSpPr>
        <p:sp>
          <p:nvSpPr>
            <p:cNvPr id="619" name="Google Shape;619;p1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11"/>
          <p:cNvGrpSpPr/>
          <p:nvPr/>
        </p:nvGrpSpPr>
        <p:grpSpPr>
          <a:xfrm flipH="1">
            <a:off x="-985285" y="1471357"/>
            <a:ext cx="1658342" cy="3137156"/>
            <a:chOff x="6265575" y="1978274"/>
            <a:chExt cx="1536925" cy="2057017"/>
          </a:xfrm>
        </p:grpSpPr>
        <p:sp>
          <p:nvSpPr>
            <p:cNvPr id="626" name="Google Shape;626;p11"/>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 name="Google Shape;627;p11"/>
            <p:cNvGrpSpPr/>
            <p:nvPr/>
          </p:nvGrpSpPr>
          <p:grpSpPr>
            <a:xfrm>
              <a:off x="6265575" y="1978281"/>
              <a:ext cx="1179732" cy="2056993"/>
              <a:chOff x="-221497" y="1179358"/>
              <a:chExt cx="1179732" cy="2866889"/>
            </a:xfrm>
          </p:grpSpPr>
          <p:grpSp>
            <p:nvGrpSpPr>
              <p:cNvPr id="628" name="Google Shape;628;p11"/>
              <p:cNvGrpSpPr/>
              <p:nvPr/>
            </p:nvGrpSpPr>
            <p:grpSpPr>
              <a:xfrm>
                <a:off x="-221497" y="1179358"/>
                <a:ext cx="1179732" cy="2866889"/>
                <a:chOff x="-221497" y="1179358"/>
                <a:chExt cx="1179732" cy="2866889"/>
              </a:xfrm>
            </p:grpSpPr>
            <p:sp>
              <p:nvSpPr>
                <p:cNvPr id="629" name="Google Shape;629;p1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 name="Google Shape;637;p1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 name="Google Shape;638;p11"/>
          <p:cNvGrpSpPr/>
          <p:nvPr/>
        </p:nvGrpSpPr>
        <p:grpSpPr>
          <a:xfrm flipH="1">
            <a:off x="-117908" y="1761968"/>
            <a:ext cx="701573" cy="635200"/>
            <a:chOff x="791550" y="2156375"/>
            <a:chExt cx="1145425" cy="1118900"/>
          </a:xfrm>
        </p:grpSpPr>
        <p:sp>
          <p:nvSpPr>
            <p:cNvPr id="639" name="Google Shape;639;p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1"/>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11"/>
          <p:cNvGrpSpPr/>
          <p:nvPr/>
        </p:nvGrpSpPr>
        <p:grpSpPr>
          <a:xfrm flipH="1">
            <a:off x="-117908" y="2676904"/>
            <a:ext cx="701573" cy="635200"/>
            <a:chOff x="791550" y="2156375"/>
            <a:chExt cx="1145425" cy="1118900"/>
          </a:xfrm>
        </p:grpSpPr>
        <p:sp>
          <p:nvSpPr>
            <p:cNvPr id="655" name="Google Shape;655;p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11"/>
          <p:cNvGrpSpPr/>
          <p:nvPr/>
        </p:nvGrpSpPr>
        <p:grpSpPr>
          <a:xfrm flipH="1">
            <a:off x="-117865" y="3596586"/>
            <a:ext cx="701505" cy="635200"/>
            <a:chOff x="8817561" y="3596620"/>
            <a:chExt cx="650143" cy="635200"/>
          </a:xfrm>
        </p:grpSpPr>
        <p:grpSp>
          <p:nvGrpSpPr>
            <p:cNvPr id="670" name="Google Shape;670;p11"/>
            <p:cNvGrpSpPr/>
            <p:nvPr/>
          </p:nvGrpSpPr>
          <p:grpSpPr>
            <a:xfrm>
              <a:off x="8817561" y="3596620"/>
              <a:ext cx="650143" cy="635200"/>
              <a:chOff x="791550" y="2156375"/>
              <a:chExt cx="1145425" cy="1118900"/>
            </a:xfrm>
          </p:grpSpPr>
          <p:sp>
            <p:nvSpPr>
              <p:cNvPr id="671" name="Google Shape;671;p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1"/>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 name="Google Shape;684;p11"/>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1"/>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11"/>
          <p:cNvGrpSpPr/>
          <p:nvPr/>
        </p:nvGrpSpPr>
        <p:grpSpPr>
          <a:xfrm>
            <a:off x="8711573" y="1286525"/>
            <a:ext cx="1312334" cy="3322151"/>
            <a:chOff x="-221497" y="1179358"/>
            <a:chExt cx="1179732" cy="2866889"/>
          </a:xfrm>
        </p:grpSpPr>
        <p:grpSp>
          <p:nvGrpSpPr>
            <p:cNvPr id="687" name="Google Shape;687;p11"/>
            <p:cNvGrpSpPr/>
            <p:nvPr/>
          </p:nvGrpSpPr>
          <p:grpSpPr>
            <a:xfrm>
              <a:off x="-221497" y="1179358"/>
              <a:ext cx="1179732" cy="2866889"/>
              <a:chOff x="-221497" y="1179358"/>
              <a:chExt cx="1179732" cy="2866889"/>
            </a:xfrm>
          </p:grpSpPr>
          <p:grpSp>
            <p:nvGrpSpPr>
              <p:cNvPr id="688" name="Google Shape;688;p11"/>
              <p:cNvGrpSpPr/>
              <p:nvPr/>
            </p:nvGrpSpPr>
            <p:grpSpPr>
              <a:xfrm>
                <a:off x="-221497" y="1179358"/>
                <a:ext cx="1179732" cy="2866889"/>
                <a:chOff x="-221497" y="1179358"/>
                <a:chExt cx="1179732" cy="2866889"/>
              </a:xfrm>
            </p:grpSpPr>
            <p:sp>
              <p:nvSpPr>
                <p:cNvPr id="689" name="Google Shape;689;p1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 name="Google Shape;697;p1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11"/>
            <p:cNvGrpSpPr/>
            <p:nvPr/>
          </p:nvGrpSpPr>
          <p:grpSpPr>
            <a:xfrm>
              <a:off x="-93016" y="3230957"/>
              <a:ext cx="501676" cy="471172"/>
              <a:chOff x="-93016" y="3230957"/>
              <a:chExt cx="501676" cy="471172"/>
            </a:xfrm>
          </p:grpSpPr>
          <p:sp>
            <p:nvSpPr>
              <p:cNvPr id="699" name="Google Shape;699;p11"/>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1"/>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1"/>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1"/>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11"/>
            <p:cNvGrpSpPr/>
            <p:nvPr/>
          </p:nvGrpSpPr>
          <p:grpSpPr>
            <a:xfrm>
              <a:off x="-84300" y="2373940"/>
              <a:ext cx="506786" cy="503866"/>
              <a:chOff x="-84300" y="1516940"/>
              <a:chExt cx="506786" cy="503866"/>
            </a:xfrm>
          </p:grpSpPr>
          <p:sp>
            <p:nvSpPr>
              <p:cNvPr id="704" name="Google Shape;704;p11"/>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1"/>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1"/>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1"/>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11"/>
              <p:cNvGrpSpPr/>
              <p:nvPr/>
            </p:nvGrpSpPr>
            <p:grpSpPr>
              <a:xfrm>
                <a:off x="-84300" y="1516940"/>
                <a:ext cx="130702" cy="503866"/>
                <a:chOff x="-84300" y="1516940"/>
                <a:chExt cx="130702" cy="503866"/>
              </a:xfrm>
            </p:grpSpPr>
            <p:sp>
              <p:nvSpPr>
                <p:cNvPr id="709" name="Google Shape;709;p11"/>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1"/>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 name="Google Shape;711;p11"/>
            <p:cNvGrpSpPr/>
            <p:nvPr/>
          </p:nvGrpSpPr>
          <p:grpSpPr>
            <a:xfrm>
              <a:off x="-93016" y="1549632"/>
              <a:ext cx="501676" cy="471172"/>
              <a:chOff x="-93016" y="3230957"/>
              <a:chExt cx="501676" cy="471172"/>
            </a:xfrm>
          </p:grpSpPr>
          <p:sp>
            <p:nvSpPr>
              <p:cNvPr id="712" name="Google Shape;712;p11"/>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1"/>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1"/>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1"/>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 name="Google Shape;716;p11"/>
          <p:cNvGrpSpPr/>
          <p:nvPr/>
        </p:nvGrpSpPr>
        <p:grpSpPr>
          <a:xfrm>
            <a:off x="113172" y="800256"/>
            <a:ext cx="510392" cy="674487"/>
            <a:chOff x="-37116" y="2186994"/>
            <a:chExt cx="510392" cy="674487"/>
          </a:xfrm>
        </p:grpSpPr>
        <p:sp>
          <p:nvSpPr>
            <p:cNvPr id="717" name="Google Shape;717;p11"/>
            <p:cNvSpPr/>
            <p:nvPr/>
          </p:nvSpPr>
          <p:spPr>
            <a:xfrm>
              <a:off x="63791" y="2706778"/>
              <a:ext cx="256323" cy="143808"/>
            </a:xfrm>
            <a:custGeom>
              <a:avLst/>
              <a:gdLst/>
              <a:ahLst/>
              <a:cxnLst/>
              <a:rect l="l" t="t" r="r" b="b"/>
              <a:pathLst>
                <a:path w="6823" h="3828" extrusionOk="0">
                  <a:moveTo>
                    <a:pt x="2706" y="1"/>
                  </a:moveTo>
                  <a:lnTo>
                    <a:pt x="2706" y="2900"/>
                  </a:lnTo>
                  <a:lnTo>
                    <a:pt x="136" y="3692"/>
                  </a:lnTo>
                  <a:lnTo>
                    <a:pt x="1" y="3827"/>
                  </a:lnTo>
                  <a:lnTo>
                    <a:pt x="6822" y="3827"/>
                  </a:lnTo>
                  <a:lnTo>
                    <a:pt x="6687" y="3692"/>
                  </a:lnTo>
                  <a:lnTo>
                    <a:pt x="4098" y="2900"/>
                  </a:lnTo>
                  <a:lnTo>
                    <a:pt x="40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1"/>
            <p:cNvSpPr/>
            <p:nvPr/>
          </p:nvSpPr>
          <p:spPr>
            <a:xfrm>
              <a:off x="52896" y="2850548"/>
              <a:ext cx="278112" cy="10932"/>
            </a:xfrm>
            <a:custGeom>
              <a:avLst/>
              <a:gdLst/>
              <a:ahLst/>
              <a:cxnLst/>
              <a:rect l="l" t="t" r="r" b="b"/>
              <a:pathLst>
                <a:path w="7403" h="291" extrusionOk="0">
                  <a:moveTo>
                    <a:pt x="291" y="0"/>
                  </a:moveTo>
                  <a:lnTo>
                    <a:pt x="1" y="290"/>
                  </a:lnTo>
                  <a:lnTo>
                    <a:pt x="7402" y="290"/>
                  </a:lnTo>
                  <a:lnTo>
                    <a:pt x="71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1"/>
            <p:cNvSpPr/>
            <p:nvPr/>
          </p:nvSpPr>
          <p:spPr>
            <a:xfrm>
              <a:off x="80508" y="2186994"/>
              <a:ext cx="392768" cy="506786"/>
            </a:xfrm>
            <a:custGeom>
              <a:avLst/>
              <a:gdLst/>
              <a:ahLst/>
              <a:cxnLst/>
              <a:rect l="l" t="t" r="r" b="b"/>
              <a:pathLst>
                <a:path w="10455" h="13490" extrusionOk="0">
                  <a:moveTo>
                    <a:pt x="5836" y="368"/>
                  </a:moveTo>
                  <a:cubicBezTo>
                    <a:pt x="8677" y="1721"/>
                    <a:pt x="10204" y="4890"/>
                    <a:pt x="9508" y="7962"/>
                  </a:cubicBezTo>
                  <a:cubicBezTo>
                    <a:pt x="8812" y="11035"/>
                    <a:pt x="6068" y="13219"/>
                    <a:pt x="2918" y="13219"/>
                  </a:cubicBezTo>
                  <a:cubicBezTo>
                    <a:pt x="2049" y="13219"/>
                    <a:pt x="1179" y="13064"/>
                    <a:pt x="367" y="12716"/>
                  </a:cubicBezTo>
                  <a:lnTo>
                    <a:pt x="5836" y="368"/>
                  </a:lnTo>
                  <a:close/>
                  <a:moveTo>
                    <a:pt x="5701" y="1"/>
                  </a:moveTo>
                  <a:lnTo>
                    <a:pt x="0" y="12851"/>
                  </a:lnTo>
                  <a:lnTo>
                    <a:pt x="136" y="12909"/>
                  </a:lnTo>
                  <a:cubicBezTo>
                    <a:pt x="1005" y="13296"/>
                    <a:pt x="1952" y="13489"/>
                    <a:pt x="2918" y="13489"/>
                  </a:cubicBezTo>
                  <a:lnTo>
                    <a:pt x="2938" y="13489"/>
                  </a:lnTo>
                  <a:cubicBezTo>
                    <a:pt x="6223" y="13470"/>
                    <a:pt x="9063" y="11151"/>
                    <a:pt x="9759" y="7943"/>
                  </a:cubicBezTo>
                  <a:cubicBezTo>
                    <a:pt x="10455" y="4716"/>
                    <a:pt x="8812" y="1450"/>
                    <a:pt x="5836" y="59"/>
                  </a:cubicBezTo>
                  <a:lnTo>
                    <a:pt x="57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 name="Google Shape;720;p11"/>
            <p:cNvGrpSpPr/>
            <p:nvPr/>
          </p:nvGrpSpPr>
          <p:grpSpPr>
            <a:xfrm>
              <a:off x="-37116" y="2201532"/>
              <a:ext cx="466851" cy="455919"/>
              <a:chOff x="-37116" y="2201532"/>
              <a:chExt cx="466851" cy="455919"/>
            </a:xfrm>
          </p:grpSpPr>
          <p:sp>
            <p:nvSpPr>
              <p:cNvPr id="721" name="Google Shape;721;p11"/>
              <p:cNvSpPr/>
              <p:nvPr/>
            </p:nvSpPr>
            <p:spPr>
              <a:xfrm>
                <a:off x="-37116" y="2201532"/>
                <a:ext cx="454492" cy="455919"/>
              </a:xfrm>
              <a:custGeom>
                <a:avLst/>
                <a:gdLst/>
                <a:ahLst/>
                <a:cxnLst/>
                <a:rect l="l" t="t" r="r" b="b"/>
                <a:pathLst>
                  <a:path w="12098" h="12136" extrusionOk="0">
                    <a:moveTo>
                      <a:pt x="6049" y="0"/>
                    </a:moveTo>
                    <a:cubicBezTo>
                      <a:pt x="2706" y="0"/>
                      <a:pt x="1" y="2725"/>
                      <a:pt x="1" y="6068"/>
                    </a:cubicBezTo>
                    <a:cubicBezTo>
                      <a:pt x="1" y="9430"/>
                      <a:pt x="2706" y="12136"/>
                      <a:pt x="6049" y="12136"/>
                    </a:cubicBezTo>
                    <a:cubicBezTo>
                      <a:pt x="9392" y="12136"/>
                      <a:pt x="12098" y="9430"/>
                      <a:pt x="12098" y="6068"/>
                    </a:cubicBezTo>
                    <a:cubicBezTo>
                      <a:pt x="12098" y="2725"/>
                      <a:pt x="9392" y="0"/>
                      <a:pt x="6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1"/>
              <p:cNvSpPr/>
              <p:nvPr/>
            </p:nvSpPr>
            <p:spPr>
              <a:xfrm>
                <a:off x="51468" y="2201532"/>
                <a:ext cx="217103" cy="392054"/>
              </a:xfrm>
              <a:custGeom>
                <a:avLst/>
                <a:gdLst/>
                <a:ahLst/>
                <a:cxnLst/>
                <a:rect l="l" t="t" r="r" b="b"/>
                <a:pathLst>
                  <a:path w="5779" h="10436" extrusionOk="0">
                    <a:moveTo>
                      <a:pt x="3227" y="0"/>
                    </a:moveTo>
                    <a:cubicBezTo>
                      <a:pt x="2319" y="78"/>
                      <a:pt x="1430" y="348"/>
                      <a:pt x="657" y="812"/>
                    </a:cubicBezTo>
                    <a:lnTo>
                      <a:pt x="309" y="1411"/>
                    </a:lnTo>
                    <a:lnTo>
                      <a:pt x="0" y="1894"/>
                    </a:lnTo>
                    <a:lnTo>
                      <a:pt x="136" y="1894"/>
                    </a:lnTo>
                    <a:lnTo>
                      <a:pt x="329" y="1701"/>
                    </a:lnTo>
                    <a:lnTo>
                      <a:pt x="657" y="1218"/>
                    </a:lnTo>
                    <a:lnTo>
                      <a:pt x="329" y="1913"/>
                    </a:lnTo>
                    <a:lnTo>
                      <a:pt x="78" y="2203"/>
                    </a:lnTo>
                    <a:lnTo>
                      <a:pt x="329" y="2590"/>
                    </a:lnTo>
                    <a:lnTo>
                      <a:pt x="967" y="3247"/>
                    </a:lnTo>
                    <a:lnTo>
                      <a:pt x="1121" y="3730"/>
                    </a:lnTo>
                    <a:lnTo>
                      <a:pt x="1682" y="4174"/>
                    </a:lnTo>
                    <a:lnTo>
                      <a:pt x="1488" y="4503"/>
                    </a:lnTo>
                    <a:lnTo>
                      <a:pt x="947" y="4793"/>
                    </a:lnTo>
                    <a:lnTo>
                      <a:pt x="599" y="5430"/>
                    </a:lnTo>
                    <a:cubicBezTo>
                      <a:pt x="599" y="5430"/>
                      <a:pt x="1334" y="6706"/>
                      <a:pt x="1334" y="6764"/>
                    </a:cubicBezTo>
                    <a:cubicBezTo>
                      <a:pt x="1334" y="6822"/>
                      <a:pt x="1198" y="7517"/>
                      <a:pt x="1198" y="7517"/>
                    </a:cubicBezTo>
                    <a:lnTo>
                      <a:pt x="677" y="8715"/>
                    </a:lnTo>
                    <a:lnTo>
                      <a:pt x="503" y="9798"/>
                    </a:lnTo>
                    <a:lnTo>
                      <a:pt x="754" y="10435"/>
                    </a:lnTo>
                    <a:lnTo>
                      <a:pt x="967" y="10319"/>
                    </a:lnTo>
                    <a:lnTo>
                      <a:pt x="1082" y="9836"/>
                    </a:lnTo>
                    <a:lnTo>
                      <a:pt x="1546" y="9334"/>
                    </a:lnTo>
                    <a:lnTo>
                      <a:pt x="2957" y="8986"/>
                    </a:lnTo>
                    <a:lnTo>
                      <a:pt x="3440" y="8406"/>
                    </a:lnTo>
                    <a:lnTo>
                      <a:pt x="3942" y="8406"/>
                    </a:lnTo>
                    <a:lnTo>
                      <a:pt x="4812" y="7981"/>
                    </a:lnTo>
                    <a:lnTo>
                      <a:pt x="4928" y="7653"/>
                    </a:lnTo>
                    <a:lnTo>
                      <a:pt x="5546" y="7343"/>
                    </a:lnTo>
                    <a:lnTo>
                      <a:pt x="5778" y="7092"/>
                    </a:lnTo>
                    <a:lnTo>
                      <a:pt x="4754" y="6493"/>
                    </a:lnTo>
                    <a:lnTo>
                      <a:pt x="4677" y="6165"/>
                    </a:lnTo>
                    <a:lnTo>
                      <a:pt x="4194" y="6068"/>
                    </a:lnTo>
                    <a:lnTo>
                      <a:pt x="4213" y="5469"/>
                    </a:lnTo>
                    <a:lnTo>
                      <a:pt x="3691" y="5160"/>
                    </a:lnTo>
                    <a:lnTo>
                      <a:pt x="3112" y="4290"/>
                    </a:lnTo>
                    <a:lnTo>
                      <a:pt x="2397" y="3865"/>
                    </a:lnTo>
                    <a:lnTo>
                      <a:pt x="1662" y="4000"/>
                    </a:lnTo>
                    <a:lnTo>
                      <a:pt x="1334" y="3749"/>
                    </a:lnTo>
                    <a:lnTo>
                      <a:pt x="1276" y="3401"/>
                    </a:lnTo>
                    <a:lnTo>
                      <a:pt x="1411" y="3227"/>
                    </a:lnTo>
                    <a:lnTo>
                      <a:pt x="1430" y="3015"/>
                    </a:lnTo>
                    <a:lnTo>
                      <a:pt x="1160" y="2744"/>
                    </a:lnTo>
                    <a:lnTo>
                      <a:pt x="1643" y="2493"/>
                    </a:lnTo>
                    <a:lnTo>
                      <a:pt x="1334" y="2435"/>
                    </a:lnTo>
                    <a:lnTo>
                      <a:pt x="947" y="2590"/>
                    </a:lnTo>
                    <a:lnTo>
                      <a:pt x="735" y="2435"/>
                    </a:lnTo>
                    <a:lnTo>
                      <a:pt x="1082" y="1894"/>
                    </a:lnTo>
                    <a:lnTo>
                      <a:pt x="1469" y="1681"/>
                    </a:lnTo>
                    <a:lnTo>
                      <a:pt x="1952" y="1720"/>
                    </a:lnTo>
                    <a:lnTo>
                      <a:pt x="2281" y="1836"/>
                    </a:lnTo>
                    <a:lnTo>
                      <a:pt x="2242" y="2165"/>
                    </a:lnTo>
                    <a:lnTo>
                      <a:pt x="2126" y="2512"/>
                    </a:lnTo>
                    <a:lnTo>
                      <a:pt x="2455" y="2512"/>
                    </a:lnTo>
                    <a:lnTo>
                      <a:pt x="2706" y="1894"/>
                    </a:lnTo>
                    <a:lnTo>
                      <a:pt x="3363" y="1701"/>
                    </a:lnTo>
                    <a:lnTo>
                      <a:pt x="3730" y="1392"/>
                    </a:lnTo>
                    <a:lnTo>
                      <a:pt x="4116" y="1469"/>
                    </a:lnTo>
                    <a:lnTo>
                      <a:pt x="4522" y="1218"/>
                    </a:lnTo>
                    <a:lnTo>
                      <a:pt x="4522" y="966"/>
                    </a:lnTo>
                    <a:lnTo>
                      <a:pt x="3595" y="966"/>
                    </a:lnTo>
                    <a:lnTo>
                      <a:pt x="2976" y="580"/>
                    </a:lnTo>
                    <a:lnTo>
                      <a:pt x="3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1"/>
              <p:cNvSpPr/>
              <p:nvPr/>
            </p:nvSpPr>
            <p:spPr>
              <a:xfrm>
                <a:off x="126228" y="2304618"/>
                <a:ext cx="50866" cy="30505"/>
              </a:xfrm>
              <a:custGeom>
                <a:avLst/>
                <a:gdLst/>
                <a:ahLst/>
                <a:cxnLst/>
                <a:rect l="l" t="t" r="r" b="b"/>
                <a:pathLst>
                  <a:path w="1354" h="812" extrusionOk="0">
                    <a:moveTo>
                      <a:pt x="1" y="0"/>
                    </a:moveTo>
                    <a:lnTo>
                      <a:pt x="387" y="348"/>
                    </a:lnTo>
                    <a:lnTo>
                      <a:pt x="774" y="561"/>
                    </a:lnTo>
                    <a:lnTo>
                      <a:pt x="1141" y="812"/>
                    </a:lnTo>
                    <a:lnTo>
                      <a:pt x="1353" y="812"/>
                    </a:lnTo>
                    <a:lnTo>
                      <a:pt x="890" y="483"/>
                    </a:lnTo>
                    <a:lnTo>
                      <a:pt x="3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1"/>
              <p:cNvSpPr/>
              <p:nvPr/>
            </p:nvSpPr>
            <p:spPr>
              <a:xfrm>
                <a:off x="184307" y="2202058"/>
                <a:ext cx="78441" cy="54661"/>
              </a:xfrm>
              <a:custGeom>
                <a:avLst/>
                <a:gdLst/>
                <a:ahLst/>
                <a:cxnLst/>
                <a:rect l="l" t="t" r="r" b="b"/>
                <a:pathLst>
                  <a:path w="2088" h="1455" extrusionOk="0">
                    <a:moveTo>
                      <a:pt x="344" y="1"/>
                    </a:moveTo>
                    <a:cubicBezTo>
                      <a:pt x="281" y="1"/>
                      <a:pt x="218" y="2"/>
                      <a:pt x="155" y="6"/>
                    </a:cubicBezTo>
                    <a:lnTo>
                      <a:pt x="1" y="6"/>
                    </a:lnTo>
                    <a:lnTo>
                      <a:pt x="1" y="295"/>
                    </a:lnTo>
                    <a:lnTo>
                      <a:pt x="194" y="527"/>
                    </a:lnTo>
                    <a:lnTo>
                      <a:pt x="271" y="798"/>
                    </a:lnTo>
                    <a:lnTo>
                      <a:pt x="1141" y="894"/>
                    </a:lnTo>
                    <a:lnTo>
                      <a:pt x="1701" y="1068"/>
                    </a:lnTo>
                    <a:lnTo>
                      <a:pt x="1972" y="1455"/>
                    </a:lnTo>
                    <a:lnTo>
                      <a:pt x="2088" y="1358"/>
                    </a:lnTo>
                    <a:lnTo>
                      <a:pt x="2088" y="817"/>
                    </a:lnTo>
                    <a:lnTo>
                      <a:pt x="1779" y="585"/>
                    </a:lnTo>
                    <a:lnTo>
                      <a:pt x="1643" y="353"/>
                    </a:lnTo>
                    <a:lnTo>
                      <a:pt x="1411" y="334"/>
                    </a:lnTo>
                    <a:lnTo>
                      <a:pt x="1044" y="585"/>
                    </a:lnTo>
                    <a:lnTo>
                      <a:pt x="716" y="585"/>
                    </a:lnTo>
                    <a:lnTo>
                      <a:pt x="812" y="411"/>
                    </a:lnTo>
                    <a:lnTo>
                      <a:pt x="638" y="160"/>
                    </a:lnTo>
                    <a:lnTo>
                      <a:pt x="638" y="160"/>
                    </a:lnTo>
                    <a:lnTo>
                      <a:pt x="1121" y="179"/>
                    </a:lnTo>
                    <a:lnTo>
                      <a:pt x="1257" y="102"/>
                    </a:lnTo>
                    <a:cubicBezTo>
                      <a:pt x="953" y="38"/>
                      <a:pt x="648" y="1"/>
                      <a:pt x="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1"/>
              <p:cNvSpPr/>
              <p:nvPr/>
            </p:nvSpPr>
            <p:spPr>
              <a:xfrm>
                <a:off x="373798" y="2316940"/>
                <a:ext cx="24719" cy="42865"/>
              </a:xfrm>
              <a:custGeom>
                <a:avLst/>
                <a:gdLst/>
                <a:ahLst/>
                <a:cxnLst/>
                <a:rect l="l" t="t" r="r" b="b"/>
                <a:pathLst>
                  <a:path w="658" h="1141" extrusionOk="0">
                    <a:moveTo>
                      <a:pt x="348" y="1"/>
                    </a:moveTo>
                    <a:lnTo>
                      <a:pt x="213" y="78"/>
                    </a:lnTo>
                    <a:lnTo>
                      <a:pt x="136" y="349"/>
                    </a:lnTo>
                    <a:lnTo>
                      <a:pt x="0" y="484"/>
                    </a:lnTo>
                    <a:lnTo>
                      <a:pt x="310" y="1141"/>
                    </a:lnTo>
                    <a:lnTo>
                      <a:pt x="425" y="1141"/>
                    </a:lnTo>
                    <a:lnTo>
                      <a:pt x="425" y="870"/>
                    </a:lnTo>
                    <a:lnTo>
                      <a:pt x="657" y="600"/>
                    </a:lnTo>
                    <a:cubicBezTo>
                      <a:pt x="580" y="387"/>
                      <a:pt x="464" y="194"/>
                      <a:pt x="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1"/>
              <p:cNvSpPr/>
              <p:nvPr/>
            </p:nvSpPr>
            <p:spPr>
              <a:xfrm>
                <a:off x="347651" y="2364124"/>
                <a:ext cx="82085" cy="222926"/>
              </a:xfrm>
              <a:custGeom>
                <a:avLst/>
                <a:gdLst/>
                <a:ahLst/>
                <a:cxnLst/>
                <a:rect l="l" t="t" r="r" b="b"/>
                <a:pathLst>
                  <a:path w="2185" h="5934" extrusionOk="0">
                    <a:moveTo>
                      <a:pt x="1121" y="1"/>
                    </a:moveTo>
                    <a:lnTo>
                      <a:pt x="696" y="329"/>
                    </a:lnTo>
                    <a:lnTo>
                      <a:pt x="329" y="600"/>
                    </a:lnTo>
                    <a:lnTo>
                      <a:pt x="329" y="735"/>
                    </a:lnTo>
                    <a:lnTo>
                      <a:pt x="1" y="1083"/>
                    </a:lnTo>
                    <a:lnTo>
                      <a:pt x="136" y="2049"/>
                    </a:lnTo>
                    <a:lnTo>
                      <a:pt x="271" y="2803"/>
                    </a:lnTo>
                    <a:lnTo>
                      <a:pt x="696" y="3015"/>
                    </a:lnTo>
                    <a:lnTo>
                      <a:pt x="1218" y="3151"/>
                    </a:lnTo>
                    <a:lnTo>
                      <a:pt x="1315" y="3557"/>
                    </a:lnTo>
                    <a:lnTo>
                      <a:pt x="1102" y="4658"/>
                    </a:lnTo>
                    <a:lnTo>
                      <a:pt x="310" y="5431"/>
                    </a:lnTo>
                    <a:lnTo>
                      <a:pt x="175" y="5933"/>
                    </a:lnTo>
                    <a:cubicBezTo>
                      <a:pt x="1643" y="4387"/>
                      <a:pt x="2184" y="2204"/>
                      <a:pt x="1643" y="155"/>
                    </a:cubicBezTo>
                    <a:lnTo>
                      <a:pt x="13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 name="Google Shape;727;p11"/>
          <p:cNvGrpSpPr/>
          <p:nvPr/>
        </p:nvGrpSpPr>
        <p:grpSpPr>
          <a:xfrm>
            <a:off x="971388" y="4585270"/>
            <a:ext cx="877200" cy="179069"/>
            <a:chOff x="971388" y="4585270"/>
            <a:chExt cx="877200" cy="179069"/>
          </a:xfrm>
        </p:grpSpPr>
        <p:sp>
          <p:nvSpPr>
            <p:cNvPr id="728" name="Google Shape;728;p11"/>
            <p:cNvSpPr/>
            <p:nvPr/>
          </p:nvSpPr>
          <p:spPr>
            <a:xfrm>
              <a:off x="971388" y="4689938"/>
              <a:ext cx="8772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1"/>
            <p:cNvSpPr/>
            <p:nvPr/>
          </p:nvSpPr>
          <p:spPr>
            <a:xfrm>
              <a:off x="1028202" y="4593220"/>
              <a:ext cx="787102" cy="139749"/>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1"/>
            <p:cNvSpPr/>
            <p:nvPr/>
          </p:nvSpPr>
          <p:spPr>
            <a:xfrm>
              <a:off x="1028202" y="4585270"/>
              <a:ext cx="423026" cy="147699"/>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1"/>
            <p:cNvSpPr/>
            <p:nvPr/>
          </p:nvSpPr>
          <p:spPr>
            <a:xfrm>
              <a:off x="1486080" y="4608191"/>
              <a:ext cx="329232" cy="111820"/>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1"/>
            <p:cNvSpPr/>
            <p:nvPr/>
          </p:nvSpPr>
          <p:spPr>
            <a:xfrm>
              <a:off x="1526964" y="4627138"/>
              <a:ext cx="288349" cy="13061"/>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1"/>
            <p:cNvSpPr/>
            <p:nvPr/>
          </p:nvSpPr>
          <p:spPr>
            <a:xfrm>
              <a:off x="1618746" y="4674065"/>
              <a:ext cx="197550" cy="12029"/>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735"/>
        <p:cNvGrpSpPr/>
        <p:nvPr/>
      </p:nvGrpSpPr>
      <p:grpSpPr>
        <a:xfrm>
          <a:off x="0" y="0"/>
          <a:ext cx="0" cy="0"/>
          <a:chOff x="0" y="0"/>
          <a:chExt cx="0" cy="0"/>
        </a:xfrm>
      </p:grpSpPr>
      <p:sp>
        <p:nvSpPr>
          <p:cNvPr id="736" name="Google Shape;736;p1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3"/>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
        <p:nvSpPr>
          <p:cNvPr id="739" name="Google Shape;739;p13"/>
          <p:cNvSpPr txBox="1">
            <a:spLocks noGrp="1"/>
          </p:cNvSpPr>
          <p:nvPr>
            <p:ph type="title" hasCustomPrompt="1"/>
          </p:nvPr>
        </p:nvSpPr>
        <p:spPr>
          <a:xfrm>
            <a:off x="834925" y="127042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0" name="Google Shape;740;p13"/>
          <p:cNvSpPr txBox="1">
            <a:spLocks noGrp="1"/>
          </p:cNvSpPr>
          <p:nvPr>
            <p:ph type="subTitle" idx="1"/>
          </p:nvPr>
        </p:nvSpPr>
        <p:spPr>
          <a:xfrm>
            <a:off x="834925" y="212605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1" name="Google Shape;741;p13"/>
          <p:cNvSpPr txBox="1">
            <a:spLocks noGrp="1"/>
          </p:cNvSpPr>
          <p:nvPr>
            <p:ph type="title" idx="2" hasCustomPrompt="1"/>
          </p:nvPr>
        </p:nvSpPr>
        <p:spPr>
          <a:xfrm>
            <a:off x="3518725" y="127042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2" name="Google Shape;742;p13"/>
          <p:cNvSpPr txBox="1">
            <a:spLocks noGrp="1"/>
          </p:cNvSpPr>
          <p:nvPr>
            <p:ph type="subTitle" idx="3"/>
          </p:nvPr>
        </p:nvSpPr>
        <p:spPr>
          <a:xfrm>
            <a:off x="3518725" y="212605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3" name="Google Shape;743;p13"/>
          <p:cNvSpPr txBox="1">
            <a:spLocks noGrp="1"/>
          </p:cNvSpPr>
          <p:nvPr>
            <p:ph type="title" idx="4" hasCustomPrompt="1"/>
          </p:nvPr>
        </p:nvSpPr>
        <p:spPr>
          <a:xfrm>
            <a:off x="6202525" y="127042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4" name="Google Shape;744;p13"/>
          <p:cNvSpPr txBox="1">
            <a:spLocks noGrp="1"/>
          </p:cNvSpPr>
          <p:nvPr>
            <p:ph type="subTitle" idx="5"/>
          </p:nvPr>
        </p:nvSpPr>
        <p:spPr>
          <a:xfrm>
            <a:off x="6202525" y="212605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5" name="Google Shape;745;p13"/>
          <p:cNvSpPr txBox="1">
            <a:spLocks noGrp="1"/>
          </p:cNvSpPr>
          <p:nvPr>
            <p:ph type="title" idx="6" hasCustomPrompt="1"/>
          </p:nvPr>
        </p:nvSpPr>
        <p:spPr>
          <a:xfrm>
            <a:off x="834925" y="279987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6" name="Google Shape;746;p13"/>
          <p:cNvSpPr txBox="1">
            <a:spLocks noGrp="1"/>
          </p:cNvSpPr>
          <p:nvPr>
            <p:ph type="subTitle" idx="7"/>
          </p:nvPr>
        </p:nvSpPr>
        <p:spPr>
          <a:xfrm>
            <a:off x="834925" y="365550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7" name="Google Shape;747;p13"/>
          <p:cNvSpPr txBox="1">
            <a:spLocks noGrp="1"/>
          </p:cNvSpPr>
          <p:nvPr>
            <p:ph type="title" idx="8" hasCustomPrompt="1"/>
          </p:nvPr>
        </p:nvSpPr>
        <p:spPr>
          <a:xfrm>
            <a:off x="3518725" y="279987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8" name="Google Shape;748;p13"/>
          <p:cNvSpPr txBox="1">
            <a:spLocks noGrp="1"/>
          </p:cNvSpPr>
          <p:nvPr>
            <p:ph type="subTitle" idx="9"/>
          </p:nvPr>
        </p:nvSpPr>
        <p:spPr>
          <a:xfrm>
            <a:off x="3518725" y="365550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9" name="Google Shape;749;p13"/>
          <p:cNvSpPr txBox="1">
            <a:spLocks noGrp="1"/>
          </p:cNvSpPr>
          <p:nvPr>
            <p:ph type="title" idx="13" hasCustomPrompt="1"/>
          </p:nvPr>
        </p:nvSpPr>
        <p:spPr>
          <a:xfrm>
            <a:off x="6202525" y="279987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0" name="Google Shape;750;p13"/>
          <p:cNvSpPr txBox="1">
            <a:spLocks noGrp="1"/>
          </p:cNvSpPr>
          <p:nvPr>
            <p:ph type="subTitle" idx="14"/>
          </p:nvPr>
        </p:nvSpPr>
        <p:spPr>
          <a:xfrm>
            <a:off x="6202525" y="365550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51" name="Google Shape;751;p13"/>
          <p:cNvSpPr txBox="1">
            <a:spLocks noGrp="1"/>
          </p:cNvSpPr>
          <p:nvPr>
            <p:ph type="subTitle" idx="15"/>
          </p:nvPr>
        </p:nvSpPr>
        <p:spPr>
          <a:xfrm>
            <a:off x="834925" y="1791625"/>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752" name="Google Shape;752;p13"/>
          <p:cNvSpPr txBox="1">
            <a:spLocks noGrp="1"/>
          </p:cNvSpPr>
          <p:nvPr>
            <p:ph type="subTitle" idx="16"/>
          </p:nvPr>
        </p:nvSpPr>
        <p:spPr>
          <a:xfrm>
            <a:off x="3518725" y="1791625"/>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753" name="Google Shape;753;p13"/>
          <p:cNvSpPr txBox="1">
            <a:spLocks noGrp="1"/>
          </p:cNvSpPr>
          <p:nvPr>
            <p:ph type="subTitle" idx="17"/>
          </p:nvPr>
        </p:nvSpPr>
        <p:spPr>
          <a:xfrm>
            <a:off x="6202525" y="1791625"/>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754" name="Google Shape;754;p13"/>
          <p:cNvSpPr txBox="1">
            <a:spLocks noGrp="1"/>
          </p:cNvSpPr>
          <p:nvPr>
            <p:ph type="subTitle" idx="18"/>
          </p:nvPr>
        </p:nvSpPr>
        <p:spPr>
          <a:xfrm>
            <a:off x="834925" y="3328950"/>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755" name="Google Shape;755;p13"/>
          <p:cNvSpPr txBox="1">
            <a:spLocks noGrp="1"/>
          </p:cNvSpPr>
          <p:nvPr>
            <p:ph type="subTitle" idx="19"/>
          </p:nvPr>
        </p:nvSpPr>
        <p:spPr>
          <a:xfrm>
            <a:off x="3518725" y="3328950"/>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756" name="Google Shape;756;p13"/>
          <p:cNvSpPr txBox="1">
            <a:spLocks noGrp="1"/>
          </p:cNvSpPr>
          <p:nvPr>
            <p:ph type="subTitle" idx="20"/>
          </p:nvPr>
        </p:nvSpPr>
        <p:spPr>
          <a:xfrm>
            <a:off x="6202525" y="3328950"/>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grpSp>
        <p:nvGrpSpPr>
          <p:cNvPr id="757" name="Google Shape;757;p13"/>
          <p:cNvGrpSpPr/>
          <p:nvPr/>
        </p:nvGrpSpPr>
        <p:grpSpPr>
          <a:xfrm>
            <a:off x="2936544" y="-329546"/>
            <a:ext cx="2934233" cy="708308"/>
            <a:chOff x="2375925" y="3297600"/>
            <a:chExt cx="735950" cy="177650"/>
          </a:xfrm>
        </p:grpSpPr>
        <p:sp>
          <p:nvSpPr>
            <p:cNvPr id="758" name="Google Shape;758;p1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13"/>
          <p:cNvGrpSpPr/>
          <p:nvPr/>
        </p:nvGrpSpPr>
        <p:grpSpPr>
          <a:xfrm>
            <a:off x="-178494" y="4045477"/>
            <a:ext cx="776332" cy="864342"/>
            <a:chOff x="-102294" y="3740677"/>
            <a:chExt cx="776332" cy="864342"/>
          </a:xfrm>
        </p:grpSpPr>
        <p:sp>
          <p:nvSpPr>
            <p:cNvPr id="765" name="Google Shape;765;p13"/>
            <p:cNvSpPr/>
            <p:nvPr/>
          </p:nvSpPr>
          <p:spPr>
            <a:xfrm>
              <a:off x="112455" y="45097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3"/>
            <p:cNvSpPr/>
            <p:nvPr/>
          </p:nvSpPr>
          <p:spPr>
            <a:xfrm>
              <a:off x="151090" y="3740677"/>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3"/>
            <p:cNvSpPr/>
            <p:nvPr/>
          </p:nvSpPr>
          <p:spPr>
            <a:xfrm>
              <a:off x="168153" y="3773036"/>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3"/>
            <p:cNvSpPr/>
            <p:nvPr/>
          </p:nvSpPr>
          <p:spPr>
            <a:xfrm>
              <a:off x="208602" y="3864673"/>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3"/>
            <p:cNvSpPr/>
            <p:nvPr/>
          </p:nvSpPr>
          <p:spPr>
            <a:xfrm>
              <a:off x="241844" y="3750580"/>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3"/>
            <p:cNvSpPr/>
            <p:nvPr/>
          </p:nvSpPr>
          <p:spPr>
            <a:xfrm>
              <a:off x="158250" y="3892522"/>
              <a:ext cx="26129" cy="18922"/>
            </a:xfrm>
            <a:custGeom>
              <a:avLst/>
              <a:gdLst/>
              <a:ahLst/>
              <a:cxnLst/>
              <a:rect l="l" t="t" r="r" b="b"/>
              <a:pathLst>
                <a:path w="562" h="407" extrusionOk="0">
                  <a:moveTo>
                    <a:pt x="156" y="1"/>
                  </a:moveTo>
                  <a:lnTo>
                    <a:pt x="271" y="252"/>
                  </a:lnTo>
                  <a:lnTo>
                    <a:pt x="1" y="406"/>
                  </a:lnTo>
                  <a:lnTo>
                    <a:pt x="1" y="406"/>
                  </a:lnTo>
                  <a:lnTo>
                    <a:pt x="561" y="368"/>
                  </a:lnTo>
                  <a:lnTo>
                    <a:pt x="484" y="213"/>
                  </a:lnTo>
                  <a:lnTo>
                    <a:pt x="156"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3"/>
            <p:cNvSpPr/>
            <p:nvPr/>
          </p:nvSpPr>
          <p:spPr>
            <a:xfrm>
              <a:off x="232824" y="3914978"/>
              <a:ext cx="106979" cy="43192"/>
            </a:xfrm>
            <a:custGeom>
              <a:avLst/>
              <a:gdLst/>
              <a:ahLst/>
              <a:cxnLst/>
              <a:rect l="l" t="t" r="r" b="b"/>
              <a:pathLst>
                <a:path w="2301" h="929" extrusionOk="0">
                  <a:moveTo>
                    <a:pt x="2300" y="1"/>
                  </a:moveTo>
                  <a:lnTo>
                    <a:pt x="1508" y="426"/>
                  </a:lnTo>
                  <a:lnTo>
                    <a:pt x="697" y="426"/>
                  </a:lnTo>
                  <a:lnTo>
                    <a:pt x="1" y="658"/>
                  </a:lnTo>
                  <a:lnTo>
                    <a:pt x="909" y="928"/>
                  </a:lnTo>
                  <a:lnTo>
                    <a:pt x="1354" y="754"/>
                  </a:lnTo>
                  <a:lnTo>
                    <a:pt x="2223" y="97"/>
                  </a:lnTo>
                  <a:lnTo>
                    <a:pt x="2300"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3"/>
            <p:cNvSpPr/>
            <p:nvPr/>
          </p:nvSpPr>
          <p:spPr>
            <a:xfrm>
              <a:off x="310095" y="3788286"/>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3"/>
            <p:cNvSpPr/>
            <p:nvPr/>
          </p:nvSpPr>
          <p:spPr>
            <a:xfrm>
              <a:off x="328087" y="3811671"/>
              <a:ext cx="58441" cy="35985"/>
            </a:xfrm>
            <a:custGeom>
              <a:avLst/>
              <a:gdLst/>
              <a:ahLst/>
              <a:cxnLst/>
              <a:rect l="l" t="t" r="r" b="b"/>
              <a:pathLst>
                <a:path w="1257" h="774" extrusionOk="0">
                  <a:moveTo>
                    <a:pt x="0" y="0"/>
                  </a:moveTo>
                  <a:lnTo>
                    <a:pt x="58" y="194"/>
                  </a:lnTo>
                  <a:lnTo>
                    <a:pt x="773" y="406"/>
                  </a:lnTo>
                  <a:lnTo>
                    <a:pt x="870" y="599"/>
                  </a:lnTo>
                  <a:lnTo>
                    <a:pt x="1102" y="773"/>
                  </a:lnTo>
                  <a:lnTo>
                    <a:pt x="1256" y="561"/>
                  </a:lnTo>
                  <a:lnTo>
                    <a:pt x="831" y="15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3"/>
            <p:cNvSpPr/>
            <p:nvPr/>
          </p:nvSpPr>
          <p:spPr>
            <a:xfrm>
              <a:off x="280479" y="3792795"/>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3"/>
            <p:cNvSpPr/>
            <p:nvPr/>
          </p:nvSpPr>
          <p:spPr>
            <a:xfrm>
              <a:off x="-47479" y="3751464"/>
              <a:ext cx="245341" cy="233625"/>
            </a:xfrm>
            <a:custGeom>
              <a:avLst/>
              <a:gdLst/>
              <a:ahLst/>
              <a:cxnLst/>
              <a:rect l="l" t="t" r="r" b="b"/>
              <a:pathLst>
                <a:path w="5277" h="5025" extrusionOk="0">
                  <a:moveTo>
                    <a:pt x="2049" y="1"/>
                  </a:moveTo>
                  <a:lnTo>
                    <a:pt x="1682" y="155"/>
                  </a:lnTo>
                  <a:lnTo>
                    <a:pt x="1469" y="561"/>
                  </a:lnTo>
                  <a:lnTo>
                    <a:pt x="233" y="774"/>
                  </a:lnTo>
                  <a:lnTo>
                    <a:pt x="97" y="1566"/>
                  </a:lnTo>
                  <a:lnTo>
                    <a:pt x="290" y="2146"/>
                  </a:lnTo>
                  <a:lnTo>
                    <a:pt x="1" y="2880"/>
                  </a:lnTo>
                  <a:lnTo>
                    <a:pt x="213" y="3150"/>
                  </a:lnTo>
                  <a:lnTo>
                    <a:pt x="155" y="3421"/>
                  </a:lnTo>
                  <a:lnTo>
                    <a:pt x="1" y="3692"/>
                  </a:lnTo>
                  <a:lnTo>
                    <a:pt x="542" y="4465"/>
                  </a:lnTo>
                  <a:lnTo>
                    <a:pt x="967" y="4349"/>
                  </a:lnTo>
                  <a:lnTo>
                    <a:pt x="1392" y="4503"/>
                  </a:lnTo>
                  <a:lnTo>
                    <a:pt x="1778" y="4948"/>
                  </a:lnTo>
                  <a:lnTo>
                    <a:pt x="3692" y="5025"/>
                  </a:lnTo>
                  <a:lnTo>
                    <a:pt x="4233" y="4426"/>
                  </a:lnTo>
                  <a:lnTo>
                    <a:pt x="4329" y="3981"/>
                  </a:lnTo>
                  <a:lnTo>
                    <a:pt x="4986" y="3556"/>
                  </a:lnTo>
                  <a:lnTo>
                    <a:pt x="5276" y="2590"/>
                  </a:lnTo>
                  <a:lnTo>
                    <a:pt x="5083" y="2378"/>
                  </a:lnTo>
                  <a:lnTo>
                    <a:pt x="5180" y="2107"/>
                  </a:lnTo>
                  <a:lnTo>
                    <a:pt x="4774" y="1566"/>
                  </a:lnTo>
                  <a:lnTo>
                    <a:pt x="4774" y="832"/>
                  </a:lnTo>
                  <a:lnTo>
                    <a:pt x="4291" y="542"/>
                  </a:lnTo>
                  <a:lnTo>
                    <a:pt x="3846" y="368"/>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3"/>
            <p:cNvSpPr/>
            <p:nvPr/>
          </p:nvSpPr>
          <p:spPr>
            <a:xfrm>
              <a:off x="-29486" y="3783822"/>
              <a:ext cx="104236" cy="84477"/>
            </a:xfrm>
            <a:custGeom>
              <a:avLst/>
              <a:gdLst/>
              <a:ahLst/>
              <a:cxnLst/>
              <a:rect l="l" t="t" r="r" b="b"/>
              <a:pathLst>
                <a:path w="2242" h="1817" extrusionOk="0">
                  <a:moveTo>
                    <a:pt x="1333" y="0"/>
                  </a:moveTo>
                  <a:lnTo>
                    <a:pt x="522" y="252"/>
                  </a:lnTo>
                  <a:lnTo>
                    <a:pt x="232" y="561"/>
                  </a:lnTo>
                  <a:lnTo>
                    <a:pt x="812" y="541"/>
                  </a:lnTo>
                  <a:lnTo>
                    <a:pt x="1237" y="677"/>
                  </a:lnTo>
                  <a:lnTo>
                    <a:pt x="1314" y="1372"/>
                  </a:lnTo>
                  <a:lnTo>
                    <a:pt x="1121" y="1160"/>
                  </a:lnTo>
                  <a:lnTo>
                    <a:pt x="406" y="677"/>
                  </a:lnTo>
                  <a:lnTo>
                    <a:pt x="135" y="812"/>
                  </a:lnTo>
                  <a:lnTo>
                    <a:pt x="0" y="1198"/>
                  </a:lnTo>
                  <a:lnTo>
                    <a:pt x="406" y="1817"/>
                  </a:lnTo>
                  <a:lnTo>
                    <a:pt x="1623" y="1546"/>
                  </a:lnTo>
                  <a:lnTo>
                    <a:pt x="2242" y="1566"/>
                  </a:lnTo>
                  <a:lnTo>
                    <a:pt x="2164" y="1430"/>
                  </a:lnTo>
                  <a:cubicBezTo>
                    <a:pt x="2164" y="1430"/>
                    <a:pt x="1623" y="1082"/>
                    <a:pt x="1604" y="1063"/>
                  </a:cubicBezTo>
                  <a:cubicBezTo>
                    <a:pt x="1585" y="1024"/>
                    <a:pt x="1411" y="368"/>
                    <a:pt x="1411" y="367"/>
                  </a:cubicBezTo>
                  <a:lnTo>
                    <a:pt x="1411" y="367"/>
                  </a:lnTo>
                  <a:lnTo>
                    <a:pt x="1778" y="561"/>
                  </a:ln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3"/>
            <p:cNvSpPr/>
            <p:nvPr/>
          </p:nvSpPr>
          <p:spPr>
            <a:xfrm>
              <a:off x="10916" y="3874576"/>
              <a:ext cx="118649" cy="55745"/>
            </a:xfrm>
            <a:custGeom>
              <a:avLst/>
              <a:gdLst/>
              <a:ahLst/>
              <a:cxnLst/>
              <a:rect l="l" t="t" r="r" b="b"/>
              <a:pathLst>
                <a:path w="2552" h="1199" extrusionOk="0">
                  <a:moveTo>
                    <a:pt x="1643" y="0"/>
                  </a:moveTo>
                  <a:lnTo>
                    <a:pt x="503" y="193"/>
                  </a:lnTo>
                  <a:lnTo>
                    <a:pt x="1" y="657"/>
                  </a:lnTo>
                  <a:lnTo>
                    <a:pt x="812" y="329"/>
                  </a:lnTo>
                  <a:lnTo>
                    <a:pt x="1392" y="348"/>
                  </a:lnTo>
                  <a:lnTo>
                    <a:pt x="1392" y="599"/>
                  </a:lnTo>
                  <a:lnTo>
                    <a:pt x="1199" y="1005"/>
                  </a:lnTo>
                  <a:lnTo>
                    <a:pt x="948" y="1198"/>
                  </a:lnTo>
                  <a:lnTo>
                    <a:pt x="1064" y="1198"/>
                  </a:lnTo>
                  <a:lnTo>
                    <a:pt x="2552" y="676"/>
                  </a:lnTo>
                  <a:lnTo>
                    <a:pt x="2436" y="618"/>
                  </a:lnTo>
                  <a:lnTo>
                    <a:pt x="1817" y="618"/>
                  </a:lnTo>
                  <a:lnTo>
                    <a:pt x="1585" y="367"/>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3"/>
            <p:cNvSpPr/>
            <p:nvPr/>
          </p:nvSpPr>
          <p:spPr>
            <a:xfrm>
              <a:off x="44158" y="3760437"/>
              <a:ext cx="53978" cy="37798"/>
            </a:xfrm>
            <a:custGeom>
              <a:avLst/>
              <a:gdLst/>
              <a:ahLst/>
              <a:cxnLst/>
              <a:rect l="l" t="t" r="r" b="b"/>
              <a:pathLst>
                <a:path w="1161" h="813" extrusionOk="0">
                  <a:moveTo>
                    <a:pt x="522" y="1"/>
                  </a:moveTo>
                  <a:lnTo>
                    <a:pt x="464" y="136"/>
                  </a:lnTo>
                  <a:lnTo>
                    <a:pt x="948" y="581"/>
                  </a:lnTo>
                  <a:lnTo>
                    <a:pt x="194" y="40"/>
                  </a:lnTo>
                  <a:lnTo>
                    <a:pt x="1" y="310"/>
                  </a:lnTo>
                  <a:lnTo>
                    <a:pt x="310" y="503"/>
                  </a:lnTo>
                  <a:lnTo>
                    <a:pt x="1102" y="812"/>
                  </a:lnTo>
                  <a:lnTo>
                    <a:pt x="1160" y="677"/>
                  </a:lnTo>
                  <a:lnTo>
                    <a:pt x="851" y="175"/>
                  </a:lnTo>
                  <a:lnTo>
                    <a:pt x="5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3"/>
            <p:cNvSpPr/>
            <p:nvPr/>
          </p:nvSpPr>
          <p:spPr>
            <a:xfrm>
              <a:off x="-39389" y="3902425"/>
              <a:ext cx="25199" cy="18876"/>
            </a:xfrm>
            <a:custGeom>
              <a:avLst/>
              <a:gdLst/>
              <a:ahLst/>
              <a:cxnLst/>
              <a:rect l="l" t="t" r="r" b="b"/>
              <a:pathLst>
                <a:path w="542" h="406" extrusionOk="0">
                  <a:moveTo>
                    <a:pt x="136" y="0"/>
                  </a:moveTo>
                  <a:lnTo>
                    <a:pt x="271" y="251"/>
                  </a:lnTo>
                  <a:lnTo>
                    <a:pt x="1" y="406"/>
                  </a:lnTo>
                  <a:lnTo>
                    <a:pt x="542" y="387"/>
                  </a:lnTo>
                  <a:lnTo>
                    <a:pt x="484" y="213"/>
                  </a:lnTo>
                  <a:lnTo>
                    <a:pt x="136"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3"/>
            <p:cNvSpPr/>
            <p:nvPr/>
          </p:nvSpPr>
          <p:spPr>
            <a:xfrm>
              <a:off x="35185" y="3924881"/>
              <a:ext cx="106979" cy="44075"/>
            </a:xfrm>
            <a:custGeom>
              <a:avLst/>
              <a:gdLst/>
              <a:ahLst/>
              <a:cxnLst/>
              <a:rect l="l" t="t" r="r" b="b"/>
              <a:pathLst>
                <a:path w="2301" h="948" extrusionOk="0">
                  <a:moveTo>
                    <a:pt x="2300" y="0"/>
                  </a:moveTo>
                  <a:lnTo>
                    <a:pt x="1508" y="425"/>
                  </a:lnTo>
                  <a:lnTo>
                    <a:pt x="696" y="425"/>
                  </a:lnTo>
                  <a:lnTo>
                    <a:pt x="0" y="677"/>
                  </a:lnTo>
                  <a:lnTo>
                    <a:pt x="909" y="947"/>
                  </a:lnTo>
                  <a:lnTo>
                    <a:pt x="1353" y="754"/>
                  </a:lnTo>
                  <a:lnTo>
                    <a:pt x="2223" y="116"/>
                  </a:lnTo>
                  <a:lnTo>
                    <a:pt x="2300"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3"/>
            <p:cNvSpPr/>
            <p:nvPr/>
          </p:nvSpPr>
          <p:spPr>
            <a:xfrm>
              <a:off x="112455" y="3798189"/>
              <a:ext cx="40448" cy="18922"/>
            </a:xfrm>
            <a:custGeom>
              <a:avLst/>
              <a:gdLst/>
              <a:ahLst/>
              <a:cxnLst/>
              <a:rect l="l" t="t" r="r" b="b"/>
              <a:pathLst>
                <a:path w="870" h="407" extrusionOk="0">
                  <a:moveTo>
                    <a:pt x="174" y="0"/>
                  </a:moveTo>
                  <a:lnTo>
                    <a:pt x="0" y="155"/>
                  </a:lnTo>
                  <a:lnTo>
                    <a:pt x="174" y="329"/>
                  </a:lnTo>
                  <a:lnTo>
                    <a:pt x="870" y="406"/>
                  </a:lnTo>
                  <a:lnTo>
                    <a:pt x="870" y="406"/>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3"/>
            <p:cNvSpPr/>
            <p:nvPr/>
          </p:nvSpPr>
          <p:spPr>
            <a:xfrm>
              <a:off x="129518" y="3821528"/>
              <a:ext cx="59324" cy="35985"/>
            </a:xfrm>
            <a:custGeom>
              <a:avLst/>
              <a:gdLst/>
              <a:ahLst/>
              <a:cxnLst/>
              <a:rect l="l" t="t" r="r" b="b"/>
              <a:pathLst>
                <a:path w="1276" h="774" extrusionOk="0">
                  <a:moveTo>
                    <a:pt x="1" y="1"/>
                  </a:moveTo>
                  <a:lnTo>
                    <a:pt x="78" y="194"/>
                  </a:lnTo>
                  <a:lnTo>
                    <a:pt x="793" y="407"/>
                  </a:lnTo>
                  <a:lnTo>
                    <a:pt x="889" y="600"/>
                  </a:lnTo>
                  <a:lnTo>
                    <a:pt x="1121" y="774"/>
                  </a:lnTo>
                  <a:lnTo>
                    <a:pt x="1276" y="581"/>
                  </a:lnTo>
                  <a:lnTo>
                    <a:pt x="851" y="15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3"/>
            <p:cNvSpPr/>
            <p:nvPr/>
          </p:nvSpPr>
          <p:spPr>
            <a:xfrm>
              <a:off x="82793" y="3802698"/>
              <a:ext cx="76434" cy="99773"/>
            </a:xfrm>
            <a:custGeom>
              <a:avLst/>
              <a:gdLst/>
              <a:ahLst/>
              <a:cxnLst/>
              <a:rect l="l" t="t" r="r" b="b"/>
              <a:pathLst>
                <a:path w="1644" h="2146" extrusionOk="0">
                  <a:moveTo>
                    <a:pt x="233" y="0"/>
                  </a:moveTo>
                  <a:lnTo>
                    <a:pt x="1" y="503"/>
                  </a:lnTo>
                  <a:lnTo>
                    <a:pt x="561" y="1449"/>
                  </a:lnTo>
                  <a:lnTo>
                    <a:pt x="561" y="1739"/>
                  </a:lnTo>
                  <a:lnTo>
                    <a:pt x="1315" y="2145"/>
                  </a:lnTo>
                  <a:lnTo>
                    <a:pt x="1643" y="1701"/>
                  </a:lnTo>
                  <a:lnTo>
                    <a:pt x="1547" y="1179"/>
                  </a:lnTo>
                  <a:lnTo>
                    <a:pt x="1373" y="1411"/>
                  </a:lnTo>
                  <a:lnTo>
                    <a:pt x="870" y="986"/>
                  </a:lnTo>
                  <a:lnTo>
                    <a:pt x="426" y="792"/>
                  </a:lnTo>
                  <a:lnTo>
                    <a:pt x="3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3"/>
            <p:cNvSpPr/>
            <p:nvPr/>
          </p:nvSpPr>
          <p:spPr>
            <a:xfrm>
              <a:off x="-102294" y="3884432"/>
              <a:ext cx="584969" cy="720587"/>
            </a:xfrm>
            <a:custGeom>
              <a:avLst/>
              <a:gdLst/>
              <a:ahLst/>
              <a:cxnLst/>
              <a:rect l="l" t="t" r="r" b="b"/>
              <a:pathLst>
                <a:path w="12582" h="15499" extrusionOk="0">
                  <a:moveTo>
                    <a:pt x="1" y="1"/>
                  </a:moveTo>
                  <a:lnTo>
                    <a:pt x="1991" y="15499"/>
                  </a:lnTo>
                  <a:lnTo>
                    <a:pt x="9740" y="15499"/>
                  </a:lnTo>
                  <a:lnTo>
                    <a:pt x="125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3"/>
            <p:cNvSpPr/>
            <p:nvPr/>
          </p:nvSpPr>
          <p:spPr>
            <a:xfrm>
              <a:off x="307398" y="3884432"/>
              <a:ext cx="175277" cy="720587"/>
            </a:xfrm>
            <a:custGeom>
              <a:avLst/>
              <a:gdLst/>
              <a:ahLst/>
              <a:cxnLst/>
              <a:rect l="l" t="t" r="r" b="b"/>
              <a:pathLst>
                <a:path w="3770" h="15499" extrusionOk="0">
                  <a:moveTo>
                    <a:pt x="580" y="1"/>
                  </a:moveTo>
                  <a:lnTo>
                    <a:pt x="1" y="15499"/>
                  </a:lnTo>
                  <a:lnTo>
                    <a:pt x="928" y="15499"/>
                  </a:lnTo>
                  <a:lnTo>
                    <a:pt x="37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13"/>
          <p:cNvGrpSpPr/>
          <p:nvPr/>
        </p:nvGrpSpPr>
        <p:grpSpPr>
          <a:xfrm>
            <a:off x="8836294" y="892106"/>
            <a:ext cx="624830" cy="864271"/>
            <a:chOff x="8836294" y="892106"/>
            <a:chExt cx="624830" cy="864271"/>
          </a:xfrm>
        </p:grpSpPr>
        <p:grpSp>
          <p:nvGrpSpPr>
            <p:cNvPr id="787" name="Google Shape;787;p13"/>
            <p:cNvGrpSpPr/>
            <p:nvPr/>
          </p:nvGrpSpPr>
          <p:grpSpPr>
            <a:xfrm>
              <a:off x="8867712" y="923406"/>
              <a:ext cx="593412" cy="807774"/>
              <a:chOff x="6003750" y="3839525"/>
              <a:chExt cx="736700" cy="1069475"/>
            </a:xfrm>
          </p:grpSpPr>
          <p:sp>
            <p:nvSpPr>
              <p:cNvPr id="788" name="Google Shape;788;p13"/>
              <p:cNvSpPr/>
              <p:nvPr/>
            </p:nvSpPr>
            <p:spPr>
              <a:xfrm>
                <a:off x="6003750" y="3839525"/>
                <a:ext cx="736700" cy="1069475"/>
              </a:xfrm>
              <a:custGeom>
                <a:avLst/>
                <a:gdLst/>
                <a:ahLst/>
                <a:cxnLst/>
                <a:rect l="l" t="t" r="r" b="b"/>
                <a:pathLst>
                  <a:path w="29468" h="42779" extrusionOk="0">
                    <a:moveTo>
                      <a:pt x="0" y="1"/>
                    </a:moveTo>
                    <a:lnTo>
                      <a:pt x="0" y="42779"/>
                    </a:lnTo>
                    <a:lnTo>
                      <a:pt x="29467" y="42779"/>
                    </a:lnTo>
                    <a:lnTo>
                      <a:pt x="29467" y="7090"/>
                    </a:lnTo>
                    <a:lnTo>
                      <a:pt x="22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3"/>
              <p:cNvSpPr/>
              <p:nvPr/>
            </p:nvSpPr>
            <p:spPr>
              <a:xfrm>
                <a:off x="6563175" y="3839525"/>
                <a:ext cx="177275" cy="177275"/>
              </a:xfrm>
              <a:custGeom>
                <a:avLst/>
                <a:gdLst/>
                <a:ahLst/>
                <a:cxnLst/>
                <a:rect l="l" t="t" r="r" b="b"/>
                <a:pathLst>
                  <a:path w="7091" h="7091" extrusionOk="0">
                    <a:moveTo>
                      <a:pt x="1" y="1"/>
                    </a:moveTo>
                    <a:lnTo>
                      <a:pt x="1" y="7090"/>
                    </a:lnTo>
                    <a:lnTo>
                      <a:pt x="7090" y="7090"/>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3"/>
              <p:cNvSpPr/>
              <p:nvPr/>
            </p:nvSpPr>
            <p:spPr>
              <a:xfrm>
                <a:off x="6259350" y="3948050"/>
                <a:ext cx="225500" cy="25325"/>
              </a:xfrm>
              <a:custGeom>
                <a:avLst/>
                <a:gdLst/>
                <a:ahLst/>
                <a:cxnLst/>
                <a:rect l="l" t="t" r="r" b="b"/>
                <a:pathLst>
                  <a:path w="9020" h="1013" extrusionOk="0">
                    <a:moveTo>
                      <a:pt x="1" y="0"/>
                    </a:moveTo>
                    <a:lnTo>
                      <a:pt x="1" y="1013"/>
                    </a:lnTo>
                    <a:lnTo>
                      <a:pt x="9019" y="1013"/>
                    </a:lnTo>
                    <a:lnTo>
                      <a:pt x="9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3"/>
              <p:cNvSpPr/>
              <p:nvPr/>
            </p:nvSpPr>
            <p:spPr>
              <a:xfrm>
                <a:off x="6094216" y="4067400"/>
                <a:ext cx="558243" cy="26550"/>
              </a:xfrm>
              <a:custGeom>
                <a:avLst/>
                <a:gdLst/>
                <a:ahLst/>
                <a:cxnLst/>
                <a:rect l="l" t="t" r="r" b="b"/>
                <a:pathLst>
                  <a:path w="5836" h="1062" extrusionOk="0">
                    <a:moveTo>
                      <a:pt x="0" y="1"/>
                    </a:moveTo>
                    <a:lnTo>
                      <a:pt x="0" y="1062"/>
                    </a:lnTo>
                    <a:lnTo>
                      <a:pt x="5836" y="1062"/>
                    </a:lnTo>
                    <a:lnTo>
                      <a:pt x="5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3"/>
              <p:cNvSpPr/>
              <p:nvPr/>
            </p:nvSpPr>
            <p:spPr>
              <a:xfrm>
                <a:off x="6094175" y="41277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3"/>
              <p:cNvSpPr/>
              <p:nvPr/>
            </p:nvSpPr>
            <p:spPr>
              <a:xfrm>
                <a:off x="6094175" y="466905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3"/>
              <p:cNvSpPr/>
              <p:nvPr/>
            </p:nvSpPr>
            <p:spPr>
              <a:xfrm>
                <a:off x="6094175" y="4729325"/>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3"/>
              <p:cNvSpPr/>
              <p:nvPr/>
            </p:nvSpPr>
            <p:spPr>
              <a:xfrm>
                <a:off x="6511350" y="4789625"/>
                <a:ext cx="141075" cy="26550"/>
              </a:xfrm>
              <a:custGeom>
                <a:avLst/>
                <a:gdLst/>
                <a:ahLst/>
                <a:cxnLst/>
                <a:rect l="l" t="t" r="r" b="b"/>
                <a:pathLst>
                  <a:path w="5643" h="1062" extrusionOk="0">
                    <a:moveTo>
                      <a:pt x="0" y="0"/>
                    </a:moveTo>
                    <a:lnTo>
                      <a:pt x="0" y="1061"/>
                    </a:lnTo>
                    <a:lnTo>
                      <a:pt x="5643" y="1061"/>
                    </a:lnTo>
                    <a:lnTo>
                      <a:pt x="5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3"/>
              <p:cNvSpPr/>
              <p:nvPr/>
            </p:nvSpPr>
            <p:spPr>
              <a:xfrm>
                <a:off x="6094175" y="41928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3"/>
              <p:cNvSpPr/>
              <p:nvPr/>
            </p:nvSpPr>
            <p:spPr>
              <a:xfrm>
                <a:off x="6094175" y="44894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3"/>
              <p:cNvSpPr/>
              <p:nvPr/>
            </p:nvSpPr>
            <p:spPr>
              <a:xfrm>
                <a:off x="6094175" y="45533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3"/>
              <p:cNvSpPr/>
              <p:nvPr/>
            </p:nvSpPr>
            <p:spPr>
              <a:xfrm>
                <a:off x="6094175" y="46087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3"/>
              <p:cNvSpPr/>
              <p:nvPr/>
            </p:nvSpPr>
            <p:spPr>
              <a:xfrm>
                <a:off x="6094175" y="4308550"/>
                <a:ext cx="558250" cy="25325"/>
              </a:xfrm>
              <a:custGeom>
                <a:avLst/>
                <a:gdLst/>
                <a:ahLst/>
                <a:cxnLst/>
                <a:rect l="l" t="t" r="r" b="b"/>
                <a:pathLst>
                  <a:path w="22330" h="1013"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3"/>
              <p:cNvSpPr/>
              <p:nvPr/>
            </p:nvSpPr>
            <p:spPr>
              <a:xfrm>
                <a:off x="6373901" y="4429125"/>
                <a:ext cx="278525" cy="25325"/>
              </a:xfrm>
              <a:custGeom>
                <a:avLst/>
                <a:gdLst/>
                <a:ahLst/>
                <a:cxnLst/>
                <a:rect l="l" t="t" r="r" b="b"/>
                <a:pathLst>
                  <a:path w="11141" h="1013" extrusionOk="0">
                    <a:moveTo>
                      <a:pt x="0" y="0"/>
                    </a:moveTo>
                    <a:lnTo>
                      <a:pt x="0" y="1013"/>
                    </a:lnTo>
                    <a:lnTo>
                      <a:pt x="11141" y="1013"/>
                    </a:lnTo>
                    <a:lnTo>
                      <a:pt x="1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3"/>
              <p:cNvSpPr/>
              <p:nvPr/>
            </p:nvSpPr>
            <p:spPr>
              <a:xfrm>
                <a:off x="6094175" y="42482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 name="Google Shape;803;p13"/>
            <p:cNvSpPr/>
            <p:nvPr/>
          </p:nvSpPr>
          <p:spPr>
            <a:xfrm rot="1872548" flipH="1">
              <a:off x="8831412" y="1699175"/>
              <a:ext cx="144163" cy="2140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3"/>
            <p:cNvSpPr/>
            <p:nvPr/>
          </p:nvSpPr>
          <p:spPr>
            <a:xfrm rot="-2033306" flipH="1">
              <a:off x="8831137" y="930379"/>
              <a:ext cx="144195" cy="2155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 name="Google Shape;805;p13"/>
          <p:cNvSpPr txBox="1">
            <a:spLocks noGrp="1"/>
          </p:cNvSpPr>
          <p:nvPr>
            <p:ph type="title" idx="21"/>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06" name="Google Shape;806;p13"/>
          <p:cNvGrpSpPr/>
          <p:nvPr/>
        </p:nvGrpSpPr>
        <p:grpSpPr>
          <a:xfrm>
            <a:off x="745065" y="4677252"/>
            <a:ext cx="308013" cy="233671"/>
            <a:chOff x="745065" y="4677252"/>
            <a:chExt cx="308013" cy="233671"/>
          </a:xfrm>
        </p:grpSpPr>
        <p:sp>
          <p:nvSpPr>
            <p:cNvPr id="807" name="Google Shape;807;p13"/>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13"/>
            <p:cNvGrpSpPr/>
            <p:nvPr/>
          </p:nvGrpSpPr>
          <p:grpSpPr>
            <a:xfrm>
              <a:off x="745065" y="4677252"/>
              <a:ext cx="244411" cy="233671"/>
              <a:chOff x="745065" y="4677252"/>
              <a:chExt cx="244411" cy="233671"/>
            </a:xfrm>
          </p:grpSpPr>
          <p:sp>
            <p:nvSpPr>
              <p:cNvPr id="809" name="Google Shape;809;p13"/>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3"/>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3"/>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3"/>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3"/>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3"/>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BLANK_1_2">
    <p:spTree>
      <p:nvGrpSpPr>
        <p:cNvPr id="1" name="Shape 815"/>
        <p:cNvGrpSpPr/>
        <p:nvPr/>
      </p:nvGrpSpPr>
      <p:grpSpPr>
        <a:xfrm>
          <a:off x="0" y="0"/>
          <a:ext cx="0" cy="0"/>
          <a:chOff x="0" y="0"/>
          <a:chExt cx="0" cy="0"/>
        </a:xfrm>
      </p:grpSpPr>
      <p:sp>
        <p:nvSpPr>
          <p:cNvPr id="816" name="Google Shape;816;p1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
        <p:nvSpPr>
          <p:cNvPr id="819" name="Google Shape;819;p14"/>
          <p:cNvSpPr txBox="1">
            <a:spLocks noGrp="1"/>
          </p:cNvSpPr>
          <p:nvPr>
            <p:ph type="title" hasCustomPrompt="1"/>
          </p:nvPr>
        </p:nvSpPr>
        <p:spPr>
          <a:xfrm>
            <a:off x="2215650" y="2877075"/>
            <a:ext cx="2908500" cy="35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0" name="Google Shape;820;p14"/>
          <p:cNvSpPr txBox="1">
            <a:spLocks noGrp="1"/>
          </p:cNvSpPr>
          <p:nvPr>
            <p:ph type="subTitle" idx="1"/>
          </p:nvPr>
        </p:nvSpPr>
        <p:spPr>
          <a:xfrm>
            <a:off x="2215650" y="3793800"/>
            <a:ext cx="2908500" cy="459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1" name="Google Shape;821;p14"/>
          <p:cNvSpPr txBox="1">
            <a:spLocks noGrp="1"/>
          </p:cNvSpPr>
          <p:nvPr>
            <p:ph type="title" idx="2" hasCustomPrompt="1"/>
          </p:nvPr>
        </p:nvSpPr>
        <p:spPr>
          <a:xfrm>
            <a:off x="5539325" y="2877075"/>
            <a:ext cx="2908500" cy="35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2" name="Google Shape;822;p14"/>
          <p:cNvSpPr txBox="1">
            <a:spLocks noGrp="1"/>
          </p:cNvSpPr>
          <p:nvPr>
            <p:ph type="subTitle" idx="3"/>
          </p:nvPr>
        </p:nvSpPr>
        <p:spPr>
          <a:xfrm>
            <a:off x="5528025" y="3793800"/>
            <a:ext cx="2908500" cy="459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3" name="Google Shape;823;p14"/>
          <p:cNvSpPr txBox="1">
            <a:spLocks noGrp="1"/>
          </p:cNvSpPr>
          <p:nvPr>
            <p:ph type="title" idx="4" hasCustomPrompt="1"/>
          </p:nvPr>
        </p:nvSpPr>
        <p:spPr>
          <a:xfrm>
            <a:off x="2208075" y="1130850"/>
            <a:ext cx="2908500" cy="35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4" name="Google Shape;824;p14"/>
          <p:cNvSpPr txBox="1">
            <a:spLocks noGrp="1"/>
          </p:cNvSpPr>
          <p:nvPr>
            <p:ph type="subTitle" idx="5"/>
          </p:nvPr>
        </p:nvSpPr>
        <p:spPr>
          <a:xfrm>
            <a:off x="2208075" y="2043862"/>
            <a:ext cx="2908500" cy="459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5" name="Google Shape;825;p14"/>
          <p:cNvSpPr txBox="1">
            <a:spLocks noGrp="1"/>
          </p:cNvSpPr>
          <p:nvPr>
            <p:ph type="title" idx="6" hasCustomPrompt="1"/>
          </p:nvPr>
        </p:nvSpPr>
        <p:spPr>
          <a:xfrm>
            <a:off x="5520450" y="1130850"/>
            <a:ext cx="2908500" cy="35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6" name="Google Shape;826;p14"/>
          <p:cNvSpPr txBox="1">
            <a:spLocks noGrp="1"/>
          </p:cNvSpPr>
          <p:nvPr>
            <p:ph type="subTitle" idx="7"/>
          </p:nvPr>
        </p:nvSpPr>
        <p:spPr>
          <a:xfrm>
            <a:off x="5520450" y="2043862"/>
            <a:ext cx="2908500" cy="459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7" name="Google Shape;827;p14"/>
          <p:cNvSpPr txBox="1">
            <a:spLocks noGrp="1"/>
          </p:cNvSpPr>
          <p:nvPr>
            <p:ph type="subTitle" idx="8"/>
          </p:nvPr>
        </p:nvSpPr>
        <p:spPr>
          <a:xfrm>
            <a:off x="2300375" y="3382275"/>
            <a:ext cx="2444700" cy="25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828" name="Google Shape;828;p14"/>
          <p:cNvSpPr txBox="1">
            <a:spLocks noGrp="1"/>
          </p:cNvSpPr>
          <p:nvPr>
            <p:ph type="subTitle" idx="9"/>
          </p:nvPr>
        </p:nvSpPr>
        <p:spPr>
          <a:xfrm>
            <a:off x="5604691" y="3382275"/>
            <a:ext cx="2444700" cy="25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829" name="Google Shape;829;p14"/>
          <p:cNvSpPr txBox="1">
            <a:spLocks noGrp="1"/>
          </p:cNvSpPr>
          <p:nvPr>
            <p:ph type="subTitle" idx="13"/>
          </p:nvPr>
        </p:nvSpPr>
        <p:spPr>
          <a:xfrm>
            <a:off x="2300375" y="1637550"/>
            <a:ext cx="2444700" cy="25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830" name="Google Shape;830;p14"/>
          <p:cNvSpPr txBox="1">
            <a:spLocks noGrp="1"/>
          </p:cNvSpPr>
          <p:nvPr>
            <p:ph type="subTitle" idx="14"/>
          </p:nvPr>
        </p:nvSpPr>
        <p:spPr>
          <a:xfrm>
            <a:off x="5604700" y="1637550"/>
            <a:ext cx="2444700" cy="25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grpSp>
        <p:nvGrpSpPr>
          <p:cNvPr id="831" name="Google Shape;831;p14"/>
          <p:cNvGrpSpPr/>
          <p:nvPr/>
        </p:nvGrpSpPr>
        <p:grpSpPr>
          <a:xfrm>
            <a:off x="2936544" y="-329546"/>
            <a:ext cx="2934233" cy="708308"/>
            <a:chOff x="2375925" y="3297600"/>
            <a:chExt cx="735950" cy="177650"/>
          </a:xfrm>
        </p:grpSpPr>
        <p:sp>
          <p:nvSpPr>
            <p:cNvPr id="832" name="Google Shape;832;p1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 name="Google Shape;838;p14"/>
          <p:cNvSpPr txBox="1">
            <a:spLocks noGrp="1"/>
          </p:cNvSpPr>
          <p:nvPr>
            <p:ph type="title" idx="15"/>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39" name="Google Shape;839;p14"/>
          <p:cNvGrpSpPr/>
          <p:nvPr/>
        </p:nvGrpSpPr>
        <p:grpSpPr>
          <a:xfrm>
            <a:off x="18762" y="3081917"/>
            <a:ext cx="767333" cy="1877845"/>
            <a:chOff x="4725850" y="1134375"/>
            <a:chExt cx="922275" cy="2257025"/>
          </a:xfrm>
        </p:grpSpPr>
        <p:sp>
          <p:nvSpPr>
            <p:cNvPr id="840" name="Google Shape;840;p14"/>
            <p:cNvSpPr/>
            <p:nvPr/>
          </p:nvSpPr>
          <p:spPr>
            <a:xfrm>
              <a:off x="4725850" y="3163475"/>
              <a:ext cx="816500" cy="227925"/>
            </a:xfrm>
            <a:custGeom>
              <a:avLst/>
              <a:gdLst/>
              <a:ahLst/>
              <a:cxnLst/>
              <a:rect l="l" t="t" r="r" b="b"/>
              <a:pathLst>
                <a:path w="32660" h="9117" extrusionOk="0">
                  <a:moveTo>
                    <a:pt x="16330" y="0"/>
                  </a:moveTo>
                  <a:cubicBezTo>
                    <a:pt x="7299" y="0"/>
                    <a:pt x="1" y="2045"/>
                    <a:pt x="1" y="4573"/>
                  </a:cubicBezTo>
                  <a:cubicBezTo>
                    <a:pt x="1" y="7072"/>
                    <a:pt x="7299" y="9116"/>
                    <a:pt x="16330" y="9116"/>
                  </a:cubicBezTo>
                  <a:cubicBezTo>
                    <a:pt x="25361" y="9116"/>
                    <a:pt x="32659" y="7072"/>
                    <a:pt x="32659" y="4573"/>
                  </a:cubicBezTo>
                  <a:cubicBezTo>
                    <a:pt x="32659" y="2045"/>
                    <a:pt x="25361" y="0"/>
                    <a:pt x="1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4"/>
            <p:cNvSpPr/>
            <p:nvPr/>
          </p:nvSpPr>
          <p:spPr>
            <a:xfrm>
              <a:off x="4843000" y="1332000"/>
              <a:ext cx="102250" cy="186125"/>
            </a:xfrm>
            <a:custGeom>
              <a:avLst/>
              <a:gdLst/>
              <a:ahLst/>
              <a:cxnLst/>
              <a:rect l="l" t="t" r="r" b="b"/>
              <a:pathLst>
                <a:path w="4090" h="7445" extrusionOk="0">
                  <a:moveTo>
                    <a:pt x="2301" y="0"/>
                  </a:moveTo>
                  <a:cubicBezTo>
                    <a:pt x="2024" y="0"/>
                    <a:pt x="1750" y="100"/>
                    <a:pt x="1534" y="303"/>
                  </a:cubicBezTo>
                  <a:cubicBezTo>
                    <a:pt x="1250" y="558"/>
                    <a:pt x="994" y="842"/>
                    <a:pt x="824" y="1183"/>
                  </a:cubicBezTo>
                  <a:cubicBezTo>
                    <a:pt x="284" y="2120"/>
                    <a:pt x="0" y="3199"/>
                    <a:pt x="29" y="4307"/>
                  </a:cubicBezTo>
                  <a:cubicBezTo>
                    <a:pt x="29" y="5131"/>
                    <a:pt x="142" y="5926"/>
                    <a:pt x="341" y="6692"/>
                  </a:cubicBezTo>
                  <a:cubicBezTo>
                    <a:pt x="466" y="7191"/>
                    <a:pt x="747" y="7444"/>
                    <a:pt x="1101" y="7444"/>
                  </a:cubicBezTo>
                  <a:cubicBezTo>
                    <a:pt x="1311" y="7444"/>
                    <a:pt x="1546" y="7355"/>
                    <a:pt x="1790" y="7175"/>
                  </a:cubicBezTo>
                  <a:cubicBezTo>
                    <a:pt x="2017" y="7062"/>
                    <a:pt x="2187" y="6863"/>
                    <a:pt x="2358" y="6664"/>
                  </a:cubicBezTo>
                  <a:cubicBezTo>
                    <a:pt x="2982" y="5812"/>
                    <a:pt x="3465" y="4847"/>
                    <a:pt x="3806" y="3824"/>
                  </a:cubicBezTo>
                  <a:cubicBezTo>
                    <a:pt x="4090" y="2915"/>
                    <a:pt x="4033" y="1921"/>
                    <a:pt x="3607" y="1069"/>
                  </a:cubicBezTo>
                  <a:cubicBezTo>
                    <a:pt x="3494" y="814"/>
                    <a:pt x="3352" y="558"/>
                    <a:pt x="3153" y="359"/>
                  </a:cubicBezTo>
                  <a:cubicBezTo>
                    <a:pt x="2915" y="121"/>
                    <a:pt x="2606" y="0"/>
                    <a:pt x="2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4"/>
            <p:cNvSpPr/>
            <p:nvPr/>
          </p:nvSpPr>
          <p:spPr>
            <a:xfrm>
              <a:off x="4960150" y="1184150"/>
              <a:ext cx="120000" cy="203475"/>
            </a:xfrm>
            <a:custGeom>
              <a:avLst/>
              <a:gdLst/>
              <a:ahLst/>
              <a:cxnLst/>
              <a:rect l="l" t="t" r="r" b="b"/>
              <a:pathLst>
                <a:path w="4800" h="8139" extrusionOk="0">
                  <a:moveTo>
                    <a:pt x="2232" y="1"/>
                  </a:moveTo>
                  <a:cubicBezTo>
                    <a:pt x="1824" y="1"/>
                    <a:pt x="1417" y="178"/>
                    <a:pt x="1136" y="509"/>
                  </a:cubicBezTo>
                  <a:cubicBezTo>
                    <a:pt x="1051" y="622"/>
                    <a:pt x="937" y="736"/>
                    <a:pt x="881" y="849"/>
                  </a:cubicBezTo>
                  <a:cubicBezTo>
                    <a:pt x="511" y="1389"/>
                    <a:pt x="256" y="2014"/>
                    <a:pt x="199" y="2695"/>
                  </a:cubicBezTo>
                  <a:cubicBezTo>
                    <a:pt x="0" y="4570"/>
                    <a:pt x="739" y="6444"/>
                    <a:pt x="2130" y="7750"/>
                  </a:cubicBezTo>
                  <a:cubicBezTo>
                    <a:pt x="2215" y="7835"/>
                    <a:pt x="2329" y="7921"/>
                    <a:pt x="2471" y="8006"/>
                  </a:cubicBezTo>
                  <a:cubicBezTo>
                    <a:pt x="2595" y="8095"/>
                    <a:pt x="2731" y="8139"/>
                    <a:pt x="2870" y="8139"/>
                  </a:cubicBezTo>
                  <a:cubicBezTo>
                    <a:pt x="2954" y="8139"/>
                    <a:pt x="3039" y="8123"/>
                    <a:pt x="3124" y="8091"/>
                  </a:cubicBezTo>
                  <a:cubicBezTo>
                    <a:pt x="3579" y="7977"/>
                    <a:pt x="3976" y="7750"/>
                    <a:pt x="4345" y="7495"/>
                  </a:cubicBezTo>
                  <a:cubicBezTo>
                    <a:pt x="4544" y="7381"/>
                    <a:pt x="4658" y="7154"/>
                    <a:pt x="4686" y="6927"/>
                  </a:cubicBezTo>
                  <a:cubicBezTo>
                    <a:pt x="4714" y="6359"/>
                    <a:pt x="4743" y="5819"/>
                    <a:pt x="4800" y="5223"/>
                  </a:cubicBezTo>
                  <a:cubicBezTo>
                    <a:pt x="4771" y="4825"/>
                    <a:pt x="4771" y="4399"/>
                    <a:pt x="4714" y="3916"/>
                  </a:cubicBezTo>
                  <a:cubicBezTo>
                    <a:pt x="4601" y="3036"/>
                    <a:pt x="4374" y="2156"/>
                    <a:pt x="3976" y="1360"/>
                  </a:cubicBezTo>
                  <a:cubicBezTo>
                    <a:pt x="3777" y="906"/>
                    <a:pt x="3465" y="537"/>
                    <a:pt x="3067" y="281"/>
                  </a:cubicBezTo>
                  <a:cubicBezTo>
                    <a:pt x="2818" y="92"/>
                    <a:pt x="2525" y="1"/>
                    <a:pt x="2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4"/>
            <p:cNvSpPr/>
            <p:nvPr/>
          </p:nvSpPr>
          <p:spPr>
            <a:xfrm>
              <a:off x="5127700" y="1184975"/>
              <a:ext cx="165450" cy="222800"/>
            </a:xfrm>
            <a:custGeom>
              <a:avLst/>
              <a:gdLst/>
              <a:ahLst/>
              <a:cxnLst/>
              <a:rect l="l" t="t" r="r" b="b"/>
              <a:pathLst>
                <a:path w="6618" h="8912" extrusionOk="0">
                  <a:moveTo>
                    <a:pt x="4126" y="1"/>
                  </a:moveTo>
                  <a:cubicBezTo>
                    <a:pt x="3716" y="1"/>
                    <a:pt x="3306" y="119"/>
                    <a:pt x="2954" y="362"/>
                  </a:cubicBezTo>
                  <a:cubicBezTo>
                    <a:pt x="2301" y="760"/>
                    <a:pt x="1790" y="1327"/>
                    <a:pt x="1420" y="2009"/>
                  </a:cubicBezTo>
                  <a:cubicBezTo>
                    <a:pt x="654" y="3457"/>
                    <a:pt x="171" y="5019"/>
                    <a:pt x="57" y="6666"/>
                  </a:cubicBezTo>
                  <a:cubicBezTo>
                    <a:pt x="0" y="7036"/>
                    <a:pt x="142" y="7433"/>
                    <a:pt x="426" y="7660"/>
                  </a:cubicBezTo>
                  <a:cubicBezTo>
                    <a:pt x="597" y="7802"/>
                    <a:pt x="710" y="7973"/>
                    <a:pt x="881" y="8115"/>
                  </a:cubicBezTo>
                  <a:cubicBezTo>
                    <a:pt x="1136" y="8399"/>
                    <a:pt x="1449" y="8626"/>
                    <a:pt x="1761" y="8825"/>
                  </a:cubicBezTo>
                  <a:cubicBezTo>
                    <a:pt x="1853" y="8882"/>
                    <a:pt x="1958" y="8912"/>
                    <a:pt x="2063" y="8912"/>
                  </a:cubicBezTo>
                  <a:cubicBezTo>
                    <a:pt x="2217" y="8912"/>
                    <a:pt x="2369" y="8847"/>
                    <a:pt x="2471" y="8711"/>
                  </a:cubicBezTo>
                  <a:cubicBezTo>
                    <a:pt x="3266" y="7944"/>
                    <a:pt x="4033" y="7206"/>
                    <a:pt x="4800" y="6439"/>
                  </a:cubicBezTo>
                  <a:cubicBezTo>
                    <a:pt x="5368" y="5871"/>
                    <a:pt x="5822" y="5247"/>
                    <a:pt x="6191" y="4537"/>
                  </a:cubicBezTo>
                  <a:cubicBezTo>
                    <a:pt x="6475" y="4025"/>
                    <a:pt x="6617" y="3457"/>
                    <a:pt x="6589" y="2889"/>
                  </a:cubicBezTo>
                  <a:cubicBezTo>
                    <a:pt x="6561" y="2037"/>
                    <a:pt x="6191" y="1242"/>
                    <a:pt x="5623" y="618"/>
                  </a:cubicBezTo>
                  <a:cubicBezTo>
                    <a:pt x="5217" y="211"/>
                    <a:pt x="4672" y="1"/>
                    <a:pt x="41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4"/>
            <p:cNvSpPr/>
            <p:nvPr/>
          </p:nvSpPr>
          <p:spPr>
            <a:xfrm>
              <a:off x="5440075" y="1136525"/>
              <a:ext cx="144875" cy="215825"/>
            </a:xfrm>
            <a:custGeom>
              <a:avLst/>
              <a:gdLst/>
              <a:ahLst/>
              <a:cxnLst/>
              <a:rect l="l" t="t" r="r" b="b"/>
              <a:pathLst>
                <a:path w="5795" h="8633" extrusionOk="0">
                  <a:moveTo>
                    <a:pt x="2435" y="1"/>
                  </a:moveTo>
                  <a:cubicBezTo>
                    <a:pt x="2267" y="1"/>
                    <a:pt x="2098" y="20"/>
                    <a:pt x="1932" y="56"/>
                  </a:cubicBezTo>
                  <a:cubicBezTo>
                    <a:pt x="1250" y="198"/>
                    <a:pt x="711" y="681"/>
                    <a:pt x="512" y="1306"/>
                  </a:cubicBezTo>
                  <a:cubicBezTo>
                    <a:pt x="86" y="2328"/>
                    <a:pt x="1" y="3436"/>
                    <a:pt x="228" y="4515"/>
                  </a:cubicBezTo>
                  <a:cubicBezTo>
                    <a:pt x="541" y="5878"/>
                    <a:pt x="1137" y="7156"/>
                    <a:pt x="2017" y="8264"/>
                  </a:cubicBezTo>
                  <a:lnTo>
                    <a:pt x="2046" y="8320"/>
                  </a:lnTo>
                  <a:cubicBezTo>
                    <a:pt x="2200" y="8520"/>
                    <a:pt x="2424" y="8632"/>
                    <a:pt x="2663" y="8632"/>
                  </a:cubicBezTo>
                  <a:cubicBezTo>
                    <a:pt x="2731" y="8632"/>
                    <a:pt x="2800" y="8623"/>
                    <a:pt x="2869" y="8604"/>
                  </a:cubicBezTo>
                  <a:cubicBezTo>
                    <a:pt x="3437" y="8491"/>
                    <a:pt x="4005" y="8292"/>
                    <a:pt x="4516" y="8008"/>
                  </a:cubicBezTo>
                  <a:cubicBezTo>
                    <a:pt x="4687" y="7923"/>
                    <a:pt x="4829" y="7781"/>
                    <a:pt x="4914" y="7611"/>
                  </a:cubicBezTo>
                  <a:cubicBezTo>
                    <a:pt x="5482" y="6645"/>
                    <a:pt x="5794" y="5537"/>
                    <a:pt x="5794" y="4430"/>
                  </a:cubicBezTo>
                  <a:cubicBezTo>
                    <a:pt x="5766" y="3493"/>
                    <a:pt x="5482" y="2556"/>
                    <a:pt x="4999" y="1760"/>
                  </a:cubicBezTo>
                  <a:cubicBezTo>
                    <a:pt x="4630" y="1136"/>
                    <a:pt x="4090" y="624"/>
                    <a:pt x="3437" y="255"/>
                  </a:cubicBezTo>
                  <a:cubicBezTo>
                    <a:pt x="3130" y="83"/>
                    <a:pt x="2785" y="1"/>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4"/>
            <p:cNvSpPr/>
            <p:nvPr/>
          </p:nvSpPr>
          <p:spPr>
            <a:xfrm>
              <a:off x="5375475" y="1323600"/>
              <a:ext cx="271950" cy="385425"/>
            </a:xfrm>
            <a:custGeom>
              <a:avLst/>
              <a:gdLst/>
              <a:ahLst/>
              <a:cxnLst/>
              <a:rect l="l" t="t" r="r" b="b"/>
              <a:pathLst>
                <a:path w="10878" h="15417" extrusionOk="0">
                  <a:moveTo>
                    <a:pt x="7102" y="0"/>
                  </a:moveTo>
                  <a:cubicBezTo>
                    <a:pt x="6473" y="0"/>
                    <a:pt x="5852" y="147"/>
                    <a:pt x="5283" y="440"/>
                  </a:cubicBezTo>
                  <a:cubicBezTo>
                    <a:pt x="4232" y="923"/>
                    <a:pt x="3323" y="1718"/>
                    <a:pt x="2727" y="2740"/>
                  </a:cubicBezTo>
                  <a:cubicBezTo>
                    <a:pt x="2131" y="3706"/>
                    <a:pt x="1648" y="4757"/>
                    <a:pt x="1307" y="5864"/>
                  </a:cubicBezTo>
                  <a:cubicBezTo>
                    <a:pt x="853" y="7398"/>
                    <a:pt x="483" y="8960"/>
                    <a:pt x="199" y="10550"/>
                  </a:cubicBezTo>
                  <a:cubicBezTo>
                    <a:pt x="57" y="11146"/>
                    <a:pt x="1" y="11743"/>
                    <a:pt x="1" y="12339"/>
                  </a:cubicBezTo>
                  <a:cubicBezTo>
                    <a:pt x="29" y="13106"/>
                    <a:pt x="285" y="13873"/>
                    <a:pt x="711" y="14526"/>
                  </a:cubicBezTo>
                  <a:cubicBezTo>
                    <a:pt x="1023" y="15037"/>
                    <a:pt x="1563" y="15349"/>
                    <a:pt x="2131" y="15406"/>
                  </a:cubicBezTo>
                  <a:cubicBezTo>
                    <a:pt x="2224" y="15413"/>
                    <a:pt x="2320" y="15416"/>
                    <a:pt x="2416" y="15416"/>
                  </a:cubicBezTo>
                  <a:cubicBezTo>
                    <a:pt x="2726" y="15416"/>
                    <a:pt x="3041" y="15379"/>
                    <a:pt x="3323" y="15293"/>
                  </a:cubicBezTo>
                  <a:cubicBezTo>
                    <a:pt x="3863" y="15122"/>
                    <a:pt x="4402" y="14867"/>
                    <a:pt x="4857" y="14554"/>
                  </a:cubicBezTo>
                  <a:cubicBezTo>
                    <a:pt x="5851" y="13901"/>
                    <a:pt x="6731" y="13106"/>
                    <a:pt x="7498" y="12197"/>
                  </a:cubicBezTo>
                  <a:cubicBezTo>
                    <a:pt x="8464" y="11033"/>
                    <a:pt x="9287" y="9755"/>
                    <a:pt x="9912" y="8363"/>
                  </a:cubicBezTo>
                  <a:cubicBezTo>
                    <a:pt x="10451" y="7227"/>
                    <a:pt x="10764" y="5978"/>
                    <a:pt x="10821" y="4700"/>
                  </a:cubicBezTo>
                  <a:cubicBezTo>
                    <a:pt x="10877" y="3791"/>
                    <a:pt x="10764" y="2882"/>
                    <a:pt x="10423" y="2030"/>
                  </a:cubicBezTo>
                  <a:cubicBezTo>
                    <a:pt x="10054" y="1121"/>
                    <a:pt x="9259" y="440"/>
                    <a:pt x="8322" y="184"/>
                  </a:cubicBezTo>
                  <a:cubicBezTo>
                    <a:pt x="7920" y="62"/>
                    <a:pt x="7509" y="0"/>
                    <a:pt x="7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4"/>
            <p:cNvSpPr/>
            <p:nvPr/>
          </p:nvSpPr>
          <p:spPr>
            <a:xfrm>
              <a:off x="5001325" y="1349300"/>
              <a:ext cx="220125" cy="325200"/>
            </a:xfrm>
            <a:custGeom>
              <a:avLst/>
              <a:gdLst/>
              <a:ahLst/>
              <a:cxnLst/>
              <a:rect l="l" t="t" r="r" b="b"/>
              <a:pathLst>
                <a:path w="8805" h="13008" extrusionOk="0">
                  <a:moveTo>
                    <a:pt x="3592" y="1"/>
                  </a:moveTo>
                  <a:cubicBezTo>
                    <a:pt x="3512" y="1"/>
                    <a:pt x="3432" y="3"/>
                    <a:pt x="3351" y="8"/>
                  </a:cubicBezTo>
                  <a:cubicBezTo>
                    <a:pt x="1449" y="122"/>
                    <a:pt x="0" y="1826"/>
                    <a:pt x="171" y="3729"/>
                  </a:cubicBezTo>
                  <a:cubicBezTo>
                    <a:pt x="228" y="4240"/>
                    <a:pt x="313" y="4779"/>
                    <a:pt x="398" y="5290"/>
                  </a:cubicBezTo>
                  <a:cubicBezTo>
                    <a:pt x="909" y="8130"/>
                    <a:pt x="2301" y="10487"/>
                    <a:pt x="4317" y="12532"/>
                  </a:cubicBezTo>
                  <a:cubicBezTo>
                    <a:pt x="4374" y="12617"/>
                    <a:pt x="4459" y="12674"/>
                    <a:pt x="4516" y="12731"/>
                  </a:cubicBezTo>
                  <a:cubicBezTo>
                    <a:pt x="4657" y="12912"/>
                    <a:pt x="4869" y="13008"/>
                    <a:pt x="5081" y="13008"/>
                  </a:cubicBezTo>
                  <a:cubicBezTo>
                    <a:pt x="5169" y="13008"/>
                    <a:pt x="5257" y="12991"/>
                    <a:pt x="5339" y="12958"/>
                  </a:cubicBezTo>
                  <a:cubicBezTo>
                    <a:pt x="5377" y="12939"/>
                    <a:pt x="5418" y="12933"/>
                    <a:pt x="5460" y="12933"/>
                  </a:cubicBezTo>
                  <a:cubicBezTo>
                    <a:pt x="5545" y="12933"/>
                    <a:pt x="5633" y="12958"/>
                    <a:pt x="5709" y="12958"/>
                  </a:cubicBezTo>
                  <a:cubicBezTo>
                    <a:pt x="6873" y="12845"/>
                    <a:pt x="7782" y="12333"/>
                    <a:pt x="8236" y="11197"/>
                  </a:cubicBezTo>
                  <a:cubicBezTo>
                    <a:pt x="8321" y="10942"/>
                    <a:pt x="8406" y="10715"/>
                    <a:pt x="8492" y="10459"/>
                  </a:cubicBezTo>
                  <a:cubicBezTo>
                    <a:pt x="8690" y="9749"/>
                    <a:pt x="8804" y="9011"/>
                    <a:pt x="8776" y="8272"/>
                  </a:cubicBezTo>
                  <a:cubicBezTo>
                    <a:pt x="8776" y="6568"/>
                    <a:pt x="8435" y="4893"/>
                    <a:pt x="7810" y="3303"/>
                  </a:cubicBezTo>
                  <a:cubicBezTo>
                    <a:pt x="7356" y="2309"/>
                    <a:pt x="6674" y="1428"/>
                    <a:pt x="5822" y="747"/>
                  </a:cubicBezTo>
                  <a:cubicBezTo>
                    <a:pt x="5177" y="256"/>
                    <a:pt x="4391" y="1"/>
                    <a:pt x="35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4"/>
            <p:cNvSpPr/>
            <p:nvPr/>
          </p:nvSpPr>
          <p:spPr>
            <a:xfrm>
              <a:off x="4811750" y="1499700"/>
              <a:ext cx="144150" cy="289675"/>
            </a:xfrm>
            <a:custGeom>
              <a:avLst/>
              <a:gdLst/>
              <a:ahLst/>
              <a:cxnLst/>
              <a:rect l="l" t="t" r="r" b="b"/>
              <a:pathLst>
                <a:path w="5766" h="11587" extrusionOk="0">
                  <a:moveTo>
                    <a:pt x="2983" y="1"/>
                  </a:moveTo>
                  <a:cubicBezTo>
                    <a:pt x="2907" y="1"/>
                    <a:pt x="2831" y="5"/>
                    <a:pt x="2756" y="13"/>
                  </a:cubicBezTo>
                  <a:cubicBezTo>
                    <a:pt x="1648" y="98"/>
                    <a:pt x="739" y="836"/>
                    <a:pt x="398" y="1887"/>
                  </a:cubicBezTo>
                  <a:cubicBezTo>
                    <a:pt x="228" y="2427"/>
                    <a:pt x="143" y="2995"/>
                    <a:pt x="114" y="3563"/>
                  </a:cubicBezTo>
                  <a:cubicBezTo>
                    <a:pt x="1" y="5607"/>
                    <a:pt x="484" y="7539"/>
                    <a:pt x="966" y="9498"/>
                  </a:cubicBezTo>
                  <a:cubicBezTo>
                    <a:pt x="995" y="9782"/>
                    <a:pt x="1165" y="10038"/>
                    <a:pt x="1421" y="10180"/>
                  </a:cubicBezTo>
                  <a:cubicBezTo>
                    <a:pt x="1563" y="10265"/>
                    <a:pt x="1591" y="10407"/>
                    <a:pt x="1648" y="10549"/>
                  </a:cubicBezTo>
                  <a:cubicBezTo>
                    <a:pt x="1762" y="10719"/>
                    <a:pt x="1847" y="10918"/>
                    <a:pt x="1960" y="11088"/>
                  </a:cubicBezTo>
                  <a:cubicBezTo>
                    <a:pt x="2193" y="11411"/>
                    <a:pt x="2562" y="11587"/>
                    <a:pt x="2931" y="11587"/>
                  </a:cubicBezTo>
                  <a:cubicBezTo>
                    <a:pt x="3146" y="11587"/>
                    <a:pt x="3362" y="11527"/>
                    <a:pt x="3551" y="11401"/>
                  </a:cubicBezTo>
                  <a:cubicBezTo>
                    <a:pt x="3835" y="11230"/>
                    <a:pt x="4090" y="11003"/>
                    <a:pt x="4261" y="10719"/>
                  </a:cubicBezTo>
                  <a:cubicBezTo>
                    <a:pt x="4545" y="10350"/>
                    <a:pt x="4772" y="9924"/>
                    <a:pt x="4971" y="9498"/>
                  </a:cubicBezTo>
                  <a:cubicBezTo>
                    <a:pt x="5567" y="8192"/>
                    <a:pt x="5709" y="6800"/>
                    <a:pt x="5737" y="5380"/>
                  </a:cubicBezTo>
                  <a:cubicBezTo>
                    <a:pt x="5766" y="4244"/>
                    <a:pt x="5595" y="3080"/>
                    <a:pt x="5255" y="1972"/>
                  </a:cubicBezTo>
                  <a:cubicBezTo>
                    <a:pt x="5169" y="1603"/>
                    <a:pt x="4999" y="1262"/>
                    <a:pt x="4772" y="950"/>
                  </a:cubicBezTo>
                  <a:cubicBezTo>
                    <a:pt x="4387" y="359"/>
                    <a:pt x="3699" y="1"/>
                    <a:pt x="2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4"/>
            <p:cNvSpPr/>
            <p:nvPr/>
          </p:nvSpPr>
          <p:spPr>
            <a:xfrm>
              <a:off x="4748575" y="2183000"/>
              <a:ext cx="754025" cy="592250"/>
            </a:xfrm>
            <a:custGeom>
              <a:avLst/>
              <a:gdLst/>
              <a:ahLst/>
              <a:cxnLst/>
              <a:rect l="l" t="t" r="r" b="b"/>
              <a:pathLst>
                <a:path w="30161" h="23690" extrusionOk="0">
                  <a:moveTo>
                    <a:pt x="30160" y="1"/>
                  </a:moveTo>
                  <a:lnTo>
                    <a:pt x="30160" y="1"/>
                  </a:lnTo>
                  <a:cubicBezTo>
                    <a:pt x="29109" y="1023"/>
                    <a:pt x="23174" y="1790"/>
                    <a:pt x="15904" y="1846"/>
                  </a:cubicBezTo>
                  <a:lnTo>
                    <a:pt x="15052" y="1846"/>
                  </a:lnTo>
                  <a:cubicBezTo>
                    <a:pt x="7441" y="1846"/>
                    <a:pt x="1136" y="1051"/>
                    <a:pt x="0" y="29"/>
                  </a:cubicBezTo>
                  <a:lnTo>
                    <a:pt x="0" y="29"/>
                  </a:lnTo>
                  <a:cubicBezTo>
                    <a:pt x="0" y="86"/>
                    <a:pt x="0" y="143"/>
                    <a:pt x="29" y="199"/>
                  </a:cubicBezTo>
                  <a:cubicBezTo>
                    <a:pt x="142" y="654"/>
                    <a:pt x="228" y="1108"/>
                    <a:pt x="341" y="1563"/>
                  </a:cubicBezTo>
                  <a:cubicBezTo>
                    <a:pt x="1051" y="4317"/>
                    <a:pt x="1704" y="7072"/>
                    <a:pt x="2414" y="9827"/>
                  </a:cubicBezTo>
                  <a:cubicBezTo>
                    <a:pt x="3181" y="12837"/>
                    <a:pt x="3976" y="15847"/>
                    <a:pt x="4800" y="18886"/>
                  </a:cubicBezTo>
                  <a:cubicBezTo>
                    <a:pt x="4970" y="19539"/>
                    <a:pt x="5084" y="20249"/>
                    <a:pt x="5339" y="20931"/>
                  </a:cubicBezTo>
                  <a:cubicBezTo>
                    <a:pt x="5396" y="21158"/>
                    <a:pt x="5567" y="21385"/>
                    <a:pt x="5794" y="21527"/>
                  </a:cubicBezTo>
                  <a:cubicBezTo>
                    <a:pt x="6248" y="21811"/>
                    <a:pt x="6759" y="22038"/>
                    <a:pt x="7299" y="22152"/>
                  </a:cubicBezTo>
                  <a:cubicBezTo>
                    <a:pt x="7393" y="22246"/>
                    <a:pt x="7526" y="22301"/>
                    <a:pt x="7682" y="22301"/>
                  </a:cubicBezTo>
                  <a:cubicBezTo>
                    <a:pt x="7714" y="22301"/>
                    <a:pt x="7748" y="22299"/>
                    <a:pt x="7782" y="22294"/>
                  </a:cubicBezTo>
                  <a:cubicBezTo>
                    <a:pt x="8520" y="22606"/>
                    <a:pt x="9287" y="22805"/>
                    <a:pt x="10082" y="22890"/>
                  </a:cubicBezTo>
                  <a:cubicBezTo>
                    <a:pt x="10165" y="22973"/>
                    <a:pt x="10294" y="23026"/>
                    <a:pt x="10424" y="23026"/>
                  </a:cubicBezTo>
                  <a:cubicBezTo>
                    <a:pt x="10471" y="23026"/>
                    <a:pt x="10519" y="23019"/>
                    <a:pt x="10565" y="23004"/>
                  </a:cubicBezTo>
                  <a:cubicBezTo>
                    <a:pt x="11388" y="23259"/>
                    <a:pt x="12240" y="23430"/>
                    <a:pt x="13092" y="23430"/>
                  </a:cubicBezTo>
                  <a:cubicBezTo>
                    <a:pt x="13196" y="23513"/>
                    <a:pt x="13315" y="23566"/>
                    <a:pt x="13439" y="23566"/>
                  </a:cubicBezTo>
                  <a:cubicBezTo>
                    <a:pt x="13484" y="23566"/>
                    <a:pt x="13529" y="23558"/>
                    <a:pt x="13575" y="23543"/>
                  </a:cubicBezTo>
                  <a:cubicBezTo>
                    <a:pt x="14032" y="23585"/>
                    <a:pt x="14490" y="23611"/>
                    <a:pt x="14947" y="23611"/>
                  </a:cubicBezTo>
                  <a:cubicBezTo>
                    <a:pt x="15115" y="23611"/>
                    <a:pt x="15282" y="23608"/>
                    <a:pt x="15449" y="23600"/>
                  </a:cubicBezTo>
                  <a:cubicBezTo>
                    <a:pt x="15541" y="23661"/>
                    <a:pt x="15640" y="23689"/>
                    <a:pt x="15739" y="23689"/>
                  </a:cubicBezTo>
                  <a:cubicBezTo>
                    <a:pt x="15825" y="23689"/>
                    <a:pt x="15910" y="23668"/>
                    <a:pt x="15989" y="23628"/>
                  </a:cubicBezTo>
                  <a:cubicBezTo>
                    <a:pt x="16131" y="23657"/>
                    <a:pt x="16301" y="23657"/>
                    <a:pt x="16443" y="23685"/>
                  </a:cubicBezTo>
                  <a:cubicBezTo>
                    <a:pt x="17153" y="23685"/>
                    <a:pt x="17835" y="23628"/>
                    <a:pt x="18516" y="23543"/>
                  </a:cubicBezTo>
                  <a:cubicBezTo>
                    <a:pt x="18582" y="23565"/>
                    <a:pt x="18643" y="23574"/>
                    <a:pt x="18702" y="23574"/>
                  </a:cubicBezTo>
                  <a:cubicBezTo>
                    <a:pt x="18800" y="23574"/>
                    <a:pt x="18894" y="23550"/>
                    <a:pt x="18999" y="23515"/>
                  </a:cubicBezTo>
                  <a:cubicBezTo>
                    <a:pt x="19397" y="23458"/>
                    <a:pt x="19823" y="23458"/>
                    <a:pt x="20220" y="23373"/>
                  </a:cubicBezTo>
                  <a:cubicBezTo>
                    <a:pt x="20561" y="23344"/>
                    <a:pt x="20902" y="23259"/>
                    <a:pt x="21214" y="23117"/>
                  </a:cubicBezTo>
                  <a:cubicBezTo>
                    <a:pt x="21260" y="23132"/>
                    <a:pt x="21306" y="23140"/>
                    <a:pt x="21350" y="23140"/>
                  </a:cubicBezTo>
                  <a:cubicBezTo>
                    <a:pt x="21472" y="23140"/>
                    <a:pt x="21586" y="23087"/>
                    <a:pt x="21669" y="23004"/>
                  </a:cubicBezTo>
                  <a:cubicBezTo>
                    <a:pt x="22265" y="22918"/>
                    <a:pt x="22805" y="22748"/>
                    <a:pt x="23316" y="22436"/>
                  </a:cubicBezTo>
                  <a:cubicBezTo>
                    <a:pt x="23352" y="22448"/>
                    <a:pt x="23389" y="22453"/>
                    <a:pt x="23425" y="22453"/>
                  </a:cubicBezTo>
                  <a:cubicBezTo>
                    <a:pt x="23557" y="22453"/>
                    <a:pt x="23681" y="22377"/>
                    <a:pt x="23770" y="22265"/>
                  </a:cubicBezTo>
                  <a:cubicBezTo>
                    <a:pt x="24452" y="22038"/>
                    <a:pt x="25077" y="21669"/>
                    <a:pt x="25588" y="21215"/>
                  </a:cubicBezTo>
                  <a:cubicBezTo>
                    <a:pt x="25843" y="20959"/>
                    <a:pt x="26042" y="20647"/>
                    <a:pt x="26071" y="20306"/>
                  </a:cubicBezTo>
                  <a:cubicBezTo>
                    <a:pt x="26383" y="18715"/>
                    <a:pt x="26724" y="17153"/>
                    <a:pt x="27036" y="15592"/>
                  </a:cubicBezTo>
                  <a:cubicBezTo>
                    <a:pt x="27405" y="13831"/>
                    <a:pt x="27775" y="12098"/>
                    <a:pt x="28144" y="10366"/>
                  </a:cubicBezTo>
                  <a:cubicBezTo>
                    <a:pt x="28627" y="8009"/>
                    <a:pt x="29138" y="5624"/>
                    <a:pt x="29649" y="3238"/>
                  </a:cubicBezTo>
                  <a:cubicBezTo>
                    <a:pt x="29791" y="2443"/>
                    <a:pt x="29961" y="1676"/>
                    <a:pt x="30103" y="881"/>
                  </a:cubicBezTo>
                  <a:cubicBezTo>
                    <a:pt x="30132" y="597"/>
                    <a:pt x="30160" y="313"/>
                    <a:pt x="30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4"/>
            <p:cNvSpPr/>
            <p:nvPr/>
          </p:nvSpPr>
          <p:spPr>
            <a:xfrm>
              <a:off x="4743600" y="2121225"/>
              <a:ext cx="763250" cy="107250"/>
            </a:xfrm>
            <a:custGeom>
              <a:avLst/>
              <a:gdLst/>
              <a:ahLst/>
              <a:cxnLst/>
              <a:rect l="l" t="t" r="r" b="b"/>
              <a:pathLst>
                <a:path w="30530" h="4290" extrusionOk="0">
                  <a:moveTo>
                    <a:pt x="15251" y="1"/>
                  </a:moveTo>
                  <a:cubicBezTo>
                    <a:pt x="6816" y="1"/>
                    <a:pt x="1" y="966"/>
                    <a:pt x="1" y="2159"/>
                  </a:cubicBezTo>
                  <a:cubicBezTo>
                    <a:pt x="1" y="3352"/>
                    <a:pt x="6816" y="4289"/>
                    <a:pt x="15251" y="4289"/>
                  </a:cubicBezTo>
                  <a:cubicBezTo>
                    <a:pt x="23685" y="4289"/>
                    <a:pt x="30529" y="3352"/>
                    <a:pt x="30529" y="2159"/>
                  </a:cubicBezTo>
                  <a:cubicBezTo>
                    <a:pt x="30529" y="966"/>
                    <a:pt x="23685" y="1"/>
                    <a:pt x="15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4"/>
            <p:cNvSpPr/>
            <p:nvPr/>
          </p:nvSpPr>
          <p:spPr>
            <a:xfrm>
              <a:off x="4775550" y="2164550"/>
              <a:ext cx="699350" cy="63925"/>
            </a:xfrm>
            <a:custGeom>
              <a:avLst/>
              <a:gdLst/>
              <a:ahLst/>
              <a:cxnLst/>
              <a:rect l="l" t="t" r="r" b="b"/>
              <a:pathLst>
                <a:path w="27974" h="2557" extrusionOk="0">
                  <a:moveTo>
                    <a:pt x="13973" y="0"/>
                  </a:moveTo>
                  <a:cubicBezTo>
                    <a:pt x="6248" y="0"/>
                    <a:pt x="1" y="568"/>
                    <a:pt x="1" y="1278"/>
                  </a:cubicBezTo>
                  <a:cubicBezTo>
                    <a:pt x="1" y="1988"/>
                    <a:pt x="6248" y="2556"/>
                    <a:pt x="13973" y="2556"/>
                  </a:cubicBezTo>
                  <a:cubicBezTo>
                    <a:pt x="21697" y="2556"/>
                    <a:pt x="27973" y="1988"/>
                    <a:pt x="27973" y="1278"/>
                  </a:cubicBezTo>
                  <a:cubicBezTo>
                    <a:pt x="27973" y="568"/>
                    <a:pt x="21697" y="0"/>
                    <a:pt x="13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4"/>
            <p:cNvSpPr/>
            <p:nvPr/>
          </p:nvSpPr>
          <p:spPr>
            <a:xfrm>
              <a:off x="5044625" y="1572100"/>
              <a:ext cx="508375" cy="655650"/>
            </a:xfrm>
            <a:custGeom>
              <a:avLst/>
              <a:gdLst/>
              <a:ahLst/>
              <a:cxnLst/>
              <a:rect l="l" t="t" r="r" b="b"/>
              <a:pathLst>
                <a:path w="20335" h="26226" extrusionOk="0">
                  <a:moveTo>
                    <a:pt x="10488" y="0"/>
                  </a:moveTo>
                  <a:cubicBezTo>
                    <a:pt x="9733" y="0"/>
                    <a:pt x="8999" y="91"/>
                    <a:pt x="8322" y="269"/>
                  </a:cubicBezTo>
                  <a:cubicBezTo>
                    <a:pt x="6362" y="809"/>
                    <a:pt x="4630" y="1973"/>
                    <a:pt x="3380" y="3592"/>
                  </a:cubicBezTo>
                  <a:cubicBezTo>
                    <a:pt x="1875" y="5381"/>
                    <a:pt x="881" y="7568"/>
                    <a:pt x="512" y="9896"/>
                  </a:cubicBezTo>
                  <a:cubicBezTo>
                    <a:pt x="86" y="12339"/>
                    <a:pt x="1" y="14838"/>
                    <a:pt x="256" y="17337"/>
                  </a:cubicBezTo>
                  <a:cubicBezTo>
                    <a:pt x="427" y="18927"/>
                    <a:pt x="626" y="20518"/>
                    <a:pt x="824" y="22108"/>
                  </a:cubicBezTo>
                  <a:cubicBezTo>
                    <a:pt x="881" y="22534"/>
                    <a:pt x="966" y="22960"/>
                    <a:pt x="1052" y="23357"/>
                  </a:cubicBezTo>
                  <a:cubicBezTo>
                    <a:pt x="1137" y="23869"/>
                    <a:pt x="1449" y="24295"/>
                    <a:pt x="1903" y="24522"/>
                  </a:cubicBezTo>
                  <a:cubicBezTo>
                    <a:pt x="2784" y="25033"/>
                    <a:pt x="3721" y="25459"/>
                    <a:pt x="4687" y="25800"/>
                  </a:cubicBezTo>
                  <a:cubicBezTo>
                    <a:pt x="5226" y="25970"/>
                    <a:pt x="5766" y="26112"/>
                    <a:pt x="6305" y="26226"/>
                  </a:cubicBezTo>
                  <a:cubicBezTo>
                    <a:pt x="10224" y="26112"/>
                    <a:pt x="13604" y="25771"/>
                    <a:pt x="15791" y="25345"/>
                  </a:cubicBezTo>
                  <a:cubicBezTo>
                    <a:pt x="15961" y="25147"/>
                    <a:pt x="16131" y="24976"/>
                    <a:pt x="16245" y="24749"/>
                  </a:cubicBezTo>
                  <a:lnTo>
                    <a:pt x="16359" y="24579"/>
                  </a:lnTo>
                  <a:cubicBezTo>
                    <a:pt x="17551" y="22591"/>
                    <a:pt x="18545" y="20489"/>
                    <a:pt x="19284" y="18274"/>
                  </a:cubicBezTo>
                  <a:cubicBezTo>
                    <a:pt x="19965" y="16201"/>
                    <a:pt x="20306" y="14014"/>
                    <a:pt x="20334" y="11827"/>
                  </a:cubicBezTo>
                  <a:cubicBezTo>
                    <a:pt x="20334" y="10408"/>
                    <a:pt x="20164" y="8959"/>
                    <a:pt x="19823" y="7568"/>
                  </a:cubicBezTo>
                  <a:cubicBezTo>
                    <a:pt x="19312" y="5637"/>
                    <a:pt x="18318" y="3876"/>
                    <a:pt x="16898" y="2484"/>
                  </a:cubicBezTo>
                  <a:cubicBezTo>
                    <a:pt x="15176" y="804"/>
                    <a:pt x="12737" y="0"/>
                    <a:pt x="10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4"/>
            <p:cNvSpPr/>
            <p:nvPr/>
          </p:nvSpPr>
          <p:spPr>
            <a:xfrm>
              <a:off x="5428025" y="2190800"/>
              <a:ext cx="4275" cy="2875"/>
            </a:xfrm>
            <a:custGeom>
              <a:avLst/>
              <a:gdLst/>
              <a:ahLst/>
              <a:cxnLst/>
              <a:rect l="l" t="t" r="r" b="b"/>
              <a:pathLst>
                <a:path w="171" h="115" extrusionOk="0">
                  <a:moveTo>
                    <a:pt x="171" y="1"/>
                  </a:moveTo>
                  <a:cubicBezTo>
                    <a:pt x="85" y="1"/>
                    <a:pt x="0" y="1"/>
                    <a:pt x="0" y="115"/>
                  </a:cubicBezTo>
                  <a:cubicBezTo>
                    <a:pt x="85" y="115"/>
                    <a:pt x="142" y="58"/>
                    <a:pt x="171" y="1"/>
                  </a:cubicBezTo>
                  <a:close/>
                </a:path>
              </a:pathLst>
            </a:custGeom>
            <a:solidFill>
              <a:srgbClr val="EE8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4"/>
            <p:cNvSpPr/>
            <p:nvPr/>
          </p:nvSpPr>
          <p:spPr>
            <a:xfrm>
              <a:off x="5117750" y="2412975"/>
              <a:ext cx="352175" cy="858700"/>
            </a:xfrm>
            <a:custGeom>
              <a:avLst/>
              <a:gdLst/>
              <a:ahLst/>
              <a:cxnLst/>
              <a:rect l="l" t="t" r="r" b="b"/>
              <a:pathLst>
                <a:path w="14087" h="34348" extrusionOk="0">
                  <a:moveTo>
                    <a:pt x="12350" y="0"/>
                  </a:moveTo>
                  <a:cubicBezTo>
                    <a:pt x="12026" y="0"/>
                    <a:pt x="11894" y="216"/>
                    <a:pt x="11786" y="457"/>
                  </a:cubicBezTo>
                  <a:cubicBezTo>
                    <a:pt x="11730" y="599"/>
                    <a:pt x="11701" y="770"/>
                    <a:pt x="11701" y="940"/>
                  </a:cubicBezTo>
                  <a:cubicBezTo>
                    <a:pt x="11644" y="1877"/>
                    <a:pt x="11588" y="2786"/>
                    <a:pt x="11559" y="3695"/>
                  </a:cubicBezTo>
                  <a:cubicBezTo>
                    <a:pt x="11474" y="5739"/>
                    <a:pt x="11389" y="7756"/>
                    <a:pt x="11304" y="9800"/>
                  </a:cubicBezTo>
                  <a:cubicBezTo>
                    <a:pt x="11218" y="12470"/>
                    <a:pt x="11133" y="15139"/>
                    <a:pt x="11020" y="17809"/>
                  </a:cubicBezTo>
                  <a:lnTo>
                    <a:pt x="10878" y="22211"/>
                  </a:lnTo>
                  <a:cubicBezTo>
                    <a:pt x="10849" y="22353"/>
                    <a:pt x="10849" y="22495"/>
                    <a:pt x="10821" y="22637"/>
                  </a:cubicBezTo>
                  <a:cubicBezTo>
                    <a:pt x="10821" y="22677"/>
                    <a:pt x="10778" y="22717"/>
                    <a:pt x="10733" y="22717"/>
                  </a:cubicBezTo>
                  <a:cubicBezTo>
                    <a:pt x="10715" y="22717"/>
                    <a:pt x="10695" y="22710"/>
                    <a:pt x="10679" y="22694"/>
                  </a:cubicBezTo>
                  <a:cubicBezTo>
                    <a:pt x="10594" y="22665"/>
                    <a:pt x="10508" y="22608"/>
                    <a:pt x="10423" y="22580"/>
                  </a:cubicBezTo>
                  <a:lnTo>
                    <a:pt x="4317" y="18576"/>
                  </a:lnTo>
                  <a:cubicBezTo>
                    <a:pt x="3352" y="17951"/>
                    <a:pt x="2358" y="17355"/>
                    <a:pt x="1392" y="16730"/>
                  </a:cubicBezTo>
                  <a:cubicBezTo>
                    <a:pt x="1194" y="16616"/>
                    <a:pt x="966" y="16503"/>
                    <a:pt x="768" y="16389"/>
                  </a:cubicBezTo>
                  <a:cubicBezTo>
                    <a:pt x="720" y="16370"/>
                    <a:pt x="673" y="16361"/>
                    <a:pt x="627" y="16361"/>
                  </a:cubicBezTo>
                  <a:cubicBezTo>
                    <a:pt x="534" y="16361"/>
                    <a:pt x="446" y="16398"/>
                    <a:pt x="370" y="16474"/>
                  </a:cubicBezTo>
                  <a:cubicBezTo>
                    <a:pt x="200" y="16559"/>
                    <a:pt x="114" y="16730"/>
                    <a:pt x="58" y="16929"/>
                  </a:cubicBezTo>
                  <a:cubicBezTo>
                    <a:pt x="1" y="17213"/>
                    <a:pt x="1" y="17497"/>
                    <a:pt x="29" y="17781"/>
                  </a:cubicBezTo>
                  <a:cubicBezTo>
                    <a:pt x="114" y="18519"/>
                    <a:pt x="86" y="18519"/>
                    <a:pt x="682" y="18916"/>
                  </a:cubicBezTo>
                  <a:cubicBezTo>
                    <a:pt x="1960" y="19768"/>
                    <a:pt x="3238" y="20620"/>
                    <a:pt x="4488" y="21472"/>
                  </a:cubicBezTo>
                  <a:cubicBezTo>
                    <a:pt x="6476" y="22864"/>
                    <a:pt x="8492" y="24170"/>
                    <a:pt x="10423" y="25647"/>
                  </a:cubicBezTo>
                  <a:cubicBezTo>
                    <a:pt x="10622" y="25789"/>
                    <a:pt x="10764" y="26016"/>
                    <a:pt x="10736" y="26272"/>
                  </a:cubicBezTo>
                  <a:cubicBezTo>
                    <a:pt x="10650" y="28487"/>
                    <a:pt x="10594" y="30730"/>
                    <a:pt x="10508" y="32946"/>
                  </a:cubicBezTo>
                  <a:cubicBezTo>
                    <a:pt x="10508" y="33229"/>
                    <a:pt x="10480" y="33513"/>
                    <a:pt x="10395" y="33797"/>
                  </a:cubicBezTo>
                  <a:cubicBezTo>
                    <a:pt x="10310" y="34025"/>
                    <a:pt x="10366" y="34138"/>
                    <a:pt x="10594" y="34223"/>
                  </a:cubicBezTo>
                  <a:cubicBezTo>
                    <a:pt x="10832" y="34310"/>
                    <a:pt x="11071" y="34347"/>
                    <a:pt x="11322" y="34347"/>
                  </a:cubicBezTo>
                  <a:cubicBezTo>
                    <a:pt x="11400" y="34347"/>
                    <a:pt x="11479" y="34344"/>
                    <a:pt x="11559" y="34337"/>
                  </a:cubicBezTo>
                  <a:cubicBezTo>
                    <a:pt x="11759" y="34304"/>
                    <a:pt x="11968" y="34290"/>
                    <a:pt x="12182" y="34290"/>
                  </a:cubicBezTo>
                  <a:cubicBezTo>
                    <a:pt x="12333" y="34290"/>
                    <a:pt x="12485" y="34297"/>
                    <a:pt x="12638" y="34309"/>
                  </a:cubicBezTo>
                  <a:cubicBezTo>
                    <a:pt x="12668" y="34319"/>
                    <a:pt x="12699" y="34323"/>
                    <a:pt x="12729" y="34323"/>
                  </a:cubicBezTo>
                  <a:cubicBezTo>
                    <a:pt x="12874" y="34323"/>
                    <a:pt x="13017" y="34217"/>
                    <a:pt x="13064" y="34053"/>
                  </a:cubicBezTo>
                  <a:cubicBezTo>
                    <a:pt x="13093" y="33911"/>
                    <a:pt x="13121" y="33769"/>
                    <a:pt x="13121" y="33627"/>
                  </a:cubicBezTo>
                  <a:cubicBezTo>
                    <a:pt x="13206" y="30787"/>
                    <a:pt x="13292" y="27947"/>
                    <a:pt x="13377" y="25107"/>
                  </a:cubicBezTo>
                  <a:cubicBezTo>
                    <a:pt x="13462" y="22495"/>
                    <a:pt x="13547" y="19882"/>
                    <a:pt x="13604" y="17241"/>
                  </a:cubicBezTo>
                  <a:cubicBezTo>
                    <a:pt x="13661" y="15537"/>
                    <a:pt x="13718" y="13833"/>
                    <a:pt x="13774" y="12129"/>
                  </a:cubicBezTo>
                  <a:cubicBezTo>
                    <a:pt x="13803" y="10709"/>
                    <a:pt x="13860" y="9261"/>
                    <a:pt x="13888" y="7812"/>
                  </a:cubicBezTo>
                  <a:cubicBezTo>
                    <a:pt x="13945" y="5541"/>
                    <a:pt x="14002" y="3269"/>
                    <a:pt x="14087" y="997"/>
                  </a:cubicBezTo>
                  <a:cubicBezTo>
                    <a:pt x="14087" y="826"/>
                    <a:pt x="14058" y="628"/>
                    <a:pt x="14030" y="457"/>
                  </a:cubicBezTo>
                  <a:cubicBezTo>
                    <a:pt x="14030" y="218"/>
                    <a:pt x="13831" y="28"/>
                    <a:pt x="13596" y="28"/>
                  </a:cubicBezTo>
                  <a:cubicBezTo>
                    <a:pt x="13580" y="28"/>
                    <a:pt x="13563" y="29"/>
                    <a:pt x="13547" y="31"/>
                  </a:cubicBezTo>
                  <a:cubicBezTo>
                    <a:pt x="13363" y="31"/>
                    <a:pt x="13171" y="38"/>
                    <a:pt x="12979" y="38"/>
                  </a:cubicBezTo>
                  <a:cubicBezTo>
                    <a:pt x="12787" y="38"/>
                    <a:pt x="12596" y="31"/>
                    <a:pt x="12411" y="3"/>
                  </a:cubicBezTo>
                  <a:cubicBezTo>
                    <a:pt x="12390" y="1"/>
                    <a:pt x="12370" y="0"/>
                    <a:pt x="123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4"/>
            <p:cNvSpPr/>
            <p:nvPr/>
          </p:nvSpPr>
          <p:spPr>
            <a:xfrm>
              <a:off x="4794000" y="2412975"/>
              <a:ext cx="352175" cy="858700"/>
            </a:xfrm>
            <a:custGeom>
              <a:avLst/>
              <a:gdLst/>
              <a:ahLst/>
              <a:cxnLst/>
              <a:rect l="l" t="t" r="r" b="b"/>
              <a:pathLst>
                <a:path w="14087" h="34348" extrusionOk="0">
                  <a:moveTo>
                    <a:pt x="1709" y="0"/>
                  </a:moveTo>
                  <a:cubicBezTo>
                    <a:pt x="1689" y="0"/>
                    <a:pt x="1669" y="1"/>
                    <a:pt x="1648" y="3"/>
                  </a:cubicBezTo>
                  <a:cubicBezTo>
                    <a:pt x="1463" y="31"/>
                    <a:pt x="1279" y="38"/>
                    <a:pt x="1091" y="38"/>
                  </a:cubicBezTo>
                  <a:cubicBezTo>
                    <a:pt x="903" y="38"/>
                    <a:pt x="711" y="31"/>
                    <a:pt x="512" y="31"/>
                  </a:cubicBezTo>
                  <a:cubicBezTo>
                    <a:pt x="496" y="29"/>
                    <a:pt x="480" y="28"/>
                    <a:pt x="464" y="28"/>
                  </a:cubicBezTo>
                  <a:cubicBezTo>
                    <a:pt x="232" y="28"/>
                    <a:pt x="56" y="218"/>
                    <a:pt x="29" y="457"/>
                  </a:cubicBezTo>
                  <a:cubicBezTo>
                    <a:pt x="1" y="628"/>
                    <a:pt x="1" y="826"/>
                    <a:pt x="1" y="997"/>
                  </a:cubicBezTo>
                  <a:cubicBezTo>
                    <a:pt x="58" y="3269"/>
                    <a:pt x="115" y="5541"/>
                    <a:pt x="200" y="7812"/>
                  </a:cubicBezTo>
                  <a:cubicBezTo>
                    <a:pt x="228" y="9261"/>
                    <a:pt x="257" y="10709"/>
                    <a:pt x="313" y="12129"/>
                  </a:cubicBezTo>
                  <a:cubicBezTo>
                    <a:pt x="370" y="13833"/>
                    <a:pt x="427" y="15537"/>
                    <a:pt x="455" y="17241"/>
                  </a:cubicBezTo>
                  <a:cubicBezTo>
                    <a:pt x="540" y="19882"/>
                    <a:pt x="626" y="22495"/>
                    <a:pt x="682" y="25107"/>
                  </a:cubicBezTo>
                  <a:cubicBezTo>
                    <a:pt x="768" y="27947"/>
                    <a:pt x="853" y="30787"/>
                    <a:pt x="966" y="33627"/>
                  </a:cubicBezTo>
                  <a:cubicBezTo>
                    <a:pt x="966" y="33769"/>
                    <a:pt x="966" y="33911"/>
                    <a:pt x="1023" y="34053"/>
                  </a:cubicBezTo>
                  <a:cubicBezTo>
                    <a:pt x="1070" y="34217"/>
                    <a:pt x="1195" y="34323"/>
                    <a:pt x="1348" y="34323"/>
                  </a:cubicBezTo>
                  <a:cubicBezTo>
                    <a:pt x="1381" y="34323"/>
                    <a:pt x="1415" y="34319"/>
                    <a:pt x="1449" y="34309"/>
                  </a:cubicBezTo>
                  <a:cubicBezTo>
                    <a:pt x="1602" y="34297"/>
                    <a:pt x="1750" y="34290"/>
                    <a:pt x="1897" y="34290"/>
                  </a:cubicBezTo>
                  <a:cubicBezTo>
                    <a:pt x="2106" y="34290"/>
                    <a:pt x="2312" y="34304"/>
                    <a:pt x="2528" y="34337"/>
                  </a:cubicBezTo>
                  <a:cubicBezTo>
                    <a:pt x="2602" y="34344"/>
                    <a:pt x="2677" y="34347"/>
                    <a:pt x="2754" y="34347"/>
                  </a:cubicBezTo>
                  <a:cubicBezTo>
                    <a:pt x="3000" y="34347"/>
                    <a:pt x="3255" y="34310"/>
                    <a:pt x="3494" y="34223"/>
                  </a:cubicBezTo>
                  <a:cubicBezTo>
                    <a:pt x="3693" y="34138"/>
                    <a:pt x="3778" y="34025"/>
                    <a:pt x="3693" y="33797"/>
                  </a:cubicBezTo>
                  <a:cubicBezTo>
                    <a:pt x="3608" y="33513"/>
                    <a:pt x="3579" y="33229"/>
                    <a:pt x="3579" y="32946"/>
                  </a:cubicBezTo>
                  <a:cubicBezTo>
                    <a:pt x="3494" y="30730"/>
                    <a:pt x="3437" y="28487"/>
                    <a:pt x="3352" y="26272"/>
                  </a:cubicBezTo>
                  <a:cubicBezTo>
                    <a:pt x="3324" y="26016"/>
                    <a:pt x="3437" y="25789"/>
                    <a:pt x="3664" y="25647"/>
                  </a:cubicBezTo>
                  <a:cubicBezTo>
                    <a:pt x="5567" y="24170"/>
                    <a:pt x="7612" y="22864"/>
                    <a:pt x="9571" y="21472"/>
                  </a:cubicBezTo>
                  <a:cubicBezTo>
                    <a:pt x="10849" y="20620"/>
                    <a:pt x="12127" y="19768"/>
                    <a:pt x="13405" y="18916"/>
                  </a:cubicBezTo>
                  <a:cubicBezTo>
                    <a:pt x="14002" y="18519"/>
                    <a:pt x="13973" y="18519"/>
                    <a:pt x="14058" y="17781"/>
                  </a:cubicBezTo>
                  <a:cubicBezTo>
                    <a:pt x="14087" y="17497"/>
                    <a:pt x="14058" y="17213"/>
                    <a:pt x="14030" y="16929"/>
                  </a:cubicBezTo>
                  <a:cubicBezTo>
                    <a:pt x="13973" y="16730"/>
                    <a:pt x="13860" y="16559"/>
                    <a:pt x="13718" y="16474"/>
                  </a:cubicBezTo>
                  <a:cubicBezTo>
                    <a:pt x="13642" y="16398"/>
                    <a:pt x="13554" y="16361"/>
                    <a:pt x="13461" y="16361"/>
                  </a:cubicBezTo>
                  <a:cubicBezTo>
                    <a:pt x="13415" y="16361"/>
                    <a:pt x="13367" y="16370"/>
                    <a:pt x="13320" y="16389"/>
                  </a:cubicBezTo>
                  <a:cubicBezTo>
                    <a:pt x="13121" y="16503"/>
                    <a:pt x="12894" y="16616"/>
                    <a:pt x="12695" y="16730"/>
                  </a:cubicBezTo>
                  <a:cubicBezTo>
                    <a:pt x="11730" y="17355"/>
                    <a:pt x="10736" y="17951"/>
                    <a:pt x="9770" y="18576"/>
                  </a:cubicBezTo>
                  <a:lnTo>
                    <a:pt x="3636" y="22580"/>
                  </a:lnTo>
                  <a:cubicBezTo>
                    <a:pt x="3579" y="22608"/>
                    <a:pt x="3494" y="22665"/>
                    <a:pt x="3409" y="22694"/>
                  </a:cubicBezTo>
                  <a:cubicBezTo>
                    <a:pt x="3384" y="22710"/>
                    <a:pt x="3359" y="22717"/>
                    <a:pt x="3336" y="22717"/>
                  </a:cubicBezTo>
                  <a:cubicBezTo>
                    <a:pt x="3281" y="22717"/>
                    <a:pt x="3238" y="22677"/>
                    <a:pt x="3238" y="22637"/>
                  </a:cubicBezTo>
                  <a:cubicBezTo>
                    <a:pt x="3210" y="22495"/>
                    <a:pt x="3210" y="22353"/>
                    <a:pt x="3210" y="22211"/>
                  </a:cubicBezTo>
                  <a:lnTo>
                    <a:pt x="3040" y="17809"/>
                  </a:lnTo>
                  <a:cubicBezTo>
                    <a:pt x="2954" y="15139"/>
                    <a:pt x="2841" y="12470"/>
                    <a:pt x="2756" y="9800"/>
                  </a:cubicBezTo>
                  <a:cubicBezTo>
                    <a:pt x="2670" y="7756"/>
                    <a:pt x="2585" y="5739"/>
                    <a:pt x="2528" y="3695"/>
                  </a:cubicBezTo>
                  <a:cubicBezTo>
                    <a:pt x="2472" y="2786"/>
                    <a:pt x="2415" y="1877"/>
                    <a:pt x="2386" y="940"/>
                  </a:cubicBezTo>
                  <a:cubicBezTo>
                    <a:pt x="2386" y="770"/>
                    <a:pt x="2358" y="599"/>
                    <a:pt x="2301" y="457"/>
                  </a:cubicBezTo>
                  <a:cubicBezTo>
                    <a:pt x="2167" y="216"/>
                    <a:pt x="2033" y="0"/>
                    <a:pt x="17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4"/>
            <p:cNvSpPr/>
            <p:nvPr/>
          </p:nvSpPr>
          <p:spPr>
            <a:xfrm>
              <a:off x="4746450" y="1726675"/>
              <a:ext cx="296075" cy="476225"/>
            </a:xfrm>
            <a:custGeom>
              <a:avLst/>
              <a:gdLst/>
              <a:ahLst/>
              <a:cxnLst/>
              <a:rect l="l" t="t" r="r" b="b"/>
              <a:pathLst>
                <a:path w="11843" h="19049" extrusionOk="0">
                  <a:moveTo>
                    <a:pt x="5498" y="0"/>
                  </a:moveTo>
                  <a:cubicBezTo>
                    <a:pt x="5298" y="0"/>
                    <a:pt x="5091" y="38"/>
                    <a:pt x="4885" y="107"/>
                  </a:cubicBezTo>
                  <a:cubicBezTo>
                    <a:pt x="3692" y="447"/>
                    <a:pt x="2641" y="1214"/>
                    <a:pt x="1988" y="2293"/>
                  </a:cubicBezTo>
                  <a:cubicBezTo>
                    <a:pt x="1278" y="3486"/>
                    <a:pt x="767" y="4764"/>
                    <a:pt x="511" y="6127"/>
                  </a:cubicBezTo>
                  <a:cubicBezTo>
                    <a:pt x="57" y="8314"/>
                    <a:pt x="0" y="10586"/>
                    <a:pt x="369" y="12829"/>
                  </a:cubicBezTo>
                  <a:cubicBezTo>
                    <a:pt x="710" y="14959"/>
                    <a:pt x="1704" y="16947"/>
                    <a:pt x="3238" y="18481"/>
                  </a:cubicBezTo>
                  <a:cubicBezTo>
                    <a:pt x="3578" y="18822"/>
                    <a:pt x="4033" y="19020"/>
                    <a:pt x="4516" y="19049"/>
                  </a:cubicBezTo>
                  <a:lnTo>
                    <a:pt x="5084" y="19049"/>
                  </a:lnTo>
                  <a:cubicBezTo>
                    <a:pt x="6163" y="18964"/>
                    <a:pt x="7242" y="18907"/>
                    <a:pt x="8321" y="18793"/>
                  </a:cubicBezTo>
                  <a:cubicBezTo>
                    <a:pt x="9003" y="18793"/>
                    <a:pt x="9656" y="18708"/>
                    <a:pt x="10337" y="18594"/>
                  </a:cubicBezTo>
                  <a:cubicBezTo>
                    <a:pt x="10439" y="18633"/>
                    <a:pt x="10537" y="18649"/>
                    <a:pt x="10631" y="18649"/>
                  </a:cubicBezTo>
                  <a:cubicBezTo>
                    <a:pt x="10879" y="18649"/>
                    <a:pt x="11105" y="18542"/>
                    <a:pt x="11331" y="18481"/>
                  </a:cubicBezTo>
                  <a:cubicBezTo>
                    <a:pt x="11729" y="18367"/>
                    <a:pt x="11843" y="18083"/>
                    <a:pt x="11615" y="17771"/>
                  </a:cubicBezTo>
                  <a:cubicBezTo>
                    <a:pt x="11473" y="17515"/>
                    <a:pt x="11388" y="17231"/>
                    <a:pt x="11417" y="16976"/>
                  </a:cubicBezTo>
                  <a:cubicBezTo>
                    <a:pt x="11417" y="15811"/>
                    <a:pt x="11360" y="14647"/>
                    <a:pt x="11303" y="13483"/>
                  </a:cubicBezTo>
                  <a:cubicBezTo>
                    <a:pt x="11189" y="11466"/>
                    <a:pt x="10991" y="9422"/>
                    <a:pt x="10678" y="7434"/>
                  </a:cubicBezTo>
                  <a:cubicBezTo>
                    <a:pt x="10423" y="5701"/>
                    <a:pt x="9826" y="4026"/>
                    <a:pt x="9003" y="2492"/>
                  </a:cubicBezTo>
                  <a:cubicBezTo>
                    <a:pt x="8804" y="2151"/>
                    <a:pt x="8605" y="1839"/>
                    <a:pt x="8378" y="1527"/>
                  </a:cubicBezTo>
                  <a:cubicBezTo>
                    <a:pt x="7781" y="731"/>
                    <a:pt x="6873" y="192"/>
                    <a:pt x="5879" y="50"/>
                  </a:cubicBezTo>
                  <a:cubicBezTo>
                    <a:pt x="5756" y="16"/>
                    <a:pt x="5628" y="0"/>
                    <a:pt x="54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4"/>
            <p:cNvSpPr/>
            <p:nvPr/>
          </p:nvSpPr>
          <p:spPr>
            <a:xfrm>
              <a:off x="4743600" y="1333075"/>
              <a:ext cx="290400" cy="849350"/>
            </a:xfrm>
            <a:custGeom>
              <a:avLst/>
              <a:gdLst/>
              <a:ahLst/>
              <a:cxnLst/>
              <a:rect l="l" t="t" r="r" b="b"/>
              <a:pathLst>
                <a:path w="11616" h="33974" extrusionOk="0">
                  <a:moveTo>
                    <a:pt x="6574" y="0"/>
                  </a:moveTo>
                  <a:cubicBezTo>
                    <a:pt x="6424" y="0"/>
                    <a:pt x="6305" y="132"/>
                    <a:pt x="6305" y="288"/>
                  </a:cubicBezTo>
                  <a:cubicBezTo>
                    <a:pt x="6334" y="430"/>
                    <a:pt x="6447" y="544"/>
                    <a:pt x="6589" y="544"/>
                  </a:cubicBezTo>
                  <a:cubicBezTo>
                    <a:pt x="6731" y="544"/>
                    <a:pt x="6845" y="430"/>
                    <a:pt x="6845" y="288"/>
                  </a:cubicBezTo>
                  <a:cubicBezTo>
                    <a:pt x="6845" y="146"/>
                    <a:pt x="6760" y="33"/>
                    <a:pt x="6618" y="4"/>
                  </a:cubicBezTo>
                  <a:cubicBezTo>
                    <a:pt x="6603" y="2"/>
                    <a:pt x="6588" y="0"/>
                    <a:pt x="6574" y="0"/>
                  </a:cubicBezTo>
                  <a:close/>
                  <a:moveTo>
                    <a:pt x="5086" y="226"/>
                  </a:moveTo>
                  <a:cubicBezTo>
                    <a:pt x="4964" y="226"/>
                    <a:pt x="4853" y="306"/>
                    <a:pt x="4828" y="430"/>
                  </a:cubicBezTo>
                  <a:cubicBezTo>
                    <a:pt x="4828" y="600"/>
                    <a:pt x="4942" y="742"/>
                    <a:pt x="5084" y="799"/>
                  </a:cubicBezTo>
                  <a:cubicBezTo>
                    <a:pt x="5226" y="771"/>
                    <a:pt x="5340" y="686"/>
                    <a:pt x="5396" y="572"/>
                  </a:cubicBezTo>
                  <a:cubicBezTo>
                    <a:pt x="5453" y="402"/>
                    <a:pt x="5311" y="231"/>
                    <a:pt x="5141" y="231"/>
                  </a:cubicBezTo>
                  <a:cubicBezTo>
                    <a:pt x="5122" y="228"/>
                    <a:pt x="5104" y="226"/>
                    <a:pt x="5086" y="226"/>
                  </a:cubicBezTo>
                  <a:close/>
                  <a:moveTo>
                    <a:pt x="7810" y="1424"/>
                  </a:moveTo>
                  <a:cubicBezTo>
                    <a:pt x="7640" y="1452"/>
                    <a:pt x="7470" y="1566"/>
                    <a:pt x="7441" y="1736"/>
                  </a:cubicBezTo>
                  <a:cubicBezTo>
                    <a:pt x="7441" y="1956"/>
                    <a:pt x="7610" y="2106"/>
                    <a:pt x="7779" y="2106"/>
                  </a:cubicBezTo>
                  <a:cubicBezTo>
                    <a:pt x="7850" y="2106"/>
                    <a:pt x="7922" y="2079"/>
                    <a:pt x="7981" y="2020"/>
                  </a:cubicBezTo>
                  <a:cubicBezTo>
                    <a:pt x="8208" y="1822"/>
                    <a:pt x="8094" y="1452"/>
                    <a:pt x="7810" y="1424"/>
                  </a:cubicBezTo>
                  <a:close/>
                  <a:moveTo>
                    <a:pt x="5579" y="2073"/>
                  </a:moveTo>
                  <a:cubicBezTo>
                    <a:pt x="5448" y="2073"/>
                    <a:pt x="5308" y="2180"/>
                    <a:pt x="5283" y="2333"/>
                  </a:cubicBezTo>
                  <a:cubicBezTo>
                    <a:pt x="5254" y="2503"/>
                    <a:pt x="5368" y="2674"/>
                    <a:pt x="5567" y="2702"/>
                  </a:cubicBezTo>
                  <a:cubicBezTo>
                    <a:pt x="5737" y="2702"/>
                    <a:pt x="5879" y="2560"/>
                    <a:pt x="5879" y="2390"/>
                  </a:cubicBezTo>
                  <a:cubicBezTo>
                    <a:pt x="5879" y="2219"/>
                    <a:pt x="5794" y="2106"/>
                    <a:pt x="5624" y="2077"/>
                  </a:cubicBezTo>
                  <a:cubicBezTo>
                    <a:pt x="5609" y="2074"/>
                    <a:pt x="5594" y="2073"/>
                    <a:pt x="5579" y="2073"/>
                  </a:cubicBezTo>
                  <a:close/>
                  <a:moveTo>
                    <a:pt x="4175" y="2390"/>
                  </a:moveTo>
                  <a:cubicBezTo>
                    <a:pt x="4005" y="2390"/>
                    <a:pt x="3863" y="2532"/>
                    <a:pt x="3863" y="2702"/>
                  </a:cubicBezTo>
                  <a:cubicBezTo>
                    <a:pt x="3891" y="2872"/>
                    <a:pt x="4062" y="2986"/>
                    <a:pt x="4232" y="2986"/>
                  </a:cubicBezTo>
                  <a:cubicBezTo>
                    <a:pt x="4374" y="2958"/>
                    <a:pt x="4459" y="2816"/>
                    <a:pt x="4459" y="2674"/>
                  </a:cubicBezTo>
                  <a:cubicBezTo>
                    <a:pt x="4459" y="2532"/>
                    <a:pt x="4346" y="2390"/>
                    <a:pt x="4175" y="2390"/>
                  </a:cubicBezTo>
                  <a:close/>
                  <a:moveTo>
                    <a:pt x="5254" y="4236"/>
                  </a:moveTo>
                  <a:cubicBezTo>
                    <a:pt x="5084" y="4264"/>
                    <a:pt x="4970" y="4406"/>
                    <a:pt x="4970" y="4576"/>
                  </a:cubicBezTo>
                  <a:cubicBezTo>
                    <a:pt x="4970" y="4732"/>
                    <a:pt x="5113" y="4864"/>
                    <a:pt x="5267" y="4864"/>
                  </a:cubicBezTo>
                  <a:cubicBezTo>
                    <a:pt x="5282" y="4864"/>
                    <a:pt x="5296" y="4863"/>
                    <a:pt x="5311" y="4860"/>
                  </a:cubicBezTo>
                  <a:lnTo>
                    <a:pt x="5311" y="4832"/>
                  </a:lnTo>
                  <a:cubicBezTo>
                    <a:pt x="5453" y="4832"/>
                    <a:pt x="5567" y="4718"/>
                    <a:pt x="5567" y="4548"/>
                  </a:cubicBezTo>
                  <a:cubicBezTo>
                    <a:pt x="5567" y="4406"/>
                    <a:pt x="5425" y="4264"/>
                    <a:pt x="5254" y="4236"/>
                  </a:cubicBezTo>
                  <a:close/>
                  <a:moveTo>
                    <a:pt x="7096" y="4703"/>
                  </a:moveTo>
                  <a:cubicBezTo>
                    <a:pt x="7013" y="4703"/>
                    <a:pt x="6948" y="4791"/>
                    <a:pt x="6902" y="4860"/>
                  </a:cubicBezTo>
                  <a:cubicBezTo>
                    <a:pt x="6845" y="4974"/>
                    <a:pt x="6958" y="5144"/>
                    <a:pt x="7100" y="5201"/>
                  </a:cubicBezTo>
                  <a:cubicBezTo>
                    <a:pt x="7214" y="5173"/>
                    <a:pt x="7299" y="5088"/>
                    <a:pt x="7299" y="5002"/>
                  </a:cubicBezTo>
                  <a:lnTo>
                    <a:pt x="7328" y="4974"/>
                  </a:lnTo>
                  <a:cubicBezTo>
                    <a:pt x="7356" y="4860"/>
                    <a:pt x="7299" y="4747"/>
                    <a:pt x="7157" y="4718"/>
                  </a:cubicBezTo>
                  <a:cubicBezTo>
                    <a:pt x="7136" y="4708"/>
                    <a:pt x="7116" y="4703"/>
                    <a:pt x="7096" y="4703"/>
                  </a:cubicBezTo>
                  <a:close/>
                  <a:moveTo>
                    <a:pt x="4062" y="5258"/>
                  </a:moveTo>
                  <a:cubicBezTo>
                    <a:pt x="3834" y="5286"/>
                    <a:pt x="3664" y="5485"/>
                    <a:pt x="3692" y="5684"/>
                  </a:cubicBezTo>
                  <a:cubicBezTo>
                    <a:pt x="3718" y="5840"/>
                    <a:pt x="3839" y="5972"/>
                    <a:pt x="3990" y="5972"/>
                  </a:cubicBezTo>
                  <a:cubicBezTo>
                    <a:pt x="4004" y="5972"/>
                    <a:pt x="4019" y="5970"/>
                    <a:pt x="4033" y="5968"/>
                  </a:cubicBezTo>
                  <a:cubicBezTo>
                    <a:pt x="4232" y="5939"/>
                    <a:pt x="4374" y="5769"/>
                    <a:pt x="4346" y="5570"/>
                  </a:cubicBezTo>
                  <a:cubicBezTo>
                    <a:pt x="4346" y="5400"/>
                    <a:pt x="4204" y="5286"/>
                    <a:pt x="4062" y="5258"/>
                  </a:cubicBezTo>
                  <a:close/>
                  <a:moveTo>
                    <a:pt x="5694" y="6617"/>
                  </a:moveTo>
                  <a:cubicBezTo>
                    <a:pt x="5543" y="6617"/>
                    <a:pt x="5425" y="6749"/>
                    <a:pt x="5425" y="6905"/>
                  </a:cubicBezTo>
                  <a:cubicBezTo>
                    <a:pt x="5425" y="7047"/>
                    <a:pt x="5567" y="7189"/>
                    <a:pt x="5737" y="7217"/>
                  </a:cubicBezTo>
                  <a:cubicBezTo>
                    <a:pt x="5879" y="7217"/>
                    <a:pt x="6021" y="7075"/>
                    <a:pt x="6050" y="6933"/>
                  </a:cubicBezTo>
                  <a:cubicBezTo>
                    <a:pt x="6050" y="6763"/>
                    <a:pt x="5908" y="6621"/>
                    <a:pt x="5737" y="6621"/>
                  </a:cubicBezTo>
                  <a:cubicBezTo>
                    <a:pt x="5722" y="6619"/>
                    <a:pt x="5708" y="6617"/>
                    <a:pt x="5694" y="6617"/>
                  </a:cubicBezTo>
                  <a:close/>
                  <a:moveTo>
                    <a:pt x="4317" y="7047"/>
                  </a:moveTo>
                  <a:cubicBezTo>
                    <a:pt x="4147" y="7047"/>
                    <a:pt x="4005" y="7161"/>
                    <a:pt x="4005" y="7331"/>
                  </a:cubicBezTo>
                  <a:cubicBezTo>
                    <a:pt x="3991" y="7537"/>
                    <a:pt x="4137" y="7637"/>
                    <a:pt x="4284" y="7637"/>
                  </a:cubicBezTo>
                  <a:cubicBezTo>
                    <a:pt x="4442" y="7637"/>
                    <a:pt x="4602" y="7523"/>
                    <a:pt x="4573" y="7303"/>
                  </a:cubicBezTo>
                  <a:cubicBezTo>
                    <a:pt x="4573" y="7175"/>
                    <a:pt x="4482" y="7071"/>
                    <a:pt x="4361" y="7071"/>
                  </a:cubicBezTo>
                  <a:cubicBezTo>
                    <a:pt x="4347" y="7071"/>
                    <a:pt x="4332" y="7072"/>
                    <a:pt x="4317" y="7075"/>
                  </a:cubicBezTo>
                  <a:lnTo>
                    <a:pt x="4317" y="7047"/>
                  </a:lnTo>
                  <a:close/>
                  <a:moveTo>
                    <a:pt x="6837" y="7214"/>
                  </a:moveTo>
                  <a:cubicBezTo>
                    <a:pt x="6821" y="7214"/>
                    <a:pt x="6805" y="7215"/>
                    <a:pt x="6788" y="7217"/>
                  </a:cubicBezTo>
                  <a:cubicBezTo>
                    <a:pt x="6674" y="7303"/>
                    <a:pt x="6589" y="7416"/>
                    <a:pt x="6618" y="7587"/>
                  </a:cubicBezTo>
                  <a:cubicBezTo>
                    <a:pt x="6643" y="7716"/>
                    <a:pt x="6764" y="7846"/>
                    <a:pt x="6914" y="7846"/>
                  </a:cubicBezTo>
                  <a:cubicBezTo>
                    <a:pt x="6929" y="7846"/>
                    <a:pt x="6943" y="7845"/>
                    <a:pt x="6958" y="7842"/>
                  </a:cubicBezTo>
                  <a:cubicBezTo>
                    <a:pt x="7100" y="7842"/>
                    <a:pt x="7214" y="7729"/>
                    <a:pt x="7242" y="7587"/>
                  </a:cubicBezTo>
                  <a:cubicBezTo>
                    <a:pt x="7216" y="7376"/>
                    <a:pt x="7043" y="7214"/>
                    <a:pt x="6837" y="7214"/>
                  </a:cubicBezTo>
                  <a:close/>
                  <a:moveTo>
                    <a:pt x="7498" y="8439"/>
                  </a:moveTo>
                  <a:cubicBezTo>
                    <a:pt x="7356" y="8467"/>
                    <a:pt x="7242" y="8581"/>
                    <a:pt x="7242" y="8723"/>
                  </a:cubicBezTo>
                  <a:cubicBezTo>
                    <a:pt x="7271" y="8893"/>
                    <a:pt x="7384" y="9007"/>
                    <a:pt x="7526" y="9063"/>
                  </a:cubicBezTo>
                  <a:cubicBezTo>
                    <a:pt x="7697" y="9035"/>
                    <a:pt x="7839" y="8893"/>
                    <a:pt x="7839" y="8751"/>
                  </a:cubicBezTo>
                  <a:cubicBezTo>
                    <a:pt x="7810" y="8581"/>
                    <a:pt x="7668" y="8439"/>
                    <a:pt x="7498" y="8439"/>
                  </a:cubicBezTo>
                  <a:close/>
                  <a:moveTo>
                    <a:pt x="5487" y="8605"/>
                  </a:moveTo>
                  <a:cubicBezTo>
                    <a:pt x="5340" y="8605"/>
                    <a:pt x="5226" y="8712"/>
                    <a:pt x="5226" y="8865"/>
                  </a:cubicBezTo>
                  <a:lnTo>
                    <a:pt x="5254" y="8836"/>
                  </a:lnTo>
                  <a:lnTo>
                    <a:pt x="5254" y="8836"/>
                  </a:lnTo>
                  <a:cubicBezTo>
                    <a:pt x="5226" y="8978"/>
                    <a:pt x="5311" y="9120"/>
                    <a:pt x="5453" y="9149"/>
                  </a:cubicBezTo>
                  <a:cubicBezTo>
                    <a:pt x="5595" y="9149"/>
                    <a:pt x="5737" y="9035"/>
                    <a:pt x="5737" y="8893"/>
                  </a:cubicBezTo>
                  <a:cubicBezTo>
                    <a:pt x="5766" y="8751"/>
                    <a:pt x="5680" y="8609"/>
                    <a:pt x="5538" y="8609"/>
                  </a:cubicBezTo>
                  <a:cubicBezTo>
                    <a:pt x="5521" y="8606"/>
                    <a:pt x="5504" y="8605"/>
                    <a:pt x="5487" y="8605"/>
                  </a:cubicBezTo>
                  <a:close/>
                  <a:moveTo>
                    <a:pt x="3238" y="8751"/>
                  </a:moveTo>
                  <a:cubicBezTo>
                    <a:pt x="3068" y="8751"/>
                    <a:pt x="2926" y="8921"/>
                    <a:pt x="2954" y="9092"/>
                  </a:cubicBezTo>
                  <a:cubicBezTo>
                    <a:pt x="2954" y="9262"/>
                    <a:pt x="3068" y="9404"/>
                    <a:pt x="3238" y="9404"/>
                  </a:cubicBezTo>
                  <a:cubicBezTo>
                    <a:pt x="3380" y="9404"/>
                    <a:pt x="3494" y="9262"/>
                    <a:pt x="3494" y="9063"/>
                  </a:cubicBezTo>
                  <a:cubicBezTo>
                    <a:pt x="3522" y="8893"/>
                    <a:pt x="3408" y="8751"/>
                    <a:pt x="3238" y="8751"/>
                  </a:cubicBezTo>
                  <a:close/>
                  <a:moveTo>
                    <a:pt x="7810" y="10199"/>
                  </a:moveTo>
                  <a:cubicBezTo>
                    <a:pt x="7668" y="10199"/>
                    <a:pt x="7555" y="10313"/>
                    <a:pt x="7555" y="10455"/>
                  </a:cubicBezTo>
                  <a:cubicBezTo>
                    <a:pt x="7555" y="10625"/>
                    <a:pt x="7697" y="10767"/>
                    <a:pt x="7867" y="10767"/>
                  </a:cubicBezTo>
                  <a:cubicBezTo>
                    <a:pt x="8009" y="10767"/>
                    <a:pt x="8123" y="10654"/>
                    <a:pt x="8123" y="10512"/>
                  </a:cubicBezTo>
                  <a:cubicBezTo>
                    <a:pt x="8123" y="10341"/>
                    <a:pt x="7981" y="10199"/>
                    <a:pt x="7839" y="10199"/>
                  </a:cubicBezTo>
                  <a:close/>
                  <a:moveTo>
                    <a:pt x="6207" y="10451"/>
                  </a:moveTo>
                  <a:cubicBezTo>
                    <a:pt x="6193" y="10451"/>
                    <a:pt x="6178" y="10452"/>
                    <a:pt x="6163" y="10455"/>
                  </a:cubicBezTo>
                  <a:lnTo>
                    <a:pt x="6192" y="10455"/>
                  </a:lnTo>
                  <a:cubicBezTo>
                    <a:pt x="6050" y="10455"/>
                    <a:pt x="5964" y="10540"/>
                    <a:pt x="5964" y="10682"/>
                  </a:cubicBezTo>
                  <a:cubicBezTo>
                    <a:pt x="5936" y="10824"/>
                    <a:pt x="6050" y="10938"/>
                    <a:pt x="6220" y="10966"/>
                  </a:cubicBezTo>
                  <a:cubicBezTo>
                    <a:pt x="6362" y="10966"/>
                    <a:pt x="6476" y="10824"/>
                    <a:pt x="6476" y="10682"/>
                  </a:cubicBezTo>
                  <a:cubicBezTo>
                    <a:pt x="6450" y="10555"/>
                    <a:pt x="6334" y="10451"/>
                    <a:pt x="6207" y="10451"/>
                  </a:cubicBezTo>
                  <a:close/>
                  <a:moveTo>
                    <a:pt x="2840" y="11136"/>
                  </a:moveTo>
                  <a:cubicBezTo>
                    <a:pt x="2698" y="11136"/>
                    <a:pt x="2585" y="11250"/>
                    <a:pt x="2585" y="11392"/>
                  </a:cubicBezTo>
                  <a:cubicBezTo>
                    <a:pt x="2585" y="11534"/>
                    <a:pt x="2698" y="11619"/>
                    <a:pt x="2812" y="11648"/>
                  </a:cubicBezTo>
                  <a:cubicBezTo>
                    <a:pt x="2827" y="11651"/>
                    <a:pt x="2842" y="11652"/>
                    <a:pt x="2856" y="11652"/>
                  </a:cubicBezTo>
                  <a:cubicBezTo>
                    <a:pt x="2982" y="11652"/>
                    <a:pt x="3099" y="11548"/>
                    <a:pt x="3124" y="11420"/>
                  </a:cubicBezTo>
                  <a:cubicBezTo>
                    <a:pt x="3096" y="11278"/>
                    <a:pt x="2982" y="11165"/>
                    <a:pt x="2840" y="11165"/>
                  </a:cubicBezTo>
                  <a:lnTo>
                    <a:pt x="2840" y="11136"/>
                  </a:lnTo>
                  <a:close/>
                  <a:moveTo>
                    <a:pt x="4658" y="11420"/>
                  </a:moveTo>
                  <a:cubicBezTo>
                    <a:pt x="4601" y="11449"/>
                    <a:pt x="4544" y="11506"/>
                    <a:pt x="4544" y="11562"/>
                  </a:cubicBezTo>
                  <a:cubicBezTo>
                    <a:pt x="4516" y="11676"/>
                    <a:pt x="4601" y="11761"/>
                    <a:pt x="4686" y="11761"/>
                  </a:cubicBezTo>
                  <a:cubicBezTo>
                    <a:pt x="4800" y="11761"/>
                    <a:pt x="4857" y="11676"/>
                    <a:pt x="4857" y="11562"/>
                  </a:cubicBezTo>
                  <a:cubicBezTo>
                    <a:pt x="4857" y="11492"/>
                    <a:pt x="4780" y="11441"/>
                    <a:pt x="4705" y="11441"/>
                  </a:cubicBezTo>
                  <a:cubicBezTo>
                    <a:pt x="4689" y="11441"/>
                    <a:pt x="4673" y="11444"/>
                    <a:pt x="4658" y="11449"/>
                  </a:cubicBezTo>
                  <a:lnTo>
                    <a:pt x="4658" y="11420"/>
                  </a:lnTo>
                  <a:close/>
                  <a:moveTo>
                    <a:pt x="7952" y="12102"/>
                  </a:moveTo>
                  <a:cubicBezTo>
                    <a:pt x="7810" y="12102"/>
                    <a:pt x="7697" y="12244"/>
                    <a:pt x="7697" y="12386"/>
                  </a:cubicBezTo>
                  <a:cubicBezTo>
                    <a:pt x="7697" y="12556"/>
                    <a:pt x="7839" y="12670"/>
                    <a:pt x="8009" y="12670"/>
                  </a:cubicBezTo>
                  <a:cubicBezTo>
                    <a:pt x="8151" y="12642"/>
                    <a:pt x="8265" y="12528"/>
                    <a:pt x="8265" y="12386"/>
                  </a:cubicBezTo>
                  <a:cubicBezTo>
                    <a:pt x="8265" y="12216"/>
                    <a:pt x="8123" y="12102"/>
                    <a:pt x="7952" y="12102"/>
                  </a:cubicBezTo>
                  <a:close/>
                  <a:moveTo>
                    <a:pt x="6537" y="12580"/>
                  </a:moveTo>
                  <a:cubicBezTo>
                    <a:pt x="6385" y="12580"/>
                    <a:pt x="6245" y="12688"/>
                    <a:pt x="6220" y="12840"/>
                  </a:cubicBezTo>
                  <a:cubicBezTo>
                    <a:pt x="6220" y="13011"/>
                    <a:pt x="6334" y="13181"/>
                    <a:pt x="6532" y="13181"/>
                  </a:cubicBezTo>
                  <a:cubicBezTo>
                    <a:pt x="6674" y="13181"/>
                    <a:pt x="6816" y="13068"/>
                    <a:pt x="6845" y="12897"/>
                  </a:cubicBezTo>
                  <a:cubicBezTo>
                    <a:pt x="6845" y="12727"/>
                    <a:pt x="6731" y="12613"/>
                    <a:pt x="6589" y="12613"/>
                  </a:cubicBezTo>
                  <a:lnTo>
                    <a:pt x="6589" y="12585"/>
                  </a:lnTo>
                  <a:cubicBezTo>
                    <a:pt x="6572" y="12582"/>
                    <a:pt x="6554" y="12580"/>
                    <a:pt x="6537" y="12580"/>
                  </a:cubicBezTo>
                  <a:close/>
                  <a:moveTo>
                    <a:pt x="3168" y="13460"/>
                  </a:moveTo>
                  <a:cubicBezTo>
                    <a:pt x="3154" y="13460"/>
                    <a:pt x="3139" y="13462"/>
                    <a:pt x="3124" y="13465"/>
                  </a:cubicBezTo>
                  <a:cubicBezTo>
                    <a:pt x="3011" y="13494"/>
                    <a:pt x="2926" y="13607"/>
                    <a:pt x="2926" y="13721"/>
                  </a:cubicBezTo>
                  <a:cubicBezTo>
                    <a:pt x="2926" y="13844"/>
                    <a:pt x="3033" y="13925"/>
                    <a:pt x="3155" y="13925"/>
                  </a:cubicBezTo>
                  <a:cubicBezTo>
                    <a:pt x="3173" y="13925"/>
                    <a:pt x="3191" y="13923"/>
                    <a:pt x="3210" y="13920"/>
                  </a:cubicBezTo>
                  <a:cubicBezTo>
                    <a:pt x="3352" y="13891"/>
                    <a:pt x="3408" y="13778"/>
                    <a:pt x="3380" y="13664"/>
                  </a:cubicBezTo>
                  <a:cubicBezTo>
                    <a:pt x="3355" y="13540"/>
                    <a:pt x="3266" y="13460"/>
                    <a:pt x="3168" y="13460"/>
                  </a:cubicBezTo>
                  <a:close/>
                  <a:moveTo>
                    <a:pt x="4658" y="14346"/>
                  </a:moveTo>
                  <a:cubicBezTo>
                    <a:pt x="4488" y="14346"/>
                    <a:pt x="4346" y="14516"/>
                    <a:pt x="4374" y="14715"/>
                  </a:cubicBezTo>
                  <a:cubicBezTo>
                    <a:pt x="4402" y="14857"/>
                    <a:pt x="4544" y="14942"/>
                    <a:pt x="4686" y="14942"/>
                  </a:cubicBezTo>
                  <a:cubicBezTo>
                    <a:pt x="4828" y="14942"/>
                    <a:pt x="4970" y="14828"/>
                    <a:pt x="4970" y="14686"/>
                  </a:cubicBezTo>
                  <a:lnTo>
                    <a:pt x="4970" y="14658"/>
                  </a:lnTo>
                  <a:cubicBezTo>
                    <a:pt x="4970" y="14488"/>
                    <a:pt x="4828" y="14346"/>
                    <a:pt x="4658" y="14346"/>
                  </a:cubicBezTo>
                  <a:close/>
                  <a:moveTo>
                    <a:pt x="7929" y="14455"/>
                  </a:moveTo>
                  <a:cubicBezTo>
                    <a:pt x="7783" y="14455"/>
                    <a:pt x="7668" y="14562"/>
                    <a:pt x="7668" y="14715"/>
                  </a:cubicBezTo>
                  <a:cubicBezTo>
                    <a:pt x="7642" y="14899"/>
                    <a:pt x="7786" y="15059"/>
                    <a:pt x="7988" y="15059"/>
                  </a:cubicBezTo>
                  <a:cubicBezTo>
                    <a:pt x="8004" y="15059"/>
                    <a:pt x="8021" y="15058"/>
                    <a:pt x="8037" y="15056"/>
                  </a:cubicBezTo>
                  <a:cubicBezTo>
                    <a:pt x="8208" y="15056"/>
                    <a:pt x="8321" y="14914"/>
                    <a:pt x="8293" y="14743"/>
                  </a:cubicBezTo>
                  <a:cubicBezTo>
                    <a:pt x="8293" y="14587"/>
                    <a:pt x="8175" y="14455"/>
                    <a:pt x="8024" y="14455"/>
                  </a:cubicBezTo>
                  <a:cubicBezTo>
                    <a:pt x="8010" y="14455"/>
                    <a:pt x="7995" y="14457"/>
                    <a:pt x="7981" y="14459"/>
                  </a:cubicBezTo>
                  <a:cubicBezTo>
                    <a:pt x="7963" y="14456"/>
                    <a:pt x="7946" y="14455"/>
                    <a:pt x="7929" y="14455"/>
                  </a:cubicBezTo>
                  <a:close/>
                  <a:moveTo>
                    <a:pt x="5766" y="15538"/>
                  </a:moveTo>
                  <a:cubicBezTo>
                    <a:pt x="5567" y="15538"/>
                    <a:pt x="5396" y="15680"/>
                    <a:pt x="5396" y="15879"/>
                  </a:cubicBezTo>
                  <a:cubicBezTo>
                    <a:pt x="5422" y="16061"/>
                    <a:pt x="5567" y="16195"/>
                    <a:pt x="5744" y="16195"/>
                  </a:cubicBezTo>
                  <a:cubicBezTo>
                    <a:pt x="5760" y="16195"/>
                    <a:pt x="5777" y="16194"/>
                    <a:pt x="5794" y="16191"/>
                  </a:cubicBezTo>
                  <a:cubicBezTo>
                    <a:pt x="5964" y="16163"/>
                    <a:pt x="6106" y="16049"/>
                    <a:pt x="6106" y="15879"/>
                  </a:cubicBezTo>
                  <a:cubicBezTo>
                    <a:pt x="6106" y="15680"/>
                    <a:pt x="5964" y="15538"/>
                    <a:pt x="5766" y="15538"/>
                  </a:cubicBezTo>
                  <a:close/>
                  <a:moveTo>
                    <a:pt x="3579" y="16106"/>
                  </a:moveTo>
                  <a:cubicBezTo>
                    <a:pt x="3352" y="16106"/>
                    <a:pt x="3181" y="16277"/>
                    <a:pt x="3153" y="16504"/>
                  </a:cubicBezTo>
                  <a:cubicBezTo>
                    <a:pt x="3210" y="16731"/>
                    <a:pt x="3437" y="16873"/>
                    <a:pt x="3664" y="16873"/>
                  </a:cubicBezTo>
                  <a:cubicBezTo>
                    <a:pt x="3721" y="16845"/>
                    <a:pt x="3806" y="16845"/>
                    <a:pt x="3863" y="16816"/>
                  </a:cubicBezTo>
                  <a:cubicBezTo>
                    <a:pt x="4005" y="16759"/>
                    <a:pt x="4090" y="16646"/>
                    <a:pt x="4090" y="16504"/>
                  </a:cubicBezTo>
                  <a:cubicBezTo>
                    <a:pt x="4062" y="16333"/>
                    <a:pt x="3948" y="16191"/>
                    <a:pt x="3778" y="16135"/>
                  </a:cubicBezTo>
                  <a:cubicBezTo>
                    <a:pt x="3721" y="16135"/>
                    <a:pt x="3636" y="16106"/>
                    <a:pt x="3579" y="16106"/>
                  </a:cubicBezTo>
                  <a:close/>
                  <a:moveTo>
                    <a:pt x="7725" y="16220"/>
                  </a:moveTo>
                  <a:cubicBezTo>
                    <a:pt x="7526" y="16220"/>
                    <a:pt x="7384" y="16390"/>
                    <a:pt x="7384" y="16561"/>
                  </a:cubicBezTo>
                  <a:cubicBezTo>
                    <a:pt x="7384" y="16759"/>
                    <a:pt x="7526" y="16930"/>
                    <a:pt x="7725" y="16930"/>
                  </a:cubicBezTo>
                  <a:cubicBezTo>
                    <a:pt x="7895" y="16930"/>
                    <a:pt x="8066" y="16788"/>
                    <a:pt x="8066" y="16589"/>
                  </a:cubicBezTo>
                  <a:cubicBezTo>
                    <a:pt x="8066" y="16390"/>
                    <a:pt x="7924" y="16220"/>
                    <a:pt x="7725" y="16220"/>
                  </a:cubicBezTo>
                  <a:close/>
                  <a:moveTo>
                    <a:pt x="6390" y="17611"/>
                  </a:moveTo>
                  <a:cubicBezTo>
                    <a:pt x="6192" y="17611"/>
                    <a:pt x="6021" y="17782"/>
                    <a:pt x="6021" y="17981"/>
                  </a:cubicBezTo>
                  <a:cubicBezTo>
                    <a:pt x="6021" y="18179"/>
                    <a:pt x="6192" y="18321"/>
                    <a:pt x="6390" y="18321"/>
                  </a:cubicBezTo>
                  <a:cubicBezTo>
                    <a:pt x="6589" y="18321"/>
                    <a:pt x="6731" y="18179"/>
                    <a:pt x="6731" y="17981"/>
                  </a:cubicBezTo>
                  <a:cubicBezTo>
                    <a:pt x="6731" y="17782"/>
                    <a:pt x="6589" y="17611"/>
                    <a:pt x="6390" y="17611"/>
                  </a:cubicBezTo>
                  <a:close/>
                  <a:moveTo>
                    <a:pt x="3948" y="18463"/>
                  </a:moveTo>
                  <a:cubicBezTo>
                    <a:pt x="3953" y="18463"/>
                    <a:pt x="3958" y="18463"/>
                    <a:pt x="3963" y="18464"/>
                  </a:cubicBezTo>
                  <a:lnTo>
                    <a:pt x="3963" y="18464"/>
                  </a:lnTo>
                  <a:cubicBezTo>
                    <a:pt x="3967" y="18463"/>
                    <a:pt x="3972" y="18463"/>
                    <a:pt x="3976" y="18463"/>
                  </a:cubicBezTo>
                  <a:close/>
                  <a:moveTo>
                    <a:pt x="1626" y="18261"/>
                  </a:moveTo>
                  <a:cubicBezTo>
                    <a:pt x="1449" y="18261"/>
                    <a:pt x="1307" y="18395"/>
                    <a:pt x="1307" y="18577"/>
                  </a:cubicBezTo>
                  <a:cubicBezTo>
                    <a:pt x="1279" y="18747"/>
                    <a:pt x="1421" y="18889"/>
                    <a:pt x="1591" y="18889"/>
                  </a:cubicBezTo>
                  <a:cubicBezTo>
                    <a:pt x="1618" y="18894"/>
                    <a:pt x="1643" y="18897"/>
                    <a:pt x="1667" y="18897"/>
                  </a:cubicBezTo>
                  <a:cubicBezTo>
                    <a:pt x="2053" y="18897"/>
                    <a:pt x="2104" y="18291"/>
                    <a:pt x="1676" y="18265"/>
                  </a:cubicBezTo>
                  <a:cubicBezTo>
                    <a:pt x="1659" y="18262"/>
                    <a:pt x="1642" y="18261"/>
                    <a:pt x="1626" y="18261"/>
                  </a:cubicBezTo>
                  <a:close/>
                  <a:moveTo>
                    <a:pt x="3963" y="18464"/>
                  </a:moveTo>
                  <a:lnTo>
                    <a:pt x="3963" y="18464"/>
                  </a:lnTo>
                  <a:cubicBezTo>
                    <a:pt x="3771" y="18471"/>
                    <a:pt x="3636" y="18638"/>
                    <a:pt x="3636" y="18833"/>
                  </a:cubicBezTo>
                  <a:cubicBezTo>
                    <a:pt x="3636" y="19003"/>
                    <a:pt x="3778" y="19117"/>
                    <a:pt x="3948" y="19145"/>
                  </a:cubicBezTo>
                  <a:cubicBezTo>
                    <a:pt x="4147" y="19117"/>
                    <a:pt x="4289" y="18975"/>
                    <a:pt x="4317" y="18776"/>
                  </a:cubicBezTo>
                  <a:cubicBezTo>
                    <a:pt x="4290" y="18610"/>
                    <a:pt x="4154" y="18471"/>
                    <a:pt x="3963" y="18464"/>
                  </a:cubicBezTo>
                  <a:close/>
                  <a:moveTo>
                    <a:pt x="9287" y="18605"/>
                  </a:moveTo>
                  <a:cubicBezTo>
                    <a:pt x="8975" y="18634"/>
                    <a:pt x="8975" y="19117"/>
                    <a:pt x="9315" y="19145"/>
                  </a:cubicBezTo>
                  <a:cubicBezTo>
                    <a:pt x="9457" y="19117"/>
                    <a:pt x="9571" y="19003"/>
                    <a:pt x="9543" y="18861"/>
                  </a:cubicBezTo>
                  <a:cubicBezTo>
                    <a:pt x="9543" y="18719"/>
                    <a:pt x="9429" y="18605"/>
                    <a:pt x="9287" y="18605"/>
                  </a:cubicBezTo>
                  <a:close/>
                  <a:moveTo>
                    <a:pt x="7534" y="19852"/>
                  </a:moveTo>
                  <a:cubicBezTo>
                    <a:pt x="7332" y="19852"/>
                    <a:pt x="7188" y="20014"/>
                    <a:pt x="7214" y="20224"/>
                  </a:cubicBezTo>
                  <a:cubicBezTo>
                    <a:pt x="7214" y="20395"/>
                    <a:pt x="7356" y="20508"/>
                    <a:pt x="7526" y="20508"/>
                  </a:cubicBezTo>
                  <a:cubicBezTo>
                    <a:pt x="7697" y="20508"/>
                    <a:pt x="7839" y="20366"/>
                    <a:pt x="7839" y="20196"/>
                  </a:cubicBezTo>
                  <a:cubicBezTo>
                    <a:pt x="7867" y="20025"/>
                    <a:pt x="7754" y="19855"/>
                    <a:pt x="7583" y="19855"/>
                  </a:cubicBezTo>
                  <a:cubicBezTo>
                    <a:pt x="7566" y="19853"/>
                    <a:pt x="7550" y="19852"/>
                    <a:pt x="7534" y="19852"/>
                  </a:cubicBezTo>
                  <a:close/>
                  <a:moveTo>
                    <a:pt x="9982" y="20505"/>
                  </a:moveTo>
                  <a:cubicBezTo>
                    <a:pt x="9802" y="20505"/>
                    <a:pt x="9656" y="20665"/>
                    <a:pt x="9656" y="20849"/>
                  </a:cubicBezTo>
                  <a:cubicBezTo>
                    <a:pt x="9681" y="21021"/>
                    <a:pt x="9812" y="21172"/>
                    <a:pt x="9976" y="21172"/>
                  </a:cubicBezTo>
                  <a:cubicBezTo>
                    <a:pt x="10002" y="21172"/>
                    <a:pt x="10027" y="21169"/>
                    <a:pt x="10054" y="21161"/>
                  </a:cubicBezTo>
                  <a:cubicBezTo>
                    <a:pt x="10224" y="21133"/>
                    <a:pt x="10338" y="20962"/>
                    <a:pt x="10338" y="20820"/>
                  </a:cubicBezTo>
                  <a:cubicBezTo>
                    <a:pt x="10309" y="20650"/>
                    <a:pt x="10167" y="20508"/>
                    <a:pt x="9997" y="20508"/>
                  </a:cubicBezTo>
                  <a:lnTo>
                    <a:pt x="10025" y="20508"/>
                  </a:lnTo>
                  <a:cubicBezTo>
                    <a:pt x="10011" y="20506"/>
                    <a:pt x="9996" y="20505"/>
                    <a:pt x="9982" y="20505"/>
                  </a:cubicBezTo>
                  <a:close/>
                  <a:moveTo>
                    <a:pt x="3343" y="20675"/>
                  </a:moveTo>
                  <a:cubicBezTo>
                    <a:pt x="3210" y="20675"/>
                    <a:pt x="3068" y="20807"/>
                    <a:pt x="3068" y="20962"/>
                  </a:cubicBezTo>
                  <a:cubicBezTo>
                    <a:pt x="3039" y="21133"/>
                    <a:pt x="3181" y="21275"/>
                    <a:pt x="3352" y="21275"/>
                  </a:cubicBezTo>
                  <a:cubicBezTo>
                    <a:pt x="3522" y="21275"/>
                    <a:pt x="3664" y="21161"/>
                    <a:pt x="3692" y="20991"/>
                  </a:cubicBezTo>
                  <a:cubicBezTo>
                    <a:pt x="3692" y="20820"/>
                    <a:pt x="3550" y="20707"/>
                    <a:pt x="3408" y="20678"/>
                  </a:cubicBezTo>
                  <a:lnTo>
                    <a:pt x="3380" y="20678"/>
                  </a:lnTo>
                  <a:cubicBezTo>
                    <a:pt x="3368" y="20676"/>
                    <a:pt x="3355" y="20675"/>
                    <a:pt x="3343" y="20675"/>
                  </a:cubicBezTo>
                  <a:close/>
                  <a:moveTo>
                    <a:pt x="5737" y="21587"/>
                  </a:moveTo>
                  <a:cubicBezTo>
                    <a:pt x="5624" y="21587"/>
                    <a:pt x="5538" y="21701"/>
                    <a:pt x="5510" y="21814"/>
                  </a:cubicBezTo>
                  <a:cubicBezTo>
                    <a:pt x="5510" y="21956"/>
                    <a:pt x="5595" y="22098"/>
                    <a:pt x="5737" y="22098"/>
                  </a:cubicBezTo>
                  <a:cubicBezTo>
                    <a:pt x="5908" y="22098"/>
                    <a:pt x="6021" y="21985"/>
                    <a:pt x="5993" y="21843"/>
                  </a:cubicBezTo>
                  <a:cubicBezTo>
                    <a:pt x="5993" y="21701"/>
                    <a:pt x="5879" y="21587"/>
                    <a:pt x="5766" y="21587"/>
                  </a:cubicBezTo>
                  <a:close/>
                  <a:moveTo>
                    <a:pt x="612" y="21556"/>
                  </a:moveTo>
                  <a:cubicBezTo>
                    <a:pt x="598" y="21556"/>
                    <a:pt x="583" y="21557"/>
                    <a:pt x="569" y="21559"/>
                  </a:cubicBezTo>
                  <a:cubicBezTo>
                    <a:pt x="171" y="21587"/>
                    <a:pt x="171" y="22155"/>
                    <a:pt x="540" y="22184"/>
                  </a:cubicBezTo>
                  <a:cubicBezTo>
                    <a:pt x="558" y="22187"/>
                    <a:pt x="575" y="22188"/>
                    <a:pt x="592" y="22188"/>
                  </a:cubicBezTo>
                  <a:cubicBezTo>
                    <a:pt x="744" y="22188"/>
                    <a:pt x="884" y="22078"/>
                    <a:pt x="909" y="21900"/>
                  </a:cubicBezTo>
                  <a:cubicBezTo>
                    <a:pt x="909" y="21716"/>
                    <a:pt x="788" y="21556"/>
                    <a:pt x="612" y="21556"/>
                  </a:cubicBezTo>
                  <a:close/>
                  <a:moveTo>
                    <a:pt x="8451" y="22265"/>
                  </a:moveTo>
                  <a:cubicBezTo>
                    <a:pt x="8436" y="22265"/>
                    <a:pt x="8421" y="22266"/>
                    <a:pt x="8407" y="22269"/>
                  </a:cubicBezTo>
                  <a:cubicBezTo>
                    <a:pt x="8208" y="22269"/>
                    <a:pt x="8037" y="22468"/>
                    <a:pt x="8066" y="22666"/>
                  </a:cubicBezTo>
                  <a:lnTo>
                    <a:pt x="8094" y="22666"/>
                  </a:lnTo>
                  <a:cubicBezTo>
                    <a:pt x="8123" y="22837"/>
                    <a:pt x="8293" y="22950"/>
                    <a:pt x="8463" y="22950"/>
                  </a:cubicBezTo>
                  <a:cubicBezTo>
                    <a:pt x="8662" y="22922"/>
                    <a:pt x="8776" y="22752"/>
                    <a:pt x="8747" y="22553"/>
                  </a:cubicBezTo>
                  <a:cubicBezTo>
                    <a:pt x="8747" y="22397"/>
                    <a:pt x="8605" y="22265"/>
                    <a:pt x="8451" y="22265"/>
                  </a:cubicBezTo>
                  <a:close/>
                  <a:moveTo>
                    <a:pt x="10645" y="22804"/>
                  </a:moveTo>
                  <a:cubicBezTo>
                    <a:pt x="10628" y="22804"/>
                    <a:pt x="10611" y="22805"/>
                    <a:pt x="10593" y="22808"/>
                  </a:cubicBezTo>
                  <a:cubicBezTo>
                    <a:pt x="10423" y="22808"/>
                    <a:pt x="10281" y="22950"/>
                    <a:pt x="10281" y="23121"/>
                  </a:cubicBezTo>
                  <a:cubicBezTo>
                    <a:pt x="10281" y="23291"/>
                    <a:pt x="10423" y="23405"/>
                    <a:pt x="10593" y="23433"/>
                  </a:cubicBezTo>
                  <a:cubicBezTo>
                    <a:pt x="10792" y="23433"/>
                    <a:pt x="10963" y="23263"/>
                    <a:pt x="10934" y="23064"/>
                  </a:cubicBezTo>
                  <a:cubicBezTo>
                    <a:pt x="10909" y="22911"/>
                    <a:pt x="10792" y="22804"/>
                    <a:pt x="10645" y="22804"/>
                  </a:cubicBezTo>
                  <a:close/>
                  <a:moveTo>
                    <a:pt x="3068" y="23064"/>
                  </a:moveTo>
                  <a:cubicBezTo>
                    <a:pt x="2897" y="23092"/>
                    <a:pt x="2755" y="23206"/>
                    <a:pt x="2755" y="23376"/>
                  </a:cubicBezTo>
                  <a:cubicBezTo>
                    <a:pt x="2755" y="23558"/>
                    <a:pt x="2898" y="23692"/>
                    <a:pt x="3074" y="23692"/>
                  </a:cubicBezTo>
                  <a:cubicBezTo>
                    <a:pt x="3091" y="23692"/>
                    <a:pt x="3107" y="23691"/>
                    <a:pt x="3124" y="23689"/>
                  </a:cubicBezTo>
                  <a:cubicBezTo>
                    <a:pt x="3295" y="23660"/>
                    <a:pt x="3408" y="23518"/>
                    <a:pt x="3408" y="23348"/>
                  </a:cubicBezTo>
                  <a:cubicBezTo>
                    <a:pt x="3380" y="23178"/>
                    <a:pt x="3238" y="23064"/>
                    <a:pt x="3068" y="23064"/>
                  </a:cubicBezTo>
                  <a:close/>
                  <a:moveTo>
                    <a:pt x="5396" y="24086"/>
                  </a:moveTo>
                  <a:cubicBezTo>
                    <a:pt x="5198" y="24115"/>
                    <a:pt x="5056" y="24257"/>
                    <a:pt x="5056" y="24456"/>
                  </a:cubicBezTo>
                  <a:cubicBezTo>
                    <a:pt x="5084" y="24654"/>
                    <a:pt x="5226" y="24796"/>
                    <a:pt x="5425" y="24796"/>
                  </a:cubicBezTo>
                  <a:cubicBezTo>
                    <a:pt x="5624" y="24768"/>
                    <a:pt x="5766" y="24626"/>
                    <a:pt x="5766" y="24427"/>
                  </a:cubicBezTo>
                  <a:cubicBezTo>
                    <a:pt x="5766" y="24228"/>
                    <a:pt x="5595" y="24086"/>
                    <a:pt x="5396" y="24086"/>
                  </a:cubicBezTo>
                  <a:close/>
                  <a:moveTo>
                    <a:pt x="341" y="24512"/>
                  </a:moveTo>
                  <a:cubicBezTo>
                    <a:pt x="171" y="24512"/>
                    <a:pt x="29" y="24654"/>
                    <a:pt x="29" y="24825"/>
                  </a:cubicBezTo>
                  <a:cubicBezTo>
                    <a:pt x="1" y="24967"/>
                    <a:pt x="114" y="25109"/>
                    <a:pt x="256" y="25109"/>
                  </a:cubicBezTo>
                  <a:cubicBezTo>
                    <a:pt x="286" y="25119"/>
                    <a:pt x="317" y="25123"/>
                    <a:pt x="346" y="25123"/>
                  </a:cubicBezTo>
                  <a:cubicBezTo>
                    <a:pt x="482" y="25123"/>
                    <a:pt x="602" y="25022"/>
                    <a:pt x="625" y="24882"/>
                  </a:cubicBezTo>
                  <a:cubicBezTo>
                    <a:pt x="625" y="24711"/>
                    <a:pt x="512" y="24541"/>
                    <a:pt x="341" y="24541"/>
                  </a:cubicBezTo>
                  <a:lnTo>
                    <a:pt x="341" y="24512"/>
                  </a:lnTo>
                  <a:close/>
                  <a:moveTo>
                    <a:pt x="10849" y="25137"/>
                  </a:moveTo>
                  <a:cubicBezTo>
                    <a:pt x="10679" y="25137"/>
                    <a:pt x="10565" y="25279"/>
                    <a:pt x="10593" y="25450"/>
                  </a:cubicBezTo>
                  <a:cubicBezTo>
                    <a:pt x="10593" y="25577"/>
                    <a:pt x="10707" y="25681"/>
                    <a:pt x="10833" y="25681"/>
                  </a:cubicBezTo>
                  <a:cubicBezTo>
                    <a:pt x="10848" y="25681"/>
                    <a:pt x="10863" y="25680"/>
                    <a:pt x="10877" y="25677"/>
                  </a:cubicBezTo>
                  <a:cubicBezTo>
                    <a:pt x="11019" y="25677"/>
                    <a:pt x="11133" y="25535"/>
                    <a:pt x="11133" y="25393"/>
                  </a:cubicBezTo>
                  <a:cubicBezTo>
                    <a:pt x="11105" y="25251"/>
                    <a:pt x="11019" y="25166"/>
                    <a:pt x="10877" y="25137"/>
                  </a:cubicBezTo>
                  <a:close/>
                  <a:moveTo>
                    <a:pt x="8393" y="25073"/>
                  </a:moveTo>
                  <a:cubicBezTo>
                    <a:pt x="8012" y="25073"/>
                    <a:pt x="7980" y="25706"/>
                    <a:pt x="8408" y="25706"/>
                  </a:cubicBezTo>
                  <a:cubicBezTo>
                    <a:pt x="8417" y="25706"/>
                    <a:pt x="8426" y="25706"/>
                    <a:pt x="8435" y="25705"/>
                  </a:cubicBezTo>
                  <a:cubicBezTo>
                    <a:pt x="8605" y="25705"/>
                    <a:pt x="8747" y="25563"/>
                    <a:pt x="8747" y="25393"/>
                  </a:cubicBezTo>
                  <a:cubicBezTo>
                    <a:pt x="8747" y="25222"/>
                    <a:pt x="8634" y="25080"/>
                    <a:pt x="8463" y="25080"/>
                  </a:cubicBezTo>
                  <a:cubicBezTo>
                    <a:pt x="8439" y="25076"/>
                    <a:pt x="8415" y="25073"/>
                    <a:pt x="8393" y="25073"/>
                  </a:cubicBezTo>
                  <a:close/>
                  <a:moveTo>
                    <a:pt x="2355" y="25673"/>
                  </a:moveTo>
                  <a:cubicBezTo>
                    <a:pt x="2164" y="25673"/>
                    <a:pt x="1974" y="25801"/>
                    <a:pt x="1989" y="26046"/>
                  </a:cubicBezTo>
                  <a:cubicBezTo>
                    <a:pt x="2017" y="26245"/>
                    <a:pt x="2159" y="26387"/>
                    <a:pt x="2358" y="26387"/>
                  </a:cubicBezTo>
                  <a:cubicBezTo>
                    <a:pt x="2556" y="26358"/>
                    <a:pt x="2698" y="26216"/>
                    <a:pt x="2727" y="26046"/>
                  </a:cubicBezTo>
                  <a:cubicBezTo>
                    <a:pt x="2727" y="25794"/>
                    <a:pt x="2541" y="25673"/>
                    <a:pt x="2355" y="25673"/>
                  </a:cubicBezTo>
                  <a:close/>
                  <a:moveTo>
                    <a:pt x="4516" y="27097"/>
                  </a:moveTo>
                  <a:cubicBezTo>
                    <a:pt x="4346" y="27125"/>
                    <a:pt x="4232" y="27267"/>
                    <a:pt x="4232" y="27437"/>
                  </a:cubicBezTo>
                  <a:cubicBezTo>
                    <a:pt x="4260" y="27608"/>
                    <a:pt x="4374" y="27721"/>
                    <a:pt x="4544" y="27750"/>
                  </a:cubicBezTo>
                  <a:cubicBezTo>
                    <a:pt x="4715" y="27750"/>
                    <a:pt x="4857" y="27636"/>
                    <a:pt x="4857" y="27466"/>
                  </a:cubicBezTo>
                  <a:cubicBezTo>
                    <a:pt x="4857" y="27267"/>
                    <a:pt x="4715" y="27097"/>
                    <a:pt x="4516" y="27097"/>
                  </a:cubicBezTo>
                  <a:close/>
                  <a:moveTo>
                    <a:pt x="7264" y="27235"/>
                  </a:moveTo>
                  <a:cubicBezTo>
                    <a:pt x="7248" y="27235"/>
                    <a:pt x="7231" y="27236"/>
                    <a:pt x="7214" y="27239"/>
                  </a:cubicBezTo>
                  <a:cubicBezTo>
                    <a:pt x="7015" y="27239"/>
                    <a:pt x="6873" y="27381"/>
                    <a:pt x="6845" y="27579"/>
                  </a:cubicBezTo>
                  <a:cubicBezTo>
                    <a:pt x="6873" y="27778"/>
                    <a:pt x="7044" y="27920"/>
                    <a:pt x="7242" y="27949"/>
                  </a:cubicBezTo>
                  <a:cubicBezTo>
                    <a:pt x="7441" y="27920"/>
                    <a:pt x="7583" y="27750"/>
                    <a:pt x="7583" y="27551"/>
                  </a:cubicBezTo>
                  <a:cubicBezTo>
                    <a:pt x="7557" y="27369"/>
                    <a:pt x="7436" y="27235"/>
                    <a:pt x="7264" y="27235"/>
                  </a:cubicBezTo>
                  <a:close/>
                  <a:moveTo>
                    <a:pt x="10934" y="27523"/>
                  </a:moveTo>
                  <a:cubicBezTo>
                    <a:pt x="10764" y="27551"/>
                    <a:pt x="10622" y="27693"/>
                    <a:pt x="10650" y="27892"/>
                  </a:cubicBezTo>
                  <a:cubicBezTo>
                    <a:pt x="10650" y="28062"/>
                    <a:pt x="10821" y="28176"/>
                    <a:pt x="10991" y="28176"/>
                  </a:cubicBezTo>
                  <a:cubicBezTo>
                    <a:pt x="11161" y="28147"/>
                    <a:pt x="11303" y="28005"/>
                    <a:pt x="11275" y="27807"/>
                  </a:cubicBezTo>
                  <a:cubicBezTo>
                    <a:pt x="11247" y="27636"/>
                    <a:pt x="11105" y="27523"/>
                    <a:pt x="10934" y="27523"/>
                  </a:cubicBezTo>
                  <a:close/>
                  <a:moveTo>
                    <a:pt x="9003" y="28715"/>
                  </a:moveTo>
                  <a:cubicBezTo>
                    <a:pt x="9004" y="28716"/>
                    <a:pt x="9006" y="28716"/>
                    <a:pt x="9007" y="28716"/>
                  </a:cubicBezTo>
                  <a:lnTo>
                    <a:pt x="9007" y="28716"/>
                  </a:lnTo>
                  <a:cubicBezTo>
                    <a:pt x="9015" y="28716"/>
                    <a:pt x="9023" y="28715"/>
                    <a:pt x="9031" y="28715"/>
                  </a:cubicBezTo>
                  <a:close/>
                  <a:moveTo>
                    <a:pt x="467" y="28108"/>
                  </a:moveTo>
                  <a:cubicBezTo>
                    <a:pt x="444" y="28108"/>
                    <a:pt x="421" y="28111"/>
                    <a:pt x="398" y="28119"/>
                  </a:cubicBezTo>
                  <a:cubicBezTo>
                    <a:pt x="228" y="28147"/>
                    <a:pt x="114" y="28289"/>
                    <a:pt x="114" y="28460"/>
                  </a:cubicBezTo>
                  <a:cubicBezTo>
                    <a:pt x="143" y="28630"/>
                    <a:pt x="256" y="28744"/>
                    <a:pt x="427" y="28772"/>
                  </a:cubicBezTo>
                  <a:cubicBezTo>
                    <a:pt x="625" y="28772"/>
                    <a:pt x="767" y="28630"/>
                    <a:pt x="767" y="28431"/>
                  </a:cubicBezTo>
                  <a:cubicBezTo>
                    <a:pt x="767" y="28259"/>
                    <a:pt x="618" y="28108"/>
                    <a:pt x="467" y="28108"/>
                  </a:cubicBezTo>
                  <a:close/>
                  <a:moveTo>
                    <a:pt x="2443" y="28801"/>
                  </a:moveTo>
                  <a:cubicBezTo>
                    <a:pt x="2301" y="28801"/>
                    <a:pt x="2159" y="28886"/>
                    <a:pt x="2159" y="29056"/>
                  </a:cubicBezTo>
                  <a:cubicBezTo>
                    <a:pt x="2111" y="29264"/>
                    <a:pt x="2270" y="29391"/>
                    <a:pt x="2434" y="29391"/>
                  </a:cubicBezTo>
                  <a:cubicBezTo>
                    <a:pt x="2561" y="29391"/>
                    <a:pt x="2690" y="29315"/>
                    <a:pt x="2727" y="29141"/>
                  </a:cubicBezTo>
                  <a:lnTo>
                    <a:pt x="2727" y="29170"/>
                  </a:lnTo>
                  <a:cubicBezTo>
                    <a:pt x="2755" y="28971"/>
                    <a:pt x="2613" y="28801"/>
                    <a:pt x="2443" y="28801"/>
                  </a:cubicBezTo>
                  <a:close/>
                  <a:moveTo>
                    <a:pt x="9007" y="28716"/>
                  </a:moveTo>
                  <a:cubicBezTo>
                    <a:pt x="8790" y="28728"/>
                    <a:pt x="8604" y="28894"/>
                    <a:pt x="8577" y="29113"/>
                  </a:cubicBezTo>
                  <a:cubicBezTo>
                    <a:pt x="8605" y="29312"/>
                    <a:pt x="8747" y="29454"/>
                    <a:pt x="8946" y="29482"/>
                  </a:cubicBezTo>
                  <a:cubicBezTo>
                    <a:pt x="9145" y="29482"/>
                    <a:pt x="9344" y="29312"/>
                    <a:pt x="9372" y="29113"/>
                  </a:cubicBezTo>
                  <a:cubicBezTo>
                    <a:pt x="9372" y="28916"/>
                    <a:pt x="9204" y="28746"/>
                    <a:pt x="9007" y="28716"/>
                  </a:cubicBezTo>
                  <a:close/>
                  <a:moveTo>
                    <a:pt x="5296" y="29536"/>
                  </a:moveTo>
                  <a:cubicBezTo>
                    <a:pt x="5113" y="29536"/>
                    <a:pt x="4942" y="29698"/>
                    <a:pt x="4942" y="29908"/>
                  </a:cubicBezTo>
                  <a:cubicBezTo>
                    <a:pt x="4942" y="30107"/>
                    <a:pt x="5112" y="30277"/>
                    <a:pt x="5311" y="30277"/>
                  </a:cubicBezTo>
                  <a:cubicBezTo>
                    <a:pt x="5320" y="30278"/>
                    <a:pt x="5329" y="30278"/>
                    <a:pt x="5338" y="30278"/>
                  </a:cubicBezTo>
                  <a:cubicBezTo>
                    <a:pt x="5796" y="30278"/>
                    <a:pt x="5841" y="29567"/>
                    <a:pt x="5340" y="29539"/>
                  </a:cubicBezTo>
                  <a:cubicBezTo>
                    <a:pt x="5325" y="29537"/>
                    <a:pt x="5310" y="29536"/>
                    <a:pt x="5296" y="29536"/>
                  </a:cubicBezTo>
                  <a:close/>
                  <a:moveTo>
                    <a:pt x="11076" y="30050"/>
                  </a:moveTo>
                  <a:cubicBezTo>
                    <a:pt x="10906" y="30050"/>
                    <a:pt x="10764" y="30164"/>
                    <a:pt x="10764" y="30334"/>
                  </a:cubicBezTo>
                  <a:cubicBezTo>
                    <a:pt x="10735" y="30505"/>
                    <a:pt x="10877" y="30646"/>
                    <a:pt x="11048" y="30675"/>
                  </a:cubicBezTo>
                  <a:cubicBezTo>
                    <a:pt x="11218" y="30675"/>
                    <a:pt x="11360" y="30533"/>
                    <a:pt x="11360" y="30363"/>
                  </a:cubicBezTo>
                  <a:cubicBezTo>
                    <a:pt x="11389" y="30221"/>
                    <a:pt x="11247" y="30079"/>
                    <a:pt x="11076" y="30050"/>
                  </a:cubicBezTo>
                  <a:close/>
                  <a:moveTo>
                    <a:pt x="1392" y="30760"/>
                  </a:moveTo>
                  <a:cubicBezTo>
                    <a:pt x="1193" y="30760"/>
                    <a:pt x="995" y="30902"/>
                    <a:pt x="995" y="31101"/>
                  </a:cubicBezTo>
                  <a:cubicBezTo>
                    <a:pt x="995" y="31300"/>
                    <a:pt x="1137" y="31470"/>
                    <a:pt x="1335" y="31470"/>
                  </a:cubicBezTo>
                  <a:cubicBezTo>
                    <a:pt x="1534" y="31442"/>
                    <a:pt x="1676" y="31300"/>
                    <a:pt x="1705" y="31101"/>
                  </a:cubicBezTo>
                  <a:cubicBezTo>
                    <a:pt x="1676" y="30930"/>
                    <a:pt x="1563" y="30788"/>
                    <a:pt x="1392" y="30760"/>
                  </a:cubicBezTo>
                  <a:close/>
                  <a:moveTo>
                    <a:pt x="7513" y="30871"/>
                  </a:moveTo>
                  <a:cubicBezTo>
                    <a:pt x="7499" y="30871"/>
                    <a:pt x="7484" y="30872"/>
                    <a:pt x="7470" y="30874"/>
                  </a:cubicBezTo>
                  <a:cubicBezTo>
                    <a:pt x="7299" y="30902"/>
                    <a:pt x="7186" y="31044"/>
                    <a:pt x="7186" y="31243"/>
                  </a:cubicBezTo>
                  <a:cubicBezTo>
                    <a:pt x="7213" y="31424"/>
                    <a:pt x="7364" y="31516"/>
                    <a:pt x="7514" y="31516"/>
                  </a:cubicBezTo>
                  <a:cubicBezTo>
                    <a:pt x="7670" y="31516"/>
                    <a:pt x="7824" y="31417"/>
                    <a:pt x="7839" y="31214"/>
                  </a:cubicBezTo>
                  <a:cubicBezTo>
                    <a:pt x="7839" y="31030"/>
                    <a:pt x="7693" y="30871"/>
                    <a:pt x="7513" y="30871"/>
                  </a:cubicBezTo>
                  <a:close/>
                  <a:moveTo>
                    <a:pt x="3607" y="31243"/>
                  </a:moveTo>
                  <a:cubicBezTo>
                    <a:pt x="3408" y="31243"/>
                    <a:pt x="3238" y="31442"/>
                    <a:pt x="3266" y="31640"/>
                  </a:cubicBezTo>
                  <a:cubicBezTo>
                    <a:pt x="3295" y="31811"/>
                    <a:pt x="3437" y="31924"/>
                    <a:pt x="3607" y="31953"/>
                  </a:cubicBezTo>
                  <a:cubicBezTo>
                    <a:pt x="3806" y="31953"/>
                    <a:pt x="3948" y="31782"/>
                    <a:pt x="3948" y="31584"/>
                  </a:cubicBezTo>
                  <a:cubicBezTo>
                    <a:pt x="3948" y="31385"/>
                    <a:pt x="3806" y="31243"/>
                    <a:pt x="3607" y="31243"/>
                  </a:cubicBezTo>
                  <a:close/>
                  <a:moveTo>
                    <a:pt x="9259" y="31640"/>
                  </a:moveTo>
                  <a:cubicBezTo>
                    <a:pt x="9060" y="31669"/>
                    <a:pt x="8918" y="31839"/>
                    <a:pt x="8946" y="32038"/>
                  </a:cubicBezTo>
                  <a:cubicBezTo>
                    <a:pt x="8918" y="32237"/>
                    <a:pt x="9088" y="32407"/>
                    <a:pt x="9287" y="32407"/>
                  </a:cubicBezTo>
                  <a:cubicBezTo>
                    <a:pt x="9486" y="32407"/>
                    <a:pt x="9656" y="32237"/>
                    <a:pt x="9656" y="32038"/>
                  </a:cubicBezTo>
                  <a:cubicBezTo>
                    <a:pt x="9656" y="31811"/>
                    <a:pt x="9486" y="31640"/>
                    <a:pt x="9259" y="31640"/>
                  </a:cubicBezTo>
                  <a:close/>
                  <a:moveTo>
                    <a:pt x="6078" y="32691"/>
                  </a:moveTo>
                  <a:cubicBezTo>
                    <a:pt x="5879" y="32720"/>
                    <a:pt x="5737" y="32833"/>
                    <a:pt x="5709" y="33004"/>
                  </a:cubicBezTo>
                  <a:cubicBezTo>
                    <a:pt x="5680" y="33174"/>
                    <a:pt x="5822" y="33344"/>
                    <a:pt x="6021" y="33373"/>
                  </a:cubicBezTo>
                  <a:cubicBezTo>
                    <a:pt x="6038" y="33375"/>
                    <a:pt x="6055" y="33376"/>
                    <a:pt x="6072" y="33376"/>
                  </a:cubicBezTo>
                  <a:cubicBezTo>
                    <a:pt x="6248" y="33376"/>
                    <a:pt x="6393" y="33242"/>
                    <a:pt x="6419" y="33060"/>
                  </a:cubicBezTo>
                  <a:cubicBezTo>
                    <a:pt x="6419" y="32862"/>
                    <a:pt x="6248" y="32691"/>
                    <a:pt x="6078" y="32691"/>
                  </a:cubicBezTo>
                  <a:close/>
                  <a:moveTo>
                    <a:pt x="11275" y="32833"/>
                  </a:moveTo>
                  <a:cubicBezTo>
                    <a:pt x="11105" y="32890"/>
                    <a:pt x="10991" y="33032"/>
                    <a:pt x="10991" y="33202"/>
                  </a:cubicBezTo>
                  <a:cubicBezTo>
                    <a:pt x="10991" y="33373"/>
                    <a:pt x="11105" y="33515"/>
                    <a:pt x="11275" y="33515"/>
                  </a:cubicBezTo>
                  <a:cubicBezTo>
                    <a:pt x="11290" y="33517"/>
                    <a:pt x="11304" y="33518"/>
                    <a:pt x="11318" y="33518"/>
                  </a:cubicBezTo>
                  <a:cubicBezTo>
                    <a:pt x="11469" y="33518"/>
                    <a:pt x="11590" y="33386"/>
                    <a:pt x="11616" y="33231"/>
                  </a:cubicBezTo>
                  <a:cubicBezTo>
                    <a:pt x="11616" y="33032"/>
                    <a:pt x="11474" y="32862"/>
                    <a:pt x="11275" y="32833"/>
                  </a:cubicBezTo>
                  <a:close/>
                  <a:moveTo>
                    <a:pt x="2698" y="33259"/>
                  </a:moveTo>
                  <a:cubicBezTo>
                    <a:pt x="2528" y="33316"/>
                    <a:pt x="2415" y="33486"/>
                    <a:pt x="2443" y="33685"/>
                  </a:cubicBezTo>
                  <a:cubicBezTo>
                    <a:pt x="2468" y="33864"/>
                    <a:pt x="2631" y="33973"/>
                    <a:pt x="2788" y="33973"/>
                  </a:cubicBezTo>
                  <a:cubicBezTo>
                    <a:pt x="2805" y="33973"/>
                    <a:pt x="2823" y="33972"/>
                    <a:pt x="2840" y="33969"/>
                  </a:cubicBezTo>
                  <a:cubicBezTo>
                    <a:pt x="3011" y="33941"/>
                    <a:pt x="3124" y="33799"/>
                    <a:pt x="3124" y="33628"/>
                  </a:cubicBezTo>
                  <a:cubicBezTo>
                    <a:pt x="3096" y="33430"/>
                    <a:pt x="2926" y="33259"/>
                    <a:pt x="2698" y="332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4"/>
            <p:cNvSpPr/>
            <p:nvPr/>
          </p:nvSpPr>
          <p:spPr>
            <a:xfrm>
              <a:off x="4954475" y="1134375"/>
              <a:ext cx="693650" cy="1075625"/>
            </a:xfrm>
            <a:custGeom>
              <a:avLst/>
              <a:gdLst/>
              <a:ahLst/>
              <a:cxnLst/>
              <a:rect l="l" t="t" r="r" b="b"/>
              <a:pathLst>
                <a:path w="27746" h="43025" extrusionOk="0">
                  <a:moveTo>
                    <a:pt x="21697" y="0"/>
                  </a:moveTo>
                  <a:cubicBezTo>
                    <a:pt x="21498" y="0"/>
                    <a:pt x="21328" y="142"/>
                    <a:pt x="21356" y="370"/>
                  </a:cubicBezTo>
                  <a:cubicBezTo>
                    <a:pt x="21356" y="483"/>
                    <a:pt x="21470" y="568"/>
                    <a:pt x="21583" y="568"/>
                  </a:cubicBezTo>
                  <a:cubicBezTo>
                    <a:pt x="21810" y="568"/>
                    <a:pt x="21981" y="398"/>
                    <a:pt x="21981" y="256"/>
                  </a:cubicBezTo>
                  <a:cubicBezTo>
                    <a:pt x="21952" y="114"/>
                    <a:pt x="21839" y="0"/>
                    <a:pt x="21697" y="0"/>
                  </a:cubicBezTo>
                  <a:close/>
                  <a:moveTo>
                    <a:pt x="23459" y="624"/>
                  </a:moveTo>
                  <a:cubicBezTo>
                    <a:pt x="23197" y="624"/>
                    <a:pt x="23127" y="1025"/>
                    <a:pt x="23429" y="1080"/>
                  </a:cubicBezTo>
                  <a:cubicBezTo>
                    <a:pt x="23444" y="1083"/>
                    <a:pt x="23459" y="1084"/>
                    <a:pt x="23473" y="1084"/>
                  </a:cubicBezTo>
                  <a:cubicBezTo>
                    <a:pt x="23594" y="1084"/>
                    <a:pt x="23688" y="982"/>
                    <a:pt x="23713" y="881"/>
                  </a:cubicBezTo>
                  <a:cubicBezTo>
                    <a:pt x="23713" y="739"/>
                    <a:pt x="23628" y="625"/>
                    <a:pt x="23486" y="625"/>
                  </a:cubicBezTo>
                  <a:cubicBezTo>
                    <a:pt x="23477" y="624"/>
                    <a:pt x="23468" y="624"/>
                    <a:pt x="23459" y="624"/>
                  </a:cubicBezTo>
                  <a:close/>
                  <a:moveTo>
                    <a:pt x="20575" y="480"/>
                  </a:moveTo>
                  <a:cubicBezTo>
                    <a:pt x="20420" y="480"/>
                    <a:pt x="20277" y="618"/>
                    <a:pt x="20277" y="852"/>
                  </a:cubicBezTo>
                  <a:cubicBezTo>
                    <a:pt x="20277" y="966"/>
                    <a:pt x="20277" y="1080"/>
                    <a:pt x="20447" y="1108"/>
                  </a:cubicBezTo>
                  <a:cubicBezTo>
                    <a:pt x="20462" y="1111"/>
                    <a:pt x="20477" y="1112"/>
                    <a:pt x="20492" y="1112"/>
                  </a:cubicBezTo>
                  <a:cubicBezTo>
                    <a:pt x="20627" y="1112"/>
                    <a:pt x="20788" y="1000"/>
                    <a:pt x="20788" y="796"/>
                  </a:cubicBezTo>
                  <a:cubicBezTo>
                    <a:pt x="20816" y="654"/>
                    <a:pt x="20731" y="540"/>
                    <a:pt x="20618" y="483"/>
                  </a:cubicBezTo>
                  <a:cubicBezTo>
                    <a:pt x="20603" y="481"/>
                    <a:pt x="20589" y="480"/>
                    <a:pt x="20575" y="480"/>
                  </a:cubicBezTo>
                  <a:close/>
                  <a:moveTo>
                    <a:pt x="24281" y="1676"/>
                  </a:moveTo>
                  <a:cubicBezTo>
                    <a:pt x="24111" y="1676"/>
                    <a:pt x="23969" y="1790"/>
                    <a:pt x="23969" y="1960"/>
                  </a:cubicBezTo>
                  <a:cubicBezTo>
                    <a:pt x="23969" y="2102"/>
                    <a:pt x="24111" y="2216"/>
                    <a:pt x="24253" y="2216"/>
                  </a:cubicBezTo>
                  <a:cubicBezTo>
                    <a:pt x="24272" y="2220"/>
                    <a:pt x="24291" y="2223"/>
                    <a:pt x="24311" y="2223"/>
                  </a:cubicBezTo>
                  <a:cubicBezTo>
                    <a:pt x="24411" y="2223"/>
                    <a:pt x="24518" y="2163"/>
                    <a:pt x="24565" y="2045"/>
                  </a:cubicBezTo>
                  <a:cubicBezTo>
                    <a:pt x="24565" y="1875"/>
                    <a:pt x="24452" y="1704"/>
                    <a:pt x="24281" y="1676"/>
                  </a:cubicBezTo>
                  <a:close/>
                  <a:moveTo>
                    <a:pt x="22748" y="1875"/>
                  </a:moveTo>
                  <a:cubicBezTo>
                    <a:pt x="22606" y="1875"/>
                    <a:pt x="22520" y="2017"/>
                    <a:pt x="22520" y="2159"/>
                  </a:cubicBezTo>
                  <a:cubicBezTo>
                    <a:pt x="22520" y="2272"/>
                    <a:pt x="22634" y="2358"/>
                    <a:pt x="22748" y="2358"/>
                  </a:cubicBezTo>
                  <a:cubicBezTo>
                    <a:pt x="22762" y="2360"/>
                    <a:pt x="22777" y="2362"/>
                    <a:pt x="22792" y="2362"/>
                  </a:cubicBezTo>
                  <a:cubicBezTo>
                    <a:pt x="22918" y="2362"/>
                    <a:pt x="23032" y="2258"/>
                    <a:pt x="23032" y="2130"/>
                  </a:cubicBezTo>
                  <a:cubicBezTo>
                    <a:pt x="23003" y="1988"/>
                    <a:pt x="22890" y="1875"/>
                    <a:pt x="22748" y="1875"/>
                  </a:cubicBezTo>
                  <a:close/>
                  <a:moveTo>
                    <a:pt x="2200" y="1843"/>
                  </a:moveTo>
                  <a:cubicBezTo>
                    <a:pt x="2020" y="1843"/>
                    <a:pt x="1872" y="2003"/>
                    <a:pt x="1846" y="2187"/>
                  </a:cubicBezTo>
                  <a:cubicBezTo>
                    <a:pt x="1874" y="2329"/>
                    <a:pt x="1988" y="2471"/>
                    <a:pt x="2158" y="2500"/>
                  </a:cubicBezTo>
                  <a:cubicBezTo>
                    <a:pt x="2357" y="2471"/>
                    <a:pt x="2499" y="2329"/>
                    <a:pt x="2556" y="2130"/>
                  </a:cubicBezTo>
                  <a:cubicBezTo>
                    <a:pt x="2584" y="2017"/>
                    <a:pt x="2414" y="1846"/>
                    <a:pt x="2244" y="1846"/>
                  </a:cubicBezTo>
                  <a:cubicBezTo>
                    <a:pt x="2229" y="1844"/>
                    <a:pt x="2214" y="1843"/>
                    <a:pt x="2200" y="1843"/>
                  </a:cubicBezTo>
                  <a:close/>
                  <a:moveTo>
                    <a:pt x="10536" y="2130"/>
                  </a:moveTo>
                  <a:cubicBezTo>
                    <a:pt x="10366" y="2130"/>
                    <a:pt x="10224" y="2244"/>
                    <a:pt x="10195" y="2414"/>
                  </a:cubicBezTo>
                  <a:cubicBezTo>
                    <a:pt x="10195" y="2556"/>
                    <a:pt x="10309" y="2698"/>
                    <a:pt x="10451" y="2698"/>
                  </a:cubicBezTo>
                  <a:cubicBezTo>
                    <a:pt x="10650" y="2698"/>
                    <a:pt x="10820" y="2556"/>
                    <a:pt x="10820" y="2386"/>
                  </a:cubicBezTo>
                  <a:cubicBezTo>
                    <a:pt x="10820" y="2244"/>
                    <a:pt x="10678" y="2130"/>
                    <a:pt x="10536" y="2130"/>
                  </a:cubicBezTo>
                  <a:close/>
                  <a:moveTo>
                    <a:pt x="19667" y="2382"/>
                  </a:moveTo>
                  <a:cubicBezTo>
                    <a:pt x="19653" y="2382"/>
                    <a:pt x="19638" y="2383"/>
                    <a:pt x="19624" y="2386"/>
                  </a:cubicBezTo>
                  <a:cubicBezTo>
                    <a:pt x="19482" y="2443"/>
                    <a:pt x="19368" y="2613"/>
                    <a:pt x="19397" y="2784"/>
                  </a:cubicBezTo>
                  <a:cubicBezTo>
                    <a:pt x="19397" y="2925"/>
                    <a:pt x="19539" y="3011"/>
                    <a:pt x="19681" y="3011"/>
                  </a:cubicBezTo>
                  <a:cubicBezTo>
                    <a:pt x="19823" y="3011"/>
                    <a:pt x="19908" y="2840"/>
                    <a:pt x="19908" y="2642"/>
                  </a:cubicBezTo>
                  <a:cubicBezTo>
                    <a:pt x="19882" y="2489"/>
                    <a:pt x="19788" y="2382"/>
                    <a:pt x="19667" y="2382"/>
                  </a:cubicBezTo>
                  <a:close/>
                  <a:moveTo>
                    <a:pt x="12609" y="2613"/>
                  </a:moveTo>
                  <a:cubicBezTo>
                    <a:pt x="12467" y="2613"/>
                    <a:pt x="12325" y="2727"/>
                    <a:pt x="12354" y="2897"/>
                  </a:cubicBezTo>
                  <a:cubicBezTo>
                    <a:pt x="12378" y="3021"/>
                    <a:pt x="12468" y="3101"/>
                    <a:pt x="12603" y="3101"/>
                  </a:cubicBezTo>
                  <a:cubicBezTo>
                    <a:pt x="12623" y="3101"/>
                    <a:pt x="12644" y="3100"/>
                    <a:pt x="12666" y="3096"/>
                  </a:cubicBezTo>
                  <a:cubicBezTo>
                    <a:pt x="12780" y="3096"/>
                    <a:pt x="12865" y="3011"/>
                    <a:pt x="12865" y="2897"/>
                  </a:cubicBezTo>
                  <a:lnTo>
                    <a:pt x="12865" y="2869"/>
                  </a:lnTo>
                  <a:cubicBezTo>
                    <a:pt x="12865" y="2727"/>
                    <a:pt x="12751" y="2613"/>
                    <a:pt x="12609" y="2613"/>
                  </a:cubicBezTo>
                  <a:close/>
                  <a:moveTo>
                    <a:pt x="3891" y="2698"/>
                  </a:moveTo>
                  <a:cubicBezTo>
                    <a:pt x="3720" y="2727"/>
                    <a:pt x="3607" y="2869"/>
                    <a:pt x="3607" y="3039"/>
                  </a:cubicBezTo>
                  <a:cubicBezTo>
                    <a:pt x="3635" y="3209"/>
                    <a:pt x="3777" y="3323"/>
                    <a:pt x="3948" y="3351"/>
                  </a:cubicBezTo>
                  <a:cubicBezTo>
                    <a:pt x="4118" y="3295"/>
                    <a:pt x="4232" y="3153"/>
                    <a:pt x="4232" y="2982"/>
                  </a:cubicBezTo>
                  <a:cubicBezTo>
                    <a:pt x="4203" y="2812"/>
                    <a:pt x="4061" y="2698"/>
                    <a:pt x="3891" y="2698"/>
                  </a:cubicBezTo>
                  <a:close/>
                  <a:moveTo>
                    <a:pt x="24991" y="3437"/>
                  </a:moveTo>
                  <a:cubicBezTo>
                    <a:pt x="24996" y="3437"/>
                    <a:pt x="25001" y="3437"/>
                    <a:pt x="25005" y="3437"/>
                  </a:cubicBezTo>
                  <a:lnTo>
                    <a:pt x="25005" y="3437"/>
                  </a:lnTo>
                  <a:cubicBezTo>
                    <a:pt x="25010" y="3437"/>
                    <a:pt x="25015" y="3437"/>
                    <a:pt x="25020" y="3437"/>
                  </a:cubicBezTo>
                  <a:close/>
                  <a:moveTo>
                    <a:pt x="8889" y="3096"/>
                  </a:moveTo>
                  <a:cubicBezTo>
                    <a:pt x="8747" y="3124"/>
                    <a:pt x="8662" y="3266"/>
                    <a:pt x="8690" y="3408"/>
                  </a:cubicBezTo>
                  <a:cubicBezTo>
                    <a:pt x="8690" y="3550"/>
                    <a:pt x="8804" y="3664"/>
                    <a:pt x="8946" y="3664"/>
                  </a:cubicBezTo>
                  <a:cubicBezTo>
                    <a:pt x="9145" y="3664"/>
                    <a:pt x="9287" y="3493"/>
                    <a:pt x="9258" y="3295"/>
                  </a:cubicBezTo>
                  <a:cubicBezTo>
                    <a:pt x="9258" y="3153"/>
                    <a:pt x="9173" y="3096"/>
                    <a:pt x="8889" y="3096"/>
                  </a:cubicBezTo>
                  <a:close/>
                  <a:moveTo>
                    <a:pt x="962" y="3000"/>
                  </a:moveTo>
                  <a:cubicBezTo>
                    <a:pt x="872" y="3000"/>
                    <a:pt x="781" y="3032"/>
                    <a:pt x="738" y="3096"/>
                  </a:cubicBezTo>
                  <a:cubicBezTo>
                    <a:pt x="568" y="3209"/>
                    <a:pt x="511" y="3437"/>
                    <a:pt x="653" y="3579"/>
                  </a:cubicBezTo>
                  <a:cubicBezTo>
                    <a:pt x="717" y="3643"/>
                    <a:pt x="797" y="3675"/>
                    <a:pt x="881" y="3675"/>
                  </a:cubicBezTo>
                  <a:cubicBezTo>
                    <a:pt x="909" y="3675"/>
                    <a:pt x="937" y="3671"/>
                    <a:pt x="966" y="3664"/>
                  </a:cubicBezTo>
                  <a:cubicBezTo>
                    <a:pt x="1136" y="3607"/>
                    <a:pt x="1221" y="3465"/>
                    <a:pt x="1221" y="3295"/>
                  </a:cubicBezTo>
                  <a:cubicBezTo>
                    <a:pt x="1221" y="3181"/>
                    <a:pt x="1136" y="3067"/>
                    <a:pt x="1051" y="3011"/>
                  </a:cubicBezTo>
                  <a:cubicBezTo>
                    <a:pt x="1022" y="3004"/>
                    <a:pt x="992" y="3000"/>
                    <a:pt x="962" y="3000"/>
                  </a:cubicBezTo>
                  <a:close/>
                  <a:moveTo>
                    <a:pt x="21664" y="3262"/>
                  </a:moveTo>
                  <a:cubicBezTo>
                    <a:pt x="21647" y="3262"/>
                    <a:pt x="21629" y="3263"/>
                    <a:pt x="21612" y="3266"/>
                  </a:cubicBezTo>
                  <a:cubicBezTo>
                    <a:pt x="21470" y="3295"/>
                    <a:pt x="21384" y="3408"/>
                    <a:pt x="21413" y="3550"/>
                  </a:cubicBezTo>
                  <a:cubicBezTo>
                    <a:pt x="21413" y="3677"/>
                    <a:pt x="21527" y="3782"/>
                    <a:pt x="21653" y="3782"/>
                  </a:cubicBezTo>
                  <a:cubicBezTo>
                    <a:pt x="21667" y="3782"/>
                    <a:pt x="21682" y="3780"/>
                    <a:pt x="21697" y="3777"/>
                  </a:cubicBezTo>
                  <a:cubicBezTo>
                    <a:pt x="21839" y="3777"/>
                    <a:pt x="21952" y="3664"/>
                    <a:pt x="21952" y="3522"/>
                  </a:cubicBezTo>
                  <a:cubicBezTo>
                    <a:pt x="21952" y="3369"/>
                    <a:pt x="21815" y="3262"/>
                    <a:pt x="21664" y="3262"/>
                  </a:cubicBezTo>
                  <a:close/>
                  <a:moveTo>
                    <a:pt x="25005" y="3437"/>
                  </a:moveTo>
                  <a:cubicBezTo>
                    <a:pt x="24872" y="3443"/>
                    <a:pt x="24791" y="3527"/>
                    <a:pt x="24764" y="3664"/>
                  </a:cubicBezTo>
                  <a:cubicBezTo>
                    <a:pt x="24764" y="3777"/>
                    <a:pt x="24849" y="3891"/>
                    <a:pt x="24963" y="3919"/>
                  </a:cubicBezTo>
                  <a:cubicBezTo>
                    <a:pt x="24973" y="3922"/>
                    <a:pt x="24983" y="3923"/>
                    <a:pt x="24994" y="3923"/>
                  </a:cubicBezTo>
                  <a:cubicBezTo>
                    <a:pt x="25105" y="3923"/>
                    <a:pt x="25247" y="3793"/>
                    <a:pt x="25247" y="3664"/>
                  </a:cubicBezTo>
                  <a:cubicBezTo>
                    <a:pt x="25219" y="3527"/>
                    <a:pt x="25139" y="3443"/>
                    <a:pt x="25005" y="3437"/>
                  </a:cubicBezTo>
                  <a:close/>
                  <a:moveTo>
                    <a:pt x="11364" y="3802"/>
                  </a:moveTo>
                  <a:cubicBezTo>
                    <a:pt x="11212" y="3802"/>
                    <a:pt x="11073" y="3909"/>
                    <a:pt x="11047" y="4061"/>
                  </a:cubicBezTo>
                  <a:cubicBezTo>
                    <a:pt x="11019" y="4232"/>
                    <a:pt x="11189" y="4402"/>
                    <a:pt x="11416" y="4402"/>
                  </a:cubicBezTo>
                  <a:cubicBezTo>
                    <a:pt x="11558" y="4402"/>
                    <a:pt x="11672" y="4289"/>
                    <a:pt x="11672" y="4147"/>
                  </a:cubicBezTo>
                  <a:cubicBezTo>
                    <a:pt x="11700" y="3976"/>
                    <a:pt x="11587" y="3806"/>
                    <a:pt x="11416" y="3806"/>
                  </a:cubicBezTo>
                  <a:cubicBezTo>
                    <a:pt x="11399" y="3803"/>
                    <a:pt x="11381" y="3802"/>
                    <a:pt x="11364" y="3802"/>
                  </a:cubicBezTo>
                  <a:close/>
                  <a:moveTo>
                    <a:pt x="2300" y="3806"/>
                  </a:moveTo>
                  <a:cubicBezTo>
                    <a:pt x="2102" y="3834"/>
                    <a:pt x="1960" y="4005"/>
                    <a:pt x="1960" y="4203"/>
                  </a:cubicBezTo>
                  <a:cubicBezTo>
                    <a:pt x="1988" y="4345"/>
                    <a:pt x="2102" y="4459"/>
                    <a:pt x="2244" y="4487"/>
                  </a:cubicBezTo>
                  <a:cubicBezTo>
                    <a:pt x="2442" y="4459"/>
                    <a:pt x="2641" y="4289"/>
                    <a:pt x="2641" y="4090"/>
                  </a:cubicBezTo>
                  <a:cubicBezTo>
                    <a:pt x="2613" y="3919"/>
                    <a:pt x="2442" y="3806"/>
                    <a:pt x="2300" y="3806"/>
                  </a:cubicBezTo>
                  <a:close/>
                  <a:moveTo>
                    <a:pt x="4430" y="4118"/>
                  </a:moveTo>
                  <a:cubicBezTo>
                    <a:pt x="4288" y="4118"/>
                    <a:pt x="4175" y="4203"/>
                    <a:pt x="4146" y="4345"/>
                  </a:cubicBezTo>
                  <a:cubicBezTo>
                    <a:pt x="4118" y="4516"/>
                    <a:pt x="4260" y="4658"/>
                    <a:pt x="4430" y="4658"/>
                  </a:cubicBezTo>
                  <a:cubicBezTo>
                    <a:pt x="4572" y="4658"/>
                    <a:pt x="4686" y="4544"/>
                    <a:pt x="4686" y="4402"/>
                  </a:cubicBezTo>
                  <a:cubicBezTo>
                    <a:pt x="4686" y="4232"/>
                    <a:pt x="4572" y="4118"/>
                    <a:pt x="4430" y="4118"/>
                  </a:cubicBezTo>
                  <a:close/>
                  <a:moveTo>
                    <a:pt x="13291" y="4345"/>
                  </a:moveTo>
                  <a:cubicBezTo>
                    <a:pt x="13120" y="4345"/>
                    <a:pt x="13007" y="4487"/>
                    <a:pt x="13035" y="4658"/>
                  </a:cubicBezTo>
                  <a:cubicBezTo>
                    <a:pt x="13035" y="4828"/>
                    <a:pt x="13149" y="4942"/>
                    <a:pt x="13291" y="4942"/>
                  </a:cubicBezTo>
                  <a:cubicBezTo>
                    <a:pt x="13461" y="4913"/>
                    <a:pt x="13603" y="4771"/>
                    <a:pt x="13575" y="4601"/>
                  </a:cubicBezTo>
                  <a:cubicBezTo>
                    <a:pt x="13575" y="4459"/>
                    <a:pt x="13461" y="4345"/>
                    <a:pt x="13291" y="4345"/>
                  </a:cubicBezTo>
                  <a:close/>
                  <a:moveTo>
                    <a:pt x="23529" y="4482"/>
                  </a:moveTo>
                  <a:cubicBezTo>
                    <a:pt x="23515" y="4482"/>
                    <a:pt x="23501" y="4484"/>
                    <a:pt x="23486" y="4487"/>
                  </a:cubicBezTo>
                  <a:cubicBezTo>
                    <a:pt x="23471" y="4484"/>
                    <a:pt x="23457" y="4483"/>
                    <a:pt x="23443" y="4483"/>
                  </a:cubicBezTo>
                  <a:cubicBezTo>
                    <a:pt x="23322" y="4483"/>
                    <a:pt x="23230" y="4587"/>
                    <a:pt x="23230" y="4715"/>
                  </a:cubicBezTo>
                  <a:lnTo>
                    <a:pt x="23259" y="4715"/>
                  </a:lnTo>
                  <a:cubicBezTo>
                    <a:pt x="23230" y="4857"/>
                    <a:pt x="23344" y="4942"/>
                    <a:pt x="23458" y="4942"/>
                  </a:cubicBezTo>
                  <a:cubicBezTo>
                    <a:pt x="23628" y="4942"/>
                    <a:pt x="23742" y="4828"/>
                    <a:pt x="23713" y="4658"/>
                  </a:cubicBezTo>
                  <a:cubicBezTo>
                    <a:pt x="23689" y="4559"/>
                    <a:pt x="23621" y="4482"/>
                    <a:pt x="23529" y="4482"/>
                  </a:cubicBezTo>
                  <a:close/>
                  <a:moveTo>
                    <a:pt x="19604" y="4316"/>
                  </a:moveTo>
                  <a:cubicBezTo>
                    <a:pt x="19550" y="4316"/>
                    <a:pt x="19490" y="4347"/>
                    <a:pt x="19453" y="4402"/>
                  </a:cubicBezTo>
                  <a:cubicBezTo>
                    <a:pt x="19311" y="4601"/>
                    <a:pt x="19397" y="4885"/>
                    <a:pt x="19595" y="4999"/>
                  </a:cubicBezTo>
                  <a:cubicBezTo>
                    <a:pt x="19613" y="5002"/>
                    <a:pt x="19631" y="5003"/>
                    <a:pt x="19648" y="5003"/>
                  </a:cubicBezTo>
                  <a:cubicBezTo>
                    <a:pt x="19799" y="5003"/>
                    <a:pt x="19939" y="4896"/>
                    <a:pt x="19965" y="4743"/>
                  </a:cubicBezTo>
                  <a:cubicBezTo>
                    <a:pt x="19936" y="4573"/>
                    <a:pt x="19851" y="4431"/>
                    <a:pt x="19709" y="4345"/>
                  </a:cubicBezTo>
                  <a:lnTo>
                    <a:pt x="19681" y="4345"/>
                  </a:lnTo>
                  <a:cubicBezTo>
                    <a:pt x="19660" y="4325"/>
                    <a:pt x="19633" y="4316"/>
                    <a:pt x="19604" y="4316"/>
                  </a:cubicBezTo>
                  <a:close/>
                  <a:moveTo>
                    <a:pt x="9594" y="4852"/>
                  </a:moveTo>
                  <a:cubicBezTo>
                    <a:pt x="9577" y="4852"/>
                    <a:pt x="9560" y="4854"/>
                    <a:pt x="9542" y="4857"/>
                  </a:cubicBezTo>
                  <a:cubicBezTo>
                    <a:pt x="9429" y="4857"/>
                    <a:pt x="9343" y="4970"/>
                    <a:pt x="9372" y="5084"/>
                  </a:cubicBezTo>
                  <a:cubicBezTo>
                    <a:pt x="9372" y="5226"/>
                    <a:pt x="9457" y="5283"/>
                    <a:pt x="9599" y="5339"/>
                  </a:cubicBezTo>
                  <a:cubicBezTo>
                    <a:pt x="9684" y="5311"/>
                    <a:pt x="9798" y="5226"/>
                    <a:pt x="9798" y="5112"/>
                  </a:cubicBezTo>
                  <a:lnTo>
                    <a:pt x="9826" y="5084"/>
                  </a:lnTo>
                  <a:cubicBezTo>
                    <a:pt x="9826" y="4957"/>
                    <a:pt x="9735" y="4852"/>
                    <a:pt x="9594" y="4852"/>
                  </a:cubicBezTo>
                  <a:close/>
                  <a:moveTo>
                    <a:pt x="7895" y="4686"/>
                  </a:moveTo>
                  <a:cubicBezTo>
                    <a:pt x="7753" y="4686"/>
                    <a:pt x="7639" y="4771"/>
                    <a:pt x="7583" y="4913"/>
                  </a:cubicBezTo>
                  <a:cubicBezTo>
                    <a:pt x="7526" y="5027"/>
                    <a:pt x="7526" y="5197"/>
                    <a:pt x="7639" y="5283"/>
                  </a:cubicBezTo>
                  <a:cubicBezTo>
                    <a:pt x="7691" y="5347"/>
                    <a:pt x="7759" y="5376"/>
                    <a:pt x="7827" y="5376"/>
                  </a:cubicBezTo>
                  <a:cubicBezTo>
                    <a:pt x="7909" y="5376"/>
                    <a:pt x="7990" y="5332"/>
                    <a:pt x="8037" y="5254"/>
                  </a:cubicBezTo>
                  <a:cubicBezTo>
                    <a:pt x="8065" y="5197"/>
                    <a:pt x="8094" y="5112"/>
                    <a:pt x="8122" y="5055"/>
                  </a:cubicBezTo>
                  <a:cubicBezTo>
                    <a:pt x="8094" y="4970"/>
                    <a:pt x="8094" y="4885"/>
                    <a:pt x="8065" y="4771"/>
                  </a:cubicBezTo>
                  <a:lnTo>
                    <a:pt x="8065" y="4800"/>
                  </a:lnTo>
                  <a:cubicBezTo>
                    <a:pt x="8037" y="4715"/>
                    <a:pt x="7980" y="4686"/>
                    <a:pt x="7895" y="4686"/>
                  </a:cubicBezTo>
                  <a:close/>
                  <a:moveTo>
                    <a:pt x="3173" y="4924"/>
                  </a:moveTo>
                  <a:cubicBezTo>
                    <a:pt x="3059" y="4924"/>
                    <a:pt x="2954" y="5001"/>
                    <a:pt x="2954" y="5112"/>
                  </a:cubicBezTo>
                  <a:cubicBezTo>
                    <a:pt x="2897" y="5283"/>
                    <a:pt x="2982" y="5453"/>
                    <a:pt x="3152" y="5510"/>
                  </a:cubicBezTo>
                  <a:cubicBezTo>
                    <a:pt x="3294" y="5510"/>
                    <a:pt x="3436" y="5396"/>
                    <a:pt x="3436" y="5254"/>
                  </a:cubicBezTo>
                  <a:cubicBezTo>
                    <a:pt x="3465" y="5112"/>
                    <a:pt x="3408" y="4970"/>
                    <a:pt x="3266" y="4942"/>
                  </a:cubicBezTo>
                  <a:cubicBezTo>
                    <a:pt x="3236" y="4930"/>
                    <a:pt x="3204" y="4924"/>
                    <a:pt x="3173" y="4924"/>
                  </a:cubicBezTo>
                  <a:close/>
                  <a:moveTo>
                    <a:pt x="355" y="5108"/>
                  </a:moveTo>
                  <a:cubicBezTo>
                    <a:pt x="341" y="5108"/>
                    <a:pt x="327" y="5109"/>
                    <a:pt x="312" y="5112"/>
                  </a:cubicBezTo>
                  <a:cubicBezTo>
                    <a:pt x="142" y="5141"/>
                    <a:pt x="0" y="5283"/>
                    <a:pt x="28" y="5453"/>
                  </a:cubicBezTo>
                  <a:cubicBezTo>
                    <a:pt x="28" y="5595"/>
                    <a:pt x="170" y="5709"/>
                    <a:pt x="312" y="5737"/>
                  </a:cubicBezTo>
                  <a:lnTo>
                    <a:pt x="312" y="5709"/>
                  </a:lnTo>
                  <a:cubicBezTo>
                    <a:pt x="483" y="5680"/>
                    <a:pt x="625" y="5538"/>
                    <a:pt x="596" y="5368"/>
                  </a:cubicBezTo>
                  <a:cubicBezTo>
                    <a:pt x="571" y="5215"/>
                    <a:pt x="477" y="5108"/>
                    <a:pt x="355" y="5108"/>
                  </a:cubicBezTo>
                  <a:close/>
                  <a:moveTo>
                    <a:pt x="25020" y="5368"/>
                  </a:moveTo>
                  <a:cubicBezTo>
                    <a:pt x="24906" y="5396"/>
                    <a:pt x="24821" y="5481"/>
                    <a:pt x="24821" y="5623"/>
                  </a:cubicBezTo>
                  <a:cubicBezTo>
                    <a:pt x="24821" y="5737"/>
                    <a:pt x="24934" y="5879"/>
                    <a:pt x="25048" y="5879"/>
                  </a:cubicBezTo>
                  <a:cubicBezTo>
                    <a:pt x="25190" y="5851"/>
                    <a:pt x="25304" y="5737"/>
                    <a:pt x="25304" y="5595"/>
                  </a:cubicBezTo>
                  <a:cubicBezTo>
                    <a:pt x="25279" y="5471"/>
                    <a:pt x="25189" y="5391"/>
                    <a:pt x="25073" y="5391"/>
                  </a:cubicBezTo>
                  <a:cubicBezTo>
                    <a:pt x="25056" y="5391"/>
                    <a:pt x="25038" y="5393"/>
                    <a:pt x="25020" y="5396"/>
                  </a:cubicBezTo>
                  <a:lnTo>
                    <a:pt x="25020" y="5368"/>
                  </a:lnTo>
                  <a:close/>
                  <a:moveTo>
                    <a:pt x="22009" y="5851"/>
                  </a:moveTo>
                  <a:cubicBezTo>
                    <a:pt x="21839" y="5879"/>
                    <a:pt x="21754" y="5993"/>
                    <a:pt x="21754" y="6135"/>
                  </a:cubicBezTo>
                  <a:cubicBezTo>
                    <a:pt x="21754" y="6248"/>
                    <a:pt x="21867" y="6362"/>
                    <a:pt x="21981" y="6362"/>
                  </a:cubicBezTo>
                  <a:cubicBezTo>
                    <a:pt x="21996" y="6365"/>
                    <a:pt x="22010" y="6366"/>
                    <a:pt x="22025" y="6366"/>
                  </a:cubicBezTo>
                  <a:cubicBezTo>
                    <a:pt x="22151" y="6366"/>
                    <a:pt x="22265" y="6262"/>
                    <a:pt x="22265" y="6135"/>
                  </a:cubicBezTo>
                  <a:cubicBezTo>
                    <a:pt x="22265" y="5993"/>
                    <a:pt x="22151" y="5851"/>
                    <a:pt x="22009" y="5851"/>
                  </a:cubicBezTo>
                  <a:close/>
                  <a:moveTo>
                    <a:pt x="12865" y="5964"/>
                  </a:moveTo>
                  <a:cubicBezTo>
                    <a:pt x="12723" y="5993"/>
                    <a:pt x="12609" y="6106"/>
                    <a:pt x="12638" y="6248"/>
                  </a:cubicBezTo>
                  <a:cubicBezTo>
                    <a:pt x="12638" y="6375"/>
                    <a:pt x="12752" y="6480"/>
                    <a:pt x="12877" y="6480"/>
                  </a:cubicBezTo>
                  <a:cubicBezTo>
                    <a:pt x="12892" y="6480"/>
                    <a:pt x="12907" y="6478"/>
                    <a:pt x="12922" y="6475"/>
                  </a:cubicBezTo>
                  <a:cubicBezTo>
                    <a:pt x="13035" y="6447"/>
                    <a:pt x="13120" y="6333"/>
                    <a:pt x="13120" y="6220"/>
                  </a:cubicBezTo>
                  <a:cubicBezTo>
                    <a:pt x="13120" y="6078"/>
                    <a:pt x="13007" y="5964"/>
                    <a:pt x="12865" y="5964"/>
                  </a:cubicBezTo>
                  <a:close/>
                  <a:moveTo>
                    <a:pt x="1903" y="6106"/>
                  </a:moveTo>
                  <a:cubicBezTo>
                    <a:pt x="1789" y="6135"/>
                    <a:pt x="1704" y="6277"/>
                    <a:pt x="1704" y="6390"/>
                  </a:cubicBezTo>
                  <a:cubicBezTo>
                    <a:pt x="1704" y="6589"/>
                    <a:pt x="1846" y="6759"/>
                    <a:pt x="2045" y="6788"/>
                  </a:cubicBezTo>
                  <a:cubicBezTo>
                    <a:pt x="2215" y="6759"/>
                    <a:pt x="2329" y="6646"/>
                    <a:pt x="2357" y="6475"/>
                  </a:cubicBezTo>
                  <a:cubicBezTo>
                    <a:pt x="2357" y="6305"/>
                    <a:pt x="2102" y="6106"/>
                    <a:pt x="1903" y="6106"/>
                  </a:cubicBezTo>
                  <a:close/>
                  <a:moveTo>
                    <a:pt x="10678" y="6277"/>
                  </a:moveTo>
                  <a:cubicBezTo>
                    <a:pt x="10536" y="6277"/>
                    <a:pt x="10422" y="6390"/>
                    <a:pt x="10422" y="6561"/>
                  </a:cubicBezTo>
                  <a:cubicBezTo>
                    <a:pt x="10451" y="6674"/>
                    <a:pt x="10536" y="6759"/>
                    <a:pt x="10650" y="6788"/>
                  </a:cubicBezTo>
                  <a:cubicBezTo>
                    <a:pt x="10820" y="6788"/>
                    <a:pt x="10934" y="6674"/>
                    <a:pt x="10934" y="6532"/>
                  </a:cubicBezTo>
                  <a:cubicBezTo>
                    <a:pt x="10962" y="6390"/>
                    <a:pt x="10820" y="6277"/>
                    <a:pt x="10678" y="6277"/>
                  </a:cubicBezTo>
                  <a:close/>
                  <a:moveTo>
                    <a:pt x="20140" y="6386"/>
                  </a:moveTo>
                  <a:cubicBezTo>
                    <a:pt x="19999" y="6386"/>
                    <a:pt x="19908" y="6490"/>
                    <a:pt x="19908" y="6617"/>
                  </a:cubicBezTo>
                  <a:cubicBezTo>
                    <a:pt x="19908" y="6753"/>
                    <a:pt x="20011" y="6888"/>
                    <a:pt x="20168" y="6900"/>
                  </a:cubicBezTo>
                  <a:lnTo>
                    <a:pt x="20168" y="6900"/>
                  </a:lnTo>
                  <a:cubicBezTo>
                    <a:pt x="20308" y="6871"/>
                    <a:pt x="20419" y="6758"/>
                    <a:pt x="20419" y="6617"/>
                  </a:cubicBezTo>
                  <a:cubicBezTo>
                    <a:pt x="20391" y="6475"/>
                    <a:pt x="20305" y="6390"/>
                    <a:pt x="20192" y="6390"/>
                  </a:cubicBezTo>
                  <a:cubicBezTo>
                    <a:pt x="20174" y="6387"/>
                    <a:pt x="20157" y="6386"/>
                    <a:pt x="20140" y="6386"/>
                  </a:cubicBezTo>
                  <a:close/>
                  <a:moveTo>
                    <a:pt x="4799" y="6305"/>
                  </a:moveTo>
                  <a:cubicBezTo>
                    <a:pt x="4658" y="6305"/>
                    <a:pt x="4516" y="6419"/>
                    <a:pt x="4516" y="6589"/>
                  </a:cubicBezTo>
                  <a:cubicBezTo>
                    <a:pt x="4487" y="6731"/>
                    <a:pt x="4572" y="6873"/>
                    <a:pt x="4714" y="6901"/>
                  </a:cubicBezTo>
                  <a:cubicBezTo>
                    <a:pt x="4885" y="6901"/>
                    <a:pt x="5055" y="6759"/>
                    <a:pt x="5055" y="6589"/>
                  </a:cubicBezTo>
                  <a:cubicBezTo>
                    <a:pt x="5055" y="6447"/>
                    <a:pt x="4941" y="6333"/>
                    <a:pt x="4799" y="6305"/>
                  </a:cubicBezTo>
                  <a:close/>
                  <a:moveTo>
                    <a:pt x="20168" y="6900"/>
                  </a:moveTo>
                  <a:cubicBezTo>
                    <a:pt x="20166" y="6901"/>
                    <a:pt x="20165" y="6901"/>
                    <a:pt x="20163" y="6901"/>
                  </a:cubicBezTo>
                  <a:lnTo>
                    <a:pt x="20192" y="6901"/>
                  </a:lnTo>
                  <a:cubicBezTo>
                    <a:pt x="20184" y="6901"/>
                    <a:pt x="20176" y="6901"/>
                    <a:pt x="20168" y="6900"/>
                  </a:cubicBezTo>
                  <a:close/>
                  <a:moveTo>
                    <a:pt x="7412" y="6561"/>
                  </a:moveTo>
                  <a:cubicBezTo>
                    <a:pt x="7270" y="6561"/>
                    <a:pt x="7157" y="6703"/>
                    <a:pt x="7157" y="6845"/>
                  </a:cubicBezTo>
                  <a:cubicBezTo>
                    <a:pt x="7185" y="6987"/>
                    <a:pt x="7299" y="7072"/>
                    <a:pt x="7441" y="7072"/>
                  </a:cubicBezTo>
                  <a:cubicBezTo>
                    <a:pt x="7583" y="7072"/>
                    <a:pt x="7696" y="6930"/>
                    <a:pt x="7696" y="6788"/>
                  </a:cubicBezTo>
                  <a:cubicBezTo>
                    <a:pt x="7668" y="6646"/>
                    <a:pt x="7554" y="6561"/>
                    <a:pt x="7412" y="6561"/>
                  </a:cubicBezTo>
                  <a:close/>
                  <a:moveTo>
                    <a:pt x="1051" y="7185"/>
                  </a:moveTo>
                  <a:lnTo>
                    <a:pt x="1051" y="7185"/>
                  </a:lnTo>
                  <a:cubicBezTo>
                    <a:pt x="880" y="7214"/>
                    <a:pt x="795" y="7356"/>
                    <a:pt x="824" y="7498"/>
                  </a:cubicBezTo>
                  <a:cubicBezTo>
                    <a:pt x="824" y="7640"/>
                    <a:pt x="937" y="7753"/>
                    <a:pt x="1079" y="7782"/>
                  </a:cubicBezTo>
                  <a:cubicBezTo>
                    <a:pt x="1250" y="7753"/>
                    <a:pt x="1392" y="7611"/>
                    <a:pt x="1392" y="7441"/>
                  </a:cubicBezTo>
                  <a:cubicBezTo>
                    <a:pt x="1368" y="7301"/>
                    <a:pt x="1249" y="7199"/>
                    <a:pt x="1112" y="7199"/>
                  </a:cubicBezTo>
                  <a:cubicBezTo>
                    <a:pt x="1083" y="7199"/>
                    <a:pt x="1053" y="7204"/>
                    <a:pt x="1022" y="7214"/>
                  </a:cubicBezTo>
                  <a:lnTo>
                    <a:pt x="1051" y="7185"/>
                  </a:lnTo>
                  <a:close/>
                  <a:moveTo>
                    <a:pt x="24203" y="7550"/>
                  </a:moveTo>
                  <a:cubicBezTo>
                    <a:pt x="24192" y="7550"/>
                    <a:pt x="24180" y="7552"/>
                    <a:pt x="24168" y="7555"/>
                  </a:cubicBezTo>
                  <a:cubicBezTo>
                    <a:pt x="24054" y="7555"/>
                    <a:pt x="23969" y="7668"/>
                    <a:pt x="23969" y="7782"/>
                  </a:cubicBezTo>
                  <a:cubicBezTo>
                    <a:pt x="23969" y="7924"/>
                    <a:pt x="24054" y="8037"/>
                    <a:pt x="24168" y="8037"/>
                  </a:cubicBezTo>
                  <a:cubicBezTo>
                    <a:pt x="24310" y="8009"/>
                    <a:pt x="24395" y="7895"/>
                    <a:pt x="24395" y="7753"/>
                  </a:cubicBezTo>
                  <a:cubicBezTo>
                    <a:pt x="24395" y="7652"/>
                    <a:pt x="24304" y="7550"/>
                    <a:pt x="24203" y="7550"/>
                  </a:cubicBezTo>
                  <a:close/>
                  <a:moveTo>
                    <a:pt x="9145" y="7668"/>
                  </a:moveTo>
                  <a:cubicBezTo>
                    <a:pt x="9003" y="7668"/>
                    <a:pt x="8917" y="7753"/>
                    <a:pt x="8889" y="7895"/>
                  </a:cubicBezTo>
                  <a:cubicBezTo>
                    <a:pt x="8861" y="8037"/>
                    <a:pt x="8946" y="8179"/>
                    <a:pt x="9116" y="8208"/>
                  </a:cubicBezTo>
                  <a:cubicBezTo>
                    <a:pt x="9134" y="8211"/>
                    <a:pt x="9152" y="8213"/>
                    <a:pt x="9170" y="8213"/>
                  </a:cubicBezTo>
                  <a:cubicBezTo>
                    <a:pt x="9292" y="8213"/>
                    <a:pt x="9400" y="8129"/>
                    <a:pt x="9400" y="7981"/>
                  </a:cubicBezTo>
                  <a:cubicBezTo>
                    <a:pt x="9429" y="7839"/>
                    <a:pt x="9287" y="7697"/>
                    <a:pt x="9145" y="7668"/>
                  </a:cubicBezTo>
                  <a:close/>
                  <a:moveTo>
                    <a:pt x="11757" y="7697"/>
                  </a:moveTo>
                  <a:cubicBezTo>
                    <a:pt x="11587" y="7697"/>
                    <a:pt x="11416" y="7810"/>
                    <a:pt x="11388" y="7981"/>
                  </a:cubicBezTo>
                  <a:cubicBezTo>
                    <a:pt x="11388" y="8151"/>
                    <a:pt x="11502" y="8321"/>
                    <a:pt x="11672" y="8350"/>
                  </a:cubicBezTo>
                  <a:cubicBezTo>
                    <a:pt x="11871" y="8321"/>
                    <a:pt x="12013" y="8151"/>
                    <a:pt x="12013" y="7952"/>
                  </a:cubicBezTo>
                  <a:lnTo>
                    <a:pt x="12041" y="7952"/>
                  </a:lnTo>
                  <a:cubicBezTo>
                    <a:pt x="12013" y="7810"/>
                    <a:pt x="11899" y="7725"/>
                    <a:pt x="11757" y="7697"/>
                  </a:cubicBezTo>
                  <a:close/>
                  <a:moveTo>
                    <a:pt x="22432" y="7854"/>
                  </a:moveTo>
                  <a:cubicBezTo>
                    <a:pt x="22274" y="7854"/>
                    <a:pt x="22151" y="7978"/>
                    <a:pt x="22151" y="8122"/>
                  </a:cubicBezTo>
                  <a:cubicBezTo>
                    <a:pt x="22151" y="8236"/>
                    <a:pt x="22265" y="8350"/>
                    <a:pt x="22378" y="8350"/>
                  </a:cubicBezTo>
                  <a:cubicBezTo>
                    <a:pt x="22396" y="8353"/>
                    <a:pt x="22415" y="8355"/>
                    <a:pt x="22432" y="8355"/>
                  </a:cubicBezTo>
                  <a:cubicBezTo>
                    <a:pt x="22555" y="8355"/>
                    <a:pt x="22666" y="8271"/>
                    <a:pt x="22691" y="8122"/>
                  </a:cubicBezTo>
                  <a:cubicBezTo>
                    <a:pt x="22719" y="8009"/>
                    <a:pt x="22634" y="7895"/>
                    <a:pt x="22520" y="7867"/>
                  </a:cubicBezTo>
                  <a:cubicBezTo>
                    <a:pt x="22490" y="7858"/>
                    <a:pt x="22460" y="7854"/>
                    <a:pt x="22432" y="7854"/>
                  </a:cubicBezTo>
                  <a:close/>
                  <a:moveTo>
                    <a:pt x="25559" y="7753"/>
                  </a:moveTo>
                  <a:cubicBezTo>
                    <a:pt x="25389" y="7753"/>
                    <a:pt x="25218" y="7924"/>
                    <a:pt x="25247" y="8122"/>
                  </a:cubicBezTo>
                  <a:cubicBezTo>
                    <a:pt x="25275" y="8293"/>
                    <a:pt x="25417" y="8406"/>
                    <a:pt x="25616" y="8406"/>
                  </a:cubicBezTo>
                  <a:cubicBezTo>
                    <a:pt x="25786" y="8378"/>
                    <a:pt x="25900" y="8208"/>
                    <a:pt x="25900" y="8037"/>
                  </a:cubicBezTo>
                  <a:cubicBezTo>
                    <a:pt x="25900" y="7867"/>
                    <a:pt x="25730" y="7753"/>
                    <a:pt x="25559" y="7753"/>
                  </a:cubicBezTo>
                  <a:close/>
                  <a:moveTo>
                    <a:pt x="3152" y="8321"/>
                  </a:moveTo>
                  <a:cubicBezTo>
                    <a:pt x="3010" y="8321"/>
                    <a:pt x="2897" y="8435"/>
                    <a:pt x="2897" y="8577"/>
                  </a:cubicBezTo>
                  <a:cubicBezTo>
                    <a:pt x="2897" y="8719"/>
                    <a:pt x="3039" y="8832"/>
                    <a:pt x="3181" y="8832"/>
                  </a:cubicBezTo>
                  <a:cubicBezTo>
                    <a:pt x="3294" y="8832"/>
                    <a:pt x="3380" y="8719"/>
                    <a:pt x="3408" y="8605"/>
                  </a:cubicBezTo>
                  <a:cubicBezTo>
                    <a:pt x="3408" y="8463"/>
                    <a:pt x="3294" y="8350"/>
                    <a:pt x="3152" y="8350"/>
                  </a:cubicBezTo>
                  <a:lnTo>
                    <a:pt x="3152" y="8321"/>
                  </a:lnTo>
                  <a:close/>
                  <a:moveTo>
                    <a:pt x="6620" y="8601"/>
                  </a:moveTo>
                  <a:cubicBezTo>
                    <a:pt x="6601" y="8601"/>
                    <a:pt x="6581" y="8602"/>
                    <a:pt x="6560" y="8605"/>
                  </a:cubicBezTo>
                  <a:cubicBezTo>
                    <a:pt x="6418" y="8634"/>
                    <a:pt x="6333" y="8747"/>
                    <a:pt x="6333" y="8889"/>
                  </a:cubicBezTo>
                  <a:cubicBezTo>
                    <a:pt x="6333" y="9060"/>
                    <a:pt x="6475" y="9202"/>
                    <a:pt x="6645" y="9202"/>
                  </a:cubicBezTo>
                  <a:cubicBezTo>
                    <a:pt x="6816" y="9173"/>
                    <a:pt x="6929" y="9031"/>
                    <a:pt x="6958" y="8889"/>
                  </a:cubicBezTo>
                  <a:cubicBezTo>
                    <a:pt x="6932" y="8711"/>
                    <a:pt x="6792" y="8601"/>
                    <a:pt x="6620" y="8601"/>
                  </a:cubicBezTo>
                  <a:close/>
                  <a:moveTo>
                    <a:pt x="4771" y="8605"/>
                  </a:moveTo>
                  <a:cubicBezTo>
                    <a:pt x="4601" y="8605"/>
                    <a:pt x="4487" y="8747"/>
                    <a:pt x="4487" y="8918"/>
                  </a:cubicBezTo>
                  <a:cubicBezTo>
                    <a:pt x="4487" y="9073"/>
                    <a:pt x="4606" y="9205"/>
                    <a:pt x="4756" y="9205"/>
                  </a:cubicBezTo>
                  <a:cubicBezTo>
                    <a:pt x="4770" y="9205"/>
                    <a:pt x="4785" y="9204"/>
                    <a:pt x="4799" y="9202"/>
                  </a:cubicBezTo>
                  <a:cubicBezTo>
                    <a:pt x="4817" y="9204"/>
                    <a:pt x="4833" y="9205"/>
                    <a:pt x="4850" y="9205"/>
                  </a:cubicBezTo>
                  <a:cubicBezTo>
                    <a:pt x="5022" y="9205"/>
                    <a:pt x="5138" y="9073"/>
                    <a:pt x="5112" y="8918"/>
                  </a:cubicBezTo>
                  <a:cubicBezTo>
                    <a:pt x="5112" y="8747"/>
                    <a:pt x="4970" y="8605"/>
                    <a:pt x="4771" y="8605"/>
                  </a:cubicBezTo>
                  <a:close/>
                  <a:moveTo>
                    <a:pt x="20703" y="8974"/>
                  </a:moveTo>
                  <a:cubicBezTo>
                    <a:pt x="20561" y="8974"/>
                    <a:pt x="20447" y="9116"/>
                    <a:pt x="20476" y="9202"/>
                  </a:cubicBezTo>
                  <a:lnTo>
                    <a:pt x="20504" y="9202"/>
                  </a:lnTo>
                  <a:cubicBezTo>
                    <a:pt x="20504" y="9315"/>
                    <a:pt x="20618" y="9400"/>
                    <a:pt x="20731" y="9400"/>
                  </a:cubicBezTo>
                  <a:cubicBezTo>
                    <a:pt x="20816" y="9372"/>
                    <a:pt x="20902" y="9315"/>
                    <a:pt x="20902" y="9202"/>
                  </a:cubicBezTo>
                  <a:cubicBezTo>
                    <a:pt x="20902" y="9088"/>
                    <a:pt x="20816" y="8974"/>
                    <a:pt x="20703" y="8974"/>
                  </a:cubicBezTo>
                  <a:close/>
                  <a:moveTo>
                    <a:pt x="27093" y="8918"/>
                  </a:moveTo>
                  <a:lnTo>
                    <a:pt x="27093" y="8946"/>
                  </a:lnTo>
                  <a:cubicBezTo>
                    <a:pt x="26894" y="8946"/>
                    <a:pt x="26752" y="9145"/>
                    <a:pt x="26752" y="9315"/>
                  </a:cubicBezTo>
                  <a:cubicBezTo>
                    <a:pt x="26752" y="9497"/>
                    <a:pt x="26871" y="9631"/>
                    <a:pt x="27021" y="9631"/>
                  </a:cubicBezTo>
                  <a:cubicBezTo>
                    <a:pt x="27035" y="9631"/>
                    <a:pt x="27050" y="9630"/>
                    <a:pt x="27064" y="9628"/>
                  </a:cubicBezTo>
                  <a:cubicBezTo>
                    <a:pt x="27263" y="9628"/>
                    <a:pt x="27405" y="9457"/>
                    <a:pt x="27405" y="9258"/>
                  </a:cubicBezTo>
                  <a:cubicBezTo>
                    <a:pt x="27405" y="9088"/>
                    <a:pt x="27263" y="8946"/>
                    <a:pt x="27093" y="8918"/>
                  </a:cubicBezTo>
                  <a:close/>
                  <a:moveTo>
                    <a:pt x="7980" y="9230"/>
                  </a:moveTo>
                  <a:cubicBezTo>
                    <a:pt x="7810" y="9230"/>
                    <a:pt x="7668" y="9372"/>
                    <a:pt x="7668" y="9542"/>
                  </a:cubicBezTo>
                  <a:cubicBezTo>
                    <a:pt x="7668" y="9684"/>
                    <a:pt x="7781" y="9798"/>
                    <a:pt x="7923" y="9826"/>
                  </a:cubicBezTo>
                  <a:cubicBezTo>
                    <a:pt x="7938" y="9829"/>
                    <a:pt x="7953" y="9831"/>
                    <a:pt x="7968" y="9831"/>
                  </a:cubicBezTo>
                  <a:cubicBezTo>
                    <a:pt x="8099" y="9831"/>
                    <a:pt x="8236" y="9724"/>
                    <a:pt x="8236" y="9571"/>
                  </a:cubicBezTo>
                  <a:cubicBezTo>
                    <a:pt x="8264" y="9400"/>
                    <a:pt x="8122" y="9258"/>
                    <a:pt x="7980" y="9230"/>
                  </a:cubicBezTo>
                  <a:close/>
                  <a:moveTo>
                    <a:pt x="10067" y="9333"/>
                  </a:moveTo>
                  <a:cubicBezTo>
                    <a:pt x="9961" y="9333"/>
                    <a:pt x="9863" y="9370"/>
                    <a:pt x="9798" y="9457"/>
                  </a:cubicBezTo>
                  <a:cubicBezTo>
                    <a:pt x="9684" y="9542"/>
                    <a:pt x="9627" y="9684"/>
                    <a:pt x="9713" y="9798"/>
                  </a:cubicBezTo>
                  <a:cubicBezTo>
                    <a:pt x="9766" y="9887"/>
                    <a:pt x="9863" y="9931"/>
                    <a:pt x="9964" y="9931"/>
                  </a:cubicBezTo>
                  <a:cubicBezTo>
                    <a:pt x="10024" y="9931"/>
                    <a:pt x="10085" y="9915"/>
                    <a:pt x="10138" y="9883"/>
                  </a:cubicBezTo>
                  <a:cubicBezTo>
                    <a:pt x="10280" y="9741"/>
                    <a:pt x="10366" y="9571"/>
                    <a:pt x="10337" y="9400"/>
                  </a:cubicBezTo>
                  <a:cubicBezTo>
                    <a:pt x="10337" y="9400"/>
                    <a:pt x="10280" y="9372"/>
                    <a:pt x="10167" y="9344"/>
                  </a:cubicBezTo>
                  <a:cubicBezTo>
                    <a:pt x="10133" y="9337"/>
                    <a:pt x="10100" y="9333"/>
                    <a:pt x="10067" y="9333"/>
                  </a:cubicBezTo>
                  <a:close/>
                  <a:moveTo>
                    <a:pt x="3263" y="9538"/>
                  </a:moveTo>
                  <a:cubicBezTo>
                    <a:pt x="3096" y="9538"/>
                    <a:pt x="2976" y="9645"/>
                    <a:pt x="2925" y="9798"/>
                  </a:cubicBezTo>
                  <a:cubicBezTo>
                    <a:pt x="2897" y="9940"/>
                    <a:pt x="3010" y="10082"/>
                    <a:pt x="3152" y="10110"/>
                  </a:cubicBezTo>
                  <a:cubicBezTo>
                    <a:pt x="3167" y="10113"/>
                    <a:pt x="3182" y="10114"/>
                    <a:pt x="3196" y="10114"/>
                  </a:cubicBezTo>
                  <a:cubicBezTo>
                    <a:pt x="3379" y="10114"/>
                    <a:pt x="3550" y="9952"/>
                    <a:pt x="3550" y="9741"/>
                  </a:cubicBezTo>
                  <a:cubicBezTo>
                    <a:pt x="3550" y="9628"/>
                    <a:pt x="3465" y="9542"/>
                    <a:pt x="3323" y="9542"/>
                  </a:cubicBezTo>
                  <a:cubicBezTo>
                    <a:pt x="3302" y="9540"/>
                    <a:pt x="3282" y="9538"/>
                    <a:pt x="3263" y="9538"/>
                  </a:cubicBezTo>
                  <a:close/>
                  <a:moveTo>
                    <a:pt x="24111" y="9656"/>
                  </a:moveTo>
                  <a:lnTo>
                    <a:pt x="24111" y="9684"/>
                  </a:lnTo>
                  <a:cubicBezTo>
                    <a:pt x="24089" y="9681"/>
                    <a:pt x="24068" y="9679"/>
                    <a:pt x="24047" y="9679"/>
                  </a:cubicBezTo>
                  <a:cubicBezTo>
                    <a:pt x="23906" y="9679"/>
                    <a:pt x="23795" y="9763"/>
                    <a:pt x="23770" y="9912"/>
                  </a:cubicBezTo>
                  <a:cubicBezTo>
                    <a:pt x="23713" y="10054"/>
                    <a:pt x="23827" y="10224"/>
                    <a:pt x="23997" y="10252"/>
                  </a:cubicBezTo>
                  <a:cubicBezTo>
                    <a:pt x="24015" y="10256"/>
                    <a:pt x="24034" y="10258"/>
                    <a:pt x="24052" y="10258"/>
                  </a:cubicBezTo>
                  <a:cubicBezTo>
                    <a:pt x="24180" y="10258"/>
                    <a:pt x="24313" y="10174"/>
                    <a:pt x="24338" y="10025"/>
                  </a:cubicBezTo>
                  <a:cubicBezTo>
                    <a:pt x="24395" y="9855"/>
                    <a:pt x="24281" y="9684"/>
                    <a:pt x="24111" y="9656"/>
                  </a:cubicBezTo>
                  <a:close/>
                  <a:moveTo>
                    <a:pt x="21579" y="9879"/>
                  </a:moveTo>
                  <a:cubicBezTo>
                    <a:pt x="21562" y="9879"/>
                    <a:pt x="21544" y="9880"/>
                    <a:pt x="21526" y="9883"/>
                  </a:cubicBezTo>
                  <a:cubicBezTo>
                    <a:pt x="21384" y="9883"/>
                    <a:pt x="21271" y="10025"/>
                    <a:pt x="21271" y="10167"/>
                  </a:cubicBezTo>
                  <a:cubicBezTo>
                    <a:pt x="21297" y="10323"/>
                    <a:pt x="21441" y="10455"/>
                    <a:pt x="21596" y="10455"/>
                  </a:cubicBezTo>
                  <a:cubicBezTo>
                    <a:pt x="21611" y="10455"/>
                    <a:pt x="21625" y="10454"/>
                    <a:pt x="21640" y="10451"/>
                  </a:cubicBezTo>
                  <a:cubicBezTo>
                    <a:pt x="21754" y="10394"/>
                    <a:pt x="21867" y="10252"/>
                    <a:pt x="21867" y="10110"/>
                  </a:cubicBezTo>
                  <a:cubicBezTo>
                    <a:pt x="21842" y="9983"/>
                    <a:pt x="21725" y="9879"/>
                    <a:pt x="21579" y="9879"/>
                  </a:cubicBezTo>
                  <a:close/>
                  <a:moveTo>
                    <a:pt x="25900" y="9968"/>
                  </a:moveTo>
                  <a:cubicBezTo>
                    <a:pt x="25730" y="9968"/>
                    <a:pt x="25644" y="10110"/>
                    <a:pt x="25673" y="10281"/>
                  </a:cubicBezTo>
                  <a:lnTo>
                    <a:pt x="25673" y="10252"/>
                  </a:lnTo>
                  <a:cubicBezTo>
                    <a:pt x="25673" y="10394"/>
                    <a:pt x="25758" y="10480"/>
                    <a:pt x="25900" y="10480"/>
                  </a:cubicBezTo>
                  <a:cubicBezTo>
                    <a:pt x="26042" y="10480"/>
                    <a:pt x="26155" y="10366"/>
                    <a:pt x="26155" y="10224"/>
                  </a:cubicBezTo>
                  <a:cubicBezTo>
                    <a:pt x="26155" y="10082"/>
                    <a:pt x="26042" y="9968"/>
                    <a:pt x="25900" y="9968"/>
                  </a:cubicBezTo>
                  <a:close/>
                  <a:moveTo>
                    <a:pt x="8889" y="10451"/>
                  </a:moveTo>
                  <a:cubicBezTo>
                    <a:pt x="8747" y="10451"/>
                    <a:pt x="8633" y="10565"/>
                    <a:pt x="8633" y="10707"/>
                  </a:cubicBezTo>
                  <a:cubicBezTo>
                    <a:pt x="8662" y="10849"/>
                    <a:pt x="8747" y="10934"/>
                    <a:pt x="8861" y="10934"/>
                  </a:cubicBezTo>
                  <a:cubicBezTo>
                    <a:pt x="9031" y="10934"/>
                    <a:pt x="9145" y="10820"/>
                    <a:pt x="9116" y="10678"/>
                  </a:cubicBezTo>
                  <a:cubicBezTo>
                    <a:pt x="9116" y="10565"/>
                    <a:pt x="9059" y="10451"/>
                    <a:pt x="8917" y="10451"/>
                  </a:cubicBezTo>
                  <a:close/>
                  <a:moveTo>
                    <a:pt x="19411" y="10301"/>
                  </a:moveTo>
                  <a:cubicBezTo>
                    <a:pt x="19261" y="10301"/>
                    <a:pt x="19111" y="10394"/>
                    <a:pt x="19084" y="10593"/>
                  </a:cubicBezTo>
                  <a:cubicBezTo>
                    <a:pt x="19084" y="10792"/>
                    <a:pt x="19226" y="10934"/>
                    <a:pt x="19425" y="10962"/>
                  </a:cubicBezTo>
                  <a:cubicBezTo>
                    <a:pt x="19595" y="10962"/>
                    <a:pt x="19737" y="10820"/>
                    <a:pt x="19737" y="10650"/>
                  </a:cubicBezTo>
                  <a:cubicBezTo>
                    <a:pt x="19752" y="10423"/>
                    <a:pt x="19582" y="10301"/>
                    <a:pt x="19411" y="10301"/>
                  </a:cubicBezTo>
                  <a:close/>
                  <a:moveTo>
                    <a:pt x="6106" y="10508"/>
                  </a:moveTo>
                  <a:cubicBezTo>
                    <a:pt x="5935" y="10536"/>
                    <a:pt x="5793" y="10678"/>
                    <a:pt x="5793" y="10877"/>
                  </a:cubicBezTo>
                  <a:cubicBezTo>
                    <a:pt x="5819" y="11059"/>
                    <a:pt x="5940" y="11193"/>
                    <a:pt x="6113" y="11193"/>
                  </a:cubicBezTo>
                  <a:cubicBezTo>
                    <a:pt x="6129" y="11193"/>
                    <a:pt x="6146" y="11192"/>
                    <a:pt x="6163" y="11190"/>
                  </a:cubicBezTo>
                  <a:cubicBezTo>
                    <a:pt x="6503" y="11076"/>
                    <a:pt x="6475" y="10593"/>
                    <a:pt x="6106" y="10508"/>
                  </a:cubicBezTo>
                  <a:close/>
                  <a:moveTo>
                    <a:pt x="22833" y="10991"/>
                  </a:moveTo>
                  <a:cubicBezTo>
                    <a:pt x="22662" y="10991"/>
                    <a:pt x="22577" y="11104"/>
                    <a:pt x="22577" y="11246"/>
                  </a:cubicBezTo>
                  <a:lnTo>
                    <a:pt x="22549" y="11246"/>
                  </a:lnTo>
                  <a:cubicBezTo>
                    <a:pt x="22522" y="11410"/>
                    <a:pt x="22670" y="11488"/>
                    <a:pt x="22824" y="11488"/>
                  </a:cubicBezTo>
                  <a:cubicBezTo>
                    <a:pt x="22990" y="11488"/>
                    <a:pt x="23161" y="11395"/>
                    <a:pt x="23117" y="11218"/>
                  </a:cubicBezTo>
                  <a:cubicBezTo>
                    <a:pt x="23088" y="11076"/>
                    <a:pt x="22975" y="10991"/>
                    <a:pt x="22833" y="10991"/>
                  </a:cubicBezTo>
                  <a:close/>
                  <a:moveTo>
                    <a:pt x="2276" y="11270"/>
                  </a:moveTo>
                  <a:cubicBezTo>
                    <a:pt x="2125" y="11270"/>
                    <a:pt x="1985" y="11378"/>
                    <a:pt x="1960" y="11530"/>
                  </a:cubicBezTo>
                  <a:cubicBezTo>
                    <a:pt x="1960" y="11701"/>
                    <a:pt x="2073" y="11871"/>
                    <a:pt x="2244" y="11900"/>
                  </a:cubicBezTo>
                  <a:cubicBezTo>
                    <a:pt x="2442" y="11871"/>
                    <a:pt x="2556" y="11729"/>
                    <a:pt x="2556" y="11559"/>
                  </a:cubicBezTo>
                  <a:cubicBezTo>
                    <a:pt x="2556" y="11417"/>
                    <a:pt x="2471" y="11303"/>
                    <a:pt x="2329" y="11275"/>
                  </a:cubicBezTo>
                  <a:cubicBezTo>
                    <a:pt x="2311" y="11272"/>
                    <a:pt x="2294" y="11270"/>
                    <a:pt x="2276" y="11270"/>
                  </a:cubicBezTo>
                  <a:close/>
                  <a:moveTo>
                    <a:pt x="3834" y="11275"/>
                  </a:moveTo>
                  <a:lnTo>
                    <a:pt x="3834" y="11303"/>
                  </a:lnTo>
                  <a:cubicBezTo>
                    <a:pt x="3664" y="11303"/>
                    <a:pt x="3522" y="11474"/>
                    <a:pt x="3578" y="11672"/>
                  </a:cubicBezTo>
                  <a:cubicBezTo>
                    <a:pt x="3607" y="11786"/>
                    <a:pt x="3720" y="11900"/>
                    <a:pt x="3891" y="11900"/>
                  </a:cubicBezTo>
                  <a:cubicBezTo>
                    <a:pt x="4061" y="11871"/>
                    <a:pt x="4175" y="11729"/>
                    <a:pt x="4146" y="11559"/>
                  </a:cubicBezTo>
                  <a:cubicBezTo>
                    <a:pt x="4146" y="11388"/>
                    <a:pt x="4004" y="11275"/>
                    <a:pt x="3834" y="11275"/>
                  </a:cubicBezTo>
                  <a:close/>
                  <a:moveTo>
                    <a:pt x="27462" y="11360"/>
                  </a:moveTo>
                  <a:cubicBezTo>
                    <a:pt x="27291" y="11360"/>
                    <a:pt x="27121" y="11502"/>
                    <a:pt x="27121" y="11672"/>
                  </a:cubicBezTo>
                  <a:cubicBezTo>
                    <a:pt x="27121" y="11843"/>
                    <a:pt x="27235" y="11985"/>
                    <a:pt x="27377" y="12042"/>
                  </a:cubicBezTo>
                  <a:cubicBezTo>
                    <a:pt x="27391" y="12044"/>
                    <a:pt x="27406" y="12045"/>
                    <a:pt x="27420" y="12045"/>
                  </a:cubicBezTo>
                  <a:cubicBezTo>
                    <a:pt x="27600" y="12045"/>
                    <a:pt x="27746" y="11887"/>
                    <a:pt x="27746" y="11729"/>
                  </a:cubicBezTo>
                  <a:cubicBezTo>
                    <a:pt x="27746" y="11559"/>
                    <a:pt x="27632" y="11417"/>
                    <a:pt x="27462" y="11360"/>
                  </a:cubicBezTo>
                  <a:close/>
                  <a:moveTo>
                    <a:pt x="24906" y="11587"/>
                  </a:moveTo>
                  <a:lnTo>
                    <a:pt x="24906" y="11616"/>
                  </a:lnTo>
                  <a:cubicBezTo>
                    <a:pt x="24736" y="11616"/>
                    <a:pt x="24594" y="11729"/>
                    <a:pt x="24594" y="11900"/>
                  </a:cubicBezTo>
                  <a:cubicBezTo>
                    <a:pt x="24594" y="12070"/>
                    <a:pt x="24707" y="12184"/>
                    <a:pt x="24849" y="12184"/>
                  </a:cubicBezTo>
                  <a:cubicBezTo>
                    <a:pt x="24867" y="12186"/>
                    <a:pt x="24884" y="12188"/>
                    <a:pt x="24901" y="12188"/>
                  </a:cubicBezTo>
                  <a:cubicBezTo>
                    <a:pt x="25048" y="12188"/>
                    <a:pt x="25164" y="12081"/>
                    <a:pt x="25190" y="11928"/>
                  </a:cubicBezTo>
                  <a:cubicBezTo>
                    <a:pt x="25218" y="11758"/>
                    <a:pt x="25076" y="11587"/>
                    <a:pt x="24906" y="11587"/>
                  </a:cubicBezTo>
                  <a:close/>
                  <a:moveTo>
                    <a:pt x="20958" y="11644"/>
                  </a:moveTo>
                  <a:cubicBezTo>
                    <a:pt x="20788" y="11672"/>
                    <a:pt x="20646" y="11786"/>
                    <a:pt x="20646" y="11956"/>
                  </a:cubicBezTo>
                  <a:cubicBezTo>
                    <a:pt x="20674" y="12098"/>
                    <a:pt x="20788" y="12212"/>
                    <a:pt x="20930" y="12212"/>
                  </a:cubicBezTo>
                  <a:cubicBezTo>
                    <a:pt x="21072" y="12184"/>
                    <a:pt x="21186" y="12070"/>
                    <a:pt x="21186" y="11928"/>
                  </a:cubicBezTo>
                  <a:cubicBezTo>
                    <a:pt x="21186" y="11786"/>
                    <a:pt x="21072" y="11701"/>
                    <a:pt x="20958" y="11672"/>
                  </a:cubicBezTo>
                  <a:lnTo>
                    <a:pt x="20958" y="11644"/>
                  </a:lnTo>
                  <a:close/>
                  <a:moveTo>
                    <a:pt x="7805" y="11725"/>
                  </a:moveTo>
                  <a:cubicBezTo>
                    <a:pt x="7788" y="11725"/>
                    <a:pt x="7770" y="11726"/>
                    <a:pt x="7753" y="11729"/>
                  </a:cubicBezTo>
                  <a:cubicBezTo>
                    <a:pt x="7327" y="11729"/>
                    <a:pt x="7327" y="12354"/>
                    <a:pt x="7753" y="12354"/>
                  </a:cubicBezTo>
                  <a:cubicBezTo>
                    <a:pt x="7923" y="12354"/>
                    <a:pt x="8094" y="12212"/>
                    <a:pt x="8094" y="12013"/>
                  </a:cubicBezTo>
                  <a:cubicBezTo>
                    <a:pt x="8094" y="11835"/>
                    <a:pt x="7956" y="11725"/>
                    <a:pt x="7805" y="11725"/>
                  </a:cubicBezTo>
                  <a:close/>
                  <a:moveTo>
                    <a:pt x="9679" y="12037"/>
                  </a:moveTo>
                  <a:cubicBezTo>
                    <a:pt x="9662" y="12037"/>
                    <a:pt x="9645" y="12039"/>
                    <a:pt x="9627" y="12042"/>
                  </a:cubicBezTo>
                  <a:cubicBezTo>
                    <a:pt x="9485" y="12070"/>
                    <a:pt x="9372" y="12184"/>
                    <a:pt x="9400" y="12326"/>
                  </a:cubicBezTo>
                  <a:cubicBezTo>
                    <a:pt x="9400" y="12504"/>
                    <a:pt x="9538" y="12614"/>
                    <a:pt x="9689" y="12614"/>
                  </a:cubicBezTo>
                  <a:cubicBezTo>
                    <a:pt x="9706" y="12614"/>
                    <a:pt x="9724" y="12612"/>
                    <a:pt x="9741" y="12610"/>
                  </a:cubicBezTo>
                  <a:cubicBezTo>
                    <a:pt x="9883" y="12581"/>
                    <a:pt x="9996" y="12439"/>
                    <a:pt x="9968" y="12297"/>
                  </a:cubicBezTo>
                  <a:lnTo>
                    <a:pt x="9968" y="12297"/>
                  </a:lnTo>
                  <a:lnTo>
                    <a:pt x="9968" y="12326"/>
                  </a:lnTo>
                  <a:cubicBezTo>
                    <a:pt x="9968" y="12147"/>
                    <a:pt x="9831" y="12037"/>
                    <a:pt x="9679" y="12037"/>
                  </a:cubicBezTo>
                  <a:close/>
                  <a:moveTo>
                    <a:pt x="5424" y="12297"/>
                  </a:moveTo>
                  <a:cubicBezTo>
                    <a:pt x="5169" y="12297"/>
                    <a:pt x="5027" y="12581"/>
                    <a:pt x="5197" y="12780"/>
                  </a:cubicBezTo>
                  <a:cubicBezTo>
                    <a:pt x="5253" y="12836"/>
                    <a:pt x="5324" y="12861"/>
                    <a:pt x="5394" y="12861"/>
                  </a:cubicBezTo>
                  <a:cubicBezTo>
                    <a:pt x="5538" y="12861"/>
                    <a:pt x="5680" y="12753"/>
                    <a:pt x="5680" y="12581"/>
                  </a:cubicBezTo>
                  <a:cubicBezTo>
                    <a:pt x="5651" y="12439"/>
                    <a:pt x="5538" y="12326"/>
                    <a:pt x="5424" y="12326"/>
                  </a:cubicBezTo>
                  <a:lnTo>
                    <a:pt x="5424" y="12297"/>
                  </a:lnTo>
                  <a:close/>
                  <a:moveTo>
                    <a:pt x="18495" y="12719"/>
                  </a:moveTo>
                  <a:cubicBezTo>
                    <a:pt x="18324" y="12719"/>
                    <a:pt x="18204" y="12851"/>
                    <a:pt x="18176" y="13030"/>
                  </a:cubicBezTo>
                  <a:lnTo>
                    <a:pt x="18176" y="13030"/>
                  </a:lnTo>
                  <a:cubicBezTo>
                    <a:pt x="18176" y="13023"/>
                    <a:pt x="18175" y="13015"/>
                    <a:pt x="18175" y="13007"/>
                  </a:cubicBezTo>
                  <a:lnTo>
                    <a:pt x="18175" y="13036"/>
                  </a:lnTo>
                  <a:cubicBezTo>
                    <a:pt x="18176" y="13034"/>
                    <a:pt x="18176" y="13032"/>
                    <a:pt x="18176" y="13030"/>
                  </a:cubicBezTo>
                  <a:lnTo>
                    <a:pt x="18176" y="13030"/>
                  </a:lnTo>
                  <a:cubicBezTo>
                    <a:pt x="18189" y="13219"/>
                    <a:pt x="18354" y="13376"/>
                    <a:pt x="18545" y="13376"/>
                  </a:cubicBezTo>
                  <a:cubicBezTo>
                    <a:pt x="18971" y="13376"/>
                    <a:pt x="18971" y="12723"/>
                    <a:pt x="18545" y="12723"/>
                  </a:cubicBezTo>
                  <a:cubicBezTo>
                    <a:pt x="18528" y="12721"/>
                    <a:pt x="18511" y="12719"/>
                    <a:pt x="18495" y="12719"/>
                  </a:cubicBezTo>
                  <a:close/>
                  <a:moveTo>
                    <a:pt x="26184" y="12780"/>
                  </a:moveTo>
                  <a:cubicBezTo>
                    <a:pt x="25985" y="12780"/>
                    <a:pt x="25843" y="12950"/>
                    <a:pt x="25843" y="13149"/>
                  </a:cubicBezTo>
                  <a:cubicBezTo>
                    <a:pt x="25869" y="13279"/>
                    <a:pt x="25990" y="13408"/>
                    <a:pt x="26140" y="13408"/>
                  </a:cubicBezTo>
                  <a:cubicBezTo>
                    <a:pt x="26154" y="13408"/>
                    <a:pt x="26169" y="13407"/>
                    <a:pt x="26184" y="13405"/>
                  </a:cubicBezTo>
                  <a:cubicBezTo>
                    <a:pt x="26354" y="13376"/>
                    <a:pt x="26468" y="13206"/>
                    <a:pt x="26468" y="13064"/>
                  </a:cubicBezTo>
                  <a:cubicBezTo>
                    <a:pt x="26439" y="12922"/>
                    <a:pt x="26326" y="12808"/>
                    <a:pt x="26184" y="12780"/>
                  </a:cubicBezTo>
                  <a:close/>
                  <a:moveTo>
                    <a:pt x="22151" y="13064"/>
                  </a:moveTo>
                  <a:cubicBezTo>
                    <a:pt x="21782" y="13121"/>
                    <a:pt x="21810" y="13689"/>
                    <a:pt x="22180" y="13717"/>
                  </a:cubicBezTo>
                  <a:cubicBezTo>
                    <a:pt x="22350" y="13689"/>
                    <a:pt x="22492" y="13518"/>
                    <a:pt x="22492" y="13348"/>
                  </a:cubicBezTo>
                  <a:cubicBezTo>
                    <a:pt x="22464" y="13177"/>
                    <a:pt x="22322" y="13064"/>
                    <a:pt x="22151" y="13064"/>
                  </a:cubicBezTo>
                  <a:close/>
                  <a:moveTo>
                    <a:pt x="2108" y="13399"/>
                  </a:moveTo>
                  <a:cubicBezTo>
                    <a:pt x="2088" y="13399"/>
                    <a:pt x="2066" y="13401"/>
                    <a:pt x="2045" y="13405"/>
                  </a:cubicBezTo>
                  <a:cubicBezTo>
                    <a:pt x="1903" y="13433"/>
                    <a:pt x="1818" y="13547"/>
                    <a:pt x="1818" y="13689"/>
                  </a:cubicBezTo>
                  <a:cubicBezTo>
                    <a:pt x="1846" y="13859"/>
                    <a:pt x="1988" y="13973"/>
                    <a:pt x="2130" y="14001"/>
                  </a:cubicBezTo>
                  <a:cubicBezTo>
                    <a:pt x="2300" y="13944"/>
                    <a:pt x="2414" y="13802"/>
                    <a:pt x="2414" y="13632"/>
                  </a:cubicBezTo>
                  <a:cubicBezTo>
                    <a:pt x="2364" y="13483"/>
                    <a:pt x="2250" y="13399"/>
                    <a:pt x="2108" y="13399"/>
                  </a:cubicBezTo>
                  <a:close/>
                  <a:moveTo>
                    <a:pt x="24010" y="13515"/>
                  </a:moveTo>
                  <a:cubicBezTo>
                    <a:pt x="23860" y="13515"/>
                    <a:pt x="23739" y="13647"/>
                    <a:pt x="23713" y="13802"/>
                  </a:cubicBezTo>
                  <a:cubicBezTo>
                    <a:pt x="23742" y="13944"/>
                    <a:pt x="23855" y="14058"/>
                    <a:pt x="23997" y="14058"/>
                  </a:cubicBezTo>
                  <a:cubicBezTo>
                    <a:pt x="24012" y="14061"/>
                    <a:pt x="24027" y="14062"/>
                    <a:pt x="24041" y="14062"/>
                  </a:cubicBezTo>
                  <a:cubicBezTo>
                    <a:pt x="24167" y="14062"/>
                    <a:pt x="24281" y="13958"/>
                    <a:pt x="24281" y="13831"/>
                  </a:cubicBezTo>
                  <a:cubicBezTo>
                    <a:pt x="24310" y="13660"/>
                    <a:pt x="24196" y="13547"/>
                    <a:pt x="24054" y="13518"/>
                  </a:cubicBezTo>
                  <a:cubicBezTo>
                    <a:pt x="24039" y="13516"/>
                    <a:pt x="24025" y="13515"/>
                    <a:pt x="24010" y="13515"/>
                  </a:cubicBezTo>
                  <a:close/>
                  <a:moveTo>
                    <a:pt x="7312" y="13712"/>
                  </a:moveTo>
                  <a:cubicBezTo>
                    <a:pt x="7201" y="13712"/>
                    <a:pt x="7087" y="13791"/>
                    <a:pt x="7071" y="13944"/>
                  </a:cubicBezTo>
                  <a:cubicBezTo>
                    <a:pt x="7071" y="14046"/>
                    <a:pt x="7140" y="14147"/>
                    <a:pt x="7256" y="14147"/>
                  </a:cubicBezTo>
                  <a:cubicBezTo>
                    <a:pt x="7269" y="14147"/>
                    <a:pt x="7284" y="14146"/>
                    <a:pt x="7299" y="14143"/>
                  </a:cubicBezTo>
                  <a:cubicBezTo>
                    <a:pt x="7311" y="14146"/>
                    <a:pt x="7323" y="14147"/>
                    <a:pt x="7335" y="14147"/>
                  </a:cubicBezTo>
                  <a:cubicBezTo>
                    <a:pt x="7459" y="14147"/>
                    <a:pt x="7552" y="14017"/>
                    <a:pt x="7526" y="13887"/>
                  </a:cubicBezTo>
                  <a:cubicBezTo>
                    <a:pt x="7500" y="13770"/>
                    <a:pt x="7407" y="13712"/>
                    <a:pt x="7312" y="13712"/>
                  </a:cubicBezTo>
                  <a:close/>
                  <a:moveTo>
                    <a:pt x="20050" y="13547"/>
                  </a:moveTo>
                  <a:cubicBezTo>
                    <a:pt x="19879" y="13575"/>
                    <a:pt x="19766" y="13689"/>
                    <a:pt x="19766" y="13859"/>
                  </a:cubicBezTo>
                  <a:cubicBezTo>
                    <a:pt x="19766" y="14029"/>
                    <a:pt x="19908" y="14171"/>
                    <a:pt x="20078" y="14171"/>
                  </a:cubicBezTo>
                  <a:cubicBezTo>
                    <a:pt x="20249" y="14143"/>
                    <a:pt x="20362" y="14001"/>
                    <a:pt x="20362" y="13859"/>
                  </a:cubicBezTo>
                  <a:cubicBezTo>
                    <a:pt x="20362" y="13689"/>
                    <a:pt x="20220" y="13547"/>
                    <a:pt x="20050" y="13547"/>
                  </a:cubicBezTo>
                  <a:close/>
                  <a:moveTo>
                    <a:pt x="10138" y="13745"/>
                  </a:moveTo>
                  <a:cubicBezTo>
                    <a:pt x="9968" y="13774"/>
                    <a:pt x="9826" y="13887"/>
                    <a:pt x="9826" y="14058"/>
                  </a:cubicBezTo>
                  <a:cubicBezTo>
                    <a:pt x="9826" y="14228"/>
                    <a:pt x="9940" y="14342"/>
                    <a:pt x="10110" y="14370"/>
                  </a:cubicBezTo>
                  <a:cubicBezTo>
                    <a:pt x="10280" y="14370"/>
                    <a:pt x="10422" y="14257"/>
                    <a:pt x="10422" y="14086"/>
                  </a:cubicBezTo>
                  <a:cubicBezTo>
                    <a:pt x="10422" y="13916"/>
                    <a:pt x="10309" y="13774"/>
                    <a:pt x="10138" y="13745"/>
                  </a:cubicBezTo>
                  <a:close/>
                  <a:moveTo>
                    <a:pt x="4516" y="13887"/>
                  </a:moveTo>
                  <a:lnTo>
                    <a:pt x="4516" y="13916"/>
                  </a:lnTo>
                  <a:cubicBezTo>
                    <a:pt x="4374" y="13916"/>
                    <a:pt x="4260" y="14029"/>
                    <a:pt x="4260" y="14171"/>
                  </a:cubicBezTo>
                  <a:cubicBezTo>
                    <a:pt x="4232" y="14342"/>
                    <a:pt x="4374" y="14484"/>
                    <a:pt x="4544" y="14484"/>
                  </a:cubicBezTo>
                  <a:cubicBezTo>
                    <a:pt x="4714" y="14484"/>
                    <a:pt x="4828" y="14342"/>
                    <a:pt x="4828" y="14200"/>
                  </a:cubicBezTo>
                  <a:cubicBezTo>
                    <a:pt x="4828" y="14029"/>
                    <a:pt x="4686" y="13887"/>
                    <a:pt x="4516" y="13887"/>
                  </a:cubicBezTo>
                  <a:close/>
                  <a:moveTo>
                    <a:pt x="27291" y="13802"/>
                  </a:moveTo>
                  <a:cubicBezTo>
                    <a:pt x="27093" y="13831"/>
                    <a:pt x="26951" y="14001"/>
                    <a:pt x="26979" y="14200"/>
                  </a:cubicBezTo>
                  <a:cubicBezTo>
                    <a:pt x="26951" y="14370"/>
                    <a:pt x="27093" y="14512"/>
                    <a:pt x="27291" y="14512"/>
                  </a:cubicBezTo>
                  <a:cubicBezTo>
                    <a:pt x="27632" y="14427"/>
                    <a:pt x="27632" y="13916"/>
                    <a:pt x="27291" y="13802"/>
                  </a:cubicBezTo>
                  <a:close/>
                  <a:moveTo>
                    <a:pt x="8662" y="14228"/>
                  </a:moveTo>
                  <a:cubicBezTo>
                    <a:pt x="8520" y="14228"/>
                    <a:pt x="8406" y="14342"/>
                    <a:pt x="8406" y="14484"/>
                  </a:cubicBezTo>
                  <a:cubicBezTo>
                    <a:pt x="8435" y="14626"/>
                    <a:pt x="8548" y="14739"/>
                    <a:pt x="8690" y="14739"/>
                  </a:cubicBezTo>
                  <a:cubicBezTo>
                    <a:pt x="8804" y="14711"/>
                    <a:pt x="8889" y="14626"/>
                    <a:pt x="8889" y="14512"/>
                  </a:cubicBezTo>
                  <a:lnTo>
                    <a:pt x="8917" y="14512"/>
                  </a:lnTo>
                  <a:cubicBezTo>
                    <a:pt x="8917" y="14370"/>
                    <a:pt x="8804" y="14228"/>
                    <a:pt x="8662" y="14228"/>
                  </a:cubicBezTo>
                  <a:close/>
                  <a:moveTo>
                    <a:pt x="21640" y="14967"/>
                  </a:moveTo>
                  <a:lnTo>
                    <a:pt x="21640" y="14995"/>
                  </a:lnTo>
                  <a:cubicBezTo>
                    <a:pt x="21470" y="14995"/>
                    <a:pt x="21328" y="15109"/>
                    <a:pt x="21328" y="15279"/>
                  </a:cubicBezTo>
                  <a:cubicBezTo>
                    <a:pt x="21328" y="15449"/>
                    <a:pt x="21470" y="15591"/>
                    <a:pt x="21640" y="15591"/>
                  </a:cubicBezTo>
                  <a:cubicBezTo>
                    <a:pt x="21810" y="15591"/>
                    <a:pt x="21952" y="15449"/>
                    <a:pt x="21952" y="15307"/>
                  </a:cubicBezTo>
                  <a:cubicBezTo>
                    <a:pt x="21952" y="15137"/>
                    <a:pt x="21810" y="14967"/>
                    <a:pt x="21640" y="14967"/>
                  </a:cubicBezTo>
                  <a:close/>
                  <a:moveTo>
                    <a:pt x="17835" y="14938"/>
                  </a:moveTo>
                  <a:cubicBezTo>
                    <a:pt x="17636" y="14995"/>
                    <a:pt x="17522" y="15165"/>
                    <a:pt x="17551" y="15364"/>
                  </a:cubicBezTo>
                  <a:cubicBezTo>
                    <a:pt x="17576" y="15517"/>
                    <a:pt x="17693" y="15624"/>
                    <a:pt x="17840" y="15624"/>
                  </a:cubicBezTo>
                  <a:cubicBezTo>
                    <a:pt x="17857" y="15624"/>
                    <a:pt x="17874" y="15623"/>
                    <a:pt x="17891" y="15620"/>
                  </a:cubicBezTo>
                  <a:cubicBezTo>
                    <a:pt x="18090" y="15620"/>
                    <a:pt x="18261" y="15449"/>
                    <a:pt x="18232" y="15251"/>
                  </a:cubicBezTo>
                  <a:cubicBezTo>
                    <a:pt x="18204" y="15052"/>
                    <a:pt x="18033" y="14938"/>
                    <a:pt x="17835" y="14938"/>
                  </a:cubicBezTo>
                  <a:close/>
                  <a:moveTo>
                    <a:pt x="24622" y="15393"/>
                  </a:moveTo>
                  <a:cubicBezTo>
                    <a:pt x="24480" y="15393"/>
                    <a:pt x="24366" y="15506"/>
                    <a:pt x="24310" y="15648"/>
                  </a:cubicBezTo>
                  <a:lnTo>
                    <a:pt x="24338" y="15648"/>
                  </a:lnTo>
                  <a:cubicBezTo>
                    <a:pt x="24310" y="15819"/>
                    <a:pt x="24452" y="15961"/>
                    <a:pt x="24622" y="15989"/>
                  </a:cubicBezTo>
                  <a:cubicBezTo>
                    <a:pt x="24764" y="15961"/>
                    <a:pt x="24906" y="15819"/>
                    <a:pt x="24906" y="15648"/>
                  </a:cubicBezTo>
                  <a:cubicBezTo>
                    <a:pt x="24878" y="15506"/>
                    <a:pt x="24764" y="15393"/>
                    <a:pt x="24622" y="15393"/>
                  </a:cubicBezTo>
                  <a:close/>
                  <a:moveTo>
                    <a:pt x="5277" y="15559"/>
                  </a:moveTo>
                  <a:cubicBezTo>
                    <a:pt x="5260" y="15559"/>
                    <a:pt x="5243" y="15560"/>
                    <a:pt x="5225" y="15563"/>
                  </a:cubicBezTo>
                  <a:cubicBezTo>
                    <a:pt x="5055" y="15563"/>
                    <a:pt x="4913" y="15705"/>
                    <a:pt x="4941" y="15875"/>
                  </a:cubicBezTo>
                  <a:cubicBezTo>
                    <a:pt x="4941" y="16031"/>
                    <a:pt x="5060" y="16163"/>
                    <a:pt x="5210" y="16163"/>
                  </a:cubicBezTo>
                  <a:cubicBezTo>
                    <a:pt x="5225" y="16163"/>
                    <a:pt x="5239" y="16162"/>
                    <a:pt x="5254" y="16159"/>
                  </a:cubicBezTo>
                  <a:cubicBezTo>
                    <a:pt x="5424" y="16131"/>
                    <a:pt x="5566" y="15989"/>
                    <a:pt x="5538" y="15819"/>
                  </a:cubicBezTo>
                  <a:cubicBezTo>
                    <a:pt x="5538" y="15666"/>
                    <a:pt x="5424" y="15559"/>
                    <a:pt x="5277" y="15559"/>
                  </a:cubicBezTo>
                  <a:close/>
                  <a:moveTo>
                    <a:pt x="2755" y="15563"/>
                  </a:moveTo>
                  <a:cubicBezTo>
                    <a:pt x="2613" y="15563"/>
                    <a:pt x="2528" y="15705"/>
                    <a:pt x="2556" y="15904"/>
                  </a:cubicBezTo>
                  <a:cubicBezTo>
                    <a:pt x="2556" y="16059"/>
                    <a:pt x="2698" y="16191"/>
                    <a:pt x="2853" y="16191"/>
                  </a:cubicBezTo>
                  <a:cubicBezTo>
                    <a:pt x="2867" y="16191"/>
                    <a:pt x="2882" y="16190"/>
                    <a:pt x="2897" y="16188"/>
                  </a:cubicBezTo>
                  <a:cubicBezTo>
                    <a:pt x="3039" y="16159"/>
                    <a:pt x="3152" y="16046"/>
                    <a:pt x="3152" y="15875"/>
                  </a:cubicBezTo>
                  <a:cubicBezTo>
                    <a:pt x="3124" y="15705"/>
                    <a:pt x="2954" y="15563"/>
                    <a:pt x="2755" y="15563"/>
                  </a:cubicBezTo>
                  <a:close/>
                  <a:moveTo>
                    <a:pt x="10280" y="15790"/>
                  </a:moveTo>
                  <a:cubicBezTo>
                    <a:pt x="10138" y="15790"/>
                    <a:pt x="10025" y="15932"/>
                    <a:pt x="10025" y="16074"/>
                  </a:cubicBezTo>
                  <a:cubicBezTo>
                    <a:pt x="10025" y="16201"/>
                    <a:pt x="10139" y="16306"/>
                    <a:pt x="10265" y="16306"/>
                  </a:cubicBezTo>
                  <a:cubicBezTo>
                    <a:pt x="10279" y="16306"/>
                    <a:pt x="10294" y="16304"/>
                    <a:pt x="10309" y="16301"/>
                  </a:cubicBezTo>
                  <a:cubicBezTo>
                    <a:pt x="10422" y="16301"/>
                    <a:pt x="10536" y="16188"/>
                    <a:pt x="10536" y="16074"/>
                  </a:cubicBezTo>
                  <a:cubicBezTo>
                    <a:pt x="10536" y="15904"/>
                    <a:pt x="10422" y="15790"/>
                    <a:pt x="10280" y="15790"/>
                  </a:cubicBezTo>
                  <a:close/>
                  <a:moveTo>
                    <a:pt x="19539" y="15961"/>
                  </a:moveTo>
                  <a:cubicBezTo>
                    <a:pt x="19425" y="15961"/>
                    <a:pt x="19311" y="16017"/>
                    <a:pt x="19311" y="16159"/>
                  </a:cubicBezTo>
                  <a:cubicBezTo>
                    <a:pt x="19340" y="16330"/>
                    <a:pt x="19425" y="16358"/>
                    <a:pt x="19539" y="16415"/>
                  </a:cubicBezTo>
                  <a:cubicBezTo>
                    <a:pt x="19652" y="16387"/>
                    <a:pt x="19737" y="16301"/>
                    <a:pt x="19737" y="16188"/>
                  </a:cubicBezTo>
                  <a:lnTo>
                    <a:pt x="19766" y="16188"/>
                  </a:lnTo>
                  <a:cubicBezTo>
                    <a:pt x="19766" y="16074"/>
                    <a:pt x="19681" y="15961"/>
                    <a:pt x="19539" y="15961"/>
                  </a:cubicBezTo>
                  <a:close/>
                  <a:moveTo>
                    <a:pt x="26297" y="15961"/>
                  </a:moveTo>
                  <a:cubicBezTo>
                    <a:pt x="26127" y="15961"/>
                    <a:pt x="25985" y="16103"/>
                    <a:pt x="25985" y="16273"/>
                  </a:cubicBezTo>
                  <a:cubicBezTo>
                    <a:pt x="26013" y="16415"/>
                    <a:pt x="26155" y="16557"/>
                    <a:pt x="26297" y="16557"/>
                  </a:cubicBezTo>
                  <a:cubicBezTo>
                    <a:pt x="26468" y="16557"/>
                    <a:pt x="26610" y="16415"/>
                    <a:pt x="26610" y="16245"/>
                  </a:cubicBezTo>
                  <a:cubicBezTo>
                    <a:pt x="26610" y="16074"/>
                    <a:pt x="26468" y="15961"/>
                    <a:pt x="26297" y="15961"/>
                  </a:cubicBezTo>
                  <a:close/>
                  <a:moveTo>
                    <a:pt x="7781" y="15982"/>
                  </a:moveTo>
                  <a:cubicBezTo>
                    <a:pt x="7625" y="15982"/>
                    <a:pt x="7469" y="16088"/>
                    <a:pt x="7469" y="16301"/>
                  </a:cubicBezTo>
                  <a:lnTo>
                    <a:pt x="7469" y="16273"/>
                  </a:lnTo>
                  <a:lnTo>
                    <a:pt x="7469" y="16273"/>
                  </a:lnTo>
                  <a:cubicBezTo>
                    <a:pt x="7441" y="16443"/>
                    <a:pt x="7554" y="16614"/>
                    <a:pt x="7725" y="16614"/>
                  </a:cubicBezTo>
                  <a:cubicBezTo>
                    <a:pt x="7739" y="16616"/>
                    <a:pt x="7754" y="16617"/>
                    <a:pt x="7768" y="16617"/>
                  </a:cubicBezTo>
                  <a:cubicBezTo>
                    <a:pt x="7948" y="16617"/>
                    <a:pt x="8094" y="16459"/>
                    <a:pt x="8094" y="16301"/>
                  </a:cubicBezTo>
                  <a:cubicBezTo>
                    <a:pt x="8094" y="16088"/>
                    <a:pt x="7938" y="15982"/>
                    <a:pt x="7781" y="15982"/>
                  </a:cubicBezTo>
                  <a:close/>
                  <a:moveTo>
                    <a:pt x="6630" y="16979"/>
                  </a:moveTo>
                  <a:cubicBezTo>
                    <a:pt x="6475" y="16979"/>
                    <a:pt x="6333" y="17111"/>
                    <a:pt x="6333" y="17267"/>
                  </a:cubicBezTo>
                  <a:cubicBezTo>
                    <a:pt x="6333" y="17437"/>
                    <a:pt x="6447" y="17579"/>
                    <a:pt x="6617" y="17579"/>
                  </a:cubicBezTo>
                  <a:cubicBezTo>
                    <a:pt x="6632" y="17582"/>
                    <a:pt x="6646" y="17583"/>
                    <a:pt x="6661" y="17583"/>
                  </a:cubicBezTo>
                  <a:cubicBezTo>
                    <a:pt x="6816" y="17583"/>
                    <a:pt x="6958" y="17451"/>
                    <a:pt x="6958" y="17295"/>
                  </a:cubicBezTo>
                  <a:cubicBezTo>
                    <a:pt x="6958" y="17125"/>
                    <a:pt x="6844" y="16983"/>
                    <a:pt x="6674" y="16983"/>
                  </a:cubicBezTo>
                  <a:cubicBezTo>
                    <a:pt x="6659" y="16980"/>
                    <a:pt x="6644" y="16979"/>
                    <a:pt x="6630" y="16979"/>
                  </a:cubicBezTo>
                  <a:close/>
                  <a:moveTo>
                    <a:pt x="21417" y="17234"/>
                  </a:moveTo>
                  <a:cubicBezTo>
                    <a:pt x="21266" y="17234"/>
                    <a:pt x="21126" y="17341"/>
                    <a:pt x="21100" y="17494"/>
                  </a:cubicBezTo>
                  <a:cubicBezTo>
                    <a:pt x="21070" y="17735"/>
                    <a:pt x="21248" y="17865"/>
                    <a:pt x="21426" y="17865"/>
                  </a:cubicBezTo>
                  <a:cubicBezTo>
                    <a:pt x="21583" y="17865"/>
                    <a:pt x="21740" y="17764"/>
                    <a:pt x="21754" y="17551"/>
                  </a:cubicBezTo>
                  <a:cubicBezTo>
                    <a:pt x="21754" y="17381"/>
                    <a:pt x="21640" y="17239"/>
                    <a:pt x="21470" y="17239"/>
                  </a:cubicBezTo>
                  <a:cubicBezTo>
                    <a:pt x="21452" y="17236"/>
                    <a:pt x="21434" y="17234"/>
                    <a:pt x="21417" y="17234"/>
                  </a:cubicBezTo>
                  <a:close/>
                  <a:moveTo>
                    <a:pt x="13093" y="17119"/>
                  </a:moveTo>
                  <a:cubicBezTo>
                    <a:pt x="12970" y="17119"/>
                    <a:pt x="12854" y="17197"/>
                    <a:pt x="12780" y="17295"/>
                  </a:cubicBezTo>
                  <a:cubicBezTo>
                    <a:pt x="12780" y="17324"/>
                    <a:pt x="12780" y="17352"/>
                    <a:pt x="12780" y="17381"/>
                  </a:cubicBezTo>
                  <a:cubicBezTo>
                    <a:pt x="12734" y="17655"/>
                    <a:pt x="12965" y="17875"/>
                    <a:pt x="13220" y="17875"/>
                  </a:cubicBezTo>
                  <a:cubicBezTo>
                    <a:pt x="13282" y="17875"/>
                    <a:pt x="13344" y="17862"/>
                    <a:pt x="13404" y="17835"/>
                  </a:cubicBezTo>
                  <a:cubicBezTo>
                    <a:pt x="13518" y="17778"/>
                    <a:pt x="13603" y="17636"/>
                    <a:pt x="13575" y="17494"/>
                  </a:cubicBezTo>
                  <a:cubicBezTo>
                    <a:pt x="13546" y="17295"/>
                    <a:pt x="13376" y="17125"/>
                    <a:pt x="13149" y="17125"/>
                  </a:cubicBezTo>
                  <a:cubicBezTo>
                    <a:pt x="13130" y="17121"/>
                    <a:pt x="13111" y="17119"/>
                    <a:pt x="13093" y="17119"/>
                  </a:cubicBezTo>
                  <a:close/>
                  <a:moveTo>
                    <a:pt x="15676" y="17182"/>
                  </a:moveTo>
                  <a:cubicBezTo>
                    <a:pt x="15477" y="17210"/>
                    <a:pt x="15307" y="17352"/>
                    <a:pt x="15250" y="17551"/>
                  </a:cubicBezTo>
                  <a:cubicBezTo>
                    <a:pt x="15165" y="17693"/>
                    <a:pt x="15250" y="17892"/>
                    <a:pt x="15421" y="17949"/>
                  </a:cubicBezTo>
                  <a:cubicBezTo>
                    <a:pt x="15475" y="17970"/>
                    <a:pt x="15533" y="17979"/>
                    <a:pt x="15593" y="17979"/>
                  </a:cubicBezTo>
                  <a:cubicBezTo>
                    <a:pt x="15689" y="17979"/>
                    <a:pt x="15787" y="17955"/>
                    <a:pt x="15875" y="17920"/>
                  </a:cubicBezTo>
                  <a:cubicBezTo>
                    <a:pt x="16017" y="17835"/>
                    <a:pt x="16074" y="17636"/>
                    <a:pt x="16045" y="17494"/>
                  </a:cubicBezTo>
                  <a:cubicBezTo>
                    <a:pt x="15989" y="17324"/>
                    <a:pt x="15847" y="17210"/>
                    <a:pt x="15676" y="17182"/>
                  </a:cubicBezTo>
                  <a:close/>
                  <a:moveTo>
                    <a:pt x="8804" y="17494"/>
                  </a:moveTo>
                  <a:cubicBezTo>
                    <a:pt x="8605" y="17494"/>
                    <a:pt x="8463" y="17636"/>
                    <a:pt x="8491" y="17807"/>
                  </a:cubicBezTo>
                  <a:cubicBezTo>
                    <a:pt x="8491" y="17949"/>
                    <a:pt x="8605" y="18034"/>
                    <a:pt x="8747" y="18034"/>
                  </a:cubicBezTo>
                  <a:cubicBezTo>
                    <a:pt x="8917" y="18034"/>
                    <a:pt x="9031" y="17892"/>
                    <a:pt x="9031" y="17721"/>
                  </a:cubicBezTo>
                  <a:cubicBezTo>
                    <a:pt x="9003" y="17608"/>
                    <a:pt x="8917" y="17494"/>
                    <a:pt x="8804" y="17494"/>
                  </a:cubicBezTo>
                  <a:close/>
                  <a:moveTo>
                    <a:pt x="23287" y="17750"/>
                  </a:moveTo>
                  <a:cubicBezTo>
                    <a:pt x="23088" y="17750"/>
                    <a:pt x="22946" y="17920"/>
                    <a:pt x="22946" y="18119"/>
                  </a:cubicBezTo>
                  <a:cubicBezTo>
                    <a:pt x="22946" y="18261"/>
                    <a:pt x="23117" y="18403"/>
                    <a:pt x="23287" y="18403"/>
                  </a:cubicBezTo>
                  <a:cubicBezTo>
                    <a:pt x="23458" y="18374"/>
                    <a:pt x="23600" y="18204"/>
                    <a:pt x="23600" y="18005"/>
                  </a:cubicBezTo>
                  <a:cubicBezTo>
                    <a:pt x="23571" y="17863"/>
                    <a:pt x="23429" y="17750"/>
                    <a:pt x="23287" y="17750"/>
                  </a:cubicBezTo>
                  <a:close/>
                  <a:moveTo>
                    <a:pt x="25076" y="18034"/>
                  </a:moveTo>
                  <a:cubicBezTo>
                    <a:pt x="24963" y="18034"/>
                    <a:pt x="24878" y="18147"/>
                    <a:pt x="24849" y="18261"/>
                  </a:cubicBezTo>
                  <a:cubicBezTo>
                    <a:pt x="24849" y="18403"/>
                    <a:pt x="24963" y="18516"/>
                    <a:pt x="25105" y="18545"/>
                  </a:cubicBezTo>
                  <a:cubicBezTo>
                    <a:pt x="25247" y="18545"/>
                    <a:pt x="25360" y="18431"/>
                    <a:pt x="25360" y="18289"/>
                  </a:cubicBezTo>
                  <a:cubicBezTo>
                    <a:pt x="25360" y="18147"/>
                    <a:pt x="25218" y="18034"/>
                    <a:pt x="25076" y="18034"/>
                  </a:cubicBezTo>
                  <a:close/>
                  <a:moveTo>
                    <a:pt x="3862" y="17892"/>
                  </a:moveTo>
                  <a:cubicBezTo>
                    <a:pt x="3862" y="17892"/>
                    <a:pt x="3834" y="17920"/>
                    <a:pt x="3806" y="17920"/>
                  </a:cubicBezTo>
                  <a:cubicBezTo>
                    <a:pt x="3607" y="18062"/>
                    <a:pt x="3578" y="18374"/>
                    <a:pt x="3720" y="18573"/>
                  </a:cubicBezTo>
                  <a:cubicBezTo>
                    <a:pt x="3770" y="18623"/>
                    <a:pt x="3839" y="18653"/>
                    <a:pt x="3910" y="18653"/>
                  </a:cubicBezTo>
                  <a:cubicBezTo>
                    <a:pt x="3961" y="18653"/>
                    <a:pt x="4014" y="18637"/>
                    <a:pt x="4061" y="18602"/>
                  </a:cubicBezTo>
                  <a:cubicBezTo>
                    <a:pt x="4146" y="18545"/>
                    <a:pt x="4203" y="18431"/>
                    <a:pt x="4203" y="18318"/>
                  </a:cubicBezTo>
                  <a:cubicBezTo>
                    <a:pt x="4175" y="18119"/>
                    <a:pt x="4033" y="17977"/>
                    <a:pt x="3862" y="17892"/>
                  </a:cubicBezTo>
                  <a:close/>
                  <a:moveTo>
                    <a:pt x="18459" y="17920"/>
                  </a:moveTo>
                  <a:cubicBezTo>
                    <a:pt x="18175" y="17920"/>
                    <a:pt x="18005" y="18062"/>
                    <a:pt x="18005" y="18261"/>
                  </a:cubicBezTo>
                  <a:cubicBezTo>
                    <a:pt x="18062" y="18488"/>
                    <a:pt x="18261" y="18658"/>
                    <a:pt x="18488" y="18658"/>
                  </a:cubicBezTo>
                  <a:cubicBezTo>
                    <a:pt x="18658" y="18658"/>
                    <a:pt x="18800" y="18403"/>
                    <a:pt x="18800" y="18176"/>
                  </a:cubicBezTo>
                  <a:cubicBezTo>
                    <a:pt x="18800" y="18034"/>
                    <a:pt x="18658" y="17920"/>
                    <a:pt x="18459" y="17920"/>
                  </a:cubicBezTo>
                  <a:close/>
                  <a:moveTo>
                    <a:pt x="10305" y="18092"/>
                  </a:moveTo>
                  <a:cubicBezTo>
                    <a:pt x="10088" y="18092"/>
                    <a:pt x="9881" y="18230"/>
                    <a:pt x="9798" y="18460"/>
                  </a:cubicBezTo>
                  <a:cubicBezTo>
                    <a:pt x="9769" y="18602"/>
                    <a:pt x="9855" y="18744"/>
                    <a:pt x="9968" y="18800"/>
                  </a:cubicBezTo>
                  <a:cubicBezTo>
                    <a:pt x="10024" y="18819"/>
                    <a:pt x="10080" y="18828"/>
                    <a:pt x="10135" y="18828"/>
                  </a:cubicBezTo>
                  <a:cubicBezTo>
                    <a:pt x="10419" y="18828"/>
                    <a:pt x="10673" y="18598"/>
                    <a:pt x="10650" y="18289"/>
                  </a:cubicBezTo>
                  <a:cubicBezTo>
                    <a:pt x="10621" y="18232"/>
                    <a:pt x="10593" y="18147"/>
                    <a:pt x="10536" y="18147"/>
                  </a:cubicBezTo>
                  <a:cubicBezTo>
                    <a:pt x="10461" y="18110"/>
                    <a:pt x="10382" y="18092"/>
                    <a:pt x="10305" y="18092"/>
                  </a:cubicBezTo>
                  <a:close/>
                  <a:moveTo>
                    <a:pt x="6853" y="18512"/>
                  </a:moveTo>
                  <a:cubicBezTo>
                    <a:pt x="6605" y="18512"/>
                    <a:pt x="6522" y="18917"/>
                    <a:pt x="6816" y="18971"/>
                  </a:cubicBezTo>
                  <a:cubicBezTo>
                    <a:pt x="6958" y="18971"/>
                    <a:pt x="7071" y="18857"/>
                    <a:pt x="7071" y="18715"/>
                  </a:cubicBezTo>
                  <a:cubicBezTo>
                    <a:pt x="7071" y="18602"/>
                    <a:pt x="6986" y="18545"/>
                    <a:pt x="6901" y="18516"/>
                  </a:cubicBezTo>
                  <a:cubicBezTo>
                    <a:pt x="6884" y="18513"/>
                    <a:pt x="6868" y="18512"/>
                    <a:pt x="6853" y="18512"/>
                  </a:cubicBezTo>
                  <a:close/>
                  <a:moveTo>
                    <a:pt x="5325" y="19618"/>
                  </a:moveTo>
                  <a:cubicBezTo>
                    <a:pt x="5239" y="19618"/>
                    <a:pt x="5193" y="19692"/>
                    <a:pt x="5169" y="19766"/>
                  </a:cubicBezTo>
                  <a:cubicBezTo>
                    <a:pt x="5140" y="19880"/>
                    <a:pt x="5225" y="20022"/>
                    <a:pt x="5339" y="20022"/>
                  </a:cubicBezTo>
                  <a:cubicBezTo>
                    <a:pt x="5424" y="19993"/>
                    <a:pt x="5538" y="19993"/>
                    <a:pt x="5538" y="19880"/>
                  </a:cubicBezTo>
                  <a:cubicBezTo>
                    <a:pt x="5566" y="19766"/>
                    <a:pt x="5481" y="19652"/>
                    <a:pt x="5367" y="19624"/>
                  </a:cubicBezTo>
                  <a:cubicBezTo>
                    <a:pt x="5352" y="19620"/>
                    <a:pt x="5338" y="19618"/>
                    <a:pt x="5325" y="19618"/>
                  </a:cubicBezTo>
                  <a:close/>
                  <a:moveTo>
                    <a:pt x="8232" y="19560"/>
                  </a:moveTo>
                  <a:cubicBezTo>
                    <a:pt x="8151" y="19560"/>
                    <a:pt x="8051" y="19581"/>
                    <a:pt x="7952" y="19624"/>
                  </a:cubicBezTo>
                  <a:cubicBezTo>
                    <a:pt x="7867" y="19681"/>
                    <a:pt x="7781" y="19766"/>
                    <a:pt x="7696" y="19851"/>
                  </a:cubicBezTo>
                  <a:cubicBezTo>
                    <a:pt x="7554" y="20050"/>
                    <a:pt x="7668" y="20334"/>
                    <a:pt x="7923" y="20391"/>
                  </a:cubicBezTo>
                  <a:cubicBezTo>
                    <a:pt x="8122" y="20391"/>
                    <a:pt x="8321" y="20277"/>
                    <a:pt x="8406" y="20107"/>
                  </a:cubicBezTo>
                  <a:cubicBezTo>
                    <a:pt x="8491" y="19936"/>
                    <a:pt x="8491" y="19766"/>
                    <a:pt x="8406" y="19624"/>
                  </a:cubicBezTo>
                  <a:cubicBezTo>
                    <a:pt x="8378" y="19581"/>
                    <a:pt x="8314" y="19560"/>
                    <a:pt x="8232" y="19560"/>
                  </a:cubicBezTo>
                  <a:close/>
                  <a:moveTo>
                    <a:pt x="15115" y="19762"/>
                  </a:moveTo>
                  <a:cubicBezTo>
                    <a:pt x="14938" y="19762"/>
                    <a:pt x="14793" y="19897"/>
                    <a:pt x="14768" y="20078"/>
                  </a:cubicBezTo>
                  <a:cubicBezTo>
                    <a:pt x="14768" y="20249"/>
                    <a:pt x="14910" y="20419"/>
                    <a:pt x="15080" y="20419"/>
                  </a:cubicBezTo>
                  <a:cubicBezTo>
                    <a:pt x="15307" y="20419"/>
                    <a:pt x="15477" y="20249"/>
                    <a:pt x="15477" y="20022"/>
                  </a:cubicBezTo>
                  <a:cubicBezTo>
                    <a:pt x="15477" y="19908"/>
                    <a:pt x="15335" y="19766"/>
                    <a:pt x="15165" y="19766"/>
                  </a:cubicBezTo>
                  <a:cubicBezTo>
                    <a:pt x="15148" y="19764"/>
                    <a:pt x="15131" y="19762"/>
                    <a:pt x="15115" y="19762"/>
                  </a:cubicBezTo>
                  <a:close/>
                  <a:moveTo>
                    <a:pt x="23884" y="19851"/>
                  </a:moveTo>
                  <a:cubicBezTo>
                    <a:pt x="23713" y="19851"/>
                    <a:pt x="23571" y="19965"/>
                    <a:pt x="23543" y="20135"/>
                  </a:cubicBezTo>
                  <a:cubicBezTo>
                    <a:pt x="23543" y="20277"/>
                    <a:pt x="23628" y="20419"/>
                    <a:pt x="23770" y="20419"/>
                  </a:cubicBezTo>
                  <a:cubicBezTo>
                    <a:pt x="23788" y="20422"/>
                    <a:pt x="23805" y="20424"/>
                    <a:pt x="23822" y="20424"/>
                  </a:cubicBezTo>
                  <a:cubicBezTo>
                    <a:pt x="23968" y="20424"/>
                    <a:pt x="24085" y="20316"/>
                    <a:pt x="24111" y="20164"/>
                  </a:cubicBezTo>
                  <a:cubicBezTo>
                    <a:pt x="24111" y="20022"/>
                    <a:pt x="24026" y="19908"/>
                    <a:pt x="23884" y="19851"/>
                  </a:cubicBezTo>
                  <a:close/>
                  <a:moveTo>
                    <a:pt x="20391" y="19482"/>
                  </a:moveTo>
                  <a:cubicBezTo>
                    <a:pt x="20220" y="19482"/>
                    <a:pt x="19993" y="19596"/>
                    <a:pt x="19993" y="19709"/>
                  </a:cubicBezTo>
                  <a:cubicBezTo>
                    <a:pt x="19936" y="19936"/>
                    <a:pt x="19993" y="20192"/>
                    <a:pt x="20135" y="20362"/>
                  </a:cubicBezTo>
                  <a:cubicBezTo>
                    <a:pt x="20220" y="20419"/>
                    <a:pt x="20305" y="20448"/>
                    <a:pt x="20391" y="20448"/>
                  </a:cubicBezTo>
                  <a:cubicBezTo>
                    <a:pt x="20646" y="20419"/>
                    <a:pt x="20845" y="20192"/>
                    <a:pt x="20845" y="19908"/>
                  </a:cubicBezTo>
                  <a:cubicBezTo>
                    <a:pt x="20816" y="19681"/>
                    <a:pt x="20618" y="19482"/>
                    <a:pt x="20391" y="19482"/>
                  </a:cubicBezTo>
                  <a:close/>
                  <a:moveTo>
                    <a:pt x="12098" y="19851"/>
                  </a:moveTo>
                  <a:cubicBezTo>
                    <a:pt x="11899" y="19851"/>
                    <a:pt x="11729" y="19993"/>
                    <a:pt x="11700" y="20192"/>
                  </a:cubicBezTo>
                  <a:cubicBezTo>
                    <a:pt x="11700" y="20362"/>
                    <a:pt x="11814" y="20504"/>
                    <a:pt x="11984" y="20533"/>
                  </a:cubicBezTo>
                  <a:cubicBezTo>
                    <a:pt x="11999" y="20535"/>
                    <a:pt x="12014" y="20536"/>
                    <a:pt x="12028" y="20536"/>
                  </a:cubicBezTo>
                  <a:cubicBezTo>
                    <a:pt x="12208" y="20536"/>
                    <a:pt x="12356" y="20376"/>
                    <a:pt x="12382" y="20192"/>
                  </a:cubicBezTo>
                  <a:cubicBezTo>
                    <a:pt x="12382" y="20022"/>
                    <a:pt x="12268" y="19880"/>
                    <a:pt x="12098" y="19851"/>
                  </a:cubicBezTo>
                  <a:close/>
                  <a:moveTo>
                    <a:pt x="18090" y="20164"/>
                  </a:moveTo>
                  <a:cubicBezTo>
                    <a:pt x="17920" y="20164"/>
                    <a:pt x="17778" y="20277"/>
                    <a:pt x="17721" y="20448"/>
                  </a:cubicBezTo>
                  <a:cubicBezTo>
                    <a:pt x="17693" y="20703"/>
                    <a:pt x="17863" y="20959"/>
                    <a:pt x="18147" y="20987"/>
                  </a:cubicBezTo>
                  <a:cubicBezTo>
                    <a:pt x="18162" y="20990"/>
                    <a:pt x="18176" y="20991"/>
                    <a:pt x="18190" y="20991"/>
                  </a:cubicBezTo>
                  <a:cubicBezTo>
                    <a:pt x="18341" y="20991"/>
                    <a:pt x="18459" y="20859"/>
                    <a:pt x="18459" y="20703"/>
                  </a:cubicBezTo>
                  <a:lnTo>
                    <a:pt x="18488" y="20703"/>
                  </a:lnTo>
                  <a:cubicBezTo>
                    <a:pt x="18545" y="20448"/>
                    <a:pt x="18346" y="20192"/>
                    <a:pt x="18090" y="20164"/>
                  </a:cubicBezTo>
                  <a:close/>
                  <a:moveTo>
                    <a:pt x="6302" y="21652"/>
                  </a:moveTo>
                  <a:cubicBezTo>
                    <a:pt x="6261" y="21652"/>
                    <a:pt x="6222" y="21658"/>
                    <a:pt x="6191" y="21669"/>
                  </a:cubicBezTo>
                  <a:cubicBezTo>
                    <a:pt x="5992" y="21726"/>
                    <a:pt x="5850" y="21896"/>
                    <a:pt x="5850" y="22095"/>
                  </a:cubicBezTo>
                  <a:cubicBezTo>
                    <a:pt x="5850" y="22264"/>
                    <a:pt x="5994" y="22391"/>
                    <a:pt x="6158" y="22391"/>
                  </a:cubicBezTo>
                  <a:cubicBezTo>
                    <a:pt x="6188" y="22391"/>
                    <a:pt x="6218" y="22387"/>
                    <a:pt x="6248" y="22379"/>
                  </a:cubicBezTo>
                  <a:cubicBezTo>
                    <a:pt x="6361" y="22350"/>
                    <a:pt x="6475" y="22265"/>
                    <a:pt x="6560" y="22123"/>
                  </a:cubicBezTo>
                  <a:cubicBezTo>
                    <a:pt x="6617" y="22010"/>
                    <a:pt x="6589" y="21839"/>
                    <a:pt x="6503" y="21726"/>
                  </a:cubicBezTo>
                  <a:cubicBezTo>
                    <a:pt x="6449" y="21672"/>
                    <a:pt x="6373" y="21652"/>
                    <a:pt x="6302" y="21652"/>
                  </a:cubicBezTo>
                  <a:close/>
                  <a:moveTo>
                    <a:pt x="22350" y="21839"/>
                  </a:moveTo>
                  <a:cubicBezTo>
                    <a:pt x="22151" y="21839"/>
                    <a:pt x="22009" y="21981"/>
                    <a:pt x="22009" y="22180"/>
                  </a:cubicBezTo>
                  <a:cubicBezTo>
                    <a:pt x="21994" y="22432"/>
                    <a:pt x="22181" y="22561"/>
                    <a:pt x="22367" y="22561"/>
                  </a:cubicBezTo>
                  <a:cubicBezTo>
                    <a:pt x="22537" y="22561"/>
                    <a:pt x="22706" y="22454"/>
                    <a:pt x="22719" y="22237"/>
                  </a:cubicBezTo>
                  <a:cubicBezTo>
                    <a:pt x="22719" y="22010"/>
                    <a:pt x="22549" y="21839"/>
                    <a:pt x="22350" y="21839"/>
                  </a:cubicBezTo>
                  <a:close/>
                  <a:moveTo>
                    <a:pt x="9883" y="21924"/>
                  </a:moveTo>
                  <a:cubicBezTo>
                    <a:pt x="9571" y="21924"/>
                    <a:pt x="9400" y="22095"/>
                    <a:pt x="9429" y="22322"/>
                  </a:cubicBezTo>
                  <a:cubicBezTo>
                    <a:pt x="9429" y="22521"/>
                    <a:pt x="9571" y="22663"/>
                    <a:pt x="9769" y="22691"/>
                  </a:cubicBezTo>
                  <a:cubicBezTo>
                    <a:pt x="9996" y="22691"/>
                    <a:pt x="10138" y="22521"/>
                    <a:pt x="10138" y="22265"/>
                  </a:cubicBezTo>
                  <a:cubicBezTo>
                    <a:pt x="10138" y="22010"/>
                    <a:pt x="10053" y="21924"/>
                    <a:pt x="9883" y="21924"/>
                  </a:cubicBezTo>
                  <a:close/>
                  <a:moveTo>
                    <a:pt x="13319" y="22805"/>
                  </a:moveTo>
                  <a:cubicBezTo>
                    <a:pt x="13120" y="22805"/>
                    <a:pt x="12950" y="22975"/>
                    <a:pt x="12978" y="23202"/>
                  </a:cubicBezTo>
                  <a:lnTo>
                    <a:pt x="12978" y="23174"/>
                  </a:lnTo>
                  <a:cubicBezTo>
                    <a:pt x="12978" y="23373"/>
                    <a:pt x="13120" y="23543"/>
                    <a:pt x="13319" y="23543"/>
                  </a:cubicBezTo>
                  <a:cubicBezTo>
                    <a:pt x="13490" y="23543"/>
                    <a:pt x="13660" y="23429"/>
                    <a:pt x="13660" y="23259"/>
                  </a:cubicBezTo>
                  <a:cubicBezTo>
                    <a:pt x="13717" y="23032"/>
                    <a:pt x="13546" y="22805"/>
                    <a:pt x="13319" y="22805"/>
                  </a:cubicBezTo>
                  <a:close/>
                  <a:moveTo>
                    <a:pt x="19737" y="23117"/>
                  </a:moveTo>
                  <a:cubicBezTo>
                    <a:pt x="19425" y="23117"/>
                    <a:pt x="19226" y="23429"/>
                    <a:pt x="19340" y="23713"/>
                  </a:cubicBezTo>
                  <a:cubicBezTo>
                    <a:pt x="19368" y="23855"/>
                    <a:pt x="19510" y="23941"/>
                    <a:pt x="19652" y="23969"/>
                  </a:cubicBezTo>
                  <a:cubicBezTo>
                    <a:pt x="19766" y="23941"/>
                    <a:pt x="19879" y="23884"/>
                    <a:pt x="19936" y="23770"/>
                  </a:cubicBezTo>
                  <a:cubicBezTo>
                    <a:pt x="20021" y="23657"/>
                    <a:pt x="20050" y="23515"/>
                    <a:pt x="20021" y="23373"/>
                  </a:cubicBezTo>
                  <a:cubicBezTo>
                    <a:pt x="19993" y="23231"/>
                    <a:pt x="19879" y="23117"/>
                    <a:pt x="19737" y="23117"/>
                  </a:cubicBezTo>
                  <a:close/>
                  <a:moveTo>
                    <a:pt x="16017" y="23231"/>
                  </a:moveTo>
                  <a:cubicBezTo>
                    <a:pt x="15761" y="23231"/>
                    <a:pt x="15591" y="23458"/>
                    <a:pt x="15591" y="23685"/>
                  </a:cubicBezTo>
                  <a:cubicBezTo>
                    <a:pt x="15617" y="23841"/>
                    <a:pt x="15761" y="23973"/>
                    <a:pt x="15916" y="23973"/>
                  </a:cubicBezTo>
                  <a:cubicBezTo>
                    <a:pt x="15931" y="23973"/>
                    <a:pt x="15946" y="23972"/>
                    <a:pt x="15960" y="23969"/>
                  </a:cubicBezTo>
                  <a:cubicBezTo>
                    <a:pt x="16187" y="23969"/>
                    <a:pt x="16358" y="23770"/>
                    <a:pt x="16329" y="23543"/>
                  </a:cubicBezTo>
                  <a:lnTo>
                    <a:pt x="16329" y="23543"/>
                  </a:lnTo>
                  <a:lnTo>
                    <a:pt x="16329" y="23571"/>
                  </a:lnTo>
                  <a:cubicBezTo>
                    <a:pt x="16329" y="23373"/>
                    <a:pt x="16187" y="23231"/>
                    <a:pt x="16017" y="23231"/>
                  </a:cubicBezTo>
                  <a:close/>
                  <a:moveTo>
                    <a:pt x="23306" y="23907"/>
                  </a:moveTo>
                  <a:cubicBezTo>
                    <a:pt x="23231" y="23907"/>
                    <a:pt x="23156" y="23927"/>
                    <a:pt x="23088" y="23969"/>
                  </a:cubicBezTo>
                  <a:cubicBezTo>
                    <a:pt x="22918" y="24168"/>
                    <a:pt x="22861" y="24423"/>
                    <a:pt x="22918" y="24679"/>
                  </a:cubicBezTo>
                  <a:cubicBezTo>
                    <a:pt x="22975" y="24793"/>
                    <a:pt x="23088" y="24849"/>
                    <a:pt x="23230" y="24849"/>
                  </a:cubicBezTo>
                  <a:cubicBezTo>
                    <a:pt x="23514" y="24793"/>
                    <a:pt x="23742" y="24509"/>
                    <a:pt x="23685" y="24196"/>
                  </a:cubicBezTo>
                  <a:lnTo>
                    <a:pt x="23713" y="24196"/>
                  </a:lnTo>
                  <a:cubicBezTo>
                    <a:pt x="23653" y="24017"/>
                    <a:pt x="23481" y="23907"/>
                    <a:pt x="23306" y="23907"/>
                  </a:cubicBezTo>
                  <a:close/>
                  <a:moveTo>
                    <a:pt x="5112" y="23941"/>
                  </a:moveTo>
                  <a:cubicBezTo>
                    <a:pt x="4771" y="24026"/>
                    <a:pt x="4544" y="24367"/>
                    <a:pt x="4572" y="24736"/>
                  </a:cubicBezTo>
                  <a:cubicBezTo>
                    <a:pt x="4601" y="24849"/>
                    <a:pt x="4686" y="24935"/>
                    <a:pt x="4828" y="24935"/>
                  </a:cubicBezTo>
                  <a:lnTo>
                    <a:pt x="4941" y="24935"/>
                  </a:lnTo>
                  <a:cubicBezTo>
                    <a:pt x="5083" y="24821"/>
                    <a:pt x="5197" y="24707"/>
                    <a:pt x="5311" y="24594"/>
                  </a:cubicBezTo>
                  <a:cubicBezTo>
                    <a:pt x="5453" y="24423"/>
                    <a:pt x="5453" y="24196"/>
                    <a:pt x="5311" y="24026"/>
                  </a:cubicBezTo>
                  <a:cubicBezTo>
                    <a:pt x="5254" y="23969"/>
                    <a:pt x="5197" y="23941"/>
                    <a:pt x="5112" y="23941"/>
                  </a:cubicBezTo>
                  <a:close/>
                  <a:moveTo>
                    <a:pt x="7583" y="24878"/>
                  </a:moveTo>
                  <a:cubicBezTo>
                    <a:pt x="7355" y="24906"/>
                    <a:pt x="7185" y="25105"/>
                    <a:pt x="7213" y="25332"/>
                  </a:cubicBezTo>
                  <a:lnTo>
                    <a:pt x="7213" y="25304"/>
                  </a:lnTo>
                  <a:cubicBezTo>
                    <a:pt x="7242" y="25474"/>
                    <a:pt x="7355" y="25616"/>
                    <a:pt x="7497" y="25645"/>
                  </a:cubicBezTo>
                  <a:cubicBezTo>
                    <a:pt x="7753" y="25616"/>
                    <a:pt x="7923" y="25446"/>
                    <a:pt x="7952" y="25190"/>
                  </a:cubicBezTo>
                  <a:cubicBezTo>
                    <a:pt x="7952" y="25020"/>
                    <a:pt x="7781" y="24878"/>
                    <a:pt x="7583" y="24878"/>
                  </a:cubicBezTo>
                  <a:close/>
                  <a:moveTo>
                    <a:pt x="10438" y="25092"/>
                  </a:moveTo>
                  <a:cubicBezTo>
                    <a:pt x="10309" y="25092"/>
                    <a:pt x="10181" y="25136"/>
                    <a:pt x="10082" y="25219"/>
                  </a:cubicBezTo>
                  <a:cubicBezTo>
                    <a:pt x="9940" y="25332"/>
                    <a:pt x="9940" y="25531"/>
                    <a:pt x="10053" y="25645"/>
                  </a:cubicBezTo>
                  <a:cubicBezTo>
                    <a:pt x="10132" y="25762"/>
                    <a:pt x="10251" y="25826"/>
                    <a:pt x="10382" y="25826"/>
                  </a:cubicBezTo>
                  <a:cubicBezTo>
                    <a:pt x="10441" y="25826"/>
                    <a:pt x="10503" y="25813"/>
                    <a:pt x="10564" y="25787"/>
                  </a:cubicBezTo>
                  <a:cubicBezTo>
                    <a:pt x="10678" y="25645"/>
                    <a:pt x="10792" y="25474"/>
                    <a:pt x="10792" y="25304"/>
                  </a:cubicBezTo>
                  <a:cubicBezTo>
                    <a:pt x="10763" y="25247"/>
                    <a:pt x="10763" y="25219"/>
                    <a:pt x="10706" y="25162"/>
                  </a:cubicBezTo>
                  <a:cubicBezTo>
                    <a:pt x="10623" y="25114"/>
                    <a:pt x="10531" y="25092"/>
                    <a:pt x="10438" y="25092"/>
                  </a:cubicBezTo>
                  <a:close/>
                  <a:moveTo>
                    <a:pt x="14887" y="25385"/>
                  </a:moveTo>
                  <a:cubicBezTo>
                    <a:pt x="14711" y="25385"/>
                    <a:pt x="14566" y="25520"/>
                    <a:pt x="14540" y="25701"/>
                  </a:cubicBezTo>
                  <a:cubicBezTo>
                    <a:pt x="14512" y="25900"/>
                    <a:pt x="14682" y="26042"/>
                    <a:pt x="14853" y="26042"/>
                  </a:cubicBezTo>
                  <a:cubicBezTo>
                    <a:pt x="15052" y="26042"/>
                    <a:pt x="15194" y="25900"/>
                    <a:pt x="15222" y="25701"/>
                  </a:cubicBezTo>
                  <a:cubicBezTo>
                    <a:pt x="15222" y="25531"/>
                    <a:pt x="15080" y="25389"/>
                    <a:pt x="14938" y="25389"/>
                  </a:cubicBezTo>
                  <a:cubicBezTo>
                    <a:pt x="14921" y="25387"/>
                    <a:pt x="14904" y="25385"/>
                    <a:pt x="14887" y="25385"/>
                  </a:cubicBezTo>
                  <a:close/>
                  <a:moveTo>
                    <a:pt x="18090" y="26099"/>
                  </a:moveTo>
                  <a:cubicBezTo>
                    <a:pt x="17778" y="26099"/>
                    <a:pt x="17607" y="26213"/>
                    <a:pt x="17607" y="26440"/>
                  </a:cubicBezTo>
                  <a:cubicBezTo>
                    <a:pt x="17607" y="26639"/>
                    <a:pt x="17778" y="26809"/>
                    <a:pt x="17977" y="26809"/>
                  </a:cubicBezTo>
                  <a:cubicBezTo>
                    <a:pt x="18204" y="26809"/>
                    <a:pt x="18346" y="26639"/>
                    <a:pt x="18374" y="26326"/>
                  </a:cubicBezTo>
                  <a:cubicBezTo>
                    <a:pt x="18374" y="26184"/>
                    <a:pt x="18261" y="26099"/>
                    <a:pt x="18090" y="26099"/>
                  </a:cubicBezTo>
                  <a:close/>
                  <a:moveTo>
                    <a:pt x="20845" y="26269"/>
                  </a:moveTo>
                  <a:cubicBezTo>
                    <a:pt x="20646" y="26269"/>
                    <a:pt x="20476" y="26440"/>
                    <a:pt x="20476" y="26639"/>
                  </a:cubicBezTo>
                  <a:cubicBezTo>
                    <a:pt x="20476" y="26781"/>
                    <a:pt x="20618" y="26923"/>
                    <a:pt x="20788" y="26951"/>
                  </a:cubicBezTo>
                  <a:cubicBezTo>
                    <a:pt x="20805" y="26953"/>
                    <a:pt x="20822" y="26955"/>
                    <a:pt x="20839" y="26955"/>
                  </a:cubicBezTo>
                  <a:cubicBezTo>
                    <a:pt x="21015" y="26955"/>
                    <a:pt x="21157" y="26820"/>
                    <a:pt x="21157" y="26639"/>
                  </a:cubicBezTo>
                  <a:cubicBezTo>
                    <a:pt x="21157" y="26440"/>
                    <a:pt x="21015" y="26298"/>
                    <a:pt x="20845" y="26269"/>
                  </a:cubicBezTo>
                  <a:close/>
                  <a:moveTo>
                    <a:pt x="12694" y="26724"/>
                  </a:moveTo>
                  <a:cubicBezTo>
                    <a:pt x="12496" y="26724"/>
                    <a:pt x="12325" y="26894"/>
                    <a:pt x="12325" y="27121"/>
                  </a:cubicBezTo>
                  <a:cubicBezTo>
                    <a:pt x="12354" y="27263"/>
                    <a:pt x="12439" y="27405"/>
                    <a:pt x="12581" y="27462"/>
                  </a:cubicBezTo>
                  <a:cubicBezTo>
                    <a:pt x="12590" y="27463"/>
                    <a:pt x="12599" y="27464"/>
                    <a:pt x="12609" y="27464"/>
                  </a:cubicBezTo>
                  <a:cubicBezTo>
                    <a:pt x="12800" y="27464"/>
                    <a:pt x="13005" y="27196"/>
                    <a:pt x="12978" y="26979"/>
                  </a:cubicBezTo>
                  <a:cubicBezTo>
                    <a:pt x="12950" y="26837"/>
                    <a:pt x="12836" y="26724"/>
                    <a:pt x="12694" y="26724"/>
                  </a:cubicBezTo>
                  <a:close/>
                  <a:moveTo>
                    <a:pt x="23962" y="26919"/>
                  </a:moveTo>
                  <a:cubicBezTo>
                    <a:pt x="23946" y="26919"/>
                    <a:pt x="23929" y="26920"/>
                    <a:pt x="23912" y="26923"/>
                  </a:cubicBezTo>
                  <a:cubicBezTo>
                    <a:pt x="23713" y="26979"/>
                    <a:pt x="23571" y="27150"/>
                    <a:pt x="23600" y="27349"/>
                  </a:cubicBezTo>
                  <a:cubicBezTo>
                    <a:pt x="23600" y="27547"/>
                    <a:pt x="23742" y="27689"/>
                    <a:pt x="23940" y="27689"/>
                  </a:cubicBezTo>
                  <a:cubicBezTo>
                    <a:pt x="24168" y="27689"/>
                    <a:pt x="24338" y="27462"/>
                    <a:pt x="24281" y="27263"/>
                  </a:cubicBezTo>
                  <a:lnTo>
                    <a:pt x="24310" y="27235"/>
                  </a:lnTo>
                  <a:cubicBezTo>
                    <a:pt x="24284" y="27053"/>
                    <a:pt x="24139" y="26919"/>
                    <a:pt x="23962" y="26919"/>
                  </a:cubicBezTo>
                  <a:close/>
                  <a:moveTo>
                    <a:pt x="4004" y="26866"/>
                  </a:moveTo>
                  <a:cubicBezTo>
                    <a:pt x="3777" y="27008"/>
                    <a:pt x="3664" y="27263"/>
                    <a:pt x="3749" y="27519"/>
                  </a:cubicBezTo>
                  <a:cubicBezTo>
                    <a:pt x="3800" y="27672"/>
                    <a:pt x="3965" y="27779"/>
                    <a:pt x="4121" y="27779"/>
                  </a:cubicBezTo>
                  <a:cubicBezTo>
                    <a:pt x="4139" y="27779"/>
                    <a:pt x="4157" y="27777"/>
                    <a:pt x="4175" y="27775"/>
                  </a:cubicBezTo>
                  <a:cubicBezTo>
                    <a:pt x="4374" y="27746"/>
                    <a:pt x="4516" y="27576"/>
                    <a:pt x="4544" y="27405"/>
                  </a:cubicBezTo>
                  <a:cubicBezTo>
                    <a:pt x="4487" y="27178"/>
                    <a:pt x="4345" y="26979"/>
                    <a:pt x="4118" y="26866"/>
                  </a:cubicBezTo>
                  <a:close/>
                  <a:moveTo>
                    <a:pt x="6484" y="27913"/>
                  </a:moveTo>
                  <a:cubicBezTo>
                    <a:pt x="6471" y="27913"/>
                    <a:pt x="6459" y="27914"/>
                    <a:pt x="6447" y="27917"/>
                  </a:cubicBezTo>
                  <a:cubicBezTo>
                    <a:pt x="6219" y="27945"/>
                    <a:pt x="6077" y="28172"/>
                    <a:pt x="6134" y="28371"/>
                  </a:cubicBezTo>
                  <a:cubicBezTo>
                    <a:pt x="6160" y="28524"/>
                    <a:pt x="6277" y="28631"/>
                    <a:pt x="6423" y="28631"/>
                  </a:cubicBezTo>
                  <a:cubicBezTo>
                    <a:pt x="6440" y="28631"/>
                    <a:pt x="6457" y="28629"/>
                    <a:pt x="6475" y="28626"/>
                  </a:cubicBezTo>
                  <a:cubicBezTo>
                    <a:pt x="6645" y="28570"/>
                    <a:pt x="6759" y="28371"/>
                    <a:pt x="6759" y="28201"/>
                  </a:cubicBezTo>
                  <a:cubicBezTo>
                    <a:pt x="6759" y="28045"/>
                    <a:pt x="6617" y="27913"/>
                    <a:pt x="6484" y="27913"/>
                  </a:cubicBezTo>
                  <a:close/>
                  <a:moveTo>
                    <a:pt x="9542" y="28115"/>
                  </a:moveTo>
                  <a:cubicBezTo>
                    <a:pt x="9343" y="28115"/>
                    <a:pt x="9201" y="28286"/>
                    <a:pt x="9201" y="28484"/>
                  </a:cubicBezTo>
                  <a:cubicBezTo>
                    <a:pt x="9201" y="28740"/>
                    <a:pt x="9315" y="28910"/>
                    <a:pt x="9542" y="28910"/>
                  </a:cubicBezTo>
                  <a:cubicBezTo>
                    <a:pt x="9713" y="28910"/>
                    <a:pt x="9855" y="28768"/>
                    <a:pt x="9855" y="28598"/>
                  </a:cubicBezTo>
                  <a:cubicBezTo>
                    <a:pt x="9855" y="28371"/>
                    <a:pt x="9713" y="28144"/>
                    <a:pt x="9542" y="28144"/>
                  </a:cubicBezTo>
                  <a:lnTo>
                    <a:pt x="9542" y="28115"/>
                  </a:lnTo>
                  <a:close/>
                  <a:moveTo>
                    <a:pt x="15648" y="28655"/>
                  </a:moveTo>
                  <a:cubicBezTo>
                    <a:pt x="15449" y="28655"/>
                    <a:pt x="15279" y="28797"/>
                    <a:pt x="15250" y="28996"/>
                  </a:cubicBezTo>
                  <a:cubicBezTo>
                    <a:pt x="15279" y="29251"/>
                    <a:pt x="15477" y="29422"/>
                    <a:pt x="15733" y="29422"/>
                  </a:cubicBezTo>
                  <a:cubicBezTo>
                    <a:pt x="15932" y="29422"/>
                    <a:pt x="16045" y="29223"/>
                    <a:pt x="16045" y="28967"/>
                  </a:cubicBezTo>
                  <a:cubicBezTo>
                    <a:pt x="16074" y="28768"/>
                    <a:pt x="15818" y="28683"/>
                    <a:pt x="15648" y="28655"/>
                  </a:cubicBezTo>
                  <a:close/>
                  <a:moveTo>
                    <a:pt x="19731" y="28878"/>
                  </a:moveTo>
                  <a:cubicBezTo>
                    <a:pt x="19714" y="28878"/>
                    <a:pt x="19698" y="28880"/>
                    <a:pt x="19681" y="28882"/>
                  </a:cubicBezTo>
                  <a:cubicBezTo>
                    <a:pt x="19482" y="28882"/>
                    <a:pt x="19340" y="29024"/>
                    <a:pt x="19340" y="29223"/>
                  </a:cubicBezTo>
                  <a:cubicBezTo>
                    <a:pt x="19368" y="29422"/>
                    <a:pt x="19539" y="29564"/>
                    <a:pt x="19709" y="29592"/>
                  </a:cubicBezTo>
                  <a:cubicBezTo>
                    <a:pt x="19908" y="29564"/>
                    <a:pt x="20078" y="29422"/>
                    <a:pt x="20078" y="29194"/>
                  </a:cubicBezTo>
                  <a:cubicBezTo>
                    <a:pt x="20052" y="29013"/>
                    <a:pt x="19908" y="28878"/>
                    <a:pt x="19731" y="28878"/>
                  </a:cubicBezTo>
                  <a:close/>
                  <a:moveTo>
                    <a:pt x="23586" y="29220"/>
                  </a:moveTo>
                  <a:cubicBezTo>
                    <a:pt x="23572" y="29220"/>
                    <a:pt x="23557" y="29221"/>
                    <a:pt x="23543" y="29223"/>
                  </a:cubicBezTo>
                  <a:cubicBezTo>
                    <a:pt x="23316" y="29223"/>
                    <a:pt x="23174" y="29393"/>
                    <a:pt x="23202" y="29592"/>
                  </a:cubicBezTo>
                  <a:lnTo>
                    <a:pt x="23230" y="29592"/>
                  </a:lnTo>
                  <a:cubicBezTo>
                    <a:pt x="23257" y="29908"/>
                    <a:pt x="23405" y="30078"/>
                    <a:pt x="23654" y="30078"/>
                  </a:cubicBezTo>
                  <a:cubicBezTo>
                    <a:pt x="23673" y="30078"/>
                    <a:pt x="23693" y="30077"/>
                    <a:pt x="23713" y="30075"/>
                  </a:cubicBezTo>
                  <a:cubicBezTo>
                    <a:pt x="23884" y="30046"/>
                    <a:pt x="24026" y="29876"/>
                    <a:pt x="24026" y="29677"/>
                  </a:cubicBezTo>
                  <a:cubicBezTo>
                    <a:pt x="24026" y="29436"/>
                    <a:pt x="23824" y="29220"/>
                    <a:pt x="23586" y="29220"/>
                  </a:cubicBezTo>
                  <a:close/>
                  <a:moveTo>
                    <a:pt x="3862" y="29904"/>
                  </a:moveTo>
                  <a:cubicBezTo>
                    <a:pt x="3720" y="29904"/>
                    <a:pt x="3578" y="29990"/>
                    <a:pt x="3522" y="30103"/>
                  </a:cubicBezTo>
                  <a:cubicBezTo>
                    <a:pt x="3493" y="30160"/>
                    <a:pt x="3465" y="30188"/>
                    <a:pt x="3436" y="30245"/>
                  </a:cubicBezTo>
                  <a:cubicBezTo>
                    <a:pt x="3380" y="30387"/>
                    <a:pt x="3408" y="30558"/>
                    <a:pt x="3522" y="30671"/>
                  </a:cubicBezTo>
                  <a:cubicBezTo>
                    <a:pt x="3573" y="30740"/>
                    <a:pt x="3656" y="30778"/>
                    <a:pt x="3739" y="30778"/>
                  </a:cubicBezTo>
                  <a:cubicBezTo>
                    <a:pt x="3792" y="30778"/>
                    <a:pt x="3846" y="30762"/>
                    <a:pt x="3891" y="30728"/>
                  </a:cubicBezTo>
                  <a:cubicBezTo>
                    <a:pt x="4061" y="30671"/>
                    <a:pt x="4203" y="30501"/>
                    <a:pt x="4203" y="30330"/>
                  </a:cubicBezTo>
                  <a:cubicBezTo>
                    <a:pt x="4175" y="30132"/>
                    <a:pt x="4033" y="29990"/>
                    <a:pt x="3891" y="29904"/>
                  </a:cubicBezTo>
                  <a:close/>
                  <a:moveTo>
                    <a:pt x="12467" y="30160"/>
                  </a:moveTo>
                  <a:cubicBezTo>
                    <a:pt x="12268" y="30160"/>
                    <a:pt x="12098" y="30330"/>
                    <a:pt x="12098" y="30558"/>
                  </a:cubicBezTo>
                  <a:lnTo>
                    <a:pt x="12070" y="30558"/>
                  </a:lnTo>
                  <a:cubicBezTo>
                    <a:pt x="12098" y="30728"/>
                    <a:pt x="12212" y="30870"/>
                    <a:pt x="12382" y="30927"/>
                  </a:cubicBezTo>
                  <a:cubicBezTo>
                    <a:pt x="12609" y="30927"/>
                    <a:pt x="12808" y="30700"/>
                    <a:pt x="12780" y="30472"/>
                  </a:cubicBezTo>
                  <a:cubicBezTo>
                    <a:pt x="12780" y="30302"/>
                    <a:pt x="12638" y="30160"/>
                    <a:pt x="12467" y="30160"/>
                  </a:cubicBezTo>
                  <a:close/>
                  <a:moveTo>
                    <a:pt x="17295" y="30501"/>
                  </a:moveTo>
                  <a:cubicBezTo>
                    <a:pt x="17096" y="30501"/>
                    <a:pt x="16926" y="30643"/>
                    <a:pt x="16926" y="30842"/>
                  </a:cubicBezTo>
                  <a:cubicBezTo>
                    <a:pt x="16926" y="31083"/>
                    <a:pt x="17103" y="31204"/>
                    <a:pt x="17281" y="31204"/>
                  </a:cubicBezTo>
                  <a:cubicBezTo>
                    <a:pt x="17458" y="31204"/>
                    <a:pt x="17636" y="31083"/>
                    <a:pt x="17636" y="30842"/>
                  </a:cubicBezTo>
                  <a:cubicBezTo>
                    <a:pt x="17636" y="30643"/>
                    <a:pt x="17494" y="30501"/>
                    <a:pt x="17295" y="30501"/>
                  </a:cubicBezTo>
                  <a:close/>
                  <a:moveTo>
                    <a:pt x="6248" y="30785"/>
                  </a:moveTo>
                  <a:cubicBezTo>
                    <a:pt x="6049" y="30842"/>
                    <a:pt x="5935" y="31012"/>
                    <a:pt x="5907" y="31211"/>
                  </a:cubicBezTo>
                  <a:cubicBezTo>
                    <a:pt x="5879" y="31381"/>
                    <a:pt x="6049" y="31580"/>
                    <a:pt x="6248" y="31608"/>
                  </a:cubicBezTo>
                  <a:cubicBezTo>
                    <a:pt x="6418" y="31608"/>
                    <a:pt x="6532" y="31466"/>
                    <a:pt x="6589" y="31296"/>
                  </a:cubicBezTo>
                  <a:cubicBezTo>
                    <a:pt x="6589" y="31268"/>
                    <a:pt x="6617" y="31211"/>
                    <a:pt x="6617" y="31182"/>
                  </a:cubicBezTo>
                  <a:cubicBezTo>
                    <a:pt x="6643" y="30972"/>
                    <a:pt x="6475" y="30810"/>
                    <a:pt x="6291" y="30810"/>
                  </a:cubicBezTo>
                  <a:cubicBezTo>
                    <a:pt x="6277" y="30810"/>
                    <a:pt x="6262" y="30811"/>
                    <a:pt x="6248" y="30813"/>
                  </a:cubicBezTo>
                  <a:lnTo>
                    <a:pt x="6248" y="30785"/>
                  </a:lnTo>
                  <a:close/>
                  <a:moveTo>
                    <a:pt x="21133" y="31150"/>
                  </a:moveTo>
                  <a:cubicBezTo>
                    <a:pt x="20982" y="31150"/>
                    <a:pt x="20845" y="31257"/>
                    <a:pt x="20845" y="31410"/>
                  </a:cubicBezTo>
                  <a:cubicBezTo>
                    <a:pt x="20845" y="31580"/>
                    <a:pt x="20958" y="31722"/>
                    <a:pt x="21129" y="31750"/>
                  </a:cubicBezTo>
                  <a:cubicBezTo>
                    <a:pt x="21299" y="31750"/>
                    <a:pt x="21441" y="31637"/>
                    <a:pt x="21470" y="31466"/>
                  </a:cubicBezTo>
                  <a:cubicBezTo>
                    <a:pt x="21470" y="31296"/>
                    <a:pt x="21356" y="31154"/>
                    <a:pt x="21186" y="31154"/>
                  </a:cubicBezTo>
                  <a:cubicBezTo>
                    <a:pt x="21168" y="31151"/>
                    <a:pt x="21151" y="31150"/>
                    <a:pt x="21133" y="31150"/>
                  </a:cubicBezTo>
                  <a:close/>
                  <a:moveTo>
                    <a:pt x="9287" y="31807"/>
                  </a:moveTo>
                  <a:cubicBezTo>
                    <a:pt x="9088" y="31807"/>
                    <a:pt x="8889" y="31949"/>
                    <a:pt x="8832" y="32148"/>
                  </a:cubicBezTo>
                  <a:cubicBezTo>
                    <a:pt x="8832" y="32404"/>
                    <a:pt x="9003" y="32602"/>
                    <a:pt x="9258" y="32631"/>
                  </a:cubicBezTo>
                  <a:cubicBezTo>
                    <a:pt x="9457" y="32602"/>
                    <a:pt x="9627" y="32432"/>
                    <a:pt x="9627" y="32205"/>
                  </a:cubicBezTo>
                  <a:cubicBezTo>
                    <a:pt x="9599" y="32006"/>
                    <a:pt x="9485" y="31864"/>
                    <a:pt x="9287" y="31807"/>
                  </a:cubicBezTo>
                  <a:close/>
                  <a:moveTo>
                    <a:pt x="23548" y="31734"/>
                  </a:moveTo>
                  <a:cubicBezTo>
                    <a:pt x="23398" y="31734"/>
                    <a:pt x="23249" y="31840"/>
                    <a:pt x="23230" y="32006"/>
                  </a:cubicBezTo>
                  <a:cubicBezTo>
                    <a:pt x="23230" y="32091"/>
                    <a:pt x="23202" y="32176"/>
                    <a:pt x="23174" y="32262"/>
                  </a:cubicBezTo>
                  <a:cubicBezTo>
                    <a:pt x="23149" y="32462"/>
                    <a:pt x="23301" y="32641"/>
                    <a:pt x="23493" y="32641"/>
                  </a:cubicBezTo>
                  <a:cubicBezTo>
                    <a:pt x="23518" y="32641"/>
                    <a:pt x="23545" y="32637"/>
                    <a:pt x="23571" y="32631"/>
                  </a:cubicBezTo>
                  <a:cubicBezTo>
                    <a:pt x="23798" y="32574"/>
                    <a:pt x="23940" y="32404"/>
                    <a:pt x="23969" y="32176"/>
                  </a:cubicBezTo>
                  <a:cubicBezTo>
                    <a:pt x="23940" y="32034"/>
                    <a:pt x="23884" y="31892"/>
                    <a:pt x="23770" y="31807"/>
                  </a:cubicBezTo>
                  <a:lnTo>
                    <a:pt x="23770" y="31836"/>
                  </a:lnTo>
                  <a:cubicBezTo>
                    <a:pt x="23710" y="31766"/>
                    <a:pt x="23629" y="31734"/>
                    <a:pt x="23548" y="31734"/>
                  </a:cubicBezTo>
                  <a:close/>
                  <a:moveTo>
                    <a:pt x="14761" y="32449"/>
                  </a:moveTo>
                  <a:cubicBezTo>
                    <a:pt x="14735" y="32449"/>
                    <a:pt x="14709" y="32453"/>
                    <a:pt x="14682" y="32460"/>
                  </a:cubicBezTo>
                  <a:cubicBezTo>
                    <a:pt x="14512" y="32489"/>
                    <a:pt x="14398" y="32631"/>
                    <a:pt x="14398" y="32801"/>
                  </a:cubicBezTo>
                  <a:cubicBezTo>
                    <a:pt x="14424" y="32983"/>
                    <a:pt x="14569" y="33117"/>
                    <a:pt x="14745" y="33117"/>
                  </a:cubicBezTo>
                  <a:cubicBezTo>
                    <a:pt x="14762" y="33117"/>
                    <a:pt x="14779" y="33116"/>
                    <a:pt x="14796" y="33114"/>
                  </a:cubicBezTo>
                  <a:cubicBezTo>
                    <a:pt x="14966" y="33085"/>
                    <a:pt x="15080" y="32943"/>
                    <a:pt x="15080" y="32773"/>
                  </a:cubicBezTo>
                  <a:cubicBezTo>
                    <a:pt x="15080" y="32600"/>
                    <a:pt x="14930" y="32449"/>
                    <a:pt x="14761" y="32449"/>
                  </a:cubicBezTo>
                  <a:close/>
                  <a:moveTo>
                    <a:pt x="3883" y="32344"/>
                  </a:moveTo>
                  <a:cubicBezTo>
                    <a:pt x="3867" y="32344"/>
                    <a:pt x="3851" y="32345"/>
                    <a:pt x="3834" y="32347"/>
                  </a:cubicBezTo>
                  <a:cubicBezTo>
                    <a:pt x="3635" y="32347"/>
                    <a:pt x="3493" y="32517"/>
                    <a:pt x="3493" y="32716"/>
                  </a:cubicBezTo>
                  <a:cubicBezTo>
                    <a:pt x="3465" y="32943"/>
                    <a:pt x="3635" y="33114"/>
                    <a:pt x="3862" y="33142"/>
                  </a:cubicBezTo>
                  <a:cubicBezTo>
                    <a:pt x="4090" y="33114"/>
                    <a:pt x="4260" y="32943"/>
                    <a:pt x="4260" y="32716"/>
                  </a:cubicBezTo>
                  <a:cubicBezTo>
                    <a:pt x="4260" y="32505"/>
                    <a:pt x="4089" y="32344"/>
                    <a:pt x="3883" y="32344"/>
                  </a:cubicBezTo>
                  <a:close/>
                  <a:moveTo>
                    <a:pt x="18944" y="33056"/>
                  </a:moveTo>
                  <a:cubicBezTo>
                    <a:pt x="18515" y="33056"/>
                    <a:pt x="18497" y="33739"/>
                    <a:pt x="18942" y="33767"/>
                  </a:cubicBezTo>
                  <a:cubicBezTo>
                    <a:pt x="18957" y="33769"/>
                    <a:pt x="18971" y="33770"/>
                    <a:pt x="18986" y="33770"/>
                  </a:cubicBezTo>
                  <a:cubicBezTo>
                    <a:pt x="19165" y="33770"/>
                    <a:pt x="19311" y="33612"/>
                    <a:pt x="19311" y="33454"/>
                  </a:cubicBezTo>
                  <a:cubicBezTo>
                    <a:pt x="19340" y="33256"/>
                    <a:pt x="19169" y="33057"/>
                    <a:pt x="18971" y="33057"/>
                  </a:cubicBezTo>
                  <a:cubicBezTo>
                    <a:pt x="18962" y="33056"/>
                    <a:pt x="18953" y="33056"/>
                    <a:pt x="18944" y="33056"/>
                  </a:cubicBezTo>
                  <a:close/>
                  <a:moveTo>
                    <a:pt x="11593" y="33964"/>
                  </a:moveTo>
                  <a:cubicBezTo>
                    <a:pt x="11419" y="33964"/>
                    <a:pt x="11134" y="34259"/>
                    <a:pt x="11161" y="34477"/>
                  </a:cubicBezTo>
                  <a:cubicBezTo>
                    <a:pt x="11189" y="34675"/>
                    <a:pt x="11360" y="34817"/>
                    <a:pt x="11558" y="34817"/>
                  </a:cubicBezTo>
                  <a:cubicBezTo>
                    <a:pt x="11729" y="34817"/>
                    <a:pt x="11899" y="34647"/>
                    <a:pt x="11899" y="34448"/>
                  </a:cubicBezTo>
                  <a:cubicBezTo>
                    <a:pt x="11928" y="34278"/>
                    <a:pt x="11757" y="33994"/>
                    <a:pt x="11615" y="33965"/>
                  </a:cubicBezTo>
                  <a:cubicBezTo>
                    <a:pt x="11608" y="33964"/>
                    <a:pt x="11600" y="33964"/>
                    <a:pt x="11593" y="33964"/>
                  </a:cubicBezTo>
                  <a:close/>
                  <a:moveTo>
                    <a:pt x="6830" y="34095"/>
                  </a:moveTo>
                  <a:cubicBezTo>
                    <a:pt x="6798" y="34095"/>
                    <a:pt x="6765" y="34099"/>
                    <a:pt x="6731" y="34107"/>
                  </a:cubicBezTo>
                  <a:cubicBezTo>
                    <a:pt x="6617" y="34164"/>
                    <a:pt x="6475" y="34249"/>
                    <a:pt x="6390" y="34335"/>
                  </a:cubicBezTo>
                  <a:cubicBezTo>
                    <a:pt x="6248" y="34448"/>
                    <a:pt x="6248" y="34675"/>
                    <a:pt x="6390" y="34761"/>
                  </a:cubicBezTo>
                  <a:cubicBezTo>
                    <a:pt x="6473" y="34844"/>
                    <a:pt x="6571" y="34897"/>
                    <a:pt x="6674" y="34897"/>
                  </a:cubicBezTo>
                  <a:cubicBezTo>
                    <a:pt x="6711" y="34897"/>
                    <a:pt x="6749" y="34889"/>
                    <a:pt x="6787" y="34874"/>
                  </a:cubicBezTo>
                  <a:cubicBezTo>
                    <a:pt x="6986" y="34789"/>
                    <a:pt x="7128" y="34619"/>
                    <a:pt x="7185" y="34420"/>
                  </a:cubicBezTo>
                  <a:cubicBezTo>
                    <a:pt x="7161" y="34227"/>
                    <a:pt x="7013" y="34095"/>
                    <a:pt x="6830" y="34095"/>
                  </a:cubicBezTo>
                  <a:close/>
                  <a:moveTo>
                    <a:pt x="22854" y="34332"/>
                  </a:moveTo>
                  <a:cubicBezTo>
                    <a:pt x="22838" y="34332"/>
                    <a:pt x="22821" y="34333"/>
                    <a:pt x="22804" y="34335"/>
                  </a:cubicBezTo>
                  <a:lnTo>
                    <a:pt x="22833" y="34335"/>
                  </a:lnTo>
                  <a:cubicBezTo>
                    <a:pt x="22662" y="34363"/>
                    <a:pt x="22549" y="34533"/>
                    <a:pt x="22577" y="34761"/>
                  </a:cubicBezTo>
                  <a:cubicBezTo>
                    <a:pt x="22577" y="34959"/>
                    <a:pt x="22748" y="35101"/>
                    <a:pt x="22918" y="35101"/>
                  </a:cubicBezTo>
                  <a:cubicBezTo>
                    <a:pt x="23117" y="35045"/>
                    <a:pt x="23259" y="34874"/>
                    <a:pt x="23230" y="34704"/>
                  </a:cubicBezTo>
                  <a:cubicBezTo>
                    <a:pt x="23230" y="34493"/>
                    <a:pt x="23060" y="34332"/>
                    <a:pt x="22854" y="34332"/>
                  </a:cubicBezTo>
                  <a:close/>
                  <a:moveTo>
                    <a:pt x="16610" y="34814"/>
                  </a:moveTo>
                  <a:cubicBezTo>
                    <a:pt x="16593" y="34814"/>
                    <a:pt x="16575" y="34815"/>
                    <a:pt x="16557" y="34817"/>
                  </a:cubicBezTo>
                  <a:cubicBezTo>
                    <a:pt x="16358" y="34846"/>
                    <a:pt x="16216" y="34988"/>
                    <a:pt x="16216" y="35187"/>
                  </a:cubicBezTo>
                  <a:cubicBezTo>
                    <a:pt x="16216" y="35385"/>
                    <a:pt x="16415" y="35556"/>
                    <a:pt x="16613" y="35556"/>
                  </a:cubicBezTo>
                  <a:cubicBezTo>
                    <a:pt x="17106" y="35528"/>
                    <a:pt x="17071" y="34814"/>
                    <a:pt x="16610" y="34814"/>
                  </a:cubicBezTo>
                  <a:close/>
                  <a:moveTo>
                    <a:pt x="4118" y="35187"/>
                  </a:moveTo>
                  <a:cubicBezTo>
                    <a:pt x="3891" y="35187"/>
                    <a:pt x="3720" y="35385"/>
                    <a:pt x="3692" y="35669"/>
                  </a:cubicBezTo>
                  <a:cubicBezTo>
                    <a:pt x="3664" y="35868"/>
                    <a:pt x="3834" y="36067"/>
                    <a:pt x="4061" y="36067"/>
                  </a:cubicBezTo>
                  <a:cubicBezTo>
                    <a:pt x="4077" y="36069"/>
                    <a:pt x="4094" y="36070"/>
                    <a:pt x="4109" y="36070"/>
                  </a:cubicBezTo>
                  <a:cubicBezTo>
                    <a:pt x="4341" y="36070"/>
                    <a:pt x="4516" y="35880"/>
                    <a:pt x="4516" y="35641"/>
                  </a:cubicBezTo>
                  <a:cubicBezTo>
                    <a:pt x="4544" y="35414"/>
                    <a:pt x="4345" y="35187"/>
                    <a:pt x="4118" y="35187"/>
                  </a:cubicBezTo>
                  <a:close/>
                  <a:moveTo>
                    <a:pt x="20277" y="35698"/>
                  </a:moveTo>
                  <a:lnTo>
                    <a:pt x="20277" y="35726"/>
                  </a:lnTo>
                  <a:cubicBezTo>
                    <a:pt x="20259" y="35723"/>
                    <a:pt x="20242" y="35722"/>
                    <a:pt x="20225" y="35722"/>
                  </a:cubicBezTo>
                  <a:cubicBezTo>
                    <a:pt x="20078" y="35722"/>
                    <a:pt x="19962" y="35829"/>
                    <a:pt x="19936" y="35982"/>
                  </a:cubicBezTo>
                  <a:cubicBezTo>
                    <a:pt x="19910" y="36166"/>
                    <a:pt x="20054" y="36326"/>
                    <a:pt x="20233" y="36326"/>
                  </a:cubicBezTo>
                  <a:cubicBezTo>
                    <a:pt x="20248" y="36326"/>
                    <a:pt x="20262" y="36325"/>
                    <a:pt x="20277" y="36323"/>
                  </a:cubicBezTo>
                  <a:cubicBezTo>
                    <a:pt x="20292" y="36325"/>
                    <a:pt x="20306" y="36326"/>
                    <a:pt x="20320" y="36326"/>
                  </a:cubicBezTo>
                  <a:cubicBezTo>
                    <a:pt x="20471" y="36326"/>
                    <a:pt x="20589" y="36194"/>
                    <a:pt x="20589" y="36039"/>
                  </a:cubicBezTo>
                  <a:cubicBezTo>
                    <a:pt x="20618" y="35840"/>
                    <a:pt x="20447" y="35698"/>
                    <a:pt x="20277" y="35698"/>
                  </a:cubicBezTo>
                  <a:close/>
                  <a:moveTo>
                    <a:pt x="13675" y="35582"/>
                  </a:moveTo>
                  <a:cubicBezTo>
                    <a:pt x="13661" y="35582"/>
                    <a:pt x="13646" y="35582"/>
                    <a:pt x="13632" y="35584"/>
                  </a:cubicBezTo>
                  <a:cubicBezTo>
                    <a:pt x="13461" y="35584"/>
                    <a:pt x="13319" y="35698"/>
                    <a:pt x="13291" y="35868"/>
                  </a:cubicBezTo>
                  <a:cubicBezTo>
                    <a:pt x="13262" y="36124"/>
                    <a:pt x="13461" y="36351"/>
                    <a:pt x="13688" y="36351"/>
                  </a:cubicBezTo>
                  <a:cubicBezTo>
                    <a:pt x="13916" y="36351"/>
                    <a:pt x="14086" y="36181"/>
                    <a:pt x="14058" y="35982"/>
                  </a:cubicBezTo>
                  <a:cubicBezTo>
                    <a:pt x="14084" y="35769"/>
                    <a:pt x="13887" y="35582"/>
                    <a:pt x="13675" y="35582"/>
                  </a:cubicBezTo>
                  <a:close/>
                  <a:moveTo>
                    <a:pt x="9158" y="35582"/>
                  </a:moveTo>
                  <a:cubicBezTo>
                    <a:pt x="8946" y="35582"/>
                    <a:pt x="8745" y="35769"/>
                    <a:pt x="8719" y="35982"/>
                  </a:cubicBezTo>
                  <a:cubicBezTo>
                    <a:pt x="8719" y="36181"/>
                    <a:pt x="8861" y="36351"/>
                    <a:pt x="9059" y="36379"/>
                  </a:cubicBezTo>
                  <a:cubicBezTo>
                    <a:pt x="9315" y="36379"/>
                    <a:pt x="9514" y="36181"/>
                    <a:pt x="9542" y="35953"/>
                  </a:cubicBezTo>
                  <a:cubicBezTo>
                    <a:pt x="9542" y="35755"/>
                    <a:pt x="9400" y="35613"/>
                    <a:pt x="9201" y="35584"/>
                  </a:cubicBezTo>
                  <a:cubicBezTo>
                    <a:pt x="9187" y="35582"/>
                    <a:pt x="9172" y="35582"/>
                    <a:pt x="9158" y="35582"/>
                  </a:cubicBezTo>
                  <a:close/>
                  <a:moveTo>
                    <a:pt x="22464" y="36436"/>
                  </a:moveTo>
                  <a:cubicBezTo>
                    <a:pt x="22265" y="36436"/>
                    <a:pt x="22151" y="36550"/>
                    <a:pt x="22151" y="36777"/>
                  </a:cubicBezTo>
                  <a:cubicBezTo>
                    <a:pt x="22123" y="37033"/>
                    <a:pt x="22208" y="37175"/>
                    <a:pt x="22407" y="37175"/>
                  </a:cubicBezTo>
                  <a:cubicBezTo>
                    <a:pt x="22421" y="37176"/>
                    <a:pt x="22436" y="37177"/>
                    <a:pt x="22450" y="37177"/>
                  </a:cubicBezTo>
                  <a:cubicBezTo>
                    <a:pt x="22655" y="37177"/>
                    <a:pt x="22804" y="36990"/>
                    <a:pt x="22804" y="36777"/>
                  </a:cubicBezTo>
                  <a:cubicBezTo>
                    <a:pt x="22804" y="36607"/>
                    <a:pt x="22662" y="36436"/>
                    <a:pt x="22464" y="36436"/>
                  </a:cubicBezTo>
                  <a:close/>
                  <a:moveTo>
                    <a:pt x="17886" y="37171"/>
                  </a:moveTo>
                  <a:cubicBezTo>
                    <a:pt x="17869" y="37171"/>
                    <a:pt x="17852" y="37172"/>
                    <a:pt x="17835" y="37175"/>
                  </a:cubicBezTo>
                  <a:cubicBezTo>
                    <a:pt x="17664" y="37203"/>
                    <a:pt x="17551" y="37345"/>
                    <a:pt x="17551" y="37515"/>
                  </a:cubicBezTo>
                  <a:cubicBezTo>
                    <a:pt x="17579" y="37714"/>
                    <a:pt x="17721" y="37856"/>
                    <a:pt x="17920" y="37885"/>
                  </a:cubicBezTo>
                  <a:cubicBezTo>
                    <a:pt x="18119" y="37885"/>
                    <a:pt x="18289" y="37714"/>
                    <a:pt x="18289" y="37515"/>
                  </a:cubicBezTo>
                  <a:cubicBezTo>
                    <a:pt x="18263" y="37307"/>
                    <a:pt x="18071" y="37171"/>
                    <a:pt x="17886" y="37171"/>
                  </a:cubicBezTo>
                  <a:close/>
                  <a:moveTo>
                    <a:pt x="11421" y="37227"/>
                  </a:moveTo>
                  <a:cubicBezTo>
                    <a:pt x="11274" y="37227"/>
                    <a:pt x="11152" y="37331"/>
                    <a:pt x="11076" y="37459"/>
                  </a:cubicBezTo>
                  <a:cubicBezTo>
                    <a:pt x="11047" y="37686"/>
                    <a:pt x="11218" y="37885"/>
                    <a:pt x="11445" y="37913"/>
                  </a:cubicBezTo>
                  <a:cubicBezTo>
                    <a:pt x="11615" y="37913"/>
                    <a:pt x="11786" y="37799"/>
                    <a:pt x="11786" y="37629"/>
                  </a:cubicBezTo>
                  <a:cubicBezTo>
                    <a:pt x="11814" y="37430"/>
                    <a:pt x="11672" y="37260"/>
                    <a:pt x="11473" y="37231"/>
                  </a:cubicBezTo>
                  <a:cubicBezTo>
                    <a:pt x="11455" y="37228"/>
                    <a:pt x="11438" y="37227"/>
                    <a:pt x="11421" y="37227"/>
                  </a:cubicBezTo>
                  <a:close/>
                  <a:moveTo>
                    <a:pt x="6784" y="37436"/>
                  </a:moveTo>
                  <a:cubicBezTo>
                    <a:pt x="6616" y="37436"/>
                    <a:pt x="6445" y="37544"/>
                    <a:pt x="6418" y="37771"/>
                  </a:cubicBezTo>
                  <a:cubicBezTo>
                    <a:pt x="6447" y="37941"/>
                    <a:pt x="6589" y="38083"/>
                    <a:pt x="6787" y="38112"/>
                  </a:cubicBezTo>
                  <a:cubicBezTo>
                    <a:pt x="6929" y="38112"/>
                    <a:pt x="7071" y="37998"/>
                    <a:pt x="7128" y="37828"/>
                  </a:cubicBezTo>
                  <a:cubicBezTo>
                    <a:pt x="7158" y="37572"/>
                    <a:pt x="6974" y="37436"/>
                    <a:pt x="6784" y="37436"/>
                  </a:cubicBezTo>
                  <a:close/>
                  <a:moveTo>
                    <a:pt x="4374" y="37799"/>
                  </a:moveTo>
                  <a:cubicBezTo>
                    <a:pt x="4175" y="37828"/>
                    <a:pt x="4004" y="37970"/>
                    <a:pt x="3976" y="38169"/>
                  </a:cubicBezTo>
                  <a:cubicBezTo>
                    <a:pt x="3948" y="38424"/>
                    <a:pt x="4146" y="38680"/>
                    <a:pt x="4402" y="38708"/>
                  </a:cubicBezTo>
                  <a:cubicBezTo>
                    <a:pt x="4629" y="38680"/>
                    <a:pt x="4828" y="38481"/>
                    <a:pt x="4828" y="38225"/>
                  </a:cubicBezTo>
                  <a:cubicBezTo>
                    <a:pt x="4799" y="37998"/>
                    <a:pt x="4601" y="37799"/>
                    <a:pt x="4374" y="37799"/>
                  </a:cubicBezTo>
                  <a:close/>
                  <a:moveTo>
                    <a:pt x="15379" y="38052"/>
                  </a:moveTo>
                  <a:cubicBezTo>
                    <a:pt x="15365" y="38052"/>
                    <a:pt x="15350" y="38053"/>
                    <a:pt x="15335" y="38055"/>
                  </a:cubicBezTo>
                  <a:cubicBezTo>
                    <a:pt x="15165" y="38083"/>
                    <a:pt x="15023" y="38225"/>
                    <a:pt x="15023" y="38396"/>
                  </a:cubicBezTo>
                  <a:cubicBezTo>
                    <a:pt x="15023" y="38594"/>
                    <a:pt x="15165" y="38736"/>
                    <a:pt x="15364" y="38736"/>
                  </a:cubicBezTo>
                  <a:cubicBezTo>
                    <a:pt x="15381" y="38739"/>
                    <a:pt x="15398" y="38740"/>
                    <a:pt x="15414" y="38740"/>
                  </a:cubicBezTo>
                  <a:cubicBezTo>
                    <a:pt x="15591" y="38740"/>
                    <a:pt x="15736" y="38606"/>
                    <a:pt x="15761" y="38424"/>
                  </a:cubicBezTo>
                  <a:cubicBezTo>
                    <a:pt x="15735" y="38214"/>
                    <a:pt x="15563" y="38052"/>
                    <a:pt x="15379" y="38052"/>
                  </a:cubicBezTo>
                  <a:close/>
                  <a:moveTo>
                    <a:pt x="21498" y="38736"/>
                  </a:moveTo>
                  <a:cubicBezTo>
                    <a:pt x="21271" y="38736"/>
                    <a:pt x="21100" y="38907"/>
                    <a:pt x="21044" y="39106"/>
                  </a:cubicBezTo>
                  <a:cubicBezTo>
                    <a:pt x="21072" y="39333"/>
                    <a:pt x="21242" y="39503"/>
                    <a:pt x="21470" y="39503"/>
                  </a:cubicBezTo>
                  <a:cubicBezTo>
                    <a:pt x="21668" y="39475"/>
                    <a:pt x="21839" y="39304"/>
                    <a:pt x="21867" y="39077"/>
                  </a:cubicBezTo>
                  <a:cubicBezTo>
                    <a:pt x="21839" y="38907"/>
                    <a:pt x="21697" y="38736"/>
                    <a:pt x="21498" y="38736"/>
                  </a:cubicBezTo>
                  <a:close/>
                  <a:moveTo>
                    <a:pt x="9287" y="39020"/>
                  </a:moveTo>
                  <a:cubicBezTo>
                    <a:pt x="9088" y="39020"/>
                    <a:pt x="8946" y="39191"/>
                    <a:pt x="8946" y="39390"/>
                  </a:cubicBezTo>
                  <a:cubicBezTo>
                    <a:pt x="8946" y="39588"/>
                    <a:pt x="9116" y="39730"/>
                    <a:pt x="9315" y="39730"/>
                  </a:cubicBezTo>
                  <a:cubicBezTo>
                    <a:pt x="9514" y="39702"/>
                    <a:pt x="9656" y="39560"/>
                    <a:pt x="9656" y="39361"/>
                  </a:cubicBezTo>
                  <a:cubicBezTo>
                    <a:pt x="9656" y="39162"/>
                    <a:pt x="9485" y="39020"/>
                    <a:pt x="9315" y="39020"/>
                  </a:cubicBezTo>
                  <a:close/>
                  <a:moveTo>
                    <a:pt x="18857" y="39191"/>
                  </a:moveTo>
                  <a:cubicBezTo>
                    <a:pt x="18715" y="39191"/>
                    <a:pt x="18573" y="39333"/>
                    <a:pt x="18545" y="39475"/>
                  </a:cubicBezTo>
                  <a:cubicBezTo>
                    <a:pt x="18516" y="39674"/>
                    <a:pt x="18658" y="39844"/>
                    <a:pt x="18829" y="39872"/>
                  </a:cubicBezTo>
                  <a:cubicBezTo>
                    <a:pt x="18846" y="39875"/>
                    <a:pt x="18863" y="39876"/>
                    <a:pt x="18880" y="39876"/>
                  </a:cubicBezTo>
                  <a:cubicBezTo>
                    <a:pt x="19060" y="39876"/>
                    <a:pt x="19226" y="39742"/>
                    <a:pt x="19226" y="39560"/>
                  </a:cubicBezTo>
                  <a:cubicBezTo>
                    <a:pt x="19226" y="39361"/>
                    <a:pt x="19056" y="39191"/>
                    <a:pt x="18857" y="39191"/>
                  </a:cubicBezTo>
                  <a:close/>
                  <a:moveTo>
                    <a:pt x="13291" y="39532"/>
                  </a:moveTo>
                  <a:lnTo>
                    <a:pt x="13262" y="39560"/>
                  </a:lnTo>
                  <a:cubicBezTo>
                    <a:pt x="13064" y="39560"/>
                    <a:pt x="12922" y="39730"/>
                    <a:pt x="12950" y="39901"/>
                  </a:cubicBezTo>
                  <a:cubicBezTo>
                    <a:pt x="12974" y="40070"/>
                    <a:pt x="13101" y="40197"/>
                    <a:pt x="13260" y="40197"/>
                  </a:cubicBezTo>
                  <a:cubicBezTo>
                    <a:pt x="13288" y="40197"/>
                    <a:pt x="13318" y="40193"/>
                    <a:pt x="13348" y="40185"/>
                  </a:cubicBezTo>
                  <a:cubicBezTo>
                    <a:pt x="13518" y="40185"/>
                    <a:pt x="13632" y="40043"/>
                    <a:pt x="13632" y="39872"/>
                  </a:cubicBezTo>
                  <a:cubicBezTo>
                    <a:pt x="13603" y="39674"/>
                    <a:pt x="13461" y="39532"/>
                    <a:pt x="13291" y="39532"/>
                  </a:cubicBezTo>
                  <a:close/>
                  <a:moveTo>
                    <a:pt x="16797" y="39813"/>
                  </a:moveTo>
                  <a:cubicBezTo>
                    <a:pt x="16618" y="39813"/>
                    <a:pt x="16471" y="39970"/>
                    <a:pt x="16471" y="40128"/>
                  </a:cubicBezTo>
                  <a:cubicBezTo>
                    <a:pt x="16443" y="40327"/>
                    <a:pt x="16585" y="40440"/>
                    <a:pt x="16755" y="40440"/>
                  </a:cubicBezTo>
                  <a:cubicBezTo>
                    <a:pt x="16773" y="40443"/>
                    <a:pt x="16791" y="40445"/>
                    <a:pt x="16808" y="40445"/>
                  </a:cubicBezTo>
                  <a:cubicBezTo>
                    <a:pt x="16959" y="40445"/>
                    <a:pt x="17099" y="40338"/>
                    <a:pt x="17125" y="40185"/>
                  </a:cubicBezTo>
                  <a:cubicBezTo>
                    <a:pt x="17125" y="40014"/>
                    <a:pt x="17011" y="39872"/>
                    <a:pt x="16841" y="39844"/>
                  </a:cubicBezTo>
                  <a:lnTo>
                    <a:pt x="16841" y="39816"/>
                  </a:lnTo>
                  <a:cubicBezTo>
                    <a:pt x="16826" y="39814"/>
                    <a:pt x="16811" y="39813"/>
                    <a:pt x="16797" y="39813"/>
                  </a:cubicBezTo>
                  <a:close/>
                  <a:moveTo>
                    <a:pt x="4650" y="40294"/>
                  </a:moveTo>
                  <a:cubicBezTo>
                    <a:pt x="4562" y="40294"/>
                    <a:pt x="4478" y="40323"/>
                    <a:pt x="4402" y="40384"/>
                  </a:cubicBezTo>
                  <a:cubicBezTo>
                    <a:pt x="4232" y="40526"/>
                    <a:pt x="4260" y="40724"/>
                    <a:pt x="4288" y="40895"/>
                  </a:cubicBezTo>
                  <a:cubicBezTo>
                    <a:pt x="4315" y="41132"/>
                    <a:pt x="4512" y="41295"/>
                    <a:pt x="4744" y="41295"/>
                  </a:cubicBezTo>
                  <a:cubicBezTo>
                    <a:pt x="4762" y="41295"/>
                    <a:pt x="4781" y="41294"/>
                    <a:pt x="4799" y="41292"/>
                  </a:cubicBezTo>
                  <a:cubicBezTo>
                    <a:pt x="4998" y="41236"/>
                    <a:pt x="5169" y="41037"/>
                    <a:pt x="5140" y="40810"/>
                  </a:cubicBezTo>
                  <a:cubicBezTo>
                    <a:pt x="5169" y="40611"/>
                    <a:pt x="5055" y="40440"/>
                    <a:pt x="4885" y="40355"/>
                  </a:cubicBezTo>
                  <a:cubicBezTo>
                    <a:pt x="4806" y="40316"/>
                    <a:pt x="4727" y="40294"/>
                    <a:pt x="4650" y="40294"/>
                  </a:cubicBezTo>
                  <a:close/>
                  <a:moveTo>
                    <a:pt x="7327" y="40639"/>
                  </a:moveTo>
                  <a:cubicBezTo>
                    <a:pt x="7157" y="40668"/>
                    <a:pt x="7043" y="40810"/>
                    <a:pt x="7015" y="40980"/>
                  </a:cubicBezTo>
                  <a:cubicBezTo>
                    <a:pt x="7015" y="41164"/>
                    <a:pt x="7161" y="41324"/>
                    <a:pt x="7340" y="41324"/>
                  </a:cubicBezTo>
                  <a:cubicBezTo>
                    <a:pt x="7355" y="41324"/>
                    <a:pt x="7369" y="41323"/>
                    <a:pt x="7384" y="41321"/>
                  </a:cubicBezTo>
                  <a:cubicBezTo>
                    <a:pt x="7554" y="41321"/>
                    <a:pt x="7696" y="41179"/>
                    <a:pt x="7668" y="41008"/>
                  </a:cubicBezTo>
                  <a:cubicBezTo>
                    <a:pt x="7696" y="40810"/>
                    <a:pt x="7526" y="40639"/>
                    <a:pt x="7327" y="40639"/>
                  </a:cubicBezTo>
                  <a:close/>
                  <a:moveTo>
                    <a:pt x="20554" y="40674"/>
                  </a:moveTo>
                  <a:cubicBezTo>
                    <a:pt x="20319" y="40674"/>
                    <a:pt x="20102" y="40835"/>
                    <a:pt x="20078" y="41094"/>
                  </a:cubicBezTo>
                  <a:cubicBezTo>
                    <a:pt x="20106" y="41263"/>
                    <a:pt x="20247" y="41376"/>
                    <a:pt x="20416" y="41405"/>
                  </a:cubicBezTo>
                  <a:lnTo>
                    <a:pt x="20416" y="41405"/>
                  </a:lnTo>
                  <a:cubicBezTo>
                    <a:pt x="20632" y="41395"/>
                    <a:pt x="20819" y="41257"/>
                    <a:pt x="20873" y="41065"/>
                  </a:cubicBezTo>
                  <a:cubicBezTo>
                    <a:pt x="20902" y="40923"/>
                    <a:pt x="20845" y="40753"/>
                    <a:pt x="20703" y="40696"/>
                  </a:cubicBezTo>
                  <a:cubicBezTo>
                    <a:pt x="20654" y="40681"/>
                    <a:pt x="20604" y="40674"/>
                    <a:pt x="20554" y="40674"/>
                  </a:cubicBezTo>
                  <a:close/>
                  <a:moveTo>
                    <a:pt x="20416" y="41405"/>
                  </a:moveTo>
                  <a:cubicBezTo>
                    <a:pt x="20407" y="41406"/>
                    <a:pt x="20399" y="41406"/>
                    <a:pt x="20391" y="41406"/>
                  </a:cubicBezTo>
                  <a:lnTo>
                    <a:pt x="20419" y="41406"/>
                  </a:lnTo>
                  <a:cubicBezTo>
                    <a:pt x="20418" y="41406"/>
                    <a:pt x="20417" y="41406"/>
                    <a:pt x="20416" y="41405"/>
                  </a:cubicBezTo>
                  <a:close/>
                  <a:moveTo>
                    <a:pt x="11347" y="41261"/>
                  </a:moveTo>
                  <a:cubicBezTo>
                    <a:pt x="11332" y="41261"/>
                    <a:pt x="11318" y="41262"/>
                    <a:pt x="11303" y="41264"/>
                  </a:cubicBezTo>
                  <a:lnTo>
                    <a:pt x="11274" y="41264"/>
                  </a:lnTo>
                  <a:cubicBezTo>
                    <a:pt x="11104" y="41292"/>
                    <a:pt x="10990" y="41463"/>
                    <a:pt x="11019" y="41633"/>
                  </a:cubicBezTo>
                  <a:cubicBezTo>
                    <a:pt x="11047" y="41804"/>
                    <a:pt x="11189" y="41946"/>
                    <a:pt x="11360" y="41974"/>
                  </a:cubicBezTo>
                  <a:cubicBezTo>
                    <a:pt x="11558" y="41946"/>
                    <a:pt x="11700" y="41804"/>
                    <a:pt x="11729" y="41605"/>
                  </a:cubicBezTo>
                  <a:cubicBezTo>
                    <a:pt x="11703" y="41421"/>
                    <a:pt x="11530" y="41261"/>
                    <a:pt x="11347" y="41261"/>
                  </a:cubicBezTo>
                  <a:close/>
                  <a:moveTo>
                    <a:pt x="15989" y="41889"/>
                  </a:moveTo>
                  <a:cubicBezTo>
                    <a:pt x="15790" y="41917"/>
                    <a:pt x="15648" y="42059"/>
                    <a:pt x="15648" y="42258"/>
                  </a:cubicBezTo>
                  <a:cubicBezTo>
                    <a:pt x="15648" y="42457"/>
                    <a:pt x="15818" y="42599"/>
                    <a:pt x="16017" y="42599"/>
                  </a:cubicBezTo>
                  <a:cubicBezTo>
                    <a:pt x="16216" y="42599"/>
                    <a:pt x="16358" y="42428"/>
                    <a:pt x="16329" y="42258"/>
                  </a:cubicBezTo>
                  <a:cubicBezTo>
                    <a:pt x="16329" y="42059"/>
                    <a:pt x="16187" y="41889"/>
                    <a:pt x="15989" y="41889"/>
                  </a:cubicBezTo>
                  <a:close/>
                  <a:moveTo>
                    <a:pt x="19491" y="42255"/>
                  </a:moveTo>
                  <a:cubicBezTo>
                    <a:pt x="19479" y="42255"/>
                    <a:pt x="19466" y="42256"/>
                    <a:pt x="19453" y="42258"/>
                  </a:cubicBezTo>
                  <a:cubicBezTo>
                    <a:pt x="19198" y="42286"/>
                    <a:pt x="19027" y="42514"/>
                    <a:pt x="19056" y="42741"/>
                  </a:cubicBezTo>
                  <a:cubicBezTo>
                    <a:pt x="19084" y="42911"/>
                    <a:pt x="19226" y="43025"/>
                    <a:pt x="19397" y="43025"/>
                  </a:cubicBezTo>
                  <a:cubicBezTo>
                    <a:pt x="19624" y="43025"/>
                    <a:pt x="19823" y="42826"/>
                    <a:pt x="19794" y="42570"/>
                  </a:cubicBezTo>
                  <a:cubicBezTo>
                    <a:pt x="19794" y="42413"/>
                    <a:pt x="19648" y="42255"/>
                    <a:pt x="19491" y="422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4"/>
            <p:cNvSpPr/>
            <p:nvPr/>
          </p:nvSpPr>
          <p:spPr>
            <a:xfrm>
              <a:off x="4822400" y="2205000"/>
              <a:ext cx="616300" cy="569525"/>
            </a:xfrm>
            <a:custGeom>
              <a:avLst/>
              <a:gdLst/>
              <a:ahLst/>
              <a:cxnLst/>
              <a:rect l="l" t="t" r="r" b="b"/>
              <a:pathLst>
                <a:path w="24652" h="22781" extrusionOk="0">
                  <a:moveTo>
                    <a:pt x="21044" y="541"/>
                  </a:moveTo>
                  <a:cubicBezTo>
                    <a:pt x="21044" y="541"/>
                    <a:pt x="21044" y="542"/>
                    <a:pt x="21044" y="543"/>
                  </a:cubicBezTo>
                  <a:lnTo>
                    <a:pt x="21044" y="543"/>
                  </a:lnTo>
                  <a:lnTo>
                    <a:pt x="21073" y="541"/>
                  </a:lnTo>
                  <a:close/>
                  <a:moveTo>
                    <a:pt x="1" y="115"/>
                  </a:moveTo>
                  <a:cubicBezTo>
                    <a:pt x="285" y="1790"/>
                    <a:pt x="654" y="3466"/>
                    <a:pt x="1052" y="5141"/>
                  </a:cubicBezTo>
                  <a:cubicBezTo>
                    <a:pt x="1534" y="7243"/>
                    <a:pt x="2017" y="9344"/>
                    <a:pt x="2415" y="11446"/>
                  </a:cubicBezTo>
                  <a:cubicBezTo>
                    <a:pt x="2670" y="12809"/>
                    <a:pt x="2926" y="14200"/>
                    <a:pt x="3182" y="15564"/>
                  </a:cubicBezTo>
                  <a:cubicBezTo>
                    <a:pt x="3551" y="17438"/>
                    <a:pt x="3948" y="19341"/>
                    <a:pt x="4318" y="21243"/>
                  </a:cubicBezTo>
                  <a:cubicBezTo>
                    <a:pt x="4435" y="21337"/>
                    <a:pt x="4572" y="21393"/>
                    <a:pt x="4729" y="21393"/>
                  </a:cubicBezTo>
                  <a:cubicBezTo>
                    <a:pt x="4761" y="21393"/>
                    <a:pt x="4795" y="21390"/>
                    <a:pt x="4829" y="21385"/>
                  </a:cubicBezTo>
                  <a:cubicBezTo>
                    <a:pt x="4687" y="20675"/>
                    <a:pt x="4545" y="19994"/>
                    <a:pt x="4403" y="19312"/>
                  </a:cubicBezTo>
                  <a:cubicBezTo>
                    <a:pt x="4034" y="17438"/>
                    <a:pt x="3608" y="15564"/>
                    <a:pt x="3238" y="13689"/>
                  </a:cubicBezTo>
                  <a:cubicBezTo>
                    <a:pt x="2784" y="11105"/>
                    <a:pt x="2273" y="8549"/>
                    <a:pt x="1676" y="5993"/>
                  </a:cubicBezTo>
                  <a:cubicBezTo>
                    <a:pt x="1222" y="4062"/>
                    <a:pt x="796" y="2131"/>
                    <a:pt x="427" y="171"/>
                  </a:cubicBezTo>
                  <a:lnTo>
                    <a:pt x="1" y="115"/>
                  </a:lnTo>
                  <a:close/>
                  <a:moveTo>
                    <a:pt x="24651" y="1"/>
                  </a:moveTo>
                  <a:lnTo>
                    <a:pt x="24254" y="115"/>
                  </a:lnTo>
                  <a:cubicBezTo>
                    <a:pt x="24197" y="512"/>
                    <a:pt x="24140" y="881"/>
                    <a:pt x="24055" y="1279"/>
                  </a:cubicBezTo>
                  <a:cubicBezTo>
                    <a:pt x="23742" y="3096"/>
                    <a:pt x="23402" y="4886"/>
                    <a:pt x="23061" y="6703"/>
                  </a:cubicBezTo>
                  <a:cubicBezTo>
                    <a:pt x="22720" y="8322"/>
                    <a:pt x="22379" y="9912"/>
                    <a:pt x="22067" y="11502"/>
                  </a:cubicBezTo>
                  <a:cubicBezTo>
                    <a:pt x="21811" y="12837"/>
                    <a:pt x="21612" y="14200"/>
                    <a:pt x="21357" y="15564"/>
                  </a:cubicBezTo>
                  <a:cubicBezTo>
                    <a:pt x="21016" y="17551"/>
                    <a:pt x="20618" y="19539"/>
                    <a:pt x="20335" y="21556"/>
                  </a:cubicBezTo>
                  <a:cubicBezTo>
                    <a:pt x="20363" y="21560"/>
                    <a:pt x="20392" y="21563"/>
                    <a:pt x="20422" y="21563"/>
                  </a:cubicBezTo>
                  <a:cubicBezTo>
                    <a:pt x="20569" y="21563"/>
                    <a:pt x="20723" y="21504"/>
                    <a:pt x="20817" y="21385"/>
                  </a:cubicBezTo>
                  <a:cubicBezTo>
                    <a:pt x="20817" y="21272"/>
                    <a:pt x="20817" y="21130"/>
                    <a:pt x="20846" y="21016"/>
                  </a:cubicBezTo>
                  <a:cubicBezTo>
                    <a:pt x="21130" y="19341"/>
                    <a:pt x="21414" y="17665"/>
                    <a:pt x="21726" y="16018"/>
                  </a:cubicBezTo>
                  <a:cubicBezTo>
                    <a:pt x="21982" y="14598"/>
                    <a:pt x="22180" y="13178"/>
                    <a:pt x="22464" y="11758"/>
                  </a:cubicBezTo>
                  <a:cubicBezTo>
                    <a:pt x="23089" y="8663"/>
                    <a:pt x="23771" y="5596"/>
                    <a:pt x="24310" y="2528"/>
                  </a:cubicBezTo>
                  <a:cubicBezTo>
                    <a:pt x="24452" y="1676"/>
                    <a:pt x="24538" y="853"/>
                    <a:pt x="24651" y="1"/>
                  </a:cubicBezTo>
                  <a:close/>
                  <a:moveTo>
                    <a:pt x="4743" y="683"/>
                  </a:moveTo>
                  <a:cubicBezTo>
                    <a:pt x="4743" y="739"/>
                    <a:pt x="4743" y="796"/>
                    <a:pt x="4743" y="853"/>
                  </a:cubicBezTo>
                  <a:cubicBezTo>
                    <a:pt x="4829" y="1676"/>
                    <a:pt x="4885" y="2500"/>
                    <a:pt x="4971" y="3324"/>
                  </a:cubicBezTo>
                  <a:cubicBezTo>
                    <a:pt x="5198" y="5312"/>
                    <a:pt x="5453" y="7271"/>
                    <a:pt x="5681" y="9287"/>
                  </a:cubicBezTo>
                  <a:cubicBezTo>
                    <a:pt x="5908" y="11304"/>
                    <a:pt x="6107" y="13320"/>
                    <a:pt x="6334" y="15308"/>
                  </a:cubicBezTo>
                  <a:cubicBezTo>
                    <a:pt x="6533" y="16841"/>
                    <a:pt x="6703" y="18375"/>
                    <a:pt x="6873" y="19880"/>
                  </a:cubicBezTo>
                  <a:cubicBezTo>
                    <a:pt x="6959" y="20562"/>
                    <a:pt x="7044" y="21272"/>
                    <a:pt x="7101" y="21982"/>
                  </a:cubicBezTo>
                  <a:cubicBezTo>
                    <a:pt x="7198" y="22079"/>
                    <a:pt x="7321" y="22123"/>
                    <a:pt x="7444" y="22123"/>
                  </a:cubicBezTo>
                  <a:cubicBezTo>
                    <a:pt x="7501" y="22123"/>
                    <a:pt x="7558" y="22113"/>
                    <a:pt x="7612" y="22095"/>
                  </a:cubicBezTo>
                  <a:cubicBezTo>
                    <a:pt x="7498" y="21243"/>
                    <a:pt x="7385" y="20420"/>
                    <a:pt x="7271" y="19568"/>
                  </a:cubicBezTo>
                  <a:cubicBezTo>
                    <a:pt x="7157" y="18545"/>
                    <a:pt x="7044" y="17466"/>
                    <a:pt x="6930" y="16501"/>
                  </a:cubicBezTo>
                  <a:cubicBezTo>
                    <a:pt x="6817" y="15507"/>
                    <a:pt x="6703" y="14513"/>
                    <a:pt x="6589" y="13547"/>
                  </a:cubicBezTo>
                  <a:cubicBezTo>
                    <a:pt x="6476" y="12326"/>
                    <a:pt x="6334" y="11105"/>
                    <a:pt x="6220" y="9884"/>
                  </a:cubicBezTo>
                  <a:cubicBezTo>
                    <a:pt x="6107" y="8861"/>
                    <a:pt x="5965" y="7811"/>
                    <a:pt x="5851" y="6788"/>
                  </a:cubicBezTo>
                  <a:cubicBezTo>
                    <a:pt x="5737" y="5879"/>
                    <a:pt x="5595" y="4971"/>
                    <a:pt x="5510" y="4062"/>
                  </a:cubicBezTo>
                  <a:cubicBezTo>
                    <a:pt x="5368" y="2954"/>
                    <a:pt x="5255" y="1847"/>
                    <a:pt x="5141" y="739"/>
                  </a:cubicBezTo>
                  <a:lnTo>
                    <a:pt x="4743" y="683"/>
                  </a:lnTo>
                  <a:close/>
                  <a:moveTo>
                    <a:pt x="21044" y="543"/>
                  </a:moveTo>
                  <a:lnTo>
                    <a:pt x="20675" y="569"/>
                  </a:lnTo>
                  <a:cubicBezTo>
                    <a:pt x="20590" y="1080"/>
                    <a:pt x="20505" y="1563"/>
                    <a:pt x="20448" y="2074"/>
                  </a:cubicBezTo>
                  <a:cubicBezTo>
                    <a:pt x="20221" y="4005"/>
                    <a:pt x="20051" y="5965"/>
                    <a:pt x="19823" y="7924"/>
                  </a:cubicBezTo>
                  <a:cubicBezTo>
                    <a:pt x="19767" y="8492"/>
                    <a:pt x="19710" y="9060"/>
                    <a:pt x="19653" y="9600"/>
                  </a:cubicBezTo>
                  <a:cubicBezTo>
                    <a:pt x="19483" y="10849"/>
                    <a:pt x="19284" y="12099"/>
                    <a:pt x="19170" y="13348"/>
                  </a:cubicBezTo>
                  <a:cubicBezTo>
                    <a:pt x="19000" y="14768"/>
                    <a:pt x="18858" y="16160"/>
                    <a:pt x="18687" y="17580"/>
                  </a:cubicBezTo>
                  <a:cubicBezTo>
                    <a:pt x="18489" y="19113"/>
                    <a:pt x="18375" y="20675"/>
                    <a:pt x="18261" y="22237"/>
                  </a:cubicBezTo>
                  <a:cubicBezTo>
                    <a:pt x="18291" y="22242"/>
                    <a:pt x="18320" y="22244"/>
                    <a:pt x="18349" y="22244"/>
                  </a:cubicBezTo>
                  <a:cubicBezTo>
                    <a:pt x="18489" y="22244"/>
                    <a:pt x="18622" y="22189"/>
                    <a:pt x="18716" y="22095"/>
                  </a:cubicBezTo>
                  <a:cubicBezTo>
                    <a:pt x="18716" y="21868"/>
                    <a:pt x="18716" y="21612"/>
                    <a:pt x="18744" y="21385"/>
                  </a:cubicBezTo>
                  <a:cubicBezTo>
                    <a:pt x="18829" y="20590"/>
                    <a:pt x="18886" y="19795"/>
                    <a:pt x="18971" y="19000"/>
                  </a:cubicBezTo>
                  <a:cubicBezTo>
                    <a:pt x="19113" y="17466"/>
                    <a:pt x="19255" y="15933"/>
                    <a:pt x="19454" y="14428"/>
                  </a:cubicBezTo>
                  <a:cubicBezTo>
                    <a:pt x="19738" y="12070"/>
                    <a:pt x="20079" y="9742"/>
                    <a:pt x="20306" y="7385"/>
                  </a:cubicBezTo>
                  <a:cubicBezTo>
                    <a:pt x="20477" y="5454"/>
                    <a:pt x="20732" y="3494"/>
                    <a:pt x="20959" y="1563"/>
                  </a:cubicBezTo>
                  <a:cubicBezTo>
                    <a:pt x="20988" y="1223"/>
                    <a:pt x="21016" y="883"/>
                    <a:pt x="21044" y="543"/>
                  </a:cubicBezTo>
                  <a:close/>
                  <a:moveTo>
                    <a:pt x="8805" y="910"/>
                  </a:moveTo>
                  <a:lnTo>
                    <a:pt x="8805" y="1478"/>
                  </a:lnTo>
                  <a:cubicBezTo>
                    <a:pt x="8833" y="1960"/>
                    <a:pt x="8890" y="2472"/>
                    <a:pt x="8918" y="2954"/>
                  </a:cubicBezTo>
                  <a:cubicBezTo>
                    <a:pt x="8975" y="3863"/>
                    <a:pt x="9032" y="4800"/>
                    <a:pt x="9089" y="5709"/>
                  </a:cubicBezTo>
                  <a:cubicBezTo>
                    <a:pt x="9202" y="7385"/>
                    <a:pt x="9344" y="9060"/>
                    <a:pt x="9429" y="10736"/>
                  </a:cubicBezTo>
                  <a:cubicBezTo>
                    <a:pt x="9515" y="11985"/>
                    <a:pt x="9571" y="13235"/>
                    <a:pt x="9628" y="14484"/>
                  </a:cubicBezTo>
                  <a:cubicBezTo>
                    <a:pt x="9685" y="15422"/>
                    <a:pt x="9742" y="16359"/>
                    <a:pt x="9799" y="17324"/>
                  </a:cubicBezTo>
                  <a:cubicBezTo>
                    <a:pt x="9912" y="19057"/>
                    <a:pt x="9997" y="20817"/>
                    <a:pt x="10111" y="22550"/>
                  </a:cubicBezTo>
                  <a:cubicBezTo>
                    <a:pt x="10206" y="22625"/>
                    <a:pt x="10313" y="22676"/>
                    <a:pt x="10424" y="22676"/>
                  </a:cubicBezTo>
                  <a:cubicBezTo>
                    <a:pt x="10480" y="22676"/>
                    <a:pt x="10537" y="22663"/>
                    <a:pt x="10594" y="22635"/>
                  </a:cubicBezTo>
                  <a:cubicBezTo>
                    <a:pt x="10537" y="21726"/>
                    <a:pt x="10480" y="20817"/>
                    <a:pt x="10423" y="19880"/>
                  </a:cubicBezTo>
                  <a:lnTo>
                    <a:pt x="10395" y="19454"/>
                  </a:lnTo>
                  <a:cubicBezTo>
                    <a:pt x="10338" y="18489"/>
                    <a:pt x="10253" y="17523"/>
                    <a:pt x="10196" y="16557"/>
                  </a:cubicBezTo>
                  <a:cubicBezTo>
                    <a:pt x="10111" y="15223"/>
                    <a:pt x="10054" y="13888"/>
                    <a:pt x="9997" y="12582"/>
                  </a:cubicBezTo>
                  <a:cubicBezTo>
                    <a:pt x="9941" y="11730"/>
                    <a:pt x="9884" y="10878"/>
                    <a:pt x="9827" y="10026"/>
                  </a:cubicBezTo>
                  <a:cubicBezTo>
                    <a:pt x="9770" y="9032"/>
                    <a:pt x="9685" y="8038"/>
                    <a:pt x="9628" y="7044"/>
                  </a:cubicBezTo>
                  <a:cubicBezTo>
                    <a:pt x="9543" y="5908"/>
                    <a:pt x="9486" y="4744"/>
                    <a:pt x="9429" y="3579"/>
                  </a:cubicBezTo>
                  <a:cubicBezTo>
                    <a:pt x="9373" y="2983"/>
                    <a:pt x="9344" y="2415"/>
                    <a:pt x="9287" y="1818"/>
                  </a:cubicBezTo>
                  <a:cubicBezTo>
                    <a:pt x="9259" y="1506"/>
                    <a:pt x="9202" y="1222"/>
                    <a:pt x="9145" y="910"/>
                  </a:cubicBezTo>
                  <a:close/>
                  <a:moveTo>
                    <a:pt x="16756" y="853"/>
                  </a:moveTo>
                  <a:cubicBezTo>
                    <a:pt x="16728" y="2983"/>
                    <a:pt x="16586" y="5113"/>
                    <a:pt x="16472" y="7214"/>
                  </a:cubicBezTo>
                  <a:cubicBezTo>
                    <a:pt x="16387" y="8748"/>
                    <a:pt x="16245" y="10281"/>
                    <a:pt x="16103" y="11815"/>
                  </a:cubicBezTo>
                  <a:cubicBezTo>
                    <a:pt x="15961" y="13689"/>
                    <a:pt x="15876" y="15564"/>
                    <a:pt x="15762" y="17495"/>
                  </a:cubicBezTo>
                  <a:cubicBezTo>
                    <a:pt x="15677" y="19199"/>
                    <a:pt x="15620" y="20931"/>
                    <a:pt x="15563" y="22663"/>
                  </a:cubicBezTo>
                  <a:cubicBezTo>
                    <a:pt x="15622" y="22675"/>
                    <a:pt x="15686" y="22682"/>
                    <a:pt x="15751" y="22682"/>
                  </a:cubicBezTo>
                  <a:cubicBezTo>
                    <a:pt x="15842" y="22682"/>
                    <a:pt x="15935" y="22668"/>
                    <a:pt x="16018" y="22635"/>
                  </a:cubicBezTo>
                  <a:cubicBezTo>
                    <a:pt x="15989" y="21811"/>
                    <a:pt x="16103" y="20988"/>
                    <a:pt x="16131" y="20136"/>
                  </a:cubicBezTo>
                  <a:cubicBezTo>
                    <a:pt x="16188" y="18489"/>
                    <a:pt x="16245" y="16813"/>
                    <a:pt x="16330" y="15166"/>
                  </a:cubicBezTo>
                  <a:cubicBezTo>
                    <a:pt x="16359" y="14342"/>
                    <a:pt x="16415" y="13519"/>
                    <a:pt x="16472" y="12695"/>
                  </a:cubicBezTo>
                  <a:cubicBezTo>
                    <a:pt x="16614" y="11076"/>
                    <a:pt x="16756" y="9486"/>
                    <a:pt x="16870" y="7896"/>
                  </a:cubicBezTo>
                  <a:cubicBezTo>
                    <a:pt x="16955" y="6987"/>
                    <a:pt x="16983" y="6107"/>
                    <a:pt x="17069" y="5198"/>
                  </a:cubicBezTo>
                  <a:cubicBezTo>
                    <a:pt x="17182" y="3835"/>
                    <a:pt x="17154" y="2472"/>
                    <a:pt x="17154" y="1108"/>
                  </a:cubicBezTo>
                  <a:cubicBezTo>
                    <a:pt x="17154" y="910"/>
                    <a:pt x="17154" y="853"/>
                    <a:pt x="17012" y="853"/>
                  </a:cubicBezTo>
                  <a:close/>
                  <a:moveTo>
                    <a:pt x="12496" y="938"/>
                  </a:moveTo>
                  <a:cubicBezTo>
                    <a:pt x="12496" y="1392"/>
                    <a:pt x="12468" y="1847"/>
                    <a:pt x="12468" y="2301"/>
                  </a:cubicBezTo>
                  <a:lnTo>
                    <a:pt x="12468" y="6760"/>
                  </a:lnTo>
                  <a:lnTo>
                    <a:pt x="12468" y="18375"/>
                  </a:lnTo>
                  <a:cubicBezTo>
                    <a:pt x="12468" y="19823"/>
                    <a:pt x="12496" y="21272"/>
                    <a:pt x="12525" y="22692"/>
                  </a:cubicBezTo>
                  <a:cubicBezTo>
                    <a:pt x="12601" y="22753"/>
                    <a:pt x="12693" y="22781"/>
                    <a:pt x="12789" y="22781"/>
                  </a:cubicBezTo>
                  <a:cubicBezTo>
                    <a:pt x="12872" y="22781"/>
                    <a:pt x="12957" y="22760"/>
                    <a:pt x="13036" y="22720"/>
                  </a:cubicBezTo>
                  <a:cubicBezTo>
                    <a:pt x="13008" y="21669"/>
                    <a:pt x="12922" y="20590"/>
                    <a:pt x="12922" y="19539"/>
                  </a:cubicBezTo>
                  <a:cubicBezTo>
                    <a:pt x="12894" y="15620"/>
                    <a:pt x="12894" y="11730"/>
                    <a:pt x="12894" y="7839"/>
                  </a:cubicBezTo>
                  <a:cubicBezTo>
                    <a:pt x="12894" y="7044"/>
                    <a:pt x="12951" y="6277"/>
                    <a:pt x="12951" y="5482"/>
                  </a:cubicBezTo>
                  <a:cubicBezTo>
                    <a:pt x="13008" y="3977"/>
                    <a:pt x="12894" y="2472"/>
                    <a:pt x="12866" y="9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14"/>
          <p:cNvGrpSpPr/>
          <p:nvPr/>
        </p:nvGrpSpPr>
        <p:grpSpPr>
          <a:xfrm>
            <a:off x="8789779" y="1017186"/>
            <a:ext cx="1129790" cy="1493647"/>
            <a:chOff x="7364218" y="595858"/>
            <a:chExt cx="764094" cy="1010108"/>
          </a:xfrm>
        </p:grpSpPr>
        <p:sp>
          <p:nvSpPr>
            <p:cNvPr id="860" name="Google Shape;860;p14"/>
            <p:cNvSpPr/>
            <p:nvPr/>
          </p:nvSpPr>
          <p:spPr>
            <a:xfrm>
              <a:off x="7364218" y="630232"/>
              <a:ext cx="729758" cy="975735"/>
            </a:xfrm>
            <a:custGeom>
              <a:avLst/>
              <a:gdLst/>
              <a:ahLst/>
              <a:cxnLst/>
              <a:rect l="l" t="t" r="r" b="b"/>
              <a:pathLst>
                <a:path w="19468" h="26030" extrusionOk="0">
                  <a:moveTo>
                    <a:pt x="1" y="0"/>
                  </a:moveTo>
                  <a:lnTo>
                    <a:pt x="1" y="26029"/>
                  </a:lnTo>
                  <a:lnTo>
                    <a:pt x="19467" y="26029"/>
                  </a:lnTo>
                  <a:lnTo>
                    <a:pt x="19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4"/>
            <p:cNvSpPr/>
            <p:nvPr/>
          </p:nvSpPr>
          <p:spPr>
            <a:xfrm>
              <a:off x="7398592" y="595858"/>
              <a:ext cx="729720" cy="975735"/>
            </a:xfrm>
            <a:custGeom>
              <a:avLst/>
              <a:gdLst/>
              <a:ahLst/>
              <a:cxnLst/>
              <a:rect l="l" t="t" r="r" b="b"/>
              <a:pathLst>
                <a:path w="19467" h="26030" extrusionOk="0">
                  <a:moveTo>
                    <a:pt x="0" y="1"/>
                  </a:moveTo>
                  <a:lnTo>
                    <a:pt x="0" y="26030"/>
                  </a:lnTo>
                  <a:lnTo>
                    <a:pt x="19467" y="26030"/>
                  </a:lnTo>
                  <a:lnTo>
                    <a:pt x="19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4"/>
            <p:cNvSpPr/>
            <p:nvPr/>
          </p:nvSpPr>
          <p:spPr>
            <a:xfrm>
              <a:off x="7472775" y="671466"/>
              <a:ext cx="581355" cy="825907"/>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4"/>
            <p:cNvSpPr/>
            <p:nvPr/>
          </p:nvSpPr>
          <p:spPr>
            <a:xfrm>
              <a:off x="7435702" y="632969"/>
              <a:ext cx="655538" cy="901514"/>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864"/>
        <p:cNvGrpSpPr/>
        <p:nvPr/>
      </p:nvGrpSpPr>
      <p:grpSpPr>
        <a:xfrm>
          <a:off x="0" y="0"/>
          <a:ext cx="0" cy="0"/>
          <a:chOff x="0" y="0"/>
          <a:chExt cx="0" cy="0"/>
        </a:xfrm>
      </p:grpSpPr>
      <p:sp>
        <p:nvSpPr>
          <p:cNvPr id="865" name="Google Shape;865;p1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868" name="Google Shape;868;p15"/>
          <p:cNvGrpSpPr/>
          <p:nvPr/>
        </p:nvGrpSpPr>
        <p:grpSpPr>
          <a:xfrm>
            <a:off x="2936544" y="-329546"/>
            <a:ext cx="2934233" cy="708308"/>
            <a:chOff x="2375925" y="3297600"/>
            <a:chExt cx="735950" cy="177650"/>
          </a:xfrm>
        </p:grpSpPr>
        <p:sp>
          <p:nvSpPr>
            <p:cNvPr id="869" name="Google Shape;869;p1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 name="Google Shape;875;p15"/>
          <p:cNvSpPr txBox="1">
            <a:spLocks noGrp="1"/>
          </p:cNvSpPr>
          <p:nvPr>
            <p:ph type="title"/>
          </p:nvPr>
        </p:nvSpPr>
        <p:spPr>
          <a:xfrm>
            <a:off x="2620175" y="3736825"/>
            <a:ext cx="3825600" cy="42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3000">
                <a:solidFill>
                  <a:schemeClr val="dk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876" name="Google Shape;876;p15"/>
          <p:cNvSpPr txBox="1">
            <a:spLocks noGrp="1"/>
          </p:cNvSpPr>
          <p:nvPr>
            <p:ph type="subTitle" idx="1"/>
          </p:nvPr>
        </p:nvSpPr>
        <p:spPr>
          <a:xfrm>
            <a:off x="2620100" y="1127250"/>
            <a:ext cx="3825600" cy="197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877" name="Google Shape;877;p15"/>
          <p:cNvGrpSpPr/>
          <p:nvPr/>
        </p:nvGrpSpPr>
        <p:grpSpPr>
          <a:xfrm>
            <a:off x="7169846" y="2833891"/>
            <a:ext cx="3071647" cy="2128595"/>
            <a:chOff x="7169846" y="2833891"/>
            <a:chExt cx="3071647" cy="2128595"/>
          </a:xfrm>
        </p:grpSpPr>
        <p:grpSp>
          <p:nvGrpSpPr>
            <p:cNvPr id="878" name="Google Shape;878;p15"/>
            <p:cNvGrpSpPr/>
            <p:nvPr/>
          </p:nvGrpSpPr>
          <p:grpSpPr>
            <a:xfrm>
              <a:off x="7169846" y="2833891"/>
              <a:ext cx="3071647" cy="2128595"/>
              <a:chOff x="6701321" y="2327691"/>
              <a:chExt cx="3071647" cy="2128595"/>
            </a:xfrm>
          </p:grpSpPr>
          <p:sp>
            <p:nvSpPr>
              <p:cNvPr id="879" name="Google Shape;879;p15"/>
              <p:cNvSpPr/>
              <p:nvPr/>
            </p:nvSpPr>
            <p:spPr>
              <a:xfrm>
                <a:off x="6701321" y="4243502"/>
                <a:ext cx="3071647" cy="212784"/>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5"/>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5"/>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5"/>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5"/>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5"/>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5"/>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5"/>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5"/>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5"/>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5"/>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5"/>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5"/>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5"/>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5"/>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5"/>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5"/>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5"/>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5"/>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5"/>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5"/>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5"/>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5"/>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5"/>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5"/>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5"/>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5"/>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5"/>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5"/>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5"/>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5"/>
              <p:cNvSpPr/>
              <p:nvPr/>
            </p:nvSpPr>
            <p:spPr>
              <a:xfrm>
                <a:off x="6834186" y="2839316"/>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5"/>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5"/>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5"/>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5"/>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5"/>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15"/>
            <p:cNvGrpSpPr/>
            <p:nvPr/>
          </p:nvGrpSpPr>
          <p:grpSpPr>
            <a:xfrm>
              <a:off x="8394114" y="2965234"/>
              <a:ext cx="623127" cy="376402"/>
              <a:chOff x="1412143" y="4301302"/>
              <a:chExt cx="701246" cy="423542"/>
            </a:xfrm>
          </p:grpSpPr>
          <p:grpSp>
            <p:nvGrpSpPr>
              <p:cNvPr id="916" name="Google Shape;916;p15"/>
              <p:cNvGrpSpPr/>
              <p:nvPr/>
            </p:nvGrpSpPr>
            <p:grpSpPr>
              <a:xfrm>
                <a:off x="1412143" y="4492167"/>
                <a:ext cx="701246" cy="232678"/>
                <a:chOff x="7138068" y="2592629"/>
                <a:chExt cx="701246" cy="232678"/>
              </a:xfrm>
            </p:grpSpPr>
            <p:sp>
              <p:nvSpPr>
                <p:cNvPr id="917" name="Google Shape;917;p15"/>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5"/>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5"/>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5"/>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5"/>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5"/>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5"/>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5"/>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5"/>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5"/>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15"/>
              <p:cNvGrpSpPr/>
              <p:nvPr/>
            </p:nvGrpSpPr>
            <p:grpSpPr>
              <a:xfrm rot="-1436162">
                <a:off x="1652698" y="4359172"/>
                <a:ext cx="325222" cy="188484"/>
                <a:chOff x="3731575" y="1638525"/>
                <a:chExt cx="208350" cy="120750"/>
              </a:xfrm>
            </p:grpSpPr>
            <p:sp>
              <p:nvSpPr>
                <p:cNvPr id="928" name="Google Shape;928;p15"/>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5"/>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5"/>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5"/>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2" name="Google Shape;932;p15"/>
          <p:cNvGrpSpPr/>
          <p:nvPr/>
        </p:nvGrpSpPr>
        <p:grpSpPr>
          <a:xfrm>
            <a:off x="7954319" y="892106"/>
            <a:ext cx="1366680" cy="1325871"/>
            <a:chOff x="7954319" y="892106"/>
            <a:chExt cx="1366680" cy="1325871"/>
          </a:xfrm>
        </p:grpSpPr>
        <p:grpSp>
          <p:nvGrpSpPr>
            <p:cNvPr id="933" name="Google Shape;933;p15"/>
            <p:cNvGrpSpPr/>
            <p:nvPr/>
          </p:nvGrpSpPr>
          <p:grpSpPr>
            <a:xfrm>
              <a:off x="8696169" y="892106"/>
              <a:ext cx="624830" cy="864271"/>
              <a:chOff x="8836294" y="892106"/>
              <a:chExt cx="624830" cy="864271"/>
            </a:xfrm>
          </p:grpSpPr>
          <p:grpSp>
            <p:nvGrpSpPr>
              <p:cNvPr id="934" name="Google Shape;934;p15"/>
              <p:cNvGrpSpPr/>
              <p:nvPr/>
            </p:nvGrpSpPr>
            <p:grpSpPr>
              <a:xfrm>
                <a:off x="8867712" y="923406"/>
                <a:ext cx="593412" cy="807774"/>
                <a:chOff x="6003750" y="3839525"/>
                <a:chExt cx="736700" cy="1069475"/>
              </a:xfrm>
            </p:grpSpPr>
            <p:sp>
              <p:nvSpPr>
                <p:cNvPr id="935" name="Google Shape;935;p15"/>
                <p:cNvSpPr/>
                <p:nvPr/>
              </p:nvSpPr>
              <p:spPr>
                <a:xfrm>
                  <a:off x="6003750" y="3839525"/>
                  <a:ext cx="736700" cy="1069475"/>
                </a:xfrm>
                <a:custGeom>
                  <a:avLst/>
                  <a:gdLst/>
                  <a:ahLst/>
                  <a:cxnLst/>
                  <a:rect l="l" t="t" r="r" b="b"/>
                  <a:pathLst>
                    <a:path w="29468" h="42779" extrusionOk="0">
                      <a:moveTo>
                        <a:pt x="0" y="1"/>
                      </a:moveTo>
                      <a:lnTo>
                        <a:pt x="0" y="42779"/>
                      </a:lnTo>
                      <a:lnTo>
                        <a:pt x="29467" y="42779"/>
                      </a:lnTo>
                      <a:lnTo>
                        <a:pt x="29467" y="7090"/>
                      </a:lnTo>
                      <a:lnTo>
                        <a:pt x="22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5"/>
                <p:cNvSpPr/>
                <p:nvPr/>
              </p:nvSpPr>
              <p:spPr>
                <a:xfrm>
                  <a:off x="6563175" y="3839525"/>
                  <a:ext cx="177275" cy="177275"/>
                </a:xfrm>
                <a:custGeom>
                  <a:avLst/>
                  <a:gdLst/>
                  <a:ahLst/>
                  <a:cxnLst/>
                  <a:rect l="l" t="t" r="r" b="b"/>
                  <a:pathLst>
                    <a:path w="7091" h="7091" extrusionOk="0">
                      <a:moveTo>
                        <a:pt x="1" y="1"/>
                      </a:moveTo>
                      <a:lnTo>
                        <a:pt x="1" y="7090"/>
                      </a:lnTo>
                      <a:lnTo>
                        <a:pt x="7090" y="7090"/>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5"/>
                <p:cNvSpPr/>
                <p:nvPr/>
              </p:nvSpPr>
              <p:spPr>
                <a:xfrm>
                  <a:off x="6259350" y="3948050"/>
                  <a:ext cx="225500" cy="25325"/>
                </a:xfrm>
                <a:custGeom>
                  <a:avLst/>
                  <a:gdLst/>
                  <a:ahLst/>
                  <a:cxnLst/>
                  <a:rect l="l" t="t" r="r" b="b"/>
                  <a:pathLst>
                    <a:path w="9020" h="1013" extrusionOk="0">
                      <a:moveTo>
                        <a:pt x="1" y="0"/>
                      </a:moveTo>
                      <a:lnTo>
                        <a:pt x="1" y="1013"/>
                      </a:lnTo>
                      <a:lnTo>
                        <a:pt x="9019" y="1013"/>
                      </a:lnTo>
                      <a:lnTo>
                        <a:pt x="9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5"/>
                <p:cNvSpPr/>
                <p:nvPr/>
              </p:nvSpPr>
              <p:spPr>
                <a:xfrm>
                  <a:off x="6094216" y="4067400"/>
                  <a:ext cx="558243" cy="26550"/>
                </a:xfrm>
                <a:custGeom>
                  <a:avLst/>
                  <a:gdLst/>
                  <a:ahLst/>
                  <a:cxnLst/>
                  <a:rect l="l" t="t" r="r" b="b"/>
                  <a:pathLst>
                    <a:path w="5836" h="1062" extrusionOk="0">
                      <a:moveTo>
                        <a:pt x="0" y="1"/>
                      </a:moveTo>
                      <a:lnTo>
                        <a:pt x="0" y="1062"/>
                      </a:lnTo>
                      <a:lnTo>
                        <a:pt x="5836" y="1062"/>
                      </a:lnTo>
                      <a:lnTo>
                        <a:pt x="5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5"/>
                <p:cNvSpPr/>
                <p:nvPr/>
              </p:nvSpPr>
              <p:spPr>
                <a:xfrm>
                  <a:off x="6094175" y="41277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5"/>
                <p:cNvSpPr/>
                <p:nvPr/>
              </p:nvSpPr>
              <p:spPr>
                <a:xfrm>
                  <a:off x="6094175" y="466905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5"/>
                <p:cNvSpPr/>
                <p:nvPr/>
              </p:nvSpPr>
              <p:spPr>
                <a:xfrm>
                  <a:off x="6094175" y="4729325"/>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5"/>
                <p:cNvSpPr/>
                <p:nvPr/>
              </p:nvSpPr>
              <p:spPr>
                <a:xfrm>
                  <a:off x="6511350" y="4789625"/>
                  <a:ext cx="141075" cy="26550"/>
                </a:xfrm>
                <a:custGeom>
                  <a:avLst/>
                  <a:gdLst/>
                  <a:ahLst/>
                  <a:cxnLst/>
                  <a:rect l="l" t="t" r="r" b="b"/>
                  <a:pathLst>
                    <a:path w="5643" h="1062" extrusionOk="0">
                      <a:moveTo>
                        <a:pt x="0" y="0"/>
                      </a:moveTo>
                      <a:lnTo>
                        <a:pt x="0" y="1061"/>
                      </a:lnTo>
                      <a:lnTo>
                        <a:pt x="5643" y="1061"/>
                      </a:lnTo>
                      <a:lnTo>
                        <a:pt x="5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5"/>
                <p:cNvSpPr/>
                <p:nvPr/>
              </p:nvSpPr>
              <p:spPr>
                <a:xfrm>
                  <a:off x="6094175" y="41928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5"/>
                <p:cNvSpPr/>
                <p:nvPr/>
              </p:nvSpPr>
              <p:spPr>
                <a:xfrm>
                  <a:off x="6094175" y="44894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5"/>
                <p:cNvSpPr/>
                <p:nvPr/>
              </p:nvSpPr>
              <p:spPr>
                <a:xfrm>
                  <a:off x="6094175" y="45533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5"/>
                <p:cNvSpPr/>
                <p:nvPr/>
              </p:nvSpPr>
              <p:spPr>
                <a:xfrm>
                  <a:off x="6094175" y="46087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5"/>
                <p:cNvSpPr/>
                <p:nvPr/>
              </p:nvSpPr>
              <p:spPr>
                <a:xfrm>
                  <a:off x="6094175" y="4308550"/>
                  <a:ext cx="558250" cy="25325"/>
                </a:xfrm>
                <a:custGeom>
                  <a:avLst/>
                  <a:gdLst/>
                  <a:ahLst/>
                  <a:cxnLst/>
                  <a:rect l="l" t="t" r="r" b="b"/>
                  <a:pathLst>
                    <a:path w="22330" h="1013"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5"/>
                <p:cNvSpPr/>
                <p:nvPr/>
              </p:nvSpPr>
              <p:spPr>
                <a:xfrm>
                  <a:off x="6373901" y="4429125"/>
                  <a:ext cx="278525" cy="25325"/>
                </a:xfrm>
                <a:custGeom>
                  <a:avLst/>
                  <a:gdLst/>
                  <a:ahLst/>
                  <a:cxnLst/>
                  <a:rect l="l" t="t" r="r" b="b"/>
                  <a:pathLst>
                    <a:path w="11141" h="1013" extrusionOk="0">
                      <a:moveTo>
                        <a:pt x="0" y="0"/>
                      </a:moveTo>
                      <a:lnTo>
                        <a:pt x="0" y="1013"/>
                      </a:lnTo>
                      <a:lnTo>
                        <a:pt x="11141" y="1013"/>
                      </a:lnTo>
                      <a:lnTo>
                        <a:pt x="1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5"/>
                <p:cNvSpPr/>
                <p:nvPr/>
              </p:nvSpPr>
              <p:spPr>
                <a:xfrm>
                  <a:off x="6094175" y="42482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 name="Google Shape;950;p15"/>
              <p:cNvSpPr/>
              <p:nvPr/>
            </p:nvSpPr>
            <p:spPr>
              <a:xfrm rot="1872548" flipH="1">
                <a:off x="8831412" y="1699175"/>
                <a:ext cx="144163" cy="2140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5"/>
              <p:cNvSpPr/>
              <p:nvPr/>
            </p:nvSpPr>
            <p:spPr>
              <a:xfrm rot="-2033306" flipH="1">
                <a:off x="8831137" y="930379"/>
                <a:ext cx="144195" cy="2155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15"/>
            <p:cNvGrpSpPr/>
            <p:nvPr/>
          </p:nvGrpSpPr>
          <p:grpSpPr>
            <a:xfrm>
              <a:off x="7954319" y="1353706"/>
              <a:ext cx="650230" cy="864271"/>
              <a:chOff x="7954319" y="1353706"/>
              <a:chExt cx="650230" cy="864271"/>
            </a:xfrm>
          </p:grpSpPr>
          <p:grpSp>
            <p:nvGrpSpPr>
              <p:cNvPr id="953" name="Google Shape;953;p15"/>
              <p:cNvGrpSpPr/>
              <p:nvPr/>
            </p:nvGrpSpPr>
            <p:grpSpPr>
              <a:xfrm>
                <a:off x="7985737" y="1385006"/>
                <a:ext cx="593412" cy="807774"/>
                <a:chOff x="6003750" y="3839525"/>
                <a:chExt cx="736700" cy="1069475"/>
              </a:xfrm>
            </p:grpSpPr>
            <p:sp>
              <p:nvSpPr>
                <p:cNvPr id="954" name="Google Shape;954;p15"/>
                <p:cNvSpPr/>
                <p:nvPr/>
              </p:nvSpPr>
              <p:spPr>
                <a:xfrm>
                  <a:off x="6003750" y="3839525"/>
                  <a:ext cx="736700" cy="1069475"/>
                </a:xfrm>
                <a:custGeom>
                  <a:avLst/>
                  <a:gdLst/>
                  <a:ahLst/>
                  <a:cxnLst/>
                  <a:rect l="l" t="t" r="r" b="b"/>
                  <a:pathLst>
                    <a:path w="29468" h="42779" extrusionOk="0">
                      <a:moveTo>
                        <a:pt x="0" y="1"/>
                      </a:moveTo>
                      <a:lnTo>
                        <a:pt x="0" y="42779"/>
                      </a:lnTo>
                      <a:lnTo>
                        <a:pt x="29467" y="42779"/>
                      </a:lnTo>
                      <a:lnTo>
                        <a:pt x="29467" y="7090"/>
                      </a:lnTo>
                      <a:lnTo>
                        <a:pt x="22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5"/>
                <p:cNvSpPr/>
                <p:nvPr/>
              </p:nvSpPr>
              <p:spPr>
                <a:xfrm>
                  <a:off x="6259350" y="3948050"/>
                  <a:ext cx="225500" cy="25325"/>
                </a:xfrm>
                <a:custGeom>
                  <a:avLst/>
                  <a:gdLst/>
                  <a:ahLst/>
                  <a:cxnLst/>
                  <a:rect l="l" t="t" r="r" b="b"/>
                  <a:pathLst>
                    <a:path w="9020" h="1013" extrusionOk="0">
                      <a:moveTo>
                        <a:pt x="1" y="0"/>
                      </a:moveTo>
                      <a:lnTo>
                        <a:pt x="1" y="1013"/>
                      </a:lnTo>
                      <a:lnTo>
                        <a:pt x="9019" y="1013"/>
                      </a:lnTo>
                      <a:lnTo>
                        <a:pt x="9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5"/>
                <p:cNvSpPr/>
                <p:nvPr/>
              </p:nvSpPr>
              <p:spPr>
                <a:xfrm>
                  <a:off x="6094216" y="4067400"/>
                  <a:ext cx="558243" cy="26550"/>
                </a:xfrm>
                <a:custGeom>
                  <a:avLst/>
                  <a:gdLst/>
                  <a:ahLst/>
                  <a:cxnLst/>
                  <a:rect l="l" t="t" r="r" b="b"/>
                  <a:pathLst>
                    <a:path w="5836" h="1062" extrusionOk="0">
                      <a:moveTo>
                        <a:pt x="0" y="1"/>
                      </a:moveTo>
                      <a:lnTo>
                        <a:pt x="0" y="1062"/>
                      </a:lnTo>
                      <a:lnTo>
                        <a:pt x="5836" y="1062"/>
                      </a:lnTo>
                      <a:lnTo>
                        <a:pt x="5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
                <p:cNvSpPr/>
                <p:nvPr/>
              </p:nvSpPr>
              <p:spPr>
                <a:xfrm>
                  <a:off x="6094175" y="41277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5"/>
                <p:cNvSpPr/>
                <p:nvPr/>
              </p:nvSpPr>
              <p:spPr>
                <a:xfrm>
                  <a:off x="6094175" y="466905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5"/>
                <p:cNvSpPr/>
                <p:nvPr/>
              </p:nvSpPr>
              <p:spPr>
                <a:xfrm>
                  <a:off x="6094175" y="4729325"/>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5"/>
                <p:cNvSpPr/>
                <p:nvPr/>
              </p:nvSpPr>
              <p:spPr>
                <a:xfrm>
                  <a:off x="6511350" y="4789625"/>
                  <a:ext cx="141075" cy="26550"/>
                </a:xfrm>
                <a:custGeom>
                  <a:avLst/>
                  <a:gdLst/>
                  <a:ahLst/>
                  <a:cxnLst/>
                  <a:rect l="l" t="t" r="r" b="b"/>
                  <a:pathLst>
                    <a:path w="5643" h="1062" extrusionOk="0">
                      <a:moveTo>
                        <a:pt x="0" y="0"/>
                      </a:moveTo>
                      <a:lnTo>
                        <a:pt x="0" y="1061"/>
                      </a:lnTo>
                      <a:lnTo>
                        <a:pt x="5643" y="1061"/>
                      </a:lnTo>
                      <a:lnTo>
                        <a:pt x="5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5"/>
                <p:cNvSpPr/>
                <p:nvPr/>
              </p:nvSpPr>
              <p:spPr>
                <a:xfrm>
                  <a:off x="6094175" y="41928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5"/>
                <p:cNvSpPr/>
                <p:nvPr/>
              </p:nvSpPr>
              <p:spPr>
                <a:xfrm>
                  <a:off x="6094175" y="44894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5"/>
                <p:cNvSpPr/>
                <p:nvPr/>
              </p:nvSpPr>
              <p:spPr>
                <a:xfrm>
                  <a:off x="6094175" y="45533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
                <p:cNvSpPr/>
                <p:nvPr/>
              </p:nvSpPr>
              <p:spPr>
                <a:xfrm>
                  <a:off x="6094175" y="46087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5"/>
                <p:cNvSpPr/>
                <p:nvPr/>
              </p:nvSpPr>
              <p:spPr>
                <a:xfrm>
                  <a:off x="6094175" y="4308550"/>
                  <a:ext cx="558250" cy="25325"/>
                </a:xfrm>
                <a:custGeom>
                  <a:avLst/>
                  <a:gdLst/>
                  <a:ahLst/>
                  <a:cxnLst/>
                  <a:rect l="l" t="t" r="r" b="b"/>
                  <a:pathLst>
                    <a:path w="22330" h="1013"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5"/>
                <p:cNvSpPr/>
                <p:nvPr/>
              </p:nvSpPr>
              <p:spPr>
                <a:xfrm>
                  <a:off x="6234065" y="4429125"/>
                  <a:ext cx="278525" cy="25325"/>
                </a:xfrm>
                <a:custGeom>
                  <a:avLst/>
                  <a:gdLst/>
                  <a:ahLst/>
                  <a:cxnLst/>
                  <a:rect l="l" t="t" r="r" b="b"/>
                  <a:pathLst>
                    <a:path w="11141" h="1013" extrusionOk="0">
                      <a:moveTo>
                        <a:pt x="0" y="0"/>
                      </a:moveTo>
                      <a:lnTo>
                        <a:pt x="0" y="1013"/>
                      </a:lnTo>
                      <a:lnTo>
                        <a:pt x="11141" y="1013"/>
                      </a:lnTo>
                      <a:lnTo>
                        <a:pt x="1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5"/>
                <p:cNvSpPr/>
                <p:nvPr/>
              </p:nvSpPr>
              <p:spPr>
                <a:xfrm>
                  <a:off x="6094175" y="42482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5"/>
                <p:cNvSpPr/>
                <p:nvPr/>
              </p:nvSpPr>
              <p:spPr>
                <a:xfrm>
                  <a:off x="6563175" y="3839525"/>
                  <a:ext cx="177275" cy="177275"/>
                </a:xfrm>
                <a:custGeom>
                  <a:avLst/>
                  <a:gdLst/>
                  <a:ahLst/>
                  <a:cxnLst/>
                  <a:rect l="l" t="t" r="r" b="b"/>
                  <a:pathLst>
                    <a:path w="7091" h="7091" extrusionOk="0">
                      <a:moveTo>
                        <a:pt x="1" y="1"/>
                      </a:moveTo>
                      <a:lnTo>
                        <a:pt x="1" y="7090"/>
                      </a:lnTo>
                      <a:lnTo>
                        <a:pt x="7090" y="7090"/>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 name="Google Shape;969;p15"/>
              <p:cNvSpPr/>
              <p:nvPr/>
            </p:nvSpPr>
            <p:spPr>
              <a:xfrm rot="-1798898" flipH="1">
                <a:off x="8464708" y="2160732"/>
                <a:ext cx="144080" cy="21508"/>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5"/>
              <p:cNvSpPr/>
              <p:nvPr/>
            </p:nvSpPr>
            <p:spPr>
              <a:xfrm rot="1872548" flipH="1">
                <a:off x="7949437" y="2160775"/>
                <a:ext cx="144163" cy="2140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5"/>
              <p:cNvSpPr/>
              <p:nvPr/>
            </p:nvSpPr>
            <p:spPr>
              <a:xfrm rot="-2033306" flipH="1">
                <a:off x="7949162" y="1391979"/>
                <a:ext cx="144195" cy="21554"/>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1">
  <p:cSld name="BLANK_1_1_1">
    <p:spTree>
      <p:nvGrpSpPr>
        <p:cNvPr id="1" name="Shape 972"/>
        <p:cNvGrpSpPr/>
        <p:nvPr/>
      </p:nvGrpSpPr>
      <p:grpSpPr>
        <a:xfrm>
          <a:off x="0" y="0"/>
          <a:ext cx="0" cy="0"/>
          <a:chOff x="0" y="0"/>
          <a:chExt cx="0" cy="0"/>
        </a:xfrm>
      </p:grpSpPr>
      <p:sp>
        <p:nvSpPr>
          <p:cNvPr id="973" name="Google Shape;973;p1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976" name="Google Shape;976;p16"/>
          <p:cNvGrpSpPr/>
          <p:nvPr/>
        </p:nvGrpSpPr>
        <p:grpSpPr>
          <a:xfrm>
            <a:off x="2936544" y="-329546"/>
            <a:ext cx="2934233" cy="708308"/>
            <a:chOff x="2375925" y="3297600"/>
            <a:chExt cx="735950" cy="177650"/>
          </a:xfrm>
        </p:grpSpPr>
        <p:sp>
          <p:nvSpPr>
            <p:cNvPr id="977" name="Google Shape;977;p1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 name="Google Shape;983;p16"/>
          <p:cNvSpPr txBox="1">
            <a:spLocks noGrp="1"/>
          </p:cNvSpPr>
          <p:nvPr>
            <p:ph type="title"/>
          </p:nvPr>
        </p:nvSpPr>
        <p:spPr>
          <a:xfrm>
            <a:off x="4314550" y="4081400"/>
            <a:ext cx="3677100" cy="42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3000"/>
              <a:buNone/>
              <a:defRPr sz="30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84" name="Google Shape;984;p16"/>
          <p:cNvSpPr txBox="1">
            <a:spLocks noGrp="1"/>
          </p:cNvSpPr>
          <p:nvPr>
            <p:ph type="subTitle" idx="1"/>
          </p:nvPr>
        </p:nvSpPr>
        <p:spPr>
          <a:xfrm>
            <a:off x="4314550" y="1362650"/>
            <a:ext cx="3677100" cy="197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985" name="Google Shape;985;p16"/>
          <p:cNvGrpSpPr/>
          <p:nvPr/>
        </p:nvGrpSpPr>
        <p:grpSpPr>
          <a:xfrm>
            <a:off x="2162425" y="-597800"/>
            <a:ext cx="561850" cy="1960450"/>
            <a:chOff x="2162425" y="-597800"/>
            <a:chExt cx="561850" cy="1960450"/>
          </a:xfrm>
        </p:grpSpPr>
        <p:sp>
          <p:nvSpPr>
            <p:cNvPr id="986" name="Google Shape;986;p16"/>
            <p:cNvSpPr/>
            <p:nvPr/>
          </p:nvSpPr>
          <p:spPr>
            <a:xfrm>
              <a:off x="2162425" y="8805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6"/>
            <p:cNvSpPr/>
            <p:nvPr/>
          </p:nvSpPr>
          <p:spPr>
            <a:xfrm>
              <a:off x="2167925" y="8805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6"/>
            <p:cNvSpPr/>
            <p:nvPr/>
          </p:nvSpPr>
          <p:spPr>
            <a:xfrm>
              <a:off x="2179825" y="8805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6"/>
            <p:cNvSpPr/>
            <p:nvPr/>
          </p:nvSpPr>
          <p:spPr>
            <a:xfrm>
              <a:off x="2162425" y="8228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6"/>
            <p:cNvSpPr/>
            <p:nvPr/>
          </p:nvSpPr>
          <p:spPr>
            <a:xfrm>
              <a:off x="2167925" y="8228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6"/>
            <p:cNvSpPr/>
            <p:nvPr/>
          </p:nvSpPr>
          <p:spPr>
            <a:xfrm>
              <a:off x="2181675" y="8228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6"/>
            <p:cNvSpPr/>
            <p:nvPr/>
          </p:nvSpPr>
          <p:spPr>
            <a:xfrm>
              <a:off x="2255900" y="-59780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6"/>
            <p:cNvSpPr/>
            <p:nvPr/>
          </p:nvSpPr>
          <p:spPr>
            <a:xfrm>
              <a:off x="2516200" y="2738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6"/>
            <p:cNvSpPr/>
            <p:nvPr/>
          </p:nvSpPr>
          <p:spPr>
            <a:xfrm>
              <a:off x="2521700" y="2738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6"/>
            <p:cNvSpPr/>
            <p:nvPr/>
          </p:nvSpPr>
          <p:spPr>
            <a:xfrm>
              <a:off x="2533600" y="2738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6"/>
            <p:cNvSpPr/>
            <p:nvPr/>
          </p:nvSpPr>
          <p:spPr>
            <a:xfrm>
              <a:off x="2516200" y="2169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6"/>
            <p:cNvSpPr/>
            <p:nvPr/>
          </p:nvSpPr>
          <p:spPr>
            <a:xfrm>
              <a:off x="2521700" y="2169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6"/>
            <p:cNvSpPr/>
            <p:nvPr/>
          </p:nvSpPr>
          <p:spPr>
            <a:xfrm>
              <a:off x="2535450" y="2169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6"/>
            <p:cNvSpPr/>
            <p:nvPr/>
          </p:nvSpPr>
          <p:spPr>
            <a:xfrm>
              <a:off x="2609675" y="-59780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00"/>
        <p:cNvGrpSpPr/>
        <p:nvPr/>
      </p:nvGrpSpPr>
      <p:grpSpPr>
        <a:xfrm>
          <a:off x="0" y="0"/>
          <a:ext cx="0" cy="0"/>
          <a:chOff x="0" y="0"/>
          <a:chExt cx="0" cy="0"/>
        </a:xfrm>
      </p:grpSpPr>
      <p:sp>
        <p:nvSpPr>
          <p:cNvPr id="1001" name="Google Shape;1001;p17"/>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2" name="Google Shape;1002;p1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005" name="Google Shape;1005;p17"/>
          <p:cNvGrpSpPr/>
          <p:nvPr/>
        </p:nvGrpSpPr>
        <p:grpSpPr>
          <a:xfrm>
            <a:off x="2936544" y="-329546"/>
            <a:ext cx="2934233" cy="708308"/>
            <a:chOff x="2375925" y="3297600"/>
            <a:chExt cx="735950" cy="177650"/>
          </a:xfrm>
        </p:grpSpPr>
        <p:sp>
          <p:nvSpPr>
            <p:cNvPr id="1006" name="Google Shape;1006;p1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17"/>
          <p:cNvGrpSpPr/>
          <p:nvPr/>
        </p:nvGrpSpPr>
        <p:grpSpPr>
          <a:xfrm>
            <a:off x="8576400" y="2170350"/>
            <a:ext cx="974075" cy="2601050"/>
            <a:chOff x="8020975" y="2170350"/>
            <a:chExt cx="974075" cy="2601050"/>
          </a:xfrm>
        </p:grpSpPr>
        <p:sp>
          <p:nvSpPr>
            <p:cNvPr id="1013" name="Google Shape;1013;p17"/>
            <p:cNvSpPr/>
            <p:nvPr/>
          </p:nvSpPr>
          <p:spPr>
            <a:xfrm>
              <a:off x="8194424" y="4665200"/>
              <a:ext cx="732600" cy="10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17"/>
            <p:cNvGrpSpPr/>
            <p:nvPr/>
          </p:nvGrpSpPr>
          <p:grpSpPr>
            <a:xfrm>
              <a:off x="8020975" y="2170350"/>
              <a:ext cx="974075" cy="2541375"/>
              <a:chOff x="8020975" y="2170350"/>
              <a:chExt cx="974075" cy="2541375"/>
            </a:xfrm>
          </p:grpSpPr>
          <p:sp>
            <p:nvSpPr>
              <p:cNvPr id="1015" name="Google Shape;1015;p17"/>
              <p:cNvSpPr/>
              <p:nvPr/>
            </p:nvSpPr>
            <p:spPr>
              <a:xfrm>
                <a:off x="8268125" y="4072150"/>
                <a:ext cx="588750" cy="639575"/>
              </a:xfrm>
              <a:custGeom>
                <a:avLst/>
                <a:gdLst/>
                <a:ahLst/>
                <a:cxnLst/>
                <a:rect l="l" t="t" r="r" b="b"/>
                <a:pathLst>
                  <a:path w="23550" h="25583" extrusionOk="0">
                    <a:moveTo>
                      <a:pt x="20335" y="0"/>
                    </a:moveTo>
                    <a:cubicBezTo>
                      <a:pt x="20207" y="0"/>
                      <a:pt x="20076" y="6"/>
                      <a:pt x="19941" y="16"/>
                    </a:cubicBezTo>
                    <a:cubicBezTo>
                      <a:pt x="19253" y="37"/>
                      <a:pt x="18543" y="120"/>
                      <a:pt x="17855" y="120"/>
                    </a:cubicBezTo>
                    <a:lnTo>
                      <a:pt x="5632" y="120"/>
                    </a:lnTo>
                    <a:cubicBezTo>
                      <a:pt x="5236" y="120"/>
                      <a:pt x="4652" y="162"/>
                      <a:pt x="4256" y="162"/>
                    </a:cubicBezTo>
                    <a:lnTo>
                      <a:pt x="3714" y="162"/>
                    </a:lnTo>
                    <a:cubicBezTo>
                      <a:pt x="3332" y="132"/>
                      <a:pt x="2950" y="112"/>
                      <a:pt x="2560" y="112"/>
                    </a:cubicBezTo>
                    <a:cubicBezTo>
                      <a:pt x="2417" y="112"/>
                      <a:pt x="2274" y="115"/>
                      <a:pt x="2128" y="120"/>
                    </a:cubicBezTo>
                    <a:cubicBezTo>
                      <a:pt x="1398" y="162"/>
                      <a:pt x="731" y="350"/>
                      <a:pt x="376" y="1080"/>
                    </a:cubicBezTo>
                    <a:cubicBezTo>
                      <a:pt x="1" y="1831"/>
                      <a:pt x="189" y="3103"/>
                      <a:pt x="168" y="3916"/>
                    </a:cubicBezTo>
                    <a:cubicBezTo>
                      <a:pt x="168" y="4813"/>
                      <a:pt x="168" y="5731"/>
                      <a:pt x="189" y="6649"/>
                    </a:cubicBezTo>
                    <a:cubicBezTo>
                      <a:pt x="209" y="6774"/>
                      <a:pt x="189" y="6899"/>
                      <a:pt x="209" y="7024"/>
                    </a:cubicBezTo>
                    <a:cubicBezTo>
                      <a:pt x="230" y="7129"/>
                      <a:pt x="230" y="7233"/>
                      <a:pt x="230" y="7337"/>
                    </a:cubicBezTo>
                    <a:cubicBezTo>
                      <a:pt x="355" y="10132"/>
                      <a:pt x="710" y="12927"/>
                      <a:pt x="1294" y="15659"/>
                    </a:cubicBezTo>
                    <a:cubicBezTo>
                      <a:pt x="1586" y="17286"/>
                      <a:pt x="2066" y="18850"/>
                      <a:pt x="2733" y="20352"/>
                    </a:cubicBezTo>
                    <a:cubicBezTo>
                      <a:pt x="3130" y="21228"/>
                      <a:pt x="3651" y="22042"/>
                      <a:pt x="4256" y="22751"/>
                    </a:cubicBezTo>
                    <a:cubicBezTo>
                      <a:pt x="5048" y="23689"/>
                      <a:pt x="6070" y="24399"/>
                      <a:pt x="7218" y="24795"/>
                    </a:cubicBezTo>
                    <a:cubicBezTo>
                      <a:pt x="7718" y="24983"/>
                      <a:pt x="8115" y="25233"/>
                      <a:pt x="8636" y="25316"/>
                    </a:cubicBezTo>
                    <a:cubicBezTo>
                      <a:pt x="9283" y="25462"/>
                      <a:pt x="9950" y="25525"/>
                      <a:pt x="10638" y="25567"/>
                    </a:cubicBezTo>
                    <a:cubicBezTo>
                      <a:pt x="10994" y="25577"/>
                      <a:pt x="11350" y="25583"/>
                      <a:pt x="11706" y="25583"/>
                    </a:cubicBezTo>
                    <a:cubicBezTo>
                      <a:pt x="12728" y="25583"/>
                      <a:pt x="13753" y="25540"/>
                      <a:pt x="14789" y="25462"/>
                    </a:cubicBezTo>
                    <a:cubicBezTo>
                      <a:pt x="16270" y="25358"/>
                      <a:pt x="17417" y="25129"/>
                      <a:pt x="18564" y="24148"/>
                    </a:cubicBezTo>
                    <a:cubicBezTo>
                      <a:pt x="19148" y="23627"/>
                      <a:pt x="19503" y="23043"/>
                      <a:pt x="19920" y="22542"/>
                    </a:cubicBezTo>
                    <a:cubicBezTo>
                      <a:pt x="20629" y="21583"/>
                      <a:pt x="21192" y="20540"/>
                      <a:pt x="21609" y="19414"/>
                    </a:cubicBezTo>
                    <a:cubicBezTo>
                      <a:pt x="22444" y="17224"/>
                      <a:pt x="22840" y="14867"/>
                      <a:pt x="23049" y="12531"/>
                    </a:cubicBezTo>
                    <a:cubicBezTo>
                      <a:pt x="23215" y="10674"/>
                      <a:pt x="23299" y="8818"/>
                      <a:pt x="23278" y="6941"/>
                    </a:cubicBezTo>
                    <a:cubicBezTo>
                      <a:pt x="23278" y="6837"/>
                      <a:pt x="23278" y="6691"/>
                      <a:pt x="23299" y="6565"/>
                    </a:cubicBezTo>
                    <a:cubicBezTo>
                      <a:pt x="23278" y="5835"/>
                      <a:pt x="23257" y="5126"/>
                      <a:pt x="23215" y="4417"/>
                    </a:cubicBezTo>
                    <a:cubicBezTo>
                      <a:pt x="23132" y="2853"/>
                      <a:pt x="23549" y="558"/>
                      <a:pt x="21693" y="141"/>
                    </a:cubicBezTo>
                    <a:cubicBezTo>
                      <a:pt x="21380" y="58"/>
                      <a:pt x="21046" y="16"/>
                      <a:pt x="20713" y="16"/>
                    </a:cubicBezTo>
                    <a:cubicBezTo>
                      <a:pt x="20587" y="6"/>
                      <a:pt x="20462" y="0"/>
                      <a:pt x="20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7"/>
              <p:cNvSpPr/>
              <p:nvPr/>
            </p:nvSpPr>
            <p:spPr>
              <a:xfrm>
                <a:off x="8237375" y="4072425"/>
                <a:ext cx="642425" cy="206750"/>
              </a:xfrm>
              <a:custGeom>
                <a:avLst/>
                <a:gdLst/>
                <a:ahLst/>
                <a:cxnLst/>
                <a:rect l="l" t="t" r="r" b="b"/>
                <a:pathLst>
                  <a:path w="25697" h="8270" extrusionOk="0">
                    <a:moveTo>
                      <a:pt x="22248" y="0"/>
                    </a:moveTo>
                    <a:cubicBezTo>
                      <a:pt x="22153" y="0"/>
                      <a:pt x="22058" y="2"/>
                      <a:pt x="21963" y="5"/>
                    </a:cubicBezTo>
                    <a:lnTo>
                      <a:pt x="21943" y="5"/>
                    </a:lnTo>
                    <a:cubicBezTo>
                      <a:pt x="21671" y="26"/>
                      <a:pt x="21421" y="26"/>
                      <a:pt x="21150" y="47"/>
                    </a:cubicBezTo>
                    <a:cubicBezTo>
                      <a:pt x="20608" y="89"/>
                      <a:pt x="20065" y="130"/>
                      <a:pt x="19523" y="130"/>
                    </a:cubicBezTo>
                    <a:lnTo>
                      <a:pt x="6278" y="130"/>
                    </a:lnTo>
                    <a:cubicBezTo>
                      <a:pt x="5903" y="130"/>
                      <a:pt x="5382" y="172"/>
                      <a:pt x="4964" y="172"/>
                    </a:cubicBezTo>
                    <a:lnTo>
                      <a:pt x="4798" y="172"/>
                    </a:lnTo>
                    <a:cubicBezTo>
                      <a:pt x="4718" y="176"/>
                      <a:pt x="4635" y="178"/>
                      <a:pt x="4550" y="178"/>
                    </a:cubicBezTo>
                    <a:cubicBezTo>
                      <a:pt x="4188" y="178"/>
                      <a:pt x="3780" y="147"/>
                      <a:pt x="3358" y="130"/>
                    </a:cubicBezTo>
                    <a:cubicBezTo>
                      <a:pt x="3201" y="124"/>
                      <a:pt x="3042" y="120"/>
                      <a:pt x="2884" y="120"/>
                    </a:cubicBezTo>
                    <a:cubicBezTo>
                      <a:pt x="1949" y="120"/>
                      <a:pt x="1033" y="269"/>
                      <a:pt x="605" y="1090"/>
                    </a:cubicBezTo>
                    <a:cubicBezTo>
                      <a:pt x="209" y="1841"/>
                      <a:pt x="397" y="3113"/>
                      <a:pt x="376" y="3926"/>
                    </a:cubicBezTo>
                    <a:cubicBezTo>
                      <a:pt x="376" y="4844"/>
                      <a:pt x="0" y="6429"/>
                      <a:pt x="1043" y="6867"/>
                    </a:cubicBezTo>
                    <a:cubicBezTo>
                      <a:pt x="1189" y="6909"/>
                      <a:pt x="1314" y="6972"/>
                      <a:pt x="1439" y="7013"/>
                    </a:cubicBezTo>
                    <a:cubicBezTo>
                      <a:pt x="2691" y="7472"/>
                      <a:pt x="4130" y="7639"/>
                      <a:pt x="5402" y="7827"/>
                    </a:cubicBezTo>
                    <a:cubicBezTo>
                      <a:pt x="7694" y="8125"/>
                      <a:pt x="9998" y="8270"/>
                      <a:pt x="12304" y="8270"/>
                    </a:cubicBezTo>
                    <a:cubicBezTo>
                      <a:pt x="13062" y="8270"/>
                      <a:pt x="13821" y="8254"/>
                      <a:pt x="14580" y="8223"/>
                    </a:cubicBezTo>
                    <a:cubicBezTo>
                      <a:pt x="15977" y="8181"/>
                      <a:pt x="17396" y="8077"/>
                      <a:pt x="18772" y="7910"/>
                    </a:cubicBezTo>
                    <a:cubicBezTo>
                      <a:pt x="20086" y="7764"/>
                      <a:pt x="21379" y="7576"/>
                      <a:pt x="22652" y="7305"/>
                    </a:cubicBezTo>
                    <a:cubicBezTo>
                      <a:pt x="23257" y="7201"/>
                      <a:pt x="23924" y="7159"/>
                      <a:pt x="24508" y="6930"/>
                    </a:cubicBezTo>
                    <a:cubicBezTo>
                      <a:pt x="24571" y="6930"/>
                      <a:pt x="24612" y="6909"/>
                      <a:pt x="24654" y="6888"/>
                    </a:cubicBezTo>
                    <a:cubicBezTo>
                      <a:pt x="24883" y="6805"/>
                      <a:pt x="25071" y="6638"/>
                      <a:pt x="25217" y="6450"/>
                    </a:cubicBezTo>
                    <a:cubicBezTo>
                      <a:pt x="25572" y="5908"/>
                      <a:pt x="25363" y="5136"/>
                      <a:pt x="25342" y="4406"/>
                    </a:cubicBezTo>
                    <a:cubicBezTo>
                      <a:pt x="25238" y="2863"/>
                      <a:pt x="25697" y="568"/>
                      <a:pt x="23695" y="151"/>
                    </a:cubicBezTo>
                    <a:cubicBezTo>
                      <a:pt x="23223" y="46"/>
                      <a:pt x="22736" y="0"/>
                      <a:pt x="22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7"/>
              <p:cNvSpPr/>
              <p:nvPr/>
            </p:nvSpPr>
            <p:spPr>
              <a:xfrm>
                <a:off x="8676425" y="4078800"/>
                <a:ext cx="44875" cy="19825"/>
              </a:xfrm>
              <a:custGeom>
                <a:avLst/>
                <a:gdLst/>
                <a:ahLst/>
                <a:cxnLst/>
                <a:rect l="l" t="t" r="r" b="b"/>
                <a:pathLst>
                  <a:path w="1795" h="793" extrusionOk="0">
                    <a:moveTo>
                      <a:pt x="1294" y="0"/>
                    </a:moveTo>
                    <a:cubicBezTo>
                      <a:pt x="1210" y="0"/>
                      <a:pt x="1127" y="21"/>
                      <a:pt x="1043" y="21"/>
                    </a:cubicBezTo>
                    <a:lnTo>
                      <a:pt x="772" y="42"/>
                    </a:lnTo>
                    <a:cubicBezTo>
                      <a:pt x="668" y="63"/>
                      <a:pt x="564" y="63"/>
                      <a:pt x="459" y="84"/>
                    </a:cubicBezTo>
                    <a:cubicBezTo>
                      <a:pt x="355" y="105"/>
                      <a:pt x="251" y="167"/>
                      <a:pt x="167" y="209"/>
                    </a:cubicBezTo>
                    <a:cubicBezTo>
                      <a:pt x="63" y="272"/>
                      <a:pt x="0" y="376"/>
                      <a:pt x="21" y="501"/>
                    </a:cubicBezTo>
                    <a:cubicBezTo>
                      <a:pt x="42" y="605"/>
                      <a:pt x="126" y="689"/>
                      <a:pt x="230" y="730"/>
                    </a:cubicBezTo>
                    <a:lnTo>
                      <a:pt x="209" y="730"/>
                    </a:lnTo>
                    <a:cubicBezTo>
                      <a:pt x="313" y="772"/>
                      <a:pt x="418" y="793"/>
                      <a:pt x="543" y="793"/>
                    </a:cubicBezTo>
                    <a:cubicBezTo>
                      <a:pt x="626" y="793"/>
                      <a:pt x="710" y="793"/>
                      <a:pt x="793" y="772"/>
                    </a:cubicBezTo>
                    <a:lnTo>
                      <a:pt x="1064" y="751"/>
                    </a:lnTo>
                    <a:cubicBezTo>
                      <a:pt x="1168" y="751"/>
                      <a:pt x="1294" y="730"/>
                      <a:pt x="1398" y="710"/>
                    </a:cubicBezTo>
                    <a:cubicBezTo>
                      <a:pt x="1794" y="605"/>
                      <a:pt x="1711" y="0"/>
                      <a:pt x="1294"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7"/>
              <p:cNvSpPr/>
              <p:nvPr/>
            </p:nvSpPr>
            <p:spPr>
              <a:xfrm>
                <a:off x="8283250" y="4052200"/>
                <a:ext cx="557450" cy="84500"/>
              </a:xfrm>
              <a:custGeom>
                <a:avLst/>
                <a:gdLst/>
                <a:ahLst/>
                <a:cxnLst/>
                <a:rect l="l" t="t" r="r" b="b"/>
                <a:pathLst>
                  <a:path w="22298" h="3380" extrusionOk="0">
                    <a:moveTo>
                      <a:pt x="11160" y="1"/>
                    </a:moveTo>
                    <a:cubicBezTo>
                      <a:pt x="5007" y="1"/>
                      <a:pt x="1" y="752"/>
                      <a:pt x="1" y="1690"/>
                    </a:cubicBezTo>
                    <a:cubicBezTo>
                      <a:pt x="1" y="2629"/>
                      <a:pt x="5007" y="3380"/>
                      <a:pt x="11160" y="3380"/>
                    </a:cubicBezTo>
                    <a:cubicBezTo>
                      <a:pt x="17313" y="3380"/>
                      <a:pt x="22298" y="2629"/>
                      <a:pt x="22298" y="1690"/>
                    </a:cubicBezTo>
                    <a:cubicBezTo>
                      <a:pt x="22298" y="752"/>
                      <a:pt x="17313" y="1"/>
                      <a:pt x="11160" y="1"/>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7"/>
              <p:cNvSpPr/>
              <p:nvPr/>
            </p:nvSpPr>
            <p:spPr>
              <a:xfrm>
                <a:off x="8283250" y="4051675"/>
                <a:ext cx="557450" cy="84500"/>
              </a:xfrm>
              <a:custGeom>
                <a:avLst/>
                <a:gdLst/>
                <a:ahLst/>
                <a:cxnLst/>
                <a:rect l="l" t="t" r="r" b="b"/>
                <a:pathLst>
                  <a:path w="22298" h="3380" extrusionOk="0">
                    <a:moveTo>
                      <a:pt x="10555" y="1"/>
                    </a:moveTo>
                    <a:cubicBezTo>
                      <a:pt x="10200" y="1"/>
                      <a:pt x="9866" y="22"/>
                      <a:pt x="9533" y="22"/>
                    </a:cubicBezTo>
                    <a:lnTo>
                      <a:pt x="9366" y="22"/>
                    </a:lnTo>
                    <a:cubicBezTo>
                      <a:pt x="9011" y="22"/>
                      <a:pt x="8636" y="43"/>
                      <a:pt x="8323" y="43"/>
                    </a:cubicBezTo>
                    <a:cubicBezTo>
                      <a:pt x="7989" y="63"/>
                      <a:pt x="7656" y="84"/>
                      <a:pt x="7343" y="105"/>
                    </a:cubicBezTo>
                    <a:cubicBezTo>
                      <a:pt x="6926" y="126"/>
                      <a:pt x="6508" y="147"/>
                      <a:pt x="6112" y="168"/>
                    </a:cubicBezTo>
                    <a:cubicBezTo>
                      <a:pt x="2483" y="460"/>
                      <a:pt x="1" y="1044"/>
                      <a:pt x="1" y="1690"/>
                    </a:cubicBezTo>
                    <a:cubicBezTo>
                      <a:pt x="1" y="2399"/>
                      <a:pt x="2754" y="3004"/>
                      <a:pt x="6696" y="3255"/>
                    </a:cubicBezTo>
                    <a:cubicBezTo>
                      <a:pt x="7092" y="3296"/>
                      <a:pt x="7510" y="3317"/>
                      <a:pt x="7948" y="3338"/>
                    </a:cubicBezTo>
                    <a:lnTo>
                      <a:pt x="8907" y="3359"/>
                    </a:lnTo>
                    <a:lnTo>
                      <a:pt x="9741" y="3380"/>
                    </a:lnTo>
                    <a:lnTo>
                      <a:pt x="13266" y="3380"/>
                    </a:lnTo>
                    <a:cubicBezTo>
                      <a:pt x="18397" y="3234"/>
                      <a:pt x="22298" y="2545"/>
                      <a:pt x="22298" y="1711"/>
                    </a:cubicBezTo>
                    <a:cubicBezTo>
                      <a:pt x="22298" y="898"/>
                      <a:pt x="18460" y="209"/>
                      <a:pt x="13371" y="43"/>
                    </a:cubicBezTo>
                    <a:lnTo>
                      <a:pt x="12891" y="22"/>
                    </a:lnTo>
                    <a:lnTo>
                      <a:pt x="12223" y="1"/>
                    </a:ln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7"/>
              <p:cNvSpPr/>
              <p:nvPr/>
            </p:nvSpPr>
            <p:spPr>
              <a:xfrm>
                <a:off x="8258750" y="4054425"/>
                <a:ext cx="603325" cy="79675"/>
              </a:xfrm>
              <a:custGeom>
                <a:avLst/>
                <a:gdLst/>
                <a:ahLst/>
                <a:cxnLst/>
                <a:rect l="l" t="t" r="r" b="b"/>
                <a:pathLst>
                  <a:path w="24133" h="3187" extrusionOk="0">
                    <a:moveTo>
                      <a:pt x="13099" y="0"/>
                    </a:moveTo>
                    <a:cubicBezTo>
                      <a:pt x="13083" y="0"/>
                      <a:pt x="13068" y="6"/>
                      <a:pt x="13057" y="16"/>
                    </a:cubicBezTo>
                    <a:lnTo>
                      <a:pt x="9532" y="16"/>
                    </a:lnTo>
                    <a:cubicBezTo>
                      <a:pt x="9345" y="37"/>
                      <a:pt x="9178" y="37"/>
                      <a:pt x="9011" y="37"/>
                    </a:cubicBezTo>
                    <a:lnTo>
                      <a:pt x="8656" y="37"/>
                    </a:lnTo>
                    <a:lnTo>
                      <a:pt x="8427" y="58"/>
                    </a:lnTo>
                    <a:lnTo>
                      <a:pt x="7885" y="58"/>
                    </a:lnTo>
                    <a:cubicBezTo>
                      <a:pt x="7676" y="58"/>
                      <a:pt x="7447" y="79"/>
                      <a:pt x="7238" y="99"/>
                    </a:cubicBezTo>
                    <a:lnTo>
                      <a:pt x="6612" y="99"/>
                    </a:lnTo>
                    <a:lnTo>
                      <a:pt x="5757" y="162"/>
                    </a:lnTo>
                    <a:lnTo>
                      <a:pt x="5590" y="183"/>
                    </a:lnTo>
                    <a:lnTo>
                      <a:pt x="5444" y="183"/>
                    </a:lnTo>
                    <a:cubicBezTo>
                      <a:pt x="4422" y="287"/>
                      <a:pt x="3525" y="391"/>
                      <a:pt x="2754" y="537"/>
                    </a:cubicBezTo>
                    <a:lnTo>
                      <a:pt x="2608" y="558"/>
                    </a:lnTo>
                    <a:lnTo>
                      <a:pt x="2441" y="579"/>
                    </a:lnTo>
                    <a:cubicBezTo>
                      <a:pt x="918" y="871"/>
                      <a:pt x="0" y="1226"/>
                      <a:pt x="0" y="1622"/>
                    </a:cubicBezTo>
                    <a:cubicBezTo>
                      <a:pt x="0" y="2060"/>
                      <a:pt x="1252" y="2477"/>
                      <a:pt x="3296" y="2769"/>
                    </a:cubicBezTo>
                    <a:lnTo>
                      <a:pt x="3484" y="2811"/>
                    </a:lnTo>
                    <a:lnTo>
                      <a:pt x="3651" y="2832"/>
                    </a:lnTo>
                    <a:cubicBezTo>
                      <a:pt x="3901" y="2853"/>
                      <a:pt x="4151" y="2894"/>
                      <a:pt x="4401" y="2915"/>
                    </a:cubicBezTo>
                    <a:cubicBezTo>
                      <a:pt x="4568" y="2936"/>
                      <a:pt x="4735" y="2957"/>
                      <a:pt x="4902" y="2978"/>
                    </a:cubicBezTo>
                    <a:cubicBezTo>
                      <a:pt x="5403" y="3019"/>
                      <a:pt x="5945" y="3082"/>
                      <a:pt x="6508" y="3124"/>
                    </a:cubicBezTo>
                    <a:lnTo>
                      <a:pt x="6842" y="3124"/>
                    </a:lnTo>
                    <a:lnTo>
                      <a:pt x="7238" y="3145"/>
                    </a:lnTo>
                    <a:cubicBezTo>
                      <a:pt x="7280" y="3155"/>
                      <a:pt x="7332" y="3155"/>
                      <a:pt x="7381" y="3155"/>
                    </a:cubicBezTo>
                    <a:cubicBezTo>
                      <a:pt x="7431" y="3155"/>
                      <a:pt x="7478" y="3155"/>
                      <a:pt x="7509" y="3165"/>
                    </a:cubicBezTo>
                    <a:cubicBezTo>
                      <a:pt x="7551" y="3186"/>
                      <a:pt x="7614" y="3186"/>
                      <a:pt x="7676" y="3186"/>
                    </a:cubicBezTo>
                    <a:lnTo>
                      <a:pt x="14517" y="3186"/>
                    </a:lnTo>
                    <a:cubicBezTo>
                      <a:pt x="14726" y="3186"/>
                      <a:pt x="14955" y="3165"/>
                      <a:pt x="15164" y="3165"/>
                    </a:cubicBezTo>
                    <a:lnTo>
                      <a:pt x="15665" y="3165"/>
                    </a:lnTo>
                    <a:cubicBezTo>
                      <a:pt x="16144" y="3145"/>
                      <a:pt x="16582" y="3124"/>
                      <a:pt x="17020" y="3103"/>
                    </a:cubicBezTo>
                    <a:lnTo>
                      <a:pt x="17145" y="3103"/>
                    </a:lnTo>
                    <a:lnTo>
                      <a:pt x="17312" y="3082"/>
                    </a:lnTo>
                    <a:lnTo>
                      <a:pt x="17855" y="3082"/>
                    </a:lnTo>
                    <a:cubicBezTo>
                      <a:pt x="19169" y="2999"/>
                      <a:pt x="20483" y="2832"/>
                      <a:pt x="21776" y="2602"/>
                    </a:cubicBezTo>
                    <a:cubicBezTo>
                      <a:pt x="21818" y="2602"/>
                      <a:pt x="21880" y="2581"/>
                      <a:pt x="21943" y="2581"/>
                    </a:cubicBezTo>
                    <a:lnTo>
                      <a:pt x="22110" y="2540"/>
                    </a:lnTo>
                    <a:cubicBezTo>
                      <a:pt x="23403" y="2269"/>
                      <a:pt x="24133" y="1956"/>
                      <a:pt x="24133" y="1601"/>
                    </a:cubicBezTo>
                    <a:cubicBezTo>
                      <a:pt x="24133" y="1288"/>
                      <a:pt x="23570" y="1017"/>
                      <a:pt x="22527" y="725"/>
                    </a:cubicBezTo>
                    <a:lnTo>
                      <a:pt x="22381" y="683"/>
                    </a:lnTo>
                    <a:cubicBezTo>
                      <a:pt x="22318" y="663"/>
                      <a:pt x="22276" y="663"/>
                      <a:pt x="22214" y="642"/>
                    </a:cubicBezTo>
                    <a:cubicBezTo>
                      <a:pt x="21004" y="391"/>
                      <a:pt x="19753" y="225"/>
                      <a:pt x="18501" y="120"/>
                    </a:cubicBezTo>
                    <a:lnTo>
                      <a:pt x="18355" y="99"/>
                    </a:lnTo>
                    <a:lnTo>
                      <a:pt x="17813" y="99"/>
                    </a:lnTo>
                    <a:cubicBezTo>
                      <a:pt x="17802" y="110"/>
                      <a:pt x="17787" y="115"/>
                      <a:pt x="17769" y="115"/>
                    </a:cubicBezTo>
                    <a:cubicBezTo>
                      <a:pt x="17750" y="115"/>
                      <a:pt x="17729" y="110"/>
                      <a:pt x="17709" y="99"/>
                    </a:cubicBezTo>
                    <a:lnTo>
                      <a:pt x="17396" y="99"/>
                    </a:lnTo>
                    <a:cubicBezTo>
                      <a:pt x="16916" y="79"/>
                      <a:pt x="16395" y="58"/>
                      <a:pt x="15873" y="16"/>
                    </a:cubicBezTo>
                    <a:lnTo>
                      <a:pt x="13183" y="16"/>
                    </a:lnTo>
                    <a:cubicBezTo>
                      <a:pt x="13172" y="6"/>
                      <a:pt x="13167" y="0"/>
                      <a:pt x="13162" y="0"/>
                    </a:cubicBezTo>
                    <a:cubicBezTo>
                      <a:pt x="13156" y="0"/>
                      <a:pt x="13151" y="6"/>
                      <a:pt x="13141" y="16"/>
                    </a:cubicBezTo>
                    <a:cubicBezTo>
                      <a:pt x="13130" y="6"/>
                      <a:pt x="13115" y="0"/>
                      <a:pt x="13099" y="0"/>
                    </a:cubicBez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7"/>
              <p:cNvSpPr/>
              <p:nvPr/>
            </p:nvSpPr>
            <p:spPr>
              <a:xfrm>
                <a:off x="8336450" y="4072825"/>
                <a:ext cx="543350" cy="638900"/>
              </a:xfrm>
              <a:custGeom>
                <a:avLst/>
                <a:gdLst/>
                <a:ahLst/>
                <a:cxnLst/>
                <a:rect l="l" t="t" r="r" b="b"/>
                <a:pathLst>
                  <a:path w="21734" h="25556" extrusionOk="0">
                    <a:moveTo>
                      <a:pt x="17708" y="1"/>
                    </a:moveTo>
                    <a:cubicBezTo>
                      <a:pt x="17542" y="1"/>
                      <a:pt x="17375" y="10"/>
                      <a:pt x="17208" y="10"/>
                    </a:cubicBezTo>
                    <a:cubicBezTo>
                      <a:pt x="17208" y="31"/>
                      <a:pt x="17187" y="31"/>
                      <a:pt x="17187" y="52"/>
                    </a:cubicBezTo>
                    <a:cubicBezTo>
                      <a:pt x="16791" y="823"/>
                      <a:pt x="16645" y="1637"/>
                      <a:pt x="16457" y="2638"/>
                    </a:cubicBezTo>
                    <a:cubicBezTo>
                      <a:pt x="16123" y="4453"/>
                      <a:pt x="15560" y="6205"/>
                      <a:pt x="14809" y="7894"/>
                    </a:cubicBezTo>
                    <a:cubicBezTo>
                      <a:pt x="13745" y="10272"/>
                      <a:pt x="12265" y="12441"/>
                      <a:pt x="10450" y="14318"/>
                    </a:cubicBezTo>
                    <a:cubicBezTo>
                      <a:pt x="7592" y="17238"/>
                      <a:pt x="3963" y="19303"/>
                      <a:pt x="0" y="20325"/>
                    </a:cubicBezTo>
                    <a:cubicBezTo>
                      <a:pt x="397" y="21201"/>
                      <a:pt x="918" y="22015"/>
                      <a:pt x="1523" y="22724"/>
                    </a:cubicBezTo>
                    <a:cubicBezTo>
                      <a:pt x="2315" y="23662"/>
                      <a:pt x="3337" y="24372"/>
                      <a:pt x="4485" y="24768"/>
                    </a:cubicBezTo>
                    <a:cubicBezTo>
                      <a:pt x="4985" y="24956"/>
                      <a:pt x="5382" y="25206"/>
                      <a:pt x="5903" y="25289"/>
                    </a:cubicBezTo>
                    <a:cubicBezTo>
                      <a:pt x="6550" y="25435"/>
                      <a:pt x="7217" y="25498"/>
                      <a:pt x="7905" y="25540"/>
                    </a:cubicBezTo>
                    <a:cubicBezTo>
                      <a:pt x="8261" y="25550"/>
                      <a:pt x="8617" y="25556"/>
                      <a:pt x="8973" y="25556"/>
                    </a:cubicBezTo>
                    <a:cubicBezTo>
                      <a:pt x="9995" y="25556"/>
                      <a:pt x="11020" y="25513"/>
                      <a:pt x="12056" y="25435"/>
                    </a:cubicBezTo>
                    <a:cubicBezTo>
                      <a:pt x="13537" y="25331"/>
                      <a:pt x="14684" y="25102"/>
                      <a:pt x="15831" y="24121"/>
                    </a:cubicBezTo>
                    <a:cubicBezTo>
                      <a:pt x="16415" y="23600"/>
                      <a:pt x="16770" y="23016"/>
                      <a:pt x="17187" y="22515"/>
                    </a:cubicBezTo>
                    <a:cubicBezTo>
                      <a:pt x="17896" y="21556"/>
                      <a:pt x="18459" y="20513"/>
                      <a:pt x="18876" y="19387"/>
                    </a:cubicBezTo>
                    <a:cubicBezTo>
                      <a:pt x="19711" y="17176"/>
                      <a:pt x="20107" y="14840"/>
                      <a:pt x="20316" y="12483"/>
                    </a:cubicBezTo>
                    <a:cubicBezTo>
                      <a:pt x="20482" y="10647"/>
                      <a:pt x="20566" y="8770"/>
                      <a:pt x="20545" y="6914"/>
                    </a:cubicBezTo>
                    <a:cubicBezTo>
                      <a:pt x="20608" y="6914"/>
                      <a:pt x="20649" y="6893"/>
                      <a:pt x="20691" y="6872"/>
                    </a:cubicBezTo>
                    <a:cubicBezTo>
                      <a:pt x="20920" y="6789"/>
                      <a:pt x="21108" y="6622"/>
                      <a:pt x="21254" y="6434"/>
                    </a:cubicBezTo>
                    <a:cubicBezTo>
                      <a:pt x="21609" y="5892"/>
                      <a:pt x="21400" y="5120"/>
                      <a:pt x="21358" y="4411"/>
                    </a:cubicBezTo>
                    <a:cubicBezTo>
                      <a:pt x="21275" y="2847"/>
                      <a:pt x="21734" y="573"/>
                      <a:pt x="19732" y="135"/>
                    </a:cubicBezTo>
                    <a:cubicBezTo>
                      <a:pt x="19245" y="48"/>
                      <a:pt x="18758" y="5"/>
                      <a:pt x="18272" y="5"/>
                    </a:cubicBezTo>
                    <a:cubicBezTo>
                      <a:pt x="18174" y="5"/>
                      <a:pt x="18077" y="7"/>
                      <a:pt x="17980" y="10"/>
                    </a:cubicBezTo>
                    <a:lnTo>
                      <a:pt x="17959" y="10"/>
                    </a:lnTo>
                    <a:cubicBezTo>
                      <a:pt x="17875" y="3"/>
                      <a:pt x="17792" y="1"/>
                      <a:pt x="177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7"/>
              <p:cNvSpPr/>
              <p:nvPr/>
            </p:nvSpPr>
            <p:spPr>
              <a:xfrm>
                <a:off x="8435125" y="4665425"/>
                <a:ext cx="277825" cy="25950"/>
              </a:xfrm>
              <a:custGeom>
                <a:avLst/>
                <a:gdLst/>
                <a:ahLst/>
                <a:cxnLst/>
                <a:rect l="l" t="t" r="r" b="b"/>
                <a:pathLst>
                  <a:path w="11113" h="1038" extrusionOk="0">
                    <a:moveTo>
                      <a:pt x="10925" y="0"/>
                    </a:moveTo>
                    <a:cubicBezTo>
                      <a:pt x="10716" y="0"/>
                      <a:pt x="10508" y="63"/>
                      <a:pt x="10299" y="146"/>
                    </a:cubicBezTo>
                    <a:cubicBezTo>
                      <a:pt x="10090" y="209"/>
                      <a:pt x="9882" y="250"/>
                      <a:pt x="9673" y="292"/>
                    </a:cubicBezTo>
                    <a:cubicBezTo>
                      <a:pt x="9214" y="396"/>
                      <a:pt x="8776" y="480"/>
                      <a:pt x="8318" y="542"/>
                    </a:cubicBezTo>
                    <a:cubicBezTo>
                      <a:pt x="7661" y="603"/>
                      <a:pt x="7004" y="642"/>
                      <a:pt x="6348" y="642"/>
                    </a:cubicBezTo>
                    <a:cubicBezTo>
                      <a:pt x="6108" y="642"/>
                      <a:pt x="5867" y="637"/>
                      <a:pt x="5627" y="626"/>
                    </a:cubicBezTo>
                    <a:cubicBezTo>
                      <a:pt x="4730" y="605"/>
                      <a:pt x="3854" y="542"/>
                      <a:pt x="2957" y="459"/>
                    </a:cubicBezTo>
                    <a:cubicBezTo>
                      <a:pt x="2019" y="376"/>
                      <a:pt x="1059" y="355"/>
                      <a:pt x="141" y="209"/>
                    </a:cubicBezTo>
                    <a:cubicBezTo>
                      <a:pt x="134" y="207"/>
                      <a:pt x="128" y="207"/>
                      <a:pt x="122" y="207"/>
                    </a:cubicBezTo>
                    <a:cubicBezTo>
                      <a:pt x="32" y="207"/>
                      <a:pt x="1" y="337"/>
                      <a:pt x="79" y="376"/>
                    </a:cubicBezTo>
                    <a:lnTo>
                      <a:pt x="100" y="355"/>
                    </a:lnTo>
                    <a:cubicBezTo>
                      <a:pt x="997" y="605"/>
                      <a:pt x="1914" y="772"/>
                      <a:pt x="2853" y="834"/>
                    </a:cubicBezTo>
                    <a:cubicBezTo>
                      <a:pt x="3791" y="939"/>
                      <a:pt x="4730" y="1001"/>
                      <a:pt x="5689" y="1022"/>
                    </a:cubicBezTo>
                    <a:cubicBezTo>
                      <a:pt x="5919" y="1033"/>
                      <a:pt x="6151" y="1038"/>
                      <a:pt x="6384" y="1038"/>
                    </a:cubicBezTo>
                    <a:cubicBezTo>
                      <a:pt x="7084" y="1038"/>
                      <a:pt x="7796" y="991"/>
                      <a:pt x="8484" y="897"/>
                    </a:cubicBezTo>
                    <a:cubicBezTo>
                      <a:pt x="8943" y="855"/>
                      <a:pt x="9381" y="772"/>
                      <a:pt x="9840" y="668"/>
                    </a:cubicBezTo>
                    <a:cubicBezTo>
                      <a:pt x="10216" y="584"/>
                      <a:pt x="10737" y="522"/>
                      <a:pt x="11029" y="250"/>
                    </a:cubicBezTo>
                    <a:cubicBezTo>
                      <a:pt x="11112" y="146"/>
                      <a:pt x="11050" y="0"/>
                      <a:pt x="10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7"/>
              <p:cNvSpPr/>
              <p:nvPr/>
            </p:nvSpPr>
            <p:spPr>
              <a:xfrm>
                <a:off x="8300475" y="4293100"/>
                <a:ext cx="21400" cy="78925"/>
              </a:xfrm>
              <a:custGeom>
                <a:avLst/>
                <a:gdLst/>
                <a:ahLst/>
                <a:cxnLst/>
                <a:rect l="l" t="t" r="r" b="b"/>
                <a:pathLst>
                  <a:path w="856" h="3157" extrusionOk="0">
                    <a:moveTo>
                      <a:pt x="459" y="1"/>
                    </a:moveTo>
                    <a:cubicBezTo>
                      <a:pt x="407" y="1"/>
                      <a:pt x="355" y="22"/>
                      <a:pt x="313" y="63"/>
                    </a:cubicBezTo>
                    <a:lnTo>
                      <a:pt x="271" y="63"/>
                    </a:lnTo>
                    <a:cubicBezTo>
                      <a:pt x="167" y="147"/>
                      <a:pt x="84" y="272"/>
                      <a:pt x="42" y="418"/>
                    </a:cubicBezTo>
                    <a:cubicBezTo>
                      <a:pt x="21" y="564"/>
                      <a:pt x="0" y="710"/>
                      <a:pt x="21" y="877"/>
                    </a:cubicBezTo>
                    <a:lnTo>
                      <a:pt x="21" y="1628"/>
                    </a:lnTo>
                    <a:cubicBezTo>
                      <a:pt x="21" y="1878"/>
                      <a:pt x="42" y="2149"/>
                      <a:pt x="104" y="2420"/>
                    </a:cubicBezTo>
                    <a:cubicBezTo>
                      <a:pt x="125" y="2525"/>
                      <a:pt x="167" y="2650"/>
                      <a:pt x="209" y="2775"/>
                    </a:cubicBezTo>
                    <a:cubicBezTo>
                      <a:pt x="250" y="2900"/>
                      <a:pt x="271" y="3067"/>
                      <a:pt x="417" y="3129"/>
                    </a:cubicBezTo>
                    <a:cubicBezTo>
                      <a:pt x="452" y="3147"/>
                      <a:pt x="490" y="3157"/>
                      <a:pt x="527" y="3157"/>
                    </a:cubicBezTo>
                    <a:cubicBezTo>
                      <a:pt x="580" y="3157"/>
                      <a:pt x="631" y="3137"/>
                      <a:pt x="668" y="3088"/>
                    </a:cubicBezTo>
                    <a:cubicBezTo>
                      <a:pt x="793" y="3004"/>
                      <a:pt x="772" y="2879"/>
                      <a:pt x="793" y="2733"/>
                    </a:cubicBezTo>
                    <a:cubicBezTo>
                      <a:pt x="814" y="2608"/>
                      <a:pt x="834" y="2483"/>
                      <a:pt x="834" y="2358"/>
                    </a:cubicBezTo>
                    <a:cubicBezTo>
                      <a:pt x="855" y="2107"/>
                      <a:pt x="855" y="1836"/>
                      <a:pt x="834" y="1586"/>
                    </a:cubicBezTo>
                    <a:cubicBezTo>
                      <a:pt x="814" y="1315"/>
                      <a:pt x="814" y="1085"/>
                      <a:pt x="814" y="835"/>
                    </a:cubicBezTo>
                    <a:cubicBezTo>
                      <a:pt x="834" y="689"/>
                      <a:pt x="834" y="543"/>
                      <a:pt x="793" y="418"/>
                    </a:cubicBezTo>
                    <a:cubicBezTo>
                      <a:pt x="772" y="293"/>
                      <a:pt x="688" y="168"/>
                      <a:pt x="605" y="63"/>
                    </a:cubicBezTo>
                    <a:cubicBezTo>
                      <a:pt x="563" y="22"/>
                      <a:pt x="51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7"/>
              <p:cNvSpPr/>
              <p:nvPr/>
            </p:nvSpPr>
            <p:spPr>
              <a:xfrm>
                <a:off x="8306200" y="4392250"/>
                <a:ext cx="72500" cy="193200"/>
              </a:xfrm>
              <a:custGeom>
                <a:avLst/>
                <a:gdLst/>
                <a:ahLst/>
                <a:cxnLst/>
                <a:rect l="l" t="t" r="r" b="b"/>
                <a:pathLst>
                  <a:path w="2900" h="7728" extrusionOk="0">
                    <a:moveTo>
                      <a:pt x="530" y="1"/>
                    </a:moveTo>
                    <a:cubicBezTo>
                      <a:pt x="432" y="1"/>
                      <a:pt x="331" y="48"/>
                      <a:pt x="272" y="144"/>
                    </a:cubicBezTo>
                    <a:lnTo>
                      <a:pt x="293" y="144"/>
                    </a:lnTo>
                    <a:cubicBezTo>
                      <a:pt x="1" y="707"/>
                      <a:pt x="293" y="1541"/>
                      <a:pt x="376" y="2125"/>
                    </a:cubicBezTo>
                    <a:cubicBezTo>
                      <a:pt x="522" y="2793"/>
                      <a:pt x="668" y="3481"/>
                      <a:pt x="877" y="4148"/>
                    </a:cubicBezTo>
                    <a:cubicBezTo>
                      <a:pt x="1064" y="4795"/>
                      <a:pt x="1294" y="5421"/>
                      <a:pt x="1544" y="6046"/>
                    </a:cubicBezTo>
                    <a:cubicBezTo>
                      <a:pt x="1815" y="6672"/>
                      <a:pt x="2045" y="7298"/>
                      <a:pt x="2629" y="7715"/>
                    </a:cubicBezTo>
                    <a:cubicBezTo>
                      <a:pt x="2650" y="7724"/>
                      <a:pt x="2673" y="7728"/>
                      <a:pt x="2696" y="7728"/>
                    </a:cubicBezTo>
                    <a:cubicBezTo>
                      <a:pt x="2786" y="7728"/>
                      <a:pt x="2879" y="7664"/>
                      <a:pt x="2879" y="7548"/>
                    </a:cubicBezTo>
                    <a:cubicBezTo>
                      <a:pt x="2900" y="6902"/>
                      <a:pt x="2629" y="6338"/>
                      <a:pt x="2378" y="5754"/>
                    </a:cubicBezTo>
                    <a:cubicBezTo>
                      <a:pt x="2149" y="5170"/>
                      <a:pt x="1919" y="4482"/>
                      <a:pt x="1732" y="3836"/>
                    </a:cubicBezTo>
                    <a:cubicBezTo>
                      <a:pt x="1523" y="3189"/>
                      <a:pt x="1377" y="2584"/>
                      <a:pt x="1231" y="1938"/>
                    </a:cubicBezTo>
                    <a:cubicBezTo>
                      <a:pt x="1169" y="1625"/>
                      <a:pt x="1106" y="1312"/>
                      <a:pt x="1064" y="999"/>
                    </a:cubicBezTo>
                    <a:cubicBezTo>
                      <a:pt x="1043" y="686"/>
                      <a:pt x="939" y="352"/>
                      <a:pt x="731" y="81"/>
                    </a:cubicBezTo>
                    <a:cubicBezTo>
                      <a:pt x="677" y="28"/>
                      <a:pt x="604"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7"/>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7"/>
              <p:cNvSpPr/>
              <p:nvPr/>
            </p:nvSpPr>
            <p:spPr>
              <a:xfrm>
                <a:off x="8144025" y="2627125"/>
                <a:ext cx="367125" cy="1509050"/>
              </a:xfrm>
              <a:custGeom>
                <a:avLst/>
                <a:gdLst/>
                <a:ahLst/>
                <a:cxnLst/>
                <a:rect l="l" t="t" r="r" b="b"/>
                <a:pathLst>
                  <a:path w="14685" h="60362" extrusionOk="0">
                    <a:moveTo>
                      <a:pt x="84" y="0"/>
                    </a:moveTo>
                    <a:cubicBezTo>
                      <a:pt x="1336" y="2920"/>
                      <a:pt x="1" y="5903"/>
                      <a:pt x="63" y="8969"/>
                    </a:cubicBezTo>
                    <a:cubicBezTo>
                      <a:pt x="105" y="11847"/>
                      <a:pt x="627" y="14705"/>
                      <a:pt x="1211" y="17520"/>
                    </a:cubicBezTo>
                    <a:cubicBezTo>
                      <a:pt x="1899" y="20858"/>
                      <a:pt x="3442" y="23945"/>
                      <a:pt x="4569" y="27157"/>
                    </a:cubicBezTo>
                    <a:cubicBezTo>
                      <a:pt x="5570" y="30118"/>
                      <a:pt x="6237" y="33164"/>
                      <a:pt x="6905" y="36209"/>
                    </a:cubicBezTo>
                    <a:lnTo>
                      <a:pt x="7134" y="37252"/>
                    </a:lnTo>
                    <a:cubicBezTo>
                      <a:pt x="7176" y="37460"/>
                      <a:pt x="7218" y="37648"/>
                      <a:pt x="7259" y="37857"/>
                    </a:cubicBezTo>
                    <a:cubicBezTo>
                      <a:pt x="7322" y="38086"/>
                      <a:pt x="7364" y="38295"/>
                      <a:pt x="7405" y="38503"/>
                    </a:cubicBezTo>
                    <a:cubicBezTo>
                      <a:pt x="8594" y="43989"/>
                      <a:pt x="9804" y="49495"/>
                      <a:pt x="11014" y="55001"/>
                    </a:cubicBezTo>
                    <a:lnTo>
                      <a:pt x="11222" y="55961"/>
                    </a:lnTo>
                    <a:cubicBezTo>
                      <a:pt x="11306" y="56357"/>
                      <a:pt x="11389" y="56753"/>
                      <a:pt x="11472" y="57150"/>
                    </a:cubicBezTo>
                    <a:cubicBezTo>
                      <a:pt x="11493" y="57191"/>
                      <a:pt x="11493" y="57212"/>
                      <a:pt x="11493" y="57233"/>
                    </a:cubicBezTo>
                    <a:cubicBezTo>
                      <a:pt x="11598" y="57692"/>
                      <a:pt x="11681" y="58130"/>
                      <a:pt x="11785" y="58568"/>
                    </a:cubicBezTo>
                    <a:cubicBezTo>
                      <a:pt x="11910" y="59173"/>
                      <a:pt x="12077" y="59778"/>
                      <a:pt x="12265" y="60362"/>
                    </a:cubicBezTo>
                    <a:lnTo>
                      <a:pt x="14685" y="60362"/>
                    </a:lnTo>
                    <a:cubicBezTo>
                      <a:pt x="14685" y="59235"/>
                      <a:pt x="14539" y="58109"/>
                      <a:pt x="14267" y="57025"/>
                    </a:cubicBezTo>
                    <a:cubicBezTo>
                      <a:pt x="14121" y="56357"/>
                      <a:pt x="13955" y="55711"/>
                      <a:pt x="13767" y="55064"/>
                    </a:cubicBezTo>
                    <a:cubicBezTo>
                      <a:pt x="13621" y="54522"/>
                      <a:pt x="13475" y="54000"/>
                      <a:pt x="13350" y="53479"/>
                    </a:cubicBezTo>
                    <a:cubicBezTo>
                      <a:pt x="13287" y="53228"/>
                      <a:pt x="13225" y="52978"/>
                      <a:pt x="13141" y="52707"/>
                    </a:cubicBezTo>
                    <a:cubicBezTo>
                      <a:pt x="13058" y="52415"/>
                      <a:pt x="12995" y="52123"/>
                      <a:pt x="12933" y="51831"/>
                    </a:cubicBezTo>
                    <a:cubicBezTo>
                      <a:pt x="12912" y="51768"/>
                      <a:pt x="12891" y="51706"/>
                      <a:pt x="12870" y="51643"/>
                    </a:cubicBezTo>
                    <a:cubicBezTo>
                      <a:pt x="12724" y="51122"/>
                      <a:pt x="12599" y="50580"/>
                      <a:pt x="12474" y="50037"/>
                    </a:cubicBezTo>
                    <a:cubicBezTo>
                      <a:pt x="11222" y="45073"/>
                      <a:pt x="10117" y="40088"/>
                      <a:pt x="9157" y="35062"/>
                    </a:cubicBezTo>
                    <a:cubicBezTo>
                      <a:pt x="9136" y="34957"/>
                      <a:pt x="9116" y="34832"/>
                      <a:pt x="9095" y="34749"/>
                    </a:cubicBezTo>
                    <a:cubicBezTo>
                      <a:pt x="9074" y="34665"/>
                      <a:pt x="9053" y="34582"/>
                      <a:pt x="9053" y="34498"/>
                    </a:cubicBezTo>
                    <a:cubicBezTo>
                      <a:pt x="8427" y="31266"/>
                      <a:pt x="7885" y="28033"/>
                      <a:pt x="7384" y="24800"/>
                    </a:cubicBezTo>
                    <a:cubicBezTo>
                      <a:pt x="6967" y="22005"/>
                      <a:pt x="6592" y="19189"/>
                      <a:pt x="5674" y="16519"/>
                    </a:cubicBezTo>
                    <a:cubicBezTo>
                      <a:pt x="5319" y="15518"/>
                      <a:pt x="4902" y="14538"/>
                      <a:pt x="4506" y="13578"/>
                    </a:cubicBezTo>
                    <a:cubicBezTo>
                      <a:pt x="4443" y="13432"/>
                      <a:pt x="4402" y="13307"/>
                      <a:pt x="4339" y="13182"/>
                    </a:cubicBezTo>
                    <a:cubicBezTo>
                      <a:pt x="4297" y="13057"/>
                      <a:pt x="4235" y="12911"/>
                      <a:pt x="4193" y="12786"/>
                    </a:cubicBezTo>
                    <a:cubicBezTo>
                      <a:pt x="3651" y="11534"/>
                      <a:pt x="3192" y="10220"/>
                      <a:pt x="2879" y="8885"/>
                    </a:cubicBezTo>
                    <a:cubicBezTo>
                      <a:pt x="2191" y="5799"/>
                      <a:pt x="1398" y="292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7"/>
              <p:cNvSpPr/>
              <p:nvPr/>
            </p:nvSpPr>
            <p:spPr>
              <a:xfrm>
                <a:off x="8251975" y="2753825"/>
                <a:ext cx="308725" cy="1382875"/>
              </a:xfrm>
              <a:custGeom>
                <a:avLst/>
                <a:gdLst/>
                <a:ahLst/>
                <a:cxnLst/>
                <a:rect l="l" t="t" r="r" b="b"/>
                <a:pathLst>
                  <a:path w="12349" h="55315" extrusionOk="0">
                    <a:moveTo>
                      <a:pt x="1273" y="1"/>
                    </a:moveTo>
                    <a:cubicBezTo>
                      <a:pt x="960" y="939"/>
                      <a:pt x="689" y="1919"/>
                      <a:pt x="501" y="2900"/>
                    </a:cubicBezTo>
                    <a:cubicBezTo>
                      <a:pt x="480" y="3046"/>
                      <a:pt x="438" y="3171"/>
                      <a:pt x="417" y="3296"/>
                    </a:cubicBezTo>
                    <a:cubicBezTo>
                      <a:pt x="397" y="3421"/>
                      <a:pt x="376" y="3546"/>
                      <a:pt x="355" y="3671"/>
                    </a:cubicBezTo>
                    <a:cubicBezTo>
                      <a:pt x="125" y="5027"/>
                      <a:pt x="21" y="6383"/>
                      <a:pt x="21" y="7760"/>
                    </a:cubicBezTo>
                    <a:cubicBezTo>
                      <a:pt x="21" y="7906"/>
                      <a:pt x="0" y="8031"/>
                      <a:pt x="21" y="8177"/>
                    </a:cubicBezTo>
                    <a:cubicBezTo>
                      <a:pt x="42" y="8323"/>
                      <a:pt x="42" y="8469"/>
                      <a:pt x="42" y="8615"/>
                    </a:cubicBezTo>
                    <a:cubicBezTo>
                      <a:pt x="84" y="9720"/>
                      <a:pt x="188" y="10805"/>
                      <a:pt x="397" y="11889"/>
                    </a:cubicBezTo>
                    <a:cubicBezTo>
                      <a:pt x="751" y="13933"/>
                      <a:pt x="1398" y="15894"/>
                      <a:pt x="1773" y="17938"/>
                    </a:cubicBezTo>
                    <a:cubicBezTo>
                      <a:pt x="2420" y="21338"/>
                      <a:pt x="2336" y="24842"/>
                      <a:pt x="2733" y="28304"/>
                    </a:cubicBezTo>
                    <a:cubicBezTo>
                      <a:pt x="2962" y="30265"/>
                      <a:pt x="3317" y="32205"/>
                      <a:pt x="3776" y="34144"/>
                    </a:cubicBezTo>
                    <a:cubicBezTo>
                      <a:pt x="3817" y="34374"/>
                      <a:pt x="3880" y="34582"/>
                      <a:pt x="3942" y="34853"/>
                    </a:cubicBezTo>
                    <a:cubicBezTo>
                      <a:pt x="4005" y="35125"/>
                      <a:pt x="4068" y="35417"/>
                      <a:pt x="4130" y="35667"/>
                    </a:cubicBezTo>
                    <a:cubicBezTo>
                      <a:pt x="4464" y="37043"/>
                      <a:pt x="4839" y="38399"/>
                      <a:pt x="5194" y="39755"/>
                    </a:cubicBezTo>
                    <a:cubicBezTo>
                      <a:pt x="5632" y="41403"/>
                      <a:pt x="6195" y="43113"/>
                      <a:pt x="6737" y="44844"/>
                    </a:cubicBezTo>
                    <a:cubicBezTo>
                      <a:pt x="6821" y="45115"/>
                      <a:pt x="6904" y="45386"/>
                      <a:pt x="6967" y="45637"/>
                    </a:cubicBezTo>
                    <a:cubicBezTo>
                      <a:pt x="7071" y="45970"/>
                      <a:pt x="7175" y="46304"/>
                      <a:pt x="7280" y="46638"/>
                    </a:cubicBezTo>
                    <a:cubicBezTo>
                      <a:pt x="7822" y="48411"/>
                      <a:pt x="8239" y="50225"/>
                      <a:pt x="8531" y="52082"/>
                    </a:cubicBezTo>
                    <a:cubicBezTo>
                      <a:pt x="8573" y="52395"/>
                      <a:pt x="8615" y="52707"/>
                      <a:pt x="8656" y="53020"/>
                    </a:cubicBezTo>
                    <a:cubicBezTo>
                      <a:pt x="8677" y="53271"/>
                      <a:pt x="8698" y="53500"/>
                      <a:pt x="8719" y="53709"/>
                    </a:cubicBezTo>
                    <a:lnTo>
                      <a:pt x="8719" y="53917"/>
                    </a:lnTo>
                    <a:lnTo>
                      <a:pt x="8719" y="54480"/>
                    </a:lnTo>
                    <a:cubicBezTo>
                      <a:pt x="8698" y="54751"/>
                      <a:pt x="8677" y="55023"/>
                      <a:pt x="8677" y="55315"/>
                    </a:cubicBezTo>
                    <a:lnTo>
                      <a:pt x="12223" y="55315"/>
                    </a:lnTo>
                    <a:cubicBezTo>
                      <a:pt x="12265" y="55064"/>
                      <a:pt x="12306" y="54793"/>
                      <a:pt x="12306" y="54543"/>
                    </a:cubicBezTo>
                    <a:cubicBezTo>
                      <a:pt x="12348" y="54042"/>
                      <a:pt x="12348" y="53521"/>
                      <a:pt x="12306" y="53083"/>
                    </a:cubicBezTo>
                    <a:cubicBezTo>
                      <a:pt x="12306" y="52728"/>
                      <a:pt x="12285" y="52353"/>
                      <a:pt x="12244" y="51977"/>
                    </a:cubicBezTo>
                    <a:cubicBezTo>
                      <a:pt x="12160" y="51060"/>
                      <a:pt x="12035" y="50121"/>
                      <a:pt x="11868" y="49203"/>
                    </a:cubicBezTo>
                    <a:cubicBezTo>
                      <a:pt x="11639" y="47973"/>
                      <a:pt x="11326" y="46742"/>
                      <a:pt x="10971" y="45532"/>
                    </a:cubicBezTo>
                    <a:cubicBezTo>
                      <a:pt x="10971" y="45470"/>
                      <a:pt x="10951" y="45407"/>
                      <a:pt x="10930" y="45345"/>
                    </a:cubicBezTo>
                    <a:cubicBezTo>
                      <a:pt x="10492" y="43843"/>
                      <a:pt x="10012" y="42341"/>
                      <a:pt x="9532" y="40860"/>
                    </a:cubicBezTo>
                    <a:cubicBezTo>
                      <a:pt x="9449" y="40610"/>
                      <a:pt x="9365" y="40360"/>
                      <a:pt x="9303" y="40130"/>
                    </a:cubicBezTo>
                    <a:cubicBezTo>
                      <a:pt x="9219" y="39838"/>
                      <a:pt x="9115" y="39546"/>
                      <a:pt x="9032" y="39275"/>
                    </a:cubicBezTo>
                    <a:lnTo>
                      <a:pt x="8990" y="39087"/>
                    </a:lnTo>
                    <a:cubicBezTo>
                      <a:pt x="8927" y="38941"/>
                      <a:pt x="8886" y="38795"/>
                      <a:pt x="8844" y="38629"/>
                    </a:cubicBezTo>
                    <a:cubicBezTo>
                      <a:pt x="8823" y="38587"/>
                      <a:pt x="8802" y="38524"/>
                      <a:pt x="8802" y="38483"/>
                    </a:cubicBezTo>
                    <a:cubicBezTo>
                      <a:pt x="8740" y="38274"/>
                      <a:pt x="8677" y="38065"/>
                      <a:pt x="8615" y="37857"/>
                    </a:cubicBezTo>
                    <a:cubicBezTo>
                      <a:pt x="8031" y="35938"/>
                      <a:pt x="7592" y="33957"/>
                      <a:pt x="7342" y="31933"/>
                    </a:cubicBezTo>
                    <a:cubicBezTo>
                      <a:pt x="7238" y="31057"/>
                      <a:pt x="7175" y="30181"/>
                      <a:pt x="7134" y="29284"/>
                    </a:cubicBezTo>
                    <a:cubicBezTo>
                      <a:pt x="7113" y="28826"/>
                      <a:pt x="7113" y="28408"/>
                      <a:pt x="7092" y="27908"/>
                    </a:cubicBezTo>
                    <a:cubicBezTo>
                      <a:pt x="7071" y="27428"/>
                      <a:pt x="7071" y="26928"/>
                      <a:pt x="7071" y="26448"/>
                    </a:cubicBezTo>
                    <a:cubicBezTo>
                      <a:pt x="7050" y="24091"/>
                      <a:pt x="7050" y="21755"/>
                      <a:pt x="6654" y="19461"/>
                    </a:cubicBezTo>
                    <a:cubicBezTo>
                      <a:pt x="6633" y="19335"/>
                      <a:pt x="6612" y="19231"/>
                      <a:pt x="6591" y="19127"/>
                    </a:cubicBezTo>
                    <a:cubicBezTo>
                      <a:pt x="6570" y="18960"/>
                      <a:pt x="6529" y="18772"/>
                      <a:pt x="6487" y="18605"/>
                    </a:cubicBezTo>
                    <a:cubicBezTo>
                      <a:pt x="6445" y="18355"/>
                      <a:pt x="6383" y="18126"/>
                      <a:pt x="6320" y="17875"/>
                    </a:cubicBezTo>
                    <a:cubicBezTo>
                      <a:pt x="6299" y="17813"/>
                      <a:pt x="6278" y="17729"/>
                      <a:pt x="6258" y="17646"/>
                    </a:cubicBezTo>
                    <a:cubicBezTo>
                      <a:pt x="6195" y="17354"/>
                      <a:pt x="6112" y="17041"/>
                      <a:pt x="6028" y="16791"/>
                    </a:cubicBezTo>
                    <a:cubicBezTo>
                      <a:pt x="5945" y="16541"/>
                      <a:pt x="5882" y="16290"/>
                      <a:pt x="5799" y="16040"/>
                    </a:cubicBezTo>
                    <a:cubicBezTo>
                      <a:pt x="4088" y="10680"/>
                      <a:pt x="1022" y="5590"/>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7"/>
              <p:cNvSpPr/>
              <p:nvPr/>
            </p:nvSpPr>
            <p:spPr>
              <a:xfrm>
                <a:off x="8248850" y="2724625"/>
                <a:ext cx="315500" cy="1412075"/>
              </a:xfrm>
              <a:custGeom>
                <a:avLst/>
                <a:gdLst/>
                <a:ahLst/>
                <a:cxnLst/>
                <a:rect l="l" t="t" r="r" b="b"/>
                <a:pathLst>
                  <a:path w="12620" h="56483" extrusionOk="0">
                    <a:moveTo>
                      <a:pt x="1606" y="1"/>
                    </a:moveTo>
                    <a:lnTo>
                      <a:pt x="1252" y="1043"/>
                    </a:lnTo>
                    <a:cubicBezTo>
                      <a:pt x="1001" y="1815"/>
                      <a:pt x="772" y="2608"/>
                      <a:pt x="584" y="3421"/>
                    </a:cubicBezTo>
                    <a:cubicBezTo>
                      <a:pt x="563" y="3567"/>
                      <a:pt x="522" y="3713"/>
                      <a:pt x="501" y="3859"/>
                    </a:cubicBezTo>
                    <a:cubicBezTo>
                      <a:pt x="459" y="4005"/>
                      <a:pt x="438" y="4109"/>
                      <a:pt x="417" y="4235"/>
                    </a:cubicBezTo>
                    <a:cubicBezTo>
                      <a:pt x="146" y="5632"/>
                      <a:pt x="0" y="7050"/>
                      <a:pt x="0" y="8490"/>
                    </a:cubicBezTo>
                    <a:lnTo>
                      <a:pt x="0" y="8886"/>
                    </a:lnTo>
                    <a:lnTo>
                      <a:pt x="0" y="9303"/>
                    </a:lnTo>
                    <a:cubicBezTo>
                      <a:pt x="21" y="10554"/>
                      <a:pt x="146" y="11806"/>
                      <a:pt x="376" y="13036"/>
                    </a:cubicBezTo>
                    <a:cubicBezTo>
                      <a:pt x="563" y="14079"/>
                      <a:pt x="834" y="15122"/>
                      <a:pt x="1085" y="16144"/>
                    </a:cubicBezTo>
                    <a:cubicBezTo>
                      <a:pt x="1335" y="17104"/>
                      <a:pt x="1564" y="18084"/>
                      <a:pt x="1752" y="19064"/>
                    </a:cubicBezTo>
                    <a:cubicBezTo>
                      <a:pt x="2107" y="21150"/>
                      <a:pt x="2315" y="23236"/>
                      <a:pt x="2399" y="25342"/>
                    </a:cubicBezTo>
                    <a:cubicBezTo>
                      <a:pt x="2482" y="26677"/>
                      <a:pt x="2566" y="28075"/>
                      <a:pt x="2712" y="29430"/>
                    </a:cubicBezTo>
                    <a:cubicBezTo>
                      <a:pt x="2920" y="31182"/>
                      <a:pt x="3212" y="32914"/>
                      <a:pt x="3609" y="34645"/>
                    </a:cubicBezTo>
                    <a:cubicBezTo>
                      <a:pt x="3650" y="34833"/>
                      <a:pt x="3692" y="35041"/>
                      <a:pt x="3734" y="35229"/>
                    </a:cubicBezTo>
                    <a:cubicBezTo>
                      <a:pt x="3734" y="35250"/>
                      <a:pt x="3734" y="35271"/>
                      <a:pt x="3755" y="35312"/>
                    </a:cubicBezTo>
                    <a:cubicBezTo>
                      <a:pt x="3817" y="35542"/>
                      <a:pt x="3859" y="35792"/>
                      <a:pt x="3921" y="36021"/>
                    </a:cubicBezTo>
                    <a:cubicBezTo>
                      <a:pt x="4318" y="37669"/>
                      <a:pt x="4735" y="39296"/>
                      <a:pt x="5173" y="40902"/>
                    </a:cubicBezTo>
                    <a:cubicBezTo>
                      <a:pt x="5527" y="42237"/>
                      <a:pt x="5965" y="43572"/>
                      <a:pt x="6403" y="44990"/>
                    </a:cubicBezTo>
                    <a:cubicBezTo>
                      <a:pt x="6633" y="45720"/>
                      <a:pt x="6862" y="46471"/>
                      <a:pt x="7092" y="47201"/>
                    </a:cubicBezTo>
                    <a:lnTo>
                      <a:pt x="7384" y="48202"/>
                    </a:lnTo>
                    <a:cubicBezTo>
                      <a:pt x="7551" y="48765"/>
                      <a:pt x="7697" y="49349"/>
                      <a:pt x="7843" y="49912"/>
                    </a:cubicBezTo>
                    <a:cubicBezTo>
                      <a:pt x="7843" y="49933"/>
                      <a:pt x="7843" y="49933"/>
                      <a:pt x="7843" y="49933"/>
                    </a:cubicBezTo>
                    <a:cubicBezTo>
                      <a:pt x="8072" y="50809"/>
                      <a:pt x="8260" y="51665"/>
                      <a:pt x="8406" y="52520"/>
                    </a:cubicBezTo>
                    <a:cubicBezTo>
                      <a:pt x="8448" y="52749"/>
                      <a:pt x="8468" y="52958"/>
                      <a:pt x="8510" y="53187"/>
                    </a:cubicBezTo>
                    <a:cubicBezTo>
                      <a:pt x="8552" y="53479"/>
                      <a:pt x="8594" y="53792"/>
                      <a:pt x="8614" y="54063"/>
                    </a:cubicBezTo>
                    <a:cubicBezTo>
                      <a:pt x="8635" y="54355"/>
                      <a:pt x="8656" y="54585"/>
                      <a:pt x="8677" y="54835"/>
                    </a:cubicBezTo>
                    <a:cubicBezTo>
                      <a:pt x="8677" y="54877"/>
                      <a:pt x="8677" y="54939"/>
                      <a:pt x="8677" y="54981"/>
                    </a:cubicBezTo>
                    <a:lnTo>
                      <a:pt x="8677" y="55711"/>
                    </a:lnTo>
                    <a:cubicBezTo>
                      <a:pt x="8677" y="55982"/>
                      <a:pt x="8656" y="56170"/>
                      <a:pt x="8656" y="56420"/>
                    </a:cubicBezTo>
                    <a:lnTo>
                      <a:pt x="8969" y="56420"/>
                    </a:lnTo>
                    <a:lnTo>
                      <a:pt x="8969" y="56107"/>
                    </a:lnTo>
                    <a:cubicBezTo>
                      <a:pt x="8969" y="56003"/>
                      <a:pt x="8969" y="55836"/>
                      <a:pt x="8990" y="55711"/>
                    </a:cubicBezTo>
                    <a:lnTo>
                      <a:pt x="8990" y="55627"/>
                    </a:lnTo>
                    <a:cubicBezTo>
                      <a:pt x="8990" y="55440"/>
                      <a:pt x="8990" y="55252"/>
                      <a:pt x="8990" y="55085"/>
                    </a:cubicBezTo>
                    <a:lnTo>
                      <a:pt x="8990" y="54814"/>
                    </a:lnTo>
                    <a:cubicBezTo>
                      <a:pt x="8969" y="54272"/>
                      <a:pt x="8906" y="53729"/>
                      <a:pt x="8823" y="53166"/>
                    </a:cubicBezTo>
                    <a:cubicBezTo>
                      <a:pt x="8489" y="50914"/>
                      <a:pt x="7843" y="48578"/>
                      <a:pt x="7133" y="46304"/>
                    </a:cubicBezTo>
                    <a:cubicBezTo>
                      <a:pt x="7050" y="46054"/>
                      <a:pt x="6967" y="45762"/>
                      <a:pt x="6862" y="45491"/>
                    </a:cubicBezTo>
                    <a:cubicBezTo>
                      <a:pt x="6800" y="45303"/>
                      <a:pt x="6758" y="45094"/>
                      <a:pt x="6695" y="44907"/>
                    </a:cubicBezTo>
                    <a:cubicBezTo>
                      <a:pt x="6695" y="44865"/>
                      <a:pt x="6675" y="44844"/>
                      <a:pt x="6654" y="44802"/>
                    </a:cubicBezTo>
                    <a:cubicBezTo>
                      <a:pt x="6216" y="43426"/>
                      <a:pt x="5819" y="42112"/>
                      <a:pt x="5465" y="40819"/>
                    </a:cubicBezTo>
                    <a:cubicBezTo>
                      <a:pt x="5194" y="39776"/>
                      <a:pt x="4902" y="38691"/>
                      <a:pt x="4631" y="37627"/>
                    </a:cubicBezTo>
                    <a:lnTo>
                      <a:pt x="4401" y="36710"/>
                    </a:lnTo>
                    <a:cubicBezTo>
                      <a:pt x="4339" y="36459"/>
                      <a:pt x="4276" y="36188"/>
                      <a:pt x="4213" y="35917"/>
                    </a:cubicBezTo>
                    <a:cubicBezTo>
                      <a:pt x="3671" y="33769"/>
                      <a:pt x="3275" y="31600"/>
                      <a:pt x="3025" y="29389"/>
                    </a:cubicBezTo>
                    <a:cubicBezTo>
                      <a:pt x="2858" y="28054"/>
                      <a:pt x="2774" y="26677"/>
                      <a:pt x="2691" y="25342"/>
                    </a:cubicBezTo>
                    <a:cubicBezTo>
                      <a:pt x="2566" y="23257"/>
                      <a:pt x="2441" y="21108"/>
                      <a:pt x="2044" y="19023"/>
                    </a:cubicBezTo>
                    <a:cubicBezTo>
                      <a:pt x="1877" y="18021"/>
                      <a:pt x="1627" y="17041"/>
                      <a:pt x="1377" y="16082"/>
                    </a:cubicBezTo>
                    <a:cubicBezTo>
                      <a:pt x="1126" y="15060"/>
                      <a:pt x="855" y="14017"/>
                      <a:pt x="668" y="12995"/>
                    </a:cubicBezTo>
                    <a:cubicBezTo>
                      <a:pt x="501" y="12035"/>
                      <a:pt x="396" y="11097"/>
                      <a:pt x="334" y="10137"/>
                    </a:cubicBezTo>
                    <a:cubicBezTo>
                      <a:pt x="334" y="9991"/>
                      <a:pt x="334" y="9845"/>
                      <a:pt x="313" y="9678"/>
                    </a:cubicBezTo>
                    <a:cubicBezTo>
                      <a:pt x="313" y="9532"/>
                      <a:pt x="313" y="9386"/>
                      <a:pt x="313" y="9261"/>
                    </a:cubicBezTo>
                    <a:cubicBezTo>
                      <a:pt x="292" y="7926"/>
                      <a:pt x="376" y="6591"/>
                      <a:pt x="584" y="5277"/>
                    </a:cubicBezTo>
                    <a:cubicBezTo>
                      <a:pt x="584" y="5173"/>
                      <a:pt x="605" y="5048"/>
                      <a:pt x="626" y="4923"/>
                    </a:cubicBezTo>
                    <a:lnTo>
                      <a:pt x="688" y="4547"/>
                    </a:lnTo>
                    <a:cubicBezTo>
                      <a:pt x="855" y="3734"/>
                      <a:pt x="1043" y="2941"/>
                      <a:pt x="1272" y="2149"/>
                    </a:cubicBezTo>
                    <a:cubicBezTo>
                      <a:pt x="1356" y="5736"/>
                      <a:pt x="2733" y="9178"/>
                      <a:pt x="4067" y="12536"/>
                    </a:cubicBezTo>
                    <a:cubicBezTo>
                      <a:pt x="4777" y="14288"/>
                      <a:pt x="5486" y="16103"/>
                      <a:pt x="6028" y="17938"/>
                    </a:cubicBezTo>
                    <a:cubicBezTo>
                      <a:pt x="6111" y="18209"/>
                      <a:pt x="6195" y="18480"/>
                      <a:pt x="6257" y="18751"/>
                    </a:cubicBezTo>
                    <a:cubicBezTo>
                      <a:pt x="6341" y="19064"/>
                      <a:pt x="6403" y="19377"/>
                      <a:pt x="6466" y="19690"/>
                    </a:cubicBezTo>
                    <a:cubicBezTo>
                      <a:pt x="6487" y="19690"/>
                      <a:pt x="6487" y="19690"/>
                      <a:pt x="6466" y="19711"/>
                    </a:cubicBezTo>
                    <a:cubicBezTo>
                      <a:pt x="6508" y="19899"/>
                      <a:pt x="6549" y="20086"/>
                      <a:pt x="6591" y="20274"/>
                    </a:cubicBezTo>
                    <a:cubicBezTo>
                      <a:pt x="6612" y="20399"/>
                      <a:pt x="6633" y="20503"/>
                      <a:pt x="6654" y="20608"/>
                    </a:cubicBezTo>
                    <a:cubicBezTo>
                      <a:pt x="6716" y="21067"/>
                      <a:pt x="6779" y="21525"/>
                      <a:pt x="6841" y="21963"/>
                    </a:cubicBezTo>
                    <a:cubicBezTo>
                      <a:pt x="6967" y="23215"/>
                      <a:pt x="7029" y="24445"/>
                      <a:pt x="7050" y="25697"/>
                    </a:cubicBezTo>
                    <a:cubicBezTo>
                      <a:pt x="7050" y="26260"/>
                      <a:pt x="7071" y="26823"/>
                      <a:pt x="7071" y="27366"/>
                    </a:cubicBezTo>
                    <a:lnTo>
                      <a:pt x="7071" y="27574"/>
                    </a:lnTo>
                    <a:cubicBezTo>
                      <a:pt x="7071" y="28054"/>
                      <a:pt x="7071" y="28554"/>
                      <a:pt x="7092" y="29055"/>
                    </a:cubicBezTo>
                    <a:cubicBezTo>
                      <a:pt x="7092" y="30390"/>
                      <a:pt x="7175" y="31746"/>
                      <a:pt x="7321" y="33080"/>
                    </a:cubicBezTo>
                    <a:cubicBezTo>
                      <a:pt x="7613" y="35291"/>
                      <a:pt x="8114" y="37481"/>
                      <a:pt x="8781" y="39609"/>
                    </a:cubicBezTo>
                    <a:cubicBezTo>
                      <a:pt x="8844" y="39817"/>
                      <a:pt x="8906" y="40026"/>
                      <a:pt x="8969" y="40235"/>
                    </a:cubicBezTo>
                    <a:lnTo>
                      <a:pt x="9032" y="40443"/>
                    </a:lnTo>
                    <a:lnTo>
                      <a:pt x="9178" y="40881"/>
                    </a:lnTo>
                    <a:cubicBezTo>
                      <a:pt x="9219" y="41006"/>
                      <a:pt x="9261" y="41152"/>
                      <a:pt x="9282" y="41277"/>
                    </a:cubicBezTo>
                    <a:cubicBezTo>
                      <a:pt x="9365" y="41507"/>
                      <a:pt x="9449" y="41757"/>
                      <a:pt x="9511" y="41987"/>
                    </a:cubicBezTo>
                    <a:cubicBezTo>
                      <a:pt x="9595" y="42237"/>
                      <a:pt x="9657" y="42425"/>
                      <a:pt x="9720" y="42654"/>
                    </a:cubicBezTo>
                    <a:cubicBezTo>
                      <a:pt x="9720" y="42675"/>
                      <a:pt x="9741" y="42696"/>
                      <a:pt x="9762" y="42717"/>
                    </a:cubicBezTo>
                    <a:cubicBezTo>
                      <a:pt x="10158" y="43947"/>
                      <a:pt x="10533" y="45199"/>
                      <a:pt x="10909" y="46450"/>
                    </a:cubicBezTo>
                    <a:cubicBezTo>
                      <a:pt x="10930" y="46513"/>
                      <a:pt x="10950" y="46575"/>
                      <a:pt x="10971" y="46659"/>
                    </a:cubicBezTo>
                    <a:cubicBezTo>
                      <a:pt x="11451" y="48327"/>
                      <a:pt x="11826" y="50017"/>
                      <a:pt x="12098" y="51748"/>
                    </a:cubicBezTo>
                    <a:cubicBezTo>
                      <a:pt x="12139" y="52186"/>
                      <a:pt x="12202" y="52624"/>
                      <a:pt x="12244" y="53062"/>
                    </a:cubicBezTo>
                    <a:lnTo>
                      <a:pt x="12244" y="53104"/>
                    </a:lnTo>
                    <a:cubicBezTo>
                      <a:pt x="12306" y="53959"/>
                      <a:pt x="12327" y="54835"/>
                      <a:pt x="12285" y="55711"/>
                    </a:cubicBezTo>
                    <a:cubicBezTo>
                      <a:pt x="12264" y="55961"/>
                      <a:pt x="12244" y="56232"/>
                      <a:pt x="12181" y="56483"/>
                    </a:cubicBezTo>
                    <a:lnTo>
                      <a:pt x="12515" y="56483"/>
                    </a:lnTo>
                    <a:cubicBezTo>
                      <a:pt x="12536" y="56378"/>
                      <a:pt x="12556" y="56253"/>
                      <a:pt x="12556" y="56149"/>
                    </a:cubicBezTo>
                    <a:cubicBezTo>
                      <a:pt x="12577" y="55982"/>
                      <a:pt x="12598" y="55857"/>
                      <a:pt x="12598" y="55711"/>
                    </a:cubicBezTo>
                    <a:cubicBezTo>
                      <a:pt x="12619" y="55419"/>
                      <a:pt x="12619" y="55127"/>
                      <a:pt x="12619" y="54835"/>
                    </a:cubicBezTo>
                    <a:cubicBezTo>
                      <a:pt x="12619" y="54272"/>
                      <a:pt x="12598" y="53667"/>
                      <a:pt x="12536" y="53104"/>
                    </a:cubicBezTo>
                    <a:cubicBezTo>
                      <a:pt x="12431" y="51873"/>
                      <a:pt x="12244" y="50663"/>
                      <a:pt x="11993" y="49474"/>
                    </a:cubicBezTo>
                    <a:cubicBezTo>
                      <a:pt x="11785" y="48515"/>
                      <a:pt x="11534" y="47556"/>
                      <a:pt x="11263" y="46596"/>
                    </a:cubicBezTo>
                    <a:cubicBezTo>
                      <a:pt x="11242" y="46554"/>
                      <a:pt x="11242" y="46513"/>
                      <a:pt x="11222" y="46471"/>
                    </a:cubicBezTo>
                    <a:cubicBezTo>
                      <a:pt x="10846" y="45157"/>
                      <a:pt x="10450" y="43885"/>
                      <a:pt x="10033" y="42612"/>
                    </a:cubicBezTo>
                    <a:cubicBezTo>
                      <a:pt x="9887" y="42133"/>
                      <a:pt x="9720" y="41653"/>
                      <a:pt x="9574" y="41173"/>
                    </a:cubicBezTo>
                    <a:cubicBezTo>
                      <a:pt x="9490" y="40902"/>
                      <a:pt x="9407" y="40610"/>
                      <a:pt x="9324" y="40339"/>
                    </a:cubicBezTo>
                    <a:lnTo>
                      <a:pt x="9324" y="40339"/>
                    </a:lnTo>
                    <a:cubicBezTo>
                      <a:pt x="9324" y="40339"/>
                      <a:pt x="9324" y="40339"/>
                      <a:pt x="9324" y="40339"/>
                    </a:cubicBezTo>
                    <a:cubicBezTo>
                      <a:pt x="9279" y="40184"/>
                      <a:pt x="9235" y="40047"/>
                      <a:pt x="9191" y="39909"/>
                    </a:cubicBezTo>
                    <a:lnTo>
                      <a:pt x="9191" y="39909"/>
                    </a:lnTo>
                    <a:cubicBezTo>
                      <a:pt x="9156" y="39790"/>
                      <a:pt x="9123" y="39670"/>
                      <a:pt x="9094" y="39546"/>
                    </a:cubicBezTo>
                    <a:cubicBezTo>
                      <a:pt x="9052" y="39442"/>
                      <a:pt x="9032" y="39359"/>
                      <a:pt x="9011" y="39254"/>
                    </a:cubicBezTo>
                    <a:cubicBezTo>
                      <a:pt x="8987" y="39194"/>
                      <a:pt x="8970" y="39148"/>
                      <a:pt x="8955" y="39108"/>
                    </a:cubicBezTo>
                    <a:lnTo>
                      <a:pt x="8955" y="39108"/>
                    </a:lnTo>
                    <a:cubicBezTo>
                      <a:pt x="8946" y="39075"/>
                      <a:pt x="8937" y="39042"/>
                      <a:pt x="8927" y="39004"/>
                    </a:cubicBezTo>
                    <a:cubicBezTo>
                      <a:pt x="8927" y="38983"/>
                      <a:pt x="8927" y="38963"/>
                      <a:pt x="8907" y="38942"/>
                    </a:cubicBezTo>
                    <a:lnTo>
                      <a:pt x="8907" y="38942"/>
                    </a:lnTo>
                    <a:cubicBezTo>
                      <a:pt x="8907" y="38942"/>
                      <a:pt x="8907" y="38942"/>
                      <a:pt x="8906" y="38941"/>
                    </a:cubicBezTo>
                    <a:cubicBezTo>
                      <a:pt x="8889" y="38884"/>
                      <a:pt x="8872" y="38827"/>
                      <a:pt x="8855" y="38771"/>
                    </a:cubicBezTo>
                    <a:lnTo>
                      <a:pt x="8855" y="38771"/>
                    </a:lnTo>
                    <a:cubicBezTo>
                      <a:pt x="8817" y="38631"/>
                      <a:pt x="8784" y="38484"/>
                      <a:pt x="8740" y="38337"/>
                    </a:cubicBezTo>
                    <a:cubicBezTo>
                      <a:pt x="8239" y="36605"/>
                      <a:pt x="7864" y="34833"/>
                      <a:pt x="7634" y="33039"/>
                    </a:cubicBezTo>
                    <a:cubicBezTo>
                      <a:pt x="7571" y="32642"/>
                      <a:pt x="7551" y="32225"/>
                      <a:pt x="7509" y="31829"/>
                    </a:cubicBezTo>
                    <a:cubicBezTo>
                      <a:pt x="7467" y="31328"/>
                      <a:pt x="7446" y="30849"/>
                      <a:pt x="7425" y="30369"/>
                    </a:cubicBezTo>
                    <a:lnTo>
                      <a:pt x="7425" y="30369"/>
                    </a:lnTo>
                    <a:cubicBezTo>
                      <a:pt x="7425" y="30369"/>
                      <a:pt x="7425" y="30369"/>
                      <a:pt x="7425" y="30369"/>
                    </a:cubicBezTo>
                    <a:cubicBezTo>
                      <a:pt x="7405" y="29889"/>
                      <a:pt x="7384" y="29472"/>
                      <a:pt x="7384" y="29013"/>
                    </a:cubicBezTo>
                    <a:cubicBezTo>
                      <a:pt x="7363" y="28450"/>
                      <a:pt x="7363" y="27908"/>
                      <a:pt x="7363" y="27345"/>
                    </a:cubicBezTo>
                    <a:cubicBezTo>
                      <a:pt x="7342" y="25009"/>
                      <a:pt x="7321" y="22568"/>
                      <a:pt x="6883" y="20191"/>
                    </a:cubicBezTo>
                    <a:cubicBezTo>
                      <a:pt x="6841" y="20024"/>
                      <a:pt x="6800" y="19836"/>
                      <a:pt x="6758" y="19669"/>
                    </a:cubicBezTo>
                    <a:cubicBezTo>
                      <a:pt x="6716" y="19440"/>
                      <a:pt x="6675" y="19210"/>
                      <a:pt x="6612" y="18981"/>
                    </a:cubicBezTo>
                    <a:cubicBezTo>
                      <a:pt x="6549" y="18751"/>
                      <a:pt x="6508" y="18564"/>
                      <a:pt x="6445" y="18355"/>
                    </a:cubicBezTo>
                    <a:cubicBezTo>
                      <a:pt x="6403" y="18209"/>
                      <a:pt x="6362" y="18042"/>
                      <a:pt x="6320" y="17875"/>
                    </a:cubicBezTo>
                    <a:cubicBezTo>
                      <a:pt x="6237" y="17625"/>
                      <a:pt x="6174" y="17354"/>
                      <a:pt x="6091" y="17104"/>
                    </a:cubicBezTo>
                    <a:cubicBezTo>
                      <a:pt x="6007" y="16833"/>
                      <a:pt x="5924" y="16645"/>
                      <a:pt x="5861" y="16415"/>
                    </a:cubicBezTo>
                    <a:cubicBezTo>
                      <a:pt x="5402" y="15039"/>
                      <a:pt x="4860" y="13704"/>
                      <a:pt x="4339" y="12390"/>
                    </a:cubicBezTo>
                    <a:cubicBezTo>
                      <a:pt x="2879" y="8761"/>
                      <a:pt x="1377" y="5006"/>
                      <a:pt x="1564" y="1085"/>
                    </a:cubicBezTo>
                    <a:lnTo>
                      <a:pt x="1606" y="1"/>
                    </a:lnTo>
                    <a:close/>
                  </a:path>
                </a:pathLst>
              </a:cu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7"/>
              <p:cNvSpPr/>
              <p:nvPr/>
            </p:nvSpPr>
            <p:spPr>
              <a:xfrm>
                <a:off x="8225900" y="2434700"/>
                <a:ext cx="361375" cy="1702000"/>
              </a:xfrm>
              <a:custGeom>
                <a:avLst/>
                <a:gdLst/>
                <a:ahLst/>
                <a:cxnLst/>
                <a:rect l="l" t="t" r="r" b="b"/>
                <a:pathLst>
                  <a:path w="14455" h="68080" extrusionOk="0">
                    <a:moveTo>
                      <a:pt x="0" y="1"/>
                    </a:moveTo>
                    <a:cubicBezTo>
                      <a:pt x="126" y="293"/>
                      <a:pt x="230" y="564"/>
                      <a:pt x="313" y="856"/>
                    </a:cubicBezTo>
                    <a:cubicBezTo>
                      <a:pt x="1627" y="4589"/>
                      <a:pt x="2065" y="8323"/>
                      <a:pt x="1481" y="12223"/>
                    </a:cubicBezTo>
                    <a:cubicBezTo>
                      <a:pt x="1335" y="13308"/>
                      <a:pt x="1314" y="14392"/>
                      <a:pt x="1419" y="15456"/>
                    </a:cubicBezTo>
                    <a:cubicBezTo>
                      <a:pt x="1440" y="15644"/>
                      <a:pt x="1460" y="15811"/>
                      <a:pt x="1481" y="15998"/>
                    </a:cubicBezTo>
                    <a:cubicBezTo>
                      <a:pt x="1481" y="16165"/>
                      <a:pt x="1523" y="16332"/>
                      <a:pt x="1544" y="16499"/>
                    </a:cubicBezTo>
                    <a:cubicBezTo>
                      <a:pt x="1878" y="18918"/>
                      <a:pt x="2608" y="21296"/>
                      <a:pt x="3129" y="23674"/>
                    </a:cubicBezTo>
                    <a:cubicBezTo>
                      <a:pt x="4130" y="28221"/>
                      <a:pt x="5152" y="32580"/>
                      <a:pt x="5423" y="37211"/>
                    </a:cubicBezTo>
                    <a:cubicBezTo>
                      <a:pt x="5507" y="38420"/>
                      <a:pt x="5590" y="39630"/>
                      <a:pt x="5695" y="40861"/>
                    </a:cubicBezTo>
                    <a:cubicBezTo>
                      <a:pt x="5736" y="41382"/>
                      <a:pt x="5778" y="41903"/>
                      <a:pt x="5820" y="42446"/>
                    </a:cubicBezTo>
                    <a:cubicBezTo>
                      <a:pt x="5882" y="42967"/>
                      <a:pt x="5924" y="43530"/>
                      <a:pt x="5987" y="44052"/>
                    </a:cubicBezTo>
                    <a:cubicBezTo>
                      <a:pt x="6237" y="46617"/>
                      <a:pt x="6550" y="49162"/>
                      <a:pt x="6925" y="51706"/>
                    </a:cubicBezTo>
                    <a:cubicBezTo>
                      <a:pt x="6946" y="51915"/>
                      <a:pt x="6988" y="52103"/>
                      <a:pt x="7009" y="52332"/>
                    </a:cubicBezTo>
                    <a:cubicBezTo>
                      <a:pt x="7050" y="52582"/>
                      <a:pt x="7092" y="52812"/>
                      <a:pt x="7134" y="53041"/>
                    </a:cubicBezTo>
                    <a:cubicBezTo>
                      <a:pt x="7321" y="54397"/>
                      <a:pt x="7551" y="55753"/>
                      <a:pt x="7801" y="57129"/>
                    </a:cubicBezTo>
                    <a:cubicBezTo>
                      <a:pt x="7864" y="57547"/>
                      <a:pt x="7947" y="57964"/>
                      <a:pt x="8010" y="58381"/>
                    </a:cubicBezTo>
                    <a:cubicBezTo>
                      <a:pt x="8114" y="58881"/>
                      <a:pt x="8197" y="59361"/>
                      <a:pt x="8302" y="59841"/>
                    </a:cubicBezTo>
                    <a:cubicBezTo>
                      <a:pt x="8615" y="61509"/>
                      <a:pt x="8969" y="63178"/>
                      <a:pt x="9345" y="64826"/>
                    </a:cubicBezTo>
                    <a:cubicBezTo>
                      <a:pt x="9407" y="65118"/>
                      <a:pt x="9449" y="65389"/>
                      <a:pt x="9532" y="65702"/>
                    </a:cubicBezTo>
                    <a:cubicBezTo>
                      <a:pt x="9616" y="66036"/>
                      <a:pt x="9678" y="66348"/>
                      <a:pt x="9762" y="66661"/>
                    </a:cubicBezTo>
                    <a:cubicBezTo>
                      <a:pt x="9804" y="66870"/>
                      <a:pt x="9845" y="67078"/>
                      <a:pt x="9908" y="67266"/>
                    </a:cubicBezTo>
                    <a:cubicBezTo>
                      <a:pt x="9908" y="67287"/>
                      <a:pt x="9908" y="67308"/>
                      <a:pt x="9908" y="67329"/>
                    </a:cubicBezTo>
                    <a:cubicBezTo>
                      <a:pt x="9970" y="67579"/>
                      <a:pt x="10033" y="67829"/>
                      <a:pt x="10116" y="68059"/>
                    </a:cubicBezTo>
                    <a:lnTo>
                      <a:pt x="10596" y="68059"/>
                    </a:lnTo>
                    <a:lnTo>
                      <a:pt x="10972" y="68080"/>
                    </a:lnTo>
                    <a:lnTo>
                      <a:pt x="14225" y="68080"/>
                    </a:lnTo>
                    <a:cubicBezTo>
                      <a:pt x="14246" y="68059"/>
                      <a:pt x="14246" y="68038"/>
                      <a:pt x="14267" y="68017"/>
                    </a:cubicBezTo>
                    <a:cubicBezTo>
                      <a:pt x="14288" y="67934"/>
                      <a:pt x="14288" y="67871"/>
                      <a:pt x="14309" y="67808"/>
                    </a:cubicBezTo>
                    <a:cubicBezTo>
                      <a:pt x="14330" y="67725"/>
                      <a:pt x="14350" y="67642"/>
                      <a:pt x="14371" y="67537"/>
                    </a:cubicBezTo>
                    <a:cubicBezTo>
                      <a:pt x="14392" y="67412"/>
                      <a:pt x="14413" y="67266"/>
                      <a:pt x="14434" y="67120"/>
                    </a:cubicBezTo>
                    <a:cubicBezTo>
                      <a:pt x="14455" y="66828"/>
                      <a:pt x="14455" y="66536"/>
                      <a:pt x="14434" y="66244"/>
                    </a:cubicBezTo>
                    <a:cubicBezTo>
                      <a:pt x="14455" y="66223"/>
                      <a:pt x="14455" y="66223"/>
                      <a:pt x="14434" y="66223"/>
                    </a:cubicBezTo>
                    <a:cubicBezTo>
                      <a:pt x="14434" y="65931"/>
                      <a:pt x="14413" y="65639"/>
                      <a:pt x="14371" y="65368"/>
                    </a:cubicBezTo>
                    <a:cubicBezTo>
                      <a:pt x="14371" y="65264"/>
                      <a:pt x="14350" y="65160"/>
                      <a:pt x="14350" y="65076"/>
                    </a:cubicBezTo>
                    <a:cubicBezTo>
                      <a:pt x="14330" y="64972"/>
                      <a:pt x="14309" y="64888"/>
                      <a:pt x="14309" y="64784"/>
                    </a:cubicBezTo>
                    <a:cubicBezTo>
                      <a:pt x="14288" y="64742"/>
                      <a:pt x="14288" y="64680"/>
                      <a:pt x="14288" y="64638"/>
                    </a:cubicBezTo>
                    <a:lnTo>
                      <a:pt x="14225" y="64117"/>
                    </a:lnTo>
                    <a:cubicBezTo>
                      <a:pt x="14163" y="63741"/>
                      <a:pt x="14121" y="63366"/>
                      <a:pt x="14058" y="62990"/>
                    </a:cubicBezTo>
                    <a:cubicBezTo>
                      <a:pt x="13975" y="62427"/>
                      <a:pt x="13871" y="61843"/>
                      <a:pt x="13766" y="61259"/>
                    </a:cubicBezTo>
                    <a:cubicBezTo>
                      <a:pt x="13725" y="61009"/>
                      <a:pt x="13683" y="60779"/>
                      <a:pt x="13641" y="60508"/>
                    </a:cubicBezTo>
                    <a:cubicBezTo>
                      <a:pt x="13600" y="60258"/>
                      <a:pt x="13558" y="60029"/>
                      <a:pt x="13495" y="59778"/>
                    </a:cubicBezTo>
                    <a:cubicBezTo>
                      <a:pt x="13349" y="58965"/>
                      <a:pt x="13182" y="58172"/>
                      <a:pt x="13016" y="57359"/>
                    </a:cubicBezTo>
                    <a:cubicBezTo>
                      <a:pt x="12870" y="56671"/>
                      <a:pt x="12724" y="55961"/>
                      <a:pt x="12578" y="55252"/>
                    </a:cubicBezTo>
                    <a:lnTo>
                      <a:pt x="12515" y="55065"/>
                    </a:lnTo>
                    <a:cubicBezTo>
                      <a:pt x="11848" y="52019"/>
                      <a:pt x="11138" y="48974"/>
                      <a:pt x="10534" y="45929"/>
                    </a:cubicBezTo>
                    <a:cubicBezTo>
                      <a:pt x="10513" y="45825"/>
                      <a:pt x="10492" y="45720"/>
                      <a:pt x="10471" y="45616"/>
                    </a:cubicBezTo>
                    <a:cubicBezTo>
                      <a:pt x="10450" y="45491"/>
                      <a:pt x="10429" y="45387"/>
                      <a:pt x="10408" y="45282"/>
                    </a:cubicBezTo>
                    <a:cubicBezTo>
                      <a:pt x="10137" y="43843"/>
                      <a:pt x="9887" y="42404"/>
                      <a:pt x="9678" y="40944"/>
                    </a:cubicBezTo>
                    <a:cubicBezTo>
                      <a:pt x="9282" y="38274"/>
                      <a:pt x="9094" y="35584"/>
                      <a:pt x="9115" y="32893"/>
                    </a:cubicBezTo>
                    <a:lnTo>
                      <a:pt x="9115" y="32538"/>
                    </a:lnTo>
                    <a:cubicBezTo>
                      <a:pt x="9136" y="31829"/>
                      <a:pt x="9157" y="31120"/>
                      <a:pt x="9178" y="30411"/>
                    </a:cubicBezTo>
                    <a:lnTo>
                      <a:pt x="9178" y="30244"/>
                    </a:lnTo>
                    <a:cubicBezTo>
                      <a:pt x="9178" y="30223"/>
                      <a:pt x="9178" y="30202"/>
                      <a:pt x="9178" y="30182"/>
                    </a:cubicBezTo>
                    <a:lnTo>
                      <a:pt x="9178" y="29931"/>
                    </a:lnTo>
                    <a:cubicBezTo>
                      <a:pt x="9199" y="29014"/>
                      <a:pt x="9199" y="28096"/>
                      <a:pt x="9136" y="27199"/>
                    </a:cubicBezTo>
                    <a:cubicBezTo>
                      <a:pt x="9115" y="27032"/>
                      <a:pt x="9115" y="26886"/>
                      <a:pt x="9094" y="26719"/>
                    </a:cubicBezTo>
                    <a:cubicBezTo>
                      <a:pt x="9094" y="26677"/>
                      <a:pt x="9074" y="26615"/>
                      <a:pt x="9074" y="26573"/>
                    </a:cubicBezTo>
                    <a:cubicBezTo>
                      <a:pt x="9053" y="26365"/>
                      <a:pt x="9032" y="26135"/>
                      <a:pt x="8990" y="25927"/>
                    </a:cubicBezTo>
                    <a:cubicBezTo>
                      <a:pt x="8990" y="25906"/>
                      <a:pt x="8990" y="25885"/>
                      <a:pt x="8990" y="25885"/>
                    </a:cubicBezTo>
                    <a:cubicBezTo>
                      <a:pt x="8761" y="24362"/>
                      <a:pt x="8260" y="22902"/>
                      <a:pt x="7843" y="21421"/>
                    </a:cubicBezTo>
                    <a:cubicBezTo>
                      <a:pt x="7780" y="21275"/>
                      <a:pt x="7739" y="21109"/>
                      <a:pt x="7697" y="20942"/>
                    </a:cubicBezTo>
                    <a:cubicBezTo>
                      <a:pt x="7655" y="20775"/>
                      <a:pt x="7593" y="20608"/>
                      <a:pt x="7551" y="20441"/>
                    </a:cubicBezTo>
                    <a:cubicBezTo>
                      <a:pt x="7363" y="19753"/>
                      <a:pt x="7217" y="19064"/>
                      <a:pt x="7113" y="18355"/>
                    </a:cubicBezTo>
                    <a:cubicBezTo>
                      <a:pt x="6571" y="14518"/>
                      <a:pt x="6904" y="11201"/>
                      <a:pt x="5799" y="7864"/>
                    </a:cubicBezTo>
                    <a:cubicBezTo>
                      <a:pt x="5757" y="7760"/>
                      <a:pt x="5715" y="7614"/>
                      <a:pt x="5674" y="7489"/>
                    </a:cubicBezTo>
                    <a:cubicBezTo>
                      <a:pt x="5632" y="7384"/>
                      <a:pt x="5590" y="7280"/>
                      <a:pt x="5549" y="7155"/>
                    </a:cubicBezTo>
                    <a:cubicBezTo>
                      <a:pt x="5173" y="6195"/>
                      <a:pt x="4673" y="5278"/>
                      <a:pt x="4068" y="4423"/>
                    </a:cubicBezTo>
                    <a:cubicBezTo>
                      <a:pt x="3192" y="3213"/>
                      <a:pt x="1398" y="2087"/>
                      <a:pt x="459" y="772"/>
                    </a:cubicBezTo>
                    <a:cubicBezTo>
                      <a:pt x="272" y="543"/>
                      <a:pt x="126" y="272"/>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7"/>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7"/>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7"/>
              <p:cNvSpPr/>
              <p:nvPr/>
            </p:nvSpPr>
            <p:spPr>
              <a:xfrm>
                <a:off x="8548675" y="2808575"/>
                <a:ext cx="156450" cy="1327075"/>
              </a:xfrm>
              <a:custGeom>
                <a:avLst/>
                <a:gdLst/>
                <a:ahLst/>
                <a:cxnLst/>
                <a:rect l="l" t="t" r="r" b="b"/>
                <a:pathLst>
                  <a:path w="6258" h="53083" extrusionOk="0">
                    <a:moveTo>
                      <a:pt x="2816" y="1"/>
                    </a:moveTo>
                    <a:cubicBezTo>
                      <a:pt x="2795" y="42"/>
                      <a:pt x="2774" y="63"/>
                      <a:pt x="2754" y="105"/>
                    </a:cubicBezTo>
                    <a:cubicBezTo>
                      <a:pt x="2754" y="126"/>
                      <a:pt x="2733" y="126"/>
                      <a:pt x="2733" y="147"/>
                    </a:cubicBezTo>
                    <a:cubicBezTo>
                      <a:pt x="2691" y="251"/>
                      <a:pt x="2649" y="334"/>
                      <a:pt x="2608" y="439"/>
                    </a:cubicBezTo>
                    <a:cubicBezTo>
                      <a:pt x="2190" y="1356"/>
                      <a:pt x="1857" y="2316"/>
                      <a:pt x="1565" y="3275"/>
                    </a:cubicBezTo>
                    <a:cubicBezTo>
                      <a:pt x="1544" y="3379"/>
                      <a:pt x="1523" y="3463"/>
                      <a:pt x="1481" y="3567"/>
                    </a:cubicBezTo>
                    <a:lnTo>
                      <a:pt x="1419" y="3859"/>
                    </a:lnTo>
                    <a:cubicBezTo>
                      <a:pt x="1273" y="4402"/>
                      <a:pt x="1147" y="4923"/>
                      <a:pt x="1043" y="5465"/>
                    </a:cubicBezTo>
                    <a:cubicBezTo>
                      <a:pt x="939" y="5966"/>
                      <a:pt x="855" y="6487"/>
                      <a:pt x="772" y="7009"/>
                    </a:cubicBezTo>
                    <a:cubicBezTo>
                      <a:pt x="730" y="7342"/>
                      <a:pt x="689" y="7697"/>
                      <a:pt x="647" y="8052"/>
                    </a:cubicBezTo>
                    <a:lnTo>
                      <a:pt x="647" y="8198"/>
                    </a:lnTo>
                    <a:cubicBezTo>
                      <a:pt x="563" y="8865"/>
                      <a:pt x="522" y="9553"/>
                      <a:pt x="480" y="10242"/>
                    </a:cubicBezTo>
                    <a:cubicBezTo>
                      <a:pt x="438" y="11264"/>
                      <a:pt x="417" y="12265"/>
                      <a:pt x="417" y="13287"/>
                    </a:cubicBezTo>
                    <a:lnTo>
                      <a:pt x="417" y="13495"/>
                    </a:lnTo>
                    <a:cubicBezTo>
                      <a:pt x="417" y="14121"/>
                      <a:pt x="438" y="14768"/>
                      <a:pt x="459" y="15393"/>
                    </a:cubicBezTo>
                    <a:cubicBezTo>
                      <a:pt x="501" y="16687"/>
                      <a:pt x="543" y="17959"/>
                      <a:pt x="605" y="19294"/>
                    </a:cubicBezTo>
                    <a:cubicBezTo>
                      <a:pt x="668" y="20629"/>
                      <a:pt x="709" y="21964"/>
                      <a:pt x="730" y="23257"/>
                    </a:cubicBezTo>
                    <a:lnTo>
                      <a:pt x="730" y="25968"/>
                    </a:lnTo>
                    <a:cubicBezTo>
                      <a:pt x="730" y="26656"/>
                      <a:pt x="709" y="27366"/>
                      <a:pt x="689" y="28075"/>
                    </a:cubicBezTo>
                    <a:cubicBezTo>
                      <a:pt x="605" y="31558"/>
                      <a:pt x="376" y="35041"/>
                      <a:pt x="271" y="38545"/>
                    </a:cubicBezTo>
                    <a:cubicBezTo>
                      <a:pt x="251" y="38775"/>
                      <a:pt x="251" y="39004"/>
                      <a:pt x="251" y="39234"/>
                    </a:cubicBezTo>
                    <a:cubicBezTo>
                      <a:pt x="251" y="39234"/>
                      <a:pt x="251" y="39254"/>
                      <a:pt x="251" y="39275"/>
                    </a:cubicBezTo>
                    <a:lnTo>
                      <a:pt x="251" y="39317"/>
                    </a:lnTo>
                    <a:cubicBezTo>
                      <a:pt x="230" y="39463"/>
                      <a:pt x="251" y="39609"/>
                      <a:pt x="230" y="39734"/>
                    </a:cubicBezTo>
                    <a:cubicBezTo>
                      <a:pt x="230" y="39838"/>
                      <a:pt x="230" y="39943"/>
                      <a:pt x="230" y="40047"/>
                    </a:cubicBezTo>
                    <a:lnTo>
                      <a:pt x="230" y="40235"/>
                    </a:lnTo>
                    <a:cubicBezTo>
                      <a:pt x="188" y="40819"/>
                      <a:pt x="167" y="41465"/>
                      <a:pt x="125" y="42133"/>
                    </a:cubicBezTo>
                    <a:cubicBezTo>
                      <a:pt x="105" y="42237"/>
                      <a:pt x="125" y="42320"/>
                      <a:pt x="105" y="42425"/>
                    </a:cubicBezTo>
                    <a:cubicBezTo>
                      <a:pt x="105" y="42529"/>
                      <a:pt x="105" y="42654"/>
                      <a:pt x="105" y="42758"/>
                    </a:cubicBezTo>
                    <a:cubicBezTo>
                      <a:pt x="42" y="43843"/>
                      <a:pt x="0" y="44969"/>
                      <a:pt x="0" y="46096"/>
                    </a:cubicBezTo>
                    <a:cubicBezTo>
                      <a:pt x="21" y="46367"/>
                      <a:pt x="21" y="46638"/>
                      <a:pt x="21" y="46930"/>
                    </a:cubicBezTo>
                    <a:cubicBezTo>
                      <a:pt x="42" y="47410"/>
                      <a:pt x="63" y="47910"/>
                      <a:pt x="105" y="48348"/>
                    </a:cubicBezTo>
                    <a:cubicBezTo>
                      <a:pt x="146" y="48786"/>
                      <a:pt x="188" y="49224"/>
                      <a:pt x="251" y="49662"/>
                    </a:cubicBezTo>
                    <a:cubicBezTo>
                      <a:pt x="251" y="49683"/>
                      <a:pt x="251" y="49683"/>
                      <a:pt x="251" y="49704"/>
                    </a:cubicBezTo>
                    <a:cubicBezTo>
                      <a:pt x="313" y="50079"/>
                      <a:pt x="376" y="50434"/>
                      <a:pt x="459" y="50809"/>
                    </a:cubicBezTo>
                    <a:cubicBezTo>
                      <a:pt x="501" y="51018"/>
                      <a:pt x="563" y="51268"/>
                      <a:pt x="626" y="51456"/>
                    </a:cubicBezTo>
                    <a:cubicBezTo>
                      <a:pt x="668" y="51644"/>
                      <a:pt x="730" y="51811"/>
                      <a:pt x="793" y="51998"/>
                    </a:cubicBezTo>
                    <a:cubicBezTo>
                      <a:pt x="814" y="52082"/>
                      <a:pt x="855" y="52165"/>
                      <a:pt x="897" y="52249"/>
                    </a:cubicBezTo>
                    <a:cubicBezTo>
                      <a:pt x="918" y="52332"/>
                      <a:pt x="939" y="52415"/>
                      <a:pt x="981" y="52478"/>
                    </a:cubicBezTo>
                    <a:cubicBezTo>
                      <a:pt x="1043" y="52645"/>
                      <a:pt x="1127" y="52833"/>
                      <a:pt x="1210" y="52999"/>
                    </a:cubicBezTo>
                    <a:cubicBezTo>
                      <a:pt x="1210" y="52999"/>
                      <a:pt x="1210" y="53020"/>
                      <a:pt x="1231" y="53020"/>
                    </a:cubicBezTo>
                    <a:lnTo>
                      <a:pt x="1252" y="53083"/>
                    </a:lnTo>
                    <a:lnTo>
                      <a:pt x="2920" y="53083"/>
                    </a:lnTo>
                    <a:cubicBezTo>
                      <a:pt x="3129" y="53083"/>
                      <a:pt x="3358" y="53062"/>
                      <a:pt x="3567" y="53062"/>
                    </a:cubicBezTo>
                    <a:lnTo>
                      <a:pt x="3630" y="52895"/>
                    </a:lnTo>
                    <a:cubicBezTo>
                      <a:pt x="3650" y="52833"/>
                      <a:pt x="3671" y="52770"/>
                      <a:pt x="3692" y="52707"/>
                    </a:cubicBezTo>
                    <a:cubicBezTo>
                      <a:pt x="3713" y="52624"/>
                      <a:pt x="3734" y="52541"/>
                      <a:pt x="3755" y="52478"/>
                    </a:cubicBezTo>
                    <a:cubicBezTo>
                      <a:pt x="3984" y="51602"/>
                      <a:pt x="4172" y="50705"/>
                      <a:pt x="4318" y="49808"/>
                    </a:cubicBezTo>
                    <a:cubicBezTo>
                      <a:pt x="4547" y="48369"/>
                      <a:pt x="4672" y="47013"/>
                      <a:pt x="4777" y="46471"/>
                    </a:cubicBezTo>
                    <a:cubicBezTo>
                      <a:pt x="4860" y="45929"/>
                      <a:pt x="4944" y="45386"/>
                      <a:pt x="5006" y="44844"/>
                    </a:cubicBezTo>
                    <a:cubicBezTo>
                      <a:pt x="5048" y="44594"/>
                      <a:pt x="5090" y="44364"/>
                      <a:pt x="5131" y="44072"/>
                    </a:cubicBezTo>
                    <a:cubicBezTo>
                      <a:pt x="5173" y="43760"/>
                      <a:pt x="5215" y="43488"/>
                      <a:pt x="5236" y="43176"/>
                    </a:cubicBezTo>
                    <a:cubicBezTo>
                      <a:pt x="5528" y="41152"/>
                      <a:pt x="5736" y="39129"/>
                      <a:pt x="5903" y="37085"/>
                    </a:cubicBezTo>
                    <a:cubicBezTo>
                      <a:pt x="5924" y="36835"/>
                      <a:pt x="5945" y="36605"/>
                      <a:pt x="5966" y="36376"/>
                    </a:cubicBezTo>
                    <a:cubicBezTo>
                      <a:pt x="5986" y="36126"/>
                      <a:pt x="5986" y="35896"/>
                      <a:pt x="6007" y="35646"/>
                    </a:cubicBezTo>
                    <a:cubicBezTo>
                      <a:pt x="6174" y="33289"/>
                      <a:pt x="6258" y="30932"/>
                      <a:pt x="6237" y="28554"/>
                    </a:cubicBezTo>
                    <a:cubicBezTo>
                      <a:pt x="6237" y="28262"/>
                      <a:pt x="6237" y="27991"/>
                      <a:pt x="6174" y="27678"/>
                    </a:cubicBezTo>
                    <a:lnTo>
                      <a:pt x="6174" y="27407"/>
                    </a:lnTo>
                    <a:cubicBezTo>
                      <a:pt x="6174" y="27199"/>
                      <a:pt x="6174" y="26990"/>
                      <a:pt x="6174" y="26782"/>
                    </a:cubicBezTo>
                    <a:lnTo>
                      <a:pt x="6174" y="26469"/>
                    </a:lnTo>
                    <a:cubicBezTo>
                      <a:pt x="6153" y="26135"/>
                      <a:pt x="6153" y="25801"/>
                      <a:pt x="6132" y="25468"/>
                    </a:cubicBezTo>
                    <a:lnTo>
                      <a:pt x="6132" y="25363"/>
                    </a:lnTo>
                    <a:cubicBezTo>
                      <a:pt x="6049" y="23507"/>
                      <a:pt x="5903" y="21651"/>
                      <a:pt x="5674" y="19815"/>
                    </a:cubicBezTo>
                    <a:lnTo>
                      <a:pt x="5674" y="19690"/>
                    </a:lnTo>
                    <a:cubicBezTo>
                      <a:pt x="5590" y="18939"/>
                      <a:pt x="5486" y="18209"/>
                      <a:pt x="5382" y="17458"/>
                    </a:cubicBezTo>
                    <a:lnTo>
                      <a:pt x="5382" y="17437"/>
                    </a:lnTo>
                    <a:lnTo>
                      <a:pt x="5319" y="17145"/>
                    </a:lnTo>
                    <a:cubicBezTo>
                      <a:pt x="4964" y="14809"/>
                      <a:pt x="4485" y="12473"/>
                      <a:pt x="4047" y="10137"/>
                    </a:cubicBezTo>
                    <a:cubicBezTo>
                      <a:pt x="3963" y="9658"/>
                      <a:pt x="3859" y="9199"/>
                      <a:pt x="3776" y="8719"/>
                    </a:cubicBezTo>
                    <a:cubicBezTo>
                      <a:pt x="3671" y="8135"/>
                      <a:pt x="3588" y="7551"/>
                      <a:pt x="3484" y="6967"/>
                    </a:cubicBezTo>
                    <a:cubicBezTo>
                      <a:pt x="3233" y="5403"/>
                      <a:pt x="3025" y="3838"/>
                      <a:pt x="2900" y="2274"/>
                    </a:cubicBezTo>
                    <a:cubicBezTo>
                      <a:pt x="2879" y="1815"/>
                      <a:pt x="2858" y="1335"/>
                      <a:pt x="2837" y="856"/>
                    </a:cubicBezTo>
                    <a:cubicBezTo>
                      <a:pt x="2816" y="585"/>
                      <a:pt x="2816" y="293"/>
                      <a:pt x="2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7"/>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7"/>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7"/>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7"/>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7"/>
              <p:cNvSpPr/>
              <p:nvPr/>
            </p:nvSpPr>
            <p:spPr>
              <a:xfrm>
                <a:off x="8466800" y="2808050"/>
                <a:ext cx="155950" cy="1327600"/>
              </a:xfrm>
              <a:custGeom>
                <a:avLst/>
                <a:gdLst/>
                <a:ahLst/>
                <a:cxnLst/>
                <a:rect l="l" t="t" r="r" b="b"/>
                <a:pathLst>
                  <a:path w="6238" h="53104" extrusionOk="0">
                    <a:moveTo>
                      <a:pt x="3463" y="1"/>
                    </a:moveTo>
                    <a:lnTo>
                      <a:pt x="3463" y="42"/>
                    </a:lnTo>
                    <a:cubicBezTo>
                      <a:pt x="3463" y="293"/>
                      <a:pt x="3442" y="501"/>
                      <a:pt x="3442" y="793"/>
                    </a:cubicBezTo>
                    <a:cubicBezTo>
                      <a:pt x="3442" y="1085"/>
                      <a:pt x="3421" y="1377"/>
                      <a:pt x="3400" y="1648"/>
                    </a:cubicBezTo>
                    <a:cubicBezTo>
                      <a:pt x="3171" y="5924"/>
                      <a:pt x="2191" y="10137"/>
                      <a:pt x="1419" y="14351"/>
                    </a:cubicBezTo>
                    <a:cubicBezTo>
                      <a:pt x="1377" y="14580"/>
                      <a:pt x="1336" y="14810"/>
                      <a:pt x="1294" y="15039"/>
                    </a:cubicBezTo>
                    <a:cubicBezTo>
                      <a:pt x="1252" y="15268"/>
                      <a:pt x="1210" y="15498"/>
                      <a:pt x="1169" y="15727"/>
                    </a:cubicBezTo>
                    <a:cubicBezTo>
                      <a:pt x="1064" y="16290"/>
                      <a:pt x="960" y="16874"/>
                      <a:pt x="877" y="17458"/>
                    </a:cubicBezTo>
                    <a:cubicBezTo>
                      <a:pt x="564" y="19523"/>
                      <a:pt x="334" y="21588"/>
                      <a:pt x="209" y="23674"/>
                    </a:cubicBezTo>
                    <a:cubicBezTo>
                      <a:pt x="188" y="24008"/>
                      <a:pt x="168" y="24362"/>
                      <a:pt x="147" y="24675"/>
                    </a:cubicBezTo>
                    <a:cubicBezTo>
                      <a:pt x="126" y="24988"/>
                      <a:pt x="105" y="25322"/>
                      <a:pt x="105" y="25635"/>
                    </a:cubicBezTo>
                    <a:cubicBezTo>
                      <a:pt x="84" y="25760"/>
                      <a:pt x="84" y="25885"/>
                      <a:pt x="84" y="26010"/>
                    </a:cubicBezTo>
                    <a:lnTo>
                      <a:pt x="84" y="26344"/>
                    </a:lnTo>
                    <a:cubicBezTo>
                      <a:pt x="1" y="28638"/>
                      <a:pt x="22" y="30912"/>
                      <a:pt x="126" y="33206"/>
                    </a:cubicBezTo>
                    <a:cubicBezTo>
                      <a:pt x="126" y="33248"/>
                      <a:pt x="126" y="33289"/>
                      <a:pt x="126" y="33331"/>
                    </a:cubicBezTo>
                    <a:cubicBezTo>
                      <a:pt x="147" y="33623"/>
                      <a:pt x="147" y="33915"/>
                      <a:pt x="168" y="34186"/>
                    </a:cubicBezTo>
                    <a:cubicBezTo>
                      <a:pt x="188" y="34478"/>
                      <a:pt x="209" y="34749"/>
                      <a:pt x="230" y="35041"/>
                    </a:cubicBezTo>
                    <a:cubicBezTo>
                      <a:pt x="230" y="35146"/>
                      <a:pt x="230" y="35292"/>
                      <a:pt x="251" y="35375"/>
                    </a:cubicBezTo>
                    <a:cubicBezTo>
                      <a:pt x="251" y="35458"/>
                      <a:pt x="251" y="35542"/>
                      <a:pt x="251" y="35625"/>
                    </a:cubicBezTo>
                    <a:cubicBezTo>
                      <a:pt x="272" y="35876"/>
                      <a:pt x="293" y="36126"/>
                      <a:pt x="314" y="36355"/>
                    </a:cubicBezTo>
                    <a:cubicBezTo>
                      <a:pt x="334" y="36585"/>
                      <a:pt x="334" y="36814"/>
                      <a:pt x="355" y="37064"/>
                    </a:cubicBezTo>
                    <a:cubicBezTo>
                      <a:pt x="501" y="38817"/>
                      <a:pt x="689" y="40589"/>
                      <a:pt x="918" y="42341"/>
                    </a:cubicBezTo>
                    <a:cubicBezTo>
                      <a:pt x="981" y="42884"/>
                      <a:pt x="1044" y="43426"/>
                      <a:pt x="1127" y="43968"/>
                    </a:cubicBezTo>
                    <a:cubicBezTo>
                      <a:pt x="1210" y="44490"/>
                      <a:pt x="1273" y="45032"/>
                      <a:pt x="1356" y="45574"/>
                    </a:cubicBezTo>
                    <a:cubicBezTo>
                      <a:pt x="1398" y="45866"/>
                      <a:pt x="1461" y="46158"/>
                      <a:pt x="1502" y="46450"/>
                    </a:cubicBezTo>
                    <a:cubicBezTo>
                      <a:pt x="1586" y="46993"/>
                      <a:pt x="1711" y="48307"/>
                      <a:pt x="1940" y="49725"/>
                    </a:cubicBezTo>
                    <a:cubicBezTo>
                      <a:pt x="2003" y="50226"/>
                      <a:pt x="2107" y="50747"/>
                      <a:pt x="2212" y="51248"/>
                    </a:cubicBezTo>
                    <a:cubicBezTo>
                      <a:pt x="2337" y="51873"/>
                      <a:pt x="2504" y="52499"/>
                      <a:pt x="2712" y="53104"/>
                    </a:cubicBezTo>
                    <a:lnTo>
                      <a:pt x="5007" y="53104"/>
                    </a:lnTo>
                    <a:lnTo>
                      <a:pt x="5048" y="53020"/>
                    </a:lnTo>
                    <a:cubicBezTo>
                      <a:pt x="5048" y="53000"/>
                      <a:pt x="5069" y="52979"/>
                      <a:pt x="5069" y="52958"/>
                    </a:cubicBezTo>
                    <a:cubicBezTo>
                      <a:pt x="5111" y="52874"/>
                      <a:pt x="5153" y="52791"/>
                      <a:pt x="5173" y="52708"/>
                    </a:cubicBezTo>
                    <a:cubicBezTo>
                      <a:pt x="5194" y="52708"/>
                      <a:pt x="5194" y="52687"/>
                      <a:pt x="5194" y="52666"/>
                    </a:cubicBezTo>
                    <a:cubicBezTo>
                      <a:pt x="5215" y="52645"/>
                      <a:pt x="5236" y="52603"/>
                      <a:pt x="5236" y="52582"/>
                    </a:cubicBezTo>
                    <a:lnTo>
                      <a:pt x="5257" y="52520"/>
                    </a:lnTo>
                    <a:cubicBezTo>
                      <a:pt x="5278" y="52499"/>
                      <a:pt x="5278" y="52478"/>
                      <a:pt x="5278" y="52457"/>
                    </a:cubicBezTo>
                    <a:cubicBezTo>
                      <a:pt x="5319" y="52395"/>
                      <a:pt x="5340" y="52332"/>
                      <a:pt x="5361" y="52249"/>
                    </a:cubicBezTo>
                    <a:cubicBezTo>
                      <a:pt x="5361" y="52249"/>
                      <a:pt x="5361" y="52249"/>
                      <a:pt x="5361" y="52228"/>
                    </a:cubicBezTo>
                    <a:cubicBezTo>
                      <a:pt x="5403" y="52165"/>
                      <a:pt x="5424" y="52082"/>
                      <a:pt x="5445" y="51998"/>
                    </a:cubicBezTo>
                    <a:cubicBezTo>
                      <a:pt x="5486" y="51915"/>
                      <a:pt x="5528" y="51811"/>
                      <a:pt x="5549" y="51727"/>
                    </a:cubicBezTo>
                    <a:cubicBezTo>
                      <a:pt x="5570" y="51644"/>
                      <a:pt x="5591" y="51581"/>
                      <a:pt x="5611" y="51498"/>
                    </a:cubicBezTo>
                    <a:cubicBezTo>
                      <a:pt x="5611" y="51477"/>
                      <a:pt x="5611" y="51456"/>
                      <a:pt x="5632" y="51435"/>
                    </a:cubicBezTo>
                    <a:cubicBezTo>
                      <a:pt x="5674" y="51248"/>
                      <a:pt x="5737" y="51060"/>
                      <a:pt x="5778" y="50851"/>
                    </a:cubicBezTo>
                    <a:cubicBezTo>
                      <a:pt x="5862" y="50497"/>
                      <a:pt x="5924" y="50142"/>
                      <a:pt x="5987" y="49767"/>
                    </a:cubicBezTo>
                    <a:lnTo>
                      <a:pt x="5987" y="49725"/>
                    </a:lnTo>
                    <a:lnTo>
                      <a:pt x="5987" y="49704"/>
                    </a:lnTo>
                    <a:cubicBezTo>
                      <a:pt x="6049" y="49287"/>
                      <a:pt x="6091" y="48870"/>
                      <a:pt x="6133" y="48390"/>
                    </a:cubicBezTo>
                    <a:cubicBezTo>
                      <a:pt x="6175" y="47931"/>
                      <a:pt x="6195" y="47452"/>
                      <a:pt x="6195" y="46951"/>
                    </a:cubicBezTo>
                    <a:cubicBezTo>
                      <a:pt x="6216" y="46784"/>
                      <a:pt x="6216" y="46596"/>
                      <a:pt x="6216" y="46409"/>
                    </a:cubicBezTo>
                    <a:lnTo>
                      <a:pt x="6216" y="46283"/>
                    </a:lnTo>
                    <a:lnTo>
                      <a:pt x="6216" y="46137"/>
                    </a:lnTo>
                    <a:lnTo>
                      <a:pt x="6216" y="46054"/>
                    </a:lnTo>
                    <a:cubicBezTo>
                      <a:pt x="6216" y="45574"/>
                      <a:pt x="6216" y="45095"/>
                      <a:pt x="6237" y="44594"/>
                    </a:cubicBezTo>
                    <a:lnTo>
                      <a:pt x="6237" y="44344"/>
                    </a:lnTo>
                    <a:lnTo>
                      <a:pt x="6237" y="44323"/>
                    </a:lnTo>
                    <a:cubicBezTo>
                      <a:pt x="6216" y="44093"/>
                      <a:pt x="6216" y="43885"/>
                      <a:pt x="6216" y="43655"/>
                    </a:cubicBezTo>
                    <a:lnTo>
                      <a:pt x="6216" y="43384"/>
                    </a:lnTo>
                    <a:cubicBezTo>
                      <a:pt x="6195" y="43259"/>
                      <a:pt x="6195" y="43155"/>
                      <a:pt x="6195" y="43030"/>
                    </a:cubicBezTo>
                    <a:cubicBezTo>
                      <a:pt x="6154" y="42425"/>
                      <a:pt x="6133" y="41841"/>
                      <a:pt x="6091" y="41278"/>
                    </a:cubicBezTo>
                    <a:cubicBezTo>
                      <a:pt x="6091" y="41090"/>
                      <a:pt x="6091" y="40923"/>
                      <a:pt x="6070" y="40756"/>
                    </a:cubicBezTo>
                    <a:cubicBezTo>
                      <a:pt x="6070" y="40589"/>
                      <a:pt x="6049" y="40423"/>
                      <a:pt x="6049" y="40256"/>
                    </a:cubicBezTo>
                    <a:cubicBezTo>
                      <a:pt x="6029" y="39943"/>
                      <a:pt x="6008" y="39609"/>
                      <a:pt x="6008" y="39317"/>
                    </a:cubicBezTo>
                    <a:cubicBezTo>
                      <a:pt x="6008" y="39192"/>
                      <a:pt x="6008" y="39067"/>
                      <a:pt x="6008" y="38942"/>
                    </a:cubicBezTo>
                    <a:cubicBezTo>
                      <a:pt x="6008" y="38629"/>
                      <a:pt x="5987" y="38337"/>
                      <a:pt x="5987" y="38045"/>
                    </a:cubicBezTo>
                    <a:lnTo>
                      <a:pt x="5945" y="37190"/>
                    </a:lnTo>
                    <a:cubicBezTo>
                      <a:pt x="5862" y="34895"/>
                      <a:pt x="5737" y="32622"/>
                      <a:pt x="5653" y="30348"/>
                    </a:cubicBezTo>
                    <a:lnTo>
                      <a:pt x="5611" y="29556"/>
                    </a:lnTo>
                    <a:cubicBezTo>
                      <a:pt x="5591" y="28951"/>
                      <a:pt x="5570" y="28325"/>
                      <a:pt x="5549" y="27699"/>
                    </a:cubicBezTo>
                    <a:cubicBezTo>
                      <a:pt x="5549" y="27074"/>
                      <a:pt x="5528" y="26406"/>
                      <a:pt x="5528" y="25760"/>
                    </a:cubicBezTo>
                    <a:lnTo>
                      <a:pt x="5528" y="25739"/>
                    </a:lnTo>
                    <a:lnTo>
                      <a:pt x="5528" y="24988"/>
                    </a:lnTo>
                    <a:cubicBezTo>
                      <a:pt x="5507" y="24425"/>
                      <a:pt x="5528" y="23841"/>
                      <a:pt x="5528" y="23278"/>
                    </a:cubicBezTo>
                    <a:cubicBezTo>
                      <a:pt x="5549" y="21380"/>
                      <a:pt x="5653" y="19461"/>
                      <a:pt x="5737" y="17542"/>
                    </a:cubicBezTo>
                    <a:cubicBezTo>
                      <a:pt x="5820" y="15519"/>
                      <a:pt x="5883" y="13516"/>
                      <a:pt x="5820" y="11514"/>
                    </a:cubicBezTo>
                    <a:cubicBezTo>
                      <a:pt x="5820" y="10993"/>
                      <a:pt x="5799" y="10471"/>
                      <a:pt x="5757" y="9950"/>
                    </a:cubicBezTo>
                    <a:cubicBezTo>
                      <a:pt x="5737" y="9387"/>
                      <a:pt x="5695" y="8823"/>
                      <a:pt x="5632" y="8281"/>
                    </a:cubicBezTo>
                    <a:lnTo>
                      <a:pt x="5632" y="8260"/>
                    </a:lnTo>
                    <a:cubicBezTo>
                      <a:pt x="5507" y="6925"/>
                      <a:pt x="5278" y="5591"/>
                      <a:pt x="4965" y="4277"/>
                    </a:cubicBezTo>
                    <a:cubicBezTo>
                      <a:pt x="4944" y="4214"/>
                      <a:pt x="4944" y="4130"/>
                      <a:pt x="4923" y="4047"/>
                    </a:cubicBezTo>
                    <a:cubicBezTo>
                      <a:pt x="4881" y="3880"/>
                      <a:pt x="4819" y="3734"/>
                      <a:pt x="4777" y="3567"/>
                    </a:cubicBezTo>
                    <a:cubicBezTo>
                      <a:pt x="4735" y="3400"/>
                      <a:pt x="4694" y="3254"/>
                      <a:pt x="4652" y="3088"/>
                    </a:cubicBezTo>
                    <a:cubicBezTo>
                      <a:pt x="4631" y="3025"/>
                      <a:pt x="4610" y="2942"/>
                      <a:pt x="4568" y="2858"/>
                    </a:cubicBezTo>
                    <a:cubicBezTo>
                      <a:pt x="4527" y="2712"/>
                      <a:pt x="4485" y="2587"/>
                      <a:pt x="4443" y="2441"/>
                    </a:cubicBezTo>
                    <a:cubicBezTo>
                      <a:pt x="4381" y="2274"/>
                      <a:pt x="4318" y="2107"/>
                      <a:pt x="4256" y="1920"/>
                    </a:cubicBezTo>
                    <a:cubicBezTo>
                      <a:pt x="4235" y="1857"/>
                      <a:pt x="4214" y="1815"/>
                      <a:pt x="4193" y="1753"/>
                    </a:cubicBezTo>
                    <a:cubicBezTo>
                      <a:pt x="4110" y="1523"/>
                      <a:pt x="4026" y="1273"/>
                      <a:pt x="3922" y="1064"/>
                    </a:cubicBezTo>
                    <a:cubicBezTo>
                      <a:pt x="3880" y="918"/>
                      <a:pt x="3818" y="793"/>
                      <a:pt x="3755" y="668"/>
                    </a:cubicBezTo>
                    <a:cubicBezTo>
                      <a:pt x="3692" y="522"/>
                      <a:pt x="3651" y="397"/>
                      <a:pt x="3588" y="272"/>
                    </a:cubicBezTo>
                    <a:lnTo>
                      <a:pt x="34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7"/>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7"/>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7"/>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7"/>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7"/>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7"/>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7"/>
              <p:cNvSpPr/>
              <p:nvPr/>
            </p:nvSpPr>
            <p:spPr>
              <a:xfrm>
                <a:off x="8411000" y="2170350"/>
                <a:ext cx="207050" cy="1966350"/>
              </a:xfrm>
              <a:custGeom>
                <a:avLst/>
                <a:gdLst/>
                <a:ahLst/>
                <a:cxnLst/>
                <a:rect l="l" t="t" r="r" b="b"/>
                <a:pathLst>
                  <a:path w="8282" h="78654" extrusionOk="0">
                    <a:moveTo>
                      <a:pt x="2796" y="0"/>
                    </a:moveTo>
                    <a:lnTo>
                      <a:pt x="2441" y="313"/>
                    </a:lnTo>
                    <a:cubicBezTo>
                      <a:pt x="1482" y="1126"/>
                      <a:pt x="960" y="2232"/>
                      <a:pt x="689" y="3462"/>
                    </a:cubicBezTo>
                    <a:cubicBezTo>
                      <a:pt x="439" y="4714"/>
                      <a:pt x="314" y="5986"/>
                      <a:pt x="335" y="7258"/>
                    </a:cubicBezTo>
                    <a:cubicBezTo>
                      <a:pt x="314" y="9949"/>
                      <a:pt x="314" y="12661"/>
                      <a:pt x="335" y="15309"/>
                    </a:cubicBezTo>
                    <a:lnTo>
                      <a:pt x="335" y="16227"/>
                    </a:lnTo>
                    <a:lnTo>
                      <a:pt x="335" y="16936"/>
                    </a:lnTo>
                    <a:cubicBezTo>
                      <a:pt x="335" y="21108"/>
                      <a:pt x="335" y="25384"/>
                      <a:pt x="209" y="29597"/>
                    </a:cubicBezTo>
                    <a:cubicBezTo>
                      <a:pt x="209" y="29910"/>
                      <a:pt x="189" y="30243"/>
                      <a:pt x="189" y="30556"/>
                    </a:cubicBezTo>
                    <a:lnTo>
                      <a:pt x="189" y="31036"/>
                    </a:lnTo>
                    <a:cubicBezTo>
                      <a:pt x="189" y="31203"/>
                      <a:pt x="189" y="31328"/>
                      <a:pt x="168" y="31474"/>
                    </a:cubicBezTo>
                    <a:lnTo>
                      <a:pt x="168" y="31641"/>
                    </a:lnTo>
                    <a:cubicBezTo>
                      <a:pt x="84" y="34665"/>
                      <a:pt x="1" y="37627"/>
                      <a:pt x="1" y="40547"/>
                    </a:cubicBezTo>
                    <a:lnTo>
                      <a:pt x="1" y="41152"/>
                    </a:lnTo>
                    <a:lnTo>
                      <a:pt x="1" y="41861"/>
                    </a:lnTo>
                    <a:cubicBezTo>
                      <a:pt x="1" y="41882"/>
                      <a:pt x="1" y="41903"/>
                      <a:pt x="1" y="41903"/>
                    </a:cubicBezTo>
                    <a:cubicBezTo>
                      <a:pt x="1" y="42779"/>
                      <a:pt x="22" y="43655"/>
                      <a:pt x="63" y="44510"/>
                    </a:cubicBezTo>
                    <a:cubicBezTo>
                      <a:pt x="147" y="46742"/>
                      <a:pt x="335" y="48973"/>
                      <a:pt x="606" y="51226"/>
                    </a:cubicBezTo>
                    <a:cubicBezTo>
                      <a:pt x="668" y="51664"/>
                      <a:pt x="731" y="52102"/>
                      <a:pt x="793" y="52561"/>
                    </a:cubicBezTo>
                    <a:cubicBezTo>
                      <a:pt x="867" y="52985"/>
                      <a:pt x="925" y="53410"/>
                      <a:pt x="1009" y="53834"/>
                    </a:cubicBezTo>
                    <a:lnTo>
                      <a:pt x="1009" y="53834"/>
                    </a:lnTo>
                    <a:cubicBezTo>
                      <a:pt x="1014" y="53890"/>
                      <a:pt x="1018" y="53945"/>
                      <a:pt x="1023" y="54000"/>
                    </a:cubicBezTo>
                    <a:cubicBezTo>
                      <a:pt x="1065" y="54271"/>
                      <a:pt x="1127" y="54501"/>
                      <a:pt x="1169" y="54751"/>
                    </a:cubicBezTo>
                    <a:cubicBezTo>
                      <a:pt x="1357" y="55690"/>
                      <a:pt x="1544" y="56649"/>
                      <a:pt x="1753" y="57567"/>
                    </a:cubicBezTo>
                    <a:cubicBezTo>
                      <a:pt x="1920" y="58359"/>
                      <a:pt x="2087" y="59152"/>
                      <a:pt x="2254" y="59965"/>
                    </a:cubicBezTo>
                    <a:cubicBezTo>
                      <a:pt x="2316" y="60257"/>
                      <a:pt x="2358" y="60570"/>
                      <a:pt x="2420" y="60862"/>
                    </a:cubicBezTo>
                    <a:cubicBezTo>
                      <a:pt x="2420" y="60883"/>
                      <a:pt x="2420" y="60904"/>
                      <a:pt x="2441" y="60925"/>
                    </a:cubicBezTo>
                    <a:cubicBezTo>
                      <a:pt x="2462" y="61092"/>
                      <a:pt x="2483" y="61258"/>
                      <a:pt x="2525" y="61425"/>
                    </a:cubicBezTo>
                    <a:cubicBezTo>
                      <a:pt x="2566" y="61634"/>
                      <a:pt x="2608" y="61863"/>
                      <a:pt x="2629" y="62072"/>
                    </a:cubicBezTo>
                    <a:cubicBezTo>
                      <a:pt x="2650" y="62239"/>
                      <a:pt x="2692" y="62385"/>
                      <a:pt x="2712" y="62552"/>
                    </a:cubicBezTo>
                    <a:cubicBezTo>
                      <a:pt x="2754" y="62844"/>
                      <a:pt x="2775" y="63136"/>
                      <a:pt x="2817" y="63428"/>
                    </a:cubicBezTo>
                    <a:lnTo>
                      <a:pt x="2817" y="63469"/>
                    </a:lnTo>
                    <a:cubicBezTo>
                      <a:pt x="2942" y="64471"/>
                      <a:pt x="3004" y="65513"/>
                      <a:pt x="3046" y="66535"/>
                    </a:cubicBezTo>
                    <a:cubicBezTo>
                      <a:pt x="3067" y="66994"/>
                      <a:pt x="3088" y="67432"/>
                      <a:pt x="3109" y="67870"/>
                    </a:cubicBezTo>
                    <a:cubicBezTo>
                      <a:pt x="3109" y="67995"/>
                      <a:pt x="3109" y="68100"/>
                      <a:pt x="3109" y="68225"/>
                    </a:cubicBezTo>
                    <a:lnTo>
                      <a:pt x="3109" y="68371"/>
                    </a:lnTo>
                    <a:cubicBezTo>
                      <a:pt x="3130" y="68809"/>
                      <a:pt x="3150" y="69226"/>
                      <a:pt x="3171" y="69664"/>
                    </a:cubicBezTo>
                    <a:cubicBezTo>
                      <a:pt x="3213" y="70915"/>
                      <a:pt x="3296" y="72188"/>
                      <a:pt x="3442" y="73439"/>
                    </a:cubicBezTo>
                    <a:cubicBezTo>
                      <a:pt x="3505" y="73856"/>
                      <a:pt x="3547" y="74274"/>
                      <a:pt x="3630" y="74691"/>
                    </a:cubicBezTo>
                    <a:cubicBezTo>
                      <a:pt x="3651" y="74878"/>
                      <a:pt x="3693" y="75087"/>
                      <a:pt x="3734" y="75275"/>
                    </a:cubicBezTo>
                    <a:cubicBezTo>
                      <a:pt x="3797" y="75650"/>
                      <a:pt x="3880" y="76026"/>
                      <a:pt x="3985" y="76401"/>
                    </a:cubicBezTo>
                    <a:cubicBezTo>
                      <a:pt x="3985" y="76422"/>
                      <a:pt x="3985" y="76422"/>
                      <a:pt x="3985" y="76422"/>
                    </a:cubicBezTo>
                    <a:cubicBezTo>
                      <a:pt x="4047" y="76630"/>
                      <a:pt x="4089" y="76818"/>
                      <a:pt x="4152" y="77027"/>
                    </a:cubicBezTo>
                    <a:cubicBezTo>
                      <a:pt x="4318" y="77569"/>
                      <a:pt x="4506" y="78111"/>
                      <a:pt x="4736" y="78633"/>
                    </a:cubicBezTo>
                    <a:lnTo>
                      <a:pt x="5048" y="78633"/>
                    </a:lnTo>
                    <a:cubicBezTo>
                      <a:pt x="4798" y="78028"/>
                      <a:pt x="4590" y="77423"/>
                      <a:pt x="4402" y="76797"/>
                    </a:cubicBezTo>
                    <a:cubicBezTo>
                      <a:pt x="4277" y="76297"/>
                      <a:pt x="4152" y="75796"/>
                      <a:pt x="4047" y="75275"/>
                    </a:cubicBezTo>
                    <a:cubicBezTo>
                      <a:pt x="3797" y="73898"/>
                      <a:pt x="3630" y="72501"/>
                      <a:pt x="3547" y="71103"/>
                    </a:cubicBezTo>
                    <a:cubicBezTo>
                      <a:pt x="3526" y="70623"/>
                      <a:pt x="3505" y="70123"/>
                      <a:pt x="3484" y="69643"/>
                    </a:cubicBezTo>
                    <a:cubicBezTo>
                      <a:pt x="3463" y="69205"/>
                      <a:pt x="3442" y="68788"/>
                      <a:pt x="3422" y="68350"/>
                    </a:cubicBezTo>
                    <a:cubicBezTo>
                      <a:pt x="3380" y="67182"/>
                      <a:pt x="3338" y="65993"/>
                      <a:pt x="3255" y="64804"/>
                    </a:cubicBezTo>
                    <a:cubicBezTo>
                      <a:pt x="3234" y="64575"/>
                      <a:pt x="3213" y="64345"/>
                      <a:pt x="3192" y="64116"/>
                    </a:cubicBezTo>
                    <a:cubicBezTo>
                      <a:pt x="3171" y="63887"/>
                      <a:pt x="3150" y="63657"/>
                      <a:pt x="3130" y="63407"/>
                    </a:cubicBezTo>
                    <a:cubicBezTo>
                      <a:pt x="3130" y="63386"/>
                      <a:pt x="3130" y="63365"/>
                      <a:pt x="3130" y="63344"/>
                    </a:cubicBezTo>
                    <a:cubicBezTo>
                      <a:pt x="2984" y="62197"/>
                      <a:pt x="2796" y="61050"/>
                      <a:pt x="2566" y="59924"/>
                    </a:cubicBezTo>
                    <a:cubicBezTo>
                      <a:pt x="2525" y="59715"/>
                      <a:pt x="2483" y="59506"/>
                      <a:pt x="2441" y="59319"/>
                    </a:cubicBezTo>
                    <a:cubicBezTo>
                      <a:pt x="2400" y="59110"/>
                      <a:pt x="2379" y="58964"/>
                      <a:pt x="2337" y="58797"/>
                    </a:cubicBezTo>
                    <a:cubicBezTo>
                      <a:pt x="2337" y="58776"/>
                      <a:pt x="2337" y="58756"/>
                      <a:pt x="2337" y="58735"/>
                    </a:cubicBezTo>
                    <a:cubicBezTo>
                      <a:pt x="2233" y="58318"/>
                      <a:pt x="2149" y="57900"/>
                      <a:pt x="2066" y="57483"/>
                    </a:cubicBezTo>
                    <a:cubicBezTo>
                      <a:pt x="1878" y="56566"/>
                      <a:pt x="1670" y="55627"/>
                      <a:pt x="1482" y="54688"/>
                    </a:cubicBezTo>
                    <a:cubicBezTo>
                      <a:pt x="1252" y="53499"/>
                      <a:pt x="1085" y="52331"/>
                      <a:pt x="919" y="51184"/>
                    </a:cubicBezTo>
                    <a:lnTo>
                      <a:pt x="919" y="51184"/>
                    </a:lnTo>
                    <a:cubicBezTo>
                      <a:pt x="919" y="51184"/>
                      <a:pt x="919" y="51184"/>
                      <a:pt x="919" y="51184"/>
                    </a:cubicBezTo>
                    <a:cubicBezTo>
                      <a:pt x="856" y="50684"/>
                      <a:pt x="793" y="50204"/>
                      <a:pt x="752" y="49703"/>
                    </a:cubicBezTo>
                    <a:cubicBezTo>
                      <a:pt x="689" y="49078"/>
                      <a:pt x="627" y="48452"/>
                      <a:pt x="585" y="47847"/>
                    </a:cubicBezTo>
                    <a:cubicBezTo>
                      <a:pt x="481" y="46596"/>
                      <a:pt x="418" y="45365"/>
                      <a:pt x="355" y="44114"/>
                    </a:cubicBezTo>
                    <a:cubicBezTo>
                      <a:pt x="355" y="43655"/>
                      <a:pt x="335" y="43175"/>
                      <a:pt x="335" y="42716"/>
                    </a:cubicBezTo>
                    <a:cubicBezTo>
                      <a:pt x="335" y="42424"/>
                      <a:pt x="314" y="42111"/>
                      <a:pt x="314" y="41819"/>
                    </a:cubicBezTo>
                    <a:cubicBezTo>
                      <a:pt x="272" y="38732"/>
                      <a:pt x="355" y="35604"/>
                      <a:pt x="460" y="32413"/>
                    </a:cubicBezTo>
                    <a:cubicBezTo>
                      <a:pt x="460" y="32267"/>
                      <a:pt x="460" y="32141"/>
                      <a:pt x="460" y="32016"/>
                    </a:cubicBezTo>
                    <a:cubicBezTo>
                      <a:pt x="481" y="31870"/>
                      <a:pt x="460" y="31766"/>
                      <a:pt x="460" y="31641"/>
                    </a:cubicBezTo>
                    <a:lnTo>
                      <a:pt x="460" y="31599"/>
                    </a:lnTo>
                    <a:cubicBezTo>
                      <a:pt x="481" y="30932"/>
                      <a:pt x="501" y="30264"/>
                      <a:pt x="522" y="29597"/>
                    </a:cubicBezTo>
                    <a:cubicBezTo>
                      <a:pt x="627" y="25822"/>
                      <a:pt x="647" y="22005"/>
                      <a:pt x="647" y="18229"/>
                    </a:cubicBezTo>
                    <a:lnTo>
                      <a:pt x="647" y="16895"/>
                    </a:lnTo>
                    <a:lnTo>
                      <a:pt x="647" y="15309"/>
                    </a:lnTo>
                    <a:lnTo>
                      <a:pt x="647" y="7258"/>
                    </a:lnTo>
                    <a:cubicBezTo>
                      <a:pt x="668" y="5006"/>
                      <a:pt x="814" y="2482"/>
                      <a:pt x="2295" y="876"/>
                    </a:cubicBezTo>
                    <a:lnTo>
                      <a:pt x="2295" y="876"/>
                    </a:lnTo>
                    <a:cubicBezTo>
                      <a:pt x="1670" y="4130"/>
                      <a:pt x="2546" y="7467"/>
                      <a:pt x="3422" y="10679"/>
                    </a:cubicBezTo>
                    <a:cubicBezTo>
                      <a:pt x="3588" y="11305"/>
                      <a:pt x="3755" y="11910"/>
                      <a:pt x="3901" y="12514"/>
                    </a:cubicBezTo>
                    <a:cubicBezTo>
                      <a:pt x="4152" y="13599"/>
                      <a:pt x="4423" y="14705"/>
                      <a:pt x="4610" y="15789"/>
                    </a:cubicBezTo>
                    <a:cubicBezTo>
                      <a:pt x="4673" y="16081"/>
                      <a:pt x="4715" y="16373"/>
                      <a:pt x="4777" y="16644"/>
                    </a:cubicBezTo>
                    <a:cubicBezTo>
                      <a:pt x="4840" y="16999"/>
                      <a:pt x="4882" y="17333"/>
                      <a:pt x="4944" y="17687"/>
                    </a:cubicBezTo>
                    <a:cubicBezTo>
                      <a:pt x="5320" y="20127"/>
                      <a:pt x="5570" y="22568"/>
                      <a:pt x="5737" y="25029"/>
                    </a:cubicBezTo>
                    <a:lnTo>
                      <a:pt x="5778" y="25801"/>
                    </a:lnTo>
                    <a:cubicBezTo>
                      <a:pt x="5778" y="25884"/>
                      <a:pt x="5778" y="25968"/>
                      <a:pt x="5778" y="26051"/>
                    </a:cubicBezTo>
                    <a:cubicBezTo>
                      <a:pt x="5778" y="26197"/>
                      <a:pt x="5799" y="26322"/>
                      <a:pt x="5799" y="26468"/>
                    </a:cubicBezTo>
                    <a:lnTo>
                      <a:pt x="5799" y="26614"/>
                    </a:lnTo>
                    <a:cubicBezTo>
                      <a:pt x="5820" y="26990"/>
                      <a:pt x="5841" y="27344"/>
                      <a:pt x="5862" y="27699"/>
                    </a:cubicBezTo>
                    <a:cubicBezTo>
                      <a:pt x="5862" y="27699"/>
                      <a:pt x="5862" y="27699"/>
                      <a:pt x="5862" y="27699"/>
                    </a:cubicBezTo>
                    <a:lnTo>
                      <a:pt x="5862" y="27699"/>
                    </a:lnTo>
                    <a:cubicBezTo>
                      <a:pt x="5862" y="27949"/>
                      <a:pt x="5883" y="28220"/>
                      <a:pt x="5883" y="28470"/>
                    </a:cubicBezTo>
                    <a:cubicBezTo>
                      <a:pt x="5945" y="30014"/>
                      <a:pt x="5966" y="31557"/>
                      <a:pt x="5966" y="33101"/>
                    </a:cubicBezTo>
                    <a:lnTo>
                      <a:pt x="5966" y="33601"/>
                    </a:lnTo>
                    <a:lnTo>
                      <a:pt x="5966" y="34039"/>
                    </a:lnTo>
                    <a:lnTo>
                      <a:pt x="5966" y="35771"/>
                    </a:lnTo>
                    <a:lnTo>
                      <a:pt x="5966" y="38837"/>
                    </a:lnTo>
                    <a:lnTo>
                      <a:pt x="5966" y="39024"/>
                    </a:lnTo>
                    <a:lnTo>
                      <a:pt x="5966" y="39275"/>
                    </a:lnTo>
                    <a:lnTo>
                      <a:pt x="5966" y="40943"/>
                    </a:lnTo>
                    <a:cubicBezTo>
                      <a:pt x="5945" y="43738"/>
                      <a:pt x="5945" y="46575"/>
                      <a:pt x="6029" y="49411"/>
                    </a:cubicBezTo>
                    <a:lnTo>
                      <a:pt x="6029" y="49599"/>
                    </a:lnTo>
                    <a:cubicBezTo>
                      <a:pt x="6070" y="50934"/>
                      <a:pt x="6133" y="52269"/>
                      <a:pt x="6216" y="53604"/>
                    </a:cubicBezTo>
                    <a:cubicBezTo>
                      <a:pt x="6300" y="54959"/>
                      <a:pt x="6404" y="56294"/>
                      <a:pt x="6550" y="57629"/>
                    </a:cubicBezTo>
                    <a:cubicBezTo>
                      <a:pt x="6696" y="59006"/>
                      <a:pt x="6884" y="60403"/>
                      <a:pt x="7072" y="61780"/>
                    </a:cubicBezTo>
                    <a:cubicBezTo>
                      <a:pt x="7072" y="61842"/>
                      <a:pt x="7072" y="61905"/>
                      <a:pt x="7093" y="61947"/>
                    </a:cubicBezTo>
                    <a:cubicBezTo>
                      <a:pt x="7113" y="62134"/>
                      <a:pt x="7134" y="62301"/>
                      <a:pt x="7155" y="62468"/>
                    </a:cubicBezTo>
                    <a:cubicBezTo>
                      <a:pt x="7197" y="62718"/>
                      <a:pt x="7218" y="62969"/>
                      <a:pt x="7259" y="63198"/>
                    </a:cubicBezTo>
                    <a:cubicBezTo>
                      <a:pt x="7447" y="64679"/>
                      <a:pt x="7635" y="66160"/>
                      <a:pt x="7781" y="67641"/>
                    </a:cubicBezTo>
                    <a:cubicBezTo>
                      <a:pt x="7781" y="67808"/>
                      <a:pt x="7802" y="67975"/>
                      <a:pt x="7823" y="68141"/>
                    </a:cubicBezTo>
                    <a:cubicBezTo>
                      <a:pt x="7843" y="68308"/>
                      <a:pt x="7843" y="68496"/>
                      <a:pt x="7864" y="68684"/>
                    </a:cubicBezTo>
                    <a:cubicBezTo>
                      <a:pt x="7885" y="69122"/>
                      <a:pt x="7927" y="69539"/>
                      <a:pt x="7948" y="69977"/>
                    </a:cubicBezTo>
                    <a:lnTo>
                      <a:pt x="7948" y="70248"/>
                    </a:lnTo>
                    <a:cubicBezTo>
                      <a:pt x="7948" y="70394"/>
                      <a:pt x="7948" y="70540"/>
                      <a:pt x="7948" y="70707"/>
                    </a:cubicBezTo>
                    <a:cubicBezTo>
                      <a:pt x="7948" y="70957"/>
                      <a:pt x="7969" y="71207"/>
                      <a:pt x="7969" y="71458"/>
                    </a:cubicBezTo>
                    <a:lnTo>
                      <a:pt x="7969" y="72334"/>
                    </a:lnTo>
                    <a:cubicBezTo>
                      <a:pt x="7948" y="73314"/>
                      <a:pt x="7885" y="74315"/>
                      <a:pt x="7781" y="75296"/>
                    </a:cubicBezTo>
                    <a:cubicBezTo>
                      <a:pt x="7739" y="75713"/>
                      <a:pt x="7677" y="76130"/>
                      <a:pt x="7593" y="76547"/>
                    </a:cubicBezTo>
                    <a:cubicBezTo>
                      <a:pt x="7572" y="76693"/>
                      <a:pt x="7551" y="76839"/>
                      <a:pt x="7531" y="76985"/>
                    </a:cubicBezTo>
                    <a:cubicBezTo>
                      <a:pt x="7489" y="77110"/>
                      <a:pt x="7489" y="77214"/>
                      <a:pt x="7447" y="77340"/>
                    </a:cubicBezTo>
                    <a:cubicBezTo>
                      <a:pt x="7426" y="77444"/>
                      <a:pt x="7405" y="77548"/>
                      <a:pt x="7385" y="77652"/>
                    </a:cubicBezTo>
                    <a:cubicBezTo>
                      <a:pt x="7364" y="77736"/>
                      <a:pt x="7343" y="77819"/>
                      <a:pt x="7343" y="77903"/>
                    </a:cubicBezTo>
                    <a:cubicBezTo>
                      <a:pt x="7322" y="77924"/>
                      <a:pt x="7322" y="77944"/>
                      <a:pt x="7322" y="77965"/>
                    </a:cubicBezTo>
                    <a:cubicBezTo>
                      <a:pt x="7322" y="78007"/>
                      <a:pt x="7301" y="78049"/>
                      <a:pt x="7280" y="78090"/>
                    </a:cubicBezTo>
                    <a:cubicBezTo>
                      <a:pt x="7280" y="78132"/>
                      <a:pt x="7259" y="78236"/>
                      <a:pt x="7239" y="78320"/>
                    </a:cubicBezTo>
                    <a:cubicBezTo>
                      <a:pt x="7218" y="78382"/>
                      <a:pt x="7197" y="78445"/>
                      <a:pt x="7176" y="78508"/>
                    </a:cubicBezTo>
                    <a:cubicBezTo>
                      <a:pt x="7155" y="78570"/>
                      <a:pt x="7155" y="78612"/>
                      <a:pt x="7134" y="78654"/>
                    </a:cubicBezTo>
                    <a:lnTo>
                      <a:pt x="7468" y="78654"/>
                    </a:lnTo>
                    <a:cubicBezTo>
                      <a:pt x="7468" y="78591"/>
                      <a:pt x="7489" y="78549"/>
                      <a:pt x="7510" y="78487"/>
                    </a:cubicBezTo>
                    <a:cubicBezTo>
                      <a:pt x="7510" y="78424"/>
                      <a:pt x="7551" y="78320"/>
                      <a:pt x="7572" y="78216"/>
                    </a:cubicBezTo>
                    <a:cubicBezTo>
                      <a:pt x="7572" y="78216"/>
                      <a:pt x="7572" y="78216"/>
                      <a:pt x="7572" y="78195"/>
                    </a:cubicBezTo>
                    <a:cubicBezTo>
                      <a:pt x="7593" y="78132"/>
                      <a:pt x="7614" y="78049"/>
                      <a:pt x="7614" y="77986"/>
                    </a:cubicBezTo>
                    <a:lnTo>
                      <a:pt x="7614" y="77944"/>
                    </a:lnTo>
                    <a:cubicBezTo>
                      <a:pt x="7635" y="77861"/>
                      <a:pt x="7656" y="77757"/>
                      <a:pt x="7677" y="77673"/>
                    </a:cubicBezTo>
                    <a:lnTo>
                      <a:pt x="7760" y="77340"/>
                    </a:lnTo>
                    <a:cubicBezTo>
                      <a:pt x="7781" y="77235"/>
                      <a:pt x="7802" y="77152"/>
                      <a:pt x="7802" y="77048"/>
                    </a:cubicBezTo>
                    <a:cubicBezTo>
                      <a:pt x="7802" y="77048"/>
                      <a:pt x="7802" y="77006"/>
                      <a:pt x="7823" y="76964"/>
                    </a:cubicBezTo>
                    <a:cubicBezTo>
                      <a:pt x="7885" y="76630"/>
                      <a:pt x="7948" y="76297"/>
                      <a:pt x="7989" y="75963"/>
                    </a:cubicBezTo>
                    <a:cubicBezTo>
                      <a:pt x="8031" y="75754"/>
                      <a:pt x="8052" y="75525"/>
                      <a:pt x="8073" y="75296"/>
                    </a:cubicBezTo>
                    <a:cubicBezTo>
                      <a:pt x="8135" y="74774"/>
                      <a:pt x="8177" y="74253"/>
                      <a:pt x="8219" y="73710"/>
                    </a:cubicBezTo>
                    <a:cubicBezTo>
                      <a:pt x="8219" y="73710"/>
                      <a:pt x="8219" y="73690"/>
                      <a:pt x="8219" y="73690"/>
                    </a:cubicBezTo>
                    <a:cubicBezTo>
                      <a:pt x="8219" y="73564"/>
                      <a:pt x="8219" y="73439"/>
                      <a:pt x="8219" y="73335"/>
                    </a:cubicBezTo>
                    <a:cubicBezTo>
                      <a:pt x="8240" y="73064"/>
                      <a:pt x="8240" y="72793"/>
                      <a:pt x="8261" y="72501"/>
                    </a:cubicBezTo>
                    <a:cubicBezTo>
                      <a:pt x="8281" y="71896"/>
                      <a:pt x="8281" y="71291"/>
                      <a:pt x="8261" y="70707"/>
                    </a:cubicBezTo>
                    <a:cubicBezTo>
                      <a:pt x="8261" y="70519"/>
                      <a:pt x="8261" y="70352"/>
                      <a:pt x="8240" y="70165"/>
                    </a:cubicBezTo>
                    <a:cubicBezTo>
                      <a:pt x="8240" y="70123"/>
                      <a:pt x="8240" y="70081"/>
                      <a:pt x="8240" y="70039"/>
                    </a:cubicBezTo>
                    <a:lnTo>
                      <a:pt x="8240" y="69914"/>
                    </a:lnTo>
                    <a:cubicBezTo>
                      <a:pt x="8240" y="69727"/>
                      <a:pt x="8219" y="69560"/>
                      <a:pt x="8219" y="69393"/>
                    </a:cubicBezTo>
                    <a:cubicBezTo>
                      <a:pt x="8177" y="68809"/>
                      <a:pt x="8135" y="68246"/>
                      <a:pt x="8094" y="67662"/>
                    </a:cubicBezTo>
                    <a:cubicBezTo>
                      <a:pt x="8073" y="67516"/>
                      <a:pt x="8052" y="67349"/>
                      <a:pt x="8031" y="67182"/>
                    </a:cubicBezTo>
                    <a:cubicBezTo>
                      <a:pt x="8031" y="67036"/>
                      <a:pt x="8010" y="66890"/>
                      <a:pt x="7989" y="66744"/>
                    </a:cubicBezTo>
                    <a:cubicBezTo>
                      <a:pt x="7843" y="65117"/>
                      <a:pt x="7614" y="63511"/>
                      <a:pt x="7405" y="61905"/>
                    </a:cubicBezTo>
                    <a:cubicBezTo>
                      <a:pt x="7405" y="61863"/>
                      <a:pt x="7385" y="61801"/>
                      <a:pt x="7385" y="61738"/>
                    </a:cubicBezTo>
                    <a:cubicBezTo>
                      <a:pt x="7343" y="61509"/>
                      <a:pt x="7322" y="61258"/>
                      <a:pt x="7280" y="61008"/>
                    </a:cubicBezTo>
                    <a:cubicBezTo>
                      <a:pt x="7239" y="60779"/>
                      <a:pt x="7218" y="60528"/>
                      <a:pt x="7176" y="60278"/>
                    </a:cubicBezTo>
                    <a:cubicBezTo>
                      <a:pt x="7072" y="59381"/>
                      <a:pt x="6946" y="58464"/>
                      <a:pt x="6863" y="57588"/>
                    </a:cubicBezTo>
                    <a:cubicBezTo>
                      <a:pt x="6196" y="51539"/>
                      <a:pt x="6237" y="45302"/>
                      <a:pt x="6279" y="39275"/>
                    </a:cubicBezTo>
                    <a:cubicBezTo>
                      <a:pt x="6300" y="37231"/>
                      <a:pt x="6300" y="35187"/>
                      <a:pt x="6300" y="33143"/>
                    </a:cubicBezTo>
                    <a:lnTo>
                      <a:pt x="6300" y="32538"/>
                    </a:lnTo>
                    <a:cubicBezTo>
                      <a:pt x="6300" y="32517"/>
                      <a:pt x="6300" y="32496"/>
                      <a:pt x="6300" y="32496"/>
                    </a:cubicBezTo>
                    <a:cubicBezTo>
                      <a:pt x="6300" y="31453"/>
                      <a:pt x="6258" y="30410"/>
                      <a:pt x="6237" y="29367"/>
                    </a:cubicBezTo>
                    <a:cubicBezTo>
                      <a:pt x="6237" y="29054"/>
                      <a:pt x="6216" y="28742"/>
                      <a:pt x="6216" y="28429"/>
                    </a:cubicBezTo>
                    <a:cubicBezTo>
                      <a:pt x="6196" y="27991"/>
                      <a:pt x="6175" y="27553"/>
                      <a:pt x="6154" y="27136"/>
                    </a:cubicBezTo>
                    <a:cubicBezTo>
                      <a:pt x="6154" y="27010"/>
                      <a:pt x="6154" y="26864"/>
                      <a:pt x="6133" y="26760"/>
                    </a:cubicBezTo>
                    <a:lnTo>
                      <a:pt x="6133" y="26593"/>
                    </a:lnTo>
                    <a:lnTo>
                      <a:pt x="6133" y="26406"/>
                    </a:lnTo>
                    <a:cubicBezTo>
                      <a:pt x="5987" y="22839"/>
                      <a:pt x="5591" y="19293"/>
                      <a:pt x="4944" y="15789"/>
                    </a:cubicBezTo>
                    <a:cubicBezTo>
                      <a:pt x="4902" y="15539"/>
                      <a:pt x="4861" y="15289"/>
                      <a:pt x="4798" y="15059"/>
                    </a:cubicBezTo>
                    <a:lnTo>
                      <a:pt x="4798" y="15038"/>
                    </a:lnTo>
                    <a:cubicBezTo>
                      <a:pt x="4756" y="14830"/>
                      <a:pt x="4715" y="14600"/>
                      <a:pt x="4673" y="14413"/>
                    </a:cubicBezTo>
                    <a:cubicBezTo>
                      <a:pt x="4527" y="13745"/>
                      <a:pt x="4381" y="13099"/>
                      <a:pt x="4214" y="12452"/>
                    </a:cubicBezTo>
                    <a:cubicBezTo>
                      <a:pt x="4068" y="11847"/>
                      <a:pt x="3901" y="11221"/>
                      <a:pt x="3734" y="10637"/>
                    </a:cubicBezTo>
                    <a:cubicBezTo>
                      <a:pt x="2838" y="7279"/>
                      <a:pt x="1920" y="3817"/>
                      <a:pt x="2712" y="480"/>
                    </a:cubicBezTo>
                    <a:lnTo>
                      <a:pt x="2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7"/>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7"/>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7"/>
              <p:cNvSpPr/>
              <p:nvPr/>
            </p:nvSpPr>
            <p:spPr>
              <a:xfrm>
                <a:off x="8606550" y="2725150"/>
                <a:ext cx="318100" cy="1410500"/>
              </a:xfrm>
              <a:custGeom>
                <a:avLst/>
                <a:gdLst/>
                <a:ahLst/>
                <a:cxnLst/>
                <a:rect l="l" t="t" r="r" b="b"/>
                <a:pathLst>
                  <a:path w="12724" h="56420" extrusionOk="0">
                    <a:moveTo>
                      <a:pt x="552" y="51600"/>
                    </a:moveTo>
                    <a:lnTo>
                      <a:pt x="552" y="51600"/>
                    </a:lnTo>
                    <a:cubicBezTo>
                      <a:pt x="543" y="51642"/>
                      <a:pt x="543" y="51674"/>
                      <a:pt x="543" y="51706"/>
                    </a:cubicBezTo>
                    <a:cubicBezTo>
                      <a:pt x="546" y="51671"/>
                      <a:pt x="549" y="51635"/>
                      <a:pt x="552" y="51600"/>
                    </a:cubicBezTo>
                    <a:close/>
                    <a:moveTo>
                      <a:pt x="10993" y="0"/>
                    </a:moveTo>
                    <a:lnTo>
                      <a:pt x="11034" y="1085"/>
                    </a:lnTo>
                    <a:cubicBezTo>
                      <a:pt x="11222" y="5006"/>
                      <a:pt x="9720" y="8761"/>
                      <a:pt x="8281" y="12390"/>
                    </a:cubicBezTo>
                    <a:cubicBezTo>
                      <a:pt x="7906" y="13307"/>
                      <a:pt x="7530" y="14246"/>
                      <a:pt x="7176" y="15185"/>
                    </a:cubicBezTo>
                    <a:cubicBezTo>
                      <a:pt x="7113" y="15393"/>
                      <a:pt x="7030" y="15623"/>
                      <a:pt x="6946" y="15831"/>
                    </a:cubicBezTo>
                    <a:cubicBezTo>
                      <a:pt x="6884" y="16061"/>
                      <a:pt x="6779" y="16290"/>
                      <a:pt x="6717" y="16520"/>
                    </a:cubicBezTo>
                    <a:cubicBezTo>
                      <a:pt x="6300" y="17708"/>
                      <a:pt x="5966" y="18939"/>
                      <a:pt x="5716" y="20190"/>
                    </a:cubicBezTo>
                    <a:cubicBezTo>
                      <a:pt x="5278" y="22526"/>
                      <a:pt x="5257" y="24988"/>
                      <a:pt x="5236" y="27345"/>
                    </a:cubicBezTo>
                    <a:cubicBezTo>
                      <a:pt x="5257" y="29222"/>
                      <a:pt x="5173" y="31120"/>
                      <a:pt x="4986" y="32997"/>
                    </a:cubicBezTo>
                    <a:cubicBezTo>
                      <a:pt x="4881" y="33894"/>
                      <a:pt x="4735" y="34770"/>
                      <a:pt x="4547" y="35646"/>
                    </a:cubicBezTo>
                    <a:cubicBezTo>
                      <a:pt x="4485" y="35896"/>
                      <a:pt x="4422" y="36167"/>
                      <a:pt x="4360" y="36418"/>
                    </a:cubicBezTo>
                    <a:cubicBezTo>
                      <a:pt x="4318" y="36668"/>
                      <a:pt x="4255" y="36897"/>
                      <a:pt x="4193" y="37127"/>
                    </a:cubicBezTo>
                    <a:cubicBezTo>
                      <a:pt x="4026" y="37752"/>
                      <a:pt x="3859" y="38357"/>
                      <a:pt x="3692" y="38983"/>
                    </a:cubicBezTo>
                    <a:cubicBezTo>
                      <a:pt x="3379" y="40047"/>
                      <a:pt x="3046" y="41090"/>
                      <a:pt x="2712" y="42133"/>
                    </a:cubicBezTo>
                    <a:cubicBezTo>
                      <a:pt x="2670" y="42279"/>
                      <a:pt x="2608" y="42445"/>
                      <a:pt x="2566" y="42591"/>
                    </a:cubicBezTo>
                    <a:cubicBezTo>
                      <a:pt x="2566" y="42591"/>
                      <a:pt x="2545" y="42612"/>
                      <a:pt x="2545" y="42633"/>
                    </a:cubicBezTo>
                    <a:lnTo>
                      <a:pt x="2378" y="43134"/>
                    </a:lnTo>
                    <a:cubicBezTo>
                      <a:pt x="1815" y="44948"/>
                      <a:pt x="1231" y="46805"/>
                      <a:pt x="772" y="48703"/>
                    </a:cubicBezTo>
                    <a:cubicBezTo>
                      <a:pt x="731" y="48911"/>
                      <a:pt x="689" y="49141"/>
                      <a:pt x="626" y="49349"/>
                    </a:cubicBezTo>
                    <a:lnTo>
                      <a:pt x="605" y="49433"/>
                    </a:lnTo>
                    <a:lnTo>
                      <a:pt x="605" y="49453"/>
                    </a:lnTo>
                    <a:cubicBezTo>
                      <a:pt x="605" y="49495"/>
                      <a:pt x="585" y="49537"/>
                      <a:pt x="585" y="49579"/>
                    </a:cubicBezTo>
                    <a:cubicBezTo>
                      <a:pt x="543" y="49808"/>
                      <a:pt x="501" y="50017"/>
                      <a:pt x="459" y="50246"/>
                    </a:cubicBezTo>
                    <a:cubicBezTo>
                      <a:pt x="459" y="50267"/>
                      <a:pt x="459" y="50267"/>
                      <a:pt x="459" y="50288"/>
                    </a:cubicBezTo>
                    <a:cubicBezTo>
                      <a:pt x="376" y="50663"/>
                      <a:pt x="313" y="51060"/>
                      <a:pt x="251" y="51435"/>
                    </a:cubicBezTo>
                    <a:cubicBezTo>
                      <a:pt x="188" y="51977"/>
                      <a:pt x="126" y="52520"/>
                      <a:pt x="84" y="53083"/>
                    </a:cubicBezTo>
                    <a:cubicBezTo>
                      <a:pt x="63" y="53312"/>
                      <a:pt x="42" y="53542"/>
                      <a:pt x="21" y="53771"/>
                    </a:cubicBezTo>
                    <a:cubicBezTo>
                      <a:pt x="21" y="53917"/>
                      <a:pt x="21" y="54084"/>
                      <a:pt x="21" y="54230"/>
                    </a:cubicBezTo>
                    <a:lnTo>
                      <a:pt x="21" y="54814"/>
                    </a:lnTo>
                    <a:lnTo>
                      <a:pt x="21" y="54835"/>
                    </a:lnTo>
                    <a:lnTo>
                      <a:pt x="21" y="55314"/>
                    </a:lnTo>
                    <a:cubicBezTo>
                      <a:pt x="1" y="55335"/>
                      <a:pt x="1" y="55356"/>
                      <a:pt x="21" y="55377"/>
                    </a:cubicBezTo>
                    <a:lnTo>
                      <a:pt x="21" y="55669"/>
                    </a:lnTo>
                    <a:cubicBezTo>
                      <a:pt x="21" y="55773"/>
                      <a:pt x="21" y="55940"/>
                      <a:pt x="42" y="56065"/>
                    </a:cubicBezTo>
                    <a:cubicBezTo>
                      <a:pt x="63" y="56190"/>
                      <a:pt x="63" y="56253"/>
                      <a:pt x="84" y="56336"/>
                    </a:cubicBezTo>
                    <a:lnTo>
                      <a:pt x="84" y="56399"/>
                    </a:lnTo>
                    <a:cubicBezTo>
                      <a:pt x="84" y="56399"/>
                      <a:pt x="84" y="56420"/>
                      <a:pt x="84" y="56420"/>
                    </a:cubicBezTo>
                    <a:lnTo>
                      <a:pt x="397" y="56420"/>
                    </a:lnTo>
                    <a:cubicBezTo>
                      <a:pt x="397" y="56399"/>
                      <a:pt x="397" y="56399"/>
                      <a:pt x="397" y="56378"/>
                    </a:cubicBezTo>
                    <a:cubicBezTo>
                      <a:pt x="376" y="56316"/>
                      <a:pt x="376" y="56253"/>
                      <a:pt x="355" y="56190"/>
                    </a:cubicBezTo>
                    <a:cubicBezTo>
                      <a:pt x="334" y="56024"/>
                      <a:pt x="313" y="55836"/>
                      <a:pt x="313" y="55669"/>
                    </a:cubicBezTo>
                    <a:cubicBezTo>
                      <a:pt x="293" y="55210"/>
                      <a:pt x="293" y="54751"/>
                      <a:pt x="293" y="54292"/>
                    </a:cubicBezTo>
                    <a:cubicBezTo>
                      <a:pt x="293" y="53917"/>
                      <a:pt x="334" y="53562"/>
                      <a:pt x="355" y="53187"/>
                    </a:cubicBezTo>
                    <a:lnTo>
                      <a:pt x="355" y="53104"/>
                    </a:lnTo>
                    <a:lnTo>
                      <a:pt x="355" y="53041"/>
                    </a:lnTo>
                    <a:lnTo>
                      <a:pt x="355" y="53020"/>
                    </a:lnTo>
                    <a:cubicBezTo>
                      <a:pt x="397" y="52582"/>
                      <a:pt x="439" y="52144"/>
                      <a:pt x="501" y="51727"/>
                    </a:cubicBezTo>
                    <a:cubicBezTo>
                      <a:pt x="501" y="51664"/>
                      <a:pt x="501" y="51623"/>
                      <a:pt x="522" y="51581"/>
                    </a:cubicBezTo>
                    <a:cubicBezTo>
                      <a:pt x="546" y="51415"/>
                      <a:pt x="569" y="51253"/>
                      <a:pt x="594" y="51092"/>
                    </a:cubicBezTo>
                    <a:lnTo>
                      <a:pt x="594" y="51092"/>
                    </a:lnTo>
                    <a:cubicBezTo>
                      <a:pt x="582" y="51264"/>
                      <a:pt x="567" y="51433"/>
                      <a:pt x="552" y="51600"/>
                    </a:cubicBezTo>
                    <a:lnTo>
                      <a:pt x="552" y="51600"/>
                    </a:lnTo>
                    <a:cubicBezTo>
                      <a:pt x="555" y="51588"/>
                      <a:pt x="559" y="51574"/>
                      <a:pt x="564" y="51560"/>
                    </a:cubicBezTo>
                    <a:cubicBezTo>
                      <a:pt x="626" y="51143"/>
                      <a:pt x="689" y="50726"/>
                      <a:pt x="772" y="50288"/>
                    </a:cubicBezTo>
                    <a:cubicBezTo>
                      <a:pt x="814" y="50058"/>
                      <a:pt x="877" y="49829"/>
                      <a:pt x="918" y="49599"/>
                    </a:cubicBezTo>
                    <a:lnTo>
                      <a:pt x="877" y="49599"/>
                    </a:lnTo>
                    <a:cubicBezTo>
                      <a:pt x="897" y="49537"/>
                      <a:pt x="897" y="49453"/>
                      <a:pt x="918" y="49370"/>
                    </a:cubicBezTo>
                    <a:cubicBezTo>
                      <a:pt x="1294" y="47639"/>
                      <a:pt x="1815" y="45929"/>
                      <a:pt x="2337" y="44239"/>
                    </a:cubicBezTo>
                    <a:cubicBezTo>
                      <a:pt x="2399" y="44072"/>
                      <a:pt x="2441" y="43885"/>
                      <a:pt x="2503" y="43718"/>
                    </a:cubicBezTo>
                    <a:cubicBezTo>
                      <a:pt x="2566" y="43551"/>
                      <a:pt x="2608" y="43384"/>
                      <a:pt x="2670" y="43196"/>
                    </a:cubicBezTo>
                    <a:cubicBezTo>
                      <a:pt x="2733" y="43029"/>
                      <a:pt x="2775" y="42883"/>
                      <a:pt x="2837" y="42717"/>
                    </a:cubicBezTo>
                    <a:cubicBezTo>
                      <a:pt x="3067" y="41966"/>
                      <a:pt x="3317" y="41194"/>
                      <a:pt x="3546" y="40443"/>
                    </a:cubicBezTo>
                    <a:cubicBezTo>
                      <a:pt x="3755" y="39796"/>
                      <a:pt x="3943" y="39129"/>
                      <a:pt x="4130" y="38482"/>
                    </a:cubicBezTo>
                    <a:cubicBezTo>
                      <a:pt x="4193" y="38274"/>
                      <a:pt x="4235" y="38065"/>
                      <a:pt x="4297" y="37857"/>
                    </a:cubicBezTo>
                    <a:cubicBezTo>
                      <a:pt x="4360" y="37627"/>
                      <a:pt x="4422" y="37419"/>
                      <a:pt x="4464" y="37189"/>
                    </a:cubicBezTo>
                    <a:cubicBezTo>
                      <a:pt x="4819" y="35834"/>
                      <a:pt x="5069" y="34457"/>
                      <a:pt x="5257" y="33059"/>
                    </a:cubicBezTo>
                    <a:cubicBezTo>
                      <a:pt x="5444" y="31161"/>
                      <a:pt x="5528" y="29263"/>
                      <a:pt x="5507" y="27365"/>
                    </a:cubicBezTo>
                    <a:cubicBezTo>
                      <a:pt x="5528" y="25009"/>
                      <a:pt x="5549" y="22589"/>
                      <a:pt x="5987" y="20274"/>
                    </a:cubicBezTo>
                    <a:cubicBezTo>
                      <a:pt x="6133" y="19544"/>
                      <a:pt x="6300" y="18814"/>
                      <a:pt x="6508" y="18084"/>
                    </a:cubicBezTo>
                    <a:cubicBezTo>
                      <a:pt x="6592" y="17834"/>
                      <a:pt x="6654" y="17562"/>
                      <a:pt x="6758" y="17312"/>
                    </a:cubicBezTo>
                    <a:cubicBezTo>
                      <a:pt x="6842" y="17041"/>
                      <a:pt x="6904" y="16832"/>
                      <a:pt x="6988" y="16603"/>
                    </a:cubicBezTo>
                    <a:cubicBezTo>
                      <a:pt x="7447" y="15226"/>
                      <a:pt x="7989" y="13871"/>
                      <a:pt x="8531" y="12536"/>
                    </a:cubicBezTo>
                    <a:cubicBezTo>
                      <a:pt x="9407" y="10325"/>
                      <a:pt x="10304" y="8093"/>
                      <a:pt x="10826" y="5778"/>
                    </a:cubicBezTo>
                    <a:cubicBezTo>
                      <a:pt x="10847" y="5715"/>
                      <a:pt x="10867" y="5674"/>
                      <a:pt x="10867" y="5611"/>
                    </a:cubicBezTo>
                    <a:cubicBezTo>
                      <a:pt x="11139" y="4464"/>
                      <a:pt x="11285" y="3296"/>
                      <a:pt x="11326" y="2128"/>
                    </a:cubicBezTo>
                    <a:cubicBezTo>
                      <a:pt x="11639" y="3192"/>
                      <a:pt x="11869" y="4276"/>
                      <a:pt x="12015" y="5361"/>
                    </a:cubicBezTo>
                    <a:cubicBezTo>
                      <a:pt x="12056" y="5548"/>
                      <a:pt x="12077" y="5736"/>
                      <a:pt x="12098" y="5903"/>
                    </a:cubicBezTo>
                    <a:cubicBezTo>
                      <a:pt x="12119" y="6091"/>
                      <a:pt x="12140" y="6258"/>
                      <a:pt x="12161" y="6424"/>
                    </a:cubicBezTo>
                    <a:cubicBezTo>
                      <a:pt x="12369" y="8615"/>
                      <a:pt x="12286" y="10825"/>
                      <a:pt x="11889" y="12974"/>
                    </a:cubicBezTo>
                    <a:cubicBezTo>
                      <a:pt x="11702" y="14017"/>
                      <a:pt x="11451" y="15059"/>
                      <a:pt x="11201" y="16082"/>
                    </a:cubicBezTo>
                    <a:cubicBezTo>
                      <a:pt x="10951" y="17041"/>
                      <a:pt x="10701" y="18021"/>
                      <a:pt x="10513" y="19022"/>
                    </a:cubicBezTo>
                    <a:cubicBezTo>
                      <a:pt x="10200" y="20837"/>
                      <a:pt x="10012" y="22652"/>
                      <a:pt x="9929" y="24487"/>
                    </a:cubicBezTo>
                    <a:cubicBezTo>
                      <a:pt x="9908" y="24779"/>
                      <a:pt x="9887" y="25050"/>
                      <a:pt x="9866" y="25342"/>
                    </a:cubicBezTo>
                    <a:cubicBezTo>
                      <a:pt x="9866" y="25467"/>
                      <a:pt x="9845" y="25593"/>
                      <a:pt x="9845" y="25697"/>
                    </a:cubicBezTo>
                    <a:cubicBezTo>
                      <a:pt x="9824" y="26093"/>
                      <a:pt x="9804" y="26489"/>
                      <a:pt x="9783" y="26865"/>
                    </a:cubicBezTo>
                    <a:cubicBezTo>
                      <a:pt x="9720" y="27720"/>
                      <a:pt x="9658" y="28554"/>
                      <a:pt x="9553" y="29389"/>
                    </a:cubicBezTo>
                    <a:cubicBezTo>
                      <a:pt x="9115" y="33226"/>
                      <a:pt x="8114" y="37043"/>
                      <a:pt x="7134" y="40714"/>
                    </a:cubicBezTo>
                    <a:cubicBezTo>
                      <a:pt x="7134" y="40756"/>
                      <a:pt x="7113" y="40777"/>
                      <a:pt x="7092" y="40818"/>
                    </a:cubicBezTo>
                    <a:lnTo>
                      <a:pt x="7071" y="40944"/>
                    </a:lnTo>
                    <a:cubicBezTo>
                      <a:pt x="6946" y="41382"/>
                      <a:pt x="6821" y="41841"/>
                      <a:pt x="6675" y="42299"/>
                    </a:cubicBezTo>
                    <a:cubicBezTo>
                      <a:pt x="6571" y="42654"/>
                      <a:pt x="6466" y="43009"/>
                      <a:pt x="6362" y="43384"/>
                    </a:cubicBezTo>
                    <a:cubicBezTo>
                      <a:pt x="6237" y="43739"/>
                      <a:pt x="6133" y="44093"/>
                      <a:pt x="6028" y="44469"/>
                    </a:cubicBezTo>
                    <a:cubicBezTo>
                      <a:pt x="5987" y="44615"/>
                      <a:pt x="5924" y="44761"/>
                      <a:pt x="5882" y="44907"/>
                    </a:cubicBezTo>
                    <a:cubicBezTo>
                      <a:pt x="5340" y="46638"/>
                      <a:pt x="4777" y="48411"/>
                      <a:pt x="4339" y="50184"/>
                    </a:cubicBezTo>
                    <a:cubicBezTo>
                      <a:pt x="4297" y="50371"/>
                      <a:pt x="4255" y="50559"/>
                      <a:pt x="4214" y="50747"/>
                    </a:cubicBezTo>
                    <a:lnTo>
                      <a:pt x="4214" y="50768"/>
                    </a:lnTo>
                    <a:cubicBezTo>
                      <a:pt x="4151" y="50997"/>
                      <a:pt x="4109" y="51206"/>
                      <a:pt x="4068" y="51435"/>
                    </a:cubicBezTo>
                    <a:cubicBezTo>
                      <a:pt x="3963" y="51915"/>
                      <a:pt x="3880" y="52394"/>
                      <a:pt x="3797" y="52874"/>
                    </a:cubicBezTo>
                    <a:cubicBezTo>
                      <a:pt x="3776" y="53020"/>
                      <a:pt x="3755" y="53166"/>
                      <a:pt x="3734" y="53291"/>
                    </a:cubicBezTo>
                    <a:cubicBezTo>
                      <a:pt x="3671" y="53813"/>
                      <a:pt x="3609" y="54313"/>
                      <a:pt x="3567" y="54814"/>
                    </a:cubicBezTo>
                    <a:cubicBezTo>
                      <a:pt x="3567" y="55064"/>
                      <a:pt x="3567" y="55335"/>
                      <a:pt x="3567" y="55627"/>
                    </a:cubicBezTo>
                    <a:lnTo>
                      <a:pt x="3567" y="55732"/>
                    </a:lnTo>
                    <a:lnTo>
                      <a:pt x="3567" y="55982"/>
                    </a:lnTo>
                    <a:lnTo>
                      <a:pt x="3567" y="56211"/>
                    </a:lnTo>
                    <a:lnTo>
                      <a:pt x="3567" y="56232"/>
                    </a:lnTo>
                    <a:cubicBezTo>
                      <a:pt x="3588" y="56253"/>
                      <a:pt x="3588" y="56274"/>
                      <a:pt x="3567" y="56316"/>
                    </a:cubicBezTo>
                    <a:lnTo>
                      <a:pt x="3880" y="56316"/>
                    </a:lnTo>
                    <a:lnTo>
                      <a:pt x="3880" y="56274"/>
                    </a:lnTo>
                    <a:lnTo>
                      <a:pt x="3880" y="56044"/>
                    </a:lnTo>
                    <a:cubicBezTo>
                      <a:pt x="3880" y="55961"/>
                      <a:pt x="3880" y="55836"/>
                      <a:pt x="3859" y="55732"/>
                    </a:cubicBezTo>
                    <a:lnTo>
                      <a:pt x="3859" y="55690"/>
                    </a:lnTo>
                    <a:cubicBezTo>
                      <a:pt x="3859" y="55669"/>
                      <a:pt x="3859" y="55669"/>
                      <a:pt x="3859" y="55648"/>
                    </a:cubicBezTo>
                    <a:cubicBezTo>
                      <a:pt x="3859" y="55440"/>
                      <a:pt x="3838" y="55252"/>
                      <a:pt x="3859" y="55064"/>
                    </a:cubicBezTo>
                    <a:cubicBezTo>
                      <a:pt x="3859" y="55064"/>
                      <a:pt x="3859" y="55043"/>
                      <a:pt x="3859" y="55043"/>
                    </a:cubicBezTo>
                    <a:lnTo>
                      <a:pt x="3859" y="54856"/>
                    </a:lnTo>
                    <a:cubicBezTo>
                      <a:pt x="3901" y="54397"/>
                      <a:pt x="3943" y="53917"/>
                      <a:pt x="4005" y="53437"/>
                    </a:cubicBezTo>
                    <a:cubicBezTo>
                      <a:pt x="4005" y="53396"/>
                      <a:pt x="4005" y="53375"/>
                      <a:pt x="4026" y="53333"/>
                    </a:cubicBezTo>
                    <a:cubicBezTo>
                      <a:pt x="4047" y="53166"/>
                      <a:pt x="4068" y="52999"/>
                      <a:pt x="4089" y="52832"/>
                    </a:cubicBezTo>
                    <a:cubicBezTo>
                      <a:pt x="4089" y="52749"/>
                      <a:pt x="4109" y="52666"/>
                      <a:pt x="4130" y="52582"/>
                    </a:cubicBezTo>
                    <a:cubicBezTo>
                      <a:pt x="4151" y="52499"/>
                      <a:pt x="4172" y="52374"/>
                      <a:pt x="4193" y="52290"/>
                    </a:cubicBezTo>
                    <a:cubicBezTo>
                      <a:pt x="4235" y="52019"/>
                      <a:pt x="4276" y="51769"/>
                      <a:pt x="4339" y="51498"/>
                    </a:cubicBezTo>
                    <a:cubicBezTo>
                      <a:pt x="4589" y="50267"/>
                      <a:pt x="4923" y="49015"/>
                      <a:pt x="5298" y="47785"/>
                    </a:cubicBezTo>
                    <a:cubicBezTo>
                      <a:pt x="5319" y="47722"/>
                      <a:pt x="5340" y="47639"/>
                      <a:pt x="5361" y="47576"/>
                    </a:cubicBezTo>
                    <a:cubicBezTo>
                      <a:pt x="5424" y="47347"/>
                      <a:pt x="5507" y="47097"/>
                      <a:pt x="5570" y="46867"/>
                    </a:cubicBezTo>
                    <a:cubicBezTo>
                      <a:pt x="5695" y="46471"/>
                      <a:pt x="5820" y="46054"/>
                      <a:pt x="5945" y="45657"/>
                    </a:cubicBezTo>
                    <a:cubicBezTo>
                      <a:pt x="6008" y="45449"/>
                      <a:pt x="6070" y="45240"/>
                      <a:pt x="6133" y="45032"/>
                    </a:cubicBezTo>
                    <a:cubicBezTo>
                      <a:pt x="6195" y="44865"/>
                      <a:pt x="6237" y="44719"/>
                      <a:pt x="6279" y="44573"/>
                    </a:cubicBezTo>
                    <a:cubicBezTo>
                      <a:pt x="6675" y="43342"/>
                      <a:pt x="7030" y="42174"/>
                      <a:pt x="7342" y="41006"/>
                    </a:cubicBezTo>
                    <a:cubicBezTo>
                      <a:pt x="7342" y="40985"/>
                      <a:pt x="7363" y="40964"/>
                      <a:pt x="7363" y="40944"/>
                    </a:cubicBezTo>
                    <a:lnTo>
                      <a:pt x="7363" y="40902"/>
                    </a:lnTo>
                    <a:cubicBezTo>
                      <a:pt x="7384" y="40860"/>
                      <a:pt x="7384" y="40818"/>
                      <a:pt x="7405" y="40777"/>
                    </a:cubicBezTo>
                    <a:cubicBezTo>
                      <a:pt x="8385" y="37106"/>
                      <a:pt x="9386" y="33310"/>
                      <a:pt x="9824" y="29451"/>
                    </a:cubicBezTo>
                    <a:cubicBezTo>
                      <a:pt x="9970" y="28116"/>
                      <a:pt x="10054" y="26719"/>
                      <a:pt x="10137" y="25384"/>
                    </a:cubicBezTo>
                    <a:cubicBezTo>
                      <a:pt x="10137" y="25134"/>
                      <a:pt x="10158" y="24842"/>
                      <a:pt x="10179" y="24591"/>
                    </a:cubicBezTo>
                    <a:cubicBezTo>
                      <a:pt x="10200" y="24195"/>
                      <a:pt x="10221" y="23778"/>
                      <a:pt x="10262" y="23382"/>
                    </a:cubicBezTo>
                    <a:cubicBezTo>
                      <a:pt x="10283" y="22985"/>
                      <a:pt x="10325" y="22485"/>
                      <a:pt x="10367" y="22047"/>
                    </a:cubicBezTo>
                    <a:cubicBezTo>
                      <a:pt x="10471" y="21066"/>
                      <a:pt x="10596" y="20086"/>
                      <a:pt x="10763" y="19127"/>
                    </a:cubicBezTo>
                    <a:cubicBezTo>
                      <a:pt x="10951" y="18146"/>
                      <a:pt x="11201" y="17145"/>
                      <a:pt x="11451" y="16186"/>
                    </a:cubicBezTo>
                    <a:cubicBezTo>
                      <a:pt x="11702" y="15185"/>
                      <a:pt x="11973" y="14121"/>
                      <a:pt x="12140" y="13078"/>
                    </a:cubicBezTo>
                    <a:cubicBezTo>
                      <a:pt x="12640" y="10533"/>
                      <a:pt x="12724" y="7926"/>
                      <a:pt x="12390" y="5340"/>
                    </a:cubicBezTo>
                    <a:lnTo>
                      <a:pt x="12369" y="5340"/>
                    </a:lnTo>
                    <a:cubicBezTo>
                      <a:pt x="12348" y="5173"/>
                      <a:pt x="12327" y="4985"/>
                      <a:pt x="12286" y="4818"/>
                    </a:cubicBezTo>
                    <a:cubicBezTo>
                      <a:pt x="12265" y="4652"/>
                      <a:pt x="12223" y="4464"/>
                      <a:pt x="12202" y="4276"/>
                    </a:cubicBezTo>
                    <a:cubicBezTo>
                      <a:pt x="11973" y="3171"/>
                      <a:pt x="11702" y="2086"/>
                      <a:pt x="11347" y="1022"/>
                    </a:cubicBezTo>
                    <a:lnTo>
                      <a:pt x="10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7"/>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7"/>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7"/>
              <p:cNvSpPr/>
              <p:nvPr/>
            </p:nvSpPr>
            <p:spPr>
              <a:xfrm>
                <a:off x="8472025" y="2809625"/>
                <a:ext cx="154375" cy="1325525"/>
              </a:xfrm>
              <a:custGeom>
                <a:avLst/>
                <a:gdLst/>
                <a:ahLst/>
                <a:cxnLst/>
                <a:rect l="l" t="t" r="r" b="b"/>
                <a:pathLst>
                  <a:path w="6175" h="53021" extrusionOk="0">
                    <a:moveTo>
                      <a:pt x="3212" y="0"/>
                    </a:moveTo>
                    <a:cubicBezTo>
                      <a:pt x="3191" y="251"/>
                      <a:pt x="3191" y="501"/>
                      <a:pt x="3191" y="751"/>
                    </a:cubicBezTo>
                    <a:cubicBezTo>
                      <a:pt x="3233" y="1210"/>
                      <a:pt x="3317" y="1669"/>
                      <a:pt x="3421" y="2128"/>
                    </a:cubicBezTo>
                    <a:cubicBezTo>
                      <a:pt x="3483" y="2378"/>
                      <a:pt x="3546" y="2649"/>
                      <a:pt x="3609" y="2899"/>
                    </a:cubicBezTo>
                    <a:cubicBezTo>
                      <a:pt x="3671" y="3191"/>
                      <a:pt x="3755" y="3504"/>
                      <a:pt x="3796" y="3796"/>
                    </a:cubicBezTo>
                    <a:cubicBezTo>
                      <a:pt x="3796" y="3817"/>
                      <a:pt x="3796" y="3817"/>
                      <a:pt x="3796" y="3838"/>
                    </a:cubicBezTo>
                    <a:cubicBezTo>
                      <a:pt x="3963" y="4860"/>
                      <a:pt x="3984" y="5903"/>
                      <a:pt x="3838" y="6925"/>
                    </a:cubicBezTo>
                    <a:lnTo>
                      <a:pt x="3838" y="6946"/>
                    </a:lnTo>
                    <a:cubicBezTo>
                      <a:pt x="3796" y="7154"/>
                      <a:pt x="3734" y="7363"/>
                      <a:pt x="3692" y="7572"/>
                    </a:cubicBezTo>
                    <a:cubicBezTo>
                      <a:pt x="3650" y="7718"/>
                      <a:pt x="3588" y="7884"/>
                      <a:pt x="3546" y="8051"/>
                    </a:cubicBezTo>
                    <a:cubicBezTo>
                      <a:pt x="3254" y="8886"/>
                      <a:pt x="2879" y="9678"/>
                      <a:pt x="2566" y="10512"/>
                    </a:cubicBezTo>
                    <a:cubicBezTo>
                      <a:pt x="2003" y="12077"/>
                      <a:pt x="1669" y="13725"/>
                      <a:pt x="1606" y="15414"/>
                    </a:cubicBezTo>
                    <a:cubicBezTo>
                      <a:pt x="1544" y="16123"/>
                      <a:pt x="1419" y="16770"/>
                      <a:pt x="1314" y="17437"/>
                    </a:cubicBezTo>
                    <a:cubicBezTo>
                      <a:pt x="1273" y="17729"/>
                      <a:pt x="1231" y="18021"/>
                      <a:pt x="1210" y="18313"/>
                    </a:cubicBezTo>
                    <a:cubicBezTo>
                      <a:pt x="1189" y="18668"/>
                      <a:pt x="1210" y="19022"/>
                      <a:pt x="1231" y="19377"/>
                    </a:cubicBezTo>
                    <a:cubicBezTo>
                      <a:pt x="1252" y="19565"/>
                      <a:pt x="1273" y="19731"/>
                      <a:pt x="1314" y="19898"/>
                    </a:cubicBezTo>
                    <a:cubicBezTo>
                      <a:pt x="1377" y="20315"/>
                      <a:pt x="1439" y="20712"/>
                      <a:pt x="1523" y="21129"/>
                    </a:cubicBezTo>
                    <a:cubicBezTo>
                      <a:pt x="1752" y="22234"/>
                      <a:pt x="2003" y="23319"/>
                      <a:pt x="2023" y="24445"/>
                    </a:cubicBezTo>
                    <a:cubicBezTo>
                      <a:pt x="2003" y="25405"/>
                      <a:pt x="1877" y="26343"/>
                      <a:pt x="1627" y="27282"/>
                    </a:cubicBezTo>
                    <a:cubicBezTo>
                      <a:pt x="1585" y="27470"/>
                      <a:pt x="1523" y="27678"/>
                      <a:pt x="1481" y="27845"/>
                    </a:cubicBezTo>
                    <a:cubicBezTo>
                      <a:pt x="1439" y="27991"/>
                      <a:pt x="1398" y="28158"/>
                      <a:pt x="1356" y="28304"/>
                    </a:cubicBezTo>
                    <a:cubicBezTo>
                      <a:pt x="1189" y="28867"/>
                      <a:pt x="1001" y="29430"/>
                      <a:pt x="835" y="29973"/>
                    </a:cubicBezTo>
                    <a:cubicBezTo>
                      <a:pt x="793" y="30077"/>
                      <a:pt x="772" y="30202"/>
                      <a:pt x="730" y="30285"/>
                    </a:cubicBezTo>
                    <a:cubicBezTo>
                      <a:pt x="709" y="30369"/>
                      <a:pt x="689" y="30452"/>
                      <a:pt x="647" y="30536"/>
                    </a:cubicBezTo>
                    <a:cubicBezTo>
                      <a:pt x="647" y="30557"/>
                      <a:pt x="647" y="30577"/>
                      <a:pt x="647" y="30598"/>
                    </a:cubicBezTo>
                    <a:cubicBezTo>
                      <a:pt x="626" y="30619"/>
                      <a:pt x="626" y="30640"/>
                      <a:pt x="626" y="30640"/>
                    </a:cubicBezTo>
                    <a:cubicBezTo>
                      <a:pt x="626" y="30682"/>
                      <a:pt x="605" y="30703"/>
                      <a:pt x="605" y="30744"/>
                    </a:cubicBezTo>
                    <a:cubicBezTo>
                      <a:pt x="313" y="31704"/>
                      <a:pt x="125" y="32705"/>
                      <a:pt x="42" y="33685"/>
                    </a:cubicBezTo>
                    <a:cubicBezTo>
                      <a:pt x="21" y="33894"/>
                      <a:pt x="21" y="34102"/>
                      <a:pt x="21" y="34311"/>
                    </a:cubicBezTo>
                    <a:lnTo>
                      <a:pt x="21" y="34561"/>
                    </a:lnTo>
                    <a:lnTo>
                      <a:pt x="21" y="34978"/>
                    </a:lnTo>
                    <a:cubicBezTo>
                      <a:pt x="21" y="35062"/>
                      <a:pt x="0" y="35145"/>
                      <a:pt x="21" y="35229"/>
                    </a:cubicBezTo>
                    <a:cubicBezTo>
                      <a:pt x="42" y="35312"/>
                      <a:pt x="42" y="35395"/>
                      <a:pt x="42" y="35500"/>
                    </a:cubicBezTo>
                    <a:cubicBezTo>
                      <a:pt x="42" y="35708"/>
                      <a:pt x="42" y="35917"/>
                      <a:pt x="63" y="36125"/>
                    </a:cubicBezTo>
                    <a:cubicBezTo>
                      <a:pt x="63" y="36334"/>
                      <a:pt x="84" y="36563"/>
                      <a:pt x="105" y="36772"/>
                    </a:cubicBezTo>
                    <a:cubicBezTo>
                      <a:pt x="209" y="38712"/>
                      <a:pt x="459" y="40672"/>
                      <a:pt x="730" y="42612"/>
                    </a:cubicBezTo>
                    <a:cubicBezTo>
                      <a:pt x="793" y="43071"/>
                      <a:pt x="855" y="43551"/>
                      <a:pt x="939" y="44030"/>
                    </a:cubicBezTo>
                    <a:cubicBezTo>
                      <a:pt x="1001" y="44531"/>
                      <a:pt x="1085" y="45011"/>
                      <a:pt x="1168" y="45490"/>
                    </a:cubicBezTo>
                    <a:cubicBezTo>
                      <a:pt x="1210" y="45782"/>
                      <a:pt x="1252" y="46095"/>
                      <a:pt x="1293" y="46387"/>
                    </a:cubicBezTo>
                    <a:cubicBezTo>
                      <a:pt x="1377" y="46909"/>
                      <a:pt x="1523" y="48244"/>
                      <a:pt x="1731" y="49662"/>
                    </a:cubicBezTo>
                    <a:cubicBezTo>
                      <a:pt x="1815" y="50163"/>
                      <a:pt x="1898" y="50684"/>
                      <a:pt x="2003" y="51164"/>
                    </a:cubicBezTo>
                    <a:cubicBezTo>
                      <a:pt x="2128" y="51810"/>
                      <a:pt x="2295" y="52415"/>
                      <a:pt x="2503" y="53020"/>
                    </a:cubicBezTo>
                    <a:lnTo>
                      <a:pt x="4798" y="53020"/>
                    </a:lnTo>
                    <a:lnTo>
                      <a:pt x="4839" y="52937"/>
                    </a:lnTo>
                    <a:cubicBezTo>
                      <a:pt x="4860" y="52916"/>
                      <a:pt x="4860" y="52895"/>
                      <a:pt x="4860" y="52874"/>
                    </a:cubicBezTo>
                    <a:cubicBezTo>
                      <a:pt x="4902" y="52791"/>
                      <a:pt x="4944" y="52728"/>
                      <a:pt x="4985" y="52645"/>
                    </a:cubicBezTo>
                    <a:cubicBezTo>
                      <a:pt x="4985" y="52624"/>
                      <a:pt x="5006" y="52603"/>
                      <a:pt x="5006" y="52582"/>
                    </a:cubicBezTo>
                    <a:lnTo>
                      <a:pt x="5027" y="52519"/>
                    </a:lnTo>
                    <a:cubicBezTo>
                      <a:pt x="5048" y="52499"/>
                      <a:pt x="5048" y="52478"/>
                      <a:pt x="5069" y="52436"/>
                    </a:cubicBezTo>
                    <a:cubicBezTo>
                      <a:pt x="5069" y="52415"/>
                      <a:pt x="5069" y="52415"/>
                      <a:pt x="5090" y="52394"/>
                    </a:cubicBezTo>
                    <a:lnTo>
                      <a:pt x="5173" y="52186"/>
                    </a:lnTo>
                    <a:cubicBezTo>
                      <a:pt x="5173" y="52186"/>
                      <a:pt x="5173" y="52186"/>
                      <a:pt x="5173" y="52165"/>
                    </a:cubicBezTo>
                    <a:cubicBezTo>
                      <a:pt x="5194" y="52102"/>
                      <a:pt x="5215" y="52019"/>
                      <a:pt x="5256" y="51935"/>
                    </a:cubicBezTo>
                    <a:cubicBezTo>
                      <a:pt x="5277" y="51852"/>
                      <a:pt x="5319" y="51748"/>
                      <a:pt x="5340" y="51664"/>
                    </a:cubicBezTo>
                    <a:cubicBezTo>
                      <a:pt x="5361" y="51602"/>
                      <a:pt x="5402" y="51518"/>
                      <a:pt x="5423" y="51456"/>
                    </a:cubicBezTo>
                    <a:cubicBezTo>
                      <a:pt x="5465" y="51247"/>
                      <a:pt x="5528" y="51059"/>
                      <a:pt x="5569" y="50851"/>
                    </a:cubicBezTo>
                    <a:cubicBezTo>
                      <a:pt x="5653" y="50517"/>
                      <a:pt x="5736" y="50163"/>
                      <a:pt x="5778" y="49787"/>
                    </a:cubicBezTo>
                    <a:cubicBezTo>
                      <a:pt x="5799" y="49766"/>
                      <a:pt x="5799" y="49745"/>
                      <a:pt x="5799" y="49704"/>
                    </a:cubicBezTo>
                    <a:cubicBezTo>
                      <a:pt x="5882" y="49203"/>
                      <a:pt x="5924" y="48682"/>
                      <a:pt x="5966" y="48160"/>
                    </a:cubicBezTo>
                    <a:cubicBezTo>
                      <a:pt x="5986" y="47722"/>
                      <a:pt x="6007" y="47284"/>
                      <a:pt x="6028" y="46867"/>
                    </a:cubicBezTo>
                    <a:lnTo>
                      <a:pt x="6028" y="46325"/>
                    </a:lnTo>
                    <a:lnTo>
                      <a:pt x="6028" y="46200"/>
                    </a:lnTo>
                    <a:lnTo>
                      <a:pt x="6028" y="45970"/>
                    </a:lnTo>
                    <a:cubicBezTo>
                      <a:pt x="6028" y="45490"/>
                      <a:pt x="6049" y="45032"/>
                      <a:pt x="6070" y="44552"/>
                    </a:cubicBezTo>
                    <a:lnTo>
                      <a:pt x="6070" y="44322"/>
                    </a:lnTo>
                    <a:cubicBezTo>
                      <a:pt x="6070" y="44135"/>
                      <a:pt x="6091" y="43947"/>
                      <a:pt x="6091" y="43759"/>
                    </a:cubicBezTo>
                    <a:cubicBezTo>
                      <a:pt x="6112" y="43446"/>
                      <a:pt x="6132" y="43134"/>
                      <a:pt x="6132" y="42821"/>
                    </a:cubicBezTo>
                    <a:cubicBezTo>
                      <a:pt x="6153" y="42633"/>
                      <a:pt x="6153" y="42424"/>
                      <a:pt x="6153" y="42237"/>
                    </a:cubicBezTo>
                    <a:lnTo>
                      <a:pt x="6153" y="41986"/>
                    </a:lnTo>
                    <a:cubicBezTo>
                      <a:pt x="6174" y="41423"/>
                      <a:pt x="6153" y="40860"/>
                      <a:pt x="6112" y="40297"/>
                    </a:cubicBezTo>
                    <a:cubicBezTo>
                      <a:pt x="6091" y="40151"/>
                      <a:pt x="6070" y="40005"/>
                      <a:pt x="6070" y="39880"/>
                    </a:cubicBezTo>
                    <a:cubicBezTo>
                      <a:pt x="6049" y="39755"/>
                      <a:pt x="6028" y="39609"/>
                      <a:pt x="6028" y="39484"/>
                    </a:cubicBezTo>
                    <a:cubicBezTo>
                      <a:pt x="5986" y="39275"/>
                      <a:pt x="5966" y="39066"/>
                      <a:pt x="5924" y="38858"/>
                    </a:cubicBezTo>
                    <a:cubicBezTo>
                      <a:pt x="5861" y="38587"/>
                      <a:pt x="5799" y="38295"/>
                      <a:pt x="5736" y="38003"/>
                    </a:cubicBezTo>
                    <a:cubicBezTo>
                      <a:pt x="5528" y="37106"/>
                      <a:pt x="5361" y="36209"/>
                      <a:pt x="5236" y="35312"/>
                    </a:cubicBezTo>
                    <a:cubicBezTo>
                      <a:pt x="5173" y="34311"/>
                      <a:pt x="5152" y="33310"/>
                      <a:pt x="5215" y="32329"/>
                    </a:cubicBezTo>
                    <a:lnTo>
                      <a:pt x="5215" y="32142"/>
                    </a:lnTo>
                    <a:cubicBezTo>
                      <a:pt x="5256" y="31120"/>
                      <a:pt x="5256" y="30098"/>
                      <a:pt x="5256" y="29055"/>
                    </a:cubicBezTo>
                    <a:cubicBezTo>
                      <a:pt x="5236" y="28366"/>
                      <a:pt x="5215" y="27678"/>
                      <a:pt x="5194" y="26990"/>
                    </a:cubicBezTo>
                    <a:cubicBezTo>
                      <a:pt x="5131" y="25759"/>
                      <a:pt x="5048" y="24508"/>
                      <a:pt x="4923" y="23256"/>
                    </a:cubicBezTo>
                    <a:cubicBezTo>
                      <a:pt x="4902" y="22902"/>
                      <a:pt x="4860" y="22547"/>
                      <a:pt x="4818" y="22193"/>
                    </a:cubicBezTo>
                    <a:cubicBezTo>
                      <a:pt x="4652" y="20649"/>
                      <a:pt x="4443" y="19106"/>
                      <a:pt x="4505" y="17541"/>
                    </a:cubicBezTo>
                    <a:cubicBezTo>
                      <a:pt x="4652" y="14475"/>
                      <a:pt x="5465" y="11576"/>
                      <a:pt x="5402" y="8510"/>
                    </a:cubicBezTo>
                    <a:lnTo>
                      <a:pt x="5402" y="8218"/>
                    </a:lnTo>
                    <a:cubicBezTo>
                      <a:pt x="5298" y="6862"/>
                      <a:pt x="5090" y="5528"/>
                      <a:pt x="4735" y="4234"/>
                    </a:cubicBezTo>
                    <a:cubicBezTo>
                      <a:pt x="4714" y="4151"/>
                      <a:pt x="4693" y="4088"/>
                      <a:pt x="4672" y="4005"/>
                    </a:cubicBezTo>
                    <a:cubicBezTo>
                      <a:pt x="4631" y="3838"/>
                      <a:pt x="4589" y="3671"/>
                      <a:pt x="4547" y="3525"/>
                    </a:cubicBezTo>
                    <a:cubicBezTo>
                      <a:pt x="4505" y="3358"/>
                      <a:pt x="4464" y="3212"/>
                      <a:pt x="4401" y="3045"/>
                    </a:cubicBezTo>
                    <a:cubicBezTo>
                      <a:pt x="4380" y="2962"/>
                      <a:pt x="4359" y="2899"/>
                      <a:pt x="4339" y="2816"/>
                    </a:cubicBezTo>
                    <a:cubicBezTo>
                      <a:pt x="4297" y="2670"/>
                      <a:pt x="4255" y="2545"/>
                      <a:pt x="4213" y="2399"/>
                    </a:cubicBezTo>
                    <a:cubicBezTo>
                      <a:pt x="4151" y="2232"/>
                      <a:pt x="4088" y="2044"/>
                      <a:pt x="4026" y="1877"/>
                    </a:cubicBezTo>
                    <a:cubicBezTo>
                      <a:pt x="4005" y="1815"/>
                      <a:pt x="3984" y="1752"/>
                      <a:pt x="3942" y="1690"/>
                    </a:cubicBezTo>
                    <a:cubicBezTo>
                      <a:pt x="3880" y="1523"/>
                      <a:pt x="3775" y="1356"/>
                      <a:pt x="3692" y="1168"/>
                    </a:cubicBezTo>
                    <a:cubicBezTo>
                      <a:pt x="3629" y="1064"/>
                      <a:pt x="3567" y="981"/>
                      <a:pt x="3525" y="876"/>
                    </a:cubicBezTo>
                    <a:cubicBezTo>
                      <a:pt x="3463" y="751"/>
                      <a:pt x="3400" y="605"/>
                      <a:pt x="3358" y="480"/>
                    </a:cubicBezTo>
                    <a:cubicBezTo>
                      <a:pt x="3296" y="334"/>
                      <a:pt x="3254" y="167"/>
                      <a:pt x="3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7"/>
              <p:cNvSpPr/>
              <p:nvPr/>
            </p:nvSpPr>
            <p:spPr>
              <a:xfrm>
                <a:off x="8466800" y="2781450"/>
                <a:ext cx="163750" cy="1351609"/>
              </a:xfrm>
              <a:custGeom>
                <a:avLst/>
                <a:gdLst/>
                <a:ahLst/>
                <a:cxnLst/>
                <a:rect l="l" t="t" r="r" b="b"/>
                <a:pathLst>
                  <a:path w="6550" h="54189" extrusionOk="0">
                    <a:moveTo>
                      <a:pt x="3400" y="1"/>
                    </a:moveTo>
                    <a:lnTo>
                      <a:pt x="3275" y="1106"/>
                    </a:lnTo>
                    <a:cubicBezTo>
                      <a:pt x="3213" y="1649"/>
                      <a:pt x="3234" y="2212"/>
                      <a:pt x="3359" y="2733"/>
                    </a:cubicBezTo>
                    <a:cubicBezTo>
                      <a:pt x="3421" y="3067"/>
                      <a:pt x="3505" y="3380"/>
                      <a:pt x="3588" y="3693"/>
                    </a:cubicBezTo>
                    <a:cubicBezTo>
                      <a:pt x="3609" y="3797"/>
                      <a:pt x="3630" y="3922"/>
                      <a:pt x="3651" y="4026"/>
                    </a:cubicBezTo>
                    <a:cubicBezTo>
                      <a:pt x="3734" y="4339"/>
                      <a:pt x="3797" y="4631"/>
                      <a:pt x="3838" y="4923"/>
                    </a:cubicBezTo>
                    <a:lnTo>
                      <a:pt x="3838" y="4986"/>
                    </a:lnTo>
                    <a:cubicBezTo>
                      <a:pt x="4026" y="5987"/>
                      <a:pt x="4026" y="7009"/>
                      <a:pt x="3880" y="8031"/>
                    </a:cubicBezTo>
                    <a:cubicBezTo>
                      <a:pt x="3838" y="8240"/>
                      <a:pt x="3797" y="8448"/>
                      <a:pt x="3734" y="8657"/>
                    </a:cubicBezTo>
                    <a:cubicBezTo>
                      <a:pt x="3546" y="9283"/>
                      <a:pt x="3296" y="9929"/>
                      <a:pt x="3025" y="10534"/>
                    </a:cubicBezTo>
                    <a:cubicBezTo>
                      <a:pt x="2900" y="10868"/>
                      <a:pt x="2754" y="11222"/>
                      <a:pt x="2608" y="11577"/>
                    </a:cubicBezTo>
                    <a:cubicBezTo>
                      <a:pt x="2086" y="12974"/>
                      <a:pt x="1794" y="14497"/>
                      <a:pt x="1648" y="16541"/>
                    </a:cubicBezTo>
                    <a:cubicBezTo>
                      <a:pt x="1607" y="17000"/>
                      <a:pt x="1544" y="17438"/>
                      <a:pt x="1482" y="17876"/>
                    </a:cubicBezTo>
                    <a:cubicBezTo>
                      <a:pt x="1482" y="17918"/>
                      <a:pt x="1482" y="17959"/>
                      <a:pt x="1461" y="17980"/>
                    </a:cubicBezTo>
                    <a:cubicBezTo>
                      <a:pt x="1440" y="18189"/>
                      <a:pt x="1398" y="18376"/>
                      <a:pt x="1377" y="18564"/>
                    </a:cubicBezTo>
                    <a:cubicBezTo>
                      <a:pt x="1315" y="18877"/>
                      <a:pt x="1273" y="19190"/>
                      <a:pt x="1273" y="19503"/>
                    </a:cubicBezTo>
                    <a:cubicBezTo>
                      <a:pt x="1252" y="19857"/>
                      <a:pt x="1252" y="20191"/>
                      <a:pt x="1294" y="20525"/>
                    </a:cubicBezTo>
                    <a:cubicBezTo>
                      <a:pt x="1315" y="20712"/>
                      <a:pt x="1336" y="20879"/>
                      <a:pt x="1356" y="21046"/>
                    </a:cubicBezTo>
                    <a:cubicBezTo>
                      <a:pt x="1419" y="21442"/>
                      <a:pt x="1482" y="21860"/>
                      <a:pt x="1565" y="22235"/>
                    </a:cubicBezTo>
                    <a:cubicBezTo>
                      <a:pt x="1586" y="22360"/>
                      <a:pt x="1628" y="22485"/>
                      <a:pt x="1648" y="22611"/>
                    </a:cubicBezTo>
                    <a:cubicBezTo>
                      <a:pt x="1690" y="22819"/>
                      <a:pt x="1732" y="23007"/>
                      <a:pt x="1774" y="23215"/>
                    </a:cubicBezTo>
                    <a:cubicBezTo>
                      <a:pt x="1940" y="23987"/>
                      <a:pt x="2024" y="24759"/>
                      <a:pt x="2066" y="25531"/>
                    </a:cubicBezTo>
                    <a:cubicBezTo>
                      <a:pt x="2066" y="26240"/>
                      <a:pt x="1982" y="26928"/>
                      <a:pt x="1836" y="27616"/>
                    </a:cubicBezTo>
                    <a:cubicBezTo>
                      <a:pt x="1794" y="27867"/>
                      <a:pt x="1732" y="28096"/>
                      <a:pt x="1669" y="28346"/>
                    </a:cubicBezTo>
                    <a:cubicBezTo>
                      <a:pt x="1628" y="28534"/>
                      <a:pt x="1586" y="28722"/>
                      <a:pt x="1523" y="28909"/>
                    </a:cubicBezTo>
                    <a:cubicBezTo>
                      <a:pt x="1377" y="29473"/>
                      <a:pt x="1210" y="30015"/>
                      <a:pt x="1023" y="30536"/>
                    </a:cubicBezTo>
                    <a:cubicBezTo>
                      <a:pt x="1002" y="30620"/>
                      <a:pt x="981" y="30682"/>
                      <a:pt x="960" y="30766"/>
                    </a:cubicBezTo>
                    <a:cubicBezTo>
                      <a:pt x="960" y="30828"/>
                      <a:pt x="898" y="30954"/>
                      <a:pt x="877" y="31058"/>
                    </a:cubicBezTo>
                    <a:lnTo>
                      <a:pt x="793" y="31329"/>
                    </a:lnTo>
                    <a:lnTo>
                      <a:pt x="772" y="31371"/>
                    </a:lnTo>
                    <a:lnTo>
                      <a:pt x="752" y="31433"/>
                    </a:lnTo>
                    <a:cubicBezTo>
                      <a:pt x="752" y="31454"/>
                      <a:pt x="731" y="31496"/>
                      <a:pt x="731" y="31517"/>
                    </a:cubicBezTo>
                    <a:cubicBezTo>
                      <a:pt x="439" y="32455"/>
                      <a:pt x="209" y="33394"/>
                      <a:pt x="84" y="34353"/>
                    </a:cubicBezTo>
                    <a:cubicBezTo>
                      <a:pt x="84" y="34374"/>
                      <a:pt x="84" y="34395"/>
                      <a:pt x="84" y="34416"/>
                    </a:cubicBezTo>
                    <a:cubicBezTo>
                      <a:pt x="63" y="34562"/>
                      <a:pt x="42" y="34708"/>
                      <a:pt x="42" y="34854"/>
                    </a:cubicBezTo>
                    <a:cubicBezTo>
                      <a:pt x="22" y="35062"/>
                      <a:pt x="1" y="35292"/>
                      <a:pt x="1" y="35500"/>
                    </a:cubicBezTo>
                    <a:lnTo>
                      <a:pt x="1" y="35709"/>
                    </a:lnTo>
                    <a:lnTo>
                      <a:pt x="1" y="36043"/>
                    </a:lnTo>
                    <a:cubicBezTo>
                      <a:pt x="1" y="36251"/>
                      <a:pt x="1" y="36460"/>
                      <a:pt x="22" y="36668"/>
                    </a:cubicBezTo>
                    <a:cubicBezTo>
                      <a:pt x="42" y="36877"/>
                      <a:pt x="42" y="37086"/>
                      <a:pt x="42" y="37294"/>
                    </a:cubicBezTo>
                    <a:cubicBezTo>
                      <a:pt x="188" y="39985"/>
                      <a:pt x="543" y="42675"/>
                      <a:pt x="918" y="45199"/>
                    </a:cubicBezTo>
                    <a:cubicBezTo>
                      <a:pt x="981" y="45700"/>
                      <a:pt x="1064" y="46179"/>
                      <a:pt x="1148" y="46659"/>
                    </a:cubicBezTo>
                    <a:cubicBezTo>
                      <a:pt x="1190" y="46972"/>
                      <a:pt x="1231" y="47264"/>
                      <a:pt x="1294" y="47577"/>
                    </a:cubicBezTo>
                    <a:cubicBezTo>
                      <a:pt x="1315" y="47765"/>
                      <a:pt x="1356" y="48098"/>
                      <a:pt x="1398" y="48474"/>
                    </a:cubicBezTo>
                    <a:cubicBezTo>
                      <a:pt x="1502" y="49287"/>
                      <a:pt x="1607" y="50080"/>
                      <a:pt x="1732" y="50831"/>
                    </a:cubicBezTo>
                    <a:cubicBezTo>
                      <a:pt x="1815" y="51394"/>
                      <a:pt x="1920" y="51957"/>
                      <a:pt x="2024" y="52458"/>
                    </a:cubicBezTo>
                    <a:cubicBezTo>
                      <a:pt x="2149" y="53042"/>
                      <a:pt x="2295" y="53626"/>
                      <a:pt x="2483" y="54189"/>
                    </a:cubicBezTo>
                    <a:lnTo>
                      <a:pt x="2816" y="54189"/>
                    </a:lnTo>
                    <a:cubicBezTo>
                      <a:pt x="2462" y="53083"/>
                      <a:pt x="2191" y="51957"/>
                      <a:pt x="2045" y="50810"/>
                    </a:cubicBezTo>
                    <a:cubicBezTo>
                      <a:pt x="1878" y="49892"/>
                      <a:pt x="1774" y="49016"/>
                      <a:pt x="1711" y="48432"/>
                    </a:cubicBezTo>
                    <a:cubicBezTo>
                      <a:pt x="1648" y="48036"/>
                      <a:pt x="1628" y="47723"/>
                      <a:pt x="1586" y="47514"/>
                    </a:cubicBezTo>
                    <a:cubicBezTo>
                      <a:pt x="1461" y="46763"/>
                      <a:pt x="1356" y="45992"/>
                      <a:pt x="1231" y="45178"/>
                    </a:cubicBezTo>
                    <a:cubicBezTo>
                      <a:pt x="1148" y="44719"/>
                      <a:pt x="1085" y="44240"/>
                      <a:pt x="1023" y="43781"/>
                    </a:cubicBezTo>
                    <a:cubicBezTo>
                      <a:pt x="939" y="43218"/>
                      <a:pt x="856" y="42655"/>
                      <a:pt x="793" y="42091"/>
                    </a:cubicBezTo>
                    <a:cubicBezTo>
                      <a:pt x="647" y="40923"/>
                      <a:pt x="522" y="39755"/>
                      <a:pt x="439" y="38587"/>
                    </a:cubicBezTo>
                    <a:cubicBezTo>
                      <a:pt x="418" y="38358"/>
                      <a:pt x="397" y="38128"/>
                      <a:pt x="376" y="37920"/>
                    </a:cubicBezTo>
                    <a:lnTo>
                      <a:pt x="397" y="37628"/>
                    </a:lnTo>
                    <a:cubicBezTo>
                      <a:pt x="397" y="37503"/>
                      <a:pt x="376" y="37398"/>
                      <a:pt x="376" y="37273"/>
                    </a:cubicBezTo>
                    <a:cubicBezTo>
                      <a:pt x="355" y="36960"/>
                      <a:pt x="355" y="36668"/>
                      <a:pt x="334" y="36376"/>
                    </a:cubicBezTo>
                    <a:cubicBezTo>
                      <a:pt x="334" y="36168"/>
                      <a:pt x="334" y="35959"/>
                      <a:pt x="334" y="35730"/>
                    </a:cubicBezTo>
                    <a:lnTo>
                      <a:pt x="334" y="35500"/>
                    </a:lnTo>
                    <a:cubicBezTo>
                      <a:pt x="355" y="34374"/>
                      <a:pt x="543" y="33269"/>
                      <a:pt x="877" y="32205"/>
                    </a:cubicBezTo>
                    <a:cubicBezTo>
                      <a:pt x="877" y="32163"/>
                      <a:pt x="898" y="32142"/>
                      <a:pt x="918" y="32101"/>
                    </a:cubicBezTo>
                    <a:cubicBezTo>
                      <a:pt x="918" y="32080"/>
                      <a:pt x="918" y="32059"/>
                      <a:pt x="918" y="32038"/>
                    </a:cubicBezTo>
                    <a:cubicBezTo>
                      <a:pt x="918" y="32017"/>
                      <a:pt x="939" y="32017"/>
                      <a:pt x="939" y="31996"/>
                    </a:cubicBezTo>
                    <a:cubicBezTo>
                      <a:pt x="960" y="31913"/>
                      <a:pt x="1002" y="31809"/>
                      <a:pt x="1023" y="31725"/>
                    </a:cubicBezTo>
                    <a:cubicBezTo>
                      <a:pt x="1044" y="31663"/>
                      <a:pt x="1085" y="31538"/>
                      <a:pt x="1106" y="31433"/>
                    </a:cubicBezTo>
                    <a:cubicBezTo>
                      <a:pt x="1190" y="31162"/>
                      <a:pt x="1273" y="30933"/>
                      <a:pt x="1356" y="30682"/>
                    </a:cubicBezTo>
                    <a:cubicBezTo>
                      <a:pt x="1419" y="30432"/>
                      <a:pt x="1502" y="30161"/>
                      <a:pt x="1586" y="29890"/>
                    </a:cubicBezTo>
                    <a:cubicBezTo>
                      <a:pt x="1648" y="29765"/>
                      <a:pt x="1690" y="29619"/>
                      <a:pt x="1711" y="29473"/>
                    </a:cubicBezTo>
                    <a:cubicBezTo>
                      <a:pt x="1774" y="29327"/>
                      <a:pt x="1815" y="29160"/>
                      <a:pt x="1857" y="29014"/>
                    </a:cubicBezTo>
                    <a:cubicBezTo>
                      <a:pt x="2191" y="27887"/>
                      <a:pt x="2378" y="26740"/>
                      <a:pt x="2378" y="25572"/>
                    </a:cubicBezTo>
                    <a:cubicBezTo>
                      <a:pt x="2337" y="24571"/>
                      <a:pt x="2191" y="23570"/>
                      <a:pt x="1961" y="22590"/>
                    </a:cubicBezTo>
                    <a:cubicBezTo>
                      <a:pt x="1857" y="22068"/>
                      <a:pt x="1753" y="21547"/>
                      <a:pt x="1669" y="21025"/>
                    </a:cubicBezTo>
                    <a:cubicBezTo>
                      <a:pt x="1648" y="20858"/>
                      <a:pt x="1628" y="20671"/>
                      <a:pt x="1607" y="20504"/>
                    </a:cubicBezTo>
                    <a:cubicBezTo>
                      <a:pt x="1565" y="20170"/>
                      <a:pt x="1565" y="19836"/>
                      <a:pt x="1586" y="19503"/>
                    </a:cubicBezTo>
                    <a:cubicBezTo>
                      <a:pt x="1628" y="19002"/>
                      <a:pt x="1690" y="18522"/>
                      <a:pt x="1774" y="18043"/>
                    </a:cubicBezTo>
                    <a:cubicBezTo>
                      <a:pt x="1857" y="17542"/>
                      <a:pt x="1920" y="17062"/>
                      <a:pt x="1961" y="16562"/>
                    </a:cubicBezTo>
                    <a:cubicBezTo>
                      <a:pt x="2107" y="14560"/>
                      <a:pt x="2399" y="13079"/>
                      <a:pt x="2921" y="11702"/>
                    </a:cubicBezTo>
                    <a:cubicBezTo>
                      <a:pt x="3046" y="11347"/>
                      <a:pt x="3171" y="11014"/>
                      <a:pt x="3317" y="10680"/>
                    </a:cubicBezTo>
                    <a:cubicBezTo>
                      <a:pt x="3484" y="10346"/>
                      <a:pt x="3609" y="9992"/>
                      <a:pt x="3755" y="9637"/>
                    </a:cubicBezTo>
                    <a:cubicBezTo>
                      <a:pt x="3797" y="9491"/>
                      <a:pt x="3859" y="9345"/>
                      <a:pt x="3901" y="9220"/>
                    </a:cubicBezTo>
                    <a:cubicBezTo>
                      <a:pt x="3901" y="9199"/>
                      <a:pt x="3922" y="9178"/>
                      <a:pt x="3922" y="9157"/>
                    </a:cubicBezTo>
                    <a:cubicBezTo>
                      <a:pt x="3964" y="9011"/>
                      <a:pt x="4005" y="8865"/>
                      <a:pt x="4047" y="8719"/>
                    </a:cubicBezTo>
                    <a:cubicBezTo>
                      <a:pt x="4110" y="8532"/>
                      <a:pt x="4151" y="8323"/>
                      <a:pt x="4193" y="8115"/>
                    </a:cubicBezTo>
                    <a:cubicBezTo>
                      <a:pt x="4231" y="7889"/>
                      <a:pt x="4260" y="7660"/>
                      <a:pt x="4278" y="7430"/>
                    </a:cubicBezTo>
                    <a:lnTo>
                      <a:pt x="4278" y="7430"/>
                    </a:lnTo>
                    <a:cubicBezTo>
                      <a:pt x="4305" y="7142"/>
                      <a:pt x="4318" y="6853"/>
                      <a:pt x="4318" y="6571"/>
                    </a:cubicBezTo>
                    <a:cubicBezTo>
                      <a:pt x="4297" y="6029"/>
                      <a:pt x="4235" y="5487"/>
                      <a:pt x="4151" y="4944"/>
                    </a:cubicBezTo>
                    <a:cubicBezTo>
                      <a:pt x="4110" y="4631"/>
                      <a:pt x="4047" y="4298"/>
                      <a:pt x="3964" y="3985"/>
                    </a:cubicBezTo>
                    <a:cubicBezTo>
                      <a:pt x="3943" y="3860"/>
                      <a:pt x="3901" y="3755"/>
                      <a:pt x="3880" y="3630"/>
                    </a:cubicBezTo>
                    <a:cubicBezTo>
                      <a:pt x="3859" y="3505"/>
                      <a:pt x="3818" y="3359"/>
                      <a:pt x="3797" y="3255"/>
                    </a:cubicBezTo>
                    <a:cubicBezTo>
                      <a:pt x="3692" y="2900"/>
                      <a:pt x="3630" y="2546"/>
                      <a:pt x="3588" y="2191"/>
                    </a:cubicBezTo>
                    <a:lnTo>
                      <a:pt x="3588" y="2191"/>
                    </a:lnTo>
                    <a:cubicBezTo>
                      <a:pt x="3589" y="2205"/>
                      <a:pt x="3590" y="2219"/>
                      <a:pt x="3591" y="2232"/>
                    </a:cubicBezTo>
                    <a:lnTo>
                      <a:pt x="3591" y="2232"/>
                    </a:lnTo>
                    <a:cubicBezTo>
                      <a:pt x="3590" y="2226"/>
                      <a:pt x="3589" y="2219"/>
                      <a:pt x="3588" y="2212"/>
                    </a:cubicBezTo>
                    <a:lnTo>
                      <a:pt x="3571" y="2055"/>
                    </a:lnTo>
                    <a:lnTo>
                      <a:pt x="3571" y="2055"/>
                    </a:lnTo>
                    <a:cubicBezTo>
                      <a:pt x="3612" y="2176"/>
                      <a:pt x="3673" y="2277"/>
                      <a:pt x="3734" y="2379"/>
                    </a:cubicBezTo>
                    <a:cubicBezTo>
                      <a:pt x="3797" y="2483"/>
                      <a:pt x="3838" y="2587"/>
                      <a:pt x="3901" y="2692"/>
                    </a:cubicBezTo>
                    <a:cubicBezTo>
                      <a:pt x="3943" y="2796"/>
                      <a:pt x="4005" y="2942"/>
                      <a:pt x="4068" y="3067"/>
                    </a:cubicBezTo>
                    <a:cubicBezTo>
                      <a:pt x="4276" y="3672"/>
                      <a:pt x="4485" y="4298"/>
                      <a:pt x="4652" y="4965"/>
                    </a:cubicBezTo>
                    <a:cubicBezTo>
                      <a:pt x="4673" y="5028"/>
                      <a:pt x="4694" y="5111"/>
                      <a:pt x="4714" y="5174"/>
                    </a:cubicBezTo>
                    <a:cubicBezTo>
                      <a:pt x="5111" y="6634"/>
                      <a:pt x="5361" y="8135"/>
                      <a:pt x="5445" y="9658"/>
                    </a:cubicBezTo>
                    <a:cubicBezTo>
                      <a:pt x="5486" y="11368"/>
                      <a:pt x="5236" y="13079"/>
                      <a:pt x="4986" y="14726"/>
                    </a:cubicBezTo>
                    <a:cubicBezTo>
                      <a:pt x="4777" y="16020"/>
                      <a:pt x="4652" y="17334"/>
                      <a:pt x="4568" y="18668"/>
                    </a:cubicBezTo>
                    <a:cubicBezTo>
                      <a:pt x="4548" y="19982"/>
                      <a:pt x="4631" y="21317"/>
                      <a:pt x="4819" y="22652"/>
                    </a:cubicBezTo>
                    <a:cubicBezTo>
                      <a:pt x="4840" y="22882"/>
                      <a:pt x="4861" y="23111"/>
                      <a:pt x="4881" y="23341"/>
                    </a:cubicBezTo>
                    <a:cubicBezTo>
                      <a:pt x="4923" y="23695"/>
                      <a:pt x="4965" y="24050"/>
                      <a:pt x="5007" y="24404"/>
                    </a:cubicBezTo>
                    <a:cubicBezTo>
                      <a:pt x="5173" y="26323"/>
                      <a:pt x="5278" y="28263"/>
                      <a:pt x="5299" y="30203"/>
                    </a:cubicBezTo>
                    <a:cubicBezTo>
                      <a:pt x="5319" y="31225"/>
                      <a:pt x="5299" y="32268"/>
                      <a:pt x="5278" y="33290"/>
                    </a:cubicBezTo>
                    <a:lnTo>
                      <a:pt x="5278" y="33498"/>
                    </a:lnTo>
                    <a:lnTo>
                      <a:pt x="5278" y="33519"/>
                    </a:lnTo>
                    <a:lnTo>
                      <a:pt x="5278" y="33665"/>
                    </a:lnTo>
                    <a:cubicBezTo>
                      <a:pt x="5257" y="34416"/>
                      <a:pt x="5215" y="35188"/>
                      <a:pt x="5278" y="35959"/>
                    </a:cubicBezTo>
                    <a:cubicBezTo>
                      <a:pt x="5278" y="36126"/>
                      <a:pt x="5299" y="36293"/>
                      <a:pt x="5319" y="36460"/>
                    </a:cubicBezTo>
                    <a:cubicBezTo>
                      <a:pt x="5403" y="37252"/>
                      <a:pt x="5549" y="38066"/>
                      <a:pt x="5737" y="38838"/>
                    </a:cubicBezTo>
                    <a:cubicBezTo>
                      <a:pt x="5820" y="39234"/>
                      <a:pt x="5903" y="39630"/>
                      <a:pt x="6008" y="40027"/>
                    </a:cubicBezTo>
                    <a:cubicBezTo>
                      <a:pt x="6070" y="40360"/>
                      <a:pt x="6112" y="40673"/>
                      <a:pt x="6154" y="41007"/>
                    </a:cubicBezTo>
                    <a:cubicBezTo>
                      <a:pt x="6154" y="41132"/>
                      <a:pt x="6175" y="41278"/>
                      <a:pt x="6195" y="41424"/>
                    </a:cubicBezTo>
                    <a:cubicBezTo>
                      <a:pt x="6195" y="41570"/>
                      <a:pt x="6216" y="41737"/>
                      <a:pt x="6216" y="41904"/>
                    </a:cubicBezTo>
                    <a:cubicBezTo>
                      <a:pt x="6237" y="42300"/>
                      <a:pt x="6237" y="42717"/>
                      <a:pt x="6237" y="43113"/>
                    </a:cubicBezTo>
                    <a:lnTo>
                      <a:pt x="6237" y="43364"/>
                    </a:lnTo>
                    <a:cubicBezTo>
                      <a:pt x="6237" y="43572"/>
                      <a:pt x="6237" y="43760"/>
                      <a:pt x="6216" y="43969"/>
                    </a:cubicBezTo>
                    <a:cubicBezTo>
                      <a:pt x="6216" y="44156"/>
                      <a:pt x="6216" y="44323"/>
                      <a:pt x="6195" y="44490"/>
                    </a:cubicBezTo>
                    <a:cubicBezTo>
                      <a:pt x="6195" y="44657"/>
                      <a:pt x="6195" y="44782"/>
                      <a:pt x="6175" y="44907"/>
                    </a:cubicBezTo>
                    <a:lnTo>
                      <a:pt x="6175" y="45095"/>
                    </a:lnTo>
                    <a:cubicBezTo>
                      <a:pt x="6175" y="45199"/>
                      <a:pt x="6175" y="45324"/>
                      <a:pt x="6175" y="45449"/>
                    </a:cubicBezTo>
                    <a:cubicBezTo>
                      <a:pt x="6154" y="45554"/>
                      <a:pt x="6175" y="45616"/>
                      <a:pt x="6175" y="45700"/>
                    </a:cubicBezTo>
                    <a:lnTo>
                      <a:pt x="6175" y="45929"/>
                    </a:lnTo>
                    <a:cubicBezTo>
                      <a:pt x="6154" y="46346"/>
                      <a:pt x="6133" y="46763"/>
                      <a:pt x="6133" y="47201"/>
                    </a:cubicBezTo>
                    <a:lnTo>
                      <a:pt x="6133" y="47994"/>
                    </a:lnTo>
                    <a:cubicBezTo>
                      <a:pt x="6133" y="48265"/>
                      <a:pt x="6112" y="48578"/>
                      <a:pt x="6091" y="48870"/>
                    </a:cubicBezTo>
                    <a:cubicBezTo>
                      <a:pt x="6091" y="48995"/>
                      <a:pt x="6091" y="49100"/>
                      <a:pt x="6070" y="49225"/>
                    </a:cubicBezTo>
                    <a:cubicBezTo>
                      <a:pt x="6070" y="49225"/>
                      <a:pt x="6070" y="49246"/>
                      <a:pt x="6070" y="49266"/>
                    </a:cubicBezTo>
                    <a:cubicBezTo>
                      <a:pt x="6049" y="49788"/>
                      <a:pt x="5987" y="50309"/>
                      <a:pt x="5903" y="50852"/>
                    </a:cubicBezTo>
                    <a:cubicBezTo>
                      <a:pt x="5903" y="50872"/>
                      <a:pt x="5903" y="50893"/>
                      <a:pt x="5903" y="50914"/>
                    </a:cubicBezTo>
                    <a:cubicBezTo>
                      <a:pt x="5841" y="51269"/>
                      <a:pt x="5778" y="51623"/>
                      <a:pt x="5695" y="51978"/>
                    </a:cubicBezTo>
                    <a:cubicBezTo>
                      <a:pt x="5653" y="52166"/>
                      <a:pt x="5591" y="52332"/>
                      <a:pt x="5549" y="52520"/>
                    </a:cubicBezTo>
                    <a:cubicBezTo>
                      <a:pt x="5507" y="52624"/>
                      <a:pt x="5486" y="52708"/>
                      <a:pt x="5445" y="52812"/>
                    </a:cubicBezTo>
                    <a:cubicBezTo>
                      <a:pt x="5424" y="52916"/>
                      <a:pt x="5403" y="52979"/>
                      <a:pt x="5361" y="53062"/>
                    </a:cubicBezTo>
                    <a:cubicBezTo>
                      <a:pt x="5340" y="53146"/>
                      <a:pt x="5299" y="53229"/>
                      <a:pt x="5278" y="53313"/>
                    </a:cubicBezTo>
                    <a:cubicBezTo>
                      <a:pt x="5257" y="53375"/>
                      <a:pt x="5236" y="53438"/>
                      <a:pt x="5194" y="53500"/>
                    </a:cubicBezTo>
                    <a:cubicBezTo>
                      <a:pt x="5194" y="53500"/>
                      <a:pt x="5194" y="53521"/>
                      <a:pt x="5173" y="53521"/>
                    </a:cubicBezTo>
                    <a:cubicBezTo>
                      <a:pt x="5173" y="53563"/>
                      <a:pt x="5153" y="53584"/>
                      <a:pt x="5132" y="53626"/>
                    </a:cubicBezTo>
                    <a:cubicBezTo>
                      <a:pt x="5111" y="53688"/>
                      <a:pt x="5090" y="53730"/>
                      <a:pt x="5069" y="53772"/>
                    </a:cubicBezTo>
                    <a:cubicBezTo>
                      <a:pt x="5048" y="53834"/>
                      <a:pt x="5007" y="53918"/>
                      <a:pt x="4986" y="53980"/>
                    </a:cubicBezTo>
                    <a:cubicBezTo>
                      <a:pt x="4986" y="53980"/>
                      <a:pt x="4965" y="54001"/>
                      <a:pt x="4965" y="54022"/>
                    </a:cubicBezTo>
                    <a:lnTo>
                      <a:pt x="4965" y="54043"/>
                    </a:lnTo>
                    <a:cubicBezTo>
                      <a:pt x="4944" y="54064"/>
                      <a:pt x="4944" y="54084"/>
                      <a:pt x="4923" y="54126"/>
                    </a:cubicBezTo>
                    <a:cubicBezTo>
                      <a:pt x="4902" y="54147"/>
                      <a:pt x="4902" y="54168"/>
                      <a:pt x="4881" y="54189"/>
                    </a:cubicBezTo>
                    <a:lnTo>
                      <a:pt x="5236" y="54189"/>
                    </a:lnTo>
                    <a:cubicBezTo>
                      <a:pt x="5257" y="54147"/>
                      <a:pt x="5278" y="54105"/>
                      <a:pt x="5278" y="54064"/>
                    </a:cubicBezTo>
                    <a:cubicBezTo>
                      <a:pt x="5299" y="54022"/>
                      <a:pt x="5319" y="54001"/>
                      <a:pt x="5340" y="53959"/>
                    </a:cubicBezTo>
                    <a:cubicBezTo>
                      <a:pt x="5361" y="53938"/>
                      <a:pt x="5403" y="53834"/>
                      <a:pt x="5424" y="53772"/>
                    </a:cubicBezTo>
                    <a:cubicBezTo>
                      <a:pt x="5424" y="53751"/>
                      <a:pt x="5424" y="53751"/>
                      <a:pt x="5424" y="53751"/>
                    </a:cubicBezTo>
                    <a:cubicBezTo>
                      <a:pt x="5445" y="53688"/>
                      <a:pt x="5465" y="53646"/>
                      <a:pt x="5486" y="53584"/>
                    </a:cubicBezTo>
                    <a:cubicBezTo>
                      <a:pt x="5486" y="53584"/>
                      <a:pt x="5507" y="53563"/>
                      <a:pt x="5507" y="53563"/>
                    </a:cubicBezTo>
                    <a:cubicBezTo>
                      <a:pt x="5528" y="53480"/>
                      <a:pt x="5549" y="53417"/>
                      <a:pt x="5591" y="53354"/>
                    </a:cubicBezTo>
                    <a:cubicBezTo>
                      <a:pt x="5611" y="53292"/>
                      <a:pt x="5653" y="53188"/>
                      <a:pt x="5674" y="53104"/>
                    </a:cubicBezTo>
                    <a:cubicBezTo>
                      <a:pt x="5674" y="53083"/>
                      <a:pt x="5674" y="53083"/>
                      <a:pt x="5674" y="53083"/>
                    </a:cubicBezTo>
                    <a:cubicBezTo>
                      <a:pt x="5737" y="52937"/>
                      <a:pt x="5778" y="52770"/>
                      <a:pt x="5820" y="52624"/>
                    </a:cubicBezTo>
                    <a:cubicBezTo>
                      <a:pt x="5883" y="52437"/>
                      <a:pt x="5924" y="52228"/>
                      <a:pt x="5987" y="52020"/>
                    </a:cubicBezTo>
                    <a:cubicBezTo>
                      <a:pt x="6070" y="51644"/>
                      <a:pt x="6154" y="51248"/>
                      <a:pt x="6216" y="50852"/>
                    </a:cubicBezTo>
                    <a:cubicBezTo>
                      <a:pt x="6341" y="49913"/>
                      <a:pt x="6404" y="48974"/>
                      <a:pt x="6425" y="48036"/>
                    </a:cubicBezTo>
                    <a:cubicBezTo>
                      <a:pt x="6425" y="47806"/>
                      <a:pt x="6425" y="47577"/>
                      <a:pt x="6446" y="47347"/>
                    </a:cubicBezTo>
                    <a:lnTo>
                      <a:pt x="6446" y="47097"/>
                    </a:lnTo>
                    <a:lnTo>
                      <a:pt x="6446" y="46451"/>
                    </a:lnTo>
                    <a:cubicBezTo>
                      <a:pt x="6446" y="46221"/>
                      <a:pt x="6467" y="45929"/>
                      <a:pt x="6467" y="45679"/>
                    </a:cubicBezTo>
                    <a:lnTo>
                      <a:pt x="6467" y="45491"/>
                    </a:lnTo>
                    <a:cubicBezTo>
                      <a:pt x="6467" y="45366"/>
                      <a:pt x="6467" y="45220"/>
                      <a:pt x="6487" y="45095"/>
                    </a:cubicBezTo>
                    <a:cubicBezTo>
                      <a:pt x="6508" y="44719"/>
                      <a:pt x="6529" y="44365"/>
                      <a:pt x="6529" y="43989"/>
                    </a:cubicBezTo>
                    <a:cubicBezTo>
                      <a:pt x="6529" y="43781"/>
                      <a:pt x="6550" y="43572"/>
                      <a:pt x="6550" y="43364"/>
                    </a:cubicBezTo>
                    <a:lnTo>
                      <a:pt x="6550" y="43155"/>
                    </a:lnTo>
                    <a:cubicBezTo>
                      <a:pt x="6550" y="43155"/>
                      <a:pt x="6508" y="43134"/>
                      <a:pt x="6508" y="43134"/>
                    </a:cubicBezTo>
                    <a:lnTo>
                      <a:pt x="6508" y="42446"/>
                    </a:lnTo>
                    <a:cubicBezTo>
                      <a:pt x="6508" y="41987"/>
                      <a:pt x="6487" y="41507"/>
                      <a:pt x="6425" y="41028"/>
                    </a:cubicBezTo>
                    <a:cubicBezTo>
                      <a:pt x="6404" y="40903"/>
                      <a:pt x="6404" y="40777"/>
                      <a:pt x="6383" y="40631"/>
                    </a:cubicBezTo>
                    <a:cubicBezTo>
                      <a:pt x="6362" y="40506"/>
                      <a:pt x="6341" y="40402"/>
                      <a:pt x="6321" y="40277"/>
                    </a:cubicBezTo>
                    <a:cubicBezTo>
                      <a:pt x="6300" y="40152"/>
                      <a:pt x="6279" y="40068"/>
                      <a:pt x="6279" y="39985"/>
                    </a:cubicBezTo>
                    <a:cubicBezTo>
                      <a:pt x="6195" y="39568"/>
                      <a:pt x="6112" y="39171"/>
                      <a:pt x="6008" y="38775"/>
                    </a:cubicBezTo>
                    <a:cubicBezTo>
                      <a:pt x="5966" y="38608"/>
                      <a:pt x="5945" y="38441"/>
                      <a:pt x="5903" y="38274"/>
                    </a:cubicBezTo>
                    <a:cubicBezTo>
                      <a:pt x="5757" y="37670"/>
                      <a:pt x="5653" y="37044"/>
                      <a:pt x="5591" y="36439"/>
                    </a:cubicBezTo>
                    <a:cubicBezTo>
                      <a:pt x="5507" y="35521"/>
                      <a:pt x="5507" y="34604"/>
                      <a:pt x="5549" y="33686"/>
                    </a:cubicBezTo>
                    <a:lnTo>
                      <a:pt x="5570" y="33290"/>
                    </a:lnTo>
                    <a:cubicBezTo>
                      <a:pt x="5591" y="32685"/>
                      <a:pt x="5611" y="32059"/>
                      <a:pt x="5611" y="31454"/>
                    </a:cubicBezTo>
                    <a:lnTo>
                      <a:pt x="5611" y="31100"/>
                    </a:lnTo>
                    <a:lnTo>
                      <a:pt x="5611" y="30161"/>
                    </a:lnTo>
                    <a:cubicBezTo>
                      <a:pt x="5611" y="29493"/>
                      <a:pt x="5570" y="28805"/>
                      <a:pt x="5549" y="28138"/>
                    </a:cubicBezTo>
                    <a:cubicBezTo>
                      <a:pt x="5528" y="27700"/>
                      <a:pt x="5507" y="27283"/>
                      <a:pt x="5486" y="26865"/>
                    </a:cubicBezTo>
                    <a:lnTo>
                      <a:pt x="5486" y="26845"/>
                    </a:lnTo>
                    <a:cubicBezTo>
                      <a:pt x="5486" y="26740"/>
                      <a:pt x="5465" y="26636"/>
                      <a:pt x="5465" y="26532"/>
                    </a:cubicBezTo>
                    <a:cubicBezTo>
                      <a:pt x="5424" y="25823"/>
                      <a:pt x="5361" y="25093"/>
                      <a:pt x="5299" y="24383"/>
                    </a:cubicBezTo>
                    <a:cubicBezTo>
                      <a:pt x="5257" y="24029"/>
                      <a:pt x="5215" y="23674"/>
                      <a:pt x="5194" y="23299"/>
                    </a:cubicBezTo>
                    <a:cubicBezTo>
                      <a:pt x="5153" y="23069"/>
                      <a:pt x="5132" y="22840"/>
                      <a:pt x="5111" y="22611"/>
                    </a:cubicBezTo>
                    <a:cubicBezTo>
                      <a:pt x="4923" y="21317"/>
                      <a:pt x="4840" y="20003"/>
                      <a:pt x="4861" y="18668"/>
                    </a:cubicBezTo>
                    <a:cubicBezTo>
                      <a:pt x="4944" y="17354"/>
                      <a:pt x="5090" y="16061"/>
                      <a:pt x="5299" y="14747"/>
                    </a:cubicBezTo>
                    <a:cubicBezTo>
                      <a:pt x="5486" y="13537"/>
                      <a:pt x="5674" y="12307"/>
                      <a:pt x="5737" y="11055"/>
                    </a:cubicBezTo>
                    <a:cubicBezTo>
                      <a:pt x="5757" y="10576"/>
                      <a:pt x="5778" y="10117"/>
                      <a:pt x="5757" y="9637"/>
                    </a:cubicBezTo>
                    <a:cubicBezTo>
                      <a:pt x="5674" y="8094"/>
                      <a:pt x="5445" y="6571"/>
                      <a:pt x="5027" y="5090"/>
                    </a:cubicBezTo>
                    <a:cubicBezTo>
                      <a:pt x="4965" y="4861"/>
                      <a:pt x="4902" y="4610"/>
                      <a:pt x="4840" y="4381"/>
                    </a:cubicBezTo>
                    <a:cubicBezTo>
                      <a:pt x="4694" y="3880"/>
                      <a:pt x="4527" y="3422"/>
                      <a:pt x="4381" y="2963"/>
                    </a:cubicBezTo>
                    <a:cubicBezTo>
                      <a:pt x="4276" y="2692"/>
                      <a:pt x="4151" y="2441"/>
                      <a:pt x="4005" y="2212"/>
                    </a:cubicBezTo>
                    <a:cubicBezTo>
                      <a:pt x="3964" y="2128"/>
                      <a:pt x="3922" y="2045"/>
                      <a:pt x="3880" y="1941"/>
                    </a:cubicBezTo>
                    <a:cubicBezTo>
                      <a:pt x="3818" y="1816"/>
                      <a:pt x="3755" y="1711"/>
                      <a:pt x="3713" y="1586"/>
                    </a:cubicBezTo>
                    <a:cubicBezTo>
                      <a:pt x="3651" y="1419"/>
                      <a:pt x="3588" y="1252"/>
                      <a:pt x="3567" y="1106"/>
                    </a:cubicBezTo>
                    <a:lnTo>
                      <a:pt x="3505" y="585"/>
                    </a:lnTo>
                    <a:lnTo>
                      <a:pt x="340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7"/>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7"/>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7"/>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7"/>
              <p:cNvSpPr/>
              <p:nvPr/>
            </p:nvSpPr>
            <p:spPr>
              <a:xfrm>
                <a:off x="8621675" y="3499975"/>
                <a:ext cx="30775" cy="7350"/>
              </a:xfrm>
              <a:custGeom>
                <a:avLst/>
                <a:gdLst/>
                <a:ahLst/>
                <a:cxnLst/>
                <a:rect l="l" t="t" r="r" b="b"/>
                <a:pathLst>
                  <a:path w="1231" h="294" extrusionOk="0">
                    <a:moveTo>
                      <a:pt x="109" y="0"/>
                    </a:moveTo>
                    <a:cubicBezTo>
                      <a:pt x="1" y="0"/>
                      <a:pt x="6" y="189"/>
                      <a:pt x="126" y="189"/>
                    </a:cubicBezTo>
                    <a:lnTo>
                      <a:pt x="146" y="189"/>
                    </a:lnTo>
                    <a:cubicBezTo>
                      <a:pt x="480" y="252"/>
                      <a:pt x="814" y="294"/>
                      <a:pt x="1148" y="294"/>
                    </a:cubicBezTo>
                    <a:cubicBezTo>
                      <a:pt x="1210" y="273"/>
                      <a:pt x="1231" y="189"/>
                      <a:pt x="1168" y="168"/>
                    </a:cubicBezTo>
                    <a:cubicBezTo>
                      <a:pt x="835" y="85"/>
                      <a:pt x="480" y="22"/>
                      <a:pt x="126" y="2"/>
                    </a:cubicBezTo>
                    <a:cubicBezTo>
                      <a:pt x="120" y="1"/>
                      <a:pt x="11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7"/>
              <p:cNvSpPr/>
              <p:nvPr/>
            </p:nvSpPr>
            <p:spPr>
              <a:xfrm>
                <a:off x="8635225" y="3437100"/>
                <a:ext cx="21925" cy="4525"/>
              </a:xfrm>
              <a:custGeom>
                <a:avLst/>
                <a:gdLst/>
                <a:ahLst/>
                <a:cxnLst/>
                <a:rect l="l" t="t" r="r" b="b"/>
                <a:pathLst>
                  <a:path w="877" h="181" extrusionOk="0">
                    <a:moveTo>
                      <a:pt x="408" y="0"/>
                    </a:moveTo>
                    <a:cubicBezTo>
                      <a:pt x="309" y="0"/>
                      <a:pt x="209" y="5"/>
                      <a:pt x="105" y="14"/>
                    </a:cubicBezTo>
                    <a:cubicBezTo>
                      <a:pt x="1" y="14"/>
                      <a:pt x="1" y="181"/>
                      <a:pt x="105" y="181"/>
                    </a:cubicBezTo>
                    <a:cubicBezTo>
                      <a:pt x="355" y="181"/>
                      <a:pt x="585" y="181"/>
                      <a:pt x="835" y="139"/>
                    </a:cubicBezTo>
                    <a:cubicBezTo>
                      <a:pt x="877" y="118"/>
                      <a:pt x="877" y="55"/>
                      <a:pt x="835" y="35"/>
                    </a:cubicBezTo>
                    <a:cubicBezTo>
                      <a:pt x="688" y="10"/>
                      <a:pt x="549"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7"/>
              <p:cNvSpPr/>
              <p:nvPr/>
            </p:nvSpPr>
            <p:spPr>
              <a:xfrm>
                <a:off x="8670700" y="3375375"/>
                <a:ext cx="15125" cy="4725"/>
              </a:xfrm>
              <a:custGeom>
                <a:avLst/>
                <a:gdLst/>
                <a:ahLst/>
                <a:cxnLst/>
                <a:rect l="l" t="t" r="r" b="b"/>
                <a:pathLst>
                  <a:path w="605" h="189" extrusionOk="0">
                    <a:moveTo>
                      <a:pt x="104" y="1"/>
                    </a:moveTo>
                    <a:cubicBezTo>
                      <a:pt x="0" y="22"/>
                      <a:pt x="0" y="168"/>
                      <a:pt x="104" y="188"/>
                    </a:cubicBezTo>
                    <a:cubicBezTo>
                      <a:pt x="250" y="188"/>
                      <a:pt x="375" y="168"/>
                      <a:pt x="521" y="168"/>
                    </a:cubicBezTo>
                    <a:cubicBezTo>
                      <a:pt x="605" y="168"/>
                      <a:pt x="605" y="42"/>
                      <a:pt x="521" y="42"/>
                    </a:cubicBezTo>
                    <a:cubicBezTo>
                      <a:pt x="375" y="22"/>
                      <a:pt x="250"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7"/>
              <p:cNvSpPr/>
              <p:nvPr/>
            </p:nvSpPr>
            <p:spPr>
              <a:xfrm>
                <a:off x="8685800" y="3441400"/>
                <a:ext cx="17775" cy="5450"/>
              </a:xfrm>
              <a:custGeom>
                <a:avLst/>
                <a:gdLst/>
                <a:ahLst/>
                <a:cxnLst/>
                <a:rect l="l" t="t" r="r" b="b"/>
                <a:pathLst>
                  <a:path w="711" h="218" extrusionOk="0">
                    <a:moveTo>
                      <a:pt x="264" y="0"/>
                    </a:moveTo>
                    <a:cubicBezTo>
                      <a:pt x="217" y="0"/>
                      <a:pt x="171" y="3"/>
                      <a:pt x="126" y="9"/>
                    </a:cubicBezTo>
                    <a:cubicBezTo>
                      <a:pt x="1" y="29"/>
                      <a:pt x="1" y="196"/>
                      <a:pt x="126" y="217"/>
                    </a:cubicBezTo>
                    <a:cubicBezTo>
                      <a:pt x="293" y="217"/>
                      <a:pt x="481" y="217"/>
                      <a:pt x="647" y="175"/>
                    </a:cubicBezTo>
                    <a:cubicBezTo>
                      <a:pt x="710" y="155"/>
                      <a:pt x="710" y="71"/>
                      <a:pt x="647" y="50"/>
                    </a:cubicBezTo>
                    <a:cubicBezTo>
                      <a:pt x="525" y="20"/>
                      <a:pt x="392"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7"/>
              <p:cNvSpPr/>
              <p:nvPr/>
            </p:nvSpPr>
            <p:spPr>
              <a:xfrm>
                <a:off x="8664950" y="3540325"/>
                <a:ext cx="18800" cy="6625"/>
              </a:xfrm>
              <a:custGeom>
                <a:avLst/>
                <a:gdLst/>
                <a:ahLst/>
                <a:cxnLst/>
                <a:rect l="l" t="t" r="r" b="b"/>
                <a:pathLst>
                  <a:path w="752" h="265" extrusionOk="0">
                    <a:moveTo>
                      <a:pt x="355" y="1"/>
                    </a:moveTo>
                    <a:cubicBezTo>
                      <a:pt x="285" y="1"/>
                      <a:pt x="216" y="6"/>
                      <a:pt x="147" y="14"/>
                    </a:cubicBezTo>
                    <a:cubicBezTo>
                      <a:pt x="1" y="35"/>
                      <a:pt x="1" y="244"/>
                      <a:pt x="147" y="265"/>
                    </a:cubicBezTo>
                    <a:cubicBezTo>
                      <a:pt x="313" y="265"/>
                      <a:pt x="480" y="265"/>
                      <a:pt x="668" y="223"/>
                    </a:cubicBezTo>
                    <a:cubicBezTo>
                      <a:pt x="751" y="202"/>
                      <a:pt x="751" y="77"/>
                      <a:pt x="668" y="35"/>
                    </a:cubicBezTo>
                    <a:cubicBezTo>
                      <a:pt x="558" y="11"/>
                      <a:pt x="455" y="1"/>
                      <a:pt x="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7"/>
              <p:cNvSpPr/>
              <p:nvPr/>
            </p:nvSpPr>
            <p:spPr>
              <a:xfrm>
                <a:off x="8652425" y="3622550"/>
                <a:ext cx="13075" cy="5225"/>
              </a:xfrm>
              <a:custGeom>
                <a:avLst/>
                <a:gdLst/>
                <a:ahLst/>
                <a:cxnLst/>
                <a:rect l="l" t="t" r="r" b="b"/>
                <a:pathLst>
                  <a:path w="523" h="209" extrusionOk="0">
                    <a:moveTo>
                      <a:pt x="126" y="0"/>
                    </a:moveTo>
                    <a:cubicBezTo>
                      <a:pt x="1" y="0"/>
                      <a:pt x="1" y="209"/>
                      <a:pt x="126" y="209"/>
                    </a:cubicBezTo>
                    <a:cubicBezTo>
                      <a:pt x="230" y="209"/>
                      <a:pt x="356" y="188"/>
                      <a:pt x="460" y="167"/>
                    </a:cubicBezTo>
                    <a:cubicBezTo>
                      <a:pt x="522" y="167"/>
                      <a:pt x="522" y="63"/>
                      <a:pt x="460" y="42"/>
                    </a:cubicBezTo>
                    <a:cubicBezTo>
                      <a:pt x="356" y="21"/>
                      <a:pt x="23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7"/>
              <p:cNvSpPr/>
              <p:nvPr/>
            </p:nvSpPr>
            <p:spPr>
              <a:xfrm>
                <a:off x="8613850" y="3696575"/>
                <a:ext cx="18800" cy="7325"/>
              </a:xfrm>
              <a:custGeom>
                <a:avLst/>
                <a:gdLst/>
                <a:ahLst/>
                <a:cxnLst/>
                <a:rect l="l" t="t" r="r" b="b"/>
                <a:pathLst>
                  <a:path w="752" h="293" extrusionOk="0">
                    <a:moveTo>
                      <a:pt x="147" y="1"/>
                    </a:moveTo>
                    <a:cubicBezTo>
                      <a:pt x="1" y="1"/>
                      <a:pt x="1" y="209"/>
                      <a:pt x="147" y="230"/>
                    </a:cubicBezTo>
                    <a:cubicBezTo>
                      <a:pt x="251" y="230"/>
                      <a:pt x="355" y="251"/>
                      <a:pt x="459" y="251"/>
                    </a:cubicBezTo>
                    <a:lnTo>
                      <a:pt x="493" y="251"/>
                    </a:lnTo>
                    <a:cubicBezTo>
                      <a:pt x="501" y="275"/>
                      <a:pt x="519" y="293"/>
                      <a:pt x="543" y="293"/>
                    </a:cubicBezTo>
                    <a:cubicBezTo>
                      <a:pt x="626" y="272"/>
                      <a:pt x="710" y="293"/>
                      <a:pt x="731" y="209"/>
                    </a:cubicBezTo>
                    <a:cubicBezTo>
                      <a:pt x="751" y="147"/>
                      <a:pt x="689" y="126"/>
                      <a:pt x="647" y="105"/>
                    </a:cubicBezTo>
                    <a:cubicBezTo>
                      <a:pt x="480" y="43"/>
                      <a:pt x="313" y="22"/>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7"/>
              <p:cNvSpPr/>
              <p:nvPr/>
            </p:nvSpPr>
            <p:spPr>
              <a:xfrm>
                <a:off x="8628450" y="3769075"/>
                <a:ext cx="34450" cy="8900"/>
              </a:xfrm>
              <a:custGeom>
                <a:avLst/>
                <a:gdLst/>
                <a:ahLst/>
                <a:cxnLst/>
                <a:rect l="l" t="t" r="r" b="b"/>
                <a:pathLst>
                  <a:path w="1378" h="356" extrusionOk="0">
                    <a:moveTo>
                      <a:pt x="167" y="0"/>
                    </a:moveTo>
                    <a:cubicBezTo>
                      <a:pt x="1" y="0"/>
                      <a:pt x="1" y="271"/>
                      <a:pt x="167" y="292"/>
                    </a:cubicBezTo>
                    <a:cubicBezTo>
                      <a:pt x="410" y="332"/>
                      <a:pt x="661" y="355"/>
                      <a:pt x="910" y="355"/>
                    </a:cubicBezTo>
                    <a:cubicBezTo>
                      <a:pt x="1046" y="355"/>
                      <a:pt x="1182" y="349"/>
                      <a:pt x="1315" y="334"/>
                    </a:cubicBezTo>
                    <a:cubicBezTo>
                      <a:pt x="1356" y="313"/>
                      <a:pt x="1377" y="250"/>
                      <a:pt x="1335" y="209"/>
                    </a:cubicBezTo>
                    <a:cubicBezTo>
                      <a:pt x="960" y="84"/>
                      <a:pt x="564" y="21"/>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7"/>
              <p:cNvSpPr/>
              <p:nvPr/>
            </p:nvSpPr>
            <p:spPr>
              <a:xfrm>
                <a:off x="8618025" y="3859275"/>
                <a:ext cx="15150" cy="6800"/>
              </a:xfrm>
              <a:custGeom>
                <a:avLst/>
                <a:gdLst/>
                <a:ahLst/>
                <a:cxnLst/>
                <a:rect l="l" t="t" r="r" b="b"/>
                <a:pathLst>
                  <a:path w="606" h="272" extrusionOk="0">
                    <a:moveTo>
                      <a:pt x="188" y="0"/>
                    </a:moveTo>
                    <a:cubicBezTo>
                      <a:pt x="0" y="0"/>
                      <a:pt x="0" y="272"/>
                      <a:pt x="188" y="272"/>
                    </a:cubicBezTo>
                    <a:cubicBezTo>
                      <a:pt x="292" y="272"/>
                      <a:pt x="397" y="251"/>
                      <a:pt x="522" y="230"/>
                    </a:cubicBezTo>
                    <a:cubicBezTo>
                      <a:pt x="605" y="209"/>
                      <a:pt x="605" y="63"/>
                      <a:pt x="522" y="42"/>
                    </a:cubicBezTo>
                    <a:cubicBezTo>
                      <a:pt x="397" y="0"/>
                      <a:pt x="292"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7"/>
              <p:cNvSpPr/>
              <p:nvPr/>
            </p:nvSpPr>
            <p:spPr>
              <a:xfrm>
                <a:off x="8602650" y="3917650"/>
                <a:ext cx="27900" cy="9050"/>
              </a:xfrm>
              <a:custGeom>
                <a:avLst/>
                <a:gdLst/>
                <a:ahLst/>
                <a:cxnLst/>
                <a:rect l="l" t="t" r="r" b="b"/>
                <a:pathLst>
                  <a:path w="1116" h="362" extrusionOk="0">
                    <a:moveTo>
                      <a:pt x="669" y="0"/>
                    </a:moveTo>
                    <a:cubicBezTo>
                      <a:pt x="478" y="0"/>
                      <a:pt x="289" y="48"/>
                      <a:pt x="115" y="147"/>
                    </a:cubicBezTo>
                    <a:cubicBezTo>
                      <a:pt x="1" y="185"/>
                      <a:pt x="60" y="362"/>
                      <a:pt x="181" y="362"/>
                    </a:cubicBezTo>
                    <a:cubicBezTo>
                      <a:pt x="193" y="362"/>
                      <a:pt x="206" y="360"/>
                      <a:pt x="219" y="356"/>
                    </a:cubicBezTo>
                    <a:cubicBezTo>
                      <a:pt x="344" y="314"/>
                      <a:pt x="490" y="273"/>
                      <a:pt x="636" y="252"/>
                    </a:cubicBezTo>
                    <a:cubicBezTo>
                      <a:pt x="761" y="252"/>
                      <a:pt x="907" y="252"/>
                      <a:pt x="1012" y="231"/>
                    </a:cubicBezTo>
                    <a:cubicBezTo>
                      <a:pt x="1095" y="210"/>
                      <a:pt x="1116" y="106"/>
                      <a:pt x="1053" y="64"/>
                    </a:cubicBezTo>
                    <a:cubicBezTo>
                      <a:pt x="927" y="22"/>
                      <a:pt x="798"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7"/>
              <p:cNvSpPr/>
              <p:nvPr/>
            </p:nvSpPr>
            <p:spPr>
              <a:xfrm>
                <a:off x="8618550" y="3958875"/>
                <a:ext cx="21400" cy="6475"/>
              </a:xfrm>
              <a:custGeom>
                <a:avLst/>
                <a:gdLst/>
                <a:ahLst/>
                <a:cxnLst/>
                <a:rect l="l" t="t" r="r" b="b"/>
                <a:pathLst>
                  <a:path w="856" h="259" extrusionOk="0">
                    <a:moveTo>
                      <a:pt x="167" y="0"/>
                    </a:moveTo>
                    <a:cubicBezTo>
                      <a:pt x="0" y="0"/>
                      <a:pt x="0" y="250"/>
                      <a:pt x="167" y="250"/>
                    </a:cubicBezTo>
                    <a:cubicBezTo>
                      <a:pt x="223" y="256"/>
                      <a:pt x="279" y="259"/>
                      <a:pt x="335" y="259"/>
                    </a:cubicBezTo>
                    <a:cubicBezTo>
                      <a:pt x="487" y="259"/>
                      <a:pt x="640" y="239"/>
                      <a:pt x="793" y="209"/>
                    </a:cubicBezTo>
                    <a:cubicBezTo>
                      <a:pt x="855" y="188"/>
                      <a:pt x="855" y="84"/>
                      <a:pt x="793" y="42"/>
                    </a:cubicBezTo>
                    <a:cubicBezTo>
                      <a:pt x="584" y="21"/>
                      <a:pt x="37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7"/>
              <p:cNvSpPr/>
              <p:nvPr/>
            </p:nvSpPr>
            <p:spPr>
              <a:xfrm>
                <a:off x="8680900" y="3299100"/>
                <a:ext cx="17450" cy="5900"/>
              </a:xfrm>
              <a:custGeom>
                <a:avLst/>
                <a:gdLst/>
                <a:ahLst/>
                <a:cxnLst/>
                <a:rect l="l" t="t" r="r" b="b"/>
                <a:pathLst>
                  <a:path w="698" h="236" extrusionOk="0">
                    <a:moveTo>
                      <a:pt x="100" y="0"/>
                    </a:moveTo>
                    <a:cubicBezTo>
                      <a:pt x="6" y="0"/>
                      <a:pt x="1" y="155"/>
                      <a:pt x="113" y="173"/>
                    </a:cubicBezTo>
                    <a:cubicBezTo>
                      <a:pt x="280" y="194"/>
                      <a:pt x="447" y="215"/>
                      <a:pt x="614" y="236"/>
                    </a:cubicBezTo>
                    <a:cubicBezTo>
                      <a:pt x="677" y="236"/>
                      <a:pt x="697" y="152"/>
                      <a:pt x="635" y="132"/>
                    </a:cubicBezTo>
                    <a:cubicBezTo>
                      <a:pt x="468" y="90"/>
                      <a:pt x="301" y="48"/>
                      <a:pt x="134" y="6"/>
                    </a:cubicBezTo>
                    <a:cubicBezTo>
                      <a:pt x="122" y="2"/>
                      <a:pt x="110" y="0"/>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7"/>
              <p:cNvSpPr/>
              <p:nvPr/>
            </p:nvSpPr>
            <p:spPr>
              <a:xfrm>
                <a:off x="8676550" y="3237050"/>
                <a:ext cx="20750" cy="8725"/>
              </a:xfrm>
              <a:custGeom>
                <a:avLst/>
                <a:gdLst/>
                <a:ahLst/>
                <a:cxnLst/>
                <a:rect l="l" t="t" r="r" b="b"/>
                <a:pathLst>
                  <a:path w="830" h="349" extrusionOk="0">
                    <a:moveTo>
                      <a:pt x="178" y="1"/>
                    </a:moveTo>
                    <a:cubicBezTo>
                      <a:pt x="78" y="1"/>
                      <a:pt x="1" y="167"/>
                      <a:pt x="121" y="236"/>
                    </a:cubicBezTo>
                    <a:cubicBezTo>
                      <a:pt x="233" y="311"/>
                      <a:pt x="361" y="348"/>
                      <a:pt x="490" y="348"/>
                    </a:cubicBezTo>
                    <a:cubicBezTo>
                      <a:pt x="576" y="348"/>
                      <a:pt x="663" y="332"/>
                      <a:pt x="746" y="298"/>
                    </a:cubicBezTo>
                    <a:cubicBezTo>
                      <a:pt x="830" y="257"/>
                      <a:pt x="767" y="132"/>
                      <a:pt x="705" y="132"/>
                    </a:cubicBezTo>
                    <a:cubicBezTo>
                      <a:pt x="538" y="132"/>
                      <a:pt x="371" y="90"/>
                      <a:pt x="246" y="27"/>
                    </a:cubicBezTo>
                    <a:cubicBezTo>
                      <a:pt x="223" y="9"/>
                      <a:pt x="200"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7"/>
              <p:cNvSpPr/>
              <p:nvPr/>
            </p:nvSpPr>
            <p:spPr>
              <a:xfrm>
                <a:off x="8672250" y="3160325"/>
                <a:ext cx="21925" cy="6200"/>
              </a:xfrm>
              <a:custGeom>
                <a:avLst/>
                <a:gdLst/>
                <a:ahLst/>
                <a:cxnLst/>
                <a:rect l="l" t="t" r="r" b="b"/>
                <a:pathLst>
                  <a:path w="877" h="248" extrusionOk="0">
                    <a:moveTo>
                      <a:pt x="334" y="1"/>
                    </a:moveTo>
                    <a:cubicBezTo>
                      <a:pt x="271" y="1"/>
                      <a:pt x="208" y="3"/>
                      <a:pt x="147" y="9"/>
                    </a:cubicBezTo>
                    <a:cubicBezTo>
                      <a:pt x="1" y="9"/>
                      <a:pt x="1" y="239"/>
                      <a:pt x="147" y="239"/>
                    </a:cubicBezTo>
                    <a:cubicBezTo>
                      <a:pt x="208" y="245"/>
                      <a:pt x="271" y="247"/>
                      <a:pt x="334" y="247"/>
                    </a:cubicBezTo>
                    <a:cubicBezTo>
                      <a:pt x="488" y="247"/>
                      <a:pt x="646" y="233"/>
                      <a:pt x="793" y="218"/>
                    </a:cubicBezTo>
                    <a:cubicBezTo>
                      <a:pt x="877" y="176"/>
                      <a:pt x="877" y="72"/>
                      <a:pt x="793" y="30"/>
                    </a:cubicBezTo>
                    <a:cubicBezTo>
                      <a:pt x="646" y="15"/>
                      <a:pt x="48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7"/>
              <p:cNvSpPr/>
              <p:nvPr/>
            </p:nvSpPr>
            <p:spPr>
              <a:xfrm>
                <a:off x="8631725" y="3167950"/>
                <a:ext cx="26775" cy="7425"/>
              </a:xfrm>
              <a:custGeom>
                <a:avLst/>
                <a:gdLst/>
                <a:ahLst/>
                <a:cxnLst/>
                <a:rect l="l" t="t" r="r" b="b"/>
                <a:pathLst>
                  <a:path w="1071" h="297" extrusionOk="0">
                    <a:moveTo>
                      <a:pt x="406" y="1"/>
                    </a:moveTo>
                    <a:cubicBezTo>
                      <a:pt x="311" y="1"/>
                      <a:pt x="215" y="13"/>
                      <a:pt x="120" y="38"/>
                    </a:cubicBezTo>
                    <a:cubicBezTo>
                      <a:pt x="1" y="58"/>
                      <a:pt x="33" y="248"/>
                      <a:pt x="162" y="248"/>
                    </a:cubicBezTo>
                    <a:cubicBezTo>
                      <a:pt x="169" y="248"/>
                      <a:pt x="175" y="248"/>
                      <a:pt x="182" y="247"/>
                    </a:cubicBezTo>
                    <a:cubicBezTo>
                      <a:pt x="271" y="232"/>
                      <a:pt x="362" y="225"/>
                      <a:pt x="454" y="225"/>
                    </a:cubicBezTo>
                    <a:cubicBezTo>
                      <a:pt x="622" y="225"/>
                      <a:pt x="793" y="248"/>
                      <a:pt x="954" y="288"/>
                    </a:cubicBezTo>
                    <a:cubicBezTo>
                      <a:pt x="966" y="294"/>
                      <a:pt x="977" y="297"/>
                      <a:pt x="986" y="297"/>
                    </a:cubicBezTo>
                    <a:cubicBezTo>
                      <a:pt x="1047" y="297"/>
                      <a:pt x="1071" y="199"/>
                      <a:pt x="1017" y="163"/>
                    </a:cubicBezTo>
                    <a:cubicBezTo>
                      <a:pt x="828" y="62"/>
                      <a:pt x="62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7"/>
              <p:cNvSpPr/>
              <p:nvPr/>
            </p:nvSpPr>
            <p:spPr>
              <a:xfrm>
                <a:off x="8664425" y="3068550"/>
                <a:ext cx="25450" cy="9750"/>
              </a:xfrm>
              <a:custGeom>
                <a:avLst/>
                <a:gdLst/>
                <a:ahLst/>
                <a:cxnLst/>
                <a:rect l="l" t="t" r="r" b="b"/>
                <a:pathLst>
                  <a:path w="1018" h="390" extrusionOk="0">
                    <a:moveTo>
                      <a:pt x="282" y="0"/>
                    </a:moveTo>
                    <a:cubicBezTo>
                      <a:pt x="237" y="0"/>
                      <a:pt x="192" y="3"/>
                      <a:pt x="147" y="9"/>
                    </a:cubicBezTo>
                    <a:cubicBezTo>
                      <a:pt x="22" y="30"/>
                      <a:pt x="1" y="239"/>
                      <a:pt x="147" y="239"/>
                    </a:cubicBezTo>
                    <a:lnTo>
                      <a:pt x="168" y="239"/>
                    </a:lnTo>
                    <a:cubicBezTo>
                      <a:pt x="212" y="236"/>
                      <a:pt x="255" y="234"/>
                      <a:pt x="298" y="234"/>
                    </a:cubicBezTo>
                    <a:cubicBezTo>
                      <a:pt x="520" y="234"/>
                      <a:pt x="730" y="280"/>
                      <a:pt x="939" y="385"/>
                    </a:cubicBezTo>
                    <a:cubicBezTo>
                      <a:pt x="945" y="388"/>
                      <a:pt x="951" y="389"/>
                      <a:pt x="956" y="389"/>
                    </a:cubicBezTo>
                    <a:cubicBezTo>
                      <a:pt x="991" y="389"/>
                      <a:pt x="1017" y="337"/>
                      <a:pt x="981" y="301"/>
                    </a:cubicBezTo>
                    <a:cubicBezTo>
                      <a:pt x="803" y="105"/>
                      <a:pt x="548"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7"/>
              <p:cNvSpPr/>
              <p:nvPr/>
            </p:nvSpPr>
            <p:spPr>
              <a:xfrm>
                <a:off x="8655175" y="2952500"/>
                <a:ext cx="18150" cy="6825"/>
              </a:xfrm>
              <a:custGeom>
                <a:avLst/>
                <a:gdLst/>
                <a:ahLst/>
                <a:cxnLst/>
                <a:rect l="l" t="t" r="r" b="b"/>
                <a:pathLst>
                  <a:path w="726" h="273" extrusionOk="0">
                    <a:moveTo>
                      <a:pt x="642" y="0"/>
                    </a:moveTo>
                    <a:cubicBezTo>
                      <a:pt x="454" y="21"/>
                      <a:pt x="266" y="42"/>
                      <a:pt x="100" y="84"/>
                    </a:cubicBezTo>
                    <a:cubicBezTo>
                      <a:pt x="1" y="103"/>
                      <a:pt x="33" y="273"/>
                      <a:pt x="125" y="273"/>
                    </a:cubicBezTo>
                    <a:cubicBezTo>
                      <a:pt x="131" y="273"/>
                      <a:pt x="136" y="272"/>
                      <a:pt x="141" y="271"/>
                    </a:cubicBezTo>
                    <a:cubicBezTo>
                      <a:pt x="308" y="230"/>
                      <a:pt x="496" y="188"/>
                      <a:pt x="663" y="146"/>
                    </a:cubicBezTo>
                    <a:cubicBezTo>
                      <a:pt x="725" y="125"/>
                      <a:pt x="725"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7"/>
              <p:cNvSpPr/>
              <p:nvPr/>
            </p:nvSpPr>
            <p:spPr>
              <a:xfrm>
                <a:off x="8845900" y="3581350"/>
                <a:ext cx="25575" cy="9925"/>
              </a:xfrm>
              <a:custGeom>
                <a:avLst/>
                <a:gdLst/>
                <a:ahLst/>
                <a:cxnLst/>
                <a:rect l="l" t="t" r="r" b="b"/>
                <a:pathLst>
                  <a:path w="1023" h="397" extrusionOk="0">
                    <a:moveTo>
                      <a:pt x="146" y="0"/>
                    </a:moveTo>
                    <a:cubicBezTo>
                      <a:pt x="0" y="21"/>
                      <a:pt x="0" y="230"/>
                      <a:pt x="146" y="251"/>
                    </a:cubicBezTo>
                    <a:cubicBezTo>
                      <a:pt x="438" y="251"/>
                      <a:pt x="688" y="376"/>
                      <a:pt x="960" y="397"/>
                    </a:cubicBezTo>
                    <a:cubicBezTo>
                      <a:pt x="1001" y="376"/>
                      <a:pt x="1022" y="334"/>
                      <a:pt x="1022" y="313"/>
                    </a:cubicBezTo>
                    <a:cubicBezTo>
                      <a:pt x="814" y="42"/>
                      <a:pt x="438"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7"/>
              <p:cNvSpPr/>
              <p:nvPr/>
            </p:nvSpPr>
            <p:spPr>
              <a:xfrm>
                <a:off x="8823475" y="3658000"/>
                <a:ext cx="13575" cy="6275"/>
              </a:xfrm>
              <a:custGeom>
                <a:avLst/>
                <a:gdLst/>
                <a:ahLst/>
                <a:cxnLst/>
                <a:rect l="l" t="t" r="r" b="b"/>
                <a:pathLst>
                  <a:path w="543" h="251" extrusionOk="0">
                    <a:moveTo>
                      <a:pt x="125" y="0"/>
                    </a:moveTo>
                    <a:cubicBezTo>
                      <a:pt x="0" y="42"/>
                      <a:pt x="0" y="230"/>
                      <a:pt x="125" y="251"/>
                    </a:cubicBezTo>
                    <a:lnTo>
                      <a:pt x="313" y="251"/>
                    </a:lnTo>
                    <a:cubicBezTo>
                      <a:pt x="355" y="251"/>
                      <a:pt x="397" y="230"/>
                      <a:pt x="459" y="209"/>
                    </a:cubicBezTo>
                    <a:cubicBezTo>
                      <a:pt x="543" y="188"/>
                      <a:pt x="543" y="63"/>
                      <a:pt x="459" y="42"/>
                    </a:cubicBezTo>
                    <a:cubicBezTo>
                      <a:pt x="397" y="42"/>
                      <a:pt x="355" y="0"/>
                      <a:pt x="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7"/>
              <p:cNvSpPr/>
              <p:nvPr/>
            </p:nvSpPr>
            <p:spPr>
              <a:xfrm>
                <a:off x="8777050" y="3741775"/>
                <a:ext cx="28200" cy="8025"/>
              </a:xfrm>
              <a:custGeom>
                <a:avLst/>
                <a:gdLst/>
                <a:ahLst/>
                <a:cxnLst/>
                <a:rect l="l" t="t" r="r" b="b"/>
                <a:pathLst>
                  <a:path w="1128" h="321" extrusionOk="0">
                    <a:moveTo>
                      <a:pt x="407" y="0"/>
                    </a:moveTo>
                    <a:cubicBezTo>
                      <a:pt x="314" y="0"/>
                      <a:pt x="220" y="10"/>
                      <a:pt x="126" y="28"/>
                    </a:cubicBezTo>
                    <a:cubicBezTo>
                      <a:pt x="1" y="49"/>
                      <a:pt x="22" y="237"/>
                      <a:pt x="147" y="237"/>
                    </a:cubicBezTo>
                    <a:cubicBezTo>
                      <a:pt x="293" y="237"/>
                      <a:pt x="446" y="249"/>
                      <a:pt x="598" y="267"/>
                    </a:cubicBezTo>
                    <a:lnTo>
                      <a:pt x="598" y="267"/>
                    </a:lnTo>
                    <a:cubicBezTo>
                      <a:pt x="608" y="282"/>
                      <a:pt x="625" y="294"/>
                      <a:pt x="648" y="299"/>
                    </a:cubicBezTo>
                    <a:lnTo>
                      <a:pt x="968" y="318"/>
                    </a:lnTo>
                    <a:lnTo>
                      <a:pt x="968" y="318"/>
                    </a:lnTo>
                    <a:cubicBezTo>
                      <a:pt x="973" y="319"/>
                      <a:pt x="977" y="320"/>
                      <a:pt x="981" y="320"/>
                    </a:cubicBezTo>
                    <a:lnTo>
                      <a:pt x="981" y="319"/>
                    </a:lnTo>
                    <a:lnTo>
                      <a:pt x="981" y="319"/>
                    </a:lnTo>
                    <a:lnTo>
                      <a:pt x="1002" y="320"/>
                    </a:lnTo>
                    <a:cubicBezTo>
                      <a:pt x="1086" y="320"/>
                      <a:pt x="1127" y="195"/>
                      <a:pt x="1044" y="153"/>
                    </a:cubicBezTo>
                    <a:cubicBezTo>
                      <a:pt x="839" y="51"/>
                      <a:pt x="625" y="0"/>
                      <a:pt x="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7"/>
              <p:cNvSpPr/>
              <p:nvPr/>
            </p:nvSpPr>
            <p:spPr>
              <a:xfrm>
                <a:off x="8802250" y="3807225"/>
                <a:ext cx="30000" cy="10950"/>
              </a:xfrm>
              <a:custGeom>
                <a:avLst/>
                <a:gdLst/>
                <a:ahLst/>
                <a:cxnLst/>
                <a:rect l="l" t="t" r="r" b="b"/>
                <a:pathLst>
                  <a:path w="1200" h="438" extrusionOk="0">
                    <a:moveTo>
                      <a:pt x="490" y="0"/>
                    </a:moveTo>
                    <a:cubicBezTo>
                      <a:pt x="367" y="0"/>
                      <a:pt x="241" y="26"/>
                      <a:pt x="119" y="80"/>
                    </a:cubicBezTo>
                    <a:cubicBezTo>
                      <a:pt x="0" y="120"/>
                      <a:pt x="32" y="311"/>
                      <a:pt x="162" y="311"/>
                    </a:cubicBezTo>
                    <a:cubicBezTo>
                      <a:pt x="168" y="311"/>
                      <a:pt x="175" y="311"/>
                      <a:pt x="182" y="310"/>
                    </a:cubicBezTo>
                    <a:lnTo>
                      <a:pt x="203" y="310"/>
                    </a:lnTo>
                    <a:cubicBezTo>
                      <a:pt x="290" y="291"/>
                      <a:pt x="380" y="281"/>
                      <a:pt x="469" y="281"/>
                    </a:cubicBezTo>
                    <a:cubicBezTo>
                      <a:pt x="679" y="281"/>
                      <a:pt x="889" y="332"/>
                      <a:pt x="1079" y="435"/>
                    </a:cubicBezTo>
                    <a:cubicBezTo>
                      <a:pt x="1085" y="437"/>
                      <a:pt x="1092" y="438"/>
                      <a:pt x="1099" y="438"/>
                    </a:cubicBezTo>
                    <a:cubicBezTo>
                      <a:pt x="1153" y="438"/>
                      <a:pt x="1199" y="365"/>
                      <a:pt x="1162" y="310"/>
                    </a:cubicBezTo>
                    <a:cubicBezTo>
                      <a:pt x="993" y="112"/>
                      <a:pt x="747"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7"/>
              <p:cNvSpPr/>
              <p:nvPr/>
            </p:nvSpPr>
            <p:spPr>
              <a:xfrm>
                <a:off x="8870575" y="3502575"/>
                <a:ext cx="30100" cy="12050"/>
              </a:xfrm>
              <a:custGeom>
                <a:avLst/>
                <a:gdLst/>
                <a:ahLst/>
                <a:cxnLst/>
                <a:rect l="l" t="t" r="r" b="b"/>
                <a:pathLst>
                  <a:path w="1204" h="482" extrusionOk="0">
                    <a:moveTo>
                      <a:pt x="203" y="0"/>
                    </a:moveTo>
                    <a:cubicBezTo>
                      <a:pt x="87" y="0"/>
                      <a:pt x="0" y="171"/>
                      <a:pt x="119" y="210"/>
                    </a:cubicBezTo>
                    <a:cubicBezTo>
                      <a:pt x="432" y="356"/>
                      <a:pt x="765" y="440"/>
                      <a:pt x="1120" y="482"/>
                    </a:cubicBezTo>
                    <a:cubicBezTo>
                      <a:pt x="1182" y="461"/>
                      <a:pt x="1203" y="377"/>
                      <a:pt x="1141" y="336"/>
                    </a:cubicBezTo>
                    <a:cubicBezTo>
                      <a:pt x="849" y="169"/>
                      <a:pt x="536" y="44"/>
                      <a:pt x="223" y="2"/>
                    </a:cubicBezTo>
                    <a:cubicBezTo>
                      <a:pt x="216" y="1"/>
                      <a:pt x="21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7"/>
              <p:cNvSpPr/>
              <p:nvPr/>
            </p:nvSpPr>
            <p:spPr>
              <a:xfrm>
                <a:off x="8863575" y="3688950"/>
                <a:ext cx="16625" cy="9300"/>
              </a:xfrm>
              <a:custGeom>
                <a:avLst/>
                <a:gdLst/>
                <a:ahLst/>
                <a:cxnLst/>
                <a:rect l="l" t="t" r="r" b="b"/>
                <a:pathLst>
                  <a:path w="665" h="372" extrusionOk="0">
                    <a:moveTo>
                      <a:pt x="156" y="0"/>
                    </a:moveTo>
                    <a:cubicBezTo>
                      <a:pt x="59" y="0"/>
                      <a:pt x="1" y="128"/>
                      <a:pt x="107" y="181"/>
                    </a:cubicBezTo>
                    <a:cubicBezTo>
                      <a:pt x="253" y="264"/>
                      <a:pt x="399" y="327"/>
                      <a:pt x="545" y="368"/>
                    </a:cubicBezTo>
                    <a:cubicBezTo>
                      <a:pt x="552" y="370"/>
                      <a:pt x="559" y="371"/>
                      <a:pt x="566" y="371"/>
                    </a:cubicBezTo>
                    <a:cubicBezTo>
                      <a:pt x="635" y="371"/>
                      <a:pt x="664" y="281"/>
                      <a:pt x="607" y="243"/>
                    </a:cubicBezTo>
                    <a:cubicBezTo>
                      <a:pt x="482" y="160"/>
                      <a:pt x="357" y="76"/>
                      <a:pt x="211" y="14"/>
                    </a:cubicBezTo>
                    <a:cubicBezTo>
                      <a:pt x="192" y="4"/>
                      <a:pt x="17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7"/>
              <p:cNvSpPr/>
              <p:nvPr/>
            </p:nvSpPr>
            <p:spPr>
              <a:xfrm>
                <a:off x="8739000" y="3913500"/>
                <a:ext cx="15675" cy="5775"/>
              </a:xfrm>
              <a:custGeom>
                <a:avLst/>
                <a:gdLst/>
                <a:ahLst/>
                <a:cxnLst/>
                <a:rect l="l" t="t" r="r" b="b"/>
                <a:pathLst>
                  <a:path w="627" h="231" extrusionOk="0">
                    <a:moveTo>
                      <a:pt x="146" y="1"/>
                    </a:moveTo>
                    <a:cubicBezTo>
                      <a:pt x="0" y="21"/>
                      <a:pt x="0" y="209"/>
                      <a:pt x="146" y="230"/>
                    </a:cubicBezTo>
                    <a:cubicBezTo>
                      <a:pt x="272" y="230"/>
                      <a:pt x="418" y="209"/>
                      <a:pt x="543" y="188"/>
                    </a:cubicBezTo>
                    <a:cubicBezTo>
                      <a:pt x="626" y="167"/>
                      <a:pt x="626" y="42"/>
                      <a:pt x="543" y="21"/>
                    </a:cubicBezTo>
                    <a:cubicBezTo>
                      <a:pt x="418" y="1"/>
                      <a:pt x="27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7"/>
              <p:cNvSpPr/>
              <p:nvPr/>
            </p:nvSpPr>
            <p:spPr>
              <a:xfrm>
                <a:off x="8787125" y="4000025"/>
                <a:ext cx="25950" cy="7025"/>
              </a:xfrm>
              <a:custGeom>
                <a:avLst/>
                <a:gdLst/>
                <a:ahLst/>
                <a:cxnLst/>
                <a:rect l="l" t="t" r="r" b="b"/>
                <a:pathLst>
                  <a:path w="1038" h="281" extrusionOk="0">
                    <a:moveTo>
                      <a:pt x="165" y="0"/>
                    </a:moveTo>
                    <a:cubicBezTo>
                      <a:pt x="51" y="0"/>
                      <a:pt x="0" y="191"/>
                      <a:pt x="119" y="211"/>
                    </a:cubicBezTo>
                    <a:cubicBezTo>
                      <a:pt x="338" y="257"/>
                      <a:pt x="546" y="281"/>
                      <a:pt x="759" y="281"/>
                    </a:cubicBezTo>
                    <a:cubicBezTo>
                      <a:pt x="830" y="281"/>
                      <a:pt x="902" y="278"/>
                      <a:pt x="975" y="273"/>
                    </a:cubicBezTo>
                    <a:cubicBezTo>
                      <a:pt x="1016" y="273"/>
                      <a:pt x="1037" y="211"/>
                      <a:pt x="995" y="190"/>
                    </a:cubicBezTo>
                    <a:cubicBezTo>
                      <a:pt x="724" y="85"/>
                      <a:pt x="453" y="23"/>
                      <a:pt x="182" y="2"/>
                    </a:cubicBezTo>
                    <a:cubicBezTo>
                      <a:pt x="176" y="1"/>
                      <a:pt x="170"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7"/>
              <p:cNvSpPr/>
              <p:nvPr/>
            </p:nvSpPr>
            <p:spPr>
              <a:xfrm>
                <a:off x="8704725" y="4038100"/>
                <a:ext cx="27400" cy="14725"/>
              </a:xfrm>
              <a:custGeom>
                <a:avLst/>
                <a:gdLst/>
                <a:ahLst/>
                <a:cxnLst/>
                <a:rect l="l" t="t" r="r" b="b"/>
                <a:pathLst>
                  <a:path w="1096" h="589" extrusionOk="0">
                    <a:moveTo>
                      <a:pt x="205" y="0"/>
                    </a:moveTo>
                    <a:cubicBezTo>
                      <a:pt x="53" y="0"/>
                      <a:pt x="1" y="232"/>
                      <a:pt x="141" y="252"/>
                    </a:cubicBezTo>
                    <a:cubicBezTo>
                      <a:pt x="433" y="314"/>
                      <a:pt x="725" y="419"/>
                      <a:pt x="975" y="586"/>
                    </a:cubicBezTo>
                    <a:cubicBezTo>
                      <a:pt x="982" y="588"/>
                      <a:pt x="989" y="589"/>
                      <a:pt x="995" y="589"/>
                    </a:cubicBezTo>
                    <a:cubicBezTo>
                      <a:pt x="1050" y="589"/>
                      <a:pt x="1096" y="518"/>
                      <a:pt x="1059" y="481"/>
                    </a:cubicBezTo>
                    <a:cubicBezTo>
                      <a:pt x="829" y="231"/>
                      <a:pt x="537" y="64"/>
                      <a:pt x="224" y="2"/>
                    </a:cubicBezTo>
                    <a:cubicBezTo>
                      <a:pt x="218" y="1"/>
                      <a:pt x="21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7"/>
              <p:cNvSpPr/>
              <p:nvPr/>
            </p:nvSpPr>
            <p:spPr>
              <a:xfrm>
                <a:off x="8342000" y="4037900"/>
                <a:ext cx="17925" cy="8950"/>
              </a:xfrm>
              <a:custGeom>
                <a:avLst/>
                <a:gdLst/>
                <a:ahLst/>
                <a:cxnLst/>
                <a:rect l="l" t="t" r="r" b="b"/>
                <a:pathLst>
                  <a:path w="717" h="358" extrusionOk="0">
                    <a:moveTo>
                      <a:pt x="479" y="1"/>
                    </a:moveTo>
                    <a:cubicBezTo>
                      <a:pt x="347" y="1"/>
                      <a:pt x="207" y="74"/>
                      <a:pt x="112" y="156"/>
                    </a:cubicBezTo>
                    <a:cubicBezTo>
                      <a:pt x="1" y="251"/>
                      <a:pt x="83" y="358"/>
                      <a:pt x="184" y="358"/>
                    </a:cubicBezTo>
                    <a:cubicBezTo>
                      <a:pt x="215" y="358"/>
                      <a:pt x="249" y="347"/>
                      <a:pt x="279" y="322"/>
                    </a:cubicBezTo>
                    <a:cubicBezTo>
                      <a:pt x="404" y="218"/>
                      <a:pt x="508" y="281"/>
                      <a:pt x="633" y="239"/>
                    </a:cubicBezTo>
                    <a:cubicBezTo>
                      <a:pt x="696" y="218"/>
                      <a:pt x="717" y="114"/>
                      <a:pt x="675" y="72"/>
                    </a:cubicBezTo>
                    <a:cubicBezTo>
                      <a:pt x="617" y="21"/>
                      <a:pt x="549"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7"/>
              <p:cNvSpPr/>
              <p:nvPr/>
            </p:nvSpPr>
            <p:spPr>
              <a:xfrm>
                <a:off x="8330075" y="3980675"/>
                <a:ext cx="16700" cy="17800"/>
              </a:xfrm>
              <a:custGeom>
                <a:avLst/>
                <a:gdLst/>
                <a:ahLst/>
                <a:cxnLst/>
                <a:rect l="l" t="t" r="r" b="b"/>
                <a:pathLst>
                  <a:path w="668" h="712" extrusionOk="0">
                    <a:moveTo>
                      <a:pt x="573" y="1"/>
                    </a:moveTo>
                    <a:cubicBezTo>
                      <a:pt x="565" y="1"/>
                      <a:pt x="556" y="2"/>
                      <a:pt x="547" y="4"/>
                    </a:cubicBezTo>
                    <a:cubicBezTo>
                      <a:pt x="276" y="67"/>
                      <a:pt x="68" y="275"/>
                      <a:pt x="26" y="547"/>
                    </a:cubicBezTo>
                    <a:cubicBezTo>
                      <a:pt x="0" y="649"/>
                      <a:pt x="84" y="712"/>
                      <a:pt x="163" y="712"/>
                    </a:cubicBezTo>
                    <a:cubicBezTo>
                      <a:pt x="212" y="712"/>
                      <a:pt x="260" y="687"/>
                      <a:pt x="276" y="630"/>
                    </a:cubicBezTo>
                    <a:cubicBezTo>
                      <a:pt x="360" y="442"/>
                      <a:pt x="464" y="255"/>
                      <a:pt x="631" y="129"/>
                    </a:cubicBezTo>
                    <a:cubicBezTo>
                      <a:pt x="668" y="73"/>
                      <a:pt x="639"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7"/>
              <p:cNvSpPr/>
              <p:nvPr/>
            </p:nvSpPr>
            <p:spPr>
              <a:xfrm>
                <a:off x="8295400" y="3922900"/>
                <a:ext cx="22825" cy="8925"/>
              </a:xfrm>
              <a:custGeom>
                <a:avLst/>
                <a:gdLst/>
                <a:ahLst/>
                <a:cxnLst/>
                <a:rect l="l" t="t" r="r" b="b"/>
                <a:pathLst>
                  <a:path w="913" h="357" extrusionOk="0">
                    <a:moveTo>
                      <a:pt x="829" y="0"/>
                    </a:moveTo>
                    <a:cubicBezTo>
                      <a:pt x="579" y="21"/>
                      <a:pt x="349" y="83"/>
                      <a:pt x="99" y="167"/>
                    </a:cubicBezTo>
                    <a:cubicBezTo>
                      <a:pt x="1" y="206"/>
                      <a:pt x="32" y="356"/>
                      <a:pt x="123" y="356"/>
                    </a:cubicBezTo>
                    <a:cubicBezTo>
                      <a:pt x="129" y="356"/>
                      <a:pt x="134" y="356"/>
                      <a:pt x="140" y="355"/>
                    </a:cubicBezTo>
                    <a:cubicBezTo>
                      <a:pt x="391" y="292"/>
                      <a:pt x="641" y="209"/>
                      <a:pt x="871" y="83"/>
                    </a:cubicBezTo>
                    <a:cubicBezTo>
                      <a:pt x="912" y="63"/>
                      <a:pt x="89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7"/>
              <p:cNvSpPr/>
              <p:nvPr/>
            </p:nvSpPr>
            <p:spPr>
              <a:xfrm>
                <a:off x="8371325" y="3975500"/>
                <a:ext cx="18325" cy="10300"/>
              </a:xfrm>
              <a:custGeom>
                <a:avLst/>
                <a:gdLst/>
                <a:ahLst/>
                <a:cxnLst/>
                <a:rect l="l" t="t" r="r" b="b"/>
                <a:pathLst>
                  <a:path w="733" h="412" extrusionOk="0">
                    <a:moveTo>
                      <a:pt x="508" y="0"/>
                    </a:moveTo>
                    <a:cubicBezTo>
                      <a:pt x="343" y="0"/>
                      <a:pt x="175" y="70"/>
                      <a:pt x="65" y="211"/>
                    </a:cubicBezTo>
                    <a:cubicBezTo>
                      <a:pt x="0" y="292"/>
                      <a:pt x="87" y="411"/>
                      <a:pt x="168" y="411"/>
                    </a:cubicBezTo>
                    <a:cubicBezTo>
                      <a:pt x="191" y="411"/>
                      <a:pt x="214" y="401"/>
                      <a:pt x="232" y="378"/>
                    </a:cubicBezTo>
                    <a:cubicBezTo>
                      <a:pt x="336" y="232"/>
                      <a:pt x="503" y="149"/>
                      <a:pt x="670" y="128"/>
                    </a:cubicBezTo>
                    <a:cubicBezTo>
                      <a:pt x="733" y="128"/>
                      <a:pt x="712" y="44"/>
                      <a:pt x="670" y="24"/>
                    </a:cubicBezTo>
                    <a:cubicBezTo>
                      <a:pt x="618" y="8"/>
                      <a:pt x="563"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7"/>
              <p:cNvSpPr/>
              <p:nvPr/>
            </p:nvSpPr>
            <p:spPr>
              <a:xfrm>
                <a:off x="8394200" y="4059950"/>
                <a:ext cx="20900" cy="14000"/>
              </a:xfrm>
              <a:custGeom>
                <a:avLst/>
                <a:gdLst/>
                <a:ahLst/>
                <a:cxnLst/>
                <a:rect l="l" t="t" r="r" b="b"/>
                <a:pathLst>
                  <a:path w="836" h="560" extrusionOk="0">
                    <a:moveTo>
                      <a:pt x="755" y="0"/>
                    </a:moveTo>
                    <a:cubicBezTo>
                      <a:pt x="749" y="0"/>
                      <a:pt x="742" y="1"/>
                      <a:pt x="735" y="4"/>
                    </a:cubicBezTo>
                    <a:cubicBezTo>
                      <a:pt x="506" y="108"/>
                      <a:pt x="297" y="233"/>
                      <a:pt x="89" y="379"/>
                    </a:cubicBezTo>
                    <a:cubicBezTo>
                      <a:pt x="1" y="432"/>
                      <a:pt x="62" y="560"/>
                      <a:pt x="146" y="560"/>
                    </a:cubicBezTo>
                    <a:cubicBezTo>
                      <a:pt x="161" y="560"/>
                      <a:pt x="177" y="555"/>
                      <a:pt x="193" y="546"/>
                    </a:cubicBezTo>
                    <a:cubicBezTo>
                      <a:pt x="402" y="421"/>
                      <a:pt x="610" y="275"/>
                      <a:pt x="798" y="108"/>
                    </a:cubicBezTo>
                    <a:cubicBezTo>
                      <a:pt x="835" y="71"/>
                      <a:pt x="806"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7"/>
              <p:cNvSpPr/>
              <p:nvPr/>
            </p:nvSpPr>
            <p:spPr>
              <a:xfrm>
                <a:off x="8368775" y="4123650"/>
                <a:ext cx="17750" cy="4700"/>
              </a:xfrm>
              <a:custGeom>
                <a:avLst/>
                <a:gdLst/>
                <a:ahLst/>
                <a:cxnLst/>
                <a:rect l="l" t="t" r="r" b="b"/>
                <a:pathLst>
                  <a:path w="710" h="188" extrusionOk="0">
                    <a:moveTo>
                      <a:pt x="647" y="0"/>
                    </a:moveTo>
                    <a:cubicBezTo>
                      <a:pt x="418" y="21"/>
                      <a:pt x="209" y="63"/>
                      <a:pt x="0" y="146"/>
                    </a:cubicBezTo>
                    <a:cubicBezTo>
                      <a:pt x="167" y="167"/>
                      <a:pt x="313" y="167"/>
                      <a:pt x="501" y="188"/>
                    </a:cubicBezTo>
                    <a:cubicBezTo>
                      <a:pt x="543" y="167"/>
                      <a:pt x="605" y="125"/>
                      <a:pt x="668" y="104"/>
                    </a:cubicBezTo>
                    <a:cubicBezTo>
                      <a:pt x="710" y="63"/>
                      <a:pt x="68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7"/>
              <p:cNvSpPr/>
              <p:nvPr/>
            </p:nvSpPr>
            <p:spPr>
              <a:xfrm>
                <a:off x="8260700" y="3875575"/>
                <a:ext cx="22050" cy="10150"/>
              </a:xfrm>
              <a:custGeom>
                <a:avLst/>
                <a:gdLst/>
                <a:ahLst/>
                <a:cxnLst/>
                <a:rect l="l" t="t" r="r" b="b"/>
                <a:pathLst>
                  <a:path w="882" h="406" extrusionOk="0">
                    <a:moveTo>
                      <a:pt x="584" y="0"/>
                    </a:moveTo>
                    <a:cubicBezTo>
                      <a:pt x="397" y="0"/>
                      <a:pt x="222" y="71"/>
                      <a:pt x="89" y="204"/>
                    </a:cubicBezTo>
                    <a:cubicBezTo>
                      <a:pt x="1" y="274"/>
                      <a:pt x="92" y="405"/>
                      <a:pt x="186" y="405"/>
                    </a:cubicBezTo>
                    <a:cubicBezTo>
                      <a:pt x="203" y="405"/>
                      <a:pt x="219" y="401"/>
                      <a:pt x="235" y="391"/>
                    </a:cubicBezTo>
                    <a:cubicBezTo>
                      <a:pt x="402" y="287"/>
                      <a:pt x="611" y="204"/>
                      <a:pt x="819" y="162"/>
                    </a:cubicBezTo>
                    <a:cubicBezTo>
                      <a:pt x="882" y="141"/>
                      <a:pt x="882" y="58"/>
                      <a:pt x="819" y="37"/>
                    </a:cubicBezTo>
                    <a:cubicBezTo>
                      <a:pt x="740" y="12"/>
                      <a:pt x="661"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7"/>
              <p:cNvSpPr/>
              <p:nvPr/>
            </p:nvSpPr>
            <p:spPr>
              <a:xfrm>
                <a:off x="8217025" y="3812350"/>
                <a:ext cx="4200" cy="3675"/>
              </a:xfrm>
              <a:custGeom>
                <a:avLst/>
                <a:gdLst/>
                <a:ahLst/>
                <a:cxnLst/>
                <a:rect l="l" t="t" r="r" b="b"/>
                <a:pathLst>
                  <a:path w="168" h="147" extrusionOk="0">
                    <a:moveTo>
                      <a:pt x="84" y="0"/>
                    </a:moveTo>
                    <a:cubicBezTo>
                      <a:pt x="1" y="0"/>
                      <a:pt x="1" y="125"/>
                      <a:pt x="84" y="146"/>
                    </a:cubicBezTo>
                    <a:cubicBezTo>
                      <a:pt x="168" y="125"/>
                      <a:pt x="168"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7"/>
              <p:cNvSpPr/>
              <p:nvPr/>
            </p:nvSpPr>
            <p:spPr>
              <a:xfrm>
                <a:off x="8294275" y="3845200"/>
                <a:ext cx="16125" cy="9950"/>
              </a:xfrm>
              <a:custGeom>
                <a:avLst/>
                <a:gdLst/>
                <a:ahLst/>
                <a:cxnLst/>
                <a:rect l="l" t="t" r="r" b="b"/>
                <a:pathLst>
                  <a:path w="645" h="398" extrusionOk="0">
                    <a:moveTo>
                      <a:pt x="444" y="1"/>
                    </a:moveTo>
                    <a:cubicBezTo>
                      <a:pt x="286" y="1"/>
                      <a:pt x="142" y="84"/>
                      <a:pt x="60" y="230"/>
                    </a:cubicBezTo>
                    <a:cubicBezTo>
                      <a:pt x="1" y="319"/>
                      <a:pt x="90" y="398"/>
                      <a:pt x="168" y="398"/>
                    </a:cubicBezTo>
                    <a:cubicBezTo>
                      <a:pt x="200" y="398"/>
                      <a:pt x="230" y="385"/>
                      <a:pt x="248" y="355"/>
                    </a:cubicBezTo>
                    <a:lnTo>
                      <a:pt x="269" y="355"/>
                    </a:lnTo>
                    <a:cubicBezTo>
                      <a:pt x="332" y="230"/>
                      <a:pt x="457" y="146"/>
                      <a:pt x="582" y="146"/>
                    </a:cubicBezTo>
                    <a:cubicBezTo>
                      <a:pt x="644" y="146"/>
                      <a:pt x="644" y="42"/>
                      <a:pt x="582" y="21"/>
                    </a:cubicBezTo>
                    <a:cubicBezTo>
                      <a:pt x="536" y="7"/>
                      <a:pt x="489"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7"/>
              <p:cNvSpPr/>
              <p:nvPr/>
            </p:nvSpPr>
            <p:spPr>
              <a:xfrm>
                <a:off x="8254225" y="3809225"/>
                <a:ext cx="8200" cy="5275"/>
              </a:xfrm>
              <a:custGeom>
                <a:avLst/>
                <a:gdLst/>
                <a:ahLst/>
                <a:cxnLst/>
                <a:rect l="l" t="t" r="r" b="b"/>
                <a:pathLst>
                  <a:path w="328" h="211" extrusionOk="0">
                    <a:moveTo>
                      <a:pt x="140" y="0"/>
                    </a:moveTo>
                    <a:cubicBezTo>
                      <a:pt x="1" y="20"/>
                      <a:pt x="13" y="210"/>
                      <a:pt x="141" y="210"/>
                    </a:cubicBezTo>
                    <a:cubicBezTo>
                      <a:pt x="147" y="210"/>
                      <a:pt x="154" y="210"/>
                      <a:pt x="161" y="209"/>
                    </a:cubicBezTo>
                    <a:lnTo>
                      <a:pt x="161" y="188"/>
                    </a:lnTo>
                    <a:cubicBezTo>
                      <a:pt x="202" y="188"/>
                      <a:pt x="244" y="167"/>
                      <a:pt x="265" y="146"/>
                    </a:cubicBezTo>
                    <a:cubicBezTo>
                      <a:pt x="327" y="104"/>
                      <a:pt x="327" y="21"/>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7"/>
              <p:cNvSpPr/>
              <p:nvPr/>
            </p:nvSpPr>
            <p:spPr>
              <a:xfrm>
                <a:off x="8169975" y="3426400"/>
                <a:ext cx="20500" cy="9925"/>
              </a:xfrm>
              <a:custGeom>
                <a:avLst/>
                <a:gdLst/>
                <a:ahLst/>
                <a:cxnLst/>
                <a:rect l="l" t="t" r="r" b="b"/>
                <a:pathLst>
                  <a:path w="820" h="397" extrusionOk="0">
                    <a:moveTo>
                      <a:pt x="552" y="1"/>
                    </a:moveTo>
                    <a:cubicBezTo>
                      <a:pt x="367" y="1"/>
                      <a:pt x="186" y="85"/>
                      <a:pt x="68" y="233"/>
                    </a:cubicBezTo>
                    <a:cubicBezTo>
                      <a:pt x="1" y="301"/>
                      <a:pt x="70" y="396"/>
                      <a:pt x="155" y="396"/>
                    </a:cubicBezTo>
                    <a:cubicBezTo>
                      <a:pt x="174" y="396"/>
                      <a:pt x="195" y="391"/>
                      <a:pt x="214" y="379"/>
                    </a:cubicBezTo>
                    <a:cubicBezTo>
                      <a:pt x="360" y="254"/>
                      <a:pt x="569" y="171"/>
                      <a:pt x="757" y="171"/>
                    </a:cubicBezTo>
                    <a:cubicBezTo>
                      <a:pt x="819" y="150"/>
                      <a:pt x="819" y="66"/>
                      <a:pt x="777" y="45"/>
                    </a:cubicBezTo>
                    <a:cubicBezTo>
                      <a:pt x="704" y="15"/>
                      <a:pt x="628"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7"/>
              <p:cNvSpPr/>
              <p:nvPr/>
            </p:nvSpPr>
            <p:spPr>
              <a:xfrm>
                <a:off x="8213525" y="3463375"/>
                <a:ext cx="7600" cy="5975"/>
              </a:xfrm>
              <a:custGeom>
                <a:avLst/>
                <a:gdLst/>
                <a:ahLst/>
                <a:cxnLst/>
                <a:rect l="l" t="t" r="r" b="b"/>
                <a:pathLst>
                  <a:path w="304" h="239" extrusionOk="0">
                    <a:moveTo>
                      <a:pt x="228" y="0"/>
                    </a:moveTo>
                    <a:cubicBezTo>
                      <a:pt x="219" y="0"/>
                      <a:pt x="211" y="2"/>
                      <a:pt x="203" y="6"/>
                    </a:cubicBezTo>
                    <a:lnTo>
                      <a:pt x="78" y="68"/>
                    </a:lnTo>
                    <a:cubicBezTo>
                      <a:pt x="1" y="130"/>
                      <a:pt x="62" y="238"/>
                      <a:pt x="132" y="238"/>
                    </a:cubicBezTo>
                    <a:cubicBezTo>
                      <a:pt x="156" y="238"/>
                      <a:pt x="182" y="225"/>
                      <a:pt x="203" y="193"/>
                    </a:cubicBezTo>
                    <a:lnTo>
                      <a:pt x="287" y="68"/>
                    </a:lnTo>
                    <a:cubicBezTo>
                      <a:pt x="304" y="34"/>
                      <a:pt x="265" y="0"/>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7"/>
              <p:cNvSpPr/>
              <p:nvPr/>
            </p:nvSpPr>
            <p:spPr>
              <a:xfrm>
                <a:off x="8124500" y="3356000"/>
                <a:ext cx="17825" cy="8625"/>
              </a:xfrm>
              <a:custGeom>
                <a:avLst/>
                <a:gdLst/>
                <a:ahLst/>
                <a:cxnLst/>
                <a:rect l="l" t="t" r="r" b="b"/>
                <a:pathLst>
                  <a:path w="713" h="345" extrusionOk="0">
                    <a:moveTo>
                      <a:pt x="634" y="1"/>
                    </a:moveTo>
                    <a:cubicBezTo>
                      <a:pt x="628" y="1"/>
                      <a:pt x="622" y="2"/>
                      <a:pt x="615" y="4"/>
                    </a:cubicBezTo>
                    <a:cubicBezTo>
                      <a:pt x="448" y="46"/>
                      <a:pt x="281" y="108"/>
                      <a:pt x="93" y="192"/>
                    </a:cubicBezTo>
                    <a:cubicBezTo>
                      <a:pt x="1" y="210"/>
                      <a:pt x="40" y="344"/>
                      <a:pt x="109" y="344"/>
                    </a:cubicBezTo>
                    <a:cubicBezTo>
                      <a:pt x="117" y="344"/>
                      <a:pt x="126" y="342"/>
                      <a:pt x="135" y="338"/>
                    </a:cubicBezTo>
                    <a:cubicBezTo>
                      <a:pt x="323" y="275"/>
                      <a:pt x="490" y="192"/>
                      <a:pt x="657" y="108"/>
                    </a:cubicBezTo>
                    <a:cubicBezTo>
                      <a:pt x="712" y="71"/>
                      <a:pt x="68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7"/>
              <p:cNvSpPr/>
              <p:nvPr/>
            </p:nvSpPr>
            <p:spPr>
              <a:xfrm>
                <a:off x="8188150" y="3496275"/>
                <a:ext cx="11000" cy="6550"/>
              </a:xfrm>
              <a:custGeom>
                <a:avLst/>
                <a:gdLst/>
                <a:ahLst/>
                <a:cxnLst/>
                <a:rect l="l" t="t" r="r" b="b"/>
                <a:pathLst>
                  <a:path w="440" h="262" extrusionOk="0">
                    <a:moveTo>
                      <a:pt x="341" y="0"/>
                    </a:moveTo>
                    <a:cubicBezTo>
                      <a:pt x="335" y="0"/>
                      <a:pt x="328" y="1"/>
                      <a:pt x="322" y="4"/>
                    </a:cubicBezTo>
                    <a:cubicBezTo>
                      <a:pt x="238" y="24"/>
                      <a:pt x="155" y="45"/>
                      <a:pt x="92" y="87"/>
                    </a:cubicBezTo>
                    <a:cubicBezTo>
                      <a:pt x="1" y="142"/>
                      <a:pt x="54" y="261"/>
                      <a:pt x="139" y="261"/>
                    </a:cubicBezTo>
                    <a:cubicBezTo>
                      <a:pt x="150" y="261"/>
                      <a:pt x="163" y="259"/>
                      <a:pt x="176" y="254"/>
                    </a:cubicBezTo>
                    <a:cubicBezTo>
                      <a:pt x="238" y="212"/>
                      <a:pt x="322" y="170"/>
                      <a:pt x="384" y="129"/>
                    </a:cubicBezTo>
                    <a:cubicBezTo>
                      <a:pt x="440" y="73"/>
                      <a:pt x="396"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7"/>
              <p:cNvSpPr/>
              <p:nvPr/>
            </p:nvSpPr>
            <p:spPr>
              <a:xfrm>
                <a:off x="8247675" y="3567800"/>
                <a:ext cx="16825" cy="10475"/>
              </a:xfrm>
              <a:custGeom>
                <a:avLst/>
                <a:gdLst/>
                <a:ahLst/>
                <a:cxnLst/>
                <a:rect l="l" t="t" r="r" b="b"/>
                <a:pathLst>
                  <a:path w="673" h="419" extrusionOk="0">
                    <a:moveTo>
                      <a:pt x="589" y="0"/>
                    </a:moveTo>
                    <a:cubicBezTo>
                      <a:pt x="381" y="42"/>
                      <a:pt x="193" y="146"/>
                      <a:pt x="47" y="313"/>
                    </a:cubicBezTo>
                    <a:cubicBezTo>
                      <a:pt x="0" y="360"/>
                      <a:pt x="59" y="419"/>
                      <a:pt x="109" y="419"/>
                    </a:cubicBezTo>
                    <a:cubicBezTo>
                      <a:pt x="125" y="419"/>
                      <a:pt x="141" y="412"/>
                      <a:pt x="151" y="396"/>
                    </a:cubicBezTo>
                    <a:cubicBezTo>
                      <a:pt x="277" y="250"/>
                      <a:pt x="423" y="146"/>
                      <a:pt x="610" y="84"/>
                    </a:cubicBezTo>
                    <a:cubicBezTo>
                      <a:pt x="673" y="84"/>
                      <a:pt x="652" y="0"/>
                      <a:pt x="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7"/>
              <p:cNvSpPr/>
              <p:nvPr/>
            </p:nvSpPr>
            <p:spPr>
              <a:xfrm>
                <a:off x="8292450" y="3593350"/>
                <a:ext cx="15350" cy="8550"/>
              </a:xfrm>
              <a:custGeom>
                <a:avLst/>
                <a:gdLst/>
                <a:ahLst/>
                <a:cxnLst/>
                <a:rect l="l" t="t" r="r" b="b"/>
                <a:pathLst>
                  <a:path w="614" h="342" extrusionOk="0">
                    <a:moveTo>
                      <a:pt x="530" y="0"/>
                    </a:moveTo>
                    <a:cubicBezTo>
                      <a:pt x="384" y="42"/>
                      <a:pt x="217" y="104"/>
                      <a:pt x="92" y="167"/>
                    </a:cubicBezTo>
                    <a:cubicBezTo>
                      <a:pt x="0" y="222"/>
                      <a:pt x="69" y="341"/>
                      <a:pt x="144" y="341"/>
                    </a:cubicBezTo>
                    <a:cubicBezTo>
                      <a:pt x="154" y="341"/>
                      <a:pt x="165" y="339"/>
                      <a:pt x="175" y="334"/>
                    </a:cubicBezTo>
                    <a:cubicBezTo>
                      <a:pt x="321" y="250"/>
                      <a:pt x="446" y="188"/>
                      <a:pt x="571" y="84"/>
                    </a:cubicBezTo>
                    <a:cubicBezTo>
                      <a:pt x="613" y="42"/>
                      <a:pt x="571"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7"/>
              <p:cNvSpPr/>
              <p:nvPr/>
            </p:nvSpPr>
            <p:spPr>
              <a:xfrm>
                <a:off x="8290300" y="3664775"/>
                <a:ext cx="14350" cy="8025"/>
              </a:xfrm>
              <a:custGeom>
                <a:avLst/>
                <a:gdLst/>
                <a:ahLst/>
                <a:cxnLst/>
                <a:rect l="l" t="t" r="r" b="b"/>
                <a:pathLst>
                  <a:path w="574" h="321" extrusionOk="0">
                    <a:moveTo>
                      <a:pt x="511" y="1"/>
                    </a:moveTo>
                    <a:cubicBezTo>
                      <a:pt x="365" y="42"/>
                      <a:pt x="219" y="105"/>
                      <a:pt x="73" y="167"/>
                    </a:cubicBezTo>
                    <a:cubicBezTo>
                      <a:pt x="0" y="204"/>
                      <a:pt x="55" y="321"/>
                      <a:pt x="126" y="321"/>
                    </a:cubicBezTo>
                    <a:cubicBezTo>
                      <a:pt x="136" y="321"/>
                      <a:pt x="147" y="319"/>
                      <a:pt x="157" y="313"/>
                    </a:cubicBezTo>
                    <a:cubicBezTo>
                      <a:pt x="303" y="251"/>
                      <a:pt x="428" y="167"/>
                      <a:pt x="553" y="63"/>
                    </a:cubicBezTo>
                    <a:cubicBezTo>
                      <a:pt x="574" y="21"/>
                      <a:pt x="553"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7"/>
              <p:cNvSpPr/>
              <p:nvPr/>
            </p:nvSpPr>
            <p:spPr>
              <a:xfrm>
                <a:off x="8318100" y="3707775"/>
                <a:ext cx="10450" cy="9275"/>
              </a:xfrm>
              <a:custGeom>
                <a:avLst/>
                <a:gdLst/>
                <a:ahLst/>
                <a:cxnLst/>
                <a:rect l="l" t="t" r="r" b="b"/>
                <a:pathLst>
                  <a:path w="418" h="371" extrusionOk="0">
                    <a:moveTo>
                      <a:pt x="332" y="0"/>
                    </a:moveTo>
                    <a:cubicBezTo>
                      <a:pt x="320" y="0"/>
                      <a:pt x="308" y="4"/>
                      <a:pt x="296" y="12"/>
                    </a:cubicBezTo>
                    <a:cubicBezTo>
                      <a:pt x="213" y="74"/>
                      <a:pt x="129" y="137"/>
                      <a:pt x="67" y="199"/>
                    </a:cubicBezTo>
                    <a:cubicBezTo>
                      <a:pt x="1" y="265"/>
                      <a:pt x="65" y="370"/>
                      <a:pt x="136" y="370"/>
                    </a:cubicBezTo>
                    <a:cubicBezTo>
                      <a:pt x="155" y="370"/>
                      <a:pt x="174" y="363"/>
                      <a:pt x="192" y="345"/>
                    </a:cubicBezTo>
                    <a:cubicBezTo>
                      <a:pt x="275" y="262"/>
                      <a:pt x="338" y="199"/>
                      <a:pt x="401" y="95"/>
                    </a:cubicBezTo>
                    <a:cubicBezTo>
                      <a:pt x="417" y="61"/>
                      <a:pt x="380"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7"/>
              <p:cNvSpPr/>
              <p:nvPr/>
            </p:nvSpPr>
            <p:spPr>
              <a:xfrm>
                <a:off x="8445425" y="2818475"/>
                <a:ext cx="10975" cy="5775"/>
              </a:xfrm>
              <a:custGeom>
                <a:avLst/>
                <a:gdLst/>
                <a:ahLst/>
                <a:cxnLst/>
                <a:rect l="l" t="t" r="r" b="b"/>
                <a:pathLst>
                  <a:path w="439" h="231" extrusionOk="0">
                    <a:moveTo>
                      <a:pt x="147" y="1"/>
                    </a:moveTo>
                    <a:cubicBezTo>
                      <a:pt x="1" y="22"/>
                      <a:pt x="1" y="230"/>
                      <a:pt x="147" y="230"/>
                    </a:cubicBezTo>
                    <a:cubicBezTo>
                      <a:pt x="209" y="230"/>
                      <a:pt x="293" y="230"/>
                      <a:pt x="376" y="209"/>
                    </a:cubicBezTo>
                    <a:cubicBezTo>
                      <a:pt x="439" y="168"/>
                      <a:pt x="439" y="63"/>
                      <a:pt x="376" y="43"/>
                    </a:cubicBezTo>
                    <a:cubicBezTo>
                      <a:pt x="293" y="22"/>
                      <a:pt x="209"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7"/>
              <p:cNvSpPr/>
              <p:nvPr/>
            </p:nvSpPr>
            <p:spPr>
              <a:xfrm>
                <a:off x="8477825" y="2756425"/>
                <a:ext cx="20800" cy="5250"/>
              </a:xfrm>
              <a:custGeom>
                <a:avLst/>
                <a:gdLst/>
                <a:ahLst/>
                <a:cxnLst/>
                <a:rect l="l" t="t" r="r" b="b"/>
                <a:pathLst>
                  <a:path w="832" h="210" extrusionOk="0">
                    <a:moveTo>
                      <a:pt x="790" y="1"/>
                    </a:moveTo>
                    <a:cubicBezTo>
                      <a:pt x="540" y="22"/>
                      <a:pt x="311" y="43"/>
                      <a:pt x="60" y="84"/>
                    </a:cubicBezTo>
                    <a:cubicBezTo>
                      <a:pt x="1" y="84"/>
                      <a:pt x="17" y="198"/>
                      <a:pt x="91" y="209"/>
                    </a:cubicBezTo>
                    <a:lnTo>
                      <a:pt x="91" y="209"/>
                    </a:lnTo>
                    <a:cubicBezTo>
                      <a:pt x="337" y="187"/>
                      <a:pt x="564" y="146"/>
                      <a:pt x="790" y="84"/>
                    </a:cubicBezTo>
                    <a:cubicBezTo>
                      <a:pt x="832" y="63"/>
                      <a:pt x="832" y="1"/>
                      <a:pt x="790" y="1"/>
                    </a:cubicBezTo>
                    <a:close/>
                    <a:moveTo>
                      <a:pt x="91" y="209"/>
                    </a:moveTo>
                    <a:cubicBezTo>
                      <a:pt x="87" y="209"/>
                      <a:pt x="84" y="209"/>
                      <a:pt x="81" y="209"/>
                    </a:cubicBezTo>
                    <a:lnTo>
                      <a:pt x="102" y="209"/>
                    </a:lnTo>
                    <a:cubicBezTo>
                      <a:pt x="98" y="209"/>
                      <a:pt x="94" y="209"/>
                      <a:pt x="91" y="20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7"/>
              <p:cNvSpPr/>
              <p:nvPr/>
            </p:nvSpPr>
            <p:spPr>
              <a:xfrm>
                <a:off x="8478550" y="2812700"/>
                <a:ext cx="13700" cy="6475"/>
              </a:xfrm>
              <a:custGeom>
                <a:avLst/>
                <a:gdLst/>
                <a:ahLst/>
                <a:cxnLst/>
                <a:rect l="l" t="t" r="r" b="b"/>
                <a:pathLst>
                  <a:path w="548" h="259" extrusionOk="0">
                    <a:moveTo>
                      <a:pt x="466" y="0"/>
                    </a:moveTo>
                    <a:cubicBezTo>
                      <a:pt x="461" y="0"/>
                      <a:pt x="455" y="1"/>
                      <a:pt x="448" y="2"/>
                    </a:cubicBezTo>
                    <a:cubicBezTo>
                      <a:pt x="344" y="2"/>
                      <a:pt x="219" y="23"/>
                      <a:pt x="115" y="65"/>
                    </a:cubicBezTo>
                    <a:cubicBezTo>
                      <a:pt x="1" y="84"/>
                      <a:pt x="42" y="258"/>
                      <a:pt x="145" y="258"/>
                    </a:cubicBezTo>
                    <a:cubicBezTo>
                      <a:pt x="155" y="258"/>
                      <a:pt x="166" y="256"/>
                      <a:pt x="177" y="253"/>
                    </a:cubicBezTo>
                    <a:cubicBezTo>
                      <a:pt x="282" y="211"/>
                      <a:pt x="386" y="169"/>
                      <a:pt x="490" y="128"/>
                    </a:cubicBezTo>
                    <a:cubicBezTo>
                      <a:pt x="548" y="108"/>
                      <a:pt x="535"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7"/>
              <p:cNvSpPr/>
              <p:nvPr/>
            </p:nvSpPr>
            <p:spPr>
              <a:xfrm>
                <a:off x="8453775" y="2895650"/>
                <a:ext cx="14625" cy="4725"/>
              </a:xfrm>
              <a:custGeom>
                <a:avLst/>
                <a:gdLst/>
                <a:ahLst/>
                <a:cxnLst/>
                <a:rect l="l" t="t" r="r" b="b"/>
                <a:pathLst>
                  <a:path w="585" h="189" extrusionOk="0">
                    <a:moveTo>
                      <a:pt x="105" y="1"/>
                    </a:moveTo>
                    <a:cubicBezTo>
                      <a:pt x="0" y="1"/>
                      <a:pt x="0" y="168"/>
                      <a:pt x="105" y="188"/>
                    </a:cubicBezTo>
                    <a:cubicBezTo>
                      <a:pt x="251" y="188"/>
                      <a:pt x="376" y="168"/>
                      <a:pt x="522" y="147"/>
                    </a:cubicBezTo>
                    <a:cubicBezTo>
                      <a:pt x="584" y="147"/>
                      <a:pt x="584" y="42"/>
                      <a:pt x="522" y="22"/>
                    </a:cubicBezTo>
                    <a:cubicBezTo>
                      <a:pt x="376" y="1"/>
                      <a:pt x="251"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7"/>
              <p:cNvSpPr/>
              <p:nvPr/>
            </p:nvSpPr>
            <p:spPr>
              <a:xfrm>
                <a:off x="8436900" y="2973750"/>
                <a:ext cx="31500" cy="7975"/>
              </a:xfrm>
              <a:custGeom>
                <a:avLst/>
                <a:gdLst/>
                <a:ahLst/>
                <a:cxnLst/>
                <a:rect l="l" t="t" r="r" b="b"/>
                <a:pathLst>
                  <a:path w="1260" h="319" extrusionOk="0">
                    <a:moveTo>
                      <a:pt x="667" y="0"/>
                    </a:moveTo>
                    <a:cubicBezTo>
                      <a:pt x="482" y="0"/>
                      <a:pt x="300" y="37"/>
                      <a:pt x="133" y="110"/>
                    </a:cubicBezTo>
                    <a:cubicBezTo>
                      <a:pt x="0" y="129"/>
                      <a:pt x="40" y="303"/>
                      <a:pt x="158" y="303"/>
                    </a:cubicBezTo>
                    <a:cubicBezTo>
                      <a:pt x="170" y="303"/>
                      <a:pt x="182" y="301"/>
                      <a:pt x="195" y="297"/>
                    </a:cubicBezTo>
                    <a:lnTo>
                      <a:pt x="195" y="318"/>
                    </a:lnTo>
                    <a:cubicBezTo>
                      <a:pt x="529" y="235"/>
                      <a:pt x="863" y="256"/>
                      <a:pt x="1218" y="193"/>
                    </a:cubicBezTo>
                    <a:cubicBezTo>
                      <a:pt x="1259" y="172"/>
                      <a:pt x="1259" y="110"/>
                      <a:pt x="1218" y="110"/>
                    </a:cubicBezTo>
                    <a:cubicBezTo>
                      <a:pt x="1040" y="37"/>
                      <a:pt x="853"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7"/>
              <p:cNvSpPr/>
              <p:nvPr/>
            </p:nvSpPr>
            <p:spPr>
              <a:xfrm>
                <a:off x="8451225" y="3036450"/>
                <a:ext cx="28125" cy="6325"/>
              </a:xfrm>
              <a:custGeom>
                <a:avLst/>
                <a:gdLst/>
                <a:ahLst/>
                <a:cxnLst/>
                <a:rect l="l" t="t" r="r" b="b"/>
                <a:pathLst>
                  <a:path w="1125" h="253" extrusionOk="0">
                    <a:moveTo>
                      <a:pt x="1041" y="0"/>
                    </a:moveTo>
                    <a:cubicBezTo>
                      <a:pt x="728" y="0"/>
                      <a:pt x="436" y="21"/>
                      <a:pt x="123" y="84"/>
                    </a:cubicBezTo>
                    <a:cubicBezTo>
                      <a:pt x="24" y="84"/>
                      <a:pt x="0" y="252"/>
                      <a:pt x="105" y="252"/>
                    </a:cubicBezTo>
                    <a:cubicBezTo>
                      <a:pt x="110" y="252"/>
                      <a:pt x="116" y="252"/>
                      <a:pt x="123" y="251"/>
                    </a:cubicBezTo>
                    <a:cubicBezTo>
                      <a:pt x="436" y="251"/>
                      <a:pt x="749" y="188"/>
                      <a:pt x="1041" y="125"/>
                    </a:cubicBezTo>
                    <a:cubicBezTo>
                      <a:pt x="1124" y="105"/>
                      <a:pt x="1124"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7"/>
              <p:cNvSpPr/>
              <p:nvPr/>
            </p:nvSpPr>
            <p:spPr>
              <a:xfrm>
                <a:off x="8441500" y="3098975"/>
                <a:ext cx="18025" cy="7300"/>
              </a:xfrm>
              <a:custGeom>
                <a:avLst/>
                <a:gdLst/>
                <a:ahLst/>
                <a:cxnLst/>
                <a:rect l="l" t="t" r="r" b="b"/>
                <a:pathLst>
                  <a:path w="721" h="292" extrusionOk="0">
                    <a:moveTo>
                      <a:pt x="572" y="1"/>
                    </a:moveTo>
                    <a:cubicBezTo>
                      <a:pt x="457" y="1"/>
                      <a:pt x="322" y="107"/>
                      <a:pt x="223" y="107"/>
                    </a:cubicBezTo>
                    <a:cubicBezTo>
                      <a:pt x="199" y="107"/>
                      <a:pt x="177" y="101"/>
                      <a:pt x="158" y="86"/>
                    </a:cubicBezTo>
                    <a:cubicBezTo>
                      <a:pt x="144" y="79"/>
                      <a:pt x="131" y="76"/>
                      <a:pt x="118" y="76"/>
                    </a:cubicBezTo>
                    <a:cubicBezTo>
                      <a:pt x="51" y="76"/>
                      <a:pt x="1" y="158"/>
                      <a:pt x="53" y="211"/>
                    </a:cubicBezTo>
                    <a:cubicBezTo>
                      <a:pt x="99" y="241"/>
                      <a:pt x="156" y="261"/>
                      <a:pt x="216" y="261"/>
                    </a:cubicBezTo>
                    <a:cubicBezTo>
                      <a:pt x="238" y="261"/>
                      <a:pt x="260" y="258"/>
                      <a:pt x="283" y="252"/>
                    </a:cubicBezTo>
                    <a:cubicBezTo>
                      <a:pt x="320" y="252"/>
                      <a:pt x="417" y="201"/>
                      <a:pt x="493" y="176"/>
                    </a:cubicBezTo>
                    <a:lnTo>
                      <a:pt x="493" y="176"/>
                    </a:lnTo>
                    <a:cubicBezTo>
                      <a:pt x="492" y="180"/>
                      <a:pt x="491" y="185"/>
                      <a:pt x="491" y="190"/>
                    </a:cubicBezTo>
                    <a:cubicBezTo>
                      <a:pt x="500" y="262"/>
                      <a:pt x="544" y="291"/>
                      <a:pt x="591" y="291"/>
                    </a:cubicBezTo>
                    <a:cubicBezTo>
                      <a:pt x="653" y="291"/>
                      <a:pt x="721" y="240"/>
                      <a:pt x="721" y="169"/>
                    </a:cubicBezTo>
                    <a:cubicBezTo>
                      <a:pt x="721" y="86"/>
                      <a:pt x="679" y="23"/>
                      <a:pt x="596" y="2"/>
                    </a:cubicBezTo>
                    <a:cubicBezTo>
                      <a:pt x="588" y="1"/>
                      <a:pt x="580"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7"/>
              <p:cNvSpPr/>
              <p:nvPr/>
            </p:nvSpPr>
            <p:spPr>
              <a:xfrm>
                <a:off x="8430225" y="3155975"/>
                <a:ext cx="19400" cy="7075"/>
              </a:xfrm>
              <a:custGeom>
                <a:avLst/>
                <a:gdLst/>
                <a:ahLst/>
                <a:cxnLst/>
                <a:rect l="l" t="t" r="r" b="b"/>
                <a:pathLst>
                  <a:path w="776" h="283" extrusionOk="0">
                    <a:moveTo>
                      <a:pt x="531" y="1"/>
                    </a:moveTo>
                    <a:cubicBezTo>
                      <a:pt x="377" y="1"/>
                      <a:pt x="226" y="43"/>
                      <a:pt x="87" y="121"/>
                    </a:cubicBezTo>
                    <a:cubicBezTo>
                      <a:pt x="1" y="173"/>
                      <a:pt x="58" y="282"/>
                      <a:pt x="139" y="282"/>
                    </a:cubicBezTo>
                    <a:cubicBezTo>
                      <a:pt x="156" y="282"/>
                      <a:pt x="174" y="277"/>
                      <a:pt x="191" y="267"/>
                    </a:cubicBezTo>
                    <a:cubicBezTo>
                      <a:pt x="251" y="241"/>
                      <a:pt x="315" y="219"/>
                      <a:pt x="381" y="202"/>
                    </a:cubicBezTo>
                    <a:lnTo>
                      <a:pt x="381" y="202"/>
                    </a:lnTo>
                    <a:cubicBezTo>
                      <a:pt x="382" y="236"/>
                      <a:pt x="412" y="270"/>
                      <a:pt x="446" y="270"/>
                    </a:cubicBezTo>
                    <a:cubicBezTo>
                      <a:pt x="451" y="270"/>
                      <a:pt x="457" y="269"/>
                      <a:pt x="462" y="267"/>
                    </a:cubicBezTo>
                    <a:cubicBezTo>
                      <a:pt x="525" y="225"/>
                      <a:pt x="629" y="183"/>
                      <a:pt x="692" y="163"/>
                    </a:cubicBezTo>
                    <a:cubicBezTo>
                      <a:pt x="775" y="142"/>
                      <a:pt x="775" y="17"/>
                      <a:pt x="692" y="17"/>
                    </a:cubicBezTo>
                    <a:cubicBezTo>
                      <a:pt x="638" y="6"/>
                      <a:pt x="584"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7"/>
              <p:cNvSpPr/>
              <p:nvPr/>
            </p:nvSpPr>
            <p:spPr>
              <a:xfrm>
                <a:off x="8476700" y="3145600"/>
                <a:ext cx="17775" cy="4875"/>
              </a:xfrm>
              <a:custGeom>
                <a:avLst/>
                <a:gdLst/>
                <a:ahLst/>
                <a:cxnLst/>
                <a:rect l="l" t="t" r="r" b="b"/>
                <a:pathLst>
                  <a:path w="711" h="195" extrusionOk="0">
                    <a:moveTo>
                      <a:pt x="335" y="1"/>
                    </a:moveTo>
                    <a:cubicBezTo>
                      <a:pt x="264" y="1"/>
                      <a:pt x="195" y="6"/>
                      <a:pt x="126" y="14"/>
                    </a:cubicBezTo>
                    <a:cubicBezTo>
                      <a:pt x="1" y="14"/>
                      <a:pt x="1" y="181"/>
                      <a:pt x="126" y="181"/>
                    </a:cubicBezTo>
                    <a:cubicBezTo>
                      <a:pt x="195" y="190"/>
                      <a:pt x="264" y="195"/>
                      <a:pt x="335" y="195"/>
                    </a:cubicBezTo>
                    <a:cubicBezTo>
                      <a:pt x="435" y="195"/>
                      <a:pt x="538" y="185"/>
                      <a:pt x="648" y="160"/>
                    </a:cubicBezTo>
                    <a:cubicBezTo>
                      <a:pt x="710" y="140"/>
                      <a:pt x="710" y="56"/>
                      <a:pt x="648" y="35"/>
                    </a:cubicBezTo>
                    <a:cubicBezTo>
                      <a:pt x="538" y="11"/>
                      <a:pt x="435" y="1"/>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7"/>
              <p:cNvSpPr/>
              <p:nvPr/>
            </p:nvSpPr>
            <p:spPr>
              <a:xfrm>
                <a:off x="8449075" y="3189525"/>
                <a:ext cx="10975" cy="6500"/>
              </a:xfrm>
              <a:custGeom>
                <a:avLst/>
                <a:gdLst/>
                <a:ahLst/>
                <a:cxnLst/>
                <a:rect l="l" t="t" r="r" b="b"/>
                <a:pathLst>
                  <a:path w="439" h="260" extrusionOk="0">
                    <a:moveTo>
                      <a:pt x="306" y="0"/>
                    </a:moveTo>
                    <a:cubicBezTo>
                      <a:pt x="281" y="0"/>
                      <a:pt x="258" y="10"/>
                      <a:pt x="243" y="28"/>
                    </a:cubicBezTo>
                    <a:lnTo>
                      <a:pt x="243" y="28"/>
                    </a:lnTo>
                    <a:cubicBezTo>
                      <a:pt x="230" y="23"/>
                      <a:pt x="218" y="18"/>
                      <a:pt x="209" y="9"/>
                    </a:cubicBezTo>
                    <a:lnTo>
                      <a:pt x="105" y="9"/>
                    </a:lnTo>
                    <a:cubicBezTo>
                      <a:pt x="21" y="9"/>
                      <a:pt x="1" y="93"/>
                      <a:pt x="42" y="135"/>
                    </a:cubicBezTo>
                    <a:cubicBezTo>
                      <a:pt x="105" y="197"/>
                      <a:pt x="188" y="239"/>
                      <a:pt x="293" y="260"/>
                    </a:cubicBezTo>
                    <a:cubicBezTo>
                      <a:pt x="376" y="239"/>
                      <a:pt x="439" y="114"/>
                      <a:pt x="376" y="30"/>
                    </a:cubicBezTo>
                    <a:cubicBezTo>
                      <a:pt x="355" y="9"/>
                      <a:pt x="330"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7"/>
              <p:cNvSpPr/>
              <p:nvPr/>
            </p:nvSpPr>
            <p:spPr>
              <a:xfrm>
                <a:off x="8426100" y="3245375"/>
                <a:ext cx="24500" cy="10275"/>
              </a:xfrm>
              <a:custGeom>
                <a:avLst/>
                <a:gdLst/>
                <a:ahLst/>
                <a:cxnLst/>
                <a:rect l="l" t="t" r="r" b="b"/>
                <a:pathLst>
                  <a:path w="980" h="411" extrusionOk="0">
                    <a:moveTo>
                      <a:pt x="602" y="1"/>
                    </a:moveTo>
                    <a:cubicBezTo>
                      <a:pt x="400" y="1"/>
                      <a:pt x="190" y="106"/>
                      <a:pt x="64" y="257"/>
                    </a:cubicBezTo>
                    <a:cubicBezTo>
                      <a:pt x="0" y="321"/>
                      <a:pt x="59" y="410"/>
                      <a:pt x="128" y="410"/>
                    </a:cubicBezTo>
                    <a:cubicBezTo>
                      <a:pt x="148" y="410"/>
                      <a:pt x="170" y="402"/>
                      <a:pt x="189" y="383"/>
                    </a:cubicBezTo>
                    <a:cubicBezTo>
                      <a:pt x="316" y="256"/>
                      <a:pt x="481" y="186"/>
                      <a:pt x="651" y="186"/>
                    </a:cubicBezTo>
                    <a:cubicBezTo>
                      <a:pt x="733" y="186"/>
                      <a:pt x="817" y="203"/>
                      <a:pt x="899" y="237"/>
                    </a:cubicBezTo>
                    <a:cubicBezTo>
                      <a:pt x="907" y="239"/>
                      <a:pt x="915" y="241"/>
                      <a:pt x="922" y="241"/>
                    </a:cubicBezTo>
                    <a:cubicBezTo>
                      <a:pt x="966" y="241"/>
                      <a:pt x="979" y="189"/>
                      <a:pt x="961" y="153"/>
                    </a:cubicBezTo>
                    <a:cubicBezTo>
                      <a:pt x="862" y="46"/>
                      <a:pt x="734" y="1"/>
                      <a:pt x="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7"/>
              <p:cNvSpPr/>
              <p:nvPr/>
            </p:nvSpPr>
            <p:spPr>
              <a:xfrm>
                <a:off x="8460850" y="2706900"/>
                <a:ext cx="15875" cy="6950"/>
              </a:xfrm>
              <a:custGeom>
                <a:avLst/>
                <a:gdLst/>
                <a:ahLst/>
                <a:cxnLst/>
                <a:rect l="l" t="t" r="r" b="b"/>
                <a:pathLst>
                  <a:path w="635" h="278" extrusionOk="0">
                    <a:moveTo>
                      <a:pt x="552" y="0"/>
                    </a:moveTo>
                    <a:cubicBezTo>
                      <a:pt x="385" y="21"/>
                      <a:pt x="260" y="63"/>
                      <a:pt x="114" y="105"/>
                    </a:cubicBezTo>
                    <a:cubicBezTo>
                      <a:pt x="1" y="123"/>
                      <a:pt x="40" y="278"/>
                      <a:pt x="126" y="278"/>
                    </a:cubicBezTo>
                    <a:cubicBezTo>
                      <a:pt x="135" y="278"/>
                      <a:pt x="145" y="276"/>
                      <a:pt x="155" y="272"/>
                    </a:cubicBezTo>
                    <a:cubicBezTo>
                      <a:pt x="301" y="251"/>
                      <a:pt x="447" y="209"/>
                      <a:pt x="572" y="146"/>
                    </a:cubicBezTo>
                    <a:cubicBezTo>
                      <a:pt x="635" y="105"/>
                      <a:pt x="614" y="21"/>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7"/>
              <p:cNvSpPr/>
              <p:nvPr/>
            </p:nvSpPr>
            <p:spPr>
              <a:xfrm>
                <a:off x="8483900" y="2630775"/>
                <a:ext cx="20450" cy="6625"/>
              </a:xfrm>
              <a:custGeom>
                <a:avLst/>
                <a:gdLst/>
                <a:ahLst/>
                <a:cxnLst/>
                <a:rect l="l" t="t" r="r" b="b"/>
                <a:pathLst>
                  <a:path w="818" h="265" extrusionOk="0">
                    <a:moveTo>
                      <a:pt x="539" y="1"/>
                    </a:moveTo>
                    <a:cubicBezTo>
                      <a:pt x="383" y="1"/>
                      <a:pt x="231" y="33"/>
                      <a:pt x="88" y="104"/>
                    </a:cubicBezTo>
                    <a:cubicBezTo>
                      <a:pt x="0" y="140"/>
                      <a:pt x="46" y="264"/>
                      <a:pt x="125" y="264"/>
                    </a:cubicBezTo>
                    <a:cubicBezTo>
                      <a:pt x="140" y="264"/>
                      <a:pt x="156" y="260"/>
                      <a:pt x="172" y="250"/>
                    </a:cubicBezTo>
                    <a:cubicBezTo>
                      <a:pt x="360" y="167"/>
                      <a:pt x="547" y="125"/>
                      <a:pt x="756" y="125"/>
                    </a:cubicBezTo>
                    <a:cubicBezTo>
                      <a:pt x="761" y="127"/>
                      <a:pt x="767" y="128"/>
                      <a:pt x="771" y="128"/>
                    </a:cubicBezTo>
                    <a:cubicBezTo>
                      <a:pt x="818" y="128"/>
                      <a:pt x="813" y="40"/>
                      <a:pt x="756" y="21"/>
                    </a:cubicBezTo>
                    <a:cubicBezTo>
                      <a:pt x="683" y="8"/>
                      <a:pt x="611" y="1"/>
                      <a:pt x="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7"/>
              <p:cNvSpPr/>
              <p:nvPr/>
            </p:nvSpPr>
            <p:spPr>
              <a:xfrm>
                <a:off x="8468900" y="2574375"/>
                <a:ext cx="25450" cy="7500"/>
              </a:xfrm>
              <a:custGeom>
                <a:avLst/>
                <a:gdLst/>
                <a:ahLst/>
                <a:cxnLst/>
                <a:rect l="l" t="t" r="r" b="b"/>
                <a:pathLst>
                  <a:path w="1018" h="300" extrusionOk="0">
                    <a:moveTo>
                      <a:pt x="943" y="0"/>
                    </a:moveTo>
                    <a:cubicBezTo>
                      <a:pt x="935" y="0"/>
                      <a:pt x="927" y="1"/>
                      <a:pt x="918" y="4"/>
                    </a:cubicBezTo>
                    <a:cubicBezTo>
                      <a:pt x="918" y="4"/>
                      <a:pt x="918" y="4"/>
                      <a:pt x="918" y="4"/>
                    </a:cubicBezTo>
                    <a:lnTo>
                      <a:pt x="918" y="4"/>
                    </a:lnTo>
                    <a:lnTo>
                      <a:pt x="626" y="45"/>
                    </a:lnTo>
                    <a:cubicBezTo>
                      <a:pt x="608" y="45"/>
                      <a:pt x="597" y="52"/>
                      <a:pt x="591" y="62"/>
                    </a:cubicBezTo>
                    <a:lnTo>
                      <a:pt x="591" y="62"/>
                    </a:lnTo>
                    <a:cubicBezTo>
                      <a:pt x="438" y="80"/>
                      <a:pt x="282" y="87"/>
                      <a:pt x="125" y="87"/>
                    </a:cubicBezTo>
                    <a:cubicBezTo>
                      <a:pt x="0" y="87"/>
                      <a:pt x="0" y="275"/>
                      <a:pt x="125" y="296"/>
                    </a:cubicBezTo>
                    <a:cubicBezTo>
                      <a:pt x="162" y="298"/>
                      <a:pt x="198" y="299"/>
                      <a:pt x="235" y="299"/>
                    </a:cubicBezTo>
                    <a:cubicBezTo>
                      <a:pt x="490" y="299"/>
                      <a:pt x="743" y="236"/>
                      <a:pt x="980" y="108"/>
                    </a:cubicBezTo>
                    <a:cubicBezTo>
                      <a:pt x="1018" y="71"/>
                      <a:pt x="1005"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7"/>
              <p:cNvSpPr/>
              <p:nvPr/>
            </p:nvSpPr>
            <p:spPr>
              <a:xfrm>
                <a:off x="8423525" y="2592700"/>
                <a:ext cx="17225" cy="6275"/>
              </a:xfrm>
              <a:custGeom>
                <a:avLst/>
                <a:gdLst/>
                <a:ahLst/>
                <a:cxnLst/>
                <a:rect l="l" t="t" r="r" b="b"/>
                <a:pathLst>
                  <a:path w="689" h="251" extrusionOk="0">
                    <a:moveTo>
                      <a:pt x="605" y="1"/>
                    </a:moveTo>
                    <a:cubicBezTo>
                      <a:pt x="438" y="21"/>
                      <a:pt x="251" y="63"/>
                      <a:pt x="84" y="105"/>
                    </a:cubicBezTo>
                    <a:cubicBezTo>
                      <a:pt x="0" y="126"/>
                      <a:pt x="42" y="251"/>
                      <a:pt x="126" y="251"/>
                    </a:cubicBezTo>
                    <a:cubicBezTo>
                      <a:pt x="292" y="209"/>
                      <a:pt x="459" y="167"/>
                      <a:pt x="626" y="126"/>
                    </a:cubicBezTo>
                    <a:cubicBezTo>
                      <a:pt x="689" y="105"/>
                      <a:pt x="689" y="1"/>
                      <a:pt x="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7"/>
              <p:cNvSpPr/>
              <p:nvPr/>
            </p:nvSpPr>
            <p:spPr>
              <a:xfrm>
                <a:off x="8448725" y="2659825"/>
                <a:ext cx="19675" cy="5425"/>
              </a:xfrm>
              <a:custGeom>
                <a:avLst/>
                <a:gdLst/>
                <a:ahLst/>
                <a:cxnLst/>
                <a:rect l="l" t="t" r="r" b="b"/>
                <a:pathLst>
                  <a:path w="787" h="217" extrusionOk="0">
                    <a:moveTo>
                      <a:pt x="609" y="1"/>
                    </a:moveTo>
                    <a:cubicBezTo>
                      <a:pt x="439" y="1"/>
                      <a:pt x="268" y="35"/>
                      <a:pt x="98" y="69"/>
                    </a:cubicBezTo>
                    <a:cubicBezTo>
                      <a:pt x="1" y="88"/>
                      <a:pt x="30" y="217"/>
                      <a:pt x="120" y="217"/>
                    </a:cubicBezTo>
                    <a:cubicBezTo>
                      <a:pt x="126" y="217"/>
                      <a:pt x="133" y="216"/>
                      <a:pt x="140" y="215"/>
                    </a:cubicBezTo>
                    <a:cubicBezTo>
                      <a:pt x="348" y="194"/>
                      <a:pt x="557" y="152"/>
                      <a:pt x="745" y="69"/>
                    </a:cubicBezTo>
                    <a:cubicBezTo>
                      <a:pt x="786" y="48"/>
                      <a:pt x="765" y="6"/>
                      <a:pt x="724" y="6"/>
                    </a:cubicBezTo>
                    <a:cubicBezTo>
                      <a:pt x="685" y="2"/>
                      <a:pt x="64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7"/>
              <p:cNvSpPr/>
              <p:nvPr/>
            </p:nvSpPr>
            <p:spPr>
              <a:xfrm>
                <a:off x="8455500" y="2500025"/>
                <a:ext cx="18100" cy="6150"/>
              </a:xfrm>
              <a:custGeom>
                <a:avLst/>
                <a:gdLst/>
                <a:ahLst/>
                <a:cxnLst/>
                <a:rect l="l" t="t" r="r" b="b"/>
                <a:pathLst>
                  <a:path w="724" h="246" extrusionOk="0">
                    <a:moveTo>
                      <a:pt x="270" y="0"/>
                    </a:moveTo>
                    <a:cubicBezTo>
                      <a:pt x="220" y="0"/>
                      <a:pt x="170" y="6"/>
                      <a:pt x="119" y="16"/>
                    </a:cubicBezTo>
                    <a:cubicBezTo>
                      <a:pt x="0" y="36"/>
                      <a:pt x="50" y="205"/>
                      <a:pt x="162" y="205"/>
                    </a:cubicBezTo>
                    <a:cubicBezTo>
                      <a:pt x="169" y="205"/>
                      <a:pt x="175" y="205"/>
                      <a:pt x="182" y="204"/>
                    </a:cubicBezTo>
                    <a:cubicBezTo>
                      <a:pt x="233" y="189"/>
                      <a:pt x="288" y="182"/>
                      <a:pt x="343" y="182"/>
                    </a:cubicBezTo>
                    <a:cubicBezTo>
                      <a:pt x="443" y="182"/>
                      <a:pt x="546" y="205"/>
                      <a:pt x="640" y="245"/>
                    </a:cubicBezTo>
                    <a:cubicBezTo>
                      <a:pt x="682" y="245"/>
                      <a:pt x="724" y="204"/>
                      <a:pt x="682" y="162"/>
                    </a:cubicBezTo>
                    <a:cubicBezTo>
                      <a:pt x="572" y="51"/>
                      <a:pt x="425"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7"/>
              <p:cNvSpPr/>
              <p:nvPr/>
            </p:nvSpPr>
            <p:spPr>
              <a:xfrm>
                <a:off x="8879775" y="2706175"/>
                <a:ext cx="16200" cy="6475"/>
              </a:xfrm>
              <a:custGeom>
                <a:avLst/>
                <a:gdLst/>
                <a:ahLst/>
                <a:cxnLst/>
                <a:rect l="l" t="t" r="r" b="b"/>
                <a:pathLst>
                  <a:path w="648" h="259" extrusionOk="0">
                    <a:moveTo>
                      <a:pt x="243" y="0"/>
                    </a:moveTo>
                    <a:cubicBezTo>
                      <a:pt x="204" y="0"/>
                      <a:pt x="165" y="3"/>
                      <a:pt x="126" y="9"/>
                    </a:cubicBezTo>
                    <a:cubicBezTo>
                      <a:pt x="1" y="29"/>
                      <a:pt x="1" y="238"/>
                      <a:pt x="126" y="259"/>
                    </a:cubicBezTo>
                    <a:lnTo>
                      <a:pt x="126" y="238"/>
                    </a:lnTo>
                    <a:cubicBezTo>
                      <a:pt x="169" y="244"/>
                      <a:pt x="212" y="247"/>
                      <a:pt x="254" y="247"/>
                    </a:cubicBezTo>
                    <a:cubicBezTo>
                      <a:pt x="358" y="247"/>
                      <a:pt x="461" y="232"/>
                      <a:pt x="564" y="217"/>
                    </a:cubicBezTo>
                    <a:cubicBezTo>
                      <a:pt x="648" y="175"/>
                      <a:pt x="648" y="71"/>
                      <a:pt x="564" y="50"/>
                    </a:cubicBezTo>
                    <a:cubicBezTo>
                      <a:pt x="457" y="20"/>
                      <a:pt x="35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7"/>
              <p:cNvSpPr/>
              <p:nvPr/>
            </p:nvSpPr>
            <p:spPr>
              <a:xfrm>
                <a:off x="8859450" y="2770300"/>
                <a:ext cx="17750" cy="5450"/>
              </a:xfrm>
              <a:custGeom>
                <a:avLst/>
                <a:gdLst/>
                <a:ahLst/>
                <a:cxnLst/>
                <a:rect l="l" t="t" r="r" b="b"/>
                <a:pathLst>
                  <a:path w="710" h="218" extrusionOk="0">
                    <a:moveTo>
                      <a:pt x="260" y="1"/>
                    </a:moveTo>
                    <a:cubicBezTo>
                      <a:pt x="215" y="1"/>
                      <a:pt x="170" y="3"/>
                      <a:pt x="126" y="9"/>
                    </a:cubicBezTo>
                    <a:cubicBezTo>
                      <a:pt x="0" y="30"/>
                      <a:pt x="0" y="197"/>
                      <a:pt x="126" y="218"/>
                    </a:cubicBezTo>
                    <a:cubicBezTo>
                      <a:pt x="292" y="218"/>
                      <a:pt x="459" y="197"/>
                      <a:pt x="647" y="176"/>
                    </a:cubicBezTo>
                    <a:cubicBezTo>
                      <a:pt x="710" y="155"/>
                      <a:pt x="710" y="72"/>
                      <a:pt x="647" y="51"/>
                    </a:cubicBezTo>
                    <a:cubicBezTo>
                      <a:pt x="510" y="20"/>
                      <a:pt x="383"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7"/>
              <p:cNvSpPr/>
              <p:nvPr/>
            </p:nvSpPr>
            <p:spPr>
              <a:xfrm>
                <a:off x="8833000" y="2854875"/>
                <a:ext cx="16575" cy="7475"/>
              </a:xfrm>
              <a:custGeom>
                <a:avLst/>
                <a:gdLst/>
                <a:ahLst/>
                <a:cxnLst/>
                <a:rect l="l" t="t" r="r" b="b"/>
                <a:pathLst>
                  <a:path w="663" h="299" extrusionOk="0">
                    <a:moveTo>
                      <a:pt x="174" y="1"/>
                    </a:moveTo>
                    <a:cubicBezTo>
                      <a:pt x="84" y="1"/>
                      <a:pt x="0" y="106"/>
                      <a:pt x="99" y="172"/>
                    </a:cubicBezTo>
                    <a:cubicBezTo>
                      <a:pt x="180" y="253"/>
                      <a:pt x="295" y="299"/>
                      <a:pt x="418" y="299"/>
                    </a:cubicBezTo>
                    <a:cubicBezTo>
                      <a:pt x="485" y="299"/>
                      <a:pt x="554" y="285"/>
                      <a:pt x="620" y="255"/>
                    </a:cubicBezTo>
                    <a:cubicBezTo>
                      <a:pt x="662" y="213"/>
                      <a:pt x="641" y="130"/>
                      <a:pt x="579" y="109"/>
                    </a:cubicBezTo>
                    <a:cubicBezTo>
                      <a:pt x="557" y="113"/>
                      <a:pt x="534" y="115"/>
                      <a:pt x="512" y="115"/>
                    </a:cubicBezTo>
                    <a:cubicBezTo>
                      <a:pt x="411" y="115"/>
                      <a:pt x="314" y="77"/>
                      <a:pt x="245" y="26"/>
                    </a:cubicBezTo>
                    <a:cubicBezTo>
                      <a:pt x="223" y="8"/>
                      <a:pt x="199"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7"/>
              <p:cNvSpPr/>
              <p:nvPr/>
            </p:nvSpPr>
            <p:spPr>
              <a:xfrm>
                <a:off x="8811500" y="2979675"/>
                <a:ext cx="12525" cy="7250"/>
              </a:xfrm>
              <a:custGeom>
                <a:avLst/>
                <a:gdLst/>
                <a:ahLst/>
                <a:cxnLst/>
                <a:rect l="l" t="t" r="r" b="b"/>
                <a:pathLst>
                  <a:path w="501" h="290" extrusionOk="0">
                    <a:moveTo>
                      <a:pt x="193" y="1"/>
                    </a:moveTo>
                    <a:cubicBezTo>
                      <a:pt x="87" y="1"/>
                      <a:pt x="1" y="171"/>
                      <a:pt x="125" y="206"/>
                    </a:cubicBezTo>
                    <a:lnTo>
                      <a:pt x="125" y="227"/>
                    </a:lnTo>
                    <a:cubicBezTo>
                      <a:pt x="208" y="269"/>
                      <a:pt x="292" y="290"/>
                      <a:pt x="396" y="290"/>
                    </a:cubicBezTo>
                    <a:cubicBezTo>
                      <a:pt x="458" y="290"/>
                      <a:pt x="500" y="206"/>
                      <a:pt x="458" y="165"/>
                    </a:cubicBezTo>
                    <a:cubicBezTo>
                      <a:pt x="396" y="102"/>
                      <a:pt x="333" y="60"/>
                      <a:pt x="250" y="19"/>
                    </a:cubicBezTo>
                    <a:cubicBezTo>
                      <a:pt x="231" y="6"/>
                      <a:pt x="211" y="1"/>
                      <a:pt x="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7"/>
              <p:cNvSpPr/>
              <p:nvPr/>
            </p:nvSpPr>
            <p:spPr>
              <a:xfrm>
                <a:off x="8830675" y="2764625"/>
                <a:ext cx="11025" cy="6025"/>
              </a:xfrm>
              <a:custGeom>
                <a:avLst/>
                <a:gdLst/>
                <a:ahLst/>
                <a:cxnLst/>
                <a:rect l="l" t="t" r="r" b="b"/>
                <a:pathLst>
                  <a:path w="441" h="241" extrusionOk="0">
                    <a:moveTo>
                      <a:pt x="233" y="1"/>
                    </a:moveTo>
                    <a:cubicBezTo>
                      <a:pt x="174" y="1"/>
                      <a:pt x="114" y="22"/>
                      <a:pt x="67" y="69"/>
                    </a:cubicBezTo>
                    <a:cubicBezTo>
                      <a:pt x="1" y="135"/>
                      <a:pt x="78" y="240"/>
                      <a:pt x="155" y="240"/>
                    </a:cubicBezTo>
                    <a:cubicBezTo>
                      <a:pt x="175" y="240"/>
                      <a:pt x="195" y="233"/>
                      <a:pt x="213" y="215"/>
                    </a:cubicBezTo>
                    <a:cubicBezTo>
                      <a:pt x="234" y="205"/>
                      <a:pt x="255" y="199"/>
                      <a:pt x="273" y="199"/>
                    </a:cubicBezTo>
                    <a:cubicBezTo>
                      <a:pt x="291" y="199"/>
                      <a:pt x="307" y="205"/>
                      <a:pt x="317" y="215"/>
                    </a:cubicBezTo>
                    <a:cubicBezTo>
                      <a:pt x="326" y="217"/>
                      <a:pt x="335" y="218"/>
                      <a:pt x="342" y="218"/>
                    </a:cubicBezTo>
                    <a:cubicBezTo>
                      <a:pt x="409" y="218"/>
                      <a:pt x="440" y="146"/>
                      <a:pt x="421" y="90"/>
                    </a:cubicBezTo>
                    <a:cubicBezTo>
                      <a:pt x="376" y="33"/>
                      <a:pt x="305"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7"/>
              <p:cNvSpPr/>
              <p:nvPr/>
            </p:nvSpPr>
            <p:spPr>
              <a:xfrm>
                <a:off x="8871750" y="2863175"/>
                <a:ext cx="13275" cy="6425"/>
              </a:xfrm>
              <a:custGeom>
                <a:avLst/>
                <a:gdLst/>
                <a:ahLst/>
                <a:cxnLst/>
                <a:rect l="l" t="t" r="r" b="b"/>
                <a:pathLst>
                  <a:path w="531" h="257" extrusionOk="0">
                    <a:moveTo>
                      <a:pt x="125" y="1"/>
                    </a:moveTo>
                    <a:cubicBezTo>
                      <a:pt x="40" y="1"/>
                      <a:pt x="1" y="157"/>
                      <a:pt x="113" y="194"/>
                    </a:cubicBezTo>
                    <a:cubicBezTo>
                      <a:pt x="197" y="236"/>
                      <a:pt x="322" y="257"/>
                      <a:pt x="426" y="257"/>
                    </a:cubicBezTo>
                    <a:cubicBezTo>
                      <a:pt x="489" y="257"/>
                      <a:pt x="531" y="194"/>
                      <a:pt x="468" y="153"/>
                    </a:cubicBezTo>
                    <a:cubicBezTo>
                      <a:pt x="385" y="90"/>
                      <a:pt x="259" y="48"/>
                      <a:pt x="155" y="7"/>
                    </a:cubicBezTo>
                    <a:cubicBezTo>
                      <a:pt x="145" y="2"/>
                      <a:pt x="135"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7"/>
              <p:cNvSpPr/>
              <p:nvPr/>
            </p:nvSpPr>
            <p:spPr>
              <a:xfrm>
                <a:off x="8833900" y="2671175"/>
                <a:ext cx="18200" cy="8725"/>
              </a:xfrm>
              <a:custGeom>
                <a:avLst/>
                <a:gdLst/>
                <a:ahLst/>
                <a:cxnLst/>
                <a:rect l="l" t="t" r="r" b="b"/>
                <a:pathLst>
                  <a:path w="728" h="349" extrusionOk="0">
                    <a:moveTo>
                      <a:pt x="233" y="1"/>
                    </a:moveTo>
                    <a:cubicBezTo>
                      <a:pt x="197" y="1"/>
                      <a:pt x="161" y="4"/>
                      <a:pt x="126" y="11"/>
                    </a:cubicBezTo>
                    <a:cubicBezTo>
                      <a:pt x="0" y="11"/>
                      <a:pt x="0" y="199"/>
                      <a:pt x="126" y="199"/>
                    </a:cubicBezTo>
                    <a:cubicBezTo>
                      <a:pt x="147" y="196"/>
                      <a:pt x="169" y="195"/>
                      <a:pt x="190" y="195"/>
                    </a:cubicBezTo>
                    <a:cubicBezTo>
                      <a:pt x="335" y="195"/>
                      <a:pt x="478" y="254"/>
                      <a:pt x="605" y="345"/>
                    </a:cubicBezTo>
                    <a:cubicBezTo>
                      <a:pt x="614" y="348"/>
                      <a:pt x="622" y="349"/>
                      <a:pt x="630" y="349"/>
                    </a:cubicBezTo>
                    <a:cubicBezTo>
                      <a:pt x="683" y="349"/>
                      <a:pt x="728" y="295"/>
                      <a:pt x="710" y="240"/>
                    </a:cubicBezTo>
                    <a:cubicBezTo>
                      <a:pt x="588" y="85"/>
                      <a:pt x="409"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7"/>
              <p:cNvSpPr/>
              <p:nvPr/>
            </p:nvSpPr>
            <p:spPr>
              <a:xfrm>
                <a:off x="8166550" y="2896150"/>
                <a:ext cx="6175" cy="3750"/>
              </a:xfrm>
              <a:custGeom>
                <a:avLst/>
                <a:gdLst/>
                <a:ahLst/>
                <a:cxnLst/>
                <a:rect l="l" t="t" r="r" b="b"/>
                <a:pathLst>
                  <a:path w="247" h="150" extrusionOk="0">
                    <a:moveTo>
                      <a:pt x="68" y="0"/>
                    </a:moveTo>
                    <a:cubicBezTo>
                      <a:pt x="1" y="0"/>
                      <a:pt x="1" y="149"/>
                      <a:pt x="68" y="149"/>
                    </a:cubicBezTo>
                    <a:cubicBezTo>
                      <a:pt x="72" y="149"/>
                      <a:pt x="76" y="149"/>
                      <a:pt x="80" y="148"/>
                    </a:cubicBezTo>
                    <a:lnTo>
                      <a:pt x="184" y="127"/>
                    </a:lnTo>
                    <a:cubicBezTo>
                      <a:pt x="247" y="106"/>
                      <a:pt x="247" y="43"/>
                      <a:pt x="184" y="22"/>
                    </a:cubicBezTo>
                    <a:lnTo>
                      <a:pt x="80" y="2"/>
                    </a:lnTo>
                    <a:cubicBezTo>
                      <a:pt x="76" y="1"/>
                      <a:pt x="72" y="0"/>
                      <a:pt x="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7"/>
              <p:cNvSpPr/>
              <p:nvPr/>
            </p:nvSpPr>
            <p:spPr>
              <a:xfrm>
                <a:off x="8162950" y="2912225"/>
                <a:ext cx="24650" cy="10650"/>
              </a:xfrm>
              <a:custGeom>
                <a:avLst/>
                <a:gdLst/>
                <a:ahLst/>
                <a:cxnLst/>
                <a:rect l="l" t="t" r="r" b="b"/>
                <a:pathLst>
                  <a:path w="986" h="426" extrusionOk="0">
                    <a:moveTo>
                      <a:pt x="842" y="0"/>
                    </a:moveTo>
                    <a:cubicBezTo>
                      <a:pt x="832" y="0"/>
                      <a:pt x="820" y="2"/>
                      <a:pt x="808" y="5"/>
                    </a:cubicBezTo>
                    <a:cubicBezTo>
                      <a:pt x="704" y="26"/>
                      <a:pt x="600" y="47"/>
                      <a:pt x="495" y="68"/>
                    </a:cubicBezTo>
                    <a:cubicBezTo>
                      <a:pt x="477" y="72"/>
                      <a:pt x="463" y="83"/>
                      <a:pt x="455" y="97"/>
                    </a:cubicBezTo>
                    <a:lnTo>
                      <a:pt x="455" y="97"/>
                    </a:lnTo>
                    <a:cubicBezTo>
                      <a:pt x="320" y="145"/>
                      <a:pt x="189" y="210"/>
                      <a:pt x="57" y="297"/>
                    </a:cubicBezTo>
                    <a:cubicBezTo>
                      <a:pt x="0" y="335"/>
                      <a:pt x="30" y="425"/>
                      <a:pt x="98" y="425"/>
                    </a:cubicBezTo>
                    <a:cubicBezTo>
                      <a:pt x="105" y="425"/>
                      <a:pt x="112" y="424"/>
                      <a:pt x="120" y="422"/>
                    </a:cubicBezTo>
                    <a:cubicBezTo>
                      <a:pt x="343" y="329"/>
                      <a:pt x="567" y="269"/>
                      <a:pt x="790" y="228"/>
                    </a:cubicBezTo>
                    <a:lnTo>
                      <a:pt x="790" y="228"/>
                    </a:lnTo>
                    <a:cubicBezTo>
                      <a:pt x="803" y="230"/>
                      <a:pt x="816" y="232"/>
                      <a:pt x="829" y="235"/>
                    </a:cubicBezTo>
                    <a:lnTo>
                      <a:pt x="829" y="221"/>
                    </a:lnTo>
                    <a:lnTo>
                      <a:pt x="829" y="221"/>
                    </a:lnTo>
                    <a:cubicBezTo>
                      <a:pt x="843" y="218"/>
                      <a:pt x="857" y="216"/>
                      <a:pt x="871" y="214"/>
                    </a:cubicBezTo>
                    <a:cubicBezTo>
                      <a:pt x="985" y="195"/>
                      <a:pt x="960" y="0"/>
                      <a:pt x="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7"/>
              <p:cNvSpPr/>
              <p:nvPr/>
            </p:nvSpPr>
            <p:spPr>
              <a:xfrm>
                <a:off x="8172650" y="2946775"/>
                <a:ext cx="16250" cy="9950"/>
              </a:xfrm>
              <a:custGeom>
                <a:avLst/>
                <a:gdLst/>
                <a:ahLst/>
                <a:cxnLst/>
                <a:rect l="l" t="t" r="r" b="b"/>
                <a:pathLst>
                  <a:path w="650" h="398" extrusionOk="0">
                    <a:moveTo>
                      <a:pt x="449" y="0"/>
                    </a:moveTo>
                    <a:cubicBezTo>
                      <a:pt x="284" y="0"/>
                      <a:pt x="126" y="87"/>
                      <a:pt x="45" y="250"/>
                    </a:cubicBezTo>
                    <a:cubicBezTo>
                      <a:pt x="0" y="324"/>
                      <a:pt x="71" y="398"/>
                      <a:pt x="145" y="398"/>
                    </a:cubicBezTo>
                    <a:cubicBezTo>
                      <a:pt x="176" y="398"/>
                      <a:pt x="208" y="385"/>
                      <a:pt x="232" y="354"/>
                    </a:cubicBezTo>
                    <a:cubicBezTo>
                      <a:pt x="316" y="208"/>
                      <a:pt x="420" y="208"/>
                      <a:pt x="566" y="167"/>
                    </a:cubicBezTo>
                    <a:cubicBezTo>
                      <a:pt x="629" y="146"/>
                      <a:pt x="650" y="42"/>
                      <a:pt x="587" y="21"/>
                    </a:cubicBezTo>
                    <a:cubicBezTo>
                      <a:pt x="542" y="7"/>
                      <a:pt x="495"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7"/>
              <p:cNvSpPr/>
              <p:nvPr/>
            </p:nvSpPr>
            <p:spPr>
              <a:xfrm>
                <a:off x="8220700" y="2941700"/>
                <a:ext cx="20875" cy="9875"/>
              </a:xfrm>
              <a:custGeom>
                <a:avLst/>
                <a:gdLst/>
                <a:ahLst/>
                <a:cxnLst/>
                <a:rect l="l" t="t" r="r" b="b"/>
                <a:pathLst>
                  <a:path w="835" h="395" extrusionOk="0">
                    <a:moveTo>
                      <a:pt x="572" y="0"/>
                    </a:moveTo>
                    <a:cubicBezTo>
                      <a:pt x="386" y="0"/>
                      <a:pt x="202" y="75"/>
                      <a:pt x="83" y="224"/>
                    </a:cubicBezTo>
                    <a:cubicBezTo>
                      <a:pt x="1" y="290"/>
                      <a:pt x="75" y="395"/>
                      <a:pt x="161" y="395"/>
                    </a:cubicBezTo>
                    <a:cubicBezTo>
                      <a:pt x="184" y="395"/>
                      <a:pt x="207" y="387"/>
                      <a:pt x="229" y="370"/>
                    </a:cubicBezTo>
                    <a:cubicBezTo>
                      <a:pt x="396" y="265"/>
                      <a:pt x="584" y="182"/>
                      <a:pt x="772" y="161"/>
                    </a:cubicBezTo>
                    <a:cubicBezTo>
                      <a:pt x="834" y="140"/>
                      <a:pt x="834" y="57"/>
                      <a:pt x="792" y="36"/>
                    </a:cubicBezTo>
                    <a:cubicBezTo>
                      <a:pt x="721" y="12"/>
                      <a:pt x="646" y="0"/>
                      <a:pt x="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7"/>
              <p:cNvSpPr/>
              <p:nvPr/>
            </p:nvSpPr>
            <p:spPr>
              <a:xfrm>
                <a:off x="8200725" y="2912350"/>
                <a:ext cx="13200" cy="6550"/>
              </a:xfrm>
              <a:custGeom>
                <a:avLst/>
                <a:gdLst/>
                <a:ahLst/>
                <a:cxnLst/>
                <a:rect l="l" t="t" r="r" b="b"/>
                <a:pathLst>
                  <a:path w="528" h="262" extrusionOk="0">
                    <a:moveTo>
                      <a:pt x="423" y="0"/>
                    </a:moveTo>
                    <a:lnTo>
                      <a:pt x="111" y="63"/>
                    </a:lnTo>
                    <a:cubicBezTo>
                      <a:pt x="0" y="81"/>
                      <a:pt x="36" y="261"/>
                      <a:pt x="145" y="261"/>
                    </a:cubicBezTo>
                    <a:cubicBezTo>
                      <a:pt x="160" y="261"/>
                      <a:pt x="177" y="258"/>
                      <a:pt x="194" y="251"/>
                    </a:cubicBezTo>
                    <a:lnTo>
                      <a:pt x="465" y="105"/>
                    </a:lnTo>
                    <a:cubicBezTo>
                      <a:pt x="528" y="84"/>
                      <a:pt x="486"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7"/>
              <p:cNvSpPr/>
              <p:nvPr/>
            </p:nvSpPr>
            <p:spPr>
              <a:xfrm>
                <a:off x="8188100" y="2996075"/>
                <a:ext cx="18750" cy="9250"/>
              </a:xfrm>
              <a:custGeom>
                <a:avLst/>
                <a:gdLst/>
                <a:ahLst/>
                <a:cxnLst/>
                <a:rect l="l" t="t" r="r" b="b"/>
                <a:pathLst>
                  <a:path w="750" h="370" extrusionOk="0">
                    <a:moveTo>
                      <a:pt x="649" y="1"/>
                    </a:moveTo>
                    <a:cubicBezTo>
                      <a:pt x="638" y="1"/>
                      <a:pt x="627" y="3"/>
                      <a:pt x="616" y="9"/>
                    </a:cubicBezTo>
                    <a:cubicBezTo>
                      <a:pt x="449" y="51"/>
                      <a:pt x="261" y="114"/>
                      <a:pt x="94" y="176"/>
                    </a:cubicBezTo>
                    <a:cubicBezTo>
                      <a:pt x="0" y="214"/>
                      <a:pt x="25" y="370"/>
                      <a:pt x="122" y="370"/>
                    </a:cubicBezTo>
                    <a:cubicBezTo>
                      <a:pt x="133" y="370"/>
                      <a:pt x="144" y="368"/>
                      <a:pt x="157" y="364"/>
                    </a:cubicBezTo>
                    <a:cubicBezTo>
                      <a:pt x="324" y="301"/>
                      <a:pt x="511" y="218"/>
                      <a:pt x="678" y="134"/>
                    </a:cubicBezTo>
                    <a:cubicBezTo>
                      <a:pt x="750" y="99"/>
                      <a:pt x="714"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7"/>
              <p:cNvSpPr/>
              <p:nvPr/>
            </p:nvSpPr>
            <p:spPr>
              <a:xfrm>
                <a:off x="8190725" y="3062525"/>
                <a:ext cx="19550" cy="10650"/>
              </a:xfrm>
              <a:custGeom>
                <a:avLst/>
                <a:gdLst/>
                <a:ahLst/>
                <a:cxnLst/>
                <a:rect l="l" t="t" r="r" b="b"/>
                <a:pathLst>
                  <a:path w="782" h="426" extrusionOk="0">
                    <a:moveTo>
                      <a:pt x="719" y="0"/>
                    </a:moveTo>
                    <a:cubicBezTo>
                      <a:pt x="490" y="84"/>
                      <a:pt x="281" y="167"/>
                      <a:pt x="73" y="292"/>
                    </a:cubicBezTo>
                    <a:cubicBezTo>
                      <a:pt x="1" y="328"/>
                      <a:pt x="52" y="426"/>
                      <a:pt x="121" y="426"/>
                    </a:cubicBezTo>
                    <a:cubicBezTo>
                      <a:pt x="133" y="426"/>
                      <a:pt x="144" y="423"/>
                      <a:pt x="156" y="417"/>
                    </a:cubicBezTo>
                    <a:cubicBezTo>
                      <a:pt x="365" y="334"/>
                      <a:pt x="573" y="209"/>
                      <a:pt x="761" y="84"/>
                    </a:cubicBezTo>
                    <a:cubicBezTo>
                      <a:pt x="782" y="63"/>
                      <a:pt x="761" y="0"/>
                      <a:pt x="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7"/>
              <p:cNvSpPr/>
              <p:nvPr/>
            </p:nvSpPr>
            <p:spPr>
              <a:xfrm>
                <a:off x="8219900" y="3031675"/>
                <a:ext cx="25175" cy="11225"/>
              </a:xfrm>
              <a:custGeom>
                <a:avLst/>
                <a:gdLst/>
                <a:ahLst/>
                <a:cxnLst/>
                <a:rect l="l" t="t" r="r" b="b"/>
                <a:pathLst>
                  <a:path w="1007" h="449" extrusionOk="0">
                    <a:moveTo>
                      <a:pt x="908" y="1"/>
                    </a:moveTo>
                    <a:cubicBezTo>
                      <a:pt x="902" y="1"/>
                      <a:pt x="894" y="2"/>
                      <a:pt x="887" y="4"/>
                    </a:cubicBezTo>
                    <a:cubicBezTo>
                      <a:pt x="595" y="66"/>
                      <a:pt x="324" y="170"/>
                      <a:pt x="74" y="296"/>
                    </a:cubicBezTo>
                    <a:cubicBezTo>
                      <a:pt x="0" y="332"/>
                      <a:pt x="7" y="449"/>
                      <a:pt x="81" y="449"/>
                    </a:cubicBezTo>
                    <a:cubicBezTo>
                      <a:pt x="91" y="449"/>
                      <a:pt x="102" y="447"/>
                      <a:pt x="115" y="442"/>
                    </a:cubicBezTo>
                    <a:cubicBezTo>
                      <a:pt x="386" y="379"/>
                      <a:pt x="678" y="275"/>
                      <a:pt x="950" y="129"/>
                    </a:cubicBezTo>
                    <a:cubicBezTo>
                      <a:pt x="1007" y="91"/>
                      <a:pt x="977"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7"/>
              <p:cNvSpPr/>
              <p:nvPr/>
            </p:nvSpPr>
            <p:spPr>
              <a:xfrm>
                <a:off x="8234225" y="3110750"/>
                <a:ext cx="17250" cy="8800"/>
              </a:xfrm>
              <a:custGeom>
                <a:avLst/>
                <a:gdLst/>
                <a:ahLst/>
                <a:cxnLst/>
                <a:rect l="l" t="t" r="r" b="b"/>
                <a:pathLst>
                  <a:path w="690" h="352" extrusionOk="0">
                    <a:moveTo>
                      <a:pt x="532" y="0"/>
                    </a:moveTo>
                    <a:cubicBezTo>
                      <a:pt x="349" y="0"/>
                      <a:pt x="185" y="81"/>
                      <a:pt x="64" y="219"/>
                    </a:cubicBezTo>
                    <a:cubicBezTo>
                      <a:pt x="0" y="267"/>
                      <a:pt x="58" y="352"/>
                      <a:pt x="126" y="352"/>
                    </a:cubicBezTo>
                    <a:cubicBezTo>
                      <a:pt x="147" y="352"/>
                      <a:pt x="169" y="343"/>
                      <a:pt x="189" y="324"/>
                    </a:cubicBezTo>
                    <a:cubicBezTo>
                      <a:pt x="314" y="219"/>
                      <a:pt x="481" y="157"/>
                      <a:pt x="648" y="115"/>
                    </a:cubicBezTo>
                    <a:cubicBezTo>
                      <a:pt x="689" y="94"/>
                      <a:pt x="689" y="32"/>
                      <a:pt x="648" y="11"/>
                    </a:cubicBezTo>
                    <a:cubicBezTo>
                      <a:pt x="608" y="4"/>
                      <a:pt x="570"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7"/>
              <p:cNvSpPr/>
              <p:nvPr/>
            </p:nvSpPr>
            <p:spPr>
              <a:xfrm>
                <a:off x="8236200" y="3164475"/>
                <a:ext cx="17550" cy="11575"/>
              </a:xfrm>
              <a:custGeom>
                <a:avLst/>
                <a:gdLst/>
                <a:ahLst/>
                <a:cxnLst/>
                <a:rect l="l" t="t" r="r" b="b"/>
                <a:pathLst>
                  <a:path w="702" h="463" extrusionOk="0">
                    <a:moveTo>
                      <a:pt x="587" y="1"/>
                    </a:moveTo>
                    <a:cubicBezTo>
                      <a:pt x="574" y="1"/>
                      <a:pt x="561" y="4"/>
                      <a:pt x="548" y="10"/>
                    </a:cubicBezTo>
                    <a:cubicBezTo>
                      <a:pt x="402" y="94"/>
                      <a:pt x="235" y="177"/>
                      <a:pt x="89" y="281"/>
                    </a:cubicBezTo>
                    <a:cubicBezTo>
                      <a:pt x="1" y="334"/>
                      <a:pt x="62" y="462"/>
                      <a:pt x="146" y="462"/>
                    </a:cubicBezTo>
                    <a:cubicBezTo>
                      <a:pt x="161" y="462"/>
                      <a:pt x="177" y="458"/>
                      <a:pt x="193" y="448"/>
                    </a:cubicBezTo>
                    <a:cubicBezTo>
                      <a:pt x="327" y="353"/>
                      <a:pt x="479" y="257"/>
                      <a:pt x="616" y="145"/>
                    </a:cubicBezTo>
                    <a:lnTo>
                      <a:pt x="616" y="145"/>
                    </a:lnTo>
                    <a:lnTo>
                      <a:pt x="631" y="135"/>
                    </a:lnTo>
                    <a:cubicBezTo>
                      <a:pt x="701" y="83"/>
                      <a:pt x="654" y="1"/>
                      <a:pt x="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7"/>
              <p:cNvSpPr/>
              <p:nvPr/>
            </p:nvSpPr>
            <p:spPr>
              <a:xfrm>
                <a:off x="8165700" y="2842800"/>
                <a:ext cx="24775" cy="6075"/>
              </a:xfrm>
              <a:custGeom>
                <a:avLst/>
                <a:gdLst/>
                <a:ahLst/>
                <a:cxnLst/>
                <a:rect l="l" t="t" r="r" b="b"/>
                <a:pathLst>
                  <a:path w="991" h="243" extrusionOk="0">
                    <a:moveTo>
                      <a:pt x="703" y="0"/>
                    </a:moveTo>
                    <a:cubicBezTo>
                      <a:pt x="500" y="0"/>
                      <a:pt x="297" y="24"/>
                      <a:pt x="93" y="71"/>
                    </a:cubicBezTo>
                    <a:cubicBezTo>
                      <a:pt x="89" y="70"/>
                      <a:pt x="84" y="69"/>
                      <a:pt x="80" y="69"/>
                    </a:cubicBezTo>
                    <a:cubicBezTo>
                      <a:pt x="0" y="69"/>
                      <a:pt x="29" y="243"/>
                      <a:pt x="110" y="243"/>
                    </a:cubicBezTo>
                    <a:cubicBezTo>
                      <a:pt x="118" y="243"/>
                      <a:pt x="126" y="241"/>
                      <a:pt x="135" y="238"/>
                    </a:cubicBezTo>
                    <a:cubicBezTo>
                      <a:pt x="406" y="217"/>
                      <a:pt x="677" y="175"/>
                      <a:pt x="928" y="92"/>
                    </a:cubicBezTo>
                    <a:cubicBezTo>
                      <a:pt x="990" y="71"/>
                      <a:pt x="969" y="8"/>
                      <a:pt x="907" y="8"/>
                    </a:cubicBezTo>
                    <a:cubicBezTo>
                      <a:pt x="839" y="3"/>
                      <a:pt x="771" y="0"/>
                      <a:pt x="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7"/>
              <p:cNvSpPr/>
              <p:nvPr/>
            </p:nvSpPr>
            <p:spPr>
              <a:xfrm>
                <a:off x="8176350" y="2873750"/>
                <a:ext cx="8900" cy="3150"/>
              </a:xfrm>
              <a:custGeom>
                <a:avLst/>
                <a:gdLst/>
                <a:ahLst/>
                <a:cxnLst/>
                <a:rect l="l" t="t" r="r" b="b"/>
                <a:pathLst>
                  <a:path w="356" h="126" extrusionOk="0">
                    <a:moveTo>
                      <a:pt x="84" y="1"/>
                    </a:moveTo>
                    <a:cubicBezTo>
                      <a:pt x="1" y="1"/>
                      <a:pt x="1" y="126"/>
                      <a:pt x="84" y="126"/>
                    </a:cubicBezTo>
                    <a:lnTo>
                      <a:pt x="293" y="105"/>
                    </a:lnTo>
                    <a:cubicBezTo>
                      <a:pt x="356" y="105"/>
                      <a:pt x="356" y="1"/>
                      <a:pt x="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7"/>
              <p:cNvSpPr/>
              <p:nvPr/>
            </p:nvSpPr>
            <p:spPr>
              <a:xfrm>
                <a:off x="8545375" y="3206875"/>
                <a:ext cx="14800" cy="9350"/>
              </a:xfrm>
              <a:custGeom>
                <a:avLst/>
                <a:gdLst/>
                <a:ahLst/>
                <a:cxnLst/>
                <a:rect l="l" t="t" r="r" b="b"/>
                <a:pathLst>
                  <a:path w="592" h="374" extrusionOk="0">
                    <a:moveTo>
                      <a:pt x="272" y="1"/>
                    </a:moveTo>
                    <a:cubicBezTo>
                      <a:pt x="211" y="1"/>
                      <a:pt x="149" y="16"/>
                      <a:pt x="91" y="45"/>
                    </a:cubicBezTo>
                    <a:cubicBezTo>
                      <a:pt x="1" y="81"/>
                      <a:pt x="65" y="225"/>
                      <a:pt x="151" y="225"/>
                    </a:cubicBezTo>
                    <a:cubicBezTo>
                      <a:pt x="166" y="225"/>
                      <a:pt x="180" y="221"/>
                      <a:pt x="195" y="212"/>
                    </a:cubicBezTo>
                    <a:lnTo>
                      <a:pt x="195" y="233"/>
                    </a:lnTo>
                    <a:cubicBezTo>
                      <a:pt x="237" y="191"/>
                      <a:pt x="299" y="191"/>
                      <a:pt x="341" y="191"/>
                    </a:cubicBezTo>
                    <a:cubicBezTo>
                      <a:pt x="341" y="191"/>
                      <a:pt x="360" y="202"/>
                      <a:pt x="382" y="217"/>
                    </a:cubicBezTo>
                    <a:lnTo>
                      <a:pt x="382" y="217"/>
                    </a:lnTo>
                    <a:cubicBezTo>
                      <a:pt x="338" y="271"/>
                      <a:pt x="397" y="373"/>
                      <a:pt x="467" y="373"/>
                    </a:cubicBezTo>
                    <a:cubicBezTo>
                      <a:pt x="495" y="373"/>
                      <a:pt x="524" y="357"/>
                      <a:pt x="549" y="317"/>
                    </a:cubicBezTo>
                    <a:cubicBezTo>
                      <a:pt x="591" y="233"/>
                      <a:pt x="570" y="108"/>
                      <a:pt x="466" y="66"/>
                    </a:cubicBezTo>
                    <a:cubicBezTo>
                      <a:pt x="410" y="22"/>
                      <a:pt x="34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7"/>
              <p:cNvSpPr/>
              <p:nvPr/>
            </p:nvSpPr>
            <p:spPr>
              <a:xfrm>
                <a:off x="8551275" y="3140725"/>
                <a:ext cx="15150" cy="5775"/>
              </a:xfrm>
              <a:custGeom>
                <a:avLst/>
                <a:gdLst/>
                <a:ahLst/>
                <a:cxnLst/>
                <a:rect l="l" t="t" r="r" b="b"/>
                <a:pathLst>
                  <a:path w="606" h="231" extrusionOk="0">
                    <a:moveTo>
                      <a:pt x="147" y="1"/>
                    </a:moveTo>
                    <a:cubicBezTo>
                      <a:pt x="1" y="1"/>
                      <a:pt x="1" y="230"/>
                      <a:pt x="147" y="230"/>
                    </a:cubicBezTo>
                    <a:cubicBezTo>
                      <a:pt x="272" y="230"/>
                      <a:pt x="397" y="209"/>
                      <a:pt x="522" y="189"/>
                    </a:cubicBezTo>
                    <a:cubicBezTo>
                      <a:pt x="605" y="168"/>
                      <a:pt x="605" y="63"/>
                      <a:pt x="522" y="63"/>
                    </a:cubicBezTo>
                    <a:cubicBezTo>
                      <a:pt x="397" y="22"/>
                      <a:pt x="272" y="22"/>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7"/>
              <p:cNvSpPr/>
              <p:nvPr/>
            </p:nvSpPr>
            <p:spPr>
              <a:xfrm>
                <a:off x="8539425" y="3279950"/>
                <a:ext cx="9800" cy="7050"/>
              </a:xfrm>
              <a:custGeom>
                <a:avLst/>
                <a:gdLst/>
                <a:ahLst/>
                <a:cxnLst/>
                <a:rect l="l" t="t" r="r" b="b"/>
                <a:pathLst>
                  <a:path w="392" h="282" extrusionOk="0">
                    <a:moveTo>
                      <a:pt x="200" y="1"/>
                    </a:moveTo>
                    <a:cubicBezTo>
                      <a:pt x="141" y="1"/>
                      <a:pt x="85" y="29"/>
                      <a:pt x="57" y="84"/>
                    </a:cubicBezTo>
                    <a:cubicBezTo>
                      <a:pt x="1" y="169"/>
                      <a:pt x="79" y="245"/>
                      <a:pt x="155" y="245"/>
                    </a:cubicBezTo>
                    <a:cubicBezTo>
                      <a:pt x="190" y="245"/>
                      <a:pt x="225" y="228"/>
                      <a:pt x="245" y="188"/>
                    </a:cubicBezTo>
                    <a:lnTo>
                      <a:pt x="245" y="209"/>
                    </a:lnTo>
                    <a:cubicBezTo>
                      <a:pt x="245" y="209"/>
                      <a:pt x="245" y="209"/>
                      <a:pt x="245" y="209"/>
                    </a:cubicBezTo>
                    <a:lnTo>
                      <a:pt x="245" y="209"/>
                    </a:lnTo>
                    <a:cubicBezTo>
                      <a:pt x="229" y="225"/>
                      <a:pt x="226" y="229"/>
                      <a:pt x="243" y="230"/>
                    </a:cubicBezTo>
                    <a:lnTo>
                      <a:pt x="243" y="230"/>
                    </a:lnTo>
                    <a:cubicBezTo>
                      <a:pt x="246" y="260"/>
                      <a:pt x="278" y="282"/>
                      <a:pt x="312" y="282"/>
                    </a:cubicBezTo>
                    <a:cubicBezTo>
                      <a:pt x="334" y="282"/>
                      <a:pt x="356" y="273"/>
                      <a:pt x="370" y="251"/>
                    </a:cubicBezTo>
                    <a:cubicBezTo>
                      <a:pt x="391" y="209"/>
                      <a:pt x="391" y="168"/>
                      <a:pt x="370" y="126"/>
                    </a:cubicBezTo>
                    <a:cubicBezTo>
                      <a:pt x="370" y="63"/>
                      <a:pt x="329" y="22"/>
                      <a:pt x="287" y="22"/>
                    </a:cubicBezTo>
                    <a:cubicBezTo>
                      <a:pt x="259" y="8"/>
                      <a:pt x="229"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7"/>
              <p:cNvSpPr/>
              <p:nvPr/>
            </p:nvSpPr>
            <p:spPr>
              <a:xfrm>
                <a:off x="8546075" y="3404900"/>
                <a:ext cx="20875" cy="5650"/>
              </a:xfrm>
              <a:custGeom>
                <a:avLst/>
                <a:gdLst/>
                <a:ahLst/>
                <a:cxnLst/>
                <a:rect l="l" t="t" r="r" b="b"/>
                <a:pathLst>
                  <a:path w="835" h="226" extrusionOk="0">
                    <a:moveTo>
                      <a:pt x="293" y="0"/>
                    </a:moveTo>
                    <a:cubicBezTo>
                      <a:pt x="237" y="0"/>
                      <a:pt x="181" y="3"/>
                      <a:pt x="125" y="9"/>
                    </a:cubicBezTo>
                    <a:cubicBezTo>
                      <a:pt x="0" y="29"/>
                      <a:pt x="0" y="196"/>
                      <a:pt x="125" y="217"/>
                    </a:cubicBezTo>
                    <a:cubicBezTo>
                      <a:pt x="186" y="223"/>
                      <a:pt x="247" y="226"/>
                      <a:pt x="308" y="226"/>
                    </a:cubicBezTo>
                    <a:cubicBezTo>
                      <a:pt x="456" y="226"/>
                      <a:pt x="603" y="211"/>
                      <a:pt x="751" y="196"/>
                    </a:cubicBezTo>
                    <a:cubicBezTo>
                      <a:pt x="834" y="175"/>
                      <a:pt x="834" y="71"/>
                      <a:pt x="751" y="50"/>
                    </a:cubicBezTo>
                    <a:cubicBezTo>
                      <a:pt x="598" y="20"/>
                      <a:pt x="446"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7"/>
              <p:cNvSpPr/>
              <p:nvPr/>
            </p:nvSpPr>
            <p:spPr>
              <a:xfrm>
                <a:off x="8540575" y="3534600"/>
                <a:ext cx="20625" cy="6625"/>
              </a:xfrm>
              <a:custGeom>
                <a:avLst/>
                <a:gdLst/>
                <a:ahLst/>
                <a:cxnLst/>
                <a:rect l="l" t="t" r="r" b="b"/>
                <a:pathLst>
                  <a:path w="825" h="265" extrusionOk="0">
                    <a:moveTo>
                      <a:pt x="263" y="1"/>
                    </a:moveTo>
                    <a:cubicBezTo>
                      <a:pt x="214" y="1"/>
                      <a:pt x="165" y="5"/>
                      <a:pt x="116" y="14"/>
                    </a:cubicBezTo>
                    <a:cubicBezTo>
                      <a:pt x="0" y="14"/>
                      <a:pt x="9" y="227"/>
                      <a:pt x="110" y="227"/>
                    </a:cubicBezTo>
                    <a:cubicBezTo>
                      <a:pt x="118" y="227"/>
                      <a:pt x="127" y="226"/>
                      <a:pt x="137" y="223"/>
                    </a:cubicBezTo>
                    <a:lnTo>
                      <a:pt x="137" y="243"/>
                    </a:lnTo>
                    <a:cubicBezTo>
                      <a:pt x="223" y="235"/>
                      <a:pt x="306" y="230"/>
                      <a:pt x="387" y="230"/>
                    </a:cubicBezTo>
                    <a:cubicBezTo>
                      <a:pt x="408" y="230"/>
                      <a:pt x="430" y="230"/>
                      <a:pt x="451" y="231"/>
                    </a:cubicBezTo>
                    <a:lnTo>
                      <a:pt x="451" y="231"/>
                    </a:lnTo>
                    <a:cubicBezTo>
                      <a:pt x="459" y="246"/>
                      <a:pt x="472" y="258"/>
                      <a:pt x="491" y="264"/>
                    </a:cubicBezTo>
                    <a:lnTo>
                      <a:pt x="741" y="264"/>
                    </a:lnTo>
                    <a:cubicBezTo>
                      <a:pt x="804" y="243"/>
                      <a:pt x="825" y="181"/>
                      <a:pt x="783" y="139"/>
                    </a:cubicBezTo>
                    <a:cubicBezTo>
                      <a:pt x="619" y="57"/>
                      <a:pt x="442" y="1"/>
                      <a:pt x="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7"/>
              <p:cNvSpPr/>
              <p:nvPr/>
            </p:nvSpPr>
            <p:spPr>
              <a:xfrm>
                <a:off x="8517625" y="3653700"/>
                <a:ext cx="20125" cy="6400"/>
              </a:xfrm>
              <a:custGeom>
                <a:avLst/>
                <a:gdLst/>
                <a:ahLst/>
                <a:cxnLst/>
                <a:rect l="l" t="t" r="r" b="b"/>
                <a:pathLst>
                  <a:path w="805" h="256" extrusionOk="0">
                    <a:moveTo>
                      <a:pt x="219" y="0"/>
                    </a:moveTo>
                    <a:cubicBezTo>
                      <a:pt x="184" y="0"/>
                      <a:pt x="150" y="2"/>
                      <a:pt x="116" y="6"/>
                    </a:cubicBezTo>
                    <a:cubicBezTo>
                      <a:pt x="0" y="6"/>
                      <a:pt x="9" y="219"/>
                      <a:pt x="110" y="219"/>
                    </a:cubicBezTo>
                    <a:cubicBezTo>
                      <a:pt x="118" y="219"/>
                      <a:pt x="127" y="217"/>
                      <a:pt x="137" y="214"/>
                    </a:cubicBezTo>
                    <a:cubicBezTo>
                      <a:pt x="187" y="209"/>
                      <a:pt x="237" y="206"/>
                      <a:pt x="288" y="206"/>
                    </a:cubicBezTo>
                    <a:cubicBezTo>
                      <a:pt x="425" y="206"/>
                      <a:pt x="563" y="225"/>
                      <a:pt x="700" y="256"/>
                    </a:cubicBezTo>
                    <a:cubicBezTo>
                      <a:pt x="763" y="256"/>
                      <a:pt x="804" y="172"/>
                      <a:pt x="763" y="152"/>
                    </a:cubicBezTo>
                    <a:cubicBezTo>
                      <a:pt x="588" y="47"/>
                      <a:pt x="398"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7"/>
              <p:cNvSpPr/>
              <p:nvPr/>
            </p:nvSpPr>
            <p:spPr>
              <a:xfrm>
                <a:off x="8498100" y="3753325"/>
                <a:ext cx="25575" cy="6900"/>
              </a:xfrm>
              <a:custGeom>
                <a:avLst/>
                <a:gdLst/>
                <a:ahLst/>
                <a:cxnLst/>
                <a:rect l="l" t="t" r="r" b="b"/>
                <a:pathLst>
                  <a:path w="1023" h="276" extrusionOk="0">
                    <a:moveTo>
                      <a:pt x="231" y="0"/>
                    </a:moveTo>
                    <a:cubicBezTo>
                      <a:pt x="196" y="0"/>
                      <a:pt x="160" y="2"/>
                      <a:pt x="125" y="4"/>
                    </a:cubicBezTo>
                    <a:cubicBezTo>
                      <a:pt x="0" y="4"/>
                      <a:pt x="0" y="213"/>
                      <a:pt x="125" y="213"/>
                    </a:cubicBezTo>
                    <a:cubicBezTo>
                      <a:pt x="280" y="213"/>
                      <a:pt x="428" y="220"/>
                      <a:pt x="577" y="233"/>
                    </a:cubicBezTo>
                    <a:lnTo>
                      <a:pt x="577" y="233"/>
                    </a:lnTo>
                    <a:cubicBezTo>
                      <a:pt x="579" y="234"/>
                      <a:pt x="580" y="234"/>
                      <a:pt x="581" y="234"/>
                    </a:cubicBezTo>
                    <a:lnTo>
                      <a:pt x="581" y="234"/>
                    </a:lnTo>
                    <a:cubicBezTo>
                      <a:pt x="692" y="244"/>
                      <a:pt x="803" y="258"/>
                      <a:pt x="918" y="275"/>
                    </a:cubicBezTo>
                    <a:cubicBezTo>
                      <a:pt x="980" y="275"/>
                      <a:pt x="1022" y="192"/>
                      <a:pt x="960" y="150"/>
                    </a:cubicBezTo>
                    <a:cubicBezTo>
                      <a:pt x="723" y="60"/>
                      <a:pt x="47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7"/>
              <p:cNvSpPr/>
              <p:nvPr/>
            </p:nvSpPr>
            <p:spPr>
              <a:xfrm>
                <a:off x="8532700" y="3811625"/>
                <a:ext cx="19125" cy="6500"/>
              </a:xfrm>
              <a:custGeom>
                <a:avLst/>
                <a:gdLst/>
                <a:ahLst/>
                <a:cxnLst/>
                <a:rect l="l" t="t" r="r" b="b"/>
                <a:pathLst>
                  <a:path w="765" h="260" extrusionOk="0">
                    <a:moveTo>
                      <a:pt x="513" y="0"/>
                    </a:moveTo>
                    <a:cubicBezTo>
                      <a:pt x="382" y="0"/>
                      <a:pt x="255" y="20"/>
                      <a:pt x="118" y="50"/>
                    </a:cubicBezTo>
                    <a:cubicBezTo>
                      <a:pt x="113" y="49"/>
                      <a:pt x="108" y="49"/>
                      <a:pt x="104" y="49"/>
                    </a:cubicBezTo>
                    <a:cubicBezTo>
                      <a:pt x="1" y="49"/>
                      <a:pt x="36" y="260"/>
                      <a:pt x="145" y="260"/>
                    </a:cubicBezTo>
                    <a:cubicBezTo>
                      <a:pt x="150" y="260"/>
                      <a:pt x="155" y="260"/>
                      <a:pt x="160" y="259"/>
                    </a:cubicBezTo>
                    <a:cubicBezTo>
                      <a:pt x="326" y="238"/>
                      <a:pt x="514" y="196"/>
                      <a:pt x="681" y="134"/>
                    </a:cubicBezTo>
                    <a:cubicBezTo>
                      <a:pt x="764" y="92"/>
                      <a:pt x="723" y="8"/>
                      <a:pt x="660" y="8"/>
                    </a:cubicBezTo>
                    <a:cubicBezTo>
                      <a:pt x="610" y="3"/>
                      <a:pt x="561"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7"/>
              <p:cNvSpPr/>
              <p:nvPr/>
            </p:nvSpPr>
            <p:spPr>
              <a:xfrm>
                <a:off x="8515825" y="3885350"/>
                <a:ext cx="16700" cy="5225"/>
              </a:xfrm>
              <a:custGeom>
                <a:avLst/>
                <a:gdLst/>
                <a:ahLst/>
                <a:cxnLst/>
                <a:rect l="l" t="t" r="r" b="b"/>
                <a:pathLst>
                  <a:path w="668" h="209" extrusionOk="0">
                    <a:moveTo>
                      <a:pt x="105" y="0"/>
                    </a:moveTo>
                    <a:cubicBezTo>
                      <a:pt x="0" y="21"/>
                      <a:pt x="0" y="188"/>
                      <a:pt x="105" y="209"/>
                    </a:cubicBezTo>
                    <a:cubicBezTo>
                      <a:pt x="271" y="209"/>
                      <a:pt x="417" y="209"/>
                      <a:pt x="584" y="188"/>
                    </a:cubicBezTo>
                    <a:cubicBezTo>
                      <a:pt x="668" y="167"/>
                      <a:pt x="668" y="63"/>
                      <a:pt x="584" y="42"/>
                    </a:cubicBezTo>
                    <a:cubicBezTo>
                      <a:pt x="417" y="21"/>
                      <a:pt x="271"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7"/>
              <p:cNvSpPr/>
              <p:nvPr/>
            </p:nvSpPr>
            <p:spPr>
              <a:xfrm>
                <a:off x="8289525" y="4242200"/>
                <a:ext cx="543625" cy="38700"/>
              </a:xfrm>
              <a:custGeom>
                <a:avLst/>
                <a:gdLst/>
                <a:ahLst/>
                <a:cxnLst/>
                <a:rect l="l" t="t" r="r" b="b"/>
                <a:pathLst>
                  <a:path w="21745" h="1548" extrusionOk="0">
                    <a:moveTo>
                      <a:pt x="21362" y="0"/>
                    </a:moveTo>
                    <a:cubicBezTo>
                      <a:pt x="21335" y="0"/>
                      <a:pt x="21306" y="5"/>
                      <a:pt x="21275" y="14"/>
                    </a:cubicBezTo>
                    <a:cubicBezTo>
                      <a:pt x="18563" y="765"/>
                      <a:pt x="15768" y="827"/>
                      <a:pt x="12994" y="890"/>
                    </a:cubicBezTo>
                    <a:cubicBezTo>
                      <a:pt x="11618" y="911"/>
                      <a:pt x="10262" y="1015"/>
                      <a:pt x="8885" y="1036"/>
                    </a:cubicBezTo>
                    <a:cubicBezTo>
                      <a:pt x="7509" y="1036"/>
                      <a:pt x="6132" y="973"/>
                      <a:pt x="4776" y="806"/>
                    </a:cubicBezTo>
                    <a:cubicBezTo>
                      <a:pt x="3963" y="723"/>
                      <a:pt x="3170" y="598"/>
                      <a:pt x="2357" y="473"/>
                    </a:cubicBezTo>
                    <a:cubicBezTo>
                      <a:pt x="1627" y="368"/>
                      <a:pt x="855" y="118"/>
                      <a:pt x="104" y="97"/>
                    </a:cubicBezTo>
                    <a:cubicBezTo>
                      <a:pt x="21" y="97"/>
                      <a:pt x="0" y="222"/>
                      <a:pt x="63" y="264"/>
                    </a:cubicBezTo>
                    <a:cubicBezTo>
                      <a:pt x="647" y="577"/>
                      <a:pt x="1356" y="681"/>
                      <a:pt x="2002" y="806"/>
                    </a:cubicBezTo>
                    <a:cubicBezTo>
                      <a:pt x="2691" y="973"/>
                      <a:pt x="3400" y="1098"/>
                      <a:pt x="4088" y="1203"/>
                    </a:cubicBezTo>
                    <a:cubicBezTo>
                      <a:pt x="5465" y="1390"/>
                      <a:pt x="6862" y="1515"/>
                      <a:pt x="8260" y="1536"/>
                    </a:cubicBezTo>
                    <a:cubicBezTo>
                      <a:pt x="8531" y="1544"/>
                      <a:pt x="8801" y="1548"/>
                      <a:pt x="9072" y="1548"/>
                    </a:cubicBezTo>
                    <a:cubicBezTo>
                      <a:pt x="10219" y="1548"/>
                      <a:pt x="11363" y="1487"/>
                      <a:pt x="12494" y="1453"/>
                    </a:cubicBezTo>
                    <a:cubicBezTo>
                      <a:pt x="13912" y="1432"/>
                      <a:pt x="15330" y="1411"/>
                      <a:pt x="16749" y="1307"/>
                    </a:cubicBezTo>
                    <a:cubicBezTo>
                      <a:pt x="18334" y="1203"/>
                      <a:pt x="19898" y="952"/>
                      <a:pt x="21421" y="556"/>
                    </a:cubicBezTo>
                    <a:cubicBezTo>
                      <a:pt x="21745" y="461"/>
                      <a:pt x="21651" y="0"/>
                      <a:pt x="213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5" name="Google Shape;1145;p17"/>
          <p:cNvGrpSpPr/>
          <p:nvPr/>
        </p:nvGrpSpPr>
        <p:grpSpPr>
          <a:xfrm>
            <a:off x="-870994" y="2815406"/>
            <a:ext cx="1371803" cy="1955994"/>
            <a:chOff x="29206" y="2199506"/>
            <a:chExt cx="1371803" cy="1955994"/>
          </a:xfrm>
        </p:grpSpPr>
        <p:sp>
          <p:nvSpPr>
            <p:cNvPr id="1146" name="Google Shape;1146;p17"/>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 name="Google Shape;1147;p17"/>
            <p:cNvGrpSpPr/>
            <p:nvPr/>
          </p:nvGrpSpPr>
          <p:grpSpPr>
            <a:xfrm>
              <a:off x="29206" y="2199506"/>
              <a:ext cx="1371803" cy="1916250"/>
              <a:chOff x="173975" y="1846850"/>
              <a:chExt cx="1630575" cy="2277725"/>
            </a:xfrm>
          </p:grpSpPr>
          <p:sp>
            <p:nvSpPr>
              <p:cNvPr id="1148" name="Google Shape;1148;p17"/>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7"/>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7"/>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7"/>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7"/>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7"/>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7"/>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7"/>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7"/>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7"/>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7"/>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7"/>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7"/>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7"/>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7"/>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7"/>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7"/>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7"/>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7"/>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7"/>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7"/>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7"/>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7"/>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7"/>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7"/>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7"/>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7"/>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7"/>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7"/>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7"/>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7"/>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7"/>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7"/>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7"/>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7"/>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7"/>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7"/>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7"/>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7"/>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7"/>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7"/>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7"/>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7"/>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7"/>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7"/>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7"/>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7"/>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7"/>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7"/>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7"/>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7"/>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7"/>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7"/>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7"/>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7"/>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7"/>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7"/>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7"/>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7"/>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7"/>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7"/>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7"/>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7"/>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7"/>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7"/>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7"/>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7"/>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7"/>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7"/>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7"/>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7"/>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7"/>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7"/>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7"/>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7"/>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7"/>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 name="Google Shape;1224;p17"/>
          <p:cNvGrpSpPr/>
          <p:nvPr/>
        </p:nvGrpSpPr>
        <p:grpSpPr>
          <a:xfrm>
            <a:off x="1570083" y="3492006"/>
            <a:ext cx="5818024" cy="3249079"/>
            <a:chOff x="2585000" y="2758825"/>
            <a:chExt cx="2982990" cy="1665853"/>
          </a:xfrm>
        </p:grpSpPr>
        <p:sp>
          <p:nvSpPr>
            <p:cNvPr id="1225" name="Google Shape;1225;p17"/>
            <p:cNvSpPr/>
            <p:nvPr/>
          </p:nvSpPr>
          <p:spPr>
            <a:xfrm flipH="1">
              <a:off x="5324976" y="2884700"/>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7"/>
            <p:cNvSpPr/>
            <p:nvPr/>
          </p:nvSpPr>
          <p:spPr>
            <a:xfrm>
              <a:off x="3372360" y="41141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7"/>
            <p:cNvSpPr/>
            <p:nvPr/>
          </p:nvSpPr>
          <p:spPr>
            <a:xfrm>
              <a:off x="3496561" y="28664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7"/>
            <p:cNvSpPr/>
            <p:nvPr/>
          </p:nvSpPr>
          <p:spPr>
            <a:xfrm>
              <a:off x="4177071" y="28664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7"/>
            <p:cNvSpPr/>
            <p:nvPr/>
          </p:nvSpPr>
          <p:spPr>
            <a:xfrm>
              <a:off x="4086845"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7"/>
            <p:cNvSpPr/>
            <p:nvPr/>
          </p:nvSpPr>
          <p:spPr>
            <a:xfrm>
              <a:off x="3513912" y="33293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7"/>
            <p:cNvSpPr/>
            <p:nvPr/>
          </p:nvSpPr>
          <p:spPr>
            <a:xfrm>
              <a:off x="3681983" y="33508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7"/>
            <p:cNvSpPr/>
            <p:nvPr/>
          </p:nvSpPr>
          <p:spPr>
            <a:xfrm>
              <a:off x="4339358"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7"/>
            <p:cNvSpPr/>
            <p:nvPr/>
          </p:nvSpPr>
          <p:spPr>
            <a:xfrm>
              <a:off x="3420387" y="33061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7"/>
            <p:cNvSpPr/>
            <p:nvPr/>
          </p:nvSpPr>
          <p:spPr>
            <a:xfrm>
              <a:off x="3419530" y="32241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7"/>
            <p:cNvSpPr/>
            <p:nvPr/>
          </p:nvSpPr>
          <p:spPr>
            <a:xfrm>
              <a:off x="3419530" y="32249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7"/>
            <p:cNvSpPr/>
            <p:nvPr/>
          </p:nvSpPr>
          <p:spPr>
            <a:xfrm>
              <a:off x="4860923" y="28565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7"/>
            <p:cNvSpPr/>
            <p:nvPr/>
          </p:nvSpPr>
          <p:spPr>
            <a:xfrm>
              <a:off x="2633884" y="28400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7"/>
            <p:cNvSpPr/>
            <p:nvPr/>
          </p:nvSpPr>
          <p:spPr>
            <a:xfrm>
              <a:off x="3340914" y="28847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7"/>
            <p:cNvSpPr/>
            <p:nvPr/>
          </p:nvSpPr>
          <p:spPr>
            <a:xfrm>
              <a:off x="3340914" y="28847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7"/>
            <p:cNvSpPr/>
            <p:nvPr/>
          </p:nvSpPr>
          <p:spPr>
            <a:xfrm>
              <a:off x="2638800" y="28077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7"/>
            <p:cNvSpPr/>
            <p:nvPr/>
          </p:nvSpPr>
          <p:spPr>
            <a:xfrm>
              <a:off x="2585000" y="27588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7"/>
            <p:cNvSpPr/>
            <p:nvPr/>
          </p:nvSpPr>
          <p:spPr>
            <a:xfrm>
              <a:off x="3336750" y="27881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7"/>
            <p:cNvSpPr/>
            <p:nvPr/>
          </p:nvSpPr>
          <p:spPr>
            <a:xfrm>
              <a:off x="3336752" y="2893256"/>
              <a:ext cx="2140970" cy="540462"/>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7"/>
            <p:cNvSpPr/>
            <p:nvPr/>
          </p:nvSpPr>
          <p:spPr>
            <a:xfrm>
              <a:off x="2667001" y="38914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7"/>
            <p:cNvSpPr/>
            <p:nvPr/>
          </p:nvSpPr>
          <p:spPr>
            <a:xfrm>
              <a:off x="2638805" y="2827321"/>
              <a:ext cx="697967"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 name="Google Shape;1246;p1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
    <p:spTree>
      <p:nvGrpSpPr>
        <p:cNvPr id="1" name="Shape 1247"/>
        <p:cNvGrpSpPr/>
        <p:nvPr/>
      </p:nvGrpSpPr>
      <p:grpSpPr>
        <a:xfrm>
          <a:off x="0" y="0"/>
          <a:ext cx="0" cy="0"/>
          <a:chOff x="0" y="0"/>
          <a:chExt cx="0" cy="0"/>
        </a:xfrm>
      </p:grpSpPr>
      <p:sp>
        <p:nvSpPr>
          <p:cNvPr id="1248" name="Google Shape;1248;p18"/>
          <p:cNvSpPr txBox="1">
            <a:spLocks noGrp="1"/>
          </p:cNvSpPr>
          <p:nvPr>
            <p:ph type="subTitle" idx="1"/>
          </p:nvPr>
        </p:nvSpPr>
        <p:spPr>
          <a:xfrm>
            <a:off x="4432375" y="2676175"/>
            <a:ext cx="3991800" cy="749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9" name="Google Shape;1249;p1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252" name="Google Shape;1252;p18"/>
          <p:cNvGrpSpPr/>
          <p:nvPr/>
        </p:nvGrpSpPr>
        <p:grpSpPr>
          <a:xfrm>
            <a:off x="2936544" y="-329546"/>
            <a:ext cx="2934233" cy="708308"/>
            <a:chOff x="2375925" y="3297600"/>
            <a:chExt cx="735950" cy="177650"/>
          </a:xfrm>
        </p:grpSpPr>
        <p:sp>
          <p:nvSpPr>
            <p:cNvPr id="1253" name="Google Shape;1253;p1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 name="Google Shape;1259;p18"/>
          <p:cNvSpPr txBox="1">
            <a:spLocks noGrp="1"/>
          </p:cNvSpPr>
          <p:nvPr>
            <p:ph type="title"/>
          </p:nvPr>
        </p:nvSpPr>
        <p:spPr>
          <a:xfrm>
            <a:off x="4636400" y="2076175"/>
            <a:ext cx="37878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60" name="Google Shape;1260;p18"/>
          <p:cNvGrpSpPr/>
          <p:nvPr/>
        </p:nvGrpSpPr>
        <p:grpSpPr>
          <a:xfrm>
            <a:off x="-2688329" y="4289731"/>
            <a:ext cx="5818024" cy="3249079"/>
            <a:chOff x="2585000" y="2758825"/>
            <a:chExt cx="2982990" cy="1665853"/>
          </a:xfrm>
        </p:grpSpPr>
        <p:sp>
          <p:nvSpPr>
            <p:cNvPr id="1261" name="Google Shape;1261;p18"/>
            <p:cNvSpPr/>
            <p:nvPr/>
          </p:nvSpPr>
          <p:spPr>
            <a:xfrm flipH="1">
              <a:off x="5324976" y="2884700"/>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8"/>
            <p:cNvSpPr/>
            <p:nvPr/>
          </p:nvSpPr>
          <p:spPr>
            <a:xfrm>
              <a:off x="3372360" y="41141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8"/>
            <p:cNvSpPr/>
            <p:nvPr/>
          </p:nvSpPr>
          <p:spPr>
            <a:xfrm>
              <a:off x="3496561" y="28664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8"/>
            <p:cNvSpPr/>
            <p:nvPr/>
          </p:nvSpPr>
          <p:spPr>
            <a:xfrm>
              <a:off x="4177071" y="28664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8"/>
            <p:cNvSpPr/>
            <p:nvPr/>
          </p:nvSpPr>
          <p:spPr>
            <a:xfrm>
              <a:off x="4086845"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8"/>
            <p:cNvSpPr/>
            <p:nvPr/>
          </p:nvSpPr>
          <p:spPr>
            <a:xfrm>
              <a:off x="3513912" y="33293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8"/>
            <p:cNvSpPr/>
            <p:nvPr/>
          </p:nvSpPr>
          <p:spPr>
            <a:xfrm>
              <a:off x="3681983" y="33508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8"/>
            <p:cNvSpPr/>
            <p:nvPr/>
          </p:nvSpPr>
          <p:spPr>
            <a:xfrm>
              <a:off x="4339358"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8"/>
            <p:cNvSpPr/>
            <p:nvPr/>
          </p:nvSpPr>
          <p:spPr>
            <a:xfrm>
              <a:off x="3420387" y="33061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8"/>
            <p:cNvSpPr/>
            <p:nvPr/>
          </p:nvSpPr>
          <p:spPr>
            <a:xfrm>
              <a:off x="3419530" y="32241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8"/>
            <p:cNvSpPr/>
            <p:nvPr/>
          </p:nvSpPr>
          <p:spPr>
            <a:xfrm>
              <a:off x="3419530" y="32249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8"/>
            <p:cNvSpPr/>
            <p:nvPr/>
          </p:nvSpPr>
          <p:spPr>
            <a:xfrm>
              <a:off x="4860923" y="28565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8"/>
            <p:cNvSpPr/>
            <p:nvPr/>
          </p:nvSpPr>
          <p:spPr>
            <a:xfrm>
              <a:off x="2633884" y="28400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8"/>
            <p:cNvSpPr/>
            <p:nvPr/>
          </p:nvSpPr>
          <p:spPr>
            <a:xfrm>
              <a:off x="3340914" y="28847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8"/>
            <p:cNvSpPr/>
            <p:nvPr/>
          </p:nvSpPr>
          <p:spPr>
            <a:xfrm>
              <a:off x="3340914" y="28847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8"/>
            <p:cNvSpPr/>
            <p:nvPr/>
          </p:nvSpPr>
          <p:spPr>
            <a:xfrm>
              <a:off x="2638800" y="28077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8"/>
            <p:cNvSpPr/>
            <p:nvPr/>
          </p:nvSpPr>
          <p:spPr>
            <a:xfrm>
              <a:off x="2585000" y="27588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8"/>
            <p:cNvSpPr/>
            <p:nvPr/>
          </p:nvSpPr>
          <p:spPr>
            <a:xfrm>
              <a:off x="3336750" y="27881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8"/>
            <p:cNvSpPr/>
            <p:nvPr/>
          </p:nvSpPr>
          <p:spPr>
            <a:xfrm>
              <a:off x="3336752" y="2893256"/>
              <a:ext cx="2140970" cy="540462"/>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8"/>
            <p:cNvSpPr/>
            <p:nvPr/>
          </p:nvSpPr>
          <p:spPr>
            <a:xfrm>
              <a:off x="2667001" y="38914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8"/>
            <p:cNvSpPr/>
            <p:nvPr/>
          </p:nvSpPr>
          <p:spPr>
            <a:xfrm>
              <a:off x="2638805" y="2827321"/>
              <a:ext cx="697967"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18"/>
          <p:cNvGrpSpPr/>
          <p:nvPr/>
        </p:nvGrpSpPr>
        <p:grpSpPr>
          <a:xfrm>
            <a:off x="7167173" y="-297661"/>
            <a:ext cx="1033205" cy="1655470"/>
            <a:chOff x="7395748" y="-847173"/>
            <a:chExt cx="1033205" cy="1655470"/>
          </a:xfrm>
        </p:grpSpPr>
        <p:sp>
          <p:nvSpPr>
            <p:cNvPr id="1283" name="Google Shape;1283;p18"/>
            <p:cNvSpPr/>
            <p:nvPr/>
          </p:nvSpPr>
          <p:spPr>
            <a:xfrm>
              <a:off x="817449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8"/>
            <p:cNvSpPr/>
            <p:nvPr/>
          </p:nvSpPr>
          <p:spPr>
            <a:xfrm>
              <a:off x="818122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8"/>
            <p:cNvSpPr/>
            <p:nvPr/>
          </p:nvSpPr>
          <p:spPr>
            <a:xfrm>
              <a:off x="819577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8"/>
            <p:cNvSpPr/>
            <p:nvPr/>
          </p:nvSpPr>
          <p:spPr>
            <a:xfrm>
              <a:off x="817449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8"/>
            <p:cNvSpPr/>
            <p:nvPr/>
          </p:nvSpPr>
          <p:spPr>
            <a:xfrm>
              <a:off x="818122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8"/>
            <p:cNvSpPr/>
            <p:nvPr/>
          </p:nvSpPr>
          <p:spPr>
            <a:xfrm>
              <a:off x="819803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8"/>
            <p:cNvSpPr/>
            <p:nvPr/>
          </p:nvSpPr>
          <p:spPr>
            <a:xfrm>
              <a:off x="828880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8"/>
            <p:cNvSpPr/>
            <p:nvPr/>
          </p:nvSpPr>
          <p:spPr>
            <a:xfrm>
              <a:off x="7785123"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8"/>
            <p:cNvSpPr/>
            <p:nvPr/>
          </p:nvSpPr>
          <p:spPr>
            <a:xfrm>
              <a:off x="7791849"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8"/>
            <p:cNvSpPr/>
            <p:nvPr/>
          </p:nvSpPr>
          <p:spPr>
            <a:xfrm>
              <a:off x="7806402"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8"/>
            <p:cNvSpPr/>
            <p:nvPr/>
          </p:nvSpPr>
          <p:spPr>
            <a:xfrm>
              <a:off x="7785123"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8"/>
            <p:cNvSpPr/>
            <p:nvPr/>
          </p:nvSpPr>
          <p:spPr>
            <a:xfrm>
              <a:off x="7791849"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8"/>
            <p:cNvSpPr/>
            <p:nvPr/>
          </p:nvSpPr>
          <p:spPr>
            <a:xfrm>
              <a:off x="7808664"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8"/>
            <p:cNvSpPr/>
            <p:nvPr/>
          </p:nvSpPr>
          <p:spPr>
            <a:xfrm>
              <a:off x="7899434"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8"/>
            <p:cNvSpPr/>
            <p:nvPr/>
          </p:nvSpPr>
          <p:spPr>
            <a:xfrm>
              <a:off x="739574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8"/>
            <p:cNvSpPr/>
            <p:nvPr/>
          </p:nvSpPr>
          <p:spPr>
            <a:xfrm>
              <a:off x="740247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8"/>
            <p:cNvSpPr/>
            <p:nvPr/>
          </p:nvSpPr>
          <p:spPr>
            <a:xfrm>
              <a:off x="741702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8"/>
            <p:cNvSpPr/>
            <p:nvPr/>
          </p:nvSpPr>
          <p:spPr>
            <a:xfrm>
              <a:off x="739574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8"/>
            <p:cNvSpPr/>
            <p:nvPr/>
          </p:nvSpPr>
          <p:spPr>
            <a:xfrm>
              <a:off x="740247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8"/>
            <p:cNvSpPr/>
            <p:nvPr/>
          </p:nvSpPr>
          <p:spPr>
            <a:xfrm>
              <a:off x="741928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8"/>
            <p:cNvSpPr/>
            <p:nvPr/>
          </p:nvSpPr>
          <p:spPr>
            <a:xfrm>
              <a:off x="751005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18"/>
          <p:cNvGrpSpPr/>
          <p:nvPr/>
        </p:nvGrpSpPr>
        <p:grpSpPr>
          <a:xfrm>
            <a:off x="3692674" y="3725721"/>
            <a:ext cx="1536078" cy="3187461"/>
            <a:chOff x="237400" y="852100"/>
            <a:chExt cx="1760750" cy="3653250"/>
          </a:xfrm>
        </p:grpSpPr>
        <p:sp>
          <p:nvSpPr>
            <p:cNvPr id="1305" name="Google Shape;1305;p18"/>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8"/>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8"/>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8"/>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8"/>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8"/>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8"/>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8"/>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8"/>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8"/>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8"/>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8"/>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8"/>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8"/>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8"/>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8"/>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8"/>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8"/>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8"/>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8"/>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8"/>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8"/>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8"/>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8"/>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8"/>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8"/>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8"/>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8"/>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8"/>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8"/>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8"/>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8"/>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8"/>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8"/>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8"/>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8"/>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8"/>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8"/>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8"/>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8"/>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8"/>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8"/>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4_1">
    <p:spTree>
      <p:nvGrpSpPr>
        <p:cNvPr id="1" name="Shape 1347"/>
        <p:cNvGrpSpPr/>
        <p:nvPr/>
      </p:nvGrpSpPr>
      <p:grpSpPr>
        <a:xfrm>
          <a:off x="0" y="0"/>
          <a:ext cx="0" cy="0"/>
          <a:chOff x="0" y="0"/>
          <a:chExt cx="0" cy="0"/>
        </a:xfrm>
      </p:grpSpPr>
      <p:sp>
        <p:nvSpPr>
          <p:cNvPr id="1348" name="Google Shape;1348;p19"/>
          <p:cNvSpPr txBox="1">
            <a:spLocks noGrp="1"/>
          </p:cNvSpPr>
          <p:nvPr>
            <p:ph type="subTitle" idx="1"/>
          </p:nvPr>
        </p:nvSpPr>
        <p:spPr>
          <a:xfrm>
            <a:off x="715050" y="2523775"/>
            <a:ext cx="3794400" cy="749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9" name="Google Shape;1349;p1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352" name="Google Shape;1352;p19"/>
          <p:cNvGrpSpPr/>
          <p:nvPr/>
        </p:nvGrpSpPr>
        <p:grpSpPr>
          <a:xfrm>
            <a:off x="2936544" y="-329546"/>
            <a:ext cx="2934233" cy="708308"/>
            <a:chOff x="2375925" y="3297600"/>
            <a:chExt cx="735950" cy="177650"/>
          </a:xfrm>
        </p:grpSpPr>
        <p:sp>
          <p:nvSpPr>
            <p:cNvPr id="1353" name="Google Shape;1353;p1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 name="Google Shape;1359;p19"/>
          <p:cNvSpPr txBox="1">
            <a:spLocks noGrp="1"/>
          </p:cNvSpPr>
          <p:nvPr>
            <p:ph type="title"/>
          </p:nvPr>
        </p:nvSpPr>
        <p:spPr>
          <a:xfrm>
            <a:off x="814698" y="1923775"/>
            <a:ext cx="36948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60" name="Google Shape;1360;p19"/>
          <p:cNvGrpSpPr/>
          <p:nvPr/>
        </p:nvGrpSpPr>
        <p:grpSpPr>
          <a:xfrm>
            <a:off x="4606546" y="4289731"/>
            <a:ext cx="5818024" cy="3249079"/>
            <a:chOff x="2585000" y="2758825"/>
            <a:chExt cx="2982990" cy="1665853"/>
          </a:xfrm>
        </p:grpSpPr>
        <p:sp>
          <p:nvSpPr>
            <p:cNvPr id="1361" name="Google Shape;1361;p19"/>
            <p:cNvSpPr/>
            <p:nvPr/>
          </p:nvSpPr>
          <p:spPr>
            <a:xfrm flipH="1">
              <a:off x="5324976" y="2884700"/>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9"/>
            <p:cNvSpPr/>
            <p:nvPr/>
          </p:nvSpPr>
          <p:spPr>
            <a:xfrm>
              <a:off x="3372360" y="41141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9"/>
            <p:cNvSpPr/>
            <p:nvPr/>
          </p:nvSpPr>
          <p:spPr>
            <a:xfrm>
              <a:off x="3496561" y="28664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9"/>
            <p:cNvSpPr/>
            <p:nvPr/>
          </p:nvSpPr>
          <p:spPr>
            <a:xfrm>
              <a:off x="4177071" y="28664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9"/>
            <p:cNvSpPr/>
            <p:nvPr/>
          </p:nvSpPr>
          <p:spPr>
            <a:xfrm>
              <a:off x="4086845"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9"/>
            <p:cNvSpPr/>
            <p:nvPr/>
          </p:nvSpPr>
          <p:spPr>
            <a:xfrm>
              <a:off x="3513912" y="33293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9"/>
            <p:cNvSpPr/>
            <p:nvPr/>
          </p:nvSpPr>
          <p:spPr>
            <a:xfrm>
              <a:off x="3681983" y="33508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9"/>
            <p:cNvSpPr/>
            <p:nvPr/>
          </p:nvSpPr>
          <p:spPr>
            <a:xfrm>
              <a:off x="4339358"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9"/>
            <p:cNvSpPr/>
            <p:nvPr/>
          </p:nvSpPr>
          <p:spPr>
            <a:xfrm>
              <a:off x="3420387" y="33061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9"/>
            <p:cNvSpPr/>
            <p:nvPr/>
          </p:nvSpPr>
          <p:spPr>
            <a:xfrm>
              <a:off x="3419530" y="32241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9"/>
            <p:cNvSpPr/>
            <p:nvPr/>
          </p:nvSpPr>
          <p:spPr>
            <a:xfrm>
              <a:off x="3419530" y="32249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9"/>
            <p:cNvSpPr/>
            <p:nvPr/>
          </p:nvSpPr>
          <p:spPr>
            <a:xfrm>
              <a:off x="4860923" y="28565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9"/>
            <p:cNvSpPr/>
            <p:nvPr/>
          </p:nvSpPr>
          <p:spPr>
            <a:xfrm>
              <a:off x="2633884" y="28400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9"/>
            <p:cNvSpPr/>
            <p:nvPr/>
          </p:nvSpPr>
          <p:spPr>
            <a:xfrm>
              <a:off x="3340914" y="28847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9"/>
            <p:cNvSpPr/>
            <p:nvPr/>
          </p:nvSpPr>
          <p:spPr>
            <a:xfrm>
              <a:off x="3340914" y="28847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9"/>
            <p:cNvSpPr/>
            <p:nvPr/>
          </p:nvSpPr>
          <p:spPr>
            <a:xfrm>
              <a:off x="2638800" y="28077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9"/>
            <p:cNvSpPr/>
            <p:nvPr/>
          </p:nvSpPr>
          <p:spPr>
            <a:xfrm>
              <a:off x="2585000" y="27588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9"/>
            <p:cNvSpPr/>
            <p:nvPr/>
          </p:nvSpPr>
          <p:spPr>
            <a:xfrm>
              <a:off x="3336750" y="27881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9"/>
            <p:cNvSpPr/>
            <p:nvPr/>
          </p:nvSpPr>
          <p:spPr>
            <a:xfrm>
              <a:off x="3336752" y="2893256"/>
              <a:ext cx="2140970" cy="540462"/>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9"/>
            <p:cNvSpPr/>
            <p:nvPr/>
          </p:nvSpPr>
          <p:spPr>
            <a:xfrm>
              <a:off x="2667001" y="38914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9"/>
            <p:cNvSpPr/>
            <p:nvPr/>
          </p:nvSpPr>
          <p:spPr>
            <a:xfrm>
              <a:off x="2638805" y="2827321"/>
              <a:ext cx="697967"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19"/>
          <p:cNvGrpSpPr/>
          <p:nvPr/>
        </p:nvGrpSpPr>
        <p:grpSpPr>
          <a:xfrm>
            <a:off x="443688" y="3737500"/>
            <a:ext cx="1123200" cy="2706000"/>
            <a:chOff x="7280950" y="1859275"/>
            <a:chExt cx="1123200" cy="2706000"/>
          </a:xfrm>
        </p:grpSpPr>
        <p:sp>
          <p:nvSpPr>
            <p:cNvPr id="1383" name="Google Shape;1383;p19"/>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9"/>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9"/>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9"/>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9"/>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9"/>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9"/>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9"/>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9"/>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9"/>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9"/>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9"/>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9"/>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5">
  <p:cSld name="CUSTOM_4_1_1">
    <p:spTree>
      <p:nvGrpSpPr>
        <p:cNvPr id="1" name="Shape 1396"/>
        <p:cNvGrpSpPr/>
        <p:nvPr/>
      </p:nvGrpSpPr>
      <p:grpSpPr>
        <a:xfrm>
          <a:off x="0" y="0"/>
          <a:ext cx="0" cy="0"/>
          <a:chOff x="0" y="0"/>
          <a:chExt cx="0" cy="0"/>
        </a:xfrm>
      </p:grpSpPr>
      <p:sp>
        <p:nvSpPr>
          <p:cNvPr id="1397" name="Google Shape;1397;p20"/>
          <p:cNvSpPr txBox="1">
            <a:spLocks noGrp="1"/>
          </p:cNvSpPr>
          <p:nvPr>
            <p:ph type="subTitle" idx="1"/>
          </p:nvPr>
        </p:nvSpPr>
        <p:spPr>
          <a:xfrm>
            <a:off x="2135725" y="3408050"/>
            <a:ext cx="4872600" cy="74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8" name="Google Shape;1398;p20"/>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401" name="Google Shape;1401;p20"/>
          <p:cNvGrpSpPr/>
          <p:nvPr/>
        </p:nvGrpSpPr>
        <p:grpSpPr>
          <a:xfrm>
            <a:off x="2936544" y="-329546"/>
            <a:ext cx="2934233" cy="708308"/>
            <a:chOff x="2375925" y="3297600"/>
            <a:chExt cx="735950" cy="177650"/>
          </a:xfrm>
        </p:grpSpPr>
        <p:sp>
          <p:nvSpPr>
            <p:cNvPr id="1402" name="Google Shape;1402;p2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 name="Google Shape;1408;p20"/>
          <p:cNvSpPr txBox="1">
            <a:spLocks noGrp="1"/>
          </p:cNvSpPr>
          <p:nvPr>
            <p:ph type="title"/>
          </p:nvPr>
        </p:nvSpPr>
        <p:spPr>
          <a:xfrm>
            <a:off x="2135768" y="1530038"/>
            <a:ext cx="4872600" cy="119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110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409" name="Google Shape;1409;p20"/>
          <p:cNvGrpSpPr/>
          <p:nvPr/>
        </p:nvGrpSpPr>
        <p:grpSpPr>
          <a:xfrm>
            <a:off x="7436837" y="1160158"/>
            <a:ext cx="3476046" cy="3683781"/>
            <a:chOff x="7079785" y="908822"/>
            <a:chExt cx="3491058" cy="3699690"/>
          </a:xfrm>
        </p:grpSpPr>
        <p:sp>
          <p:nvSpPr>
            <p:cNvPr id="1410" name="Google Shape;1410;p20"/>
            <p:cNvSpPr/>
            <p:nvPr/>
          </p:nvSpPr>
          <p:spPr>
            <a:xfrm>
              <a:off x="7079785"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0"/>
            <p:cNvSpPr/>
            <p:nvPr/>
          </p:nvSpPr>
          <p:spPr>
            <a:xfrm flipH="1">
              <a:off x="7451909" y="908822"/>
              <a:ext cx="1478916" cy="3430361"/>
            </a:xfrm>
            <a:custGeom>
              <a:avLst/>
              <a:gdLst/>
              <a:ahLst/>
              <a:cxnLst/>
              <a:rect l="l" t="t" r="r" b="b"/>
              <a:pathLst>
                <a:path w="53122" h="123217" extrusionOk="0">
                  <a:moveTo>
                    <a:pt x="6049" y="1"/>
                  </a:moveTo>
                  <a:cubicBezTo>
                    <a:pt x="2713" y="1"/>
                    <a:pt x="1" y="2677"/>
                    <a:pt x="1" y="6013"/>
                  </a:cubicBezTo>
                  <a:lnTo>
                    <a:pt x="1" y="117204"/>
                  </a:lnTo>
                  <a:cubicBezTo>
                    <a:pt x="1" y="120540"/>
                    <a:pt x="2713" y="123216"/>
                    <a:pt x="6049" y="123216"/>
                  </a:cubicBezTo>
                  <a:lnTo>
                    <a:pt x="47109" y="123216"/>
                  </a:lnTo>
                  <a:cubicBezTo>
                    <a:pt x="50445" y="123216"/>
                    <a:pt x="53121" y="120540"/>
                    <a:pt x="53121" y="117204"/>
                  </a:cubicBezTo>
                  <a:lnTo>
                    <a:pt x="53121" y="6013"/>
                  </a:lnTo>
                  <a:cubicBezTo>
                    <a:pt x="53121" y="2677"/>
                    <a:pt x="50445" y="1"/>
                    <a:pt x="47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0"/>
            <p:cNvSpPr/>
            <p:nvPr/>
          </p:nvSpPr>
          <p:spPr>
            <a:xfrm flipH="1">
              <a:off x="7162067" y="908822"/>
              <a:ext cx="1478889" cy="3430361"/>
            </a:xfrm>
            <a:custGeom>
              <a:avLst/>
              <a:gdLst/>
              <a:ahLst/>
              <a:cxnLst/>
              <a:rect l="l" t="t" r="r" b="b"/>
              <a:pathLst>
                <a:path w="53121" h="123217" extrusionOk="0">
                  <a:moveTo>
                    <a:pt x="6012" y="1"/>
                  </a:moveTo>
                  <a:cubicBezTo>
                    <a:pt x="2676" y="1"/>
                    <a:pt x="0" y="2677"/>
                    <a:pt x="0" y="6013"/>
                  </a:cubicBezTo>
                  <a:lnTo>
                    <a:pt x="0" y="117204"/>
                  </a:lnTo>
                  <a:cubicBezTo>
                    <a:pt x="0" y="120540"/>
                    <a:pt x="2676" y="123216"/>
                    <a:pt x="6012" y="123216"/>
                  </a:cubicBezTo>
                  <a:lnTo>
                    <a:pt x="47072" y="123216"/>
                  </a:lnTo>
                  <a:cubicBezTo>
                    <a:pt x="50408" y="123216"/>
                    <a:pt x="53121" y="120540"/>
                    <a:pt x="53121" y="117204"/>
                  </a:cubicBezTo>
                  <a:lnTo>
                    <a:pt x="53121" y="6013"/>
                  </a:lnTo>
                  <a:cubicBezTo>
                    <a:pt x="53121" y="2677"/>
                    <a:pt x="50408" y="1"/>
                    <a:pt x="47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0"/>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rgbClr val="D6C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0"/>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0"/>
            <p:cNvSpPr/>
            <p:nvPr/>
          </p:nvSpPr>
          <p:spPr>
            <a:xfrm flipH="1">
              <a:off x="7213098" y="959852"/>
              <a:ext cx="406241" cy="3328300"/>
            </a:xfrm>
            <a:custGeom>
              <a:avLst/>
              <a:gdLst/>
              <a:ahLst/>
              <a:cxnLst/>
              <a:rect l="l" t="t" r="r" b="b"/>
              <a:pathLst>
                <a:path w="14592" h="119551" extrusionOk="0">
                  <a:moveTo>
                    <a:pt x="1" y="1"/>
                  </a:moveTo>
                  <a:cubicBezTo>
                    <a:pt x="2310" y="1"/>
                    <a:pt x="4180" y="1871"/>
                    <a:pt x="4180" y="4180"/>
                  </a:cubicBezTo>
                  <a:lnTo>
                    <a:pt x="4180" y="115371"/>
                  </a:lnTo>
                  <a:cubicBezTo>
                    <a:pt x="4180" y="117680"/>
                    <a:pt x="2310" y="119550"/>
                    <a:pt x="1" y="119550"/>
                  </a:cubicBezTo>
                  <a:lnTo>
                    <a:pt x="10376" y="119550"/>
                  </a:lnTo>
                  <a:cubicBezTo>
                    <a:pt x="12685" y="119550"/>
                    <a:pt x="14592" y="117680"/>
                    <a:pt x="14592" y="115371"/>
                  </a:cubicBezTo>
                  <a:lnTo>
                    <a:pt x="14592" y="4180"/>
                  </a:lnTo>
                  <a:cubicBezTo>
                    <a:pt x="14592" y="1871"/>
                    <a:pt x="12685" y="1"/>
                    <a:pt x="10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0"/>
            <p:cNvSpPr/>
            <p:nvPr/>
          </p:nvSpPr>
          <p:spPr>
            <a:xfrm flipH="1">
              <a:off x="7246784" y="1525283"/>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0"/>
            <p:cNvSpPr/>
            <p:nvPr/>
          </p:nvSpPr>
          <p:spPr>
            <a:xfrm flipH="1">
              <a:off x="7246784" y="1563062"/>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0"/>
            <p:cNvSpPr/>
            <p:nvPr/>
          </p:nvSpPr>
          <p:spPr>
            <a:xfrm flipH="1">
              <a:off x="7502940" y="1563062"/>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0"/>
            <p:cNvSpPr/>
            <p:nvPr/>
          </p:nvSpPr>
          <p:spPr>
            <a:xfrm flipH="1">
              <a:off x="7246784" y="2936799"/>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0"/>
            <p:cNvSpPr/>
            <p:nvPr/>
          </p:nvSpPr>
          <p:spPr>
            <a:xfrm flipH="1">
              <a:off x="7246784" y="2975580"/>
              <a:ext cx="256184" cy="153120"/>
            </a:xfrm>
            <a:custGeom>
              <a:avLst/>
              <a:gdLst/>
              <a:ahLst/>
              <a:cxnLst/>
              <a:rect l="l" t="t" r="r" b="b"/>
              <a:pathLst>
                <a:path w="9202" h="5500" extrusionOk="0">
                  <a:moveTo>
                    <a:pt x="0" y="1"/>
                  </a:moveTo>
                  <a:lnTo>
                    <a:pt x="0" y="5500"/>
                  </a:lnTo>
                  <a:lnTo>
                    <a:pt x="9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0"/>
            <p:cNvSpPr/>
            <p:nvPr/>
          </p:nvSpPr>
          <p:spPr>
            <a:xfrm flipH="1">
              <a:off x="7502940" y="2974578"/>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0"/>
            <p:cNvSpPr/>
            <p:nvPr/>
          </p:nvSpPr>
          <p:spPr>
            <a:xfrm flipH="1">
              <a:off x="7246784" y="3457323"/>
              <a:ext cx="1343141" cy="830829"/>
            </a:xfrm>
            <a:custGeom>
              <a:avLst/>
              <a:gdLst/>
              <a:ahLst/>
              <a:cxnLst/>
              <a:rect l="l" t="t" r="r" b="b"/>
              <a:pathLst>
                <a:path w="48245" h="29843" extrusionOk="0">
                  <a:moveTo>
                    <a:pt x="0" y="1"/>
                  </a:moveTo>
                  <a:lnTo>
                    <a:pt x="0" y="25736"/>
                  </a:lnTo>
                  <a:cubicBezTo>
                    <a:pt x="0" y="28009"/>
                    <a:pt x="1833" y="29842"/>
                    <a:pt x="4106" y="29842"/>
                  </a:cubicBezTo>
                  <a:lnTo>
                    <a:pt x="44139" y="29842"/>
                  </a:lnTo>
                  <a:cubicBezTo>
                    <a:pt x="46412" y="29842"/>
                    <a:pt x="48245" y="28009"/>
                    <a:pt x="48245" y="25736"/>
                  </a:cubicBez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0"/>
            <p:cNvSpPr/>
            <p:nvPr/>
          </p:nvSpPr>
          <p:spPr>
            <a:xfrm flipH="1">
              <a:off x="7246784" y="3457323"/>
              <a:ext cx="1343141" cy="38809"/>
            </a:xfrm>
            <a:custGeom>
              <a:avLst/>
              <a:gdLst/>
              <a:ahLst/>
              <a:cxnLst/>
              <a:rect l="l" t="t" r="r" b="b"/>
              <a:pathLst>
                <a:path w="48245" h="1394" extrusionOk="0">
                  <a:moveTo>
                    <a:pt x="0" y="1"/>
                  </a:moveTo>
                  <a:lnTo>
                    <a:pt x="0" y="1394"/>
                  </a:lnTo>
                  <a:lnTo>
                    <a:pt x="48245" y="1394"/>
                  </a:lnTo>
                  <a:lnTo>
                    <a:pt x="482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0"/>
            <p:cNvSpPr/>
            <p:nvPr/>
          </p:nvSpPr>
          <p:spPr>
            <a:xfrm flipH="1">
              <a:off x="7246784" y="3496104"/>
              <a:ext cx="1343141" cy="17372"/>
            </a:xfrm>
            <a:custGeom>
              <a:avLst/>
              <a:gdLst/>
              <a:ahLst/>
              <a:cxnLst/>
              <a:rect l="l" t="t" r="r" b="b"/>
              <a:pathLst>
                <a:path w="48245" h="624" extrusionOk="0">
                  <a:moveTo>
                    <a:pt x="0" y="1"/>
                  </a:moveTo>
                  <a:lnTo>
                    <a:pt x="0" y="624"/>
                  </a:lnTo>
                  <a:lnTo>
                    <a:pt x="48245" y="624"/>
                  </a:lnTo>
                  <a:lnTo>
                    <a:pt x="48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0"/>
            <p:cNvSpPr/>
            <p:nvPr/>
          </p:nvSpPr>
          <p:spPr>
            <a:xfrm flipH="1">
              <a:off x="7918341" y="3496132"/>
              <a:ext cx="1141" cy="785938"/>
            </a:xfrm>
            <a:custGeom>
              <a:avLst/>
              <a:gdLst/>
              <a:ahLst/>
              <a:cxnLst/>
              <a:rect l="l" t="t" r="r" b="b"/>
              <a:pathLst>
                <a:path w="1" h="27937" fill="none" extrusionOk="0">
                  <a:moveTo>
                    <a:pt x="0" y="27936"/>
                  </a:moveTo>
                  <a:lnTo>
                    <a:pt x="0"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0"/>
            <p:cNvSpPr/>
            <p:nvPr/>
          </p:nvSpPr>
          <p:spPr>
            <a:xfrm flipH="1">
              <a:off x="7855060" y="3768602"/>
              <a:ext cx="25557" cy="233772"/>
            </a:xfrm>
            <a:custGeom>
              <a:avLst/>
              <a:gdLst/>
              <a:ahLst/>
              <a:cxnLst/>
              <a:rect l="l" t="t" r="r" b="b"/>
              <a:pathLst>
                <a:path w="918" h="8397" extrusionOk="0">
                  <a:moveTo>
                    <a:pt x="441" y="1"/>
                  </a:moveTo>
                  <a:cubicBezTo>
                    <a:pt x="184" y="1"/>
                    <a:pt x="1" y="221"/>
                    <a:pt x="1" y="478"/>
                  </a:cubicBezTo>
                  <a:lnTo>
                    <a:pt x="1" y="7956"/>
                  </a:lnTo>
                  <a:cubicBezTo>
                    <a:pt x="1" y="8213"/>
                    <a:pt x="184" y="8396"/>
                    <a:pt x="441" y="8396"/>
                  </a:cubicBezTo>
                  <a:cubicBezTo>
                    <a:pt x="697" y="8396"/>
                    <a:pt x="917" y="8213"/>
                    <a:pt x="917" y="7956"/>
                  </a:cubicBezTo>
                  <a:lnTo>
                    <a:pt x="917" y="478"/>
                  </a:lnTo>
                  <a:cubicBezTo>
                    <a:pt x="917" y="221"/>
                    <a:pt x="697"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0"/>
            <p:cNvSpPr/>
            <p:nvPr/>
          </p:nvSpPr>
          <p:spPr>
            <a:xfrm flipH="1">
              <a:off x="7981621" y="3768602"/>
              <a:ext cx="25529" cy="233772"/>
            </a:xfrm>
            <a:custGeom>
              <a:avLst/>
              <a:gdLst/>
              <a:ahLst/>
              <a:cxnLst/>
              <a:rect l="l" t="t" r="r" b="b"/>
              <a:pathLst>
                <a:path w="917" h="8397" extrusionOk="0">
                  <a:moveTo>
                    <a:pt x="477" y="1"/>
                  </a:moveTo>
                  <a:cubicBezTo>
                    <a:pt x="220" y="1"/>
                    <a:pt x="0" y="221"/>
                    <a:pt x="0" y="478"/>
                  </a:cubicBezTo>
                  <a:lnTo>
                    <a:pt x="0" y="7956"/>
                  </a:lnTo>
                  <a:cubicBezTo>
                    <a:pt x="0" y="8213"/>
                    <a:pt x="220" y="8396"/>
                    <a:pt x="477" y="8396"/>
                  </a:cubicBezTo>
                  <a:cubicBezTo>
                    <a:pt x="733" y="8396"/>
                    <a:pt x="917" y="8213"/>
                    <a:pt x="917" y="7956"/>
                  </a:cubicBezTo>
                  <a:lnTo>
                    <a:pt x="917" y="478"/>
                  </a:lnTo>
                  <a:cubicBezTo>
                    <a:pt x="917" y="221"/>
                    <a:pt x="73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0"/>
            <p:cNvSpPr/>
            <p:nvPr/>
          </p:nvSpPr>
          <p:spPr>
            <a:xfrm flipH="1">
              <a:off x="7842811" y="3756380"/>
              <a:ext cx="25557" cy="233745"/>
            </a:xfrm>
            <a:custGeom>
              <a:avLst/>
              <a:gdLst/>
              <a:ahLst/>
              <a:cxnLst/>
              <a:rect l="l" t="t" r="r" b="b"/>
              <a:pathLst>
                <a:path w="918" h="8396" extrusionOk="0">
                  <a:moveTo>
                    <a:pt x="477" y="0"/>
                  </a:moveTo>
                  <a:cubicBezTo>
                    <a:pt x="221" y="0"/>
                    <a:pt x="1" y="183"/>
                    <a:pt x="1" y="440"/>
                  </a:cubicBezTo>
                  <a:lnTo>
                    <a:pt x="1" y="7919"/>
                  </a:lnTo>
                  <a:cubicBezTo>
                    <a:pt x="1" y="8175"/>
                    <a:pt x="221" y="8395"/>
                    <a:pt x="477" y="8395"/>
                  </a:cubicBezTo>
                  <a:cubicBezTo>
                    <a:pt x="697" y="8395"/>
                    <a:pt x="917" y="8175"/>
                    <a:pt x="917" y="7919"/>
                  </a:cubicBezTo>
                  <a:lnTo>
                    <a:pt x="917" y="440"/>
                  </a:lnTo>
                  <a:cubicBezTo>
                    <a:pt x="917" y="183"/>
                    <a:pt x="697"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0"/>
            <p:cNvSpPr/>
            <p:nvPr/>
          </p:nvSpPr>
          <p:spPr>
            <a:xfrm flipH="1">
              <a:off x="7968341" y="3756380"/>
              <a:ext cx="25557" cy="233745"/>
            </a:xfrm>
            <a:custGeom>
              <a:avLst/>
              <a:gdLst/>
              <a:ahLst/>
              <a:cxnLst/>
              <a:rect l="l" t="t" r="r" b="b"/>
              <a:pathLst>
                <a:path w="918" h="8396" extrusionOk="0">
                  <a:moveTo>
                    <a:pt x="441" y="0"/>
                  </a:moveTo>
                  <a:cubicBezTo>
                    <a:pt x="184" y="0"/>
                    <a:pt x="1" y="183"/>
                    <a:pt x="1" y="440"/>
                  </a:cubicBezTo>
                  <a:lnTo>
                    <a:pt x="1" y="7919"/>
                  </a:lnTo>
                  <a:cubicBezTo>
                    <a:pt x="1" y="8175"/>
                    <a:pt x="184" y="8395"/>
                    <a:pt x="441" y="8395"/>
                  </a:cubicBezTo>
                  <a:cubicBezTo>
                    <a:pt x="697" y="8395"/>
                    <a:pt x="917" y="8175"/>
                    <a:pt x="917" y="7919"/>
                  </a:cubicBezTo>
                  <a:lnTo>
                    <a:pt x="917" y="440"/>
                  </a:lnTo>
                  <a:cubicBezTo>
                    <a:pt x="917" y="183"/>
                    <a:pt x="697"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0"/>
            <p:cNvSpPr/>
            <p:nvPr/>
          </p:nvSpPr>
          <p:spPr>
            <a:xfrm flipH="1">
              <a:off x="7312097" y="4339155"/>
              <a:ext cx="169434" cy="139840"/>
            </a:xfrm>
            <a:custGeom>
              <a:avLst/>
              <a:gdLst/>
              <a:ahLst/>
              <a:cxnLst/>
              <a:rect l="l" t="t" r="r" b="b"/>
              <a:pathLst>
                <a:path w="6086" h="5023" extrusionOk="0">
                  <a:moveTo>
                    <a:pt x="0" y="0"/>
                  </a:moveTo>
                  <a:lnTo>
                    <a:pt x="3079" y="5022"/>
                  </a:lnTo>
                  <a:lnTo>
                    <a:pt x="6086" y="5022"/>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0"/>
            <p:cNvSpPr/>
            <p:nvPr/>
          </p:nvSpPr>
          <p:spPr>
            <a:xfrm flipH="1">
              <a:off x="7600937" y="4339155"/>
              <a:ext cx="169434" cy="139840"/>
            </a:xfrm>
            <a:custGeom>
              <a:avLst/>
              <a:gdLst/>
              <a:ahLst/>
              <a:cxnLst/>
              <a:rect l="l" t="t" r="r" b="b"/>
              <a:pathLst>
                <a:path w="6086" h="5023" extrusionOk="0">
                  <a:moveTo>
                    <a:pt x="0" y="0"/>
                  </a:moveTo>
                  <a:lnTo>
                    <a:pt x="3043" y="5022"/>
                  </a:lnTo>
                  <a:lnTo>
                    <a:pt x="6086" y="5022"/>
                  </a:lnTo>
                  <a:lnTo>
                    <a:pt x="44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0"/>
            <p:cNvSpPr/>
            <p:nvPr/>
          </p:nvSpPr>
          <p:spPr>
            <a:xfrm flipH="1">
              <a:off x="7340661" y="4339155"/>
              <a:ext cx="140870" cy="51059"/>
            </a:xfrm>
            <a:custGeom>
              <a:avLst/>
              <a:gdLst/>
              <a:ahLst/>
              <a:cxnLst/>
              <a:rect l="l" t="t" r="r" b="b"/>
              <a:pathLst>
                <a:path w="5060" h="1834" extrusionOk="0">
                  <a:moveTo>
                    <a:pt x="0" y="0"/>
                  </a:moveTo>
                  <a:lnTo>
                    <a:pt x="1100" y="1833"/>
                  </a:lnTo>
                  <a:lnTo>
                    <a:pt x="5059" y="183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0"/>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rgbClr val="EEC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0"/>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0"/>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0"/>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0"/>
            <p:cNvSpPr/>
            <p:nvPr/>
          </p:nvSpPr>
          <p:spPr>
            <a:xfrm flipH="1">
              <a:off x="8611334" y="4339155"/>
              <a:ext cx="169462" cy="139840"/>
            </a:xfrm>
            <a:custGeom>
              <a:avLst/>
              <a:gdLst/>
              <a:ahLst/>
              <a:cxnLst/>
              <a:rect l="l" t="t" r="r" b="b"/>
              <a:pathLst>
                <a:path w="6087" h="5023" extrusionOk="0">
                  <a:moveTo>
                    <a:pt x="1614" y="0"/>
                  </a:moveTo>
                  <a:lnTo>
                    <a:pt x="1" y="5022"/>
                  </a:lnTo>
                  <a:lnTo>
                    <a:pt x="3007" y="5022"/>
                  </a:lnTo>
                  <a:lnTo>
                    <a:pt x="6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 name="Google Shape;1438;p20"/>
            <p:cNvGrpSpPr/>
            <p:nvPr/>
          </p:nvGrpSpPr>
          <p:grpSpPr>
            <a:xfrm flipH="1">
              <a:off x="7399420" y="1088976"/>
              <a:ext cx="1190312" cy="437061"/>
              <a:chOff x="7183950" y="745675"/>
              <a:chExt cx="836775" cy="450950"/>
            </a:xfrm>
          </p:grpSpPr>
          <p:sp>
            <p:nvSpPr>
              <p:cNvPr id="1439" name="Google Shape;1439;p20"/>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0"/>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0"/>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0"/>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0"/>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0"/>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0"/>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0"/>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0"/>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0"/>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0"/>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0"/>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0"/>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0"/>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0"/>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0"/>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0"/>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0"/>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0"/>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0"/>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0"/>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0"/>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0"/>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 name="Google Shape;1462;p20"/>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0"/>
            <p:cNvSpPr/>
            <p:nvPr/>
          </p:nvSpPr>
          <p:spPr>
            <a:xfrm flipH="1">
              <a:off x="8121545" y="2360079"/>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0"/>
            <p:cNvSpPr/>
            <p:nvPr/>
          </p:nvSpPr>
          <p:spPr>
            <a:xfrm flipH="1">
              <a:off x="7507487" y="2022531"/>
              <a:ext cx="143459" cy="43541"/>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 name="Google Shape;1465;p20"/>
            <p:cNvGrpSpPr/>
            <p:nvPr/>
          </p:nvGrpSpPr>
          <p:grpSpPr>
            <a:xfrm>
              <a:off x="7430969" y="2591991"/>
              <a:ext cx="984368" cy="344707"/>
              <a:chOff x="937650" y="3222250"/>
              <a:chExt cx="895450" cy="355625"/>
            </a:xfrm>
          </p:grpSpPr>
          <p:sp>
            <p:nvSpPr>
              <p:cNvPr id="1466" name="Google Shape;1466;p20"/>
              <p:cNvSpPr/>
              <p:nvPr/>
            </p:nvSpPr>
            <p:spPr>
              <a:xfrm>
                <a:off x="1077875" y="3235100"/>
                <a:ext cx="220000" cy="342775"/>
              </a:xfrm>
              <a:custGeom>
                <a:avLst/>
                <a:gdLst/>
                <a:ahLst/>
                <a:cxnLst/>
                <a:rect l="l" t="t" r="r" b="b"/>
                <a:pathLst>
                  <a:path w="8800" h="13711" extrusionOk="0">
                    <a:moveTo>
                      <a:pt x="4363" y="0"/>
                    </a:moveTo>
                    <a:lnTo>
                      <a:pt x="1541" y="37"/>
                    </a:lnTo>
                    <a:cubicBezTo>
                      <a:pt x="1467" y="37"/>
                      <a:pt x="1431" y="110"/>
                      <a:pt x="1431" y="183"/>
                    </a:cubicBezTo>
                    <a:lnTo>
                      <a:pt x="1431" y="293"/>
                    </a:lnTo>
                    <a:cubicBezTo>
                      <a:pt x="1101" y="477"/>
                      <a:pt x="1467" y="697"/>
                      <a:pt x="1467" y="697"/>
                    </a:cubicBezTo>
                    <a:lnTo>
                      <a:pt x="1467" y="1173"/>
                    </a:lnTo>
                    <a:cubicBezTo>
                      <a:pt x="1137" y="1320"/>
                      <a:pt x="1137" y="1796"/>
                      <a:pt x="1467" y="1980"/>
                    </a:cubicBezTo>
                    <a:cubicBezTo>
                      <a:pt x="551" y="2713"/>
                      <a:pt x="1" y="3849"/>
                      <a:pt x="38" y="5059"/>
                    </a:cubicBezTo>
                    <a:cubicBezTo>
                      <a:pt x="38" y="6929"/>
                      <a:pt x="258" y="12208"/>
                      <a:pt x="441" y="13711"/>
                    </a:cubicBezTo>
                    <a:lnTo>
                      <a:pt x="8506" y="13711"/>
                    </a:lnTo>
                    <a:cubicBezTo>
                      <a:pt x="8653" y="12355"/>
                      <a:pt x="8799" y="6892"/>
                      <a:pt x="8763" y="4986"/>
                    </a:cubicBezTo>
                    <a:cubicBezTo>
                      <a:pt x="8763" y="3776"/>
                      <a:pt x="8249" y="2640"/>
                      <a:pt x="7296" y="1906"/>
                    </a:cubicBezTo>
                    <a:cubicBezTo>
                      <a:pt x="7626" y="1760"/>
                      <a:pt x="7626" y="1283"/>
                      <a:pt x="7296" y="1100"/>
                    </a:cubicBezTo>
                    <a:lnTo>
                      <a:pt x="7296" y="660"/>
                    </a:lnTo>
                    <a:cubicBezTo>
                      <a:pt x="7296" y="660"/>
                      <a:pt x="7626" y="440"/>
                      <a:pt x="7333" y="220"/>
                    </a:cubicBezTo>
                    <a:lnTo>
                      <a:pt x="7333" y="110"/>
                    </a:lnTo>
                    <a:cubicBezTo>
                      <a:pt x="7333" y="37"/>
                      <a:pt x="7260" y="0"/>
                      <a:pt x="7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0"/>
              <p:cNvSpPr/>
              <p:nvPr/>
            </p:nvSpPr>
            <p:spPr>
              <a:xfrm>
                <a:off x="1098975" y="3222250"/>
                <a:ext cx="176900" cy="33025"/>
              </a:xfrm>
              <a:custGeom>
                <a:avLst/>
                <a:gdLst/>
                <a:ahLst/>
                <a:cxnLst/>
                <a:rect l="l" t="t" r="r" b="b"/>
                <a:pathLst>
                  <a:path w="7076" h="1321" extrusionOk="0">
                    <a:moveTo>
                      <a:pt x="257" y="1"/>
                    </a:moveTo>
                    <a:lnTo>
                      <a:pt x="0" y="1321"/>
                    </a:lnTo>
                    <a:lnTo>
                      <a:pt x="7076" y="1321"/>
                    </a:lnTo>
                    <a:lnTo>
                      <a:pt x="6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0"/>
              <p:cNvSpPr/>
              <p:nvPr/>
            </p:nvSpPr>
            <p:spPr>
              <a:xfrm>
                <a:off x="937650" y="3313000"/>
                <a:ext cx="219075" cy="264875"/>
              </a:xfrm>
              <a:custGeom>
                <a:avLst/>
                <a:gdLst/>
                <a:ahLst/>
                <a:cxnLst/>
                <a:rect l="l" t="t" r="r" b="b"/>
                <a:pathLst>
                  <a:path w="8763" h="10595" extrusionOk="0">
                    <a:moveTo>
                      <a:pt x="7150" y="0"/>
                    </a:moveTo>
                    <a:lnTo>
                      <a:pt x="4363" y="37"/>
                    </a:lnTo>
                    <a:lnTo>
                      <a:pt x="1541" y="37"/>
                    </a:lnTo>
                    <a:cubicBezTo>
                      <a:pt x="1467" y="37"/>
                      <a:pt x="1394" y="110"/>
                      <a:pt x="1394" y="183"/>
                    </a:cubicBezTo>
                    <a:lnTo>
                      <a:pt x="1394" y="293"/>
                    </a:lnTo>
                    <a:cubicBezTo>
                      <a:pt x="1101" y="477"/>
                      <a:pt x="1431" y="697"/>
                      <a:pt x="1431" y="697"/>
                    </a:cubicBezTo>
                    <a:lnTo>
                      <a:pt x="1431" y="1137"/>
                    </a:lnTo>
                    <a:cubicBezTo>
                      <a:pt x="1101" y="1320"/>
                      <a:pt x="1101" y="1797"/>
                      <a:pt x="1431" y="1980"/>
                    </a:cubicBezTo>
                    <a:cubicBezTo>
                      <a:pt x="514" y="2713"/>
                      <a:pt x="1" y="3849"/>
                      <a:pt x="1" y="5059"/>
                    </a:cubicBezTo>
                    <a:cubicBezTo>
                      <a:pt x="1" y="6929"/>
                      <a:pt x="1504" y="9092"/>
                      <a:pt x="1651" y="10595"/>
                    </a:cubicBezTo>
                    <a:lnTo>
                      <a:pt x="6930" y="10595"/>
                    </a:lnTo>
                    <a:cubicBezTo>
                      <a:pt x="7076" y="9239"/>
                      <a:pt x="8763" y="6892"/>
                      <a:pt x="8726" y="4986"/>
                    </a:cubicBezTo>
                    <a:cubicBezTo>
                      <a:pt x="8763" y="3776"/>
                      <a:pt x="8213" y="2676"/>
                      <a:pt x="7260" y="1906"/>
                    </a:cubicBezTo>
                    <a:cubicBezTo>
                      <a:pt x="7590" y="1760"/>
                      <a:pt x="7590" y="1283"/>
                      <a:pt x="7260" y="1100"/>
                    </a:cubicBezTo>
                    <a:lnTo>
                      <a:pt x="7260" y="660"/>
                    </a:lnTo>
                    <a:cubicBezTo>
                      <a:pt x="7260" y="660"/>
                      <a:pt x="7626" y="440"/>
                      <a:pt x="7296" y="257"/>
                    </a:cubicBezTo>
                    <a:lnTo>
                      <a:pt x="7296" y="110"/>
                    </a:lnTo>
                    <a:cubicBezTo>
                      <a:pt x="7296" y="37"/>
                      <a:pt x="7223" y="0"/>
                      <a:pt x="7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0"/>
              <p:cNvSpPr/>
              <p:nvPr/>
            </p:nvSpPr>
            <p:spPr>
              <a:xfrm>
                <a:off x="957825" y="3300150"/>
                <a:ext cx="176900" cy="33950"/>
              </a:xfrm>
              <a:custGeom>
                <a:avLst/>
                <a:gdLst/>
                <a:ahLst/>
                <a:cxnLst/>
                <a:rect l="l" t="t" r="r" b="b"/>
                <a:pathLst>
                  <a:path w="7076" h="1358" extrusionOk="0">
                    <a:moveTo>
                      <a:pt x="257" y="1"/>
                    </a:moveTo>
                    <a:lnTo>
                      <a:pt x="0" y="1357"/>
                    </a:lnTo>
                    <a:lnTo>
                      <a:pt x="7076" y="1357"/>
                    </a:lnTo>
                    <a:lnTo>
                      <a:pt x="68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0"/>
              <p:cNvSpPr/>
              <p:nvPr/>
            </p:nvSpPr>
            <p:spPr>
              <a:xfrm>
                <a:off x="1390425" y="3280000"/>
                <a:ext cx="191575" cy="297875"/>
              </a:xfrm>
              <a:custGeom>
                <a:avLst/>
                <a:gdLst/>
                <a:ahLst/>
                <a:cxnLst/>
                <a:rect l="l" t="t" r="r" b="b"/>
                <a:pathLst>
                  <a:path w="7663" h="11915" extrusionOk="0">
                    <a:moveTo>
                      <a:pt x="6232" y="0"/>
                    </a:moveTo>
                    <a:lnTo>
                      <a:pt x="3776" y="37"/>
                    </a:lnTo>
                    <a:lnTo>
                      <a:pt x="1320" y="37"/>
                    </a:lnTo>
                    <a:cubicBezTo>
                      <a:pt x="1283" y="37"/>
                      <a:pt x="1210" y="74"/>
                      <a:pt x="1210" y="147"/>
                    </a:cubicBezTo>
                    <a:lnTo>
                      <a:pt x="1210" y="257"/>
                    </a:lnTo>
                    <a:cubicBezTo>
                      <a:pt x="953" y="440"/>
                      <a:pt x="1246" y="624"/>
                      <a:pt x="1246" y="624"/>
                    </a:cubicBezTo>
                    <a:lnTo>
                      <a:pt x="1246" y="990"/>
                    </a:lnTo>
                    <a:cubicBezTo>
                      <a:pt x="953" y="1100"/>
                      <a:pt x="953" y="1577"/>
                      <a:pt x="1246" y="1687"/>
                    </a:cubicBezTo>
                    <a:cubicBezTo>
                      <a:pt x="440" y="2347"/>
                      <a:pt x="0" y="3373"/>
                      <a:pt x="37" y="4400"/>
                    </a:cubicBezTo>
                    <a:cubicBezTo>
                      <a:pt x="37" y="6013"/>
                      <a:pt x="257" y="10632"/>
                      <a:pt x="403" y="11915"/>
                    </a:cubicBezTo>
                    <a:lnTo>
                      <a:pt x="7405" y="11915"/>
                    </a:lnTo>
                    <a:cubicBezTo>
                      <a:pt x="7515" y="10705"/>
                      <a:pt x="7662" y="5976"/>
                      <a:pt x="7625" y="4326"/>
                    </a:cubicBezTo>
                    <a:cubicBezTo>
                      <a:pt x="7625" y="3300"/>
                      <a:pt x="7149" y="2310"/>
                      <a:pt x="6342" y="1687"/>
                    </a:cubicBezTo>
                    <a:cubicBezTo>
                      <a:pt x="6636" y="1540"/>
                      <a:pt x="6636" y="1100"/>
                      <a:pt x="6342" y="954"/>
                    </a:cubicBezTo>
                    <a:lnTo>
                      <a:pt x="6342" y="587"/>
                    </a:lnTo>
                    <a:cubicBezTo>
                      <a:pt x="6342" y="587"/>
                      <a:pt x="6636" y="404"/>
                      <a:pt x="6342" y="220"/>
                    </a:cubicBezTo>
                    <a:lnTo>
                      <a:pt x="6342" y="110"/>
                    </a:lnTo>
                    <a:cubicBezTo>
                      <a:pt x="6342" y="74"/>
                      <a:pt x="6306" y="0"/>
                      <a:pt x="6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0"/>
              <p:cNvSpPr/>
              <p:nvPr/>
            </p:nvSpPr>
            <p:spPr>
              <a:xfrm>
                <a:off x="1408750" y="3269000"/>
                <a:ext cx="153075" cy="29350"/>
              </a:xfrm>
              <a:custGeom>
                <a:avLst/>
                <a:gdLst/>
                <a:ahLst/>
                <a:cxnLst/>
                <a:rect l="l" t="t" r="r" b="b"/>
                <a:pathLst>
                  <a:path w="6123" h="1174" extrusionOk="0">
                    <a:moveTo>
                      <a:pt x="220" y="0"/>
                    </a:moveTo>
                    <a:lnTo>
                      <a:pt x="0" y="1174"/>
                    </a:lnTo>
                    <a:lnTo>
                      <a:pt x="6123" y="1174"/>
                    </a:lnTo>
                    <a:lnTo>
                      <a:pt x="5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0"/>
              <p:cNvSpPr/>
              <p:nvPr/>
            </p:nvSpPr>
            <p:spPr>
              <a:xfrm>
                <a:off x="1250200" y="3390900"/>
                <a:ext cx="220900" cy="186975"/>
              </a:xfrm>
              <a:custGeom>
                <a:avLst/>
                <a:gdLst/>
                <a:ahLst/>
                <a:cxnLst/>
                <a:rect l="l" t="t" r="r" b="b"/>
                <a:pathLst>
                  <a:path w="8836" h="7479" extrusionOk="0">
                    <a:moveTo>
                      <a:pt x="7185" y="0"/>
                    </a:moveTo>
                    <a:lnTo>
                      <a:pt x="4363" y="37"/>
                    </a:lnTo>
                    <a:lnTo>
                      <a:pt x="1540" y="37"/>
                    </a:lnTo>
                    <a:cubicBezTo>
                      <a:pt x="1466" y="74"/>
                      <a:pt x="1430" y="110"/>
                      <a:pt x="1430" y="184"/>
                    </a:cubicBezTo>
                    <a:lnTo>
                      <a:pt x="1430" y="294"/>
                    </a:lnTo>
                    <a:cubicBezTo>
                      <a:pt x="1100" y="514"/>
                      <a:pt x="1466" y="697"/>
                      <a:pt x="1466" y="697"/>
                    </a:cubicBezTo>
                    <a:lnTo>
                      <a:pt x="1466" y="1173"/>
                    </a:lnTo>
                    <a:cubicBezTo>
                      <a:pt x="1137" y="1357"/>
                      <a:pt x="1137" y="1797"/>
                      <a:pt x="1466" y="1980"/>
                    </a:cubicBezTo>
                    <a:cubicBezTo>
                      <a:pt x="513" y="2750"/>
                      <a:pt x="0" y="3886"/>
                      <a:pt x="37" y="5059"/>
                    </a:cubicBezTo>
                    <a:cubicBezTo>
                      <a:pt x="37" y="6929"/>
                      <a:pt x="257" y="5976"/>
                      <a:pt x="440" y="7479"/>
                    </a:cubicBezTo>
                    <a:lnTo>
                      <a:pt x="8542" y="7479"/>
                    </a:lnTo>
                    <a:cubicBezTo>
                      <a:pt x="8652" y="6123"/>
                      <a:pt x="8835" y="6892"/>
                      <a:pt x="8762" y="4986"/>
                    </a:cubicBezTo>
                    <a:cubicBezTo>
                      <a:pt x="8762" y="3813"/>
                      <a:pt x="8249" y="2676"/>
                      <a:pt x="7295" y="1943"/>
                    </a:cubicBezTo>
                    <a:cubicBezTo>
                      <a:pt x="7625" y="1760"/>
                      <a:pt x="7625" y="1283"/>
                      <a:pt x="7295" y="1137"/>
                    </a:cubicBezTo>
                    <a:lnTo>
                      <a:pt x="7295" y="660"/>
                    </a:lnTo>
                    <a:cubicBezTo>
                      <a:pt x="7295" y="660"/>
                      <a:pt x="7662" y="440"/>
                      <a:pt x="7332" y="257"/>
                    </a:cubicBezTo>
                    <a:lnTo>
                      <a:pt x="7332" y="147"/>
                    </a:lnTo>
                    <a:cubicBezTo>
                      <a:pt x="7332" y="74"/>
                      <a:pt x="7259" y="0"/>
                      <a:pt x="7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0"/>
              <p:cNvSpPr/>
              <p:nvPr/>
            </p:nvSpPr>
            <p:spPr>
              <a:xfrm>
                <a:off x="1271275" y="3378075"/>
                <a:ext cx="176900" cy="33925"/>
              </a:xfrm>
              <a:custGeom>
                <a:avLst/>
                <a:gdLst/>
                <a:ahLst/>
                <a:cxnLst/>
                <a:rect l="l" t="t" r="r" b="b"/>
                <a:pathLst>
                  <a:path w="7076" h="1357" extrusionOk="0">
                    <a:moveTo>
                      <a:pt x="257" y="0"/>
                    </a:moveTo>
                    <a:lnTo>
                      <a:pt x="0" y="1356"/>
                    </a:lnTo>
                    <a:lnTo>
                      <a:pt x="7076"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0"/>
              <p:cNvSpPr/>
              <p:nvPr/>
            </p:nvSpPr>
            <p:spPr>
              <a:xfrm>
                <a:off x="1613125" y="3390900"/>
                <a:ext cx="219975" cy="186975"/>
              </a:xfrm>
              <a:custGeom>
                <a:avLst/>
                <a:gdLst/>
                <a:ahLst/>
                <a:cxnLst/>
                <a:rect l="l" t="t" r="r" b="b"/>
                <a:pathLst>
                  <a:path w="8799" h="7479" extrusionOk="0">
                    <a:moveTo>
                      <a:pt x="7149" y="0"/>
                    </a:moveTo>
                    <a:lnTo>
                      <a:pt x="4363" y="37"/>
                    </a:lnTo>
                    <a:lnTo>
                      <a:pt x="1540" y="37"/>
                    </a:lnTo>
                    <a:cubicBezTo>
                      <a:pt x="1467" y="74"/>
                      <a:pt x="1394" y="110"/>
                      <a:pt x="1394" y="184"/>
                    </a:cubicBezTo>
                    <a:lnTo>
                      <a:pt x="1394" y="294"/>
                    </a:lnTo>
                    <a:cubicBezTo>
                      <a:pt x="1064" y="514"/>
                      <a:pt x="1430" y="697"/>
                      <a:pt x="1430" y="697"/>
                    </a:cubicBezTo>
                    <a:lnTo>
                      <a:pt x="1430" y="1173"/>
                    </a:lnTo>
                    <a:cubicBezTo>
                      <a:pt x="1100" y="1357"/>
                      <a:pt x="1100" y="1797"/>
                      <a:pt x="1430" y="1980"/>
                    </a:cubicBezTo>
                    <a:cubicBezTo>
                      <a:pt x="514" y="2750"/>
                      <a:pt x="0" y="3886"/>
                      <a:pt x="37" y="5059"/>
                    </a:cubicBezTo>
                    <a:cubicBezTo>
                      <a:pt x="37" y="6929"/>
                      <a:pt x="257" y="5976"/>
                      <a:pt x="404" y="7479"/>
                    </a:cubicBezTo>
                    <a:lnTo>
                      <a:pt x="8506" y="7479"/>
                    </a:lnTo>
                    <a:cubicBezTo>
                      <a:pt x="8652" y="6123"/>
                      <a:pt x="8799" y="6892"/>
                      <a:pt x="8726" y="4986"/>
                    </a:cubicBezTo>
                    <a:cubicBezTo>
                      <a:pt x="8762" y="3813"/>
                      <a:pt x="8212" y="2676"/>
                      <a:pt x="7259" y="1943"/>
                    </a:cubicBezTo>
                    <a:cubicBezTo>
                      <a:pt x="7589" y="1760"/>
                      <a:pt x="7589" y="1283"/>
                      <a:pt x="7259" y="1137"/>
                    </a:cubicBezTo>
                    <a:lnTo>
                      <a:pt x="7259" y="660"/>
                    </a:lnTo>
                    <a:cubicBezTo>
                      <a:pt x="7259" y="660"/>
                      <a:pt x="7626" y="440"/>
                      <a:pt x="7296" y="257"/>
                    </a:cubicBezTo>
                    <a:lnTo>
                      <a:pt x="7296" y="147"/>
                    </a:lnTo>
                    <a:cubicBezTo>
                      <a:pt x="7296" y="74"/>
                      <a:pt x="7223" y="0"/>
                      <a:pt x="7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0"/>
              <p:cNvSpPr/>
              <p:nvPr/>
            </p:nvSpPr>
            <p:spPr>
              <a:xfrm>
                <a:off x="1633300" y="3378075"/>
                <a:ext cx="176900" cy="33925"/>
              </a:xfrm>
              <a:custGeom>
                <a:avLst/>
                <a:gdLst/>
                <a:ahLst/>
                <a:cxnLst/>
                <a:rect l="l" t="t" r="r" b="b"/>
                <a:pathLst>
                  <a:path w="7076" h="1357" extrusionOk="0">
                    <a:moveTo>
                      <a:pt x="257" y="0"/>
                    </a:moveTo>
                    <a:lnTo>
                      <a:pt x="0" y="1356"/>
                    </a:lnTo>
                    <a:lnTo>
                      <a:pt x="7075"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0"/>
              <p:cNvSpPr/>
              <p:nvPr/>
            </p:nvSpPr>
            <p:spPr>
              <a:xfrm>
                <a:off x="1503150" y="3337725"/>
                <a:ext cx="199825" cy="240150"/>
              </a:xfrm>
              <a:custGeom>
                <a:avLst/>
                <a:gdLst/>
                <a:ahLst/>
                <a:cxnLst/>
                <a:rect l="l" t="t" r="r" b="b"/>
                <a:pathLst>
                  <a:path w="7993" h="9606" extrusionOk="0">
                    <a:moveTo>
                      <a:pt x="6489" y="1"/>
                    </a:moveTo>
                    <a:lnTo>
                      <a:pt x="3960" y="38"/>
                    </a:lnTo>
                    <a:lnTo>
                      <a:pt x="1393" y="74"/>
                    </a:lnTo>
                    <a:cubicBezTo>
                      <a:pt x="1320" y="74"/>
                      <a:pt x="1283" y="111"/>
                      <a:pt x="1283" y="184"/>
                    </a:cubicBezTo>
                    <a:lnTo>
                      <a:pt x="1283" y="294"/>
                    </a:lnTo>
                    <a:cubicBezTo>
                      <a:pt x="990" y="441"/>
                      <a:pt x="1320" y="661"/>
                      <a:pt x="1320" y="661"/>
                    </a:cubicBezTo>
                    <a:lnTo>
                      <a:pt x="1320" y="1064"/>
                    </a:lnTo>
                    <a:cubicBezTo>
                      <a:pt x="953" y="1174"/>
                      <a:pt x="953" y="1651"/>
                      <a:pt x="1320" y="1797"/>
                    </a:cubicBezTo>
                    <a:cubicBezTo>
                      <a:pt x="477" y="2494"/>
                      <a:pt x="0" y="3520"/>
                      <a:pt x="37" y="4584"/>
                    </a:cubicBezTo>
                    <a:cubicBezTo>
                      <a:pt x="37" y="6270"/>
                      <a:pt x="1357" y="8250"/>
                      <a:pt x="1503" y="9606"/>
                    </a:cubicBezTo>
                    <a:lnTo>
                      <a:pt x="6306" y="9606"/>
                    </a:lnTo>
                    <a:cubicBezTo>
                      <a:pt x="6452" y="8360"/>
                      <a:pt x="7992" y="6233"/>
                      <a:pt x="7956" y="4510"/>
                    </a:cubicBezTo>
                    <a:cubicBezTo>
                      <a:pt x="7956" y="3447"/>
                      <a:pt x="7479" y="2421"/>
                      <a:pt x="6636" y="1761"/>
                    </a:cubicBezTo>
                    <a:cubicBezTo>
                      <a:pt x="6966" y="1614"/>
                      <a:pt x="6966" y="1137"/>
                      <a:pt x="6636" y="991"/>
                    </a:cubicBezTo>
                    <a:lnTo>
                      <a:pt x="6636" y="588"/>
                    </a:lnTo>
                    <a:cubicBezTo>
                      <a:pt x="6636" y="588"/>
                      <a:pt x="6929" y="404"/>
                      <a:pt x="6636" y="221"/>
                    </a:cubicBezTo>
                    <a:lnTo>
                      <a:pt x="6636" y="111"/>
                    </a:lnTo>
                    <a:cubicBezTo>
                      <a:pt x="6636" y="74"/>
                      <a:pt x="6562" y="1"/>
                      <a:pt x="6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0"/>
              <p:cNvSpPr/>
              <p:nvPr/>
            </p:nvSpPr>
            <p:spPr>
              <a:xfrm>
                <a:off x="1522400" y="3325825"/>
                <a:ext cx="160400" cy="30275"/>
              </a:xfrm>
              <a:custGeom>
                <a:avLst/>
                <a:gdLst/>
                <a:ahLst/>
                <a:cxnLst/>
                <a:rect l="l" t="t" r="r" b="b"/>
                <a:pathLst>
                  <a:path w="6416" h="1211" extrusionOk="0">
                    <a:moveTo>
                      <a:pt x="257" y="0"/>
                    </a:moveTo>
                    <a:lnTo>
                      <a:pt x="0" y="1210"/>
                    </a:lnTo>
                    <a:lnTo>
                      <a:pt x="6416" y="1210"/>
                    </a:lnTo>
                    <a:lnTo>
                      <a:pt x="61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20"/>
            <p:cNvGrpSpPr/>
            <p:nvPr/>
          </p:nvGrpSpPr>
          <p:grpSpPr>
            <a:xfrm>
              <a:off x="7620410" y="3258750"/>
              <a:ext cx="605526" cy="208200"/>
              <a:chOff x="7138068" y="2592629"/>
              <a:chExt cx="701246" cy="232678"/>
            </a:xfrm>
          </p:grpSpPr>
          <p:sp>
            <p:nvSpPr>
              <p:cNvPr id="1479" name="Google Shape;1479;p20"/>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0"/>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0"/>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0"/>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0"/>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0"/>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0"/>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0"/>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0"/>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0"/>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20"/>
            <p:cNvGrpSpPr/>
            <p:nvPr/>
          </p:nvGrpSpPr>
          <p:grpSpPr>
            <a:xfrm>
              <a:off x="7246784" y="1909017"/>
              <a:ext cx="1343141" cy="628234"/>
              <a:chOff x="7246784" y="1909017"/>
              <a:chExt cx="1343141" cy="628234"/>
            </a:xfrm>
          </p:grpSpPr>
          <p:sp>
            <p:nvSpPr>
              <p:cNvPr id="1490" name="Google Shape;1490;p20"/>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0"/>
              <p:cNvSpPr/>
              <p:nvPr/>
            </p:nvSpPr>
            <p:spPr>
              <a:xfrm flipH="1">
                <a:off x="7502940" y="2383978"/>
                <a:ext cx="1086985" cy="153120"/>
              </a:xfrm>
              <a:custGeom>
                <a:avLst/>
                <a:gdLst/>
                <a:ahLst/>
                <a:cxnLst/>
                <a:rect l="l" t="t" r="r" b="b"/>
                <a:pathLst>
                  <a:path w="39044" h="5500" extrusionOk="0">
                    <a:moveTo>
                      <a:pt x="0" y="1"/>
                    </a:moveTo>
                    <a:lnTo>
                      <a:pt x="0" y="5500"/>
                    </a:lnTo>
                    <a:lnTo>
                      <a:pt x="39043" y="5500"/>
                    </a:lnTo>
                    <a:lnTo>
                      <a:pt x="39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0"/>
              <p:cNvSpPr/>
              <p:nvPr/>
            </p:nvSpPr>
            <p:spPr>
              <a:xfrm flipH="1">
                <a:off x="7246784" y="2384131"/>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0"/>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0"/>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0"/>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0"/>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0"/>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0"/>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0"/>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0"/>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0"/>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0"/>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0"/>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0"/>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0"/>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0"/>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0"/>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0"/>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0"/>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0"/>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0"/>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0"/>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2"/>
        <p:cNvGrpSpPr/>
        <p:nvPr/>
      </p:nvGrpSpPr>
      <p:grpSpPr>
        <a:xfrm>
          <a:off x="0" y="0"/>
          <a:ext cx="0" cy="0"/>
          <a:chOff x="0" y="0"/>
          <a:chExt cx="0" cy="0"/>
        </a:xfrm>
      </p:grpSpPr>
      <p:grpSp>
        <p:nvGrpSpPr>
          <p:cNvPr id="93" name="Google Shape;93;p3"/>
          <p:cNvGrpSpPr/>
          <p:nvPr/>
        </p:nvGrpSpPr>
        <p:grpSpPr>
          <a:xfrm>
            <a:off x="8371159" y="1228895"/>
            <a:ext cx="1132543" cy="2866889"/>
            <a:chOff x="-221497" y="1179358"/>
            <a:chExt cx="1179732" cy="2866889"/>
          </a:xfrm>
        </p:grpSpPr>
        <p:grpSp>
          <p:nvGrpSpPr>
            <p:cNvPr id="94" name="Google Shape;94;p3"/>
            <p:cNvGrpSpPr/>
            <p:nvPr/>
          </p:nvGrpSpPr>
          <p:grpSpPr>
            <a:xfrm>
              <a:off x="-221497" y="1179358"/>
              <a:ext cx="1179732" cy="2866889"/>
              <a:chOff x="-221497" y="1179358"/>
              <a:chExt cx="1179732" cy="2866889"/>
            </a:xfrm>
          </p:grpSpPr>
          <p:grpSp>
            <p:nvGrpSpPr>
              <p:cNvPr id="95" name="Google Shape;95;p3"/>
              <p:cNvGrpSpPr/>
              <p:nvPr/>
            </p:nvGrpSpPr>
            <p:grpSpPr>
              <a:xfrm>
                <a:off x="-221497" y="1179358"/>
                <a:ext cx="1179732" cy="2866889"/>
                <a:chOff x="-221497" y="1179358"/>
                <a:chExt cx="1179732" cy="2866889"/>
              </a:xfrm>
            </p:grpSpPr>
            <p:sp>
              <p:nvSpPr>
                <p:cNvPr id="96" name="Google Shape;96;p3"/>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05;p3"/>
            <p:cNvGrpSpPr/>
            <p:nvPr/>
          </p:nvGrpSpPr>
          <p:grpSpPr>
            <a:xfrm>
              <a:off x="-93016" y="3230957"/>
              <a:ext cx="501676" cy="471172"/>
              <a:chOff x="-93016" y="3230957"/>
              <a:chExt cx="501676" cy="471172"/>
            </a:xfrm>
          </p:grpSpPr>
          <p:sp>
            <p:nvSpPr>
              <p:cNvPr id="106" name="Google Shape;106;p3"/>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110;p3"/>
            <p:cNvGrpSpPr/>
            <p:nvPr/>
          </p:nvGrpSpPr>
          <p:grpSpPr>
            <a:xfrm>
              <a:off x="-84300" y="2373940"/>
              <a:ext cx="506786" cy="503866"/>
              <a:chOff x="-84300" y="1516940"/>
              <a:chExt cx="506786" cy="503866"/>
            </a:xfrm>
          </p:grpSpPr>
          <p:sp>
            <p:nvSpPr>
              <p:cNvPr id="111" name="Google Shape;111;p3"/>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3"/>
              <p:cNvGrpSpPr/>
              <p:nvPr/>
            </p:nvGrpSpPr>
            <p:grpSpPr>
              <a:xfrm>
                <a:off x="-84300" y="1516940"/>
                <a:ext cx="130702" cy="503866"/>
                <a:chOff x="-84300" y="1516940"/>
                <a:chExt cx="130702" cy="503866"/>
              </a:xfrm>
            </p:grpSpPr>
            <p:sp>
              <p:nvSpPr>
                <p:cNvPr id="116" name="Google Shape;116;p3"/>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 name="Google Shape;118;p3"/>
            <p:cNvGrpSpPr/>
            <p:nvPr/>
          </p:nvGrpSpPr>
          <p:grpSpPr>
            <a:xfrm>
              <a:off x="-93016" y="1549632"/>
              <a:ext cx="501676" cy="471172"/>
              <a:chOff x="-93016" y="3230957"/>
              <a:chExt cx="501676" cy="471172"/>
            </a:xfrm>
          </p:grpSpPr>
          <p:sp>
            <p:nvSpPr>
              <p:cNvPr id="119" name="Google Shape;119;p3"/>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3" name="Google Shape;123;p3"/>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25" name="Google Shape;125;p3"/>
          <p:cNvGrpSpPr/>
          <p:nvPr/>
        </p:nvGrpSpPr>
        <p:grpSpPr>
          <a:xfrm>
            <a:off x="2936544" y="-329546"/>
            <a:ext cx="2934233" cy="708308"/>
            <a:chOff x="2375925" y="3297600"/>
            <a:chExt cx="735950" cy="177650"/>
          </a:xfrm>
        </p:grpSpPr>
        <p:sp>
          <p:nvSpPr>
            <p:cNvPr id="126" name="Google Shape;126;p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3"/>
          <p:cNvSpPr txBox="1">
            <a:spLocks noGrp="1"/>
          </p:cNvSpPr>
          <p:nvPr>
            <p:ph type="title"/>
          </p:nvPr>
        </p:nvSpPr>
        <p:spPr>
          <a:xfrm>
            <a:off x="3377013" y="2100888"/>
            <a:ext cx="2390100" cy="344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3" name="Google Shape;133;p3"/>
          <p:cNvSpPr txBox="1">
            <a:spLocks noGrp="1"/>
          </p:cNvSpPr>
          <p:nvPr>
            <p:ph type="title" idx="2" hasCustomPrompt="1"/>
          </p:nvPr>
        </p:nvSpPr>
        <p:spPr>
          <a:xfrm>
            <a:off x="3147325" y="1228900"/>
            <a:ext cx="2849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34" name="Google Shape;134;p3"/>
          <p:cNvSpPr txBox="1">
            <a:spLocks noGrp="1"/>
          </p:cNvSpPr>
          <p:nvPr>
            <p:ph type="subTitle" idx="1"/>
          </p:nvPr>
        </p:nvSpPr>
        <p:spPr>
          <a:xfrm>
            <a:off x="3147325" y="3307038"/>
            <a:ext cx="2849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 name="Google Shape;135;p3"/>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 name="Google Shape;136;p3"/>
          <p:cNvGrpSpPr/>
          <p:nvPr/>
        </p:nvGrpSpPr>
        <p:grpSpPr>
          <a:xfrm>
            <a:off x="29206" y="2199506"/>
            <a:ext cx="1371803" cy="1955994"/>
            <a:chOff x="29206" y="2199506"/>
            <a:chExt cx="1371803" cy="1955994"/>
          </a:xfrm>
        </p:grpSpPr>
        <p:sp>
          <p:nvSpPr>
            <p:cNvPr id="137" name="Google Shape;137;p3"/>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138;p3"/>
            <p:cNvGrpSpPr/>
            <p:nvPr/>
          </p:nvGrpSpPr>
          <p:grpSpPr>
            <a:xfrm>
              <a:off x="29206" y="2199506"/>
              <a:ext cx="1371803" cy="1916250"/>
              <a:chOff x="173975" y="1846850"/>
              <a:chExt cx="1630575" cy="2277725"/>
            </a:xfrm>
          </p:grpSpPr>
          <p:sp>
            <p:nvSpPr>
              <p:cNvPr id="139" name="Google Shape;139;p3"/>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1513"/>
        <p:cNvGrpSpPr/>
        <p:nvPr/>
      </p:nvGrpSpPr>
      <p:grpSpPr>
        <a:xfrm>
          <a:off x="0" y="0"/>
          <a:ext cx="0" cy="0"/>
          <a:chOff x="0" y="0"/>
          <a:chExt cx="0" cy="0"/>
        </a:xfrm>
      </p:grpSpPr>
      <p:sp>
        <p:nvSpPr>
          <p:cNvPr id="1514" name="Google Shape;1514;p21"/>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5" name="Google Shape;1515;p2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518" name="Google Shape;1518;p21"/>
          <p:cNvGrpSpPr/>
          <p:nvPr/>
        </p:nvGrpSpPr>
        <p:grpSpPr>
          <a:xfrm>
            <a:off x="2936544" y="-329546"/>
            <a:ext cx="2934233" cy="708308"/>
            <a:chOff x="2375925" y="3297600"/>
            <a:chExt cx="735950" cy="177650"/>
          </a:xfrm>
        </p:grpSpPr>
        <p:sp>
          <p:nvSpPr>
            <p:cNvPr id="1519" name="Google Shape;1519;p2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21"/>
          <p:cNvGrpSpPr/>
          <p:nvPr/>
        </p:nvGrpSpPr>
        <p:grpSpPr>
          <a:xfrm>
            <a:off x="8576400" y="2170350"/>
            <a:ext cx="974075" cy="2601050"/>
            <a:chOff x="8020975" y="2170350"/>
            <a:chExt cx="974075" cy="2601050"/>
          </a:xfrm>
        </p:grpSpPr>
        <p:sp>
          <p:nvSpPr>
            <p:cNvPr id="1526" name="Google Shape;1526;p21"/>
            <p:cNvSpPr/>
            <p:nvPr/>
          </p:nvSpPr>
          <p:spPr>
            <a:xfrm>
              <a:off x="8194424" y="4665200"/>
              <a:ext cx="732600" cy="10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 name="Google Shape;1527;p21"/>
            <p:cNvGrpSpPr/>
            <p:nvPr/>
          </p:nvGrpSpPr>
          <p:grpSpPr>
            <a:xfrm>
              <a:off x="8020975" y="2170350"/>
              <a:ext cx="974075" cy="2541375"/>
              <a:chOff x="8020975" y="2170350"/>
              <a:chExt cx="974075" cy="2541375"/>
            </a:xfrm>
          </p:grpSpPr>
          <p:sp>
            <p:nvSpPr>
              <p:cNvPr id="1528" name="Google Shape;1528;p21"/>
              <p:cNvSpPr/>
              <p:nvPr/>
            </p:nvSpPr>
            <p:spPr>
              <a:xfrm>
                <a:off x="8268125" y="4072150"/>
                <a:ext cx="588750" cy="639575"/>
              </a:xfrm>
              <a:custGeom>
                <a:avLst/>
                <a:gdLst/>
                <a:ahLst/>
                <a:cxnLst/>
                <a:rect l="l" t="t" r="r" b="b"/>
                <a:pathLst>
                  <a:path w="23550" h="25583" extrusionOk="0">
                    <a:moveTo>
                      <a:pt x="20335" y="0"/>
                    </a:moveTo>
                    <a:cubicBezTo>
                      <a:pt x="20207" y="0"/>
                      <a:pt x="20076" y="6"/>
                      <a:pt x="19941" y="16"/>
                    </a:cubicBezTo>
                    <a:cubicBezTo>
                      <a:pt x="19253" y="37"/>
                      <a:pt x="18543" y="120"/>
                      <a:pt x="17855" y="120"/>
                    </a:cubicBezTo>
                    <a:lnTo>
                      <a:pt x="5632" y="120"/>
                    </a:lnTo>
                    <a:cubicBezTo>
                      <a:pt x="5236" y="120"/>
                      <a:pt x="4652" y="162"/>
                      <a:pt x="4256" y="162"/>
                    </a:cubicBezTo>
                    <a:lnTo>
                      <a:pt x="3714" y="162"/>
                    </a:lnTo>
                    <a:cubicBezTo>
                      <a:pt x="3332" y="132"/>
                      <a:pt x="2950" y="112"/>
                      <a:pt x="2560" y="112"/>
                    </a:cubicBezTo>
                    <a:cubicBezTo>
                      <a:pt x="2417" y="112"/>
                      <a:pt x="2274" y="115"/>
                      <a:pt x="2128" y="120"/>
                    </a:cubicBezTo>
                    <a:cubicBezTo>
                      <a:pt x="1398" y="162"/>
                      <a:pt x="731" y="350"/>
                      <a:pt x="376" y="1080"/>
                    </a:cubicBezTo>
                    <a:cubicBezTo>
                      <a:pt x="1" y="1831"/>
                      <a:pt x="189" y="3103"/>
                      <a:pt x="168" y="3916"/>
                    </a:cubicBezTo>
                    <a:cubicBezTo>
                      <a:pt x="168" y="4813"/>
                      <a:pt x="168" y="5731"/>
                      <a:pt x="189" y="6649"/>
                    </a:cubicBezTo>
                    <a:cubicBezTo>
                      <a:pt x="209" y="6774"/>
                      <a:pt x="189" y="6899"/>
                      <a:pt x="209" y="7024"/>
                    </a:cubicBezTo>
                    <a:cubicBezTo>
                      <a:pt x="230" y="7129"/>
                      <a:pt x="230" y="7233"/>
                      <a:pt x="230" y="7337"/>
                    </a:cubicBezTo>
                    <a:cubicBezTo>
                      <a:pt x="355" y="10132"/>
                      <a:pt x="710" y="12927"/>
                      <a:pt x="1294" y="15659"/>
                    </a:cubicBezTo>
                    <a:cubicBezTo>
                      <a:pt x="1586" y="17286"/>
                      <a:pt x="2066" y="18850"/>
                      <a:pt x="2733" y="20352"/>
                    </a:cubicBezTo>
                    <a:cubicBezTo>
                      <a:pt x="3130" y="21228"/>
                      <a:pt x="3651" y="22042"/>
                      <a:pt x="4256" y="22751"/>
                    </a:cubicBezTo>
                    <a:cubicBezTo>
                      <a:pt x="5048" y="23689"/>
                      <a:pt x="6070" y="24399"/>
                      <a:pt x="7218" y="24795"/>
                    </a:cubicBezTo>
                    <a:cubicBezTo>
                      <a:pt x="7718" y="24983"/>
                      <a:pt x="8115" y="25233"/>
                      <a:pt x="8636" y="25316"/>
                    </a:cubicBezTo>
                    <a:cubicBezTo>
                      <a:pt x="9283" y="25462"/>
                      <a:pt x="9950" y="25525"/>
                      <a:pt x="10638" y="25567"/>
                    </a:cubicBezTo>
                    <a:cubicBezTo>
                      <a:pt x="10994" y="25577"/>
                      <a:pt x="11350" y="25583"/>
                      <a:pt x="11706" y="25583"/>
                    </a:cubicBezTo>
                    <a:cubicBezTo>
                      <a:pt x="12728" y="25583"/>
                      <a:pt x="13753" y="25540"/>
                      <a:pt x="14789" y="25462"/>
                    </a:cubicBezTo>
                    <a:cubicBezTo>
                      <a:pt x="16270" y="25358"/>
                      <a:pt x="17417" y="25129"/>
                      <a:pt x="18564" y="24148"/>
                    </a:cubicBezTo>
                    <a:cubicBezTo>
                      <a:pt x="19148" y="23627"/>
                      <a:pt x="19503" y="23043"/>
                      <a:pt x="19920" y="22542"/>
                    </a:cubicBezTo>
                    <a:cubicBezTo>
                      <a:pt x="20629" y="21583"/>
                      <a:pt x="21192" y="20540"/>
                      <a:pt x="21609" y="19414"/>
                    </a:cubicBezTo>
                    <a:cubicBezTo>
                      <a:pt x="22444" y="17224"/>
                      <a:pt x="22840" y="14867"/>
                      <a:pt x="23049" y="12531"/>
                    </a:cubicBezTo>
                    <a:cubicBezTo>
                      <a:pt x="23215" y="10674"/>
                      <a:pt x="23299" y="8818"/>
                      <a:pt x="23278" y="6941"/>
                    </a:cubicBezTo>
                    <a:cubicBezTo>
                      <a:pt x="23278" y="6837"/>
                      <a:pt x="23278" y="6691"/>
                      <a:pt x="23299" y="6565"/>
                    </a:cubicBezTo>
                    <a:cubicBezTo>
                      <a:pt x="23278" y="5835"/>
                      <a:pt x="23257" y="5126"/>
                      <a:pt x="23215" y="4417"/>
                    </a:cubicBezTo>
                    <a:cubicBezTo>
                      <a:pt x="23132" y="2853"/>
                      <a:pt x="23549" y="558"/>
                      <a:pt x="21693" y="141"/>
                    </a:cubicBezTo>
                    <a:cubicBezTo>
                      <a:pt x="21380" y="58"/>
                      <a:pt x="21046" y="16"/>
                      <a:pt x="20713" y="16"/>
                    </a:cubicBezTo>
                    <a:cubicBezTo>
                      <a:pt x="20587" y="6"/>
                      <a:pt x="20462" y="0"/>
                      <a:pt x="20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1"/>
              <p:cNvSpPr/>
              <p:nvPr/>
            </p:nvSpPr>
            <p:spPr>
              <a:xfrm>
                <a:off x="8237375" y="4072425"/>
                <a:ext cx="642425" cy="206750"/>
              </a:xfrm>
              <a:custGeom>
                <a:avLst/>
                <a:gdLst/>
                <a:ahLst/>
                <a:cxnLst/>
                <a:rect l="l" t="t" r="r" b="b"/>
                <a:pathLst>
                  <a:path w="25697" h="8270" extrusionOk="0">
                    <a:moveTo>
                      <a:pt x="22248" y="0"/>
                    </a:moveTo>
                    <a:cubicBezTo>
                      <a:pt x="22153" y="0"/>
                      <a:pt x="22058" y="2"/>
                      <a:pt x="21963" y="5"/>
                    </a:cubicBezTo>
                    <a:lnTo>
                      <a:pt x="21943" y="5"/>
                    </a:lnTo>
                    <a:cubicBezTo>
                      <a:pt x="21671" y="26"/>
                      <a:pt x="21421" y="26"/>
                      <a:pt x="21150" y="47"/>
                    </a:cubicBezTo>
                    <a:cubicBezTo>
                      <a:pt x="20608" y="89"/>
                      <a:pt x="20065" y="130"/>
                      <a:pt x="19523" y="130"/>
                    </a:cubicBezTo>
                    <a:lnTo>
                      <a:pt x="6278" y="130"/>
                    </a:lnTo>
                    <a:cubicBezTo>
                      <a:pt x="5903" y="130"/>
                      <a:pt x="5382" y="172"/>
                      <a:pt x="4964" y="172"/>
                    </a:cubicBezTo>
                    <a:lnTo>
                      <a:pt x="4798" y="172"/>
                    </a:lnTo>
                    <a:cubicBezTo>
                      <a:pt x="4718" y="176"/>
                      <a:pt x="4635" y="178"/>
                      <a:pt x="4550" y="178"/>
                    </a:cubicBezTo>
                    <a:cubicBezTo>
                      <a:pt x="4188" y="178"/>
                      <a:pt x="3780" y="147"/>
                      <a:pt x="3358" y="130"/>
                    </a:cubicBezTo>
                    <a:cubicBezTo>
                      <a:pt x="3201" y="124"/>
                      <a:pt x="3042" y="120"/>
                      <a:pt x="2884" y="120"/>
                    </a:cubicBezTo>
                    <a:cubicBezTo>
                      <a:pt x="1949" y="120"/>
                      <a:pt x="1033" y="269"/>
                      <a:pt x="605" y="1090"/>
                    </a:cubicBezTo>
                    <a:cubicBezTo>
                      <a:pt x="209" y="1841"/>
                      <a:pt x="397" y="3113"/>
                      <a:pt x="376" y="3926"/>
                    </a:cubicBezTo>
                    <a:cubicBezTo>
                      <a:pt x="376" y="4844"/>
                      <a:pt x="0" y="6429"/>
                      <a:pt x="1043" y="6867"/>
                    </a:cubicBezTo>
                    <a:cubicBezTo>
                      <a:pt x="1189" y="6909"/>
                      <a:pt x="1314" y="6972"/>
                      <a:pt x="1439" y="7013"/>
                    </a:cubicBezTo>
                    <a:cubicBezTo>
                      <a:pt x="2691" y="7472"/>
                      <a:pt x="4130" y="7639"/>
                      <a:pt x="5402" y="7827"/>
                    </a:cubicBezTo>
                    <a:cubicBezTo>
                      <a:pt x="7694" y="8125"/>
                      <a:pt x="9998" y="8270"/>
                      <a:pt x="12304" y="8270"/>
                    </a:cubicBezTo>
                    <a:cubicBezTo>
                      <a:pt x="13062" y="8270"/>
                      <a:pt x="13821" y="8254"/>
                      <a:pt x="14580" y="8223"/>
                    </a:cubicBezTo>
                    <a:cubicBezTo>
                      <a:pt x="15977" y="8181"/>
                      <a:pt x="17396" y="8077"/>
                      <a:pt x="18772" y="7910"/>
                    </a:cubicBezTo>
                    <a:cubicBezTo>
                      <a:pt x="20086" y="7764"/>
                      <a:pt x="21379" y="7576"/>
                      <a:pt x="22652" y="7305"/>
                    </a:cubicBezTo>
                    <a:cubicBezTo>
                      <a:pt x="23257" y="7201"/>
                      <a:pt x="23924" y="7159"/>
                      <a:pt x="24508" y="6930"/>
                    </a:cubicBezTo>
                    <a:cubicBezTo>
                      <a:pt x="24571" y="6930"/>
                      <a:pt x="24612" y="6909"/>
                      <a:pt x="24654" y="6888"/>
                    </a:cubicBezTo>
                    <a:cubicBezTo>
                      <a:pt x="24883" y="6805"/>
                      <a:pt x="25071" y="6638"/>
                      <a:pt x="25217" y="6450"/>
                    </a:cubicBezTo>
                    <a:cubicBezTo>
                      <a:pt x="25572" y="5908"/>
                      <a:pt x="25363" y="5136"/>
                      <a:pt x="25342" y="4406"/>
                    </a:cubicBezTo>
                    <a:cubicBezTo>
                      <a:pt x="25238" y="2863"/>
                      <a:pt x="25697" y="568"/>
                      <a:pt x="23695" y="151"/>
                    </a:cubicBezTo>
                    <a:cubicBezTo>
                      <a:pt x="23223" y="46"/>
                      <a:pt x="22736" y="0"/>
                      <a:pt x="22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1"/>
              <p:cNvSpPr/>
              <p:nvPr/>
            </p:nvSpPr>
            <p:spPr>
              <a:xfrm>
                <a:off x="8676425" y="4078800"/>
                <a:ext cx="44875" cy="19825"/>
              </a:xfrm>
              <a:custGeom>
                <a:avLst/>
                <a:gdLst/>
                <a:ahLst/>
                <a:cxnLst/>
                <a:rect l="l" t="t" r="r" b="b"/>
                <a:pathLst>
                  <a:path w="1795" h="793" extrusionOk="0">
                    <a:moveTo>
                      <a:pt x="1294" y="0"/>
                    </a:moveTo>
                    <a:cubicBezTo>
                      <a:pt x="1210" y="0"/>
                      <a:pt x="1127" y="21"/>
                      <a:pt x="1043" y="21"/>
                    </a:cubicBezTo>
                    <a:lnTo>
                      <a:pt x="772" y="42"/>
                    </a:lnTo>
                    <a:cubicBezTo>
                      <a:pt x="668" y="63"/>
                      <a:pt x="564" y="63"/>
                      <a:pt x="459" y="84"/>
                    </a:cubicBezTo>
                    <a:cubicBezTo>
                      <a:pt x="355" y="105"/>
                      <a:pt x="251" y="167"/>
                      <a:pt x="167" y="209"/>
                    </a:cubicBezTo>
                    <a:cubicBezTo>
                      <a:pt x="63" y="272"/>
                      <a:pt x="0" y="376"/>
                      <a:pt x="21" y="501"/>
                    </a:cubicBezTo>
                    <a:cubicBezTo>
                      <a:pt x="42" y="605"/>
                      <a:pt x="126" y="689"/>
                      <a:pt x="230" y="730"/>
                    </a:cubicBezTo>
                    <a:lnTo>
                      <a:pt x="209" y="730"/>
                    </a:lnTo>
                    <a:cubicBezTo>
                      <a:pt x="313" y="772"/>
                      <a:pt x="418" y="793"/>
                      <a:pt x="543" y="793"/>
                    </a:cubicBezTo>
                    <a:cubicBezTo>
                      <a:pt x="626" y="793"/>
                      <a:pt x="710" y="793"/>
                      <a:pt x="793" y="772"/>
                    </a:cubicBezTo>
                    <a:lnTo>
                      <a:pt x="1064" y="751"/>
                    </a:lnTo>
                    <a:cubicBezTo>
                      <a:pt x="1168" y="751"/>
                      <a:pt x="1294" y="730"/>
                      <a:pt x="1398" y="710"/>
                    </a:cubicBezTo>
                    <a:cubicBezTo>
                      <a:pt x="1794" y="605"/>
                      <a:pt x="1711" y="0"/>
                      <a:pt x="1294"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1"/>
              <p:cNvSpPr/>
              <p:nvPr/>
            </p:nvSpPr>
            <p:spPr>
              <a:xfrm>
                <a:off x="8283250" y="4052200"/>
                <a:ext cx="557450" cy="84500"/>
              </a:xfrm>
              <a:custGeom>
                <a:avLst/>
                <a:gdLst/>
                <a:ahLst/>
                <a:cxnLst/>
                <a:rect l="l" t="t" r="r" b="b"/>
                <a:pathLst>
                  <a:path w="22298" h="3380" extrusionOk="0">
                    <a:moveTo>
                      <a:pt x="11160" y="1"/>
                    </a:moveTo>
                    <a:cubicBezTo>
                      <a:pt x="5007" y="1"/>
                      <a:pt x="1" y="752"/>
                      <a:pt x="1" y="1690"/>
                    </a:cubicBezTo>
                    <a:cubicBezTo>
                      <a:pt x="1" y="2629"/>
                      <a:pt x="5007" y="3380"/>
                      <a:pt x="11160" y="3380"/>
                    </a:cubicBezTo>
                    <a:cubicBezTo>
                      <a:pt x="17313" y="3380"/>
                      <a:pt x="22298" y="2629"/>
                      <a:pt x="22298" y="1690"/>
                    </a:cubicBezTo>
                    <a:cubicBezTo>
                      <a:pt x="22298" y="752"/>
                      <a:pt x="17313" y="1"/>
                      <a:pt x="11160" y="1"/>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1"/>
              <p:cNvSpPr/>
              <p:nvPr/>
            </p:nvSpPr>
            <p:spPr>
              <a:xfrm>
                <a:off x="8283250" y="4051675"/>
                <a:ext cx="557450" cy="84500"/>
              </a:xfrm>
              <a:custGeom>
                <a:avLst/>
                <a:gdLst/>
                <a:ahLst/>
                <a:cxnLst/>
                <a:rect l="l" t="t" r="r" b="b"/>
                <a:pathLst>
                  <a:path w="22298" h="3380" extrusionOk="0">
                    <a:moveTo>
                      <a:pt x="10555" y="1"/>
                    </a:moveTo>
                    <a:cubicBezTo>
                      <a:pt x="10200" y="1"/>
                      <a:pt x="9866" y="22"/>
                      <a:pt x="9533" y="22"/>
                    </a:cubicBezTo>
                    <a:lnTo>
                      <a:pt x="9366" y="22"/>
                    </a:lnTo>
                    <a:cubicBezTo>
                      <a:pt x="9011" y="22"/>
                      <a:pt x="8636" y="43"/>
                      <a:pt x="8323" y="43"/>
                    </a:cubicBezTo>
                    <a:cubicBezTo>
                      <a:pt x="7989" y="63"/>
                      <a:pt x="7656" y="84"/>
                      <a:pt x="7343" y="105"/>
                    </a:cubicBezTo>
                    <a:cubicBezTo>
                      <a:pt x="6926" y="126"/>
                      <a:pt x="6508" y="147"/>
                      <a:pt x="6112" y="168"/>
                    </a:cubicBezTo>
                    <a:cubicBezTo>
                      <a:pt x="2483" y="460"/>
                      <a:pt x="1" y="1044"/>
                      <a:pt x="1" y="1690"/>
                    </a:cubicBezTo>
                    <a:cubicBezTo>
                      <a:pt x="1" y="2399"/>
                      <a:pt x="2754" y="3004"/>
                      <a:pt x="6696" y="3255"/>
                    </a:cubicBezTo>
                    <a:cubicBezTo>
                      <a:pt x="7092" y="3296"/>
                      <a:pt x="7510" y="3317"/>
                      <a:pt x="7948" y="3338"/>
                    </a:cubicBezTo>
                    <a:lnTo>
                      <a:pt x="8907" y="3359"/>
                    </a:lnTo>
                    <a:lnTo>
                      <a:pt x="9741" y="3380"/>
                    </a:lnTo>
                    <a:lnTo>
                      <a:pt x="13266" y="3380"/>
                    </a:lnTo>
                    <a:cubicBezTo>
                      <a:pt x="18397" y="3234"/>
                      <a:pt x="22298" y="2545"/>
                      <a:pt x="22298" y="1711"/>
                    </a:cubicBezTo>
                    <a:cubicBezTo>
                      <a:pt x="22298" y="898"/>
                      <a:pt x="18460" y="209"/>
                      <a:pt x="13371" y="43"/>
                    </a:cubicBezTo>
                    <a:lnTo>
                      <a:pt x="12891" y="22"/>
                    </a:lnTo>
                    <a:lnTo>
                      <a:pt x="12223" y="1"/>
                    </a:ln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1"/>
              <p:cNvSpPr/>
              <p:nvPr/>
            </p:nvSpPr>
            <p:spPr>
              <a:xfrm>
                <a:off x="8258750" y="4054425"/>
                <a:ext cx="603325" cy="79675"/>
              </a:xfrm>
              <a:custGeom>
                <a:avLst/>
                <a:gdLst/>
                <a:ahLst/>
                <a:cxnLst/>
                <a:rect l="l" t="t" r="r" b="b"/>
                <a:pathLst>
                  <a:path w="24133" h="3187" extrusionOk="0">
                    <a:moveTo>
                      <a:pt x="13099" y="0"/>
                    </a:moveTo>
                    <a:cubicBezTo>
                      <a:pt x="13083" y="0"/>
                      <a:pt x="13068" y="6"/>
                      <a:pt x="13057" y="16"/>
                    </a:cubicBezTo>
                    <a:lnTo>
                      <a:pt x="9532" y="16"/>
                    </a:lnTo>
                    <a:cubicBezTo>
                      <a:pt x="9345" y="37"/>
                      <a:pt x="9178" y="37"/>
                      <a:pt x="9011" y="37"/>
                    </a:cubicBezTo>
                    <a:lnTo>
                      <a:pt x="8656" y="37"/>
                    </a:lnTo>
                    <a:lnTo>
                      <a:pt x="8427" y="58"/>
                    </a:lnTo>
                    <a:lnTo>
                      <a:pt x="7885" y="58"/>
                    </a:lnTo>
                    <a:cubicBezTo>
                      <a:pt x="7676" y="58"/>
                      <a:pt x="7447" y="79"/>
                      <a:pt x="7238" y="99"/>
                    </a:cubicBezTo>
                    <a:lnTo>
                      <a:pt x="6612" y="99"/>
                    </a:lnTo>
                    <a:lnTo>
                      <a:pt x="5757" y="162"/>
                    </a:lnTo>
                    <a:lnTo>
                      <a:pt x="5590" y="183"/>
                    </a:lnTo>
                    <a:lnTo>
                      <a:pt x="5444" y="183"/>
                    </a:lnTo>
                    <a:cubicBezTo>
                      <a:pt x="4422" y="287"/>
                      <a:pt x="3525" y="391"/>
                      <a:pt x="2754" y="537"/>
                    </a:cubicBezTo>
                    <a:lnTo>
                      <a:pt x="2608" y="558"/>
                    </a:lnTo>
                    <a:lnTo>
                      <a:pt x="2441" y="579"/>
                    </a:lnTo>
                    <a:cubicBezTo>
                      <a:pt x="918" y="871"/>
                      <a:pt x="0" y="1226"/>
                      <a:pt x="0" y="1622"/>
                    </a:cubicBezTo>
                    <a:cubicBezTo>
                      <a:pt x="0" y="2060"/>
                      <a:pt x="1252" y="2477"/>
                      <a:pt x="3296" y="2769"/>
                    </a:cubicBezTo>
                    <a:lnTo>
                      <a:pt x="3484" y="2811"/>
                    </a:lnTo>
                    <a:lnTo>
                      <a:pt x="3651" y="2832"/>
                    </a:lnTo>
                    <a:cubicBezTo>
                      <a:pt x="3901" y="2853"/>
                      <a:pt x="4151" y="2894"/>
                      <a:pt x="4401" y="2915"/>
                    </a:cubicBezTo>
                    <a:cubicBezTo>
                      <a:pt x="4568" y="2936"/>
                      <a:pt x="4735" y="2957"/>
                      <a:pt x="4902" y="2978"/>
                    </a:cubicBezTo>
                    <a:cubicBezTo>
                      <a:pt x="5403" y="3019"/>
                      <a:pt x="5945" y="3082"/>
                      <a:pt x="6508" y="3124"/>
                    </a:cubicBezTo>
                    <a:lnTo>
                      <a:pt x="6842" y="3124"/>
                    </a:lnTo>
                    <a:lnTo>
                      <a:pt x="7238" y="3145"/>
                    </a:lnTo>
                    <a:cubicBezTo>
                      <a:pt x="7280" y="3155"/>
                      <a:pt x="7332" y="3155"/>
                      <a:pt x="7381" y="3155"/>
                    </a:cubicBezTo>
                    <a:cubicBezTo>
                      <a:pt x="7431" y="3155"/>
                      <a:pt x="7478" y="3155"/>
                      <a:pt x="7509" y="3165"/>
                    </a:cubicBezTo>
                    <a:cubicBezTo>
                      <a:pt x="7551" y="3186"/>
                      <a:pt x="7614" y="3186"/>
                      <a:pt x="7676" y="3186"/>
                    </a:cubicBezTo>
                    <a:lnTo>
                      <a:pt x="14517" y="3186"/>
                    </a:lnTo>
                    <a:cubicBezTo>
                      <a:pt x="14726" y="3186"/>
                      <a:pt x="14955" y="3165"/>
                      <a:pt x="15164" y="3165"/>
                    </a:cubicBezTo>
                    <a:lnTo>
                      <a:pt x="15665" y="3165"/>
                    </a:lnTo>
                    <a:cubicBezTo>
                      <a:pt x="16144" y="3145"/>
                      <a:pt x="16582" y="3124"/>
                      <a:pt x="17020" y="3103"/>
                    </a:cubicBezTo>
                    <a:lnTo>
                      <a:pt x="17145" y="3103"/>
                    </a:lnTo>
                    <a:lnTo>
                      <a:pt x="17312" y="3082"/>
                    </a:lnTo>
                    <a:lnTo>
                      <a:pt x="17855" y="3082"/>
                    </a:lnTo>
                    <a:cubicBezTo>
                      <a:pt x="19169" y="2999"/>
                      <a:pt x="20483" y="2832"/>
                      <a:pt x="21776" y="2602"/>
                    </a:cubicBezTo>
                    <a:cubicBezTo>
                      <a:pt x="21818" y="2602"/>
                      <a:pt x="21880" y="2581"/>
                      <a:pt x="21943" y="2581"/>
                    </a:cubicBezTo>
                    <a:lnTo>
                      <a:pt x="22110" y="2540"/>
                    </a:lnTo>
                    <a:cubicBezTo>
                      <a:pt x="23403" y="2269"/>
                      <a:pt x="24133" y="1956"/>
                      <a:pt x="24133" y="1601"/>
                    </a:cubicBezTo>
                    <a:cubicBezTo>
                      <a:pt x="24133" y="1288"/>
                      <a:pt x="23570" y="1017"/>
                      <a:pt x="22527" y="725"/>
                    </a:cubicBezTo>
                    <a:lnTo>
                      <a:pt x="22381" y="683"/>
                    </a:lnTo>
                    <a:cubicBezTo>
                      <a:pt x="22318" y="663"/>
                      <a:pt x="22276" y="663"/>
                      <a:pt x="22214" y="642"/>
                    </a:cubicBezTo>
                    <a:cubicBezTo>
                      <a:pt x="21004" y="391"/>
                      <a:pt x="19753" y="225"/>
                      <a:pt x="18501" y="120"/>
                    </a:cubicBezTo>
                    <a:lnTo>
                      <a:pt x="18355" y="99"/>
                    </a:lnTo>
                    <a:lnTo>
                      <a:pt x="17813" y="99"/>
                    </a:lnTo>
                    <a:cubicBezTo>
                      <a:pt x="17802" y="110"/>
                      <a:pt x="17787" y="115"/>
                      <a:pt x="17769" y="115"/>
                    </a:cubicBezTo>
                    <a:cubicBezTo>
                      <a:pt x="17750" y="115"/>
                      <a:pt x="17729" y="110"/>
                      <a:pt x="17709" y="99"/>
                    </a:cubicBezTo>
                    <a:lnTo>
                      <a:pt x="17396" y="99"/>
                    </a:lnTo>
                    <a:cubicBezTo>
                      <a:pt x="16916" y="79"/>
                      <a:pt x="16395" y="58"/>
                      <a:pt x="15873" y="16"/>
                    </a:cubicBezTo>
                    <a:lnTo>
                      <a:pt x="13183" y="16"/>
                    </a:lnTo>
                    <a:cubicBezTo>
                      <a:pt x="13172" y="6"/>
                      <a:pt x="13167" y="0"/>
                      <a:pt x="13162" y="0"/>
                    </a:cubicBezTo>
                    <a:cubicBezTo>
                      <a:pt x="13156" y="0"/>
                      <a:pt x="13151" y="6"/>
                      <a:pt x="13141" y="16"/>
                    </a:cubicBezTo>
                    <a:cubicBezTo>
                      <a:pt x="13130" y="6"/>
                      <a:pt x="13115" y="0"/>
                      <a:pt x="13099" y="0"/>
                    </a:cubicBez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1"/>
              <p:cNvSpPr/>
              <p:nvPr/>
            </p:nvSpPr>
            <p:spPr>
              <a:xfrm>
                <a:off x="8336450" y="4072825"/>
                <a:ext cx="543350" cy="638900"/>
              </a:xfrm>
              <a:custGeom>
                <a:avLst/>
                <a:gdLst/>
                <a:ahLst/>
                <a:cxnLst/>
                <a:rect l="l" t="t" r="r" b="b"/>
                <a:pathLst>
                  <a:path w="21734" h="25556" extrusionOk="0">
                    <a:moveTo>
                      <a:pt x="17708" y="1"/>
                    </a:moveTo>
                    <a:cubicBezTo>
                      <a:pt x="17542" y="1"/>
                      <a:pt x="17375" y="10"/>
                      <a:pt x="17208" y="10"/>
                    </a:cubicBezTo>
                    <a:cubicBezTo>
                      <a:pt x="17208" y="31"/>
                      <a:pt x="17187" y="31"/>
                      <a:pt x="17187" y="52"/>
                    </a:cubicBezTo>
                    <a:cubicBezTo>
                      <a:pt x="16791" y="823"/>
                      <a:pt x="16645" y="1637"/>
                      <a:pt x="16457" y="2638"/>
                    </a:cubicBezTo>
                    <a:cubicBezTo>
                      <a:pt x="16123" y="4453"/>
                      <a:pt x="15560" y="6205"/>
                      <a:pt x="14809" y="7894"/>
                    </a:cubicBezTo>
                    <a:cubicBezTo>
                      <a:pt x="13745" y="10272"/>
                      <a:pt x="12265" y="12441"/>
                      <a:pt x="10450" y="14318"/>
                    </a:cubicBezTo>
                    <a:cubicBezTo>
                      <a:pt x="7592" y="17238"/>
                      <a:pt x="3963" y="19303"/>
                      <a:pt x="0" y="20325"/>
                    </a:cubicBezTo>
                    <a:cubicBezTo>
                      <a:pt x="397" y="21201"/>
                      <a:pt x="918" y="22015"/>
                      <a:pt x="1523" y="22724"/>
                    </a:cubicBezTo>
                    <a:cubicBezTo>
                      <a:pt x="2315" y="23662"/>
                      <a:pt x="3337" y="24372"/>
                      <a:pt x="4485" y="24768"/>
                    </a:cubicBezTo>
                    <a:cubicBezTo>
                      <a:pt x="4985" y="24956"/>
                      <a:pt x="5382" y="25206"/>
                      <a:pt x="5903" y="25289"/>
                    </a:cubicBezTo>
                    <a:cubicBezTo>
                      <a:pt x="6550" y="25435"/>
                      <a:pt x="7217" y="25498"/>
                      <a:pt x="7905" y="25540"/>
                    </a:cubicBezTo>
                    <a:cubicBezTo>
                      <a:pt x="8261" y="25550"/>
                      <a:pt x="8617" y="25556"/>
                      <a:pt x="8973" y="25556"/>
                    </a:cubicBezTo>
                    <a:cubicBezTo>
                      <a:pt x="9995" y="25556"/>
                      <a:pt x="11020" y="25513"/>
                      <a:pt x="12056" y="25435"/>
                    </a:cubicBezTo>
                    <a:cubicBezTo>
                      <a:pt x="13537" y="25331"/>
                      <a:pt x="14684" y="25102"/>
                      <a:pt x="15831" y="24121"/>
                    </a:cubicBezTo>
                    <a:cubicBezTo>
                      <a:pt x="16415" y="23600"/>
                      <a:pt x="16770" y="23016"/>
                      <a:pt x="17187" y="22515"/>
                    </a:cubicBezTo>
                    <a:cubicBezTo>
                      <a:pt x="17896" y="21556"/>
                      <a:pt x="18459" y="20513"/>
                      <a:pt x="18876" y="19387"/>
                    </a:cubicBezTo>
                    <a:cubicBezTo>
                      <a:pt x="19711" y="17176"/>
                      <a:pt x="20107" y="14840"/>
                      <a:pt x="20316" y="12483"/>
                    </a:cubicBezTo>
                    <a:cubicBezTo>
                      <a:pt x="20482" y="10647"/>
                      <a:pt x="20566" y="8770"/>
                      <a:pt x="20545" y="6914"/>
                    </a:cubicBezTo>
                    <a:cubicBezTo>
                      <a:pt x="20608" y="6914"/>
                      <a:pt x="20649" y="6893"/>
                      <a:pt x="20691" y="6872"/>
                    </a:cubicBezTo>
                    <a:cubicBezTo>
                      <a:pt x="20920" y="6789"/>
                      <a:pt x="21108" y="6622"/>
                      <a:pt x="21254" y="6434"/>
                    </a:cubicBezTo>
                    <a:cubicBezTo>
                      <a:pt x="21609" y="5892"/>
                      <a:pt x="21400" y="5120"/>
                      <a:pt x="21358" y="4411"/>
                    </a:cubicBezTo>
                    <a:cubicBezTo>
                      <a:pt x="21275" y="2847"/>
                      <a:pt x="21734" y="573"/>
                      <a:pt x="19732" y="135"/>
                    </a:cubicBezTo>
                    <a:cubicBezTo>
                      <a:pt x="19245" y="48"/>
                      <a:pt x="18758" y="5"/>
                      <a:pt x="18272" y="5"/>
                    </a:cubicBezTo>
                    <a:cubicBezTo>
                      <a:pt x="18174" y="5"/>
                      <a:pt x="18077" y="7"/>
                      <a:pt x="17980" y="10"/>
                    </a:cubicBezTo>
                    <a:lnTo>
                      <a:pt x="17959" y="10"/>
                    </a:lnTo>
                    <a:cubicBezTo>
                      <a:pt x="17875" y="3"/>
                      <a:pt x="17792" y="1"/>
                      <a:pt x="177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1"/>
              <p:cNvSpPr/>
              <p:nvPr/>
            </p:nvSpPr>
            <p:spPr>
              <a:xfrm>
                <a:off x="8435125" y="4665425"/>
                <a:ext cx="277825" cy="25950"/>
              </a:xfrm>
              <a:custGeom>
                <a:avLst/>
                <a:gdLst/>
                <a:ahLst/>
                <a:cxnLst/>
                <a:rect l="l" t="t" r="r" b="b"/>
                <a:pathLst>
                  <a:path w="11113" h="1038" extrusionOk="0">
                    <a:moveTo>
                      <a:pt x="10925" y="0"/>
                    </a:moveTo>
                    <a:cubicBezTo>
                      <a:pt x="10716" y="0"/>
                      <a:pt x="10508" y="63"/>
                      <a:pt x="10299" y="146"/>
                    </a:cubicBezTo>
                    <a:cubicBezTo>
                      <a:pt x="10090" y="209"/>
                      <a:pt x="9882" y="250"/>
                      <a:pt x="9673" y="292"/>
                    </a:cubicBezTo>
                    <a:cubicBezTo>
                      <a:pt x="9214" y="396"/>
                      <a:pt x="8776" y="480"/>
                      <a:pt x="8318" y="542"/>
                    </a:cubicBezTo>
                    <a:cubicBezTo>
                      <a:pt x="7661" y="603"/>
                      <a:pt x="7004" y="642"/>
                      <a:pt x="6348" y="642"/>
                    </a:cubicBezTo>
                    <a:cubicBezTo>
                      <a:pt x="6108" y="642"/>
                      <a:pt x="5867" y="637"/>
                      <a:pt x="5627" y="626"/>
                    </a:cubicBezTo>
                    <a:cubicBezTo>
                      <a:pt x="4730" y="605"/>
                      <a:pt x="3854" y="542"/>
                      <a:pt x="2957" y="459"/>
                    </a:cubicBezTo>
                    <a:cubicBezTo>
                      <a:pt x="2019" y="376"/>
                      <a:pt x="1059" y="355"/>
                      <a:pt x="141" y="209"/>
                    </a:cubicBezTo>
                    <a:cubicBezTo>
                      <a:pt x="134" y="207"/>
                      <a:pt x="128" y="207"/>
                      <a:pt x="122" y="207"/>
                    </a:cubicBezTo>
                    <a:cubicBezTo>
                      <a:pt x="32" y="207"/>
                      <a:pt x="1" y="337"/>
                      <a:pt x="79" y="376"/>
                    </a:cubicBezTo>
                    <a:lnTo>
                      <a:pt x="100" y="355"/>
                    </a:lnTo>
                    <a:cubicBezTo>
                      <a:pt x="997" y="605"/>
                      <a:pt x="1914" y="772"/>
                      <a:pt x="2853" y="834"/>
                    </a:cubicBezTo>
                    <a:cubicBezTo>
                      <a:pt x="3791" y="939"/>
                      <a:pt x="4730" y="1001"/>
                      <a:pt x="5689" y="1022"/>
                    </a:cubicBezTo>
                    <a:cubicBezTo>
                      <a:pt x="5919" y="1033"/>
                      <a:pt x="6151" y="1038"/>
                      <a:pt x="6384" y="1038"/>
                    </a:cubicBezTo>
                    <a:cubicBezTo>
                      <a:pt x="7084" y="1038"/>
                      <a:pt x="7796" y="991"/>
                      <a:pt x="8484" y="897"/>
                    </a:cubicBezTo>
                    <a:cubicBezTo>
                      <a:pt x="8943" y="855"/>
                      <a:pt x="9381" y="772"/>
                      <a:pt x="9840" y="668"/>
                    </a:cubicBezTo>
                    <a:cubicBezTo>
                      <a:pt x="10216" y="584"/>
                      <a:pt x="10737" y="522"/>
                      <a:pt x="11029" y="250"/>
                    </a:cubicBezTo>
                    <a:cubicBezTo>
                      <a:pt x="11112" y="146"/>
                      <a:pt x="11050" y="0"/>
                      <a:pt x="10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1"/>
              <p:cNvSpPr/>
              <p:nvPr/>
            </p:nvSpPr>
            <p:spPr>
              <a:xfrm>
                <a:off x="8300475" y="4293100"/>
                <a:ext cx="21400" cy="78925"/>
              </a:xfrm>
              <a:custGeom>
                <a:avLst/>
                <a:gdLst/>
                <a:ahLst/>
                <a:cxnLst/>
                <a:rect l="l" t="t" r="r" b="b"/>
                <a:pathLst>
                  <a:path w="856" h="3157" extrusionOk="0">
                    <a:moveTo>
                      <a:pt x="459" y="1"/>
                    </a:moveTo>
                    <a:cubicBezTo>
                      <a:pt x="407" y="1"/>
                      <a:pt x="355" y="22"/>
                      <a:pt x="313" y="63"/>
                    </a:cubicBezTo>
                    <a:lnTo>
                      <a:pt x="271" y="63"/>
                    </a:lnTo>
                    <a:cubicBezTo>
                      <a:pt x="167" y="147"/>
                      <a:pt x="84" y="272"/>
                      <a:pt x="42" y="418"/>
                    </a:cubicBezTo>
                    <a:cubicBezTo>
                      <a:pt x="21" y="564"/>
                      <a:pt x="0" y="710"/>
                      <a:pt x="21" y="877"/>
                    </a:cubicBezTo>
                    <a:lnTo>
                      <a:pt x="21" y="1628"/>
                    </a:lnTo>
                    <a:cubicBezTo>
                      <a:pt x="21" y="1878"/>
                      <a:pt x="42" y="2149"/>
                      <a:pt x="104" y="2420"/>
                    </a:cubicBezTo>
                    <a:cubicBezTo>
                      <a:pt x="125" y="2525"/>
                      <a:pt x="167" y="2650"/>
                      <a:pt x="209" y="2775"/>
                    </a:cubicBezTo>
                    <a:cubicBezTo>
                      <a:pt x="250" y="2900"/>
                      <a:pt x="271" y="3067"/>
                      <a:pt x="417" y="3129"/>
                    </a:cubicBezTo>
                    <a:cubicBezTo>
                      <a:pt x="452" y="3147"/>
                      <a:pt x="490" y="3157"/>
                      <a:pt x="527" y="3157"/>
                    </a:cubicBezTo>
                    <a:cubicBezTo>
                      <a:pt x="580" y="3157"/>
                      <a:pt x="631" y="3137"/>
                      <a:pt x="668" y="3088"/>
                    </a:cubicBezTo>
                    <a:cubicBezTo>
                      <a:pt x="793" y="3004"/>
                      <a:pt x="772" y="2879"/>
                      <a:pt x="793" y="2733"/>
                    </a:cubicBezTo>
                    <a:cubicBezTo>
                      <a:pt x="814" y="2608"/>
                      <a:pt x="834" y="2483"/>
                      <a:pt x="834" y="2358"/>
                    </a:cubicBezTo>
                    <a:cubicBezTo>
                      <a:pt x="855" y="2107"/>
                      <a:pt x="855" y="1836"/>
                      <a:pt x="834" y="1586"/>
                    </a:cubicBezTo>
                    <a:cubicBezTo>
                      <a:pt x="814" y="1315"/>
                      <a:pt x="814" y="1085"/>
                      <a:pt x="814" y="835"/>
                    </a:cubicBezTo>
                    <a:cubicBezTo>
                      <a:pt x="834" y="689"/>
                      <a:pt x="834" y="543"/>
                      <a:pt x="793" y="418"/>
                    </a:cubicBezTo>
                    <a:cubicBezTo>
                      <a:pt x="772" y="293"/>
                      <a:pt x="688" y="168"/>
                      <a:pt x="605" y="63"/>
                    </a:cubicBezTo>
                    <a:cubicBezTo>
                      <a:pt x="563" y="22"/>
                      <a:pt x="51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1"/>
              <p:cNvSpPr/>
              <p:nvPr/>
            </p:nvSpPr>
            <p:spPr>
              <a:xfrm>
                <a:off x="8306200" y="4392250"/>
                <a:ext cx="72500" cy="193200"/>
              </a:xfrm>
              <a:custGeom>
                <a:avLst/>
                <a:gdLst/>
                <a:ahLst/>
                <a:cxnLst/>
                <a:rect l="l" t="t" r="r" b="b"/>
                <a:pathLst>
                  <a:path w="2900" h="7728" extrusionOk="0">
                    <a:moveTo>
                      <a:pt x="530" y="1"/>
                    </a:moveTo>
                    <a:cubicBezTo>
                      <a:pt x="432" y="1"/>
                      <a:pt x="331" y="48"/>
                      <a:pt x="272" y="144"/>
                    </a:cubicBezTo>
                    <a:lnTo>
                      <a:pt x="293" y="144"/>
                    </a:lnTo>
                    <a:cubicBezTo>
                      <a:pt x="1" y="707"/>
                      <a:pt x="293" y="1541"/>
                      <a:pt x="376" y="2125"/>
                    </a:cubicBezTo>
                    <a:cubicBezTo>
                      <a:pt x="522" y="2793"/>
                      <a:pt x="668" y="3481"/>
                      <a:pt x="877" y="4148"/>
                    </a:cubicBezTo>
                    <a:cubicBezTo>
                      <a:pt x="1064" y="4795"/>
                      <a:pt x="1294" y="5421"/>
                      <a:pt x="1544" y="6046"/>
                    </a:cubicBezTo>
                    <a:cubicBezTo>
                      <a:pt x="1815" y="6672"/>
                      <a:pt x="2045" y="7298"/>
                      <a:pt x="2629" y="7715"/>
                    </a:cubicBezTo>
                    <a:cubicBezTo>
                      <a:pt x="2650" y="7724"/>
                      <a:pt x="2673" y="7728"/>
                      <a:pt x="2696" y="7728"/>
                    </a:cubicBezTo>
                    <a:cubicBezTo>
                      <a:pt x="2786" y="7728"/>
                      <a:pt x="2879" y="7664"/>
                      <a:pt x="2879" y="7548"/>
                    </a:cubicBezTo>
                    <a:cubicBezTo>
                      <a:pt x="2900" y="6902"/>
                      <a:pt x="2629" y="6338"/>
                      <a:pt x="2378" y="5754"/>
                    </a:cubicBezTo>
                    <a:cubicBezTo>
                      <a:pt x="2149" y="5170"/>
                      <a:pt x="1919" y="4482"/>
                      <a:pt x="1732" y="3836"/>
                    </a:cubicBezTo>
                    <a:cubicBezTo>
                      <a:pt x="1523" y="3189"/>
                      <a:pt x="1377" y="2584"/>
                      <a:pt x="1231" y="1938"/>
                    </a:cubicBezTo>
                    <a:cubicBezTo>
                      <a:pt x="1169" y="1625"/>
                      <a:pt x="1106" y="1312"/>
                      <a:pt x="1064" y="999"/>
                    </a:cubicBezTo>
                    <a:cubicBezTo>
                      <a:pt x="1043" y="686"/>
                      <a:pt x="939" y="352"/>
                      <a:pt x="731" y="81"/>
                    </a:cubicBezTo>
                    <a:cubicBezTo>
                      <a:pt x="677" y="28"/>
                      <a:pt x="604"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1"/>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1"/>
              <p:cNvSpPr/>
              <p:nvPr/>
            </p:nvSpPr>
            <p:spPr>
              <a:xfrm>
                <a:off x="8144025" y="2627125"/>
                <a:ext cx="367125" cy="1509050"/>
              </a:xfrm>
              <a:custGeom>
                <a:avLst/>
                <a:gdLst/>
                <a:ahLst/>
                <a:cxnLst/>
                <a:rect l="l" t="t" r="r" b="b"/>
                <a:pathLst>
                  <a:path w="14685" h="60362" extrusionOk="0">
                    <a:moveTo>
                      <a:pt x="84" y="0"/>
                    </a:moveTo>
                    <a:cubicBezTo>
                      <a:pt x="1336" y="2920"/>
                      <a:pt x="1" y="5903"/>
                      <a:pt x="63" y="8969"/>
                    </a:cubicBezTo>
                    <a:cubicBezTo>
                      <a:pt x="105" y="11847"/>
                      <a:pt x="627" y="14705"/>
                      <a:pt x="1211" y="17520"/>
                    </a:cubicBezTo>
                    <a:cubicBezTo>
                      <a:pt x="1899" y="20858"/>
                      <a:pt x="3442" y="23945"/>
                      <a:pt x="4569" y="27157"/>
                    </a:cubicBezTo>
                    <a:cubicBezTo>
                      <a:pt x="5570" y="30118"/>
                      <a:pt x="6237" y="33164"/>
                      <a:pt x="6905" y="36209"/>
                    </a:cubicBezTo>
                    <a:lnTo>
                      <a:pt x="7134" y="37252"/>
                    </a:lnTo>
                    <a:cubicBezTo>
                      <a:pt x="7176" y="37460"/>
                      <a:pt x="7218" y="37648"/>
                      <a:pt x="7259" y="37857"/>
                    </a:cubicBezTo>
                    <a:cubicBezTo>
                      <a:pt x="7322" y="38086"/>
                      <a:pt x="7364" y="38295"/>
                      <a:pt x="7405" y="38503"/>
                    </a:cubicBezTo>
                    <a:cubicBezTo>
                      <a:pt x="8594" y="43989"/>
                      <a:pt x="9804" y="49495"/>
                      <a:pt x="11014" y="55001"/>
                    </a:cubicBezTo>
                    <a:lnTo>
                      <a:pt x="11222" y="55961"/>
                    </a:lnTo>
                    <a:cubicBezTo>
                      <a:pt x="11306" y="56357"/>
                      <a:pt x="11389" y="56753"/>
                      <a:pt x="11472" y="57150"/>
                    </a:cubicBezTo>
                    <a:cubicBezTo>
                      <a:pt x="11493" y="57191"/>
                      <a:pt x="11493" y="57212"/>
                      <a:pt x="11493" y="57233"/>
                    </a:cubicBezTo>
                    <a:cubicBezTo>
                      <a:pt x="11598" y="57692"/>
                      <a:pt x="11681" y="58130"/>
                      <a:pt x="11785" y="58568"/>
                    </a:cubicBezTo>
                    <a:cubicBezTo>
                      <a:pt x="11910" y="59173"/>
                      <a:pt x="12077" y="59778"/>
                      <a:pt x="12265" y="60362"/>
                    </a:cubicBezTo>
                    <a:lnTo>
                      <a:pt x="14685" y="60362"/>
                    </a:lnTo>
                    <a:cubicBezTo>
                      <a:pt x="14685" y="59235"/>
                      <a:pt x="14539" y="58109"/>
                      <a:pt x="14267" y="57025"/>
                    </a:cubicBezTo>
                    <a:cubicBezTo>
                      <a:pt x="14121" y="56357"/>
                      <a:pt x="13955" y="55711"/>
                      <a:pt x="13767" y="55064"/>
                    </a:cubicBezTo>
                    <a:cubicBezTo>
                      <a:pt x="13621" y="54522"/>
                      <a:pt x="13475" y="54000"/>
                      <a:pt x="13350" y="53479"/>
                    </a:cubicBezTo>
                    <a:cubicBezTo>
                      <a:pt x="13287" y="53228"/>
                      <a:pt x="13225" y="52978"/>
                      <a:pt x="13141" y="52707"/>
                    </a:cubicBezTo>
                    <a:cubicBezTo>
                      <a:pt x="13058" y="52415"/>
                      <a:pt x="12995" y="52123"/>
                      <a:pt x="12933" y="51831"/>
                    </a:cubicBezTo>
                    <a:cubicBezTo>
                      <a:pt x="12912" y="51768"/>
                      <a:pt x="12891" y="51706"/>
                      <a:pt x="12870" y="51643"/>
                    </a:cubicBezTo>
                    <a:cubicBezTo>
                      <a:pt x="12724" y="51122"/>
                      <a:pt x="12599" y="50580"/>
                      <a:pt x="12474" y="50037"/>
                    </a:cubicBezTo>
                    <a:cubicBezTo>
                      <a:pt x="11222" y="45073"/>
                      <a:pt x="10117" y="40088"/>
                      <a:pt x="9157" y="35062"/>
                    </a:cubicBezTo>
                    <a:cubicBezTo>
                      <a:pt x="9136" y="34957"/>
                      <a:pt x="9116" y="34832"/>
                      <a:pt x="9095" y="34749"/>
                    </a:cubicBezTo>
                    <a:cubicBezTo>
                      <a:pt x="9074" y="34665"/>
                      <a:pt x="9053" y="34582"/>
                      <a:pt x="9053" y="34498"/>
                    </a:cubicBezTo>
                    <a:cubicBezTo>
                      <a:pt x="8427" y="31266"/>
                      <a:pt x="7885" y="28033"/>
                      <a:pt x="7384" y="24800"/>
                    </a:cubicBezTo>
                    <a:cubicBezTo>
                      <a:pt x="6967" y="22005"/>
                      <a:pt x="6592" y="19189"/>
                      <a:pt x="5674" y="16519"/>
                    </a:cubicBezTo>
                    <a:cubicBezTo>
                      <a:pt x="5319" y="15518"/>
                      <a:pt x="4902" y="14538"/>
                      <a:pt x="4506" y="13578"/>
                    </a:cubicBezTo>
                    <a:cubicBezTo>
                      <a:pt x="4443" y="13432"/>
                      <a:pt x="4402" y="13307"/>
                      <a:pt x="4339" y="13182"/>
                    </a:cubicBezTo>
                    <a:cubicBezTo>
                      <a:pt x="4297" y="13057"/>
                      <a:pt x="4235" y="12911"/>
                      <a:pt x="4193" y="12786"/>
                    </a:cubicBezTo>
                    <a:cubicBezTo>
                      <a:pt x="3651" y="11534"/>
                      <a:pt x="3192" y="10220"/>
                      <a:pt x="2879" y="8885"/>
                    </a:cubicBezTo>
                    <a:cubicBezTo>
                      <a:pt x="2191" y="5799"/>
                      <a:pt x="1398" y="292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1"/>
              <p:cNvSpPr/>
              <p:nvPr/>
            </p:nvSpPr>
            <p:spPr>
              <a:xfrm>
                <a:off x="8251975" y="2753825"/>
                <a:ext cx="308725" cy="1382875"/>
              </a:xfrm>
              <a:custGeom>
                <a:avLst/>
                <a:gdLst/>
                <a:ahLst/>
                <a:cxnLst/>
                <a:rect l="l" t="t" r="r" b="b"/>
                <a:pathLst>
                  <a:path w="12349" h="55315" extrusionOk="0">
                    <a:moveTo>
                      <a:pt x="1273" y="1"/>
                    </a:moveTo>
                    <a:cubicBezTo>
                      <a:pt x="960" y="939"/>
                      <a:pt x="689" y="1919"/>
                      <a:pt x="501" y="2900"/>
                    </a:cubicBezTo>
                    <a:cubicBezTo>
                      <a:pt x="480" y="3046"/>
                      <a:pt x="438" y="3171"/>
                      <a:pt x="417" y="3296"/>
                    </a:cubicBezTo>
                    <a:cubicBezTo>
                      <a:pt x="397" y="3421"/>
                      <a:pt x="376" y="3546"/>
                      <a:pt x="355" y="3671"/>
                    </a:cubicBezTo>
                    <a:cubicBezTo>
                      <a:pt x="125" y="5027"/>
                      <a:pt x="21" y="6383"/>
                      <a:pt x="21" y="7760"/>
                    </a:cubicBezTo>
                    <a:cubicBezTo>
                      <a:pt x="21" y="7906"/>
                      <a:pt x="0" y="8031"/>
                      <a:pt x="21" y="8177"/>
                    </a:cubicBezTo>
                    <a:cubicBezTo>
                      <a:pt x="42" y="8323"/>
                      <a:pt x="42" y="8469"/>
                      <a:pt x="42" y="8615"/>
                    </a:cubicBezTo>
                    <a:cubicBezTo>
                      <a:pt x="84" y="9720"/>
                      <a:pt x="188" y="10805"/>
                      <a:pt x="397" y="11889"/>
                    </a:cubicBezTo>
                    <a:cubicBezTo>
                      <a:pt x="751" y="13933"/>
                      <a:pt x="1398" y="15894"/>
                      <a:pt x="1773" y="17938"/>
                    </a:cubicBezTo>
                    <a:cubicBezTo>
                      <a:pt x="2420" y="21338"/>
                      <a:pt x="2336" y="24842"/>
                      <a:pt x="2733" y="28304"/>
                    </a:cubicBezTo>
                    <a:cubicBezTo>
                      <a:pt x="2962" y="30265"/>
                      <a:pt x="3317" y="32205"/>
                      <a:pt x="3776" y="34144"/>
                    </a:cubicBezTo>
                    <a:cubicBezTo>
                      <a:pt x="3817" y="34374"/>
                      <a:pt x="3880" y="34582"/>
                      <a:pt x="3942" y="34853"/>
                    </a:cubicBezTo>
                    <a:cubicBezTo>
                      <a:pt x="4005" y="35125"/>
                      <a:pt x="4068" y="35417"/>
                      <a:pt x="4130" y="35667"/>
                    </a:cubicBezTo>
                    <a:cubicBezTo>
                      <a:pt x="4464" y="37043"/>
                      <a:pt x="4839" y="38399"/>
                      <a:pt x="5194" y="39755"/>
                    </a:cubicBezTo>
                    <a:cubicBezTo>
                      <a:pt x="5632" y="41403"/>
                      <a:pt x="6195" y="43113"/>
                      <a:pt x="6737" y="44844"/>
                    </a:cubicBezTo>
                    <a:cubicBezTo>
                      <a:pt x="6821" y="45115"/>
                      <a:pt x="6904" y="45386"/>
                      <a:pt x="6967" y="45637"/>
                    </a:cubicBezTo>
                    <a:cubicBezTo>
                      <a:pt x="7071" y="45970"/>
                      <a:pt x="7175" y="46304"/>
                      <a:pt x="7280" y="46638"/>
                    </a:cubicBezTo>
                    <a:cubicBezTo>
                      <a:pt x="7822" y="48411"/>
                      <a:pt x="8239" y="50225"/>
                      <a:pt x="8531" y="52082"/>
                    </a:cubicBezTo>
                    <a:cubicBezTo>
                      <a:pt x="8573" y="52395"/>
                      <a:pt x="8615" y="52707"/>
                      <a:pt x="8656" y="53020"/>
                    </a:cubicBezTo>
                    <a:cubicBezTo>
                      <a:pt x="8677" y="53271"/>
                      <a:pt x="8698" y="53500"/>
                      <a:pt x="8719" y="53709"/>
                    </a:cubicBezTo>
                    <a:lnTo>
                      <a:pt x="8719" y="53917"/>
                    </a:lnTo>
                    <a:lnTo>
                      <a:pt x="8719" y="54480"/>
                    </a:lnTo>
                    <a:cubicBezTo>
                      <a:pt x="8698" y="54751"/>
                      <a:pt x="8677" y="55023"/>
                      <a:pt x="8677" y="55315"/>
                    </a:cubicBezTo>
                    <a:lnTo>
                      <a:pt x="12223" y="55315"/>
                    </a:lnTo>
                    <a:cubicBezTo>
                      <a:pt x="12265" y="55064"/>
                      <a:pt x="12306" y="54793"/>
                      <a:pt x="12306" y="54543"/>
                    </a:cubicBezTo>
                    <a:cubicBezTo>
                      <a:pt x="12348" y="54042"/>
                      <a:pt x="12348" y="53521"/>
                      <a:pt x="12306" y="53083"/>
                    </a:cubicBezTo>
                    <a:cubicBezTo>
                      <a:pt x="12306" y="52728"/>
                      <a:pt x="12285" y="52353"/>
                      <a:pt x="12244" y="51977"/>
                    </a:cubicBezTo>
                    <a:cubicBezTo>
                      <a:pt x="12160" y="51060"/>
                      <a:pt x="12035" y="50121"/>
                      <a:pt x="11868" y="49203"/>
                    </a:cubicBezTo>
                    <a:cubicBezTo>
                      <a:pt x="11639" y="47973"/>
                      <a:pt x="11326" y="46742"/>
                      <a:pt x="10971" y="45532"/>
                    </a:cubicBezTo>
                    <a:cubicBezTo>
                      <a:pt x="10971" y="45470"/>
                      <a:pt x="10951" y="45407"/>
                      <a:pt x="10930" y="45345"/>
                    </a:cubicBezTo>
                    <a:cubicBezTo>
                      <a:pt x="10492" y="43843"/>
                      <a:pt x="10012" y="42341"/>
                      <a:pt x="9532" y="40860"/>
                    </a:cubicBezTo>
                    <a:cubicBezTo>
                      <a:pt x="9449" y="40610"/>
                      <a:pt x="9365" y="40360"/>
                      <a:pt x="9303" y="40130"/>
                    </a:cubicBezTo>
                    <a:cubicBezTo>
                      <a:pt x="9219" y="39838"/>
                      <a:pt x="9115" y="39546"/>
                      <a:pt x="9032" y="39275"/>
                    </a:cubicBezTo>
                    <a:lnTo>
                      <a:pt x="8990" y="39087"/>
                    </a:lnTo>
                    <a:cubicBezTo>
                      <a:pt x="8927" y="38941"/>
                      <a:pt x="8886" y="38795"/>
                      <a:pt x="8844" y="38629"/>
                    </a:cubicBezTo>
                    <a:cubicBezTo>
                      <a:pt x="8823" y="38587"/>
                      <a:pt x="8802" y="38524"/>
                      <a:pt x="8802" y="38483"/>
                    </a:cubicBezTo>
                    <a:cubicBezTo>
                      <a:pt x="8740" y="38274"/>
                      <a:pt x="8677" y="38065"/>
                      <a:pt x="8615" y="37857"/>
                    </a:cubicBezTo>
                    <a:cubicBezTo>
                      <a:pt x="8031" y="35938"/>
                      <a:pt x="7592" y="33957"/>
                      <a:pt x="7342" y="31933"/>
                    </a:cubicBezTo>
                    <a:cubicBezTo>
                      <a:pt x="7238" y="31057"/>
                      <a:pt x="7175" y="30181"/>
                      <a:pt x="7134" y="29284"/>
                    </a:cubicBezTo>
                    <a:cubicBezTo>
                      <a:pt x="7113" y="28826"/>
                      <a:pt x="7113" y="28408"/>
                      <a:pt x="7092" y="27908"/>
                    </a:cubicBezTo>
                    <a:cubicBezTo>
                      <a:pt x="7071" y="27428"/>
                      <a:pt x="7071" y="26928"/>
                      <a:pt x="7071" y="26448"/>
                    </a:cubicBezTo>
                    <a:cubicBezTo>
                      <a:pt x="7050" y="24091"/>
                      <a:pt x="7050" y="21755"/>
                      <a:pt x="6654" y="19461"/>
                    </a:cubicBezTo>
                    <a:cubicBezTo>
                      <a:pt x="6633" y="19335"/>
                      <a:pt x="6612" y="19231"/>
                      <a:pt x="6591" y="19127"/>
                    </a:cubicBezTo>
                    <a:cubicBezTo>
                      <a:pt x="6570" y="18960"/>
                      <a:pt x="6529" y="18772"/>
                      <a:pt x="6487" y="18605"/>
                    </a:cubicBezTo>
                    <a:cubicBezTo>
                      <a:pt x="6445" y="18355"/>
                      <a:pt x="6383" y="18126"/>
                      <a:pt x="6320" y="17875"/>
                    </a:cubicBezTo>
                    <a:cubicBezTo>
                      <a:pt x="6299" y="17813"/>
                      <a:pt x="6278" y="17729"/>
                      <a:pt x="6258" y="17646"/>
                    </a:cubicBezTo>
                    <a:cubicBezTo>
                      <a:pt x="6195" y="17354"/>
                      <a:pt x="6112" y="17041"/>
                      <a:pt x="6028" y="16791"/>
                    </a:cubicBezTo>
                    <a:cubicBezTo>
                      <a:pt x="5945" y="16541"/>
                      <a:pt x="5882" y="16290"/>
                      <a:pt x="5799" y="16040"/>
                    </a:cubicBezTo>
                    <a:cubicBezTo>
                      <a:pt x="4088" y="10680"/>
                      <a:pt x="1022" y="5590"/>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1"/>
              <p:cNvSpPr/>
              <p:nvPr/>
            </p:nvSpPr>
            <p:spPr>
              <a:xfrm>
                <a:off x="8248850" y="2724625"/>
                <a:ext cx="315500" cy="1412075"/>
              </a:xfrm>
              <a:custGeom>
                <a:avLst/>
                <a:gdLst/>
                <a:ahLst/>
                <a:cxnLst/>
                <a:rect l="l" t="t" r="r" b="b"/>
                <a:pathLst>
                  <a:path w="12620" h="56483" extrusionOk="0">
                    <a:moveTo>
                      <a:pt x="1606" y="1"/>
                    </a:moveTo>
                    <a:lnTo>
                      <a:pt x="1252" y="1043"/>
                    </a:lnTo>
                    <a:cubicBezTo>
                      <a:pt x="1001" y="1815"/>
                      <a:pt x="772" y="2608"/>
                      <a:pt x="584" y="3421"/>
                    </a:cubicBezTo>
                    <a:cubicBezTo>
                      <a:pt x="563" y="3567"/>
                      <a:pt x="522" y="3713"/>
                      <a:pt x="501" y="3859"/>
                    </a:cubicBezTo>
                    <a:cubicBezTo>
                      <a:pt x="459" y="4005"/>
                      <a:pt x="438" y="4109"/>
                      <a:pt x="417" y="4235"/>
                    </a:cubicBezTo>
                    <a:cubicBezTo>
                      <a:pt x="146" y="5632"/>
                      <a:pt x="0" y="7050"/>
                      <a:pt x="0" y="8490"/>
                    </a:cubicBezTo>
                    <a:lnTo>
                      <a:pt x="0" y="8886"/>
                    </a:lnTo>
                    <a:lnTo>
                      <a:pt x="0" y="9303"/>
                    </a:lnTo>
                    <a:cubicBezTo>
                      <a:pt x="21" y="10554"/>
                      <a:pt x="146" y="11806"/>
                      <a:pt x="376" y="13036"/>
                    </a:cubicBezTo>
                    <a:cubicBezTo>
                      <a:pt x="563" y="14079"/>
                      <a:pt x="834" y="15122"/>
                      <a:pt x="1085" y="16144"/>
                    </a:cubicBezTo>
                    <a:cubicBezTo>
                      <a:pt x="1335" y="17104"/>
                      <a:pt x="1564" y="18084"/>
                      <a:pt x="1752" y="19064"/>
                    </a:cubicBezTo>
                    <a:cubicBezTo>
                      <a:pt x="2107" y="21150"/>
                      <a:pt x="2315" y="23236"/>
                      <a:pt x="2399" y="25342"/>
                    </a:cubicBezTo>
                    <a:cubicBezTo>
                      <a:pt x="2482" y="26677"/>
                      <a:pt x="2566" y="28075"/>
                      <a:pt x="2712" y="29430"/>
                    </a:cubicBezTo>
                    <a:cubicBezTo>
                      <a:pt x="2920" y="31182"/>
                      <a:pt x="3212" y="32914"/>
                      <a:pt x="3609" y="34645"/>
                    </a:cubicBezTo>
                    <a:cubicBezTo>
                      <a:pt x="3650" y="34833"/>
                      <a:pt x="3692" y="35041"/>
                      <a:pt x="3734" y="35229"/>
                    </a:cubicBezTo>
                    <a:cubicBezTo>
                      <a:pt x="3734" y="35250"/>
                      <a:pt x="3734" y="35271"/>
                      <a:pt x="3755" y="35312"/>
                    </a:cubicBezTo>
                    <a:cubicBezTo>
                      <a:pt x="3817" y="35542"/>
                      <a:pt x="3859" y="35792"/>
                      <a:pt x="3921" y="36021"/>
                    </a:cubicBezTo>
                    <a:cubicBezTo>
                      <a:pt x="4318" y="37669"/>
                      <a:pt x="4735" y="39296"/>
                      <a:pt x="5173" y="40902"/>
                    </a:cubicBezTo>
                    <a:cubicBezTo>
                      <a:pt x="5527" y="42237"/>
                      <a:pt x="5965" y="43572"/>
                      <a:pt x="6403" y="44990"/>
                    </a:cubicBezTo>
                    <a:cubicBezTo>
                      <a:pt x="6633" y="45720"/>
                      <a:pt x="6862" y="46471"/>
                      <a:pt x="7092" y="47201"/>
                    </a:cubicBezTo>
                    <a:lnTo>
                      <a:pt x="7384" y="48202"/>
                    </a:lnTo>
                    <a:cubicBezTo>
                      <a:pt x="7551" y="48765"/>
                      <a:pt x="7697" y="49349"/>
                      <a:pt x="7843" y="49912"/>
                    </a:cubicBezTo>
                    <a:cubicBezTo>
                      <a:pt x="7843" y="49933"/>
                      <a:pt x="7843" y="49933"/>
                      <a:pt x="7843" y="49933"/>
                    </a:cubicBezTo>
                    <a:cubicBezTo>
                      <a:pt x="8072" y="50809"/>
                      <a:pt x="8260" y="51665"/>
                      <a:pt x="8406" y="52520"/>
                    </a:cubicBezTo>
                    <a:cubicBezTo>
                      <a:pt x="8448" y="52749"/>
                      <a:pt x="8468" y="52958"/>
                      <a:pt x="8510" y="53187"/>
                    </a:cubicBezTo>
                    <a:cubicBezTo>
                      <a:pt x="8552" y="53479"/>
                      <a:pt x="8594" y="53792"/>
                      <a:pt x="8614" y="54063"/>
                    </a:cubicBezTo>
                    <a:cubicBezTo>
                      <a:pt x="8635" y="54355"/>
                      <a:pt x="8656" y="54585"/>
                      <a:pt x="8677" y="54835"/>
                    </a:cubicBezTo>
                    <a:cubicBezTo>
                      <a:pt x="8677" y="54877"/>
                      <a:pt x="8677" y="54939"/>
                      <a:pt x="8677" y="54981"/>
                    </a:cubicBezTo>
                    <a:lnTo>
                      <a:pt x="8677" y="55711"/>
                    </a:lnTo>
                    <a:cubicBezTo>
                      <a:pt x="8677" y="55982"/>
                      <a:pt x="8656" y="56170"/>
                      <a:pt x="8656" y="56420"/>
                    </a:cubicBezTo>
                    <a:lnTo>
                      <a:pt x="8969" y="56420"/>
                    </a:lnTo>
                    <a:lnTo>
                      <a:pt x="8969" y="56107"/>
                    </a:lnTo>
                    <a:cubicBezTo>
                      <a:pt x="8969" y="56003"/>
                      <a:pt x="8969" y="55836"/>
                      <a:pt x="8990" y="55711"/>
                    </a:cubicBezTo>
                    <a:lnTo>
                      <a:pt x="8990" y="55627"/>
                    </a:lnTo>
                    <a:cubicBezTo>
                      <a:pt x="8990" y="55440"/>
                      <a:pt x="8990" y="55252"/>
                      <a:pt x="8990" y="55085"/>
                    </a:cubicBezTo>
                    <a:lnTo>
                      <a:pt x="8990" y="54814"/>
                    </a:lnTo>
                    <a:cubicBezTo>
                      <a:pt x="8969" y="54272"/>
                      <a:pt x="8906" y="53729"/>
                      <a:pt x="8823" y="53166"/>
                    </a:cubicBezTo>
                    <a:cubicBezTo>
                      <a:pt x="8489" y="50914"/>
                      <a:pt x="7843" y="48578"/>
                      <a:pt x="7133" y="46304"/>
                    </a:cubicBezTo>
                    <a:cubicBezTo>
                      <a:pt x="7050" y="46054"/>
                      <a:pt x="6967" y="45762"/>
                      <a:pt x="6862" y="45491"/>
                    </a:cubicBezTo>
                    <a:cubicBezTo>
                      <a:pt x="6800" y="45303"/>
                      <a:pt x="6758" y="45094"/>
                      <a:pt x="6695" y="44907"/>
                    </a:cubicBezTo>
                    <a:cubicBezTo>
                      <a:pt x="6695" y="44865"/>
                      <a:pt x="6675" y="44844"/>
                      <a:pt x="6654" y="44802"/>
                    </a:cubicBezTo>
                    <a:cubicBezTo>
                      <a:pt x="6216" y="43426"/>
                      <a:pt x="5819" y="42112"/>
                      <a:pt x="5465" y="40819"/>
                    </a:cubicBezTo>
                    <a:cubicBezTo>
                      <a:pt x="5194" y="39776"/>
                      <a:pt x="4902" y="38691"/>
                      <a:pt x="4631" y="37627"/>
                    </a:cubicBezTo>
                    <a:lnTo>
                      <a:pt x="4401" y="36710"/>
                    </a:lnTo>
                    <a:cubicBezTo>
                      <a:pt x="4339" y="36459"/>
                      <a:pt x="4276" y="36188"/>
                      <a:pt x="4213" y="35917"/>
                    </a:cubicBezTo>
                    <a:cubicBezTo>
                      <a:pt x="3671" y="33769"/>
                      <a:pt x="3275" y="31600"/>
                      <a:pt x="3025" y="29389"/>
                    </a:cubicBezTo>
                    <a:cubicBezTo>
                      <a:pt x="2858" y="28054"/>
                      <a:pt x="2774" y="26677"/>
                      <a:pt x="2691" y="25342"/>
                    </a:cubicBezTo>
                    <a:cubicBezTo>
                      <a:pt x="2566" y="23257"/>
                      <a:pt x="2441" y="21108"/>
                      <a:pt x="2044" y="19023"/>
                    </a:cubicBezTo>
                    <a:cubicBezTo>
                      <a:pt x="1877" y="18021"/>
                      <a:pt x="1627" y="17041"/>
                      <a:pt x="1377" y="16082"/>
                    </a:cubicBezTo>
                    <a:cubicBezTo>
                      <a:pt x="1126" y="15060"/>
                      <a:pt x="855" y="14017"/>
                      <a:pt x="668" y="12995"/>
                    </a:cubicBezTo>
                    <a:cubicBezTo>
                      <a:pt x="501" y="12035"/>
                      <a:pt x="396" y="11097"/>
                      <a:pt x="334" y="10137"/>
                    </a:cubicBezTo>
                    <a:cubicBezTo>
                      <a:pt x="334" y="9991"/>
                      <a:pt x="334" y="9845"/>
                      <a:pt x="313" y="9678"/>
                    </a:cubicBezTo>
                    <a:cubicBezTo>
                      <a:pt x="313" y="9532"/>
                      <a:pt x="313" y="9386"/>
                      <a:pt x="313" y="9261"/>
                    </a:cubicBezTo>
                    <a:cubicBezTo>
                      <a:pt x="292" y="7926"/>
                      <a:pt x="376" y="6591"/>
                      <a:pt x="584" y="5277"/>
                    </a:cubicBezTo>
                    <a:cubicBezTo>
                      <a:pt x="584" y="5173"/>
                      <a:pt x="605" y="5048"/>
                      <a:pt x="626" y="4923"/>
                    </a:cubicBezTo>
                    <a:lnTo>
                      <a:pt x="688" y="4547"/>
                    </a:lnTo>
                    <a:cubicBezTo>
                      <a:pt x="855" y="3734"/>
                      <a:pt x="1043" y="2941"/>
                      <a:pt x="1272" y="2149"/>
                    </a:cubicBezTo>
                    <a:cubicBezTo>
                      <a:pt x="1356" y="5736"/>
                      <a:pt x="2733" y="9178"/>
                      <a:pt x="4067" y="12536"/>
                    </a:cubicBezTo>
                    <a:cubicBezTo>
                      <a:pt x="4777" y="14288"/>
                      <a:pt x="5486" y="16103"/>
                      <a:pt x="6028" y="17938"/>
                    </a:cubicBezTo>
                    <a:cubicBezTo>
                      <a:pt x="6111" y="18209"/>
                      <a:pt x="6195" y="18480"/>
                      <a:pt x="6257" y="18751"/>
                    </a:cubicBezTo>
                    <a:cubicBezTo>
                      <a:pt x="6341" y="19064"/>
                      <a:pt x="6403" y="19377"/>
                      <a:pt x="6466" y="19690"/>
                    </a:cubicBezTo>
                    <a:cubicBezTo>
                      <a:pt x="6487" y="19690"/>
                      <a:pt x="6487" y="19690"/>
                      <a:pt x="6466" y="19711"/>
                    </a:cubicBezTo>
                    <a:cubicBezTo>
                      <a:pt x="6508" y="19899"/>
                      <a:pt x="6549" y="20086"/>
                      <a:pt x="6591" y="20274"/>
                    </a:cubicBezTo>
                    <a:cubicBezTo>
                      <a:pt x="6612" y="20399"/>
                      <a:pt x="6633" y="20503"/>
                      <a:pt x="6654" y="20608"/>
                    </a:cubicBezTo>
                    <a:cubicBezTo>
                      <a:pt x="6716" y="21067"/>
                      <a:pt x="6779" y="21525"/>
                      <a:pt x="6841" y="21963"/>
                    </a:cubicBezTo>
                    <a:cubicBezTo>
                      <a:pt x="6967" y="23215"/>
                      <a:pt x="7029" y="24445"/>
                      <a:pt x="7050" y="25697"/>
                    </a:cubicBezTo>
                    <a:cubicBezTo>
                      <a:pt x="7050" y="26260"/>
                      <a:pt x="7071" y="26823"/>
                      <a:pt x="7071" y="27366"/>
                    </a:cubicBezTo>
                    <a:lnTo>
                      <a:pt x="7071" y="27574"/>
                    </a:lnTo>
                    <a:cubicBezTo>
                      <a:pt x="7071" y="28054"/>
                      <a:pt x="7071" y="28554"/>
                      <a:pt x="7092" y="29055"/>
                    </a:cubicBezTo>
                    <a:cubicBezTo>
                      <a:pt x="7092" y="30390"/>
                      <a:pt x="7175" y="31746"/>
                      <a:pt x="7321" y="33080"/>
                    </a:cubicBezTo>
                    <a:cubicBezTo>
                      <a:pt x="7613" y="35291"/>
                      <a:pt x="8114" y="37481"/>
                      <a:pt x="8781" y="39609"/>
                    </a:cubicBezTo>
                    <a:cubicBezTo>
                      <a:pt x="8844" y="39817"/>
                      <a:pt x="8906" y="40026"/>
                      <a:pt x="8969" y="40235"/>
                    </a:cubicBezTo>
                    <a:lnTo>
                      <a:pt x="9032" y="40443"/>
                    </a:lnTo>
                    <a:lnTo>
                      <a:pt x="9178" y="40881"/>
                    </a:lnTo>
                    <a:cubicBezTo>
                      <a:pt x="9219" y="41006"/>
                      <a:pt x="9261" y="41152"/>
                      <a:pt x="9282" y="41277"/>
                    </a:cubicBezTo>
                    <a:cubicBezTo>
                      <a:pt x="9365" y="41507"/>
                      <a:pt x="9449" y="41757"/>
                      <a:pt x="9511" y="41987"/>
                    </a:cubicBezTo>
                    <a:cubicBezTo>
                      <a:pt x="9595" y="42237"/>
                      <a:pt x="9657" y="42425"/>
                      <a:pt x="9720" y="42654"/>
                    </a:cubicBezTo>
                    <a:cubicBezTo>
                      <a:pt x="9720" y="42675"/>
                      <a:pt x="9741" y="42696"/>
                      <a:pt x="9762" y="42717"/>
                    </a:cubicBezTo>
                    <a:cubicBezTo>
                      <a:pt x="10158" y="43947"/>
                      <a:pt x="10533" y="45199"/>
                      <a:pt x="10909" y="46450"/>
                    </a:cubicBezTo>
                    <a:cubicBezTo>
                      <a:pt x="10930" y="46513"/>
                      <a:pt x="10950" y="46575"/>
                      <a:pt x="10971" y="46659"/>
                    </a:cubicBezTo>
                    <a:cubicBezTo>
                      <a:pt x="11451" y="48327"/>
                      <a:pt x="11826" y="50017"/>
                      <a:pt x="12098" y="51748"/>
                    </a:cubicBezTo>
                    <a:cubicBezTo>
                      <a:pt x="12139" y="52186"/>
                      <a:pt x="12202" y="52624"/>
                      <a:pt x="12244" y="53062"/>
                    </a:cubicBezTo>
                    <a:lnTo>
                      <a:pt x="12244" y="53104"/>
                    </a:lnTo>
                    <a:cubicBezTo>
                      <a:pt x="12306" y="53959"/>
                      <a:pt x="12327" y="54835"/>
                      <a:pt x="12285" y="55711"/>
                    </a:cubicBezTo>
                    <a:cubicBezTo>
                      <a:pt x="12264" y="55961"/>
                      <a:pt x="12244" y="56232"/>
                      <a:pt x="12181" y="56483"/>
                    </a:cubicBezTo>
                    <a:lnTo>
                      <a:pt x="12515" y="56483"/>
                    </a:lnTo>
                    <a:cubicBezTo>
                      <a:pt x="12536" y="56378"/>
                      <a:pt x="12556" y="56253"/>
                      <a:pt x="12556" y="56149"/>
                    </a:cubicBezTo>
                    <a:cubicBezTo>
                      <a:pt x="12577" y="55982"/>
                      <a:pt x="12598" y="55857"/>
                      <a:pt x="12598" y="55711"/>
                    </a:cubicBezTo>
                    <a:cubicBezTo>
                      <a:pt x="12619" y="55419"/>
                      <a:pt x="12619" y="55127"/>
                      <a:pt x="12619" y="54835"/>
                    </a:cubicBezTo>
                    <a:cubicBezTo>
                      <a:pt x="12619" y="54272"/>
                      <a:pt x="12598" y="53667"/>
                      <a:pt x="12536" y="53104"/>
                    </a:cubicBezTo>
                    <a:cubicBezTo>
                      <a:pt x="12431" y="51873"/>
                      <a:pt x="12244" y="50663"/>
                      <a:pt x="11993" y="49474"/>
                    </a:cubicBezTo>
                    <a:cubicBezTo>
                      <a:pt x="11785" y="48515"/>
                      <a:pt x="11534" y="47556"/>
                      <a:pt x="11263" y="46596"/>
                    </a:cubicBezTo>
                    <a:cubicBezTo>
                      <a:pt x="11242" y="46554"/>
                      <a:pt x="11242" y="46513"/>
                      <a:pt x="11222" y="46471"/>
                    </a:cubicBezTo>
                    <a:cubicBezTo>
                      <a:pt x="10846" y="45157"/>
                      <a:pt x="10450" y="43885"/>
                      <a:pt x="10033" y="42612"/>
                    </a:cubicBezTo>
                    <a:cubicBezTo>
                      <a:pt x="9887" y="42133"/>
                      <a:pt x="9720" y="41653"/>
                      <a:pt x="9574" y="41173"/>
                    </a:cubicBezTo>
                    <a:cubicBezTo>
                      <a:pt x="9490" y="40902"/>
                      <a:pt x="9407" y="40610"/>
                      <a:pt x="9324" y="40339"/>
                    </a:cubicBezTo>
                    <a:lnTo>
                      <a:pt x="9324" y="40339"/>
                    </a:lnTo>
                    <a:cubicBezTo>
                      <a:pt x="9324" y="40339"/>
                      <a:pt x="9324" y="40339"/>
                      <a:pt x="9324" y="40339"/>
                    </a:cubicBezTo>
                    <a:cubicBezTo>
                      <a:pt x="9279" y="40184"/>
                      <a:pt x="9235" y="40047"/>
                      <a:pt x="9191" y="39909"/>
                    </a:cubicBezTo>
                    <a:lnTo>
                      <a:pt x="9191" y="39909"/>
                    </a:lnTo>
                    <a:cubicBezTo>
                      <a:pt x="9156" y="39790"/>
                      <a:pt x="9123" y="39670"/>
                      <a:pt x="9094" y="39546"/>
                    </a:cubicBezTo>
                    <a:cubicBezTo>
                      <a:pt x="9052" y="39442"/>
                      <a:pt x="9032" y="39359"/>
                      <a:pt x="9011" y="39254"/>
                    </a:cubicBezTo>
                    <a:cubicBezTo>
                      <a:pt x="8987" y="39194"/>
                      <a:pt x="8970" y="39148"/>
                      <a:pt x="8955" y="39108"/>
                    </a:cubicBezTo>
                    <a:lnTo>
                      <a:pt x="8955" y="39108"/>
                    </a:lnTo>
                    <a:cubicBezTo>
                      <a:pt x="8946" y="39075"/>
                      <a:pt x="8937" y="39042"/>
                      <a:pt x="8927" y="39004"/>
                    </a:cubicBezTo>
                    <a:cubicBezTo>
                      <a:pt x="8927" y="38983"/>
                      <a:pt x="8927" y="38963"/>
                      <a:pt x="8907" y="38942"/>
                    </a:cubicBezTo>
                    <a:lnTo>
                      <a:pt x="8907" y="38942"/>
                    </a:lnTo>
                    <a:cubicBezTo>
                      <a:pt x="8907" y="38942"/>
                      <a:pt x="8907" y="38942"/>
                      <a:pt x="8906" y="38941"/>
                    </a:cubicBezTo>
                    <a:cubicBezTo>
                      <a:pt x="8889" y="38884"/>
                      <a:pt x="8872" y="38827"/>
                      <a:pt x="8855" y="38771"/>
                    </a:cubicBezTo>
                    <a:lnTo>
                      <a:pt x="8855" y="38771"/>
                    </a:lnTo>
                    <a:cubicBezTo>
                      <a:pt x="8817" y="38631"/>
                      <a:pt x="8784" y="38484"/>
                      <a:pt x="8740" y="38337"/>
                    </a:cubicBezTo>
                    <a:cubicBezTo>
                      <a:pt x="8239" y="36605"/>
                      <a:pt x="7864" y="34833"/>
                      <a:pt x="7634" y="33039"/>
                    </a:cubicBezTo>
                    <a:cubicBezTo>
                      <a:pt x="7571" y="32642"/>
                      <a:pt x="7551" y="32225"/>
                      <a:pt x="7509" y="31829"/>
                    </a:cubicBezTo>
                    <a:cubicBezTo>
                      <a:pt x="7467" y="31328"/>
                      <a:pt x="7446" y="30849"/>
                      <a:pt x="7425" y="30369"/>
                    </a:cubicBezTo>
                    <a:lnTo>
                      <a:pt x="7425" y="30369"/>
                    </a:lnTo>
                    <a:cubicBezTo>
                      <a:pt x="7425" y="30369"/>
                      <a:pt x="7425" y="30369"/>
                      <a:pt x="7425" y="30369"/>
                    </a:cubicBezTo>
                    <a:cubicBezTo>
                      <a:pt x="7405" y="29889"/>
                      <a:pt x="7384" y="29472"/>
                      <a:pt x="7384" y="29013"/>
                    </a:cubicBezTo>
                    <a:cubicBezTo>
                      <a:pt x="7363" y="28450"/>
                      <a:pt x="7363" y="27908"/>
                      <a:pt x="7363" y="27345"/>
                    </a:cubicBezTo>
                    <a:cubicBezTo>
                      <a:pt x="7342" y="25009"/>
                      <a:pt x="7321" y="22568"/>
                      <a:pt x="6883" y="20191"/>
                    </a:cubicBezTo>
                    <a:cubicBezTo>
                      <a:pt x="6841" y="20024"/>
                      <a:pt x="6800" y="19836"/>
                      <a:pt x="6758" y="19669"/>
                    </a:cubicBezTo>
                    <a:cubicBezTo>
                      <a:pt x="6716" y="19440"/>
                      <a:pt x="6675" y="19210"/>
                      <a:pt x="6612" y="18981"/>
                    </a:cubicBezTo>
                    <a:cubicBezTo>
                      <a:pt x="6549" y="18751"/>
                      <a:pt x="6508" y="18564"/>
                      <a:pt x="6445" y="18355"/>
                    </a:cubicBezTo>
                    <a:cubicBezTo>
                      <a:pt x="6403" y="18209"/>
                      <a:pt x="6362" y="18042"/>
                      <a:pt x="6320" y="17875"/>
                    </a:cubicBezTo>
                    <a:cubicBezTo>
                      <a:pt x="6237" y="17625"/>
                      <a:pt x="6174" y="17354"/>
                      <a:pt x="6091" y="17104"/>
                    </a:cubicBezTo>
                    <a:cubicBezTo>
                      <a:pt x="6007" y="16833"/>
                      <a:pt x="5924" y="16645"/>
                      <a:pt x="5861" y="16415"/>
                    </a:cubicBezTo>
                    <a:cubicBezTo>
                      <a:pt x="5402" y="15039"/>
                      <a:pt x="4860" y="13704"/>
                      <a:pt x="4339" y="12390"/>
                    </a:cubicBezTo>
                    <a:cubicBezTo>
                      <a:pt x="2879" y="8761"/>
                      <a:pt x="1377" y="5006"/>
                      <a:pt x="1564" y="1085"/>
                    </a:cubicBezTo>
                    <a:lnTo>
                      <a:pt x="1606" y="1"/>
                    </a:lnTo>
                    <a:close/>
                  </a:path>
                </a:pathLst>
              </a:cu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1"/>
              <p:cNvSpPr/>
              <p:nvPr/>
            </p:nvSpPr>
            <p:spPr>
              <a:xfrm>
                <a:off x="8225900" y="2434700"/>
                <a:ext cx="361375" cy="1702000"/>
              </a:xfrm>
              <a:custGeom>
                <a:avLst/>
                <a:gdLst/>
                <a:ahLst/>
                <a:cxnLst/>
                <a:rect l="l" t="t" r="r" b="b"/>
                <a:pathLst>
                  <a:path w="14455" h="68080" extrusionOk="0">
                    <a:moveTo>
                      <a:pt x="0" y="1"/>
                    </a:moveTo>
                    <a:cubicBezTo>
                      <a:pt x="126" y="293"/>
                      <a:pt x="230" y="564"/>
                      <a:pt x="313" y="856"/>
                    </a:cubicBezTo>
                    <a:cubicBezTo>
                      <a:pt x="1627" y="4589"/>
                      <a:pt x="2065" y="8323"/>
                      <a:pt x="1481" y="12223"/>
                    </a:cubicBezTo>
                    <a:cubicBezTo>
                      <a:pt x="1335" y="13308"/>
                      <a:pt x="1314" y="14392"/>
                      <a:pt x="1419" y="15456"/>
                    </a:cubicBezTo>
                    <a:cubicBezTo>
                      <a:pt x="1440" y="15644"/>
                      <a:pt x="1460" y="15811"/>
                      <a:pt x="1481" y="15998"/>
                    </a:cubicBezTo>
                    <a:cubicBezTo>
                      <a:pt x="1481" y="16165"/>
                      <a:pt x="1523" y="16332"/>
                      <a:pt x="1544" y="16499"/>
                    </a:cubicBezTo>
                    <a:cubicBezTo>
                      <a:pt x="1878" y="18918"/>
                      <a:pt x="2608" y="21296"/>
                      <a:pt x="3129" y="23674"/>
                    </a:cubicBezTo>
                    <a:cubicBezTo>
                      <a:pt x="4130" y="28221"/>
                      <a:pt x="5152" y="32580"/>
                      <a:pt x="5423" y="37211"/>
                    </a:cubicBezTo>
                    <a:cubicBezTo>
                      <a:pt x="5507" y="38420"/>
                      <a:pt x="5590" y="39630"/>
                      <a:pt x="5695" y="40861"/>
                    </a:cubicBezTo>
                    <a:cubicBezTo>
                      <a:pt x="5736" y="41382"/>
                      <a:pt x="5778" y="41903"/>
                      <a:pt x="5820" y="42446"/>
                    </a:cubicBezTo>
                    <a:cubicBezTo>
                      <a:pt x="5882" y="42967"/>
                      <a:pt x="5924" y="43530"/>
                      <a:pt x="5987" y="44052"/>
                    </a:cubicBezTo>
                    <a:cubicBezTo>
                      <a:pt x="6237" y="46617"/>
                      <a:pt x="6550" y="49162"/>
                      <a:pt x="6925" y="51706"/>
                    </a:cubicBezTo>
                    <a:cubicBezTo>
                      <a:pt x="6946" y="51915"/>
                      <a:pt x="6988" y="52103"/>
                      <a:pt x="7009" y="52332"/>
                    </a:cubicBezTo>
                    <a:cubicBezTo>
                      <a:pt x="7050" y="52582"/>
                      <a:pt x="7092" y="52812"/>
                      <a:pt x="7134" y="53041"/>
                    </a:cubicBezTo>
                    <a:cubicBezTo>
                      <a:pt x="7321" y="54397"/>
                      <a:pt x="7551" y="55753"/>
                      <a:pt x="7801" y="57129"/>
                    </a:cubicBezTo>
                    <a:cubicBezTo>
                      <a:pt x="7864" y="57547"/>
                      <a:pt x="7947" y="57964"/>
                      <a:pt x="8010" y="58381"/>
                    </a:cubicBezTo>
                    <a:cubicBezTo>
                      <a:pt x="8114" y="58881"/>
                      <a:pt x="8197" y="59361"/>
                      <a:pt x="8302" y="59841"/>
                    </a:cubicBezTo>
                    <a:cubicBezTo>
                      <a:pt x="8615" y="61509"/>
                      <a:pt x="8969" y="63178"/>
                      <a:pt x="9345" y="64826"/>
                    </a:cubicBezTo>
                    <a:cubicBezTo>
                      <a:pt x="9407" y="65118"/>
                      <a:pt x="9449" y="65389"/>
                      <a:pt x="9532" y="65702"/>
                    </a:cubicBezTo>
                    <a:cubicBezTo>
                      <a:pt x="9616" y="66036"/>
                      <a:pt x="9678" y="66348"/>
                      <a:pt x="9762" y="66661"/>
                    </a:cubicBezTo>
                    <a:cubicBezTo>
                      <a:pt x="9804" y="66870"/>
                      <a:pt x="9845" y="67078"/>
                      <a:pt x="9908" y="67266"/>
                    </a:cubicBezTo>
                    <a:cubicBezTo>
                      <a:pt x="9908" y="67287"/>
                      <a:pt x="9908" y="67308"/>
                      <a:pt x="9908" y="67329"/>
                    </a:cubicBezTo>
                    <a:cubicBezTo>
                      <a:pt x="9970" y="67579"/>
                      <a:pt x="10033" y="67829"/>
                      <a:pt x="10116" y="68059"/>
                    </a:cubicBezTo>
                    <a:lnTo>
                      <a:pt x="10596" y="68059"/>
                    </a:lnTo>
                    <a:lnTo>
                      <a:pt x="10972" y="68080"/>
                    </a:lnTo>
                    <a:lnTo>
                      <a:pt x="14225" y="68080"/>
                    </a:lnTo>
                    <a:cubicBezTo>
                      <a:pt x="14246" y="68059"/>
                      <a:pt x="14246" y="68038"/>
                      <a:pt x="14267" y="68017"/>
                    </a:cubicBezTo>
                    <a:cubicBezTo>
                      <a:pt x="14288" y="67934"/>
                      <a:pt x="14288" y="67871"/>
                      <a:pt x="14309" y="67808"/>
                    </a:cubicBezTo>
                    <a:cubicBezTo>
                      <a:pt x="14330" y="67725"/>
                      <a:pt x="14350" y="67642"/>
                      <a:pt x="14371" y="67537"/>
                    </a:cubicBezTo>
                    <a:cubicBezTo>
                      <a:pt x="14392" y="67412"/>
                      <a:pt x="14413" y="67266"/>
                      <a:pt x="14434" y="67120"/>
                    </a:cubicBezTo>
                    <a:cubicBezTo>
                      <a:pt x="14455" y="66828"/>
                      <a:pt x="14455" y="66536"/>
                      <a:pt x="14434" y="66244"/>
                    </a:cubicBezTo>
                    <a:cubicBezTo>
                      <a:pt x="14455" y="66223"/>
                      <a:pt x="14455" y="66223"/>
                      <a:pt x="14434" y="66223"/>
                    </a:cubicBezTo>
                    <a:cubicBezTo>
                      <a:pt x="14434" y="65931"/>
                      <a:pt x="14413" y="65639"/>
                      <a:pt x="14371" y="65368"/>
                    </a:cubicBezTo>
                    <a:cubicBezTo>
                      <a:pt x="14371" y="65264"/>
                      <a:pt x="14350" y="65160"/>
                      <a:pt x="14350" y="65076"/>
                    </a:cubicBezTo>
                    <a:cubicBezTo>
                      <a:pt x="14330" y="64972"/>
                      <a:pt x="14309" y="64888"/>
                      <a:pt x="14309" y="64784"/>
                    </a:cubicBezTo>
                    <a:cubicBezTo>
                      <a:pt x="14288" y="64742"/>
                      <a:pt x="14288" y="64680"/>
                      <a:pt x="14288" y="64638"/>
                    </a:cubicBezTo>
                    <a:lnTo>
                      <a:pt x="14225" y="64117"/>
                    </a:lnTo>
                    <a:cubicBezTo>
                      <a:pt x="14163" y="63741"/>
                      <a:pt x="14121" y="63366"/>
                      <a:pt x="14058" y="62990"/>
                    </a:cubicBezTo>
                    <a:cubicBezTo>
                      <a:pt x="13975" y="62427"/>
                      <a:pt x="13871" y="61843"/>
                      <a:pt x="13766" y="61259"/>
                    </a:cubicBezTo>
                    <a:cubicBezTo>
                      <a:pt x="13725" y="61009"/>
                      <a:pt x="13683" y="60779"/>
                      <a:pt x="13641" y="60508"/>
                    </a:cubicBezTo>
                    <a:cubicBezTo>
                      <a:pt x="13600" y="60258"/>
                      <a:pt x="13558" y="60029"/>
                      <a:pt x="13495" y="59778"/>
                    </a:cubicBezTo>
                    <a:cubicBezTo>
                      <a:pt x="13349" y="58965"/>
                      <a:pt x="13182" y="58172"/>
                      <a:pt x="13016" y="57359"/>
                    </a:cubicBezTo>
                    <a:cubicBezTo>
                      <a:pt x="12870" y="56671"/>
                      <a:pt x="12724" y="55961"/>
                      <a:pt x="12578" y="55252"/>
                    </a:cubicBezTo>
                    <a:lnTo>
                      <a:pt x="12515" y="55065"/>
                    </a:lnTo>
                    <a:cubicBezTo>
                      <a:pt x="11848" y="52019"/>
                      <a:pt x="11138" y="48974"/>
                      <a:pt x="10534" y="45929"/>
                    </a:cubicBezTo>
                    <a:cubicBezTo>
                      <a:pt x="10513" y="45825"/>
                      <a:pt x="10492" y="45720"/>
                      <a:pt x="10471" y="45616"/>
                    </a:cubicBezTo>
                    <a:cubicBezTo>
                      <a:pt x="10450" y="45491"/>
                      <a:pt x="10429" y="45387"/>
                      <a:pt x="10408" y="45282"/>
                    </a:cubicBezTo>
                    <a:cubicBezTo>
                      <a:pt x="10137" y="43843"/>
                      <a:pt x="9887" y="42404"/>
                      <a:pt x="9678" y="40944"/>
                    </a:cubicBezTo>
                    <a:cubicBezTo>
                      <a:pt x="9282" y="38274"/>
                      <a:pt x="9094" y="35584"/>
                      <a:pt x="9115" y="32893"/>
                    </a:cubicBezTo>
                    <a:lnTo>
                      <a:pt x="9115" y="32538"/>
                    </a:lnTo>
                    <a:cubicBezTo>
                      <a:pt x="9136" y="31829"/>
                      <a:pt x="9157" y="31120"/>
                      <a:pt x="9178" y="30411"/>
                    </a:cubicBezTo>
                    <a:lnTo>
                      <a:pt x="9178" y="30244"/>
                    </a:lnTo>
                    <a:cubicBezTo>
                      <a:pt x="9178" y="30223"/>
                      <a:pt x="9178" y="30202"/>
                      <a:pt x="9178" y="30182"/>
                    </a:cubicBezTo>
                    <a:lnTo>
                      <a:pt x="9178" y="29931"/>
                    </a:lnTo>
                    <a:cubicBezTo>
                      <a:pt x="9199" y="29014"/>
                      <a:pt x="9199" y="28096"/>
                      <a:pt x="9136" y="27199"/>
                    </a:cubicBezTo>
                    <a:cubicBezTo>
                      <a:pt x="9115" y="27032"/>
                      <a:pt x="9115" y="26886"/>
                      <a:pt x="9094" y="26719"/>
                    </a:cubicBezTo>
                    <a:cubicBezTo>
                      <a:pt x="9094" y="26677"/>
                      <a:pt x="9074" y="26615"/>
                      <a:pt x="9074" y="26573"/>
                    </a:cubicBezTo>
                    <a:cubicBezTo>
                      <a:pt x="9053" y="26365"/>
                      <a:pt x="9032" y="26135"/>
                      <a:pt x="8990" y="25927"/>
                    </a:cubicBezTo>
                    <a:cubicBezTo>
                      <a:pt x="8990" y="25906"/>
                      <a:pt x="8990" y="25885"/>
                      <a:pt x="8990" y="25885"/>
                    </a:cubicBezTo>
                    <a:cubicBezTo>
                      <a:pt x="8761" y="24362"/>
                      <a:pt x="8260" y="22902"/>
                      <a:pt x="7843" y="21421"/>
                    </a:cubicBezTo>
                    <a:cubicBezTo>
                      <a:pt x="7780" y="21275"/>
                      <a:pt x="7739" y="21109"/>
                      <a:pt x="7697" y="20942"/>
                    </a:cubicBezTo>
                    <a:cubicBezTo>
                      <a:pt x="7655" y="20775"/>
                      <a:pt x="7593" y="20608"/>
                      <a:pt x="7551" y="20441"/>
                    </a:cubicBezTo>
                    <a:cubicBezTo>
                      <a:pt x="7363" y="19753"/>
                      <a:pt x="7217" y="19064"/>
                      <a:pt x="7113" y="18355"/>
                    </a:cubicBezTo>
                    <a:cubicBezTo>
                      <a:pt x="6571" y="14518"/>
                      <a:pt x="6904" y="11201"/>
                      <a:pt x="5799" y="7864"/>
                    </a:cubicBezTo>
                    <a:cubicBezTo>
                      <a:pt x="5757" y="7760"/>
                      <a:pt x="5715" y="7614"/>
                      <a:pt x="5674" y="7489"/>
                    </a:cubicBezTo>
                    <a:cubicBezTo>
                      <a:pt x="5632" y="7384"/>
                      <a:pt x="5590" y="7280"/>
                      <a:pt x="5549" y="7155"/>
                    </a:cubicBezTo>
                    <a:cubicBezTo>
                      <a:pt x="5173" y="6195"/>
                      <a:pt x="4673" y="5278"/>
                      <a:pt x="4068" y="4423"/>
                    </a:cubicBezTo>
                    <a:cubicBezTo>
                      <a:pt x="3192" y="3213"/>
                      <a:pt x="1398" y="2087"/>
                      <a:pt x="459" y="772"/>
                    </a:cubicBezTo>
                    <a:cubicBezTo>
                      <a:pt x="272" y="543"/>
                      <a:pt x="126" y="272"/>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1"/>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1"/>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1"/>
              <p:cNvSpPr/>
              <p:nvPr/>
            </p:nvSpPr>
            <p:spPr>
              <a:xfrm>
                <a:off x="8548675" y="2808575"/>
                <a:ext cx="156450" cy="1327075"/>
              </a:xfrm>
              <a:custGeom>
                <a:avLst/>
                <a:gdLst/>
                <a:ahLst/>
                <a:cxnLst/>
                <a:rect l="l" t="t" r="r" b="b"/>
                <a:pathLst>
                  <a:path w="6258" h="53083" extrusionOk="0">
                    <a:moveTo>
                      <a:pt x="2816" y="1"/>
                    </a:moveTo>
                    <a:cubicBezTo>
                      <a:pt x="2795" y="42"/>
                      <a:pt x="2774" y="63"/>
                      <a:pt x="2754" y="105"/>
                    </a:cubicBezTo>
                    <a:cubicBezTo>
                      <a:pt x="2754" y="126"/>
                      <a:pt x="2733" y="126"/>
                      <a:pt x="2733" y="147"/>
                    </a:cubicBezTo>
                    <a:cubicBezTo>
                      <a:pt x="2691" y="251"/>
                      <a:pt x="2649" y="334"/>
                      <a:pt x="2608" y="439"/>
                    </a:cubicBezTo>
                    <a:cubicBezTo>
                      <a:pt x="2190" y="1356"/>
                      <a:pt x="1857" y="2316"/>
                      <a:pt x="1565" y="3275"/>
                    </a:cubicBezTo>
                    <a:cubicBezTo>
                      <a:pt x="1544" y="3379"/>
                      <a:pt x="1523" y="3463"/>
                      <a:pt x="1481" y="3567"/>
                    </a:cubicBezTo>
                    <a:lnTo>
                      <a:pt x="1419" y="3859"/>
                    </a:lnTo>
                    <a:cubicBezTo>
                      <a:pt x="1273" y="4402"/>
                      <a:pt x="1147" y="4923"/>
                      <a:pt x="1043" y="5465"/>
                    </a:cubicBezTo>
                    <a:cubicBezTo>
                      <a:pt x="939" y="5966"/>
                      <a:pt x="855" y="6487"/>
                      <a:pt x="772" y="7009"/>
                    </a:cubicBezTo>
                    <a:cubicBezTo>
                      <a:pt x="730" y="7342"/>
                      <a:pt x="689" y="7697"/>
                      <a:pt x="647" y="8052"/>
                    </a:cubicBezTo>
                    <a:lnTo>
                      <a:pt x="647" y="8198"/>
                    </a:lnTo>
                    <a:cubicBezTo>
                      <a:pt x="563" y="8865"/>
                      <a:pt x="522" y="9553"/>
                      <a:pt x="480" y="10242"/>
                    </a:cubicBezTo>
                    <a:cubicBezTo>
                      <a:pt x="438" y="11264"/>
                      <a:pt x="417" y="12265"/>
                      <a:pt x="417" y="13287"/>
                    </a:cubicBezTo>
                    <a:lnTo>
                      <a:pt x="417" y="13495"/>
                    </a:lnTo>
                    <a:cubicBezTo>
                      <a:pt x="417" y="14121"/>
                      <a:pt x="438" y="14768"/>
                      <a:pt x="459" y="15393"/>
                    </a:cubicBezTo>
                    <a:cubicBezTo>
                      <a:pt x="501" y="16687"/>
                      <a:pt x="543" y="17959"/>
                      <a:pt x="605" y="19294"/>
                    </a:cubicBezTo>
                    <a:cubicBezTo>
                      <a:pt x="668" y="20629"/>
                      <a:pt x="709" y="21964"/>
                      <a:pt x="730" y="23257"/>
                    </a:cubicBezTo>
                    <a:lnTo>
                      <a:pt x="730" y="25968"/>
                    </a:lnTo>
                    <a:cubicBezTo>
                      <a:pt x="730" y="26656"/>
                      <a:pt x="709" y="27366"/>
                      <a:pt x="689" y="28075"/>
                    </a:cubicBezTo>
                    <a:cubicBezTo>
                      <a:pt x="605" y="31558"/>
                      <a:pt x="376" y="35041"/>
                      <a:pt x="271" y="38545"/>
                    </a:cubicBezTo>
                    <a:cubicBezTo>
                      <a:pt x="251" y="38775"/>
                      <a:pt x="251" y="39004"/>
                      <a:pt x="251" y="39234"/>
                    </a:cubicBezTo>
                    <a:cubicBezTo>
                      <a:pt x="251" y="39234"/>
                      <a:pt x="251" y="39254"/>
                      <a:pt x="251" y="39275"/>
                    </a:cubicBezTo>
                    <a:lnTo>
                      <a:pt x="251" y="39317"/>
                    </a:lnTo>
                    <a:cubicBezTo>
                      <a:pt x="230" y="39463"/>
                      <a:pt x="251" y="39609"/>
                      <a:pt x="230" y="39734"/>
                    </a:cubicBezTo>
                    <a:cubicBezTo>
                      <a:pt x="230" y="39838"/>
                      <a:pt x="230" y="39943"/>
                      <a:pt x="230" y="40047"/>
                    </a:cubicBezTo>
                    <a:lnTo>
                      <a:pt x="230" y="40235"/>
                    </a:lnTo>
                    <a:cubicBezTo>
                      <a:pt x="188" y="40819"/>
                      <a:pt x="167" y="41465"/>
                      <a:pt x="125" y="42133"/>
                    </a:cubicBezTo>
                    <a:cubicBezTo>
                      <a:pt x="105" y="42237"/>
                      <a:pt x="125" y="42320"/>
                      <a:pt x="105" y="42425"/>
                    </a:cubicBezTo>
                    <a:cubicBezTo>
                      <a:pt x="105" y="42529"/>
                      <a:pt x="105" y="42654"/>
                      <a:pt x="105" y="42758"/>
                    </a:cubicBezTo>
                    <a:cubicBezTo>
                      <a:pt x="42" y="43843"/>
                      <a:pt x="0" y="44969"/>
                      <a:pt x="0" y="46096"/>
                    </a:cubicBezTo>
                    <a:cubicBezTo>
                      <a:pt x="21" y="46367"/>
                      <a:pt x="21" y="46638"/>
                      <a:pt x="21" y="46930"/>
                    </a:cubicBezTo>
                    <a:cubicBezTo>
                      <a:pt x="42" y="47410"/>
                      <a:pt x="63" y="47910"/>
                      <a:pt x="105" y="48348"/>
                    </a:cubicBezTo>
                    <a:cubicBezTo>
                      <a:pt x="146" y="48786"/>
                      <a:pt x="188" y="49224"/>
                      <a:pt x="251" y="49662"/>
                    </a:cubicBezTo>
                    <a:cubicBezTo>
                      <a:pt x="251" y="49683"/>
                      <a:pt x="251" y="49683"/>
                      <a:pt x="251" y="49704"/>
                    </a:cubicBezTo>
                    <a:cubicBezTo>
                      <a:pt x="313" y="50079"/>
                      <a:pt x="376" y="50434"/>
                      <a:pt x="459" y="50809"/>
                    </a:cubicBezTo>
                    <a:cubicBezTo>
                      <a:pt x="501" y="51018"/>
                      <a:pt x="563" y="51268"/>
                      <a:pt x="626" y="51456"/>
                    </a:cubicBezTo>
                    <a:cubicBezTo>
                      <a:pt x="668" y="51644"/>
                      <a:pt x="730" y="51811"/>
                      <a:pt x="793" y="51998"/>
                    </a:cubicBezTo>
                    <a:cubicBezTo>
                      <a:pt x="814" y="52082"/>
                      <a:pt x="855" y="52165"/>
                      <a:pt x="897" y="52249"/>
                    </a:cubicBezTo>
                    <a:cubicBezTo>
                      <a:pt x="918" y="52332"/>
                      <a:pt x="939" y="52415"/>
                      <a:pt x="981" y="52478"/>
                    </a:cubicBezTo>
                    <a:cubicBezTo>
                      <a:pt x="1043" y="52645"/>
                      <a:pt x="1127" y="52833"/>
                      <a:pt x="1210" y="52999"/>
                    </a:cubicBezTo>
                    <a:cubicBezTo>
                      <a:pt x="1210" y="52999"/>
                      <a:pt x="1210" y="53020"/>
                      <a:pt x="1231" y="53020"/>
                    </a:cubicBezTo>
                    <a:lnTo>
                      <a:pt x="1252" y="53083"/>
                    </a:lnTo>
                    <a:lnTo>
                      <a:pt x="2920" y="53083"/>
                    </a:lnTo>
                    <a:cubicBezTo>
                      <a:pt x="3129" y="53083"/>
                      <a:pt x="3358" y="53062"/>
                      <a:pt x="3567" y="53062"/>
                    </a:cubicBezTo>
                    <a:lnTo>
                      <a:pt x="3630" y="52895"/>
                    </a:lnTo>
                    <a:cubicBezTo>
                      <a:pt x="3650" y="52833"/>
                      <a:pt x="3671" y="52770"/>
                      <a:pt x="3692" y="52707"/>
                    </a:cubicBezTo>
                    <a:cubicBezTo>
                      <a:pt x="3713" y="52624"/>
                      <a:pt x="3734" y="52541"/>
                      <a:pt x="3755" y="52478"/>
                    </a:cubicBezTo>
                    <a:cubicBezTo>
                      <a:pt x="3984" y="51602"/>
                      <a:pt x="4172" y="50705"/>
                      <a:pt x="4318" y="49808"/>
                    </a:cubicBezTo>
                    <a:cubicBezTo>
                      <a:pt x="4547" y="48369"/>
                      <a:pt x="4672" y="47013"/>
                      <a:pt x="4777" y="46471"/>
                    </a:cubicBezTo>
                    <a:cubicBezTo>
                      <a:pt x="4860" y="45929"/>
                      <a:pt x="4944" y="45386"/>
                      <a:pt x="5006" y="44844"/>
                    </a:cubicBezTo>
                    <a:cubicBezTo>
                      <a:pt x="5048" y="44594"/>
                      <a:pt x="5090" y="44364"/>
                      <a:pt x="5131" y="44072"/>
                    </a:cubicBezTo>
                    <a:cubicBezTo>
                      <a:pt x="5173" y="43760"/>
                      <a:pt x="5215" y="43488"/>
                      <a:pt x="5236" y="43176"/>
                    </a:cubicBezTo>
                    <a:cubicBezTo>
                      <a:pt x="5528" y="41152"/>
                      <a:pt x="5736" y="39129"/>
                      <a:pt x="5903" y="37085"/>
                    </a:cubicBezTo>
                    <a:cubicBezTo>
                      <a:pt x="5924" y="36835"/>
                      <a:pt x="5945" y="36605"/>
                      <a:pt x="5966" y="36376"/>
                    </a:cubicBezTo>
                    <a:cubicBezTo>
                      <a:pt x="5986" y="36126"/>
                      <a:pt x="5986" y="35896"/>
                      <a:pt x="6007" y="35646"/>
                    </a:cubicBezTo>
                    <a:cubicBezTo>
                      <a:pt x="6174" y="33289"/>
                      <a:pt x="6258" y="30932"/>
                      <a:pt x="6237" y="28554"/>
                    </a:cubicBezTo>
                    <a:cubicBezTo>
                      <a:pt x="6237" y="28262"/>
                      <a:pt x="6237" y="27991"/>
                      <a:pt x="6174" y="27678"/>
                    </a:cubicBezTo>
                    <a:lnTo>
                      <a:pt x="6174" y="27407"/>
                    </a:lnTo>
                    <a:cubicBezTo>
                      <a:pt x="6174" y="27199"/>
                      <a:pt x="6174" y="26990"/>
                      <a:pt x="6174" y="26782"/>
                    </a:cubicBezTo>
                    <a:lnTo>
                      <a:pt x="6174" y="26469"/>
                    </a:lnTo>
                    <a:cubicBezTo>
                      <a:pt x="6153" y="26135"/>
                      <a:pt x="6153" y="25801"/>
                      <a:pt x="6132" y="25468"/>
                    </a:cubicBezTo>
                    <a:lnTo>
                      <a:pt x="6132" y="25363"/>
                    </a:lnTo>
                    <a:cubicBezTo>
                      <a:pt x="6049" y="23507"/>
                      <a:pt x="5903" y="21651"/>
                      <a:pt x="5674" y="19815"/>
                    </a:cubicBezTo>
                    <a:lnTo>
                      <a:pt x="5674" y="19690"/>
                    </a:lnTo>
                    <a:cubicBezTo>
                      <a:pt x="5590" y="18939"/>
                      <a:pt x="5486" y="18209"/>
                      <a:pt x="5382" y="17458"/>
                    </a:cubicBezTo>
                    <a:lnTo>
                      <a:pt x="5382" y="17437"/>
                    </a:lnTo>
                    <a:lnTo>
                      <a:pt x="5319" y="17145"/>
                    </a:lnTo>
                    <a:cubicBezTo>
                      <a:pt x="4964" y="14809"/>
                      <a:pt x="4485" y="12473"/>
                      <a:pt x="4047" y="10137"/>
                    </a:cubicBezTo>
                    <a:cubicBezTo>
                      <a:pt x="3963" y="9658"/>
                      <a:pt x="3859" y="9199"/>
                      <a:pt x="3776" y="8719"/>
                    </a:cubicBezTo>
                    <a:cubicBezTo>
                      <a:pt x="3671" y="8135"/>
                      <a:pt x="3588" y="7551"/>
                      <a:pt x="3484" y="6967"/>
                    </a:cubicBezTo>
                    <a:cubicBezTo>
                      <a:pt x="3233" y="5403"/>
                      <a:pt x="3025" y="3838"/>
                      <a:pt x="2900" y="2274"/>
                    </a:cubicBezTo>
                    <a:cubicBezTo>
                      <a:pt x="2879" y="1815"/>
                      <a:pt x="2858" y="1335"/>
                      <a:pt x="2837" y="856"/>
                    </a:cubicBezTo>
                    <a:cubicBezTo>
                      <a:pt x="2816" y="585"/>
                      <a:pt x="2816" y="293"/>
                      <a:pt x="2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1"/>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1"/>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1"/>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1"/>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1"/>
              <p:cNvSpPr/>
              <p:nvPr/>
            </p:nvSpPr>
            <p:spPr>
              <a:xfrm>
                <a:off x="8466800" y="2808050"/>
                <a:ext cx="155950" cy="1327600"/>
              </a:xfrm>
              <a:custGeom>
                <a:avLst/>
                <a:gdLst/>
                <a:ahLst/>
                <a:cxnLst/>
                <a:rect l="l" t="t" r="r" b="b"/>
                <a:pathLst>
                  <a:path w="6238" h="53104" extrusionOk="0">
                    <a:moveTo>
                      <a:pt x="3463" y="1"/>
                    </a:moveTo>
                    <a:lnTo>
                      <a:pt x="3463" y="42"/>
                    </a:lnTo>
                    <a:cubicBezTo>
                      <a:pt x="3463" y="293"/>
                      <a:pt x="3442" y="501"/>
                      <a:pt x="3442" y="793"/>
                    </a:cubicBezTo>
                    <a:cubicBezTo>
                      <a:pt x="3442" y="1085"/>
                      <a:pt x="3421" y="1377"/>
                      <a:pt x="3400" y="1648"/>
                    </a:cubicBezTo>
                    <a:cubicBezTo>
                      <a:pt x="3171" y="5924"/>
                      <a:pt x="2191" y="10137"/>
                      <a:pt x="1419" y="14351"/>
                    </a:cubicBezTo>
                    <a:cubicBezTo>
                      <a:pt x="1377" y="14580"/>
                      <a:pt x="1336" y="14810"/>
                      <a:pt x="1294" y="15039"/>
                    </a:cubicBezTo>
                    <a:cubicBezTo>
                      <a:pt x="1252" y="15268"/>
                      <a:pt x="1210" y="15498"/>
                      <a:pt x="1169" y="15727"/>
                    </a:cubicBezTo>
                    <a:cubicBezTo>
                      <a:pt x="1064" y="16290"/>
                      <a:pt x="960" y="16874"/>
                      <a:pt x="877" y="17458"/>
                    </a:cubicBezTo>
                    <a:cubicBezTo>
                      <a:pt x="564" y="19523"/>
                      <a:pt x="334" y="21588"/>
                      <a:pt x="209" y="23674"/>
                    </a:cubicBezTo>
                    <a:cubicBezTo>
                      <a:pt x="188" y="24008"/>
                      <a:pt x="168" y="24362"/>
                      <a:pt x="147" y="24675"/>
                    </a:cubicBezTo>
                    <a:cubicBezTo>
                      <a:pt x="126" y="24988"/>
                      <a:pt x="105" y="25322"/>
                      <a:pt x="105" y="25635"/>
                    </a:cubicBezTo>
                    <a:cubicBezTo>
                      <a:pt x="84" y="25760"/>
                      <a:pt x="84" y="25885"/>
                      <a:pt x="84" y="26010"/>
                    </a:cubicBezTo>
                    <a:lnTo>
                      <a:pt x="84" y="26344"/>
                    </a:lnTo>
                    <a:cubicBezTo>
                      <a:pt x="1" y="28638"/>
                      <a:pt x="22" y="30912"/>
                      <a:pt x="126" y="33206"/>
                    </a:cubicBezTo>
                    <a:cubicBezTo>
                      <a:pt x="126" y="33248"/>
                      <a:pt x="126" y="33289"/>
                      <a:pt x="126" y="33331"/>
                    </a:cubicBezTo>
                    <a:cubicBezTo>
                      <a:pt x="147" y="33623"/>
                      <a:pt x="147" y="33915"/>
                      <a:pt x="168" y="34186"/>
                    </a:cubicBezTo>
                    <a:cubicBezTo>
                      <a:pt x="188" y="34478"/>
                      <a:pt x="209" y="34749"/>
                      <a:pt x="230" y="35041"/>
                    </a:cubicBezTo>
                    <a:cubicBezTo>
                      <a:pt x="230" y="35146"/>
                      <a:pt x="230" y="35292"/>
                      <a:pt x="251" y="35375"/>
                    </a:cubicBezTo>
                    <a:cubicBezTo>
                      <a:pt x="251" y="35458"/>
                      <a:pt x="251" y="35542"/>
                      <a:pt x="251" y="35625"/>
                    </a:cubicBezTo>
                    <a:cubicBezTo>
                      <a:pt x="272" y="35876"/>
                      <a:pt x="293" y="36126"/>
                      <a:pt x="314" y="36355"/>
                    </a:cubicBezTo>
                    <a:cubicBezTo>
                      <a:pt x="334" y="36585"/>
                      <a:pt x="334" y="36814"/>
                      <a:pt x="355" y="37064"/>
                    </a:cubicBezTo>
                    <a:cubicBezTo>
                      <a:pt x="501" y="38817"/>
                      <a:pt x="689" y="40589"/>
                      <a:pt x="918" y="42341"/>
                    </a:cubicBezTo>
                    <a:cubicBezTo>
                      <a:pt x="981" y="42884"/>
                      <a:pt x="1044" y="43426"/>
                      <a:pt x="1127" y="43968"/>
                    </a:cubicBezTo>
                    <a:cubicBezTo>
                      <a:pt x="1210" y="44490"/>
                      <a:pt x="1273" y="45032"/>
                      <a:pt x="1356" y="45574"/>
                    </a:cubicBezTo>
                    <a:cubicBezTo>
                      <a:pt x="1398" y="45866"/>
                      <a:pt x="1461" y="46158"/>
                      <a:pt x="1502" y="46450"/>
                    </a:cubicBezTo>
                    <a:cubicBezTo>
                      <a:pt x="1586" y="46993"/>
                      <a:pt x="1711" y="48307"/>
                      <a:pt x="1940" y="49725"/>
                    </a:cubicBezTo>
                    <a:cubicBezTo>
                      <a:pt x="2003" y="50226"/>
                      <a:pt x="2107" y="50747"/>
                      <a:pt x="2212" y="51248"/>
                    </a:cubicBezTo>
                    <a:cubicBezTo>
                      <a:pt x="2337" y="51873"/>
                      <a:pt x="2504" y="52499"/>
                      <a:pt x="2712" y="53104"/>
                    </a:cubicBezTo>
                    <a:lnTo>
                      <a:pt x="5007" y="53104"/>
                    </a:lnTo>
                    <a:lnTo>
                      <a:pt x="5048" y="53020"/>
                    </a:lnTo>
                    <a:cubicBezTo>
                      <a:pt x="5048" y="53000"/>
                      <a:pt x="5069" y="52979"/>
                      <a:pt x="5069" y="52958"/>
                    </a:cubicBezTo>
                    <a:cubicBezTo>
                      <a:pt x="5111" y="52874"/>
                      <a:pt x="5153" y="52791"/>
                      <a:pt x="5173" y="52708"/>
                    </a:cubicBezTo>
                    <a:cubicBezTo>
                      <a:pt x="5194" y="52708"/>
                      <a:pt x="5194" y="52687"/>
                      <a:pt x="5194" y="52666"/>
                    </a:cubicBezTo>
                    <a:cubicBezTo>
                      <a:pt x="5215" y="52645"/>
                      <a:pt x="5236" y="52603"/>
                      <a:pt x="5236" y="52582"/>
                    </a:cubicBezTo>
                    <a:lnTo>
                      <a:pt x="5257" y="52520"/>
                    </a:lnTo>
                    <a:cubicBezTo>
                      <a:pt x="5278" y="52499"/>
                      <a:pt x="5278" y="52478"/>
                      <a:pt x="5278" y="52457"/>
                    </a:cubicBezTo>
                    <a:cubicBezTo>
                      <a:pt x="5319" y="52395"/>
                      <a:pt x="5340" y="52332"/>
                      <a:pt x="5361" y="52249"/>
                    </a:cubicBezTo>
                    <a:cubicBezTo>
                      <a:pt x="5361" y="52249"/>
                      <a:pt x="5361" y="52249"/>
                      <a:pt x="5361" y="52228"/>
                    </a:cubicBezTo>
                    <a:cubicBezTo>
                      <a:pt x="5403" y="52165"/>
                      <a:pt x="5424" y="52082"/>
                      <a:pt x="5445" y="51998"/>
                    </a:cubicBezTo>
                    <a:cubicBezTo>
                      <a:pt x="5486" y="51915"/>
                      <a:pt x="5528" y="51811"/>
                      <a:pt x="5549" y="51727"/>
                    </a:cubicBezTo>
                    <a:cubicBezTo>
                      <a:pt x="5570" y="51644"/>
                      <a:pt x="5591" y="51581"/>
                      <a:pt x="5611" y="51498"/>
                    </a:cubicBezTo>
                    <a:cubicBezTo>
                      <a:pt x="5611" y="51477"/>
                      <a:pt x="5611" y="51456"/>
                      <a:pt x="5632" y="51435"/>
                    </a:cubicBezTo>
                    <a:cubicBezTo>
                      <a:pt x="5674" y="51248"/>
                      <a:pt x="5737" y="51060"/>
                      <a:pt x="5778" y="50851"/>
                    </a:cubicBezTo>
                    <a:cubicBezTo>
                      <a:pt x="5862" y="50497"/>
                      <a:pt x="5924" y="50142"/>
                      <a:pt x="5987" y="49767"/>
                    </a:cubicBezTo>
                    <a:lnTo>
                      <a:pt x="5987" y="49725"/>
                    </a:lnTo>
                    <a:lnTo>
                      <a:pt x="5987" y="49704"/>
                    </a:lnTo>
                    <a:cubicBezTo>
                      <a:pt x="6049" y="49287"/>
                      <a:pt x="6091" y="48870"/>
                      <a:pt x="6133" y="48390"/>
                    </a:cubicBezTo>
                    <a:cubicBezTo>
                      <a:pt x="6175" y="47931"/>
                      <a:pt x="6195" y="47452"/>
                      <a:pt x="6195" y="46951"/>
                    </a:cubicBezTo>
                    <a:cubicBezTo>
                      <a:pt x="6216" y="46784"/>
                      <a:pt x="6216" y="46596"/>
                      <a:pt x="6216" y="46409"/>
                    </a:cubicBezTo>
                    <a:lnTo>
                      <a:pt x="6216" y="46283"/>
                    </a:lnTo>
                    <a:lnTo>
                      <a:pt x="6216" y="46137"/>
                    </a:lnTo>
                    <a:lnTo>
                      <a:pt x="6216" y="46054"/>
                    </a:lnTo>
                    <a:cubicBezTo>
                      <a:pt x="6216" y="45574"/>
                      <a:pt x="6216" y="45095"/>
                      <a:pt x="6237" y="44594"/>
                    </a:cubicBezTo>
                    <a:lnTo>
                      <a:pt x="6237" y="44344"/>
                    </a:lnTo>
                    <a:lnTo>
                      <a:pt x="6237" y="44323"/>
                    </a:lnTo>
                    <a:cubicBezTo>
                      <a:pt x="6216" y="44093"/>
                      <a:pt x="6216" y="43885"/>
                      <a:pt x="6216" y="43655"/>
                    </a:cubicBezTo>
                    <a:lnTo>
                      <a:pt x="6216" y="43384"/>
                    </a:lnTo>
                    <a:cubicBezTo>
                      <a:pt x="6195" y="43259"/>
                      <a:pt x="6195" y="43155"/>
                      <a:pt x="6195" y="43030"/>
                    </a:cubicBezTo>
                    <a:cubicBezTo>
                      <a:pt x="6154" y="42425"/>
                      <a:pt x="6133" y="41841"/>
                      <a:pt x="6091" y="41278"/>
                    </a:cubicBezTo>
                    <a:cubicBezTo>
                      <a:pt x="6091" y="41090"/>
                      <a:pt x="6091" y="40923"/>
                      <a:pt x="6070" y="40756"/>
                    </a:cubicBezTo>
                    <a:cubicBezTo>
                      <a:pt x="6070" y="40589"/>
                      <a:pt x="6049" y="40423"/>
                      <a:pt x="6049" y="40256"/>
                    </a:cubicBezTo>
                    <a:cubicBezTo>
                      <a:pt x="6029" y="39943"/>
                      <a:pt x="6008" y="39609"/>
                      <a:pt x="6008" y="39317"/>
                    </a:cubicBezTo>
                    <a:cubicBezTo>
                      <a:pt x="6008" y="39192"/>
                      <a:pt x="6008" y="39067"/>
                      <a:pt x="6008" y="38942"/>
                    </a:cubicBezTo>
                    <a:cubicBezTo>
                      <a:pt x="6008" y="38629"/>
                      <a:pt x="5987" y="38337"/>
                      <a:pt x="5987" y="38045"/>
                    </a:cubicBezTo>
                    <a:lnTo>
                      <a:pt x="5945" y="37190"/>
                    </a:lnTo>
                    <a:cubicBezTo>
                      <a:pt x="5862" y="34895"/>
                      <a:pt x="5737" y="32622"/>
                      <a:pt x="5653" y="30348"/>
                    </a:cubicBezTo>
                    <a:lnTo>
                      <a:pt x="5611" y="29556"/>
                    </a:lnTo>
                    <a:cubicBezTo>
                      <a:pt x="5591" y="28951"/>
                      <a:pt x="5570" y="28325"/>
                      <a:pt x="5549" y="27699"/>
                    </a:cubicBezTo>
                    <a:cubicBezTo>
                      <a:pt x="5549" y="27074"/>
                      <a:pt x="5528" y="26406"/>
                      <a:pt x="5528" y="25760"/>
                    </a:cubicBezTo>
                    <a:lnTo>
                      <a:pt x="5528" y="25739"/>
                    </a:lnTo>
                    <a:lnTo>
                      <a:pt x="5528" y="24988"/>
                    </a:lnTo>
                    <a:cubicBezTo>
                      <a:pt x="5507" y="24425"/>
                      <a:pt x="5528" y="23841"/>
                      <a:pt x="5528" y="23278"/>
                    </a:cubicBezTo>
                    <a:cubicBezTo>
                      <a:pt x="5549" y="21380"/>
                      <a:pt x="5653" y="19461"/>
                      <a:pt x="5737" y="17542"/>
                    </a:cubicBezTo>
                    <a:cubicBezTo>
                      <a:pt x="5820" y="15519"/>
                      <a:pt x="5883" y="13516"/>
                      <a:pt x="5820" y="11514"/>
                    </a:cubicBezTo>
                    <a:cubicBezTo>
                      <a:pt x="5820" y="10993"/>
                      <a:pt x="5799" y="10471"/>
                      <a:pt x="5757" y="9950"/>
                    </a:cubicBezTo>
                    <a:cubicBezTo>
                      <a:pt x="5737" y="9387"/>
                      <a:pt x="5695" y="8823"/>
                      <a:pt x="5632" y="8281"/>
                    </a:cubicBezTo>
                    <a:lnTo>
                      <a:pt x="5632" y="8260"/>
                    </a:lnTo>
                    <a:cubicBezTo>
                      <a:pt x="5507" y="6925"/>
                      <a:pt x="5278" y="5591"/>
                      <a:pt x="4965" y="4277"/>
                    </a:cubicBezTo>
                    <a:cubicBezTo>
                      <a:pt x="4944" y="4214"/>
                      <a:pt x="4944" y="4130"/>
                      <a:pt x="4923" y="4047"/>
                    </a:cubicBezTo>
                    <a:cubicBezTo>
                      <a:pt x="4881" y="3880"/>
                      <a:pt x="4819" y="3734"/>
                      <a:pt x="4777" y="3567"/>
                    </a:cubicBezTo>
                    <a:cubicBezTo>
                      <a:pt x="4735" y="3400"/>
                      <a:pt x="4694" y="3254"/>
                      <a:pt x="4652" y="3088"/>
                    </a:cubicBezTo>
                    <a:cubicBezTo>
                      <a:pt x="4631" y="3025"/>
                      <a:pt x="4610" y="2942"/>
                      <a:pt x="4568" y="2858"/>
                    </a:cubicBezTo>
                    <a:cubicBezTo>
                      <a:pt x="4527" y="2712"/>
                      <a:pt x="4485" y="2587"/>
                      <a:pt x="4443" y="2441"/>
                    </a:cubicBezTo>
                    <a:cubicBezTo>
                      <a:pt x="4381" y="2274"/>
                      <a:pt x="4318" y="2107"/>
                      <a:pt x="4256" y="1920"/>
                    </a:cubicBezTo>
                    <a:cubicBezTo>
                      <a:pt x="4235" y="1857"/>
                      <a:pt x="4214" y="1815"/>
                      <a:pt x="4193" y="1753"/>
                    </a:cubicBezTo>
                    <a:cubicBezTo>
                      <a:pt x="4110" y="1523"/>
                      <a:pt x="4026" y="1273"/>
                      <a:pt x="3922" y="1064"/>
                    </a:cubicBezTo>
                    <a:cubicBezTo>
                      <a:pt x="3880" y="918"/>
                      <a:pt x="3818" y="793"/>
                      <a:pt x="3755" y="668"/>
                    </a:cubicBezTo>
                    <a:cubicBezTo>
                      <a:pt x="3692" y="522"/>
                      <a:pt x="3651" y="397"/>
                      <a:pt x="3588" y="272"/>
                    </a:cubicBezTo>
                    <a:lnTo>
                      <a:pt x="34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1"/>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1"/>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1"/>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1"/>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1"/>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1"/>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1"/>
              <p:cNvSpPr/>
              <p:nvPr/>
            </p:nvSpPr>
            <p:spPr>
              <a:xfrm>
                <a:off x="8411000" y="2170350"/>
                <a:ext cx="207050" cy="1966350"/>
              </a:xfrm>
              <a:custGeom>
                <a:avLst/>
                <a:gdLst/>
                <a:ahLst/>
                <a:cxnLst/>
                <a:rect l="l" t="t" r="r" b="b"/>
                <a:pathLst>
                  <a:path w="8282" h="78654" extrusionOk="0">
                    <a:moveTo>
                      <a:pt x="2796" y="0"/>
                    </a:moveTo>
                    <a:lnTo>
                      <a:pt x="2441" y="313"/>
                    </a:lnTo>
                    <a:cubicBezTo>
                      <a:pt x="1482" y="1126"/>
                      <a:pt x="960" y="2232"/>
                      <a:pt x="689" y="3462"/>
                    </a:cubicBezTo>
                    <a:cubicBezTo>
                      <a:pt x="439" y="4714"/>
                      <a:pt x="314" y="5986"/>
                      <a:pt x="335" y="7258"/>
                    </a:cubicBezTo>
                    <a:cubicBezTo>
                      <a:pt x="314" y="9949"/>
                      <a:pt x="314" y="12661"/>
                      <a:pt x="335" y="15309"/>
                    </a:cubicBezTo>
                    <a:lnTo>
                      <a:pt x="335" y="16227"/>
                    </a:lnTo>
                    <a:lnTo>
                      <a:pt x="335" y="16936"/>
                    </a:lnTo>
                    <a:cubicBezTo>
                      <a:pt x="335" y="21108"/>
                      <a:pt x="335" y="25384"/>
                      <a:pt x="209" y="29597"/>
                    </a:cubicBezTo>
                    <a:cubicBezTo>
                      <a:pt x="209" y="29910"/>
                      <a:pt x="189" y="30243"/>
                      <a:pt x="189" y="30556"/>
                    </a:cubicBezTo>
                    <a:lnTo>
                      <a:pt x="189" y="31036"/>
                    </a:lnTo>
                    <a:cubicBezTo>
                      <a:pt x="189" y="31203"/>
                      <a:pt x="189" y="31328"/>
                      <a:pt x="168" y="31474"/>
                    </a:cubicBezTo>
                    <a:lnTo>
                      <a:pt x="168" y="31641"/>
                    </a:lnTo>
                    <a:cubicBezTo>
                      <a:pt x="84" y="34665"/>
                      <a:pt x="1" y="37627"/>
                      <a:pt x="1" y="40547"/>
                    </a:cubicBezTo>
                    <a:lnTo>
                      <a:pt x="1" y="41152"/>
                    </a:lnTo>
                    <a:lnTo>
                      <a:pt x="1" y="41861"/>
                    </a:lnTo>
                    <a:cubicBezTo>
                      <a:pt x="1" y="41882"/>
                      <a:pt x="1" y="41903"/>
                      <a:pt x="1" y="41903"/>
                    </a:cubicBezTo>
                    <a:cubicBezTo>
                      <a:pt x="1" y="42779"/>
                      <a:pt x="22" y="43655"/>
                      <a:pt x="63" y="44510"/>
                    </a:cubicBezTo>
                    <a:cubicBezTo>
                      <a:pt x="147" y="46742"/>
                      <a:pt x="335" y="48973"/>
                      <a:pt x="606" y="51226"/>
                    </a:cubicBezTo>
                    <a:cubicBezTo>
                      <a:pt x="668" y="51664"/>
                      <a:pt x="731" y="52102"/>
                      <a:pt x="793" y="52561"/>
                    </a:cubicBezTo>
                    <a:cubicBezTo>
                      <a:pt x="867" y="52985"/>
                      <a:pt x="925" y="53410"/>
                      <a:pt x="1009" y="53834"/>
                    </a:cubicBezTo>
                    <a:lnTo>
                      <a:pt x="1009" y="53834"/>
                    </a:lnTo>
                    <a:cubicBezTo>
                      <a:pt x="1014" y="53890"/>
                      <a:pt x="1018" y="53945"/>
                      <a:pt x="1023" y="54000"/>
                    </a:cubicBezTo>
                    <a:cubicBezTo>
                      <a:pt x="1065" y="54271"/>
                      <a:pt x="1127" y="54501"/>
                      <a:pt x="1169" y="54751"/>
                    </a:cubicBezTo>
                    <a:cubicBezTo>
                      <a:pt x="1357" y="55690"/>
                      <a:pt x="1544" y="56649"/>
                      <a:pt x="1753" y="57567"/>
                    </a:cubicBezTo>
                    <a:cubicBezTo>
                      <a:pt x="1920" y="58359"/>
                      <a:pt x="2087" y="59152"/>
                      <a:pt x="2254" y="59965"/>
                    </a:cubicBezTo>
                    <a:cubicBezTo>
                      <a:pt x="2316" y="60257"/>
                      <a:pt x="2358" y="60570"/>
                      <a:pt x="2420" y="60862"/>
                    </a:cubicBezTo>
                    <a:cubicBezTo>
                      <a:pt x="2420" y="60883"/>
                      <a:pt x="2420" y="60904"/>
                      <a:pt x="2441" y="60925"/>
                    </a:cubicBezTo>
                    <a:cubicBezTo>
                      <a:pt x="2462" y="61092"/>
                      <a:pt x="2483" y="61258"/>
                      <a:pt x="2525" y="61425"/>
                    </a:cubicBezTo>
                    <a:cubicBezTo>
                      <a:pt x="2566" y="61634"/>
                      <a:pt x="2608" y="61863"/>
                      <a:pt x="2629" y="62072"/>
                    </a:cubicBezTo>
                    <a:cubicBezTo>
                      <a:pt x="2650" y="62239"/>
                      <a:pt x="2692" y="62385"/>
                      <a:pt x="2712" y="62552"/>
                    </a:cubicBezTo>
                    <a:cubicBezTo>
                      <a:pt x="2754" y="62844"/>
                      <a:pt x="2775" y="63136"/>
                      <a:pt x="2817" y="63428"/>
                    </a:cubicBezTo>
                    <a:lnTo>
                      <a:pt x="2817" y="63469"/>
                    </a:lnTo>
                    <a:cubicBezTo>
                      <a:pt x="2942" y="64471"/>
                      <a:pt x="3004" y="65513"/>
                      <a:pt x="3046" y="66535"/>
                    </a:cubicBezTo>
                    <a:cubicBezTo>
                      <a:pt x="3067" y="66994"/>
                      <a:pt x="3088" y="67432"/>
                      <a:pt x="3109" y="67870"/>
                    </a:cubicBezTo>
                    <a:cubicBezTo>
                      <a:pt x="3109" y="67995"/>
                      <a:pt x="3109" y="68100"/>
                      <a:pt x="3109" y="68225"/>
                    </a:cubicBezTo>
                    <a:lnTo>
                      <a:pt x="3109" y="68371"/>
                    </a:lnTo>
                    <a:cubicBezTo>
                      <a:pt x="3130" y="68809"/>
                      <a:pt x="3150" y="69226"/>
                      <a:pt x="3171" y="69664"/>
                    </a:cubicBezTo>
                    <a:cubicBezTo>
                      <a:pt x="3213" y="70915"/>
                      <a:pt x="3296" y="72188"/>
                      <a:pt x="3442" y="73439"/>
                    </a:cubicBezTo>
                    <a:cubicBezTo>
                      <a:pt x="3505" y="73856"/>
                      <a:pt x="3547" y="74274"/>
                      <a:pt x="3630" y="74691"/>
                    </a:cubicBezTo>
                    <a:cubicBezTo>
                      <a:pt x="3651" y="74878"/>
                      <a:pt x="3693" y="75087"/>
                      <a:pt x="3734" y="75275"/>
                    </a:cubicBezTo>
                    <a:cubicBezTo>
                      <a:pt x="3797" y="75650"/>
                      <a:pt x="3880" y="76026"/>
                      <a:pt x="3985" y="76401"/>
                    </a:cubicBezTo>
                    <a:cubicBezTo>
                      <a:pt x="3985" y="76422"/>
                      <a:pt x="3985" y="76422"/>
                      <a:pt x="3985" y="76422"/>
                    </a:cubicBezTo>
                    <a:cubicBezTo>
                      <a:pt x="4047" y="76630"/>
                      <a:pt x="4089" y="76818"/>
                      <a:pt x="4152" y="77027"/>
                    </a:cubicBezTo>
                    <a:cubicBezTo>
                      <a:pt x="4318" y="77569"/>
                      <a:pt x="4506" y="78111"/>
                      <a:pt x="4736" y="78633"/>
                    </a:cubicBezTo>
                    <a:lnTo>
                      <a:pt x="5048" y="78633"/>
                    </a:lnTo>
                    <a:cubicBezTo>
                      <a:pt x="4798" y="78028"/>
                      <a:pt x="4590" y="77423"/>
                      <a:pt x="4402" y="76797"/>
                    </a:cubicBezTo>
                    <a:cubicBezTo>
                      <a:pt x="4277" y="76297"/>
                      <a:pt x="4152" y="75796"/>
                      <a:pt x="4047" y="75275"/>
                    </a:cubicBezTo>
                    <a:cubicBezTo>
                      <a:pt x="3797" y="73898"/>
                      <a:pt x="3630" y="72501"/>
                      <a:pt x="3547" y="71103"/>
                    </a:cubicBezTo>
                    <a:cubicBezTo>
                      <a:pt x="3526" y="70623"/>
                      <a:pt x="3505" y="70123"/>
                      <a:pt x="3484" y="69643"/>
                    </a:cubicBezTo>
                    <a:cubicBezTo>
                      <a:pt x="3463" y="69205"/>
                      <a:pt x="3442" y="68788"/>
                      <a:pt x="3422" y="68350"/>
                    </a:cubicBezTo>
                    <a:cubicBezTo>
                      <a:pt x="3380" y="67182"/>
                      <a:pt x="3338" y="65993"/>
                      <a:pt x="3255" y="64804"/>
                    </a:cubicBezTo>
                    <a:cubicBezTo>
                      <a:pt x="3234" y="64575"/>
                      <a:pt x="3213" y="64345"/>
                      <a:pt x="3192" y="64116"/>
                    </a:cubicBezTo>
                    <a:cubicBezTo>
                      <a:pt x="3171" y="63887"/>
                      <a:pt x="3150" y="63657"/>
                      <a:pt x="3130" y="63407"/>
                    </a:cubicBezTo>
                    <a:cubicBezTo>
                      <a:pt x="3130" y="63386"/>
                      <a:pt x="3130" y="63365"/>
                      <a:pt x="3130" y="63344"/>
                    </a:cubicBezTo>
                    <a:cubicBezTo>
                      <a:pt x="2984" y="62197"/>
                      <a:pt x="2796" y="61050"/>
                      <a:pt x="2566" y="59924"/>
                    </a:cubicBezTo>
                    <a:cubicBezTo>
                      <a:pt x="2525" y="59715"/>
                      <a:pt x="2483" y="59506"/>
                      <a:pt x="2441" y="59319"/>
                    </a:cubicBezTo>
                    <a:cubicBezTo>
                      <a:pt x="2400" y="59110"/>
                      <a:pt x="2379" y="58964"/>
                      <a:pt x="2337" y="58797"/>
                    </a:cubicBezTo>
                    <a:cubicBezTo>
                      <a:pt x="2337" y="58776"/>
                      <a:pt x="2337" y="58756"/>
                      <a:pt x="2337" y="58735"/>
                    </a:cubicBezTo>
                    <a:cubicBezTo>
                      <a:pt x="2233" y="58318"/>
                      <a:pt x="2149" y="57900"/>
                      <a:pt x="2066" y="57483"/>
                    </a:cubicBezTo>
                    <a:cubicBezTo>
                      <a:pt x="1878" y="56566"/>
                      <a:pt x="1670" y="55627"/>
                      <a:pt x="1482" y="54688"/>
                    </a:cubicBezTo>
                    <a:cubicBezTo>
                      <a:pt x="1252" y="53499"/>
                      <a:pt x="1085" y="52331"/>
                      <a:pt x="919" y="51184"/>
                    </a:cubicBezTo>
                    <a:lnTo>
                      <a:pt x="919" y="51184"/>
                    </a:lnTo>
                    <a:cubicBezTo>
                      <a:pt x="919" y="51184"/>
                      <a:pt x="919" y="51184"/>
                      <a:pt x="919" y="51184"/>
                    </a:cubicBezTo>
                    <a:cubicBezTo>
                      <a:pt x="856" y="50684"/>
                      <a:pt x="793" y="50204"/>
                      <a:pt x="752" y="49703"/>
                    </a:cubicBezTo>
                    <a:cubicBezTo>
                      <a:pt x="689" y="49078"/>
                      <a:pt x="627" y="48452"/>
                      <a:pt x="585" y="47847"/>
                    </a:cubicBezTo>
                    <a:cubicBezTo>
                      <a:pt x="481" y="46596"/>
                      <a:pt x="418" y="45365"/>
                      <a:pt x="355" y="44114"/>
                    </a:cubicBezTo>
                    <a:cubicBezTo>
                      <a:pt x="355" y="43655"/>
                      <a:pt x="335" y="43175"/>
                      <a:pt x="335" y="42716"/>
                    </a:cubicBezTo>
                    <a:cubicBezTo>
                      <a:pt x="335" y="42424"/>
                      <a:pt x="314" y="42111"/>
                      <a:pt x="314" y="41819"/>
                    </a:cubicBezTo>
                    <a:cubicBezTo>
                      <a:pt x="272" y="38732"/>
                      <a:pt x="355" y="35604"/>
                      <a:pt x="460" y="32413"/>
                    </a:cubicBezTo>
                    <a:cubicBezTo>
                      <a:pt x="460" y="32267"/>
                      <a:pt x="460" y="32141"/>
                      <a:pt x="460" y="32016"/>
                    </a:cubicBezTo>
                    <a:cubicBezTo>
                      <a:pt x="481" y="31870"/>
                      <a:pt x="460" y="31766"/>
                      <a:pt x="460" y="31641"/>
                    </a:cubicBezTo>
                    <a:lnTo>
                      <a:pt x="460" y="31599"/>
                    </a:lnTo>
                    <a:cubicBezTo>
                      <a:pt x="481" y="30932"/>
                      <a:pt x="501" y="30264"/>
                      <a:pt x="522" y="29597"/>
                    </a:cubicBezTo>
                    <a:cubicBezTo>
                      <a:pt x="627" y="25822"/>
                      <a:pt x="647" y="22005"/>
                      <a:pt x="647" y="18229"/>
                    </a:cubicBezTo>
                    <a:lnTo>
                      <a:pt x="647" y="16895"/>
                    </a:lnTo>
                    <a:lnTo>
                      <a:pt x="647" y="15309"/>
                    </a:lnTo>
                    <a:lnTo>
                      <a:pt x="647" y="7258"/>
                    </a:lnTo>
                    <a:cubicBezTo>
                      <a:pt x="668" y="5006"/>
                      <a:pt x="814" y="2482"/>
                      <a:pt x="2295" y="876"/>
                    </a:cubicBezTo>
                    <a:lnTo>
                      <a:pt x="2295" y="876"/>
                    </a:lnTo>
                    <a:cubicBezTo>
                      <a:pt x="1670" y="4130"/>
                      <a:pt x="2546" y="7467"/>
                      <a:pt x="3422" y="10679"/>
                    </a:cubicBezTo>
                    <a:cubicBezTo>
                      <a:pt x="3588" y="11305"/>
                      <a:pt x="3755" y="11910"/>
                      <a:pt x="3901" y="12514"/>
                    </a:cubicBezTo>
                    <a:cubicBezTo>
                      <a:pt x="4152" y="13599"/>
                      <a:pt x="4423" y="14705"/>
                      <a:pt x="4610" y="15789"/>
                    </a:cubicBezTo>
                    <a:cubicBezTo>
                      <a:pt x="4673" y="16081"/>
                      <a:pt x="4715" y="16373"/>
                      <a:pt x="4777" y="16644"/>
                    </a:cubicBezTo>
                    <a:cubicBezTo>
                      <a:pt x="4840" y="16999"/>
                      <a:pt x="4882" y="17333"/>
                      <a:pt x="4944" y="17687"/>
                    </a:cubicBezTo>
                    <a:cubicBezTo>
                      <a:pt x="5320" y="20127"/>
                      <a:pt x="5570" y="22568"/>
                      <a:pt x="5737" y="25029"/>
                    </a:cubicBezTo>
                    <a:lnTo>
                      <a:pt x="5778" y="25801"/>
                    </a:lnTo>
                    <a:cubicBezTo>
                      <a:pt x="5778" y="25884"/>
                      <a:pt x="5778" y="25968"/>
                      <a:pt x="5778" y="26051"/>
                    </a:cubicBezTo>
                    <a:cubicBezTo>
                      <a:pt x="5778" y="26197"/>
                      <a:pt x="5799" y="26322"/>
                      <a:pt x="5799" y="26468"/>
                    </a:cubicBezTo>
                    <a:lnTo>
                      <a:pt x="5799" y="26614"/>
                    </a:lnTo>
                    <a:cubicBezTo>
                      <a:pt x="5820" y="26990"/>
                      <a:pt x="5841" y="27344"/>
                      <a:pt x="5862" y="27699"/>
                    </a:cubicBezTo>
                    <a:cubicBezTo>
                      <a:pt x="5862" y="27699"/>
                      <a:pt x="5862" y="27699"/>
                      <a:pt x="5862" y="27699"/>
                    </a:cubicBezTo>
                    <a:lnTo>
                      <a:pt x="5862" y="27699"/>
                    </a:lnTo>
                    <a:cubicBezTo>
                      <a:pt x="5862" y="27949"/>
                      <a:pt x="5883" y="28220"/>
                      <a:pt x="5883" y="28470"/>
                    </a:cubicBezTo>
                    <a:cubicBezTo>
                      <a:pt x="5945" y="30014"/>
                      <a:pt x="5966" y="31557"/>
                      <a:pt x="5966" y="33101"/>
                    </a:cubicBezTo>
                    <a:lnTo>
                      <a:pt x="5966" y="33601"/>
                    </a:lnTo>
                    <a:lnTo>
                      <a:pt x="5966" y="34039"/>
                    </a:lnTo>
                    <a:lnTo>
                      <a:pt x="5966" y="35771"/>
                    </a:lnTo>
                    <a:lnTo>
                      <a:pt x="5966" y="38837"/>
                    </a:lnTo>
                    <a:lnTo>
                      <a:pt x="5966" y="39024"/>
                    </a:lnTo>
                    <a:lnTo>
                      <a:pt x="5966" y="39275"/>
                    </a:lnTo>
                    <a:lnTo>
                      <a:pt x="5966" y="40943"/>
                    </a:lnTo>
                    <a:cubicBezTo>
                      <a:pt x="5945" y="43738"/>
                      <a:pt x="5945" y="46575"/>
                      <a:pt x="6029" y="49411"/>
                    </a:cubicBezTo>
                    <a:lnTo>
                      <a:pt x="6029" y="49599"/>
                    </a:lnTo>
                    <a:cubicBezTo>
                      <a:pt x="6070" y="50934"/>
                      <a:pt x="6133" y="52269"/>
                      <a:pt x="6216" y="53604"/>
                    </a:cubicBezTo>
                    <a:cubicBezTo>
                      <a:pt x="6300" y="54959"/>
                      <a:pt x="6404" y="56294"/>
                      <a:pt x="6550" y="57629"/>
                    </a:cubicBezTo>
                    <a:cubicBezTo>
                      <a:pt x="6696" y="59006"/>
                      <a:pt x="6884" y="60403"/>
                      <a:pt x="7072" y="61780"/>
                    </a:cubicBezTo>
                    <a:cubicBezTo>
                      <a:pt x="7072" y="61842"/>
                      <a:pt x="7072" y="61905"/>
                      <a:pt x="7093" y="61947"/>
                    </a:cubicBezTo>
                    <a:cubicBezTo>
                      <a:pt x="7113" y="62134"/>
                      <a:pt x="7134" y="62301"/>
                      <a:pt x="7155" y="62468"/>
                    </a:cubicBezTo>
                    <a:cubicBezTo>
                      <a:pt x="7197" y="62718"/>
                      <a:pt x="7218" y="62969"/>
                      <a:pt x="7259" y="63198"/>
                    </a:cubicBezTo>
                    <a:cubicBezTo>
                      <a:pt x="7447" y="64679"/>
                      <a:pt x="7635" y="66160"/>
                      <a:pt x="7781" y="67641"/>
                    </a:cubicBezTo>
                    <a:cubicBezTo>
                      <a:pt x="7781" y="67808"/>
                      <a:pt x="7802" y="67975"/>
                      <a:pt x="7823" y="68141"/>
                    </a:cubicBezTo>
                    <a:cubicBezTo>
                      <a:pt x="7843" y="68308"/>
                      <a:pt x="7843" y="68496"/>
                      <a:pt x="7864" y="68684"/>
                    </a:cubicBezTo>
                    <a:cubicBezTo>
                      <a:pt x="7885" y="69122"/>
                      <a:pt x="7927" y="69539"/>
                      <a:pt x="7948" y="69977"/>
                    </a:cubicBezTo>
                    <a:lnTo>
                      <a:pt x="7948" y="70248"/>
                    </a:lnTo>
                    <a:cubicBezTo>
                      <a:pt x="7948" y="70394"/>
                      <a:pt x="7948" y="70540"/>
                      <a:pt x="7948" y="70707"/>
                    </a:cubicBezTo>
                    <a:cubicBezTo>
                      <a:pt x="7948" y="70957"/>
                      <a:pt x="7969" y="71207"/>
                      <a:pt x="7969" y="71458"/>
                    </a:cubicBezTo>
                    <a:lnTo>
                      <a:pt x="7969" y="72334"/>
                    </a:lnTo>
                    <a:cubicBezTo>
                      <a:pt x="7948" y="73314"/>
                      <a:pt x="7885" y="74315"/>
                      <a:pt x="7781" y="75296"/>
                    </a:cubicBezTo>
                    <a:cubicBezTo>
                      <a:pt x="7739" y="75713"/>
                      <a:pt x="7677" y="76130"/>
                      <a:pt x="7593" y="76547"/>
                    </a:cubicBezTo>
                    <a:cubicBezTo>
                      <a:pt x="7572" y="76693"/>
                      <a:pt x="7551" y="76839"/>
                      <a:pt x="7531" y="76985"/>
                    </a:cubicBezTo>
                    <a:cubicBezTo>
                      <a:pt x="7489" y="77110"/>
                      <a:pt x="7489" y="77214"/>
                      <a:pt x="7447" y="77340"/>
                    </a:cubicBezTo>
                    <a:cubicBezTo>
                      <a:pt x="7426" y="77444"/>
                      <a:pt x="7405" y="77548"/>
                      <a:pt x="7385" y="77652"/>
                    </a:cubicBezTo>
                    <a:cubicBezTo>
                      <a:pt x="7364" y="77736"/>
                      <a:pt x="7343" y="77819"/>
                      <a:pt x="7343" y="77903"/>
                    </a:cubicBezTo>
                    <a:cubicBezTo>
                      <a:pt x="7322" y="77924"/>
                      <a:pt x="7322" y="77944"/>
                      <a:pt x="7322" y="77965"/>
                    </a:cubicBezTo>
                    <a:cubicBezTo>
                      <a:pt x="7322" y="78007"/>
                      <a:pt x="7301" y="78049"/>
                      <a:pt x="7280" y="78090"/>
                    </a:cubicBezTo>
                    <a:cubicBezTo>
                      <a:pt x="7280" y="78132"/>
                      <a:pt x="7259" y="78236"/>
                      <a:pt x="7239" y="78320"/>
                    </a:cubicBezTo>
                    <a:cubicBezTo>
                      <a:pt x="7218" y="78382"/>
                      <a:pt x="7197" y="78445"/>
                      <a:pt x="7176" y="78508"/>
                    </a:cubicBezTo>
                    <a:cubicBezTo>
                      <a:pt x="7155" y="78570"/>
                      <a:pt x="7155" y="78612"/>
                      <a:pt x="7134" y="78654"/>
                    </a:cubicBezTo>
                    <a:lnTo>
                      <a:pt x="7468" y="78654"/>
                    </a:lnTo>
                    <a:cubicBezTo>
                      <a:pt x="7468" y="78591"/>
                      <a:pt x="7489" y="78549"/>
                      <a:pt x="7510" y="78487"/>
                    </a:cubicBezTo>
                    <a:cubicBezTo>
                      <a:pt x="7510" y="78424"/>
                      <a:pt x="7551" y="78320"/>
                      <a:pt x="7572" y="78216"/>
                    </a:cubicBezTo>
                    <a:cubicBezTo>
                      <a:pt x="7572" y="78216"/>
                      <a:pt x="7572" y="78216"/>
                      <a:pt x="7572" y="78195"/>
                    </a:cubicBezTo>
                    <a:cubicBezTo>
                      <a:pt x="7593" y="78132"/>
                      <a:pt x="7614" y="78049"/>
                      <a:pt x="7614" y="77986"/>
                    </a:cubicBezTo>
                    <a:lnTo>
                      <a:pt x="7614" y="77944"/>
                    </a:lnTo>
                    <a:cubicBezTo>
                      <a:pt x="7635" y="77861"/>
                      <a:pt x="7656" y="77757"/>
                      <a:pt x="7677" y="77673"/>
                    </a:cubicBezTo>
                    <a:lnTo>
                      <a:pt x="7760" y="77340"/>
                    </a:lnTo>
                    <a:cubicBezTo>
                      <a:pt x="7781" y="77235"/>
                      <a:pt x="7802" y="77152"/>
                      <a:pt x="7802" y="77048"/>
                    </a:cubicBezTo>
                    <a:cubicBezTo>
                      <a:pt x="7802" y="77048"/>
                      <a:pt x="7802" y="77006"/>
                      <a:pt x="7823" y="76964"/>
                    </a:cubicBezTo>
                    <a:cubicBezTo>
                      <a:pt x="7885" y="76630"/>
                      <a:pt x="7948" y="76297"/>
                      <a:pt x="7989" y="75963"/>
                    </a:cubicBezTo>
                    <a:cubicBezTo>
                      <a:pt x="8031" y="75754"/>
                      <a:pt x="8052" y="75525"/>
                      <a:pt x="8073" y="75296"/>
                    </a:cubicBezTo>
                    <a:cubicBezTo>
                      <a:pt x="8135" y="74774"/>
                      <a:pt x="8177" y="74253"/>
                      <a:pt x="8219" y="73710"/>
                    </a:cubicBezTo>
                    <a:cubicBezTo>
                      <a:pt x="8219" y="73710"/>
                      <a:pt x="8219" y="73690"/>
                      <a:pt x="8219" y="73690"/>
                    </a:cubicBezTo>
                    <a:cubicBezTo>
                      <a:pt x="8219" y="73564"/>
                      <a:pt x="8219" y="73439"/>
                      <a:pt x="8219" y="73335"/>
                    </a:cubicBezTo>
                    <a:cubicBezTo>
                      <a:pt x="8240" y="73064"/>
                      <a:pt x="8240" y="72793"/>
                      <a:pt x="8261" y="72501"/>
                    </a:cubicBezTo>
                    <a:cubicBezTo>
                      <a:pt x="8281" y="71896"/>
                      <a:pt x="8281" y="71291"/>
                      <a:pt x="8261" y="70707"/>
                    </a:cubicBezTo>
                    <a:cubicBezTo>
                      <a:pt x="8261" y="70519"/>
                      <a:pt x="8261" y="70352"/>
                      <a:pt x="8240" y="70165"/>
                    </a:cubicBezTo>
                    <a:cubicBezTo>
                      <a:pt x="8240" y="70123"/>
                      <a:pt x="8240" y="70081"/>
                      <a:pt x="8240" y="70039"/>
                    </a:cubicBezTo>
                    <a:lnTo>
                      <a:pt x="8240" y="69914"/>
                    </a:lnTo>
                    <a:cubicBezTo>
                      <a:pt x="8240" y="69727"/>
                      <a:pt x="8219" y="69560"/>
                      <a:pt x="8219" y="69393"/>
                    </a:cubicBezTo>
                    <a:cubicBezTo>
                      <a:pt x="8177" y="68809"/>
                      <a:pt x="8135" y="68246"/>
                      <a:pt x="8094" y="67662"/>
                    </a:cubicBezTo>
                    <a:cubicBezTo>
                      <a:pt x="8073" y="67516"/>
                      <a:pt x="8052" y="67349"/>
                      <a:pt x="8031" y="67182"/>
                    </a:cubicBezTo>
                    <a:cubicBezTo>
                      <a:pt x="8031" y="67036"/>
                      <a:pt x="8010" y="66890"/>
                      <a:pt x="7989" y="66744"/>
                    </a:cubicBezTo>
                    <a:cubicBezTo>
                      <a:pt x="7843" y="65117"/>
                      <a:pt x="7614" y="63511"/>
                      <a:pt x="7405" y="61905"/>
                    </a:cubicBezTo>
                    <a:cubicBezTo>
                      <a:pt x="7405" y="61863"/>
                      <a:pt x="7385" y="61801"/>
                      <a:pt x="7385" y="61738"/>
                    </a:cubicBezTo>
                    <a:cubicBezTo>
                      <a:pt x="7343" y="61509"/>
                      <a:pt x="7322" y="61258"/>
                      <a:pt x="7280" y="61008"/>
                    </a:cubicBezTo>
                    <a:cubicBezTo>
                      <a:pt x="7239" y="60779"/>
                      <a:pt x="7218" y="60528"/>
                      <a:pt x="7176" y="60278"/>
                    </a:cubicBezTo>
                    <a:cubicBezTo>
                      <a:pt x="7072" y="59381"/>
                      <a:pt x="6946" y="58464"/>
                      <a:pt x="6863" y="57588"/>
                    </a:cubicBezTo>
                    <a:cubicBezTo>
                      <a:pt x="6196" y="51539"/>
                      <a:pt x="6237" y="45302"/>
                      <a:pt x="6279" y="39275"/>
                    </a:cubicBezTo>
                    <a:cubicBezTo>
                      <a:pt x="6300" y="37231"/>
                      <a:pt x="6300" y="35187"/>
                      <a:pt x="6300" y="33143"/>
                    </a:cubicBezTo>
                    <a:lnTo>
                      <a:pt x="6300" y="32538"/>
                    </a:lnTo>
                    <a:cubicBezTo>
                      <a:pt x="6300" y="32517"/>
                      <a:pt x="6300" y="32496"/>
                      <a:pt x="6300" y="32496"/>
                    </a:cubicBezTo>
                    <a:cubicBezTo>
                      <a:pt x="6300" y="31453"/>
                      <a:pt x="6258" y="30410"/>
                      <a:pt x="6237" y="29367"/>
                    </a:cubicBezTo>
                    <a:cubicBezTo>
                      <a:pt x="6237" y="29054"/>
                      <a:pt x="6216" y="28742"/>
                      <a:pt x="6216" y="28429"/>
                    </a:cubicBezTo>
                    <a:cubicBezTo>
                      <a:pt x="6196" y="27991"/>
                      <a:pt x="6175" y="27553"/>
                      <a:pt x="6154" y="27136"/>
                    </a:cubicBezTo>
                    <a:cubicBezTo>
                      <a:pt x="6154" y="27010"/>
                      <a:pt x="6154" y="26864"/>
                      <a:pt x="6133" y="26760"/>
                    </a:cubicBezTo>
                    <a:lnTo>
                      <a:pt x="6133" y="26593"/>
                    </a:lnTo>
                    <a:lnTo>
                      <a:pt x="6133" y="26406"/>
                    </a:lnTo>
                    <a:cubicBezTo>
                      <a:pt x="5987" y="22839"/>
                      <a:pt x="5591" y="19293"/>
                      <a:pt x="4944" y="15789"/>
                    </a:cubicBezTo>
                    <a:cubicBezTo>
                      <a:pt x="4902" y="15539"/>
                      <a:pt x="4861" y="15289"/>
                      <a:pt x="4798" y="15059"/>
                    </a:cubicBezTo>
                    <a:lnTo>
                      <a:pt x="4798" y="15038"/>
                    </a:lnTo>
                    <a:cubicBezTo>
                      <a:pt x="4756" y="14830"/>
                      <a:pt x="4715" y="14600"/>
                      <a:pt x="4673" y="14413"/>
                    </a:cubicBezTo>
                    <a:cubicBezTo>
                      <a:pt x="4527" y="13745"/>
                      <a:pt x="4381" y="13099"/>
                      <a:pt x="4214" y="12452"/>
                    </a:cubicBezTo>
                    <a:cubicBezTo>
                      <a:pt x="4068" y="11847"/>
                      <a:pt x="3901" y="11221"/>
                      <a:pt x="3734" y="10637"/>
                    </a:cubicBezTo>
                    <a:cubicBezTo>
                      <a:pt x="2838" y="7279"/>
                      <a:pt x="1920" y="3817"/>
                      <a:pt x="2712" y="480"/>
                    </a:cubicBezTo>
                    <a:lnTo>
                      <a:pt x="2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1"/>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1"/>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1"/>
              <p:cNvSpPr/>
              <p:nvPr/>
            </p:nvSpPr>
            <p:spPr>
              <a:xfrm>
                <a:off x="8606550" y="2725150"/>
                <a:ext cx="318100" cy="1410500"/>
              </a:xfrm>
              <a:custGeom>
                <a:avLst/>
                <a:gdLst/>
                <a:ahLst/>
                <a:cxnLst/>
                <a:rect l="l" t="t" r="r" b="b"/>
                <a:pathLst>
                  <a:path w="12724" h="56420" extrusionOk="0">
                    <a:moveTo>
                      <a:pt x="552" y="51600"/>
                    </a:moveTo>
                    <a:lnTo>
                      <a:pt x="552" y="51600"/>
                    </a:lnTo>
                    <a:cubicBezTo>
                      <a:pt x="543" y="51642"/>
                      <a:pt x="543" y="51674"/>
                      <a:pt x="543" y="51706"/>
                    </a:cubicBezTo>
                    <a:cubicBezTo>
                      <a:pt x="546" y="51671"/>
                      <a:pt x="549" y="51635"/>
                      <a:pt x="552" y="51600"/>
                    </a:cubicBezTo>
                    <a:close/>
                    <a:moveTo>
                      <a:pt x="10993" y="0"/>
                    </a:moveTo>
                    <a:lnTo>
                      <a:pt x="11034" y="1085"/>
                    </a:lnTo>
                    <a:cubicBezTo>
                      <a:pt x="11222" y="5006"/>
                      <a:pt x="9720" y="8761"/>
                      <a:pt x="8281" y="12390"/>
                    </a:cubicBezTo>
                    <a:cubicBezTo>
                      <a:pt x="7906" y="13307"/>
                      <a:pt x="7530" y="14246"/>
                      <a:pt x="7176" y="15185"/>
                    </a:cubicBezTo>
                    <a:cubicBezTo>
                      <a:pt x="7113" y="15393"/>
                      <a:pt x="7030" y="15623"/>
                      <a:pt x="6946" y="15831"/>
                    </a:cubicBezTo>
                    <a:cubicBezTo>
                      <a:pt x="6884" y="16061"/>
                      <a:pt x="6779" y="16290"/>
                      <a:pt x="6717" y="16520"/>
                    </a:cubicBezTo>
                    <a:cubicBezTo>
                      <a:pt x="6300" y="17708"/>
                      <a:pt x="5966" y="18939"/>
                      <a:pt x="5716" y="20190"/>
                    </a:cubicBezTo>
                    <a:cubicBezTo>
                      <a:pt x="5278" y="22526"/>
                      <a:pt x="5257" y="24988"/>
                      <a:pt x="5236" y="27345"/>
                    </a:cubicBezTo>
                    <a:cubicBezTo>
                      <a:pt x="5257" y="29222"/>
                      <a:pt x="5173" y="31120"/>
                      <a:pt x="4986" y="32997"/>
                    </a:cubicBezTo>
                    <a:cubicBezTo>
                      <a:pt x="4881" y="33894"/>
                      <a:pt x="4735" y="34770"/>
                      <a:pt x="4547" y="35646"/>
                    </a:cubicBezTo>
                    <a:cubicBezTo>
                      <a:pt x="4485" y="35896"/>
                      <a:pt x="4422" y="36167"/>
                      <a:pt x="4360" y="36418"/>
                    </a:cubicBezTo>
                    <a:cubicBezTo>
                      <a:pt x="4318" y="36668"/>
                      <a:pt x="4255" y="36897"/>
                      <a:pt x="4193" y="37127"/>
                    </a:cubicBezTo>
                    <a:cubicBezTo>
                      <a:pt x="4026" y="37752"/>
                      <a:pt x="3859" y="38357"/>
                      <a:pt x="3692" y="38983"/>
                    </a:cubicBezTo>
                    <a:cubicBezTo>
                      <a:pt x="3379" y="40047"/>
                      <a:pt x="3046" y="41090"/>
                      <a:pt x="2712" y="42133"/>
                    </a:cubicBezTo>
                    <a:cubicBezTo>
                      <a:pt x="2670" y="42279"/>
                      <a:pt x="2608" y="42445"/>
                      <a:pt x="2566" y="42591"/>
                    </a:cubicBezTo>
                    <a:cubicBezTo>
                      <a:pt x="2566" y="42591"/>
                      <a:pt x="2545" y="42612"/>
                      <a:pt x="2545" y="42633"/>
                    </a:cubicBezTo>
                    <a:lnTo>
                      <a:pt x="2378" y="43134"/>
                    </a:lnTo>
                    <a:cubicBezTo>
                      <a:pt x="1815" y="44948"/>
                      <a:pt x="1231" y="46805"/>
                      <a:pt x="772" y="48703"/>
                    </a:cubicBezTo>
                    <a:cubicBezTo>
                      <a:pt x="731" y="48911"/>
                      <a:pt x="689" y="49141"/>
                      <a:pt x="626" y="49349"/>
                    </a:cubicBezTo>
                    <a:lnTo>
                      <a:pt x="605" y="49433"/>
                    </a:lnTo>
                    <a:lnTo>
                      <a:pt x="605" y="49453"/>
                    </a:lnTo>
                    <a:cubicBezTo>
                      <a:pt x="605" y="49495"/>
                      <a:pt x="585" y="49537"/>
                      <a:pt x="585" y="49579"/>
                    </a:cubicBezTo>
                    <a:cubicBezTo>
                      <a:pt x="543" y="49808"/>
                      <a:pt x="501" y="50017"/>
                      <a:pt x="459" y="50246"/>
                    </a:cubicBezTo>
                    <a:cubicBezTo>
                      <a:pt x="459" y="50267"/>
                      <a:pt x="459" y="50267"/>
                      <a:pt x="459" y="50288"/>
                    </a:cubicBezTo>
                    <a:cubicBezTo>
                      <a:pt x="376" y="50663"/>
                      <a:pt x="313" y="51060"/>
                      <a:pt x="251" y="51435"/>
                    </a:cubicBezTo>
                    <a:cubicBezTo>
                      <a:pt x="188" y="51977"/>
                      <a:pt x="126" y="52520"/>
                      <a:pt x="84" y="53083"/>
                    </a:cubicBezTo>
                    <a:cubicBezTo>
                      <a:pt x="63" y="53312"/>
                      <a:pt x="42" y="53542"/>
                      <a:pt x="21" y="53771"/>
                    </a:cubicBezTo>
                    <a:cubicBezTo>
                      <a:pt x="21" y="53917"/>
                      <a:pt x="21" y="54084"/>
                      <a:pt x="21" y="54230"/>
                    </a:cubicBezTo>
                    <a:lnTo>
                      <a:pt x="21" y="54814"/>
                    </a:lnTo>
                    <a:lnTo>
                      <a:pt x="21" y="54835"/>
                    </a:lnTo>
                    <a:lnTo>
                      <a:pt x="21" y="55314"/>
                    </a:lnTo>
                    <a:cubicBezTo>
                      <a:pt x="1" y="55335"/>
                      <a:pt x="1" y="55356"/>
                      <a:pt x="21" y="55377"/>
                    </a:cubicBezTo>
                    <a:lnTo>
                      <a:pt x="21" y="55669"/>
                    </a:lnTo>
                    <a:cubicBezTo>
                      <a:pt x="21" y="55773"/>
                      <a:pt x="21" y="55940"/>
                      <a:pt x="42" y="56065"/>
                    </a:cubicBezTo>
                    <a:cubicBezTo>
                      <a:pt x="63" y="56190"/>
                      <a:pt x="63" y="56253"/>
                      <a:pt x="84" y="56336"/>
                    </a:cubicBezTo>
                    <a:lnTo>
                      <a:pt x="84" y="56399"/>
                    </a:lnTo>
                    <a:cubicBezTo>
                      <a:pt x="84" y="56399"/>
                      <a:pt x="84" y="56420"/>
                      <a:pt x="84" y="56420"/>
                    </a:cubicBezTo>
                    <a:lnTo>
                      <a:pt x="397" y="56420"/>
                    </a:lnTo>
                    <a:cubicBezTo>
                      <a:pt x="397" y="56399"/>
                      <a:pt x="397" y="56399"/>
                      <a:pt x="397" y="56378"/>
                    </a:cubicBezTo>
                    <a:cubicBezTo>
                      <a:pt x="376" y="56316"/>
                      <a:pt x="376" y="56253"/>
                      <a:pt x="355" y="56190"/>
                    </a:cubicBezTo>
                    <a:cubicBezTo>
                      <a:pt x="334" y="56024"/>
                      <a:pt x="313" y="55836"/>
                      <a:pt x="313" y="55669"/>
                    </a:cubicBezTo>
                    <a:cubicBezTo>
                      <a:pt x="293" y="55210"/>
                      <a:pt x="293" y="54751"/>
                      <a:pt x="293" y="54292"/>
                    </a:cubicBezTo>
                    <a:cubicBezTo>
                      <a:pt x="293" y="53917"/>
                      <a:pt x="334" y="53562"/>
                      <a:pt x="355" y="53187"/>
                    </a:cubicBezTo>
                    <a:lnTo>
                      <a:pt x="355" y="53104"/>
                    </a:lnTo>
                    <a:lnTo>
                      <a:pt x="355" y="53041"/>
                    </a:lnTo>
                    <a:lnTo>
                      <a:pt x="355" y="53020"/>
                    </a:lnTo>
                    <a:cubicBezTo>
                      <a:pt x="397" y="52582"/>
                      <a:pt x="439" y="52144"/>
                      <a:pt x="501" y="51727"/>
                    </a:cubicBezTo>
                    <a:cubicBezTo>
                      <a:pt x="501" y="51664"/>
                      <a:pt x="501" y="51623"/>
                      <a:pt x="522" y="51581"/>
                    </a:cubicBezTo>
                    <a:cubicBezTo>
                      <a:pt x="546" y="51415"/>
                      <a:pt x="569" y="51253"/>
                      <a:pt x="594" y="51092"/>
                    </a:cubicBezTo>
                    <a:lnTo>
                      <a:pt x="594" y="51092"/>
                    </a:lnTo>
                    <a:cubicBezTo>
                      <a:pt x="582" y="51264"/>
                      <a:pt x="567" y="51433"/>
                      <a:pt x="552" y="51600"/>
                    </a:cubicBezTo>
                    <a:lnTo>
                      <a:pt x="552" y="51600"/>
                    </a:lnTo>
                    <a:cubicBezTo>
                      <a:pt x="555" y="51588"/>
                      <a:pt x="559" y="51574"/>
                      <a:pt x="564" y="51560"/>
                    </a:cubicBezTo>
                    <a:cubicBezTo>
                      <a:pt x="626" y="51143"/>
                      <a:pt x="689" y="50726"/>
                      <a:pt x="772" y="50288"/>
                    </a:cubicBezTo>
                    <a:cubicBezTo>
                      <a:pt x="814" y="50058"/>
                      <a:pt x="877" y="49829"/>
                      <a:pt x="918" y="49599"/>
                    </a:cubicBezTo>
                    <a:lnTo>
                      <a:pt x="877" y="49599"/>
                    </a:lnTo>
                    <a:cubicBezTo>
                      <a:pt x="897" y="49537"/>
                      <a:pt x="897" y="49453"/>
                      <a:pt x="918" y="49370"/>
                    </a:cubicBezTo>
                    <a:cubicBezTo>
                      <a:pt x="1294" y="47639"/>
                      <a:pt x="1815" y="45929"/>
                      <a:pt x="2337" y="44239"/>
                    </a:cubicBezTo>
                    <a:cubicBezTo>
                      <a:pt x="2399" y="44072"/>
                      <a:pt x="2441" y="43885"/>
                      <a:pt x="2503" y="43718"/>
                    </a:cubicBezTo>
                    <a:cubicBezTo>
                      <a:pt x="2566" y="43551"/>
                      <a:pt x="2608" y="43384"/>
                      <a:pt x="2670" y="43196"/>
                    </a:cubicBezTo>
                    <a:cubicBezTo>
                      <a:pt x="2733" y="43029"/>
                      <a:pt x="2775" y="42883"/>
                      <a:pt x="2837" y="42717"/>
                    </a:cubicBezTo>
                    <a:cubicBezTo>
                      <a:pt x="3067" y="41966"/>
                      <a:pt x="3317" y="41194"/>
                      <a:pt x="3546" y="40443"/>
                    </a:cubicBezTo>
                    <a:cubicBezTo>
                      <a:pt x="3755" y="39796"/>
                      <a:pt x="3943" y="39129"/>
                      <a:pt x="4130" y="38482"/>
                    </a:cubicBezTo>
                    <a:cubicBezTo>
                      <a:pt x="4193" y="38274"/>
                      <a:pt x="4235" y="38065"/>
                      <a:pt x="4297" y="37857"/>
                    </a:cubicBezTo>
                    <a:cubicBezTo>
                      <a:pt x="4360" y="37627"/>
                      <a:pt x="4422" y="37419"/>
                      <a:pt x="4464" y="37189"/>
                    </a:cubicBezTo>
                    <a:cubicBezTo>
                      <a:pt x="4819" y="35834"/>
                      <a:pt x="5069" y="34457"/>
                      <a:pt x="5257" y="33059"/>
                    </a:cubicBezTo>
                    <a:cubicBezTo>
                      <a:pt x="5444" y="31161"/>
                      <a:pt x="5528" y="29263"/>
                      <a:pt x="5507" y="27365"/>
                    </a:cubicBezTo>
                    <a:cubicBezTo>
                      <a:pt x="5528" y="25009"/>
                      <a:pt x="5549" y="22589"/>
                      <a:pt x="5987" y="20274"/>
                    </a:cubicBezTo>
                    <a:cubicBezTo>
                      <a:pt x="6133" y="19544"/>
                      <a:pt x="6300" y="18814"/>
                      <a:pt x="6508" y="18084"/>
                    </a:cubicBezTo>
                    <a:cubicBezTo>
                      <a:pt x="6592" y="17834"/>
                      <a:pt x="6654" y="17562"/>
                      <a:pt x="6758" y="17312"/>
                    </a:cubicBezTo>
                    <a:cubicBezTo>
                      <a:pt x="6842" y="17041"/>
                      <a:pt x="6904" y="16832"/>
                      <a:pt x="6988" y="16603"/>
                    </a:cubicBezTo>
                    <a:cubicBezTo>
                      <a:pt x="7447" y="15226"/>
                      <a:pt x="7989" y="13871"/>
                      <a:pt x="8531" y="12536"/>
                    </a:cubicBezTo>
                    <a:cubicBezTo>
                      <a:pt x="9407" y="10325"/>
                      <a:pt x="10304" y="8093"/>
                      <a:pt x="10826" y="5778"/>
                    </a:cubicBezTo>
                    <a:cubicBezTo>
                      <a:pt x="10847" y="5715"/>
                      <a:pt x="10867" y="5674"/>
                      <a:pt x="10867" y="5611"/>
                    </a:cubicBezTo>
                    <a:cubicBezTo>
                      <a:pt x="11139" y="4464"/>
                      <a:pt x="11285" y="3296"/>
                      <a:pt x="11326" y="2128"/>
                    </a:cubicBezTo>
                    <a:cubicBezTo>
                      <a:pt x="11639" y="3192"/>
                      <a:pt x="11869" y="4276"/>
                      <a:pt x="12015" y="5361"/>
                    </a:cubicBezTo>
                    <a:cubicBezTo>
                      <a:pt x="12056" y="5548"/>
                      <a:pt x="12077" y="5736"/>
                      <a:pt x="12098" y="5903"/>
                    </a:cubicBezTo>
                    <a:cubicBezTo>
                      <a:pt x="12119" y="6091"/>
                      <a:pt x="12140" y="6258"/>
                      <a:pt x="12161" y="6424"/>
                    </a:cubicBezTo>
                    <a:cubicBezTo>
                      <a:pt x="12369" y="8615"/>
                      <a:pt x="12286" y="10825"/>
                      <a:pt x="11889" y="12974"/>
                    </a:cubicBezTo>
                    <a:cubicBezTo>
                      <a:pt x="11702" y="14017"/>
                      <a:pt x="11451" y="15059"/>
                      <a:pt x="11201" y="16082"/>
                    </a:cubicBezTo>
                    <a:cubicBezTo>
                      <a:pt x="10951" y="17041"/>
                      <a:pt x="10701" y="18021"/>
                      <a:pt x="10513" y="19022"/>
                    </a:cubicBezTo>
                    <a:cubicBezTo>
                      <a:pt x="10200" y="20837"/>
                      <a:pt x="10012" y="22652"/>
                      <a:pt x="9929" y="24487"/>
                    </a:cubicBezTo>
                    <a:cubicBezTo>
                      <a:pt x="9908" y="24779"/>
                      <a:pt x="9887" y="25050"/>
                      <a:pt x="9866" y="25342"/>
                    </a:cubicBezTo>
                    <a:cubicBezTo>
                      <a:pt x="9866" y="25467"/>
                      <a:pt x="9845" y="25593"/>
                      <a:pt x="9845" y="25697"/>
                    </a:cubicBezTo>
                    <a:cubicBezTo>
                      <a:pt x="9824" y="26093"/>
                      <a:pt x="9804" y="26489"/>
                      <a:pt x="9783" y="26865"/>
                    </a:cubicBezTo>
                    <a:cubicBezTo>
                      <a:pt x="9720" y="27720"/>
                      <a:pt x="9658" y="28554"/>
                      <a:pt x="9553" y="29389"/>
                    </a:cubicBezTo>
                    <a:cubicBezTo>
                      <a:pt x="9115" y="33226"/>
                      <a:pt x="8114" y="37043"/>
                      <a:pt x="7134" y="40714"/>
                    </a:cubicBezTo>
                    <a:cubicBezTo>
                      <a:pt x="7134" y="40756"/>
                      <a:pt x="7113" y="40777"/>
                      <a:pt x="7092" y="40818"/>
                    </a:cubicBezTo>
                    <a:lnTo>
                      <a:pt x="7071" y="40944"/>
                    </a:lnTo>
                    <a:cubicBezTo>
                      <a:pt x="6946" y="41382"/>
                      <a:pt x="6821" y="41841"/>
                      <a:pt x="6675" y="42299"/>
                    </a:cubicBezTo>
                    <a:cubicBezTo>
                      <a:pt x="6571" y="42654"/>
                      <a:pt x="6466" y="43009"/>
                      <a:pt x="6362" y="43384"/>
                    </a:cubicBezTo>
                    <a:cubicBezTo>
                      <a:pt x="6237" y="43739"/>
                      <a:pt x="6133" y="44093"/>
                      <a:pt x="6028" y="44469"/>
                    </a:cubicBezTo>
                    <a:cubicBezTo>
                      <a:pt x="5987" y="44615"/>
                      <a:pt x="5924" y="44761"/>
                      <a:pt x="5882" y="44907"/>
                    </a:cubicBezTo>
                    <a:cubicBezTo>
                      <a:pt x="5340" y="46638"/>
                      <a:pt x="4777" y="48411"/>
                      <a:pt x="4339" y="50184"/>
                    </a:cubicBezTo>
                    <a:cubicBezTo>
                      <a:pt x="4297" y="50371"/>
                      <a:pt x="4255" y="50559"/>
                      <a:pt x="4214" y="50747"/>
                    </a:cubicBezTo>
                    <a:lnTo>
                      <a:pt x="4214" y="50768"/>
                    </a:lnTo>
                    <a:cubicBezTo>
                      <a:pt x="4151" y="50997"/>
                      <a:pt x="4109" y="51206"/>
                      <a:pt x="4068" y="51435"/>
                    </a:cubicBezTo>
                    <a:cubicBezTo>
                      <a:pt x="3963" y="51915"/>
                      <a:pt x="3880" y="52394"/>
                      <a:pt x="3797" y="52874"/>
                    </a:cubicBezTo>
                    <a:cubicBezTo>
                      <a:pt x="3776" y="53020"/>
                      <a:pt x="3755" y="53166"/>
                      <a:pt x="3734" y="53291"/>
                    </a:cubicBezTo>
                    <a:cubicBezTo>
                      <a:pt x="3671" y="53813"/>
                      <a:pt x="3609" y="54313"/>
                      <a:pt x="3567" y="54814"/>
                    </a:cubicBezTo>
                    <a:cubicBezTo>
                      <a:pt x="3567" y="55064"/>
                      <a:pt x="3567" y="55335"/>
                      <a:pt x="3567" y="55627"/>
                    </a:cubicBezTo>
                    <a:lnTo>
                      <a:pt x="3567" y="55732"/>
                    </a:lnTo>
                    <a:lnTo>
                      <a:pt x="3567" y="55982"/>
                    </a:lnTo>
                    <a:lnTo>
                      <a:pt x="3567" y="56211"/>
                    </a:lnTo>
                    <a:lnTo>
                      <a:pt x="3567" y="56232"/>
                    </a:lnTo>
                    <a:cubicBezTo>
                      <a:pt x="3588" y="56253"/>
                      <a:pt x="3588" y="56274"/>
                      <a:pt x="3567" y="56316"/>
                    </a:cubicBezTo>
                    <a:lnTo>
                      <a:pt x="3880" y="56316"/>
                    </a:lnTo>
                    <a:lnTo>
                      <a:pt x="3880" y="56274"/>
                    </a:lnTo>
                    <a:lnTo>
                      <a:pt x="3880" y="56044"/>
                    </a:lnTo>
                    <a:cubicBezTo>
                      <a:pt x="3880" y="55961"/>
                      <a:pt x="3880" y="55836"/>
                      <a:pt x="3859" y="55732"/>
                    </a:cubicBezTo>
                    <a:lnTo>
                      <a:pt x="3859" y="55690"/>
                    </a:lnTo>
                    <a:cubicBezTo>
                      <a:pt x="3859" y="55669"/>
                      <a:pt x="3859" y="55669"/>
                      <a:pt x="3859" y="55648"/>
                    </a:cubicBezTo>
                    <a:cubicBezTo>
                      <a:pt x="3859" y="55440"/>
                      <a:pt x="3838" y="55252"/>
                      <a:pt x="3859" y="55064"/>
                    </a:cubicBezTo>
                    <a:cubicBezTo>
                      <a:pt x="3859" y="55064"/>
                      <a:pt x="3859" y="55043"/>
                      <a:pt x="3859" y="55043"/>
                    </a:cubicBezTo>
                    <a:lnTo>
                      <a:pt x="3859" y="54856"/>
                    </a:lnTo>
                    <a:cubicBezTo>
                      <a:pt x="3901" y="54397"/>
                      <a:pt x="3943" y="53917"/>
                      <a:pt x="4005" y="53437"/>
                    </a:cubicBezTo>
                    <a:cubicBezTo>
                      <a:pt x="4005" y="53396"/>
                      <a:pt x="4005" y="53375"/>
                      <a:pt x="4026" y="53333"/>
                    </a:cubicBezTo>
                    <a:cubicBezTo>
                      <a:pt x="4047" y="53166"/>
                      <a:pt x="4068" y="52999"/>
                      <a:pt x="4089" y="52832"/>
                    </a:cubicBezTo>
                    <a:cubicBezTo>
                      <a:pt x="4089" y="52749"/>
                      <a:pt x="4109" y="52666"/>
                      <a:pt x="4130" y="52582"/>
                    </a:cubicBezTo>
                    <a:cubicBezTo>
                      <a:pt x="4151" y="52499"/>
                      <a:pt x="4172" y="52374"/>
                      <a:pt x="4193" y="52290"/>
                    </a:cubicBezTo>
                    <a:cubicBezTo>
                      <a:pt x="4235" y="52019"/>
                      <a:pt x="4276" y="51769"/>
                      <a:pt x="4339" y="51498"/>
                    </a:cubicBezTo>
                    <a:cubicBezTo>
                      <a:pt x="4589" y="50267"/>
                      <a:pt x="4923" y="49015"/>
                      <a:pt x="5298" y="47785"/>
                    </a:cubicBezTo>
                    <a:cubicBezTo>
                      <a:pt x="5319" y="47722"/>
                      <a:pt x="5340" y="47639"/>
                      <a:pt x="5361" y="47576"/>
                    </a:cubicBezTo>
                    <a:cubicBezTo>
                      <a:pt x="5424" y="47347"/>
                      <a:pt x="5507" y="47097"/>
                      <a:pt x="5570" y="46867"/>
                    </a:cubicBezTo>
                    <a:cubicBezTo>
                      <a:pt x="5695" y="46471"/>
                      <a:pt x="5820" y="46054"/>
                      <a:pt x="5945" y="45657"/>
                    </a:cubicBezTo>
                    <a:cubicBezTo>
                      <a:pt x="6008" y="45449"/>
                      <a:pt x="6070" y="45240"/>
                      <a:pt x="6133" y="45032"/>
                    </a:cubicBezTo>
                    <a:cubicBezTo>
                      <a:pt x="6195" y="44865"/>
                      <a:pt x="6237" y="44719"/>
                      <a:pt x="6279" y="44573"/>
                    </a:cubicBezTo>
                    <a:cubicBezTo>
                      <a:pt x="6675" y="43342"/>
                      <a:pt x="7030" y="42174"/>
                      <a:pt x="7342" y="41006"/>
                    </a:cubicBezTo>
                    <a:cubicBezTo>
                      <a:pt x="7342" y="40985"/>
                      <a:pt x="7363" y="40964"/>
                      <a:pt x="7363" y="40944"/>
                    </a:cubicBezTo>
                    <a:lnTo>
                      <a:pt x="7363" y="40902"/>
                    </a:lnTo>
                    <a:cubicBezTo>
                      <a:pt x="7384" y="40860"/>
                      <a:pt x="7384" y="40818"/>
                      <a:pt x="7405" y="40777"/>
                    </a:cubicBezTo>
                    <a:cubicBezTo>
                      <a:pt x="8385" y="37106"/>
                      <a:pt x="9386" y="33310"/>
                      <a:pt x="9824" y="29451"/>
                    </a:cubicBezTo>
                    <a:cubicBezTo>
                      <a:pt x="9970" y="28116"/>
                      <a:pt x="10054" y="26719"/>
                      <a:pt x="10137" y="25384"/>
                    </a:cubicBezTo>
                    <a:cubicBezTo>
                      <a:pt x="10137" y="25134"/>
                      <a:pt x="10158" y="24842"/>
                      <a:pt x="10179" y="24591"/>
                    </a:cubicBezTo>
                    <a:cubicBezTo>
                      <a:pt x="10200" y="24195"/>
                      <a:pt x="10221" y="23778"/>
                      <a:pt x="10262" y="23382"/>
                    </a:cubicBezTo>
                    <a:cubicBezTo>
                      <a:pt x="10283" y="22985"/>
                      <a:pt x="10325" y="22485"/>
                      <a:pt x="10367" y="22047"/>
                    </a:cubicBezTo>
                    <a:cubicBezTo>
                      <a:pt x="10471" y="21066"/>
                      <a:pt x="10596" y="20086"/>
                      <a:pt x="10763" y="19127"/>
                    </a:cubicBezTo>
                    <a:cubicBezTo>
                      <a:pt x="10951" y="18146"/>
                      <a:pt x="11201" y="17145"/>
                      <a:pt x="11451" y="16186"/>
                    </a:cubicBezTo>
                    <a:cubicBezTo>
                      <a:pt x="11702" y="15185"/>
                      <a:pt x="11973" y="14121"/>
                      <a:pt x="12140" y="13078"/>
                    </a:cubicBezTo>
                    <a:cubicBezTo>
                      <a:pt x="12640" y="10533"/>
                      <a:pt x="12724" y="7926"/>
                      <a:pt x="12390" y="5340"/>
                    </a:cubicBezTo>
                    <a:lnTo>
                      <a:pt x="12369" y="5340"/>
                    </a:lnTo>
                    <a:cubicBezTo>
                      <a:pt x="12348" y="5173"/>
                      <a:pt x="12327" y="4985"/>
                      <a:pt x="12286" y="4818"/>
                    </a:cubicBezTo>
                    <a:cubicBezTo>
                      <a:pt x="12265" y="4652"/>
                      <a:pt x="12223" y="4464"/>
                      <a:pt x="12202" y="4276"/>
                    </a:cubicBezTo>
                    <a:cubicBezTo>
                      <a:pt x="11973" y="3171"/>
                      <a:pt x="11702" y="2086"/>
                      <a:pt x="11347" y="1022"/>
                    </a:cubicBezTo>
                    <a:lnTo>
                      <a:pt x="10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1"/>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1"/>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1"/>
              <p:cNvSpPr/>
              <p:nvPr/>
            </p:nvSpPr>
            <p:spPr>
              <a:xfrm>
                <a:off x="8472025" y="2809625"/>
                <a:ext cx="154375" cy="1325525"/>
              </a:xfrm>
              <a:custGeom>
                <a:avLst/>
                <a:gdLst/>
                <a:ahLst/>
                <a:cxnLst/>
                <a:rect l="l" t="t" r="r" b="b"/>
                <a:pathLst>
                  <a:path w="6175" h="53021" extrusionOk="0">
                    <a:moveTo>
                      <a:pt x="3212" y="0"/>
                    </a:moveTo>
                    <a:cubicBezTo>
                      <a:pt x="3191" y="251"/>
                      <a:pt x="3191" y="501"/>
                      <a:pt x="3191" y="751"/>
                    </a:cubicBezTo>
                    <a:cubicBezTo>
                      <a:pt x="3233" y="1210"/>
                      <a:pt x="3317" y="1669"/>
                      <a:pt x="3421" y="2128"/>
                    </a:cubicBezTo>
                    <a:cubicBezTo>
                      <a:pt x="3483" y="2378"/>
                      <a:pt x="3546" y="2649"/>
                      <a:pt x="3609" y="2899"/>
                    </a:cubicBezTo>
                    <a:cubicBezTo>
                      <a:pt x="3671" y="3191"/>
                      <a:pt x="3755" y="3504"/>
                      <a:pt x="3796" y="3796"/>
                    </a:cubicBezTo>
                    <a:cubicBezTo>
                      <a:pt x="3796" y="3817"/>
                      <a:pt x="3796" y="3817"/>
                      <a:pt x="3796" y="3838"/>
                    </a:cubicBezTo>
                    <a:cubicBezTo>
                      <a:pt x="3963" y="4860"/>
                      <a:pt x="3984" y="5903"/>
                      <a:pt x="3838" y="6925"/>
                    </a:cubicBezTo>
                    <a:lnTo>
                      <a:pt x="3838" y="6946"/>
                    </a:lnTo>
                    <a:cubicBezTo>
                      <a:pt x="3796" y="7154"/>
                      <a:pt x="3734" y="7363"/>
                      <a:pt x="3692" y="7572"/>
                    </a:cubicBezTo>
                    <a:cubicBezTo>
                      <a:pt x="3650" y="7718"/>
                      <a:pt x="3588" y="7884"/>
                      <a:pt x="3546" y="8051"/>
                    </a:cubicBezTo>
                    <a:cubicBezTo>
                      <a:pt x="3254" y="8886"/>
                      <a:pt x="2879" y="9678"/>
                      <a:pt x="2566" y="10512"/>
                    </a:cubicBezTo>
                    <a:cubicBezTo>
                      <a:pt x="2003" y="12077"/>
                      <a:pt x="1669" y="13725"/>
                      <a:pt x="1606" y="15414"/>
                    </a:cubicBezTo>
                    <a:cubicBezTo>
                      <a:pt x="1544" y="16123"/>
                      <a:pt x="1419" y="16770"/>
                      <a:pt x="1314" y="17437"/>
                    </a:cubicBezTo>
                    <a:cubicBezTo>
                      <a:pt x="1273" y="17729"/>
                      <a:pt x="1231" y="18021"/>
                      <a:pt x="1210" y="18313"/>
                    </a:cubicBezTo>
                    <a:cubicBezTo>
                      <a:pt x="1189" y="18668"/>
                      <a:pt x="1210" y="19022"/>
                      <a:pt x="1231" y="19377"/>
                    </a:cubicBezTo>
                    <a:cubicBezTo>
                      <a:pt x="1252" y="19565"/>
                      <a:pt x="1273" y="19731"/>
                      <a:pt x="1314" y="19898"/>
                    </a:cubicBezTo>
                    <a:cubicBezTo>
                      <a:pt x="1377" y="20315"/>
                      <a:pt x="1439" y="20712"/>
                      <a:pt x="1523" y="21129"/>
                    </a:cubicBezTo>
                    <a:cubicBezTo>
                      <a:pt x="1752" y="22234"/>
                      <a:pt x="2003" y="23319"/>
                      <a:pt x="2023" y="24445"/>
                    </a:cubicBezTo>
                    <a:cubicBezTo>
                      <a:pt x="2003" y="25405"/>
                      <a:pt x="1877" y="26343"/>
                      <a:pt x="1627" y="27282"/>
                    </a:cubicBezTo>
                    <a:cubicBezTo>
                      <a:pt x="1585" y="27470"/>
                      <a:pt x="1523" y="27678"/>
                      <a:pt x="1481" y="27845"/>
                    </a:cubicBezTo>
                    <a:cubicBezTo>
                      <a:pt x="1439" y="27991"/>
                      <a:pt x="1398" y="28158"/>
                      <a:pt x="1356" y="28304"/>
                    </a:cubicBezTo>
                    <a:cubicBezTo>
                      <a:pt x="1189" y="28867"/>
                      <a:pt x="1001" y="29430"/>
                      <a:pt x="835" y="29973"/>
                    </a:cubicBezTo>
                    <a:cubicBezTo>
                      <a:pt x="793" y="30077"/>
                      <a:pt x="772" y="30202"/>
                      <a:pt x="730" y="30285"/>
                    </a:cubicBezTo>
                    <a:cubicBezTo>
                      <a:pt x="709" y="30369"/>
                      <a:pt x="689" y="30452"/>
                      <a:pt x="647" y="30536"/>
                    </a:cubicBezTo>
                    <a:cubicBezTo>
                      <a:pt x="647" y="30557"/>
                      <a:pt x="647" y="30577"/>
                      <a:pt x="647" y="30598"/>
                    </a:cubicBezTo>
                    <a:cubicBezTo>
                      <a:pt x="626" y="30619"/>
                      <a:pt x="626" y="30640"/>
                      <a:pt x="626" y="30640"/>
                    </a:cubicBezTo>
                    <a:cubicBezTo>
                      <a:pt x="626" y="30682"/>
                      <a:pt x="605" y="30703"/>
                      <a:pt x="605" y="30744"/>
                    </a:cubicBezTo>
                    <a:cubicBezTo>
                      <a:pt x="313" y="31704"/>
                      <a:pt x="125" y="32705"/>
                      <a:pt x="42" y="33685"/>
                    </a:cubicBezTo>
                    <a:cubicBezTo>
                      <a:pt x="21" y="33894"/>
                      <a:pt x="21" y="34102"/>
                      <a:pt x="21" y="34311"/>
                    </a:cubicBezTo>
                    <a:lnTo>
                      <a:pt x="21" y="34561"/>
                    </a:lnTo>
                    <a:lnTo>
                      <a:pt x="21" y="34978"/>
                    </a:lnTo>
                    <a:cubicBezTo>
                      <a:pt x="21" y="35062"/>
                      <a:pt x="0" y="35145"/>
                      <a:pt x="21" y="35229"/>
                    </a:cubicBezTo>
                    <a:cubicBezTo>
                      <a:pt x="42" y="35312"/>
                      <a:pt x="42" y="35395"/>
                      <a:pt x="42" y="35500"/>
                    </a:cubicBezTo>
                    <a:cubicBezTo>
                      <a:pt x="42" y="35708"/>
                      <a:pt x="42" y="35917"/>
                      <a:pt x="63" y="36125"/>
                    </a:cubicBezTo>
                    <a:cubicBezTo>
                      <a:pt x="63" y="36334"/>
                      <a:pt x="84" y="36563"/>
                      <a:pt x="105" y="36772"/>
                    </a:cubicBezTo>
                    <a:cubicBezTo>
                      <a:pt x="209" y="38712"/>
                      <a:pt x="459" y="40672"/>
                      <a:pt x="730" y="42612"/>
                    </a:cubicBezTo>
                    <a:cubicBezTo>
                      <a:pt x="793" y="43071"/>
                      <a:pt x="855" y="43551"/>
                      <a:pt x="939" y="44030"/>
                    </a:cubicBezTo>
                    <a:cubicBezTo>
                      <a:pt x="1001" y="44531"/>
                      <a:pt x="1085" y="45011"/>
                      <a:pt x="1168" y="45490"/>
                    </a:cubicBezTo>
                    <a:cubicBezTo>
                      <a:pt x="1210" y="45782"/>
                      <a:pt x="1252" y="46095"/>
                      <a:pt x="1293" y="46387"/>
                    </a:cubicBezTo>
                    <a:cubicBezTo>
                      <a:pt x="1377" y="46909"/>
                      <a:pt x="1523" y="48244"/>
                      <a:pt x="1731" y="49662"/>
                    </a:cubicBezTo>
                    <a:cubicBezTo>
                      <a:pt x="1815" y="50163"/>
                      <a:pt x="1898" y="50684"/>
                      <a:pt x="2003" y="51164"/>
                    </a:cubicBezTo>
                    <a:cubicBezTo>
                      <a:pt x="2128" y="51810"/>
                      <a:pt x="2295" y="52415"/>
                      <a:pt x="2503" y="53020"/>
                    </a:cubicBezTo>
                    <a:lnTo>
                      <a:pt x="4798" y="53020"/>
                    </a:lnTo>
                    <a:lnTo>
                      <a:pt x="4839" y="52937"/>
                    </a:lnTo>
                    <a:cubicBezTo>
                      <a:pt x="4860" y="52916"/>
                      <a:pt x="4860" y="52895"/>
                      <a:pt x="4860" y="52874"/>
                    </a:cubicBezTo>
                    <a:cubicBezTo>
                      <a:pt x="4902" y="52791"/>
                      <a:pt x="4944" y="52728"/>
                      <a:pt x="4985" y="52645"/>
                    </a:cubicBezTo>
                    <a:cubicBezTo>
                      <a:pt x="4985" y="52624"/>
                      <a:pt x="5006" y="52603"/>
                      <a:pt x="5006" y="52582"/>
                    </a:cubicBezTo>
                    <a:lnTo>
                      <a:pt x="5027" y="52519"/>
                    </a:lnTo>
                    <a:cubicBezTo>
                      <a:pt x="5048" y="52499"/>
                      <a:pt x="5048" y="52478"/>
                      <a:pt x="5069" y="52436"/>
                    </a:cubicBezTo>
                    <a:cubicBezTo>
                      <a:pt x="5069" y="52415"/>
                      <a:pt x="5069" y="52415"/>
                      <a:pt x="5090" y="52394"/>
                    </a:cubicBezTo>
                    <a:lnTo>
                      <a:pt x="5173" y="52186"/>
                    </a:lnTo>
                    <a:cubicBezTo>
                      <a:pt x="5173" y="52186"/>
                      <a:pt x="5173" y="52186"/>
                      <a:pt x="5173" y="52165"/>
                    </a:cubicBezTo>
                    <a:cubicBezTo>
                      <a:pt x="5194" y="52102"/>
                      <a:pt x="5215" y="52019"/>
                      <a:pt x="5256" y="51935"/>
                    </a:cubicBezTo>
                    <a:cubicBezTo>
                      <a:pt x="5277" y="51852"/>
                      <a:pt x="5319" y="51748"/>
                      <a:pt x="5340" y="51664"/>
                    </a:cubicBezTo>
                    <a:cubicBezTo>
                      <a:pt x="5361" y="51602"/>
                      <a:pt x="5402" y="51518"/>
                      <a:pt x="5423" y="51456"/>
                    </a:cubicBezTo>
                    <a:cubicBezTo>
                      <a:pt x="5465" y="51247"/>
                      <a:pt x="5528" y="51059"/>
                      <a:pt x="5569" y="50851"/>
                    </a:cubicBezTo>
                    <a:cubicBezTo>
                      <a:pt x="5653" y="50517"/>
                      <a:pt x="5736" y="50163"/>
                      <a:pt x="5778" y="49787"/>
                    </a:cubicBezTo>
                    <a:cubicBezTo>
                      <a:pt x="5799" y="49766"/>
                      <a:pt x="5799" y="49745"/>
                      <a:pt x="5799" y="49704"/>
                    </a:cubicBezTo>
                    <a:cubicBezTo>
                      <a:pt x="5882" y="49203"/>
                      <a:pt x="5924" y="48682"/>
                      <a:pt x="5966" y="48160"/>
                    </a:cubicBezTo>
                    <a:cubicBezTo>
                      <a:pt x="5986" y="47722"/>
                      <a:pt x="6007" y="47284"/>
                      <a:pt x="6028" y="46867"/>
                    </a:cubicBezTo>
                    <a:lnTo>
                      <a:pt x="6028" y="46325"/>
                    </a:lnTo>
                    <a:lnTo>
                      <a:pt x="6028" y="46200"/>
                    </a:lnTo>
                    <a:lnTo>
                      <a:pt x="6028" y="45970"/>
                    </a:lnTo>
                    <a:cubicBezTo>
                      <a:pt x="6028" y="45490"/>
                      <a:pt x="6049" y="45032"/>
                      <a:pt x="6070" y="44552"/>
                    </a:cubicBezTo>
                    <a:lnTo>
                      <a:pt x="6070" y="44322"/>
                    </a:lnTo>
                    <a:cubicBezTo>
                      <a:pt x="6070" y="44135"/>
                      <a:pt x="6091" y="43947"/>
                      <a:pt x="6091" y="43759"/>
                    </a:cubicBezTo>
                    <a:cubicBezTo>
                      <a:pt x="6112" y="43446"/>
                      <a:pt x="6132" y="43134"/>
                      <a:pt x="6132" y="42821"/>
                    </a:cubicBezTo>
                    <a:cubicBezTo>
                      <a:pt x="6153" y="42633"/>
                      <a:pt x="6153" y="42424"/>
                      <a:pt x="6153" y="42237"/>
                    </a:cubicBezTo>
                    <a:lnTo>
                      <a:pt x="6153" y="41986"/>
                    </a:lnTo>
                    <a:cubicBezTo>
                      <a:pt x="6174" y="41423"/>
                      <a:pt x="6153" y="40860"/>
                      <a:pt x="6112" y="40297"/>
                    </a:cubicBezTo>
                    <a:cubicBezTo>
                      <a:pt x="6091" y="40151"/>
                      <a:pt x="6070" y="40005"/>
                      <a:pt x="6070" y="39880"/>
                    </a:cubicBezTo>
                    <a:cubicBezTo>
                      <a:pt x="6049" y="39755"/>
                      <a:pt x="6028" y="39609"/>
                      <a:pt x="6028" y="39484"/>
                    </a:cubicBezTo>
                    <a:cubicBezTo>
                      <a:pt x="5986" y="39275"/>
                      <a:pt x="5966" y="39066"/>
                      <a:pt x="5924" y="38858"/>
                    </a:cubicBezTo>
                    <a:cubicBezTo>
                      <a:pt x="5861" y="38587"/>
                      <a:pt x="5799" y="38295"/>
                      <a:pt x="5736" y="38003"/>
                    </a:cubicBezTo>
                    <a:cubicBezTo>
                      <a:pt x="5528" y="37106"/>
                      <a:pt x="5361" y="36209"/>
                      <a:pt x="5236" y="35312"/>
                    </a:cubicBezTo>
                    <a:cubicBezTo>
                      <a:pt x="5173" y="34311"/>
                      <a:pt x="5152" y="33310"/>
                      <a:pt x="5215" y="32329"/>
                    </a:cubicBezTo>
                    <a:lnTo>
                      <a:pt x="5215" y="32142"/>
                    </a:lnTo>
                    <a:cubicBezTo>
                      <a:pt x="5256" y="31120"/>
                      <a:pt x="5256" y="30098"/>
                      <a:pt x="5256" y="29055"/>
                    </a:cubicBezTo>
                    <a:cubicBezTo>
                      <a:pt x="5236" y="28366"/>
                      <a:pt x="5215" y="27678"/>
                      <a:pt x="5194" y="26990"/>
                    </a:cubicBezTo>
                    <a:cubicBezTo>
                      <a:pt x="5131" y="25759"/>
                      <a:pt x="5048" y="24508"/>
                      <a:pt x="4923" y="23256"/>
                    </a:cubicBezTo>
                    <a:cubicBezTo>
                      <a:pt x="4902" y="22902"/>
                      <a:pt x="4860" y="22547"/>
                      <a:pt x="4818" y="22193"/>
                    </a:cubicBezTo>
                    <a:cubicBezTo>
                      <a:pt x="4652" y="20649"/>
                      <a:pt x="4443" y="19106"/>
                      <a:pt x="4505" y="17541"/>
                    </a:cubicBezTo>
                    <a:cubicBezTo>
                      <a:pt x="4652" y="14475"/>
                      <a:pt x="5465" y="11576"/>
                      <a:pt x="5402" y="8510"/>
                    </a:cubicBezTo>
                    <a:lnTo>
                      <a:pt x="5402" y="8218"/>
                    </a:lnTo>
                    <a:cubicBezTo>
                      <a:pt x="5298" y="6862"/>
                      <a:pt x="5090" y="5528"/>
                      <a:pt x="4735" y="4234"/>
                    </a:cubicBezTo>
                    <a:cubicBezTo>
                      <a:pt x="4714" y="4151"/>
                      <a:pt x="4693" y="4088"/>
                      <a:pt x="4672" y="4005"/>
                    </a:cubicBezTo>
                    <a:cubicBezTo>
                      <a:pt x="4631" y="3838"/>
                      <a:pt x="4589" y="3671"/>
                      <a:pt x="4547" y="3525"/>
                    </a:cubicBezTo>
                    <a:cubicBezTo>
                      <a:pt x="4505" y="3358"/>
                      <a:pt x="4464" y="3212"/>
                      <a:pt x="4401" y="3045"/>
                    </a:cubicBezTo>
                    <a:cubicBezTo>
                      <a:pt x="4380" y="2962"/>
                      <a:pt x="4359" y="2899"/>
                      <a:pt x="4339" y="2816"/>
                    </a:cubicBezTo>
                    <a:cubicBezTo>
                      <a:pt x="4297" y="2670"/>
                      <a:pt x="4255" y="2545"/>
                      <a:pt x="4213" y="2399"/>
                    </a:cubicBezTo>
                    <a:cubicBezTo>
                      <a:pt x="4151" y="2232"/>
                      <a:pt x="4088" y="2044"/>
                      <a:pt x="4026" y="1877"/>
                    </a:cubicBezTo>
                    <a:cubicBezTo>
                      <a:pt x="4005" y="1815"/>
                      <a:pt x="3984" y="1752"/>
                      <a:pt x="3942" y="1690"/>
                    </a:cubicBezTo>
                    <a:cubicBezTo>
                      <a:pt x="3880" y="1523"/>
                      <a:pt x="3775" y="1356"/>
                      <a:pt x="3692" y="1168"/>
                    </a:cubicBezTo>
                    <a:cubicBezTo>
                      <a:pt x="3629" y="1064"/>
                      <a:pt x="3567" y="981"/>
                      <a:pt x="3525" y="876"/>
                    </a:cubicBezTo>
                    <a:cubicBezTo>
                      <a:pt x="3463" y="751"/>
                      <a:pt x="3400" y="605"/>
                      <a:pt x="3358" y="480"/>
                    </a:cubicBezTo>
                    <a:cubicBezTo>
                      <a:pt x="3296" y="334"/>
                      <a:pt x="3254" y="167"/>
                      <a:pt x="3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1"/>
              <p:cNvSpPr/>
              <p:nvPr/>
            </p:nvSpPr>
            <p:spPr>
              <a:xfrm>
                <a:off x="8466800" y="2781450"/>
                <a:ext cx="163750" cy="1351609"/>
              </a:xfrm>
              <a:custGeom>
                <a:avLst/>
                <a:gdLst/>
                <a:ahLst/>
                <a:cxnLst/>
                <a:rect l="l" t="t" r="r" b="b"/>
                <a:pathLst>
                  <a:path w="6550" h="54189" extrusionOk="0">
                    <a:moveTo>
                      <a:pt x="3400" y="1"/>
                    </a:moveTo>
                    <a:lnTo>
                      <a:pt x="3275" y="1106"/>
                    </a:lnTo>
                    <a:cubicBezTo>
                      <a:pt x="3213" y="1649"/>
                      <a:pt x="3234" y="2212"/>
                      <a:pt x="3359" y="2733"/>
                    </a:cubicBezTo>
                    <a:cubicBezTo>
                      <a:pt x="3421" y="3067"/>
                      <a:pt x="3505" y="3380"/>
                      <a:pt x="3588" y="3693"/>
                    </a:cubicBezTo>
                    <a:cubicBezTo>
                      <a:pt x="3609" y="3797"/>
                      <a:pt x="3630" y="3922"/>
                      <a:pt x="3651" y="4026"/>
                    </a:cubicBezTo>
                    <a:cubicBezTo>
                      <a:pt x="3734" y="4339"/>
                      <a:pt x="3797" y="4631"/>
                      <a:pt x="3838" y="4923"/>
                    </a:cubicBezTo>
                    <a:lnTo>
                      <a:pt x="3838" y="4986"/>
                    </a:lnTo>
                    <a:cubicBezTo>
                      <a:pt x="4026" y="5987"/>
                      <a:pt x="4026" y="7009"/>
                      <a:pt x="3880" y="8031"/>
                    </a:cubicBezTo>
                    <a:cubicBezTo>
                      <a:pt x="3838" y="8240"/>
                      <a:pt x="3797" y="8448"/>
                      <a:pt x="3734" y="8657"/>
                    </a:cubicBezTo>
                    <a:cubicBezTo>
                      <a:pt x="3546" y="9283"/>
                      <a:pt x="3296" y="9929"/>
                      <a:pt x="3025" y="10534"/>
                    </a:cubicBezTo>
                    <a:cubicBezTo>
                      <a:pt x="2900" y="10868"/>
                      <a:pt x="2754" y="11222"/>
                      <a:pt x="2608" y="11577"/>
                    </a:cubicBezTo>
                    <a:cubicBezTo>
                      <a:pt x="2086" y="12974"/>
                      <a:pt x="1794" y="14497"/>
                      <a:pt x="1648" y="16541"/>
                    </a:cubicBezTo>
                    <a:cubicBezTo>
                      <a:pt x="1607" y="17000"/>
                      <a:pt x="1544" y="17438"/>
                      <a:pt x="1482" y="17876"/>
                    </a:cubicBezTo>
                    <a:cubicBezTo>
                      <a:pt x="1482" y="17918"/>
                      <a:pt x="1482" y="17959"/>
                      <a:pt x="1461" y="17980"/>
                    </a:cubicBezTo>
                    <a:cubicBezTo>
                      <a:pt x="1440" y="18189"/>
                      <a:pt x="1398" y="18376"/>
                      <a:pt x="1377" y="18564"/>
                    </a:cubicBezTo>
                    <a:cubicBezTo>
                      <a:pt x="1315" y="18877"/>
                      <a:pt x="1273" y="19190"/>
                      <a:pt x="1273" y="19503"/>
                    </a:cubicBezTo>
                    <a:cubicBezTo>
                      <a:pt x="1252" y="19857"/>
                      <a:pt x="1252" y="20191"/>
                      <a:pt x="1294" y="20525"/>
                    </a:cubicBezTo>
                    <a:cubicBezTo>
                      <a:pt x="1315" y="20712"/>
                      <a:pt x="1336" y="20879"/>
                      <a:pt x="1356" y="21046"/>
                    </a:cubicBezTo>
                    <a:cubicBezTo>
                      <a:pt x="1419" y="21442"/>
                      <a:pt x="1482" y="21860"/>
                      <a:pt x="1565" y="22235"/>
                    </a:cubicBezTo>
                    <a:cubicBezTo>
                      <a:pt x="1586" y="22360"/>
                      <a:pt x="1628" y="22485"/>
                      <a:pt x="1648" y="22611"/>
                    </a:cubicBezTo>
                    <a:cubicBezTo>
                      <a:pt x="1690" y="22819"/>
                      <a:pt x="1732" y="23007"/>
                      <a:pt x="1774" y="23215"/>
                    </a:cubicBezTo>
                    <a:cubicBezTo>
                      <a:pt x="1940" y="23987"/>
                      <a:pt x="2024" y="24759"/>
                      <a:pt x="2066" y="25531"/>
                    </a:cubicBezTo>
                    <a:cubicBezTo>
                      <a:pt x="2066" y="26240"/>
                      <a:pt x="1982" y="26928"/>
                      <a:pt x="1836" y="27616"/>
                    </a:cubicBezTo>
                    <a:cubicBezTo>
                      <a:pt x="1794" y="27867"/>
                      <a:pt x="1732" y="28096"/>
                      <a:pt x="1669" y="28346"/>
                    </a:cubicBezTo>
                    <a:cubicBezTo>
                      <a:pt x="1628" y="28534"/>
                      <a:pt x="1586" y="28722"/>
                      <a:pt x="1523" y="28909"/>
                    </a:cubicBezTo>
                    <a:cubicBezTo>
                      <a:pt x="1377" y="29473"/>
                      <a:pt x="1210" y="30015"/>
                      <a:pt x="1023" y="30536"/>
                    </a:cubicBezTo>
                    <a:cubicBezTo>
                      <a:pt x="1002" y="30620"/>
                      <a:pt x="981" y="30682"/>
                      <a:pt x="960" y="30766"/>
                    </a:cubicBezTo>
                    <a:cubicBezTo>
                      <a:pt x="960" y="30828"/>
                      <a:pt x="898" y="30954"/>
                      <a:pt x="877" y="31058"/>
                    </a:cubicBezTo>
                    <a:lnTo>
                      <a:pt x="793" y="31329"/>
                    </a:lnTo>
                    <a:lnTo>
                      <a:pt x="772" y="31371"/>
                    </a:lnTo>
                    <a:lnTo>
                      <a:pt x="752" y="31433"/>
                    </a:lnTo>
                    <a:cubicBezTo>
                      <a:pt x="752" y="31454"/>
                      <a:pt x="731" y="31496"/>
                      <a:pt x="731" y="31517"/>
                    </a:cubicBezTo>
                    <a:cubicBezTo>
                      <a:pt x="439" y="32455"/>
                      <a:pt x="209" y="33394"/>
                      <a:pt x="84" y="34353"/>
                    </a:cubicBezTo>
                    <a:cubicBezTo>
                      <a:pt x="84" y="34374"/>
                      <a:pt x="84" y="34395"/>
                      <a:pt x="84" y="34416"/>
                    </a:cubicBezTo>
                    <a:cubicBezTo>
                      <a:pt x="63" y="34562"/>
                      <a:pt x="42" y="34708"/>
                      <a:pt x="42" y="34854"/>
                    </a:cubicBezTo>
                    <a:cubicBezTo>
                      <a:pt x="22" y="35062"/>
                      <a:pt x="1" y="35292"/>
                      <a:pt x="1" y="35500"/>
                    </a:cubicBezTo>
                    <a:lnTo>
                      <a:pt x="1" y="35709"/>
                    </a:lnTo>
                    <a:lnTo>
                      <a:pt x="1" y="36043"/>
                    </a:lnTo>
                    <a:cubicBezTo>
                      <a:pt x="1" y="36251"/>
                      <a:pt x="1" y="36460"/>
                      <a:pt x="22" y="36668"/>
                    </a:cubicBezTo>
                    <a:cubicBezTo>
                      <a:pt x="42" y="36877"/>
                      <a:pt x="42" y="37086"/>
                      <a:pt x="42" y="37294"/>
                    </a:cubicBezTo>
                    <a:cubicBezTo>
                      <a:pt x="188" y="39985"/>
                      <a:pt x="543" y="42675"/>
                      <a:pt x="918" y="45199"/>
                    </a:cubicBezTo>
                    <a:cubicBezTo>
                      <a:pt x="981" y="45700"/>
                      <a:pt x="1064" y="46179"/>
                      <a:pt x="1148" y="46659"/>
                    </a:cubicBezTo>
                    <a:cubicBezTo>
                      <a:pt x="1190" y="46972"/>
                      <a:pt x="1231" y="47264"/>
                      <a:pt x="1294" y="47577"/>
                    </a:cubicBezTo>
                    <a:cubicBezTo>
                      <a:pt x="1315" y="47765"/>
                      <a:pt x="1356" y="48098"/>
                      <a:pt x="1398" y="48474"/>
                    </a:cubicBezTo>
                    <a:cubicBezTo>
                      <a:pt x="1502" y="49287"/>
                      <a:pt x="1607" y="50080"/>
                      <a:pt x="1732" y="50831"/>
                    </a:cubicBezTo>
                    <a:cubicBezTo>
                      <a:pt x="1815" y="51394"/>
                      <a:pt x="1920" y="51957"/>
                      <a:pt x="2024" y="52458"/>
                    </a:cubicBezTo>
                    <a:cubicBezTo>
                      <a:pt x="2149" y="53042"/>
                      <a:pt x="2295" y="53626"/>
                      <a:pt x="2483" y="54189"/>
                    </a:cubicBezTo>
                    <a:lnTo>
                      <a:pt x="2816" y="54189"/>
                    </a:lnTo>
                    <a:cubicBezTo>
                      <a:pt x="2462" y="53083"/>
                      <a:pt x="2191" y="51957"/>
                      <a:pt x="2045" y="50810"/>
                    </a:cubicBezTo>
                    <a:cubicBezTo>
                      <a:pt x="1878" y="49892"/>
                      <a:pt x="1774" y="49016"/>
                      <a:pt x="1711" y="48432"/>
                    </a:cubicBezTo>
                    <a:cubicBezTo>
                      <a:pt x="1648" y="48036"/>
                      <a:pt x="1628" y="47723"/>
                      <a:pt x="1586" y="47514"/>
                    </a:cubicBezTo>
                    <a:cubicBezTo>
                      <a:pt x="1461" y="46763"/>
                      <a:pt x="1356" y="45992"/>
                      <a:pt x="1231" y="45178"/>
                    </a:cubicBezTo>
                    <a:cubicBezTo>
                      <a:pt x="1148" y="44719"/>
                      <a:pt x="1085" y="44240"/>
                      <a:pt x="1023" y="43781"/>
                    </a:cubicBezTo>
                    <a:cubicBezTo>
                      <a:pt x="939" y="43218"/>
                      <a:pt x="856" y="42655"/>
                      <a:pt x="793" y="42091"/>
                    </a:cubicBezTo>
                    <a:cubicBezTo>
                      <a:pt x="647" y="40923"/>
                      <a:pt x="522" y="39755"/>
                      <a:pt x="439" y="38587"/>
                    </a:cubicBezTo>
                    <a:cubicBezTo>
                      <a:pt x="418" y="38358"/>
                      <a:pt x="397" y="38128"/>
                      <a:pt x="376" y="37920"/>
                    </a:cubicBezTo>
                    <a:lnTo>
                      <a:pt x="397" y="37628"/>
                    </a:lnTo>
                    <a:cubicBezTo>
                      <a:pt x="397" y="37503"/>
                      <a:pt x="376" y="37398"/>
                      <a:pt x="376" y="37273"/>
                    </a:cubicBezTo>
                    <a:cubicBezTo>
                      <a:pt x="355" y="36960"/>
                      <a:pt x="355" y="36668"/>
                      <a:pt x="334" y="36376"/>
                    </a:cubicBezTo>
                    <a:cubicBezTo>
                      <a:pt x="334" y="36168"/>
                      <a:pt x="334" y="35959"/>
                      <a:pt x="334" y="35730"/>
                    </a:cubicBezTo>
                    <a:lnTo>
                      <a:pt x="334" y="35500"/>
                    </a:lnTo>
                    <a:cubicBezTo>
                      <a:pt x="355" y="34374"/>
                      <a:pt x="543" y="33269"/>
                      <a:pt x="877" y="32205"/>
                    </a:cubicBezTo>
                    <a:cubicBezTo>
                      <a:pt x="877" y="32163"/>
                      <a:pt x="898" y="32142"/>
                      <a:pt x="918" y="32101"/>
                    </a:cubicBezTo>
                    <a:cubicBezTo>
                      <a:pt x="918" y="32080"/>
                      <a:pt x="918" y="32059"/>
                      <a:pt x="918" y="32038"/>
                    </a:cubicBezTo>
                    <a:cubicBezTo>
                      <a:pt x="918" y="32017"/>
                      <a:pt x="939" y="32017"/>
                      <a:pt x="939" y="31996"/>
                    </a:cubicBezTo>
                    <a:cubicBezTo>
                      <a:pt x="960" y="31913"/>
                      <a:pt x="1002" y="31809"/>
                      <a:pt x="1023" y="31725"/>
                    </a:cubicBezTo>
                    <a:cubicBezTo>
                      <a:pt x="1044" y="31663"/>
                      <a:pt x="1085" y="31538"/>
                      <a:pt x="1106" y="31433"/>
                    </a:cubicBezTo>
                    <a:cubicBezTo>
                      <a:pt x="1190" y="31162"/>
                      <a:pt x="1273" y="30933"/>
                      <a:pt x="1356" y="30682"/>
                    </a:cubicBezTo>
                    <a:cubicBezTo>
                      <a:pt x="1419" y="30432"/>
                      <a:pt x="1502" y="30161"/>
                      <a:pt x="1586" y="29890"/>
                    </a:cubicBezTo>
                    <a:cubicBezTo>
                      <a:pt x="1648" y="29765"/>
                      <a:pt x="1690" y="29619"/>
                      <a:pt x="1711" y="29473"/>
                    </a:cubicBezTo>
                    <a:cubicBezTo>
                      <a:pt x="1774" y="29327"/>
                      <a:pt x="1815" y="29160"/>
                      <a:pt x="1857" y="29014"/>
                    </a:cubicBezTo>
                    <a:cubicBezTo>
                      <a:pt x="2191" y="27887"/>
                      <a:pt x="2378" y="26740"/>
                      <a:pt x="2378" y="25572"/>
                    </a:cubicBezTo>
                    <a:cubicBezTo>
                      <a:pt x="2337" y="24571"/>
                      <a:pt x="2191" y="23570"/>
                      <a:pt x="1961" y="22590"/>
                    </a:cubicBezTo>
                    <a:cubicBezTo>
                      <a:pt x="1857" y="22068"/>
                      <a:pt x="1753" y="21547"/>
                      <a:pt x="1669" y="21025"/>
                    </a:cubicBezTo>
                    <a:cubicBezTo>
                      <a:pt x="1648" y="20858"/>
                      <a:pt x="1628" y="20671"/>
                      <a:pt x="1607" y="20504"/>
                    </a:cubicBezTo>
                    <a:cubicBezTo>
                      <a:pt x="1565" y="20170"/>
                      <a:pt x="1565" y="19836"/>
                      <a:pt x="1586" y="19503"/>
                    </a:cubicBezTo>
                    <a:cubicBezTo>
                      <a:pt x="1628" y="19002"/>
                      <a:pt x="1690" y="18522"/>
                      <a:pt x="1774" y="18043"/>
                    </a:cubicBezTo>
                    <a:cubicBezTo>
                      <a:pt x="1857" y="17542"/>
                      <a:pt x="1920" y="17062"/>
                      <a:pt x="1961" y="16562"/>
                    </a:cubicBezTo>
                    <a:cubicBezTo>
                      <a:pt x="2107" y="14560"/>
                      <a:pt x="2399" y="13079"/>
                      <a:pt x="2921" y="11702"/>
                    </a:cubicBezTo>
                    <a:cubicBezTo>
                      <a:pt x="3046" y="11347"/>
                      <a:pt x="3171" y="11014"/>
                      <a:pt x="3317" y="10680"/>
                    </a:cubicBezTo>
                    <a:cubicBezTo>
                      <a:pt x="3484" y="10346"/>
                      <a:pt x="3609" y="9992"/>
                      <a:pt x="3755" y="9637"/>
                    </a:cubicBezTo>
                    <a:cubicBezTo>
                      <a:pt x="3797" y="9491"/>
                      <a:pt x="3859" y="9345"/>
                      <a:pt x="3901" y="9220"/>
                    </a:cubicBezTo>
                    <a:cubicBezTo>
                      <a:pt x="3901" y="9199"/>
                      <a:pt x="3922" y="9178"/>
                      <a:pt x="3922" y="9157"/>
                    </a:cubicBezTo>
                    <a:cubicBezTo>
                      <a:pt x="3964" y="9011"/>
                      <a:pt x="4005" y="8865"/>
                      <a:pt x="4047" y="8719"/>
                    </a:cubicBezTo>
                    <a:cubicBezTo>
                      <a:pt x="4110" y="8532"/>
                      <a:pt x="4151" y="8323"/>
                      <a:pt x="4193" y="8115"/>
                    </a:cubicBezTo>
                    <a:cubicBezTo>
                      <a:pt x="4231" y="7889"/>
                      <a:pt x="4260" y="7660"/>
                      <a:pt x="4278" y="7430"/>
                    </a:cubicBezTo>
                    <a:lnTo>
                      <a:pt x="4278" y="7430"/>
                    </a:lnTo>
                    <a:cubicBezTo>
                      <a:pt x="4305" y="7142"/>
                      <a:pt x="4318" y="6853"/>
                      <a:pt x="4318" y="6571"/>
                    </a:cubicBezTo>
                    <a:cubicBezTo>
                      <a:pt x="4297" y="6029"/>
                      <a:pt x="4235" y="5487"/>
                      <a:pt x="4151" y="4944"/>
                    </a:cubicBezTo>
                    <a:cubicBezTo>
                      <a:pt x="4110" y="4631"/>
                      <a:pt x="4047" y="4298"/>
                      <a:pt x="3964" y="3985"/>
                    </a:cubicBezTo>
                    <a:cubicBezTo>
                      <a:pt x="3943" y="3860"/>
                      <a:pt x="3901" y="3755"/>
                      <a:pt x="3880" y="3630"/>
                    </a:cubicBezTo>
                    <a:cubicBezTo>
                      <a:pt x="3859" y="3505"/>
                      <a:pt x="3818" y="3359"/>
                      <a:pt x="3797" y="3255"/>
                    </a:cubicBezTo>
                    <a:cubicBezTo>
                      <a:pt x="3692" y="2900"/>
                      <a:pt x="3630" y="2546"/>
                      <a:pt x="3588" y="2191"/>
                    </a:cubicBezTo>
                    <a:lnTo>
                      <a:pt x="3588" y="2191"/>
                    </a:lnTo>
                    <a:cubicBezTo>
                      <a:pt x="3589" y="2205"/>
                      <a:pt x="3590" y="2219"/>
                      <a:pt x="3591" y="2232"/>
                    </a:cubicBezTo>
                    <a:lnTo>
                      <a:pt x="3591" y="2232"/>
                    </a:lnTo>
                    <a:cubicBezTo>
                      <a:pt x="3590" y="2226"/>
                      <a:pt x="3589" y="2219"/>
                      <a:pt x="3588" y="2212"/>
                    </a:cubicBezTo>
                    <a:lnTo>
                      <a:pt x="3571" y="2055"/>
                    </a:lnTo>
                    <a:lnTo>
                      <a:pt x="3571" y="2055"/>
                    </a:lnTo>
                    <a:cubicBezTo>
                      <a:pt x="3612" y="2176"/>
                      <a:pt x="3673" y="2277"/>
                      <a:pt x="3734" y="2379"/>
                    </a:cubicBezTo>
                    <a:cubicBezTo>
                      <a:pt x="3797" y="2483"/>
                      <a:pt x="3838" y="2587"/>
                      <a:pt x="3901" y="2692"/>
                    </a:cubicBezTo>
                    <a:cubicBezTo>
                      <a:pt x="3943" y="2796"/>
                      <a:pt x="4005" y="2942"/>
                      <a:pt x="4068" y="3067"/>
                    </a:cubicBezTo>
                    <a:cubicBezTo>
                      <a:pt x="4276" y="3672"/>
                      <a:pt x="4485" y="4298"/>
                      <a:pt x="4652" y="4965"/>
                    </a:cubicBezTo>
                    <a:cubicBezTo>
                      <a:pt x="4673" y="5028"/>
                      <a:pt x="4694" y="5111"/>
                      <a:pt x="4714" y="5174"/>
                    </a:cubicBezTo>
                    <a:cubicBezTo>
                      <a:pt x="5111" y="6634"/>
                      <a:pt x="5361" y="8135"/>
                      <a:pt x="5445" y="9658"/>
                    </a:cubicBezTo>
                    <a:cubicBezTo>
                      <a:pt x="5486" y="11368"/>
                      <a:pt x="5236" y="13079"/>
                      <a:pt x="4986" y="14726"/>
                    </a:cubicBezTo>
                    <a:cubicBezTo>
                      <a:pt x="4777" y="16020"/>
                      <a:pt x="4652" y="17334"/>
                      <a:pt x="4568" y="18668"/>
                    </a:cubicBezTo>
                    <a:cubicBezTo>
                      <a:pt x="4548" y="19982"/>
                      <a:pt x="4631" y="21317"/>
                      <a:pt x="4819" y="22652"/>
                    </a:cubicBezTo>
                    <a:cubicBezTo>
                      <a:pt x="4840" y="22882"/>
                      <a:pt x="4861" y="23111"/>
                      <a:pt x="4881" y="23341"/>
                    </a:cubicBezTo>
                    <a:cubicBezTo>
                      <a:pt x="4923" y="23695"/>
                      <a:pt x="4965" y="24050"/>
                      <a:pt x="5007" y="24404"/>
                    </a:cubicBezTo>
                    <a:cubicBezTo>
                      <a:pt x="5173" y="26323"/>
                      <a:pt x="5278" y="28263"/>
                      <a:pt x="5299" y="30203"/>
                    </a:cubicBezTo>
                    <a:cubicBezTo>
                      <a:pt x="5319" y="31225"/>
                      <a:pt x="5299" y="32268"/>
                      <a:pt x="5278" y="33290"/>
                    </a:cubicBezTo>
                    <a:lnTo>
                      <a:pt x="5278" y="33498"/>
                    </a:lnTo>
                    <a:lnTo>
                      <a:pt x="5278" y="33519"/>
                    </a:lnTo>
                    <a:lnTo>
                      <a:pt x="5278" y="33665"/>
                    </a:lnTo>
                    <a:cubicBezTo>
                      <a:pt x="5257" y="34416"/>
                      <a:pt x="5215" y="35188"/>
                      <a:pt x="5278" y="35959"/>
                    </a:cubicBezTo>
                    <a:cubicBezTo>
                      <a:pt x="5278" y="36126"/>
                      <a:pt x="5299" y="36293"/>
                      <a:pt x="5319" y="36460"/>
                    </a:cubicBezTo>
                    <a:cubicBezTo>
                      <a:pt x="5403" y="37252"/>
                      <a:pt x="5549" y="38066"/>
                      <a:pt x="5737" y="38838"/>
                    </a:cubicBezTo>
                    <a:cubicBezTo>
                      <a:pt x="5820" y="39234"/>
                      <a:pt x="5903" y="39630"/>
                      <a:pt x="6008" y="40027"/>
                    </a:cubicBezTo>
                    <a:cubicBezTo>
                      <a:pt x="6070" y="40360"/>
                      <a:pt x="6112" y="40673"/>
                      <a:pt x="6154" y="41007"/>
                    </a:cubicBezTo>
                    <a:cubicBezTo>
                      <a:pt x="6154" y="41132"/>
                      <a:pt x="6175" y="41278"/>
                      <a:pt x="6195" y="41424"/>
                    </a:cubicBezTo>
                    <a:cubicBezTo>
                      <a:pt x="6195" y="41570"/>
                      <a:pt x="6216" y="41737"/>
                      <a:pt x="6216" y="41904"/>
                    </a:cubicBezTo>
                    <a:cubicBezTo>
                      <a:pt x="6237" y="42300"/>
                      <a:pt x="6237" y="42717"/>
                      <a:pt x="6237" y="43113"/>
                    </a:cubicBezTo>
                    <a:lnTo>
                      <a:pt x="6237" y="43364"/>
                    </a:lnTo>
                    <a:cubicBezTo>
                      <a:pt x="6237" y="43572"/>
                      <a:pt x="6237" y="43760"/>
                      <a:pt x="6216" y="43969"/>
                    </a:cubicBezTo>
                    <a:cubicBezTo>
                      <a:pt x="6216" y="44156"/>
                      <a:pt x="6216" y="44323"/>
                      <a:pt x="6195" y="44490"/>
                    </a:cubicBezTo>
                    <a:cubicBezTo>
                      <a:pt x="6195" y="44657"/>
                      <a:pt x="6195" y="44782"/>
                      <a:pt x="6175" y="44907"/>
                    </a:cubicBezTo>
                    <a:lnTo>
                      <a:pt x="6175" y="45095"/>
                    </a:lnTo>
                    <a:cubicBezTo>
                      <a:pt x="6175" y="45199"/>
                      <a:pt x="6175" y="45324"/>
                      <a:pt x="6175" y="45449"/>
                    </a:cubicBezTo>
                    <a:cubicBezTo>
                      <a:pt x="6154" y="45554"/>
                      <a:pt x="6175" y="45616"/>
                      <a:pt x="6175" y="45700"/>
                    </a:cubicBezTo>
                    <a:lnTo>
                      <a:pt x="6175" y="45929"/>
                    </a:lnTo>
                    <a:cubicBezTo>
                      <a:pt x="6154" y="46346"/>
                      <a:pt x="6133" y="46763"/>
                      <a:pt x="6133" y="47201"/>
                    </a:cubicBezTo>
                    <a:lnTo>
                      <a:pt x="6133" y="47994"/>
                    </a:lnTo>
                    <a:cubicBezTo>
                      <a:pt x="6133" y="48265"/>
                      <a:pt x="6112" y="48578"/>
                      <a:pt x="6091" y="48870"/>
                    </a:cubicBezTo>
                    <a:cubicBezTo>
                      <a:pt x="6091" y="48995"/>
                      <a:pt x="6091" y="49100"/>
                      <a:pt x="6070" y="49225"/>
                    </a:cubicBezTo>
                    <a:cubicBezTo>
                      <a:pt x="6070" y="49225"/>
                      <a:pt x="6070" y="49246"/>
                      <a:pt x="6070" y="49266"/>
                    </a:cubicBezTo>
                    <a:cubicBezTo>
                      <a:pt x="6049" y="49788"/>
                      <a:pt x="5987" y="50309"/>
                      <a:pt x="5903" y="50852"/>
                    </a:cubicBezTo>
                    <a:cubicBezTo>
                      <a:pt x="5903" y="50872"/>
                      <a:pt x="5903" y="50893"/>
                      <a:pt x="5903" y="50914"/>
                    </a:cubicBezTo>
                    <a:cubicBezTo>
                      <a:pt x="5841" y="51269"/>
                      <a:pt x="5778" y="51623"/>
                      <a:pt x="5695" y="51978"/>
                    </a:cubicBezTo>
                    <a:cubicBezTo>
                      <a:pt x="5653" y="52166"/>
                      <a:pt x="5591" y="52332"/>
                      <a:pt x="5549" y="52520"/>
                    </a:cubicBezTo>
                    <a:cubicBezTo>
                      <a:pt x="5507" y="52624"/>
                      <a:pt x="5486" y="52708"/>
                      <a:pt x="5445" y="52812"/>
                    </a:cubicBezTo>
                    <a:cubicBezTo>
                      <a:pt x="5424" y="52916"/>
                      <a:pt x="5403" y="52979"/>
                      <a:pt x="5361" y="53062"/>
                    </a:cubicBezTo>
                    <a:cubicBezTo>
                      <a:pt x="5340" y="53146"/>
                      <a:pt x="5299" y="53229"/>
                      <a:pt x="5278" y="53313"/>
                    </a:cubicBezTo>
                    <a:cubicBezTo>
                      <a:pt x="5257" y="53375"/>
                      <a:pt x="5236" y="53438"/>
                      <a:pt x="5194" y="53500"/>
                    </a:cubicBezTo>
                    <a:cubicBezTo>
                      <a:pt x="5194" y="53500"/>
                      <a:pt x="5194" y="53521"/>
                      <a:pt x="5173" y="53521"/>
                    </a:cubicBezTo>
                    <a:cubicBezTo>
                      <a:pt x="5173" y="53563"/>
                      <a:pt x="5153" y="53584"/>
                      <a:pt x="5132" y="53626"/>
                    </a:cubicBezTo>
                    <a:cubicBezTo>
                      <a:pt x="5111" y="53688"/>
                      <a:pt x="5090" y="53730"/>
                      <a:pt x="5069" y="53772"/>
                    </a:cubicBezTo>
                    <a:cubicBezTo>
                      <a:pt x="5048" y="53834"/>
                      <a:pt x="5007" y="53918"/>
                      <a:pt x="4986" y="53980"/>
                    </a:cubicBezTo>
                    <a:cubicBezTo>
                      <a:pt x="4986" y="53980"/>
                      <a:pt x="4965" y="54001"/>
                      <a:pt x="4965" y="54022"/>
                    </a:cubicBezTo>
                    <a:lnTo>
                      <a:pt x="4965" y="54043"/>
                    </a:lnTo>
                    <a:cubicBezTo>
                      <a:pt x="4944" y="54064"/>
                      <a:pt x="4944" y="54084"/>
                      <a:pt x="4923" y="54126"/>
                    </a:cubicBezTo>
                    <a:cubicBezTo>
                      <a:pt x="4902" y="54147"/>
                      <a:pt x="4902" y="54168"/>
                      <a:pt x="4881" y="54189"/>
                    </a:cubicBezTo>
                    <a:lnTo>
                      <a:pt x="5236" y="54189"/>
                    </a:lnTo>
                    <a:cubicBezTo>
                      <a:pt x="5257" y="54147"/>
                      <a:pt x="5278" y="54105"/>
                      <a:pt x="5278" y="54064"/>
                    </a:cubicBezTo>
                    <a:cubicBezTo>
                      <a:pt x="5299" y="54022"/>
                      <a:pt x="5319" y="54001"/>
                      <a:pt x="5340" y="53959"/>
                    </a:cubicBezTo>
                    <a:cubicBezTo>
                      <a:pt x="5361" y="53938"/>
                      <a:pt x="5403" y="53834"/>
                      <a:pt x="5424" y="53772"/>
                    </a:cubicBezTo>
                    <a:cubicBezTo>
                      <a:pt x="5424" y="53751"/>
                      <a:pt x="5424" y="53751"/>
                      <a:pt x="5424" y="53751"/>
                    </a:cubicBezTo>
                    <a:cubicBezTo>
                      <a:pt x="5445" y="53688"/>
                      <a:pt x="5465" y="53646"/>
                      <a:pt x="5486" y="53584"/>
                    </a:cubicBezTo>
                    <a:cubicBezTo>
                      <a:pt x="5486" y="53584"/>
                      <a:pt x="5507" y="53563"/>
                      <a:pt x="5507" y="53563"/>
                    </a:cubicBezTo>
                    <a:cubicBezTo>
                      <a:pt x="5528" y="53480"/>
                      <a:pt x="5549" y="53417"/>
                      <a:pt x="5591" y="53354"/>
                    </a:cubicBezTo>
                    <a:cubicBezTo>
                      <a:pt x="5611" y="53292"/>
                      <a:pt x="5653" y="53188"/>
                      <a:pt x="5674" y="53104"/>
                    </a:cubicBezTo>
                    <a:cubicBezTo>
                      <a:pt x="5674" y="53083"/>
                      <a:pt x="5674" y="53083"/>
                      <a:pt x="5674" y="53083"/>
                    </a:cubicBezTo>
                    <a:cubicBezTo>
                      <a:pt x="5737" y="52937"/>
                      <a:pt x="5778" y="52770"/>
                      <a:pt x="5820" y="52624"/>
                    </a:cubicBezTo>
                    <a:cubicBezTo>
                      <a:pt x="5883" y="52437"/>
                      <a:pt x="5924" y="52228"/>
                      <a:pt x="5987" y="52020"/>
                    </a:cubicBezTo>
                    <a:cubicBezTo>
                      <a:pt x="6070" y="51644"/>
                      <a:pt x="6154" y="51248"/>
                      <a:pt x="6216" y="50852"/>
                    </a:cubicBezTo>
                    <a:cubicBezTo>
                      <a:pt x="6341" y="49913"/>
                      <a:pt x="6404" y="48974"/>
                      <a:pt x="6425" y="48036"/>
                    </a:cubicBezTo>
                    <a:cubicBezTo>
                      <a:pt x="6425" y="47806"/>
                      <a:pt x="6425" y="47577"/>
                      <a:pt x="6446" y="47347"/>
                    </a:cubicBezTo>
                    <a:lnTo>
                      <a:pt x="6446" y="47097"/>
                    </a:lnTo>
                    <a:lnTo>
                      <a:pt x="6446" y="46451"/>
                    </a:lnTo>
                    <a:cubicBezTo>
                      <a:pt x="6446" y="46221"/>
                      <a:pt x="6467" y="45929"/>
                      <a:pt x="6467" y="45679"/>
                    </a:cubicBezTo>
                    <a:lnTo>
                      <a:pt x="6467" y="45491"/>
                    </a:lnTo>
                    <a:cubicBezTo>
                      <a:pt x="6467" y="45366"/>
                      <a:pt x="6467" y="45220"/>
                      <a:pt x="6487" y="45095"/>
                    </a:cubicBezTo>
                    <a:cubicBezTo>
                      <a:pt x="6508" y="44719"/>
                      <a:pt x="6529" y="44365"/>
                      <a:pt x="6529" y="43989"/>
                    </a:cubicBezTo>
                    <a:cubicBezTo>
                      <a:pt x="6529" y="43781"/>
                      <a:pt x="6550" y="43572"/>
                      <a:pt x="6550" y="43364"/>
                    </a:cubicBezTo>
                    <a:lnTo>
                      <a:pt x="6550" y="43155"/>
                    </a:lnTo>
                    <a:cubicBezTo>
                      <a:pt x="6550" y="43155"/>
                      <a:pt x="6508" y="43134"/>
                      <a:pt x="6508" y="43134"/>
                    </a:cubicBezTo>
                    <a:lnTo>
                      <a:pt x="6508" y="42446"/>
                    </a:lnTo>
                    <a:cubicBezTo>
                      <a:pt x="6508" y="41987"/>
                      <a:pt x="6487" y="41507"/>
                      <a:pt x="6425" y="41028"/>
                    </a:cubicBezTo>
                    <a:cubicBezTo>
                      <a:pt x="6404" y="40903"/>
                      <a:pt x="6404" y="40777"/>
                      <a:pt x="6383" y="40631"/>
                    </a:cubicBezTo>
                    <a:cubicBezTo>
                      <a:pt x="6362" y="40506"/>
                      <a:pt x="6341" y="40402"/>
                      <a:pt x="6321" y="40277"/>
                    </a:cubicBezTo>
                    <a:cubicBezTo>
                      <a:pt x="6300" y="40152"/>
                      <a:pt x="6279" y="40068"/>
                      <a:pt x="6279" y="39985"/>
                    </a:cubicBezTo>
                    <a:cubicBezTo>
                      <a:pt x="6195" y="39568"/>
                      <a:pt x="6112" y="39171"/>
                      <a:pt x="6008" y="38775"/>
                    </a:cubicBezTo>
                    <a:cubicBezTo>
                      <a:pt x="5966" y="38608"/>
                      <a:pt x="5945" y="38441"/>
                      <a:pt x="5903" y="38274"/>
                    </a:cubicBezTo>
                    <a:cubicBezTo>
                      <a:pt x="5757" y="37670"/>
                      <a:pt x="5653" y="37044"/>
                      <a:pt x="5591" y="36439"/>
                    </a:cubicBezTo>
                    <a:cubicBezTo>
                      <a:pt x="5507" y="35521"/>
                      <a:pt x="5507" y="34604"/>
                      <a:pt x="5549" y="33686"/>
                    </a:cubicBezTo>
                    <a:lnTo>
                      <a:pt x="5570" y="33290"/>
                    </a:lnTo>
                    <a:cubicBezTo>
                      <a:pt x="5591" y="32685"/>
                      <a:pt x="5611" y="32059"/>
                      <a:pt x="5611" y="31454"/>
                    </a:cubicBezTo>
                    <a:lnTo>
                      <a:pt x="5611" y="31100"/>
                    </a:lnTo>
                    <a:lnTo>
                      <a:pt x="5611" y="30161"/>
                    </a:lnTo>
                    <a:cubicBezTo>
                      <a:pt x="5611" y="29493"/>
                      <a:pt x="5570" y="28805"/>
                      <a:pt x="5549" y="28138"/>
                    </a:cubicBezTo>
                    <a:cubicBezTo>
                      <a:pt x="5528" y="27700"/>
                      <a:pt x="5507" y="27283"/>
                      <a:pt x="5486" y="26865"/>
                    </a:cubicBezTo>
                    <a:lnTo>
                      <a:pt x="5486" y="26845"/>
                    </a:lnTo>
                    <a:cubicBezTo>
                      <a:pt x="5486" y="26740"/>
                      <a:pt x="5465" y="26636"/>
                      <a:pt x="5465" y="26532"/>
                    </a:cubicBezTo>
                    <a:cubicBezTo>
                      <a:pt x="5424" y="25823"/>
                      <a:pt x="5361" y="25093"/>
                      <a:pt x="5299" y="24383"/>
                    </a:cubicBezTo>
                    <a:cubicBezTo>
                      <a:pt x="5257" y="24029"/>
                      <a:pt x="5215" y="23674"/>
                      <a:pt x="5194" y="23299"/>
                    </a:cubicBezTo>
                    <a:cubicBezTo>
                      <a:pt x="5153" y="23069"/>
                      <a:pt x="5132" y="22840"/>
                      <a:pt x="5111" y="22611"/>
                    </a:cubicBezTo>
                    <a:cubicBezTo>
                      <a:pt x="4923" y="21317"/>
                      <a:pt x="4840" y="20003"/>
                      <a:pt x="4861" y="18668"/>
                    </a:cubicBezTo>
                    <a:cubicBezTo>
                      <a:pt x="4944" y="17354"/>
                      <a:pt x="5090" y="16061"/>
                      <a:pt x="5299" y="14747"/>
                    </a:cubicBezTo>
                    <a:cubicBezTo>
                      <a:pt x="5486" y="13537"/>
                      <a:pt x="5674" y="12307"/>
                      <a:pt x="5737" y="11055"/>
                    </a:cubicBezTo>
                    <a:cubicBezTo>
                      <a:pt x="5757" y="10576"/>
                      <a:pt x="5778" y="10117"/>
                      <a:pt x="5757" y="9637"/>
                    </a:cubicBezTo>
                    <a:cubicBezTo>
                      <a:pt x="5674" y="8094"/>
                      <a:pt x="5445" y="6571"/>
                      <a:pt x="5027" y="5090"/>
                    </a:cubicBezTo>
                    <a:cubicBezTo>
                      <a:pt x="4965" y="4861"/>
                      <a:pt x="4902" y="4610"/>
                      <a:pt x="4840" y="4381"/>
                    </a:cubicBezTo>
                    <a:cubicBezTo>
                      <a:pt x="4694" y="3880"/>
                      <a:pt x="4527" y="3422"/>
                      <a:pt x="4381" y="2963"/>
                    </a:cubicBezTo>
                    <a:cubicBezTo>
                      <a:pt x="4276" y="2692"/>
                      <a:pt x="4151" y="2441"/>
                      <a:pt x="4005" y="2212"/>
                    </a:cubicBezTo>
                    <a:cubicBezTo>
                      <a:pt x="3964" y="2128"/>
                      <a:pt x="3922" y="2045"/>
                      <a:pt x="3880" y="1941"/>
                    </a:cubicBezTo>
                    <a:cubicBezTo>
                      <a:pt x="3818" y="1816"/>
                      <a:pt x="3755" y="1711"/>
                      <a:pt x="3713" y="1586"/>
                    </a:cubicBezTo>
                    <a:cubicBezTo>
                      <a:pt x="3651" y="1419"/>
                      <a:pt x="3588" y="1252"/>
                      <a:pt x="3567" y="1106"/>
                    </a:cubicBezTo>
                    <a:lnTo>
                      <a:pt x="3505" y="585"/>
                    </a:lnTo>
                    <a:lnTo>
                      <a:pt x="340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1"/>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1"/>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1"/>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1"/>
              <p:cNvSpPr/>
              <p:nvPr/>
            </p:nvSpPr>
            <p:spPr>
              <a:xfrm>
                <a:off x="8621675" y="3499975"/>
                <a:ext cx="30775" cy="7350"/>
              </a:xfrm>
              <a:custGeom>
                <a:avLst/>
                <a:gdLst/>
                <a:ahLst/>
                <a:cxnLst/>
                <a:rect l="l" t="t" r="r" b="b"/>
                <a:pathLst>
                  <a:path w="1231" h="294" extrusionOk="0">
                    <a:moveTo>
                      <a:pt x="109" y="0"/>
                    </a:moveTo>
                    <a:cubicBezTo>
                      <a:pt x="1" y="0"/>
                      <a:pt x="6" y="189"/>
                      <a:pt x="126" y="189"/>
                    </a:cubicBezTo>
                    <a:lnTo>
                      <a:pt x="146" y="189"/>
                    </a:lnTo>
                    <a:cubicBezTo>
                      <a:pt x="480" y="252"/>
                      <a:pt x="814" y="294"/>
                      <a:pt x="1148" y="294"/>
                    </a:cubicBezTo>
                    <a:cubicBezTo>
                      <a:pt x="1210" y="273"/>
                      <a:pt x="1231" y="189"/>
                      <a:pt x="1168" y="168"/>
                    </a:cubicBezTo>
                    <a:cubicBezTo>
                      <a:pt x="835" y="85"/>
                      <a:pt x="480" y="22"/>
                      <a:pt x="126" y="2"/>
                    </a:cubicBezTo>
                    <a:cubicBezTo>
                      <a:pt x="120" y="1"/>
                      <a:pt x="11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1"/>
              <p:cNvSpPr/>
              <p:nvPr/>
            </p:nvSpPr>
            <p:spPr>
              <a:xfrm>
                <a:off x="8635225" y="3437100"/>
                <a:ext cx="21925" cy="4525"/>
              </a:xfrm>
              <a:custGeom>
                <a:avLst/>
                <a:gdLst/>
                <a:ahLst/>
                <a:cxnLst/>
                <a:rect l="l" t="t" r="r" b="b"/>
                <a:pathLst>
                  <a:path w="877" h="181" extrusionOk="0">
                    <a:moveTo>
                      <a:pt x="408" y="0"/>
                    </a:moveTo>
                    <a:cubicBezTo>
                      <a:pt x="309" y="0"/>
                      <a:pt x="209" y="5"/>
                      <a:pt x="105" y="14"/>
                    </a:cubicBezTo>
                    <a:cubicBezTo>
                      <a:pt x="1" y="14"/>
                      <a:pt x="1" y="181"/>
                      <a:pt x="105" y="181"/>
                    </a:cubicBezTo>
                    <a:cubicBezTo>
                      <a:pt x="355" y="181"/>
                      <a:pt x="585" y="181"/>
                      <a:pt x="835" y="139"/>
                    </a:cubicBezTo>
                    <a:cubicBezTo>
                      <a:pt x="877" y="118"/>
                      <a:pt x="877" y="55"/>
                      <a:pt x="835" y="35"/>
                    </a:cubicBezTo>
                    <a:cubicBezTo>
                      <a:pt x="688" y="10"/>
                      <a:pt x="549"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1"/>
              <p:cNvSpPr/>
              <p:nvPr/>
            </p:nvSpPr>
            <p:spPr>
              <a:xfrm>
                <a:off x="8670700" y="3375375"/>
                <a:ext cx="15125" cy="4725"/>
              </a:xfrm>
              <a:custGeom>
                <a:avLst/>
                <a:gdLst/>
                <a:ahLst/>
                <a:cxnLst/>
                <a:rect l="l" t="t" r="r" b="b"/>
                <a:pathLst>
                  <a:path w="605" h="189" extrusionOk="0">
                    <a:moveTo>
                      <a:pt x="104" y="1"/>
                    </a:moveTo>
                    <a:cubicBezTo>
                      <a:pt x="0" y="22"/>
                      <a:pt x="0" y="168"/>
                      <a:pt x="104" y="188"/>
                    </a:cubicBezTo>
                    <a:cubicBezTo>
                      <a:pt x="250" y="188"/>
                      <a:pt x="375" y="168"/>
                      <a:pt x="521" y="168"/>
                    </a:cubicBezTo>
                    <a:cubicBezTo>
                      <a:pt x="605" y="168"/>
                      <a:pt x="605" y="42"/>
                      <a:pt x="521" y="42"/>
                    </a:cubicBezTo>
                    <a:cubicBezTo>
                      <a:pt x="375" y="22"/>
                      <a:pt x="250"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1"/>
              <p:cNvSpPr/>
              <p:nvPr/>
            </p:nvSpPr>
            <p:spPr>
              <a:xfrm>
                <a:off x="8685800" y="3441400"/>
                <a:ext cx="17775" cy="5450"/>
              </a:xfrm>
              <a:custGeom>
                <a:avLst/>
                <a:gdLst/>
                <a:ahLst/>
                <a:cxnLst/>
                <a:rect l="l" t="t" r="r" b="b"/>
                <a:pathLst>
                  <a:path w="711" h="218" extrusionOk="0">
                    <a:moveTo>
                      <a:pt x="264" y="0"/>
                    </a:moveTo>
                    <a:cubicBezTo>
                      <a:pt x="217" y="0"/>
                      <a:pt x="171" y="3"/>
                      <a:pt x="126" y="9"/>
                    </a:cubicBezTo>
                    <a:cubicBezTo>
                      <a:pt x="1" y="29"/>
                      <a:pt x="1" y="196"/>
                      <a:pt x="126" y="217"/>
                    </a:cubicBezTo>
                    <a:cubicBezTo>
                      <a:pt x="293" y="217"/>
                      <a:pt x="481" y="217"/>
                      <a:pt x="647" y="175"/>
                    </a:cubicBezTo>
                    <a:cubicBezTo>
                      <a:pt x="710" y="155"/>
                      <a:pt x="710" y="71"/>
                      <a:pt x="647" y="50"/>
                    </a:cubicBezTo>
                    <a:cubicBezTo>
                      <a:pt x="525" y="20"/>
                      <a:pt x="392"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1"/>
              <p:cNvSpPr/>
              <p:nvPr/>
            </p:nvSpPr>
            <p:spPr>
              <a:xfrm>
                <a:off x="8664950" y="3540325"/>
                <a:ext cx="18800" cy="6625"/>
              </a:xfrm>
              <a:custGeom>
                <a:avLst/>
                <a:gdLst/>
                <a:ahLst/>
                <a:cxnLst/>
                <a:rect l="l" t="t" r="r" b="b"/>
                <a:pathLst>
                  <a:path w="752" h="265" extrusionOk="0">
                    <a:moveTo>
                      <a:pt x="355" y="1"/>
                    </a:moveTo>
                    <a:cubicBezTo>
                      <a:pt x="285" y="1"/>
                      <a:pt x="216" y="6"/>
                      <a:pt x="147" y="14"/>
                    </a:cubicBezTo>
                    <a:cubicBezTo>
                      <a:pt x="1" y="35"/>
                      <a:pt x="1" y="244"/>
                      <a:pt x="147" y="265"/>
                    </a:cubicBezTo>
                    <a:cubicBezTo>
                      <a:pt x="313" y="265"/>
                      <a:pt x="480" y="265"/>
                      <a:pt x="668" y="223"/>
                    </a:cubicBezTo>
                    <a:cubicBezTo>
                      <a:pt x="751" y="202"/>
                      <a:pt x="751" y="77"/>
                      <a:pt x="668" y="35"/>
                    </a:cubicBezTo>
                    <a:cubicBezTo>
                      <a:pt x="558" y="11"/>
                      <a:pt x="455" y="1"/>
                      <a:pt x="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1"/>
              <p:cNvSpPr/>
              <p:nvPr/>
            </p:nvSpPr>
            <p:spPr>
              <a:xfrm>
                <a:off x="8652425" y="3622550"/>
                <a:ext cx="13075" cy="5225"/>
              </a:xfrm>
              <a:custGeom>
                <a:avLst/>
                <a:gdLst/>
                <a:ahLst/>
                <a:cxnLst/>
                <a:rect l="l" t="t" r="r" b="b"/>
                <a:pathLst>
                  <a:path w="523" h="209" extrusionOk="0">
                    <a:moveTo>
                      <a:pt x="126" y="0"/>
                    </a:moveTo>
                    <a:cubicBezTo>
                      <a:pt x="1" y="0"/>
                      <a:pt x="1" y="209"/>
                      <a:pt x="126" y="209"/>
                    </a:cubicBezTo>
                    <a:cubicBezTo>
                      <a:pt x="230" y="209"/>
                      <a:pt x="356" y="188"/>
                      <a:pt x="460" y="167"/>
                    </a:cubicBezTo>
                    <a:cubicBezTo>
                      <a:pt x="522" y="167"/>
                      <a:pt x="522" y="63"/>
                      <a:pt x="460" y="42"/>
                    </a:cubicBezTo>
                    <a:cubicBezTo>
                      <a:pt x="356" y="21"/>
                      <a:pt x="23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1"/>
              <p:cNvSpPr/>
              <p:nvPr/>
            </p:nvSpPr>
            <p:spPr>
              <a:xfrm>
                <a:off x="8613850" y="3696575"/>
                <a:ext cx="18800" cy="7325"/>
              </a:xfrm>
              <a:custGeom>
                <a:avLst/>
                <a:gdLst/>
                <a:ahLst/>
                <a:cxnLst/>
                <a:rect l="l" t="t" r="r" b="b"/>
                <a:pathLst>
                  <a:path w="752" h="293" extrusionOk="0">
                    <a:moveTo>
                      <a:pt x="147" y="1"/>
                    </a:moveTo>
                    <a:cubicBezTo>
                      <a:pt x="1" y="1"/>
                      <a:pt x="1" y="209"/>
                      <a:pt x="147" y="230"/>
                    </a:cubicBezTo>
                    <a:cubicBezTo>
                      <a:pt x="251" y="230"/>
                      <a:pt x="355" y="251"/>
                      <a:pt x="459" y="251"/>
                    </a:cubicBezTo>
                    <a:lnTo>
                      <a:pt x="493" y="251"/>
                    </a:lnTo>
                    <a:cubicBezTo>
                      <a:pt x="501" y="275"/>
                      <a:pt x="519" y="293"/>
                      <a:pt x="543" y="293"/>
                    </a:cubicBezTo>
                    <a:cubicBezTo>
                      <a:pt x="626" y="272"/>
                      <a:pt x="710" y="293"/>
                      <a:pt x="731" y="209"/>
                    </a:cubicBezTo>
                    <a:cubicBezTo>
                      <a:pt x="751" y="147"/>
                      <a:pt x="689" y="126"/>
                      <a:pt x="647" y="105"/>
                    </a:cubicBezTo>
                    <a:cubicBezTo>
                      <a:pt x="480" y="43"/>
                      <a:pt x="313" y="22"/>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1"/>
              <p:cNvSpPr/>
              <p:nvPr/>
            </p:nvSpPr>
            <p:spPr>
              <a:xfrm>
                <a:off x="8628450" y="3769075"/>
                <a:ext cx="34450" cy="8900"/>
              </a:xfrm>
              <a:custGeom>
                <a:avLst/>
                <a:gdLst/>
                <a:ahLst/>
                <a:cxnLst/>
                <a:rect l="l" t="t" r="r" b="b"/>
                <a:pathLst>
                  <a:path w="1378" h="356" extrusionOk="0">
                    <a:moveTo>
                      <a:pt x="167" y="0"/>
                    </a:moveTo>
                    <a:cubicBezTo>
                      <a:pt x="1" y="0"/>
                      <a:pt x="1" y="271"/>
                      <a:pt x="167" y="292"/>
                    </a:cubicBezTo>
                    <a:cubicBezTo>
                      <a:pt x="410" y="332"/>
                      <a:pt x="661" y="355"/>
                      <a:pt x="910" y="355"/>
                    </a:cubicBezTo>
                    <a:cubicBezTo>
                      <a:pt x="1046" y="355"/>
                      <a:pt x="1182" y="349"/>
                      <a:pt x="1315" y="334"/>
                    </a:cubicBezTo>
                    <a:cubicBezTo>
                      <a:pt x="1356" y="313"/>
                      <a:pt x="1377" y="250"/>
                      <a:pt x="1335" y="209"/>
                    </a:cubicBezTo>
                    <a:cubicBezTo>
                      <a:pt x="960" y="84"/>
                      <a:pt x="564" y="21"/>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1"/>
              <p:cNvSpPr/>
              <p:nvPr/>
            </p:nvSpPr>
            <p:spPr>
              <a:xfrm>
                <a:off x="8618025" y="3859275"/>
                <a:ext cx="15150" cy="6800"/>
              </a:xfrm>
              <a:custGeom>
                <a:avLst/>
                <a:gdLst/>
                <a:ahLst/>
                <a:cxnLst/>
                <a:rect l="l" t="t" r="r" b="b"/>
                <a:pathLst>
                  <a:path w="606" h="272" extrusionOk="0">
                    <a:moveTo>
                      <a:pt x="188" y="0"/>
                    </a:moveTo>
                    <a:cubicBezTo>
                      <a:pt x="0" y="0"/>
                      <a:pt x="0" y="272"/>
                      <a:pt x="188" y="272"/>
                    </a:cubicBezTo>
                    <a:cubicBezTo>
                      <a:pt x="292" y="272"/>
                      <a:pt x="397" y="251"/>
                      <a:pt x="522" y="230"/>
                    </a:cubicBezTo>
                    <a:cubicBezTo>
                      <a:pt x="605" y="209"/>
                      <a:pt x="605" y="63"/>
                      <a:pt x="522" y="42"/>
                    </a:cubicBezTo>
                    <a:cubicBezTo>
                      <a:pt x="397" y="0"/>
                      <a:pt x="292"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1"/>
              <p:cNvSpPr/>
              <p:nvPr/>
            </p:nvSpPr>
            <p:spPr>
              <a:xfrm>
                <a:off x="8602650" y="3917650"/>
                <a:ext cx="27900" cy="9050"/>
              </a:xfrm>
              <a:custGeom>
                <a:avLst/>
                <a:gdLst/>
                <a:ahLst/>
                <a:cxnLst/>
                <a:rect l="l" t="t" r="r" b="b"/>
                <a:pathLst>
                  <a:path w="1116" h="362" extrusionOk="0">
                    <a:moveTo>
                      <a:pt x="669" y="0"/>
                    </a:moveTo>
                    <a:cubicBezTo>
                      <a:pt x="478" y="0"/>
                      <a:pt x="289" y="48"/>
                      <a:pt x="115" y="147"/>
                    </a:cubicBezTo>
                    <a:cubicBezTo>
                      <a:pt x="1" y="185"/>
                      <a:pt x="60" y="362"/>
                      <a:pt x="181" y="362"/>
                    </a:cubicBezTo>
                    <a:cubicBezTo>
                      <a:pt x="193" y="362"/>
                      <a:pt x="206" y="360"/>
                      <a:pt x="219" y="356"/>
                    </a:cubicBezTo>
                    <a:cubicBezTo>
                      <a:pt x="344" y="314"/>
                      <a:pt x="490" y="273"/>
                      <a:pt x="636" y="252"/>
                    </a:cubicBezTo>
                    <a:cubicBezTo>
                      <a:pt x="761" y="252"/>
                      <a:pt x="907" y="252"/>
                      <a:pt x="1012" y="231"/>
                    </a:cubicBezTo>
                    <a:cubicBezTo>
                      <a:pt x="1095" y="210"/>
                      <a:pt x="1116" y="106"/>
                      <a:pt x="1053" y="64"/>
                    </a:cubicBezTo>
                    <a:cubicBezTo>
                      <a:pt x="927" y="22"/>
                      <a:pt x="798"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1"/>
              <p:cNvSpPr/>
              <p:nvPr/>
            </p:nvSpPr>
            <p:spPr>
              <a:xfrm>
                <a:off x="8618550" y="3958875"/>
                <a:ext cx="21400" cy="6475"/>
              </a:xfrm>
              <a:custGeom>
                <a:avLst/>
                <a:gdLst/>
                <a:ahLst/>
                <a:cxnLst/>
                <a:rect l="l" t="t" r="r" b="b"/>
                <a:pathLst>
                  <a:path w="856" h="259" extrusionOk="0">
                    <a:moveTo>
                      <a:pt x="167" y="0"/>
                    </a:moveTo>
                    <a:cubicBezTo>
                      <a:pt x="0" y="0"/>
                      <a:pt x="0" y="250"/>
                      <a:pt x="167" y="250"/>
                    </a:cubicBezTo>
                    <a:cubicBezTo>
                      <a:pt x="223" y="256"/>
                      <a:pt x="279" y="259"/>
                      <a:pt x="335" y="259"/>
                    </a:cubicBezTo>
                    <a:cubicBezTo>
                      <a:pt x="487" y="259"/>
                      <a:pt x="640" y="239"/>
                      <a:pt x="793" y="209"/>
                    </a:cubicBezTo>
                    <a:cubicBezTo>
                      <a:pt x="855" y="188"/>
                      <a:pt x="855" y="84"/>
                      <a:pt x="793" y="42"/>
                    </a:cubicBezTo>
                    <a:cubicBezTo>
                      <a:pt x="584" y="21"/>
                      <a:pt x="37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1"/>
              <p:cNvSpPr/>
              <p:nvPr/>
            </p:nvSpPr>
            <p:spPr>
              <a:xfrm>
                <a:off x="8680900" y="3299100"/>
                <a:ext cx="17450" cy="5900"/>
              </a:xfrm>
              <a:custGeom>
                <a:avLst/>
                <a:gdLst/>
                <a:ahLst/>
                <a:cxnLst/>
                <a:rect l="l" t="t" r="r" b="b"/>
                <a:pathLst>
                  <a:path w="698" h="236" extrusionOk="0">
                    <a:moveTo>
                      <a:pt x="100" y="0"/>
                    </a:moveTo>
                    <a:cubicBezTo>
                      <a:pt x="6" y="0"/>
                      <a:pt x="1" y="155"/>
                      <a:pt x="113" y="173"/>
                    </a:cubicBezTo>
                    <a:cubicBezTo>
                      <a:pt x="280" y="194"/>
                      <a:pt x="447" y="215"/>
                      <a:pt x="614" y="236"/>
                    </a:cubicBezTo>
                    <a:cubicBezTo>
                      <a:pt x="677" y="236"/>
                      <a:pt x="697" y="152"/>
                      <a:pt x="635" y="132"/>
                    </a:cubicBezTo>
                    <a:cubicBezTo>
                      <a:pt x="468" y="90"/>
                      <a:pt x="301" y="48"/>
                      <a:pt x="134" y="6"/>
                    </a:cubicBezTo>
                    <a:cubicBezTo>
                      <a:pt x="122" y="2"/>
                      <a:pt x="110" y="0"/>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1"/>
              <p:cNvSpPr/>
              <p:nvPr/>
            </p:nvSpPr>
            <p:spPr>
              <a:xfrm>
                <a:off x="8676550" y="3237050"/>
                <a:ext cx="20750" cy="8725"/>
              </a:xfrm>
              <a:custGeom>
                <a:avLst/>
                <a:gdLst/>
                <a:ahLst/>
                <a:cxnLst/>
                <a:rect l="l" t="t" r="r" b="b"/>
                <a:pathLst>
                  <a:path w="830" h="349" extrusionOk="0">
                    <a:moveTo>
                      <a:pt x="178" y="1"/>
                    </a:moveTo>
                    <a:cubicBezTo>
                      <a:pt x="78" y="1"/>
                      <a:pt x="1" y="167"/>
                      <a:pt x="121" y="236"/>
                    </a:cubicBezTo>
                    <a:cubicBezTo>
                      <a:pt x="233" y="311"/>
                      <a:pt x="361" y="348"/>
                      <a:pt x="490" y="348"/>
                    </a:cubicBezTo>
                    <a:cubicBezTo>
                      <a:pt x="576" y="348"/>
                      <a:pt x="663" y="332"/>
                      <a:pt x="746" y="298"/>
                    </a:cubicBezTo>
                    <a:cubicBezTo>
                      <a:pt x="830" y="257"/>
                      <a:pt x="767" y="132"/>
                      <a:pt x="705" y="132"/>
                    </a:cubicBezTo>
                    <a:cubicBezTo>
                      <a:pt x="538" y="132"/>
                      <a:pt x="371" y="90"/>
                      <a:pt x="246" y="27"/>
                    </a:cubicBezTo>
                    <a:cubicBezTo>
                      <a:pt x="223" y="9"/>
                      <a:pt x="200"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1"/>
              <p:cNvSpPr/>
              <p:nvPr/>
            </p:nvSpPr>
            <p:spPr>
              <a:xfrm>
                <a:off x="8672250" y="3160325"/>
                <a:ext cx="21925" cy="6200"/>
              </a:xfrm>
              <a:custGeom>
                <a:avLst/>
                <a:gdLst/>
                <a:ahLst/>
                <a:cxnLst/>
                <a:rect l="l" t="t" r="r" b="b"/>
                <a:pathLst>
                  <a:path w="877" h="248" extrusionOk="0">
                    <a:moveTo>
                      <a:pt x="334" y="1"/>
                    </a:moveTo>
                    <a:cubicBezTo>
                      <a:pt x="271" y="1"/>
                      <a:pt x="208" y="3"/>
                      <a:pt x="147" y="9"/>
                    </a:cubicBezTo>
                    <a:cubicBezTo>
                      <a:pt x="1" y="9"/>
                      <a:pt x="1" y="239"/>
                      <a:pt x="147" y="239"/>
                    </a:cubicBezTo>
                    <a:cubicBezTo>
                      <a:pt x="208" y="245"/>
                      <a:pt x="271" y="247"/>
                      <a:pt x="334" y="247"/>
                    </a:cubicBezTo>
                    <a:cubicBezTo>
                      <a:pt x="488" y="247"/>
                      <a:pt x="646" y="233"/>
                      <a:pt x="793" y="218"/>
                    </a:cubicBezTo>
                    <a:cubicBezTo>
                      <a:pt x="877" y="176"/>
                      <a:pt x="877" y="72"/>
                      <a:pt x="793" y="30"/>
                    </a:cubicBezTo>
                    <a:cubicBezTo>
                      <a:pt x="646" y="15"/>
                      <a:pt x="48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1"/>
              <p:cNvSpPr/>
              <p:nvPr/>
            </p:nvSpPr>
            <p:spPr>
              <a:xfrm>
                <a:off x="8631725" y="3167950"/>
                <a:ext cx="26775" cy="7425"/>
              </a:xfrm>
              <a:custGeom>
                <a:avLst/>
                <a:gdLst/>
                <a:ahLst/>
                <a:cxnLst/>
                <a:rect l="l" t="t" r="r" b="b"/>
                <a:pathLst>
                  <a:path w="1071" h="297" extrusionOk="0">
                    <a:moveTo>
                      <a:pt x="406" y="1"/>
                    </a:moveTo>
                    <a:cubicBezTo>
                      <a:pt x="311" y="1"/>
                      <a:pt x="215" y="13"/>
                      <a:pt x="120" y="38"/>
                    </a:cubicBezTo>
                    <a:cubicBezTo>
                      <a:pt x="1" y="58"/>
                      <a:pt x="33" y="248"/>
                      <a:pt x="162" y="248"/>
                    </a:cubicBezTo>
                    <a:cubicBezTo>
                      <a:pt x="169" y="248"/>
                      <a:pt x="175" y="248"/>
                      <a:pt x="182" y="247"/>
                    </a:cubicBezTo>
                    <a:cubicBezTo>
                      <a:pt x="271" y="232"/>
                      <a:pt x="362" y="225"/>
                      <a:pt x="454" y="225"/>
                    </a:cubicBezTo>
                    <a:cubicBezTo>
                      <a:pt x="622" y="225"/>
                      <a:pt x="793" y="248"/>
                      <a:pt x="954" y="288"/>
                    </a:cubicBezTo>
                    <a:cubicBezTo>
                      <a:pt x="966" y="294"/>
                      <a:pt x="977" y="297"/>
                      <a:pt x="986" y="297"/>
                    </a:cubicBezTo>
                    <a:cubicBezTo>
                      <a:pt x="1047" y="297"/>
                      <a:pt x="1071" y="199"/>
                      <a:pt x="1017" y="163"/>
                    </a:cubicBezTo>
                    <a:cubicBezTo>
                      <a:pt x="828" y="62"/>
                      <a:pt x="62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1"/>
              <p:cNvSpPr/>
              <p:nvPr/>
            </p:nvSpPr>
            <p:spPr>
              <a:xfrm>
                <a:off x="8664425" y="3068550"/>
                <a:ext cx="25450" cy="9750"/>
              </a:xfrm>
              <a:custGeom>
                <a:avLst/>
                <a:gdLst/>
                <a:ahLst/>
                <a:cxnLst/>
                <a:rect l="l" t="t" r="r" b="b"/>
                <a:pathLst>
                  <a:path w="1018" h="390" extrusionOk="0">
                    <a:moveTo>
                      <a:pt x="282" y="0"/>
                    </a:moveTo>
                    <a:cubicBezTo>
                      <a:pt x="237" y="0"/>
                      <a:pt x="192" y="3"/>
                      <a:pt x="147" y="9"/>
                    </a:cubicBezTo>
                    <a:cubicBezTo>
                      <a:pt x="22" y="30"/>
                      <a:pt x="1" y="239"/>
                      <a:pt x="147" y="239"/>
                    </a:cubicBezTo>
                    <a:lnTo>
                      <a:pt x="168" y="239"/>
                    </a:lnTo>
                    <a:cubicBezTo>
                      <a:pt x="212" y="236"/>
                      <a:pt x="255" y="234"/>
                      <a:pt x="298" y="234"/>
                    </a:cubicBezTo>
                    <a:cubicBezTo>
                      <a:pt x="520" y="234"/>
                      <a:pt x="730" y="280"/>
                      <a:pt x="939" y="385"/>
                    </a:cubicBezTo>
                    <a:cubicBezTo>
                      <a:pt x="945" y="388"/>
                      <a:pt x="951" y="389"/>
                      <a:pt x="956" y="389"/>
                    </a:cubicBezTo>
                    <a:cubicBezTo>
                      <a:pt x="991" y="389"/>
                      <a:pt x="1017" y="337"/>
                      <a:pt x="981" y="301"/>
                    </a:cubicBezTo>
                    <a:cubicBezTo>
                      <a:pt x="803" y="105"/>
                      <a:pt x="548"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1"/>
              <p:cNvSpPr/>
              <p:nvPr/>
            </p:nvSpPr>
            <p:spPr>
              <a:xfrm>
                <a:off x="8655175" y="2952500"/>
                <a:ext cx="18150" cy="6825"/>
              </a:xfrm>
              <a:custGeom>
                <a:avLst/>
                <a:gdLst/>
                <a:ahLst/>
                <a:cxnLst/>
                <a:rect l="l" t="t" r="r" b="b"/>
                <a:pathLst>
                  <a:path w="726" h="273" extrusionOk="0">
                    <a:moveTo>
                      <a:pt x="642" y="0"/>
                    </a:moveTo>
                    <a:cubicBezTo>
                      <a:pt x="454" y="21"/>
                      <a:pt x="266" y="42"/>
                      <a:pt x="100" y="84"/>
                    </a:cubicBezTo>
                    <a:cubicBezTo>
                      <a:pt x="1" y="103"/>
                      <a:pt x="33" y="273"/>
                      <a:pt x="125" y="273"/>
                    </a:cubicBezTo>
                    <a:cubicBezTo>
                      <a:pt x="131" y="273"/>
                      <a:pt x="136" y="272"/>
                      <a:pt x="141" y="271"/>
                    </a:cubicBezTo>
                    <a:cubicBezTo>
                      <a:pt x="308" y="230"/>
                      <a:pt x="496" y="188"/>
                      <a:pt x="663" y="146"/>
                    </a:cubicBezTo>
                    <a:cubicBezTo>
                      <a:pt x="725" y="125"/>
                      <a:pt x="725"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1"/>
              <p:cNvSpPr/>
              <p:nvPr/>
            </p:nvSpPr>
            <p:spPr>
              <a:xfrm>
                <a:off x="8845900" y="3581350"/>
                <a:ext cx="25575" cy="9925"/>
              </a:xfrm>
              <a:custGeom>
                <a:avLst/>
                <a:gdLst/>
                <a:ahLst/>
                <a:cxnLst/>
                <a:rect l="l" t="t" r="r" b="b"/>
                <a:pathLst>
                  <a:path w="1023" h="397" extrusionOk="0">
                    <a:moveTo>
                      <a:pt x="146" y="0"/>
                    </a:moveTo>
                    <a:cubicBezTo>
                      <a:pt x="0" y="21"/>
                      <a:pt x="0" y="230"/>
                      <a:pt x="146" y="251"/>
                    </a:cubicBezTo>
                    <a:cubicBezTo>
                      <a:pt x="438" y="251"/>
                      <a:pt x="688" y="376"/>
                      <a:pt x="960" y="397"/>
                    </a:cubicBezTo>
                    <a:cubicBezTo>
                      <a:pt x="1001" y="376"/>
                      <a:pt x="1022" y="334"/>
                      <a:pt x="1022" y="313"/>
                    </a:cubicBezTo>
                    <a:cubicBezTo>
                      <a:pt x="814" y="42"/>
                      <a:pt x="438"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1"/>
              <p:cNvSpPr/>
              <p:nvPr/>
            </p:nvSpPr>
            <p:spPr>
              <a:xfrm>
                <a:off x="8823475" y="3658000"/>
                <a:ext cx="13575" cy="6275"/>
              </a:xfrm>
              <a:custGeom>
                <a:avLst/>
                <a:gdLst/>
                <a:ahLst/>
                <a:cxnLst/>
                <a:rect l="l" t="t" r="r" b="b"/>
                <a:pathLst>
                  <a:path w="543" h="251" extrusionOk="0">
                    <a:moveTo>
                      <a:pt x="125" y="0"/>
                    </a:moveTo>
                    <a:cubicBezTo>
                      <a:pt x="0" y="42"/>
                      <a:pt x="0" y="230"/>
                      <a:pt x="125" y="251"/>
                    </a:cubicBezTo>
                    <a:lnTo>
                      <a:pt x="313" y="251"/>
                    </a:lnTo>
                    <a:cubicBezTo>
                      <a:pt x="355" y="251"/>
                      <a:pt x="397" y="230"/>
                      <a:pt x="459" y="209"/>
                    </a:cubicBezTo>
                    <a:cubicBezTo>
                      <a:pt x="543" y="188"/>
                      <a:pt x="543" y="63"/>
                      <a:pt x="459" y="42"/>
                    </a:cubicBezTo>
                    <a:cubicBezTo>
                      <a:pt x="397" y="42"/>
                      <a:pt x="355" y="0"/>
                      <a:pt x="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1"/>
              <p:cNvSpPr/>
              <p:nvPr/>
            </p:nvSpPr>
            <p:spPr>
              <a:xfrm>
                <a:off x="8777050" y="3741775"/>
                <a:ext cx="28200" cy="8025"/>
              </a:xfrm>
              <a:custGeom>
                <a:avLst/>
                <a:gdLst/>
                <a:ahLst/>
                <a:cxnLst/>
                <a:rect l="l" t="t" r="r" b="b"/>
                <a:pathLst>
                  <a:path w="1128" h="321" extrusionOk="0">
                    <a:moveTo>
                      <a:pt x="407" y="0"/>
                    </a:moveTo>
                    <a:cubicBezTo>
                      <a:pt x="314" y="0"/>
                      <a:pt x="220" y="10"/>
                      <a:pt x="126" y="28"/>
                    </a:cubicBezTo>
                    <a:cubicBezTo>
                      <a:pt x="1" y="49"/>
                      <a:pt x="22" y="237"/>
                      <a:pt x="147" y="237"/>
                    </a:cubicBezTo>
                    <a:cubicBezTo>
                      <a:pt x="293" y="237"/>
                      <a:pt x="446" y="249"/>
                      <a:pt x="598" y="267"/>
                    </a:cubicBezTo>
                    <a:lnTo>
                      <a:pt x="598" y="267"/>
                    </a:lnTo>
                    <a:cubicBezTo>
                      <a:pt x="608" y="282"/>
                      <a:pt x="625" y="294"/>
                      <a:pt x="648" y="299"/>
                    </a:cubicBezTo>
                    <a:lnTo>
                      <a:pt x="968" y="318"/>
                    </a:lnTo>
                    <a:lnTo>
                      <a:pt x="968" y="318"/>
                    </a:lnTo>
                    <a:cubicBezTo>
                      <a:pt x="973" y="319"/>
                      <a:pt x="977" y="320"/>
                      <a:pt x="981" y="320"/>
                    </a:cubicBezTo>
                    <a:lnTo>
                      <a:pt x="981" y="319"/>
                    </a:lnTo>
                    <a:lnTo>
                      <a:pt x="981" y="319"/>
                    </a:lnTo>
                    <a:lnTo>
                      <a:pt x="1002" y="320"/>
                    </a:lnTo>
                    <a:cubicBezTo>
                      <a:pt x="1086" y="320"/>
                      <a:pt x="1127" y="195"/>
                      <a:pt x="1044" y="153"/>
                    </a:cubicBezTo>
                    <a:cubicBezTo>
                      <a:pt x="839" y="51"/>
                      <a:pt x="625" y="0"/>
                      <a:pt x="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1"/>
              <p:cNvSpPr/>
              <p:nvPr/>
            </p:nvSpPr>
            <p:spPr>
              <a:xfrm>
                <a:off x="8802250" y="3807225"/>
                <a:ext cx="30000" cy="10950"/>
              </a:xfrm>
              <a:custGeom>
                <a:avLst/>
                <a:gdLst/>
                <a:ahLst/>
                <a:cxnLst/>
                <a:rect l="l" t="t" r="r" b="b"/>
                <a:pathLst>
                  <a:path w="1200" h="438" extrusionOk="0">
                    <a:moveTo>
                      <a:pt x="490" y="0"/>
                    </a:moveTo>
                    <a:cubicBezTo>
                      <a:pt x="367" y="0"/>
                      <a:pt x="241" y="26"/>
                      <a:pt x="119" y="80"/>
                    </a:cubicBezTo>
                    <a:cubicBezTo>
                      <a:pt x="0" y="120"/>
                      <a:pt x="32" y="311"/>
                      <a:pt x="162" y="311"/>
                    </a:cubicBezTo>
                    <a:cubicBezTo>
                      <a:pt x="168" y="311"/>
                      <a:pt x="175" y="311"/>
                      <a:pt x="182" y="310"/>
                    </a:cubicBezTo>
                    <a:lnTo>
                      <a:pt x="203" y="310"/>
                    </a:lnTo>
                    <a:cubicBezTo>
                      <a:pt x="290" y="291"/>
                      <a:pt x="380" y="281"/>
                      <a:pt x="469" y="281"/>
                    </a:cubicBezTo>
                    <a:cubicBezTo>
                      <a:pt x="679" y="281"/>
                      <a:pt x="889" y="332"/>
                      <a:pt x="1079" y="435"/>
                    </a:cubicBezTo>
                    <a:cubicBezTo>
                      <a:pt x="1085" y="437"/>
                      <a:pt x="1092" y="438"/>
                      <a:pt x="1099" y="438"/>
                    </a:cubicBezTo>
                    <a:cubicBezTo>
                      <a:pt x="1153" y="438"/>
                      <a:pt x="1199" y="365"/>
                      <a:pt x="1162" y="310"/>
                    </a:cubicBezTo>
                    <a:cubicBezTo>
                      <a:pt x="993" y="112"/>
                      <a:pt x="747"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1"/>
              <p:cNvSpPr/>
              <p:nvPr/>
            </p:nvSpPr>
            <p:spPr>
              <a:xfrm>
                <a:off x="8870575" y="3502575"/>
                <a:ext cx="30100" cy="12050"/>
              </a:xfrm>
              <a:custGeom>
                <a:avLst/>
                <a:gdLst/>
                <a:ahLst/>
                <a:cxnLst/>
                <a:rect l="l" t="t" r="r" b="b"/>
                <a:pathLst>
                  <a:path w="1204" h="482" extrusionOk="0">
                    <a:moveTo>
                      <a:pt x="203" y="0"/>
                    </a:moveTo>
                    <a:cubicBezTo>
                      <a:pt x="87" y="0"/>
                      <a:pt x="0" y="171"/>
                      <a:pt x="119" y="210"/>
                    </a:cubicBezTo>
                    <a:cubicBezTo>
                      <a:pt x="432" y="356"/>
                      <a:pt x="765" y="440"/>
                      <a:pt x="1120" y="482"/>
                    </a:cubicBezTo>
                    <a:cubicBezTo>
                      <a:pt x="1182" y="461"/>
                      <a:pt x="1203" y="377"/>
                      <a:pt x="1141" y="336"/>
                    </a:cubicBezTo>
                    <a:cubicBezTo>
                      <a:pt x="849" y="169"/>
                      <a:pt x="536" y="44"/>
                      <a:pt x="223" y="2"/>
                    </a:cubicBezTo>
                    <a:cubicBezTo>
                      <a:pt x="216" y="1"/>
                      <a:pt x="21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1"/>
              <p:cNvSpPr/>
              <p:nvPr/>
            </p:nvSpPr>
            <p:spPr>
              <a:xfrm>
                <a:off x="8863575" y="3688950"/>
                <a:ext cx="16625" cy="9300"/>
              </a:xfrm>
              <a:custGeom>
                <a:avLst/>
                <a:gdLst/>
                <a:ahLst/>
                <a:cxnLst/>
                <a:rect l="l" t="t" r="r" b="b"/>
                <a:pathLst>
                  <a:path w="665" h="372" extrusionOk="0">
                    <a:moveTo>
                      <a:pt x="156" y="0"/>
                    </a:moveTo>
                    <a:cubicBezTo>
                      <a:pt x="59" y="0"/>
                      <a:pt x="1" y="128"/>
                      <a:pt x="107" y="181"/>
                    </a:cubicBezTo>
                    <a:cubicBezTo>
                      <a:pt x="253" y="264"/>
                      <a:pt x="399" y="327"/>
                      <a:pt x="545" y="368"/>
                    </a:cubicBezTo>
                    <a:cubicBezTo>
                      <a:pt x="552" y="370"/>
                      <a:pt x="559" y="371"/>
                      <a:pt x="566" y="371"/>
                    </a:cubicBezTo>
                    <a:cubicBezTo>
                      <a:pt x="635" y="371"/>
                      <a:pt x="664" y="281"/>
                      <a:pt x="607" y="243"/>
                    </a:cubicBezTo>
                    <a:cubicBezTo>
                      <a:pt x="482" y="160"/>
                      <a:pt x="357" y="76"/>
                      <a:pt x="211" y="14"/>
                    </a:cubicBezTo>
                    <a:cubicBezTo>
                      <a:pt x="192" y="4"/>
                      <a:pt x="17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1"/>
              <p:cNvSpPr/>
              <p:nvPr/>
            </p:nvSpPr>
            <p:spPr>
              <a:xfrm>
                <a:off x="8739000" y="3913500"/>
                <a:ext cx="15675" cy="5775"/>
              </a:xfrm>
              <a:custGeom>
                <a:avLst/>
                <a:gdLst/>
                <a:ahLst/>
                <a:cxnLst/>
                <a:rect l="l" t="t" r="r" b="b"/>
                <a:pathLst>
                  <a:path w="627" h="231" extrusionOk="0">
                    <a:moveTo>
                      <a:pt x="146" y="1"/>
                    </a:moveTo>
                    <a:cubicBezTo>
                      <a:pt x="0" y="21"/>
                      <a:pt x="0" y="209"/>
                      <a:pt x="146" y="230"/>
                    </a:cubicBezTo>
                    <a:cubicBezTo>
                      <a:pt x="272" y="230"/>
                      <a:pt x="418" y="209"/>
                      <a:pt x="543" y="188"/>
                    </a:cubicBezTo>
                    <a:cubicBezTo>
                      <a:pt x="626" y="167"/>
                      <a:pt x="626" y="42"/>
                      <a:pt x="543" y="21"/>
                    </a:cubicBezTo>
                    <a:cubicBezTo>
                      <a:pt x="418" y="1"/>
                      <a:pt x="27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1"/>
              <p:cNvSpPr/>
              <p:nvPr/>
            </p:nvSpPr>
            <p:spPr>
              <a:xfrm>
                <a:off x="8787125" y="4000025"/>
                <a:ext cx="25950" cy="7025"/>
              </a:xfrm>
              <a:custGeom>
                <a:avLst/>
                <a:gdLst/>
                <a:ahLst/>
                <a:cxnLst/>
                <a:rect l="l" t="t" r="r" b="b"/>
                <a:pathLst>
                  <a:path w="1038" h="281" extrusionOk="0">
                    <a:moveTo>
                      <a:pt x="165" y="0"/>
                    </a:moveTo>
                    <a:cubicBezTo>
                      <a:pt x="51" y="0"/>
                      <a:pt x="0" y="191"/>
                      <a:pt x="119" y="211"/>
                    </a:cubicBezTo>
                    <a:cubicBezTo>
                      <a:pt x="338" y="257"/>
                      <a:pt x="546" y="281"/>
                      <a:pt x="759" y="281"/>
                    </a:cubicBezTo>
                    <a:cubicBezTo>
                      <a:pt x="830" y="281"/>
                      <a:pt x="902" y="278"/>
                      <a:pt x="975" y="273"/>
                    </a:cubicBezTo>
                    <a:cubicBezTo>
                      <a:pt x="1016" y="273"/>
                      <a:pt x="1037" y="211"/>
                      <a:pt x="995" y="190"/>
                    </a:cubicBezTo>
                    <a:cubicBezTo>
                      <a:pt x="724" y="85"/>
                      <a:pt x="453" y="23"/>
                      <a:pt x="182" y="2"/>
                    </a:cubicBezTo>
                    <a:cubicBezTo>
                      <a:pt x="176" y="1"/>
                      <a:pt x="170"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1"/>
              <p:cNvSpPr/>
              <p:nvPr/>
            </p:nvSpPr>
            <p:spPr>
              <a:xfrm>
                <a:off x="8704725" y="4038100"/>
                <a:ext cx="27400" cy="14725"/>
              </a:xfrm>
              <a:custGeom>
                <a:avLst/>
                <a:gdLst/>
                <a:ahLst/>
                <a:cxnLst/>
                <a:rect l="l" t="t" r="r" b="b"/>
                <a:pathLst>
                  <a:path w="1096" h="589" extrusionOk="0">
                    <a:moveTo>
                      <a:pt x="205" y="0"/>
                    </a:moveTo>
                    <a:cubicBezTo>
                      <a:pt x="53" y="0"/>
                      <a:pt x="1" y="232"/>
                      <a:pt x="141" y="252"/>
                    </a:cubicBezTo>
                    <a:cubicBezTo>
                      <a:pt x="433" y="314"/>
                      <a:pt x="725" y="419"/>
                      <a:pt x="975" y="586"/>
                    </a:cubicBezTo>
                    <a:cubicBezTo>
                      <a:pt x="982" y="588"/>
                      <a:pt x="989" y="589"/>
                      <a:pt x="995" y="589"/>
                    </a:cubicBezTo>
                    <a:cubicBezTo>
                      <a:pt x="1050" y="589"/>
                      <a:pt x="1096" y="518"/>
                      <a:pt x="1059" y="481"/>
                    </a:cubicBezTo>
                    <a:cubicBezTo>
                      <a:pt x="829" y="231"/>
                      <a:pt x="537" y="64"/>
                      <a:pt x="224" y="2"/>
                    </a:cubicBezTo>
                    <a:cubicBezTo>
                      <a:pt x="218" y="1"/>
                      <a:pt x="21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1"/>
              <p:cNvSpPr/>
              <p:nvPr/>
            </p:nvSpPr>
            <p:spPr>
              <a:xfrm>
                <a:off x="8342000" y="4037900"/>
                <a:ext cx="17925" cy="8950"/>
              </a:xfrm>
              <a:custGeom>
                <a:avLst/>
                <a:gdLst/>
                <a:ahLst/>
                <a:cxnLst/>
                <a:rect l="l" t="t" r="r" b="b"/>
                <a:pathLst>
                  <a:path w="717" h="358" extrusionOk="0">
                    <a:moveTo>
                      <a:pt x="479" y="1"/>
                    </a:moveTo>
                    <a:cubicBezTo>
                      <a:pt x="347" y="1"/>
                      <a:pt x="207" y="74"/>
                      <a:pt x="112" y="156"/>
                    </a:cubicBezTo>
                    <a:cubicBezTo>
                      <a:pt x="1" y="251"/>
                      <a:pt x="83" y="358"/>
                      <a:pt x="184" y="358"/>
                    </a:cubicBezTo>
                    <a:cubicBezTo>
                      <a:pt x="215" y="358"/>
                      <a:pt x="249" y="347"/>
                      <a:pt x="279" y="322"/>
                    </a:cubicBezTo>
                    <a:cubicBezTo>
                      <a:pt x="404" y="218"/>
                      <a:pt x="508" y="281"/>
                      <a:pt x="633" y="239"/>
                    </a:cubicBezTo>
                    <a:cubicBezTo>
                      <a:pt x="696" y="218"/>
                      <a:pt x="717" y="114"/>
                      <a:pt x="675" y="72"/>
                    </a:cubicBezTo>
                    <a:cubicBezTo>
                      <a:pt x="617" y="21"/>
                      <a:pt x="549"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1"/>
              <p:cNvSpPr/>
              <p:nvPr/>
            </p:nvSpPr>
            <p:spPr>
              <a:xfrm>
                <a:off x="8330075" y="3980675"/>
                <a:ext cx="16700" cy="17800"/>
              </a:xfrm>
              <a:custGeom>
                <a:avLst/>
                <a:gdLst/>
                <a:ahLst/>
                <a:cxnLst/>
                <a:rect l="l" t="t" r="r" b="b"/>
                <a:pathLst>
                  <a:path w="668" h="712" extrusionOk="0">
                    <a:moveTo>
                      <a:pt x="573" y="1"/>
                    </a:moveTo>
                    <a:cubicBezTo>
                      <a:pt x="565" y="1"/>
                      <a:pt x="556" y="2"/>
                      <a:pt x="547" y="4"/>
                    </a:cubicBezTo>
                    <a:cubicBezTo>
                      <a:pt x="276" y="67"/>
                      <a:pt x="68" y="275"/>
                      <a:pt x="26" y="547"/>
                    </a:cubicBezTo>
                    <a:cubicBezTo>
                      <a:pt x="0" y="649"/>
                      <a:pt x="84" y="712"/>
                      <a:pt x="163" y="712"/>
                    </a:cubicBezTo>
                    <a:cubicBezTo>
                      <a:pt x="212" y="712"/>
                      <a:pt x="260" y="687"/>
                      <a:pt x="276" y="630"/>
                    </a:cubicBezTo>
                    <a:cubicBezTo>
                      <a:pt x="360" y="442"/>
                      <a:pt x="464" y="255"/>
                      <a:pt x="631" y="129"/>
                    </a:cubicBezTo>
                    <a:cubicBezTo>
                      <a:pt x="668" y="73"/>
                      <a:pt x="639"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1"/>
              <p:cNvSpPr/>
              <p:nvPr/>
            </p:nvSpPr>
            <p:spPr>
              <a:xfrm>
                <a:off x="8295400" y="3922900"/>
                <a:ext cx="22825" cy="8925"/>
              </a:xfrm>
              <a:custGeom>
                <a:avLst/>
                <a:gdLst/>
                <a:ahLst/>
                <a:cxnLst/>
                <a:rect l="l" t="t" r="r" b="b"/>
                <a:pathLst>
                  <a:path w="913" h="357" extrusionOk="0">
                    <a:moveTo>
                      <a:pt x="829" y="0"/>
                    </a:moveTo>
                    <a:cubicBezTo>
                      <a:pt x="579" y="21"/>
                      <a:pt x="349" y="83"/>
                      <a:pt x="99" y="167"/>
                    </a:cubicBezTo>
                    <a:cubicBezTo>
                      <a:pt x="1" y="206"/>
                      <a:pt x="32" y="356"/>
                      <a:pt x="123" y="356"/>
                    </a:cubicBezTo>
                    <a:cubicBezTo>
                      <a:pt x="129" y="356"/>
                      <a:pt x="134" y="356"/>
                      <a:pt x="140" y="355"/>
                    </a:cubicBezTo>
                    <a:cubicBezTo>
                      <a:pt x="391" y="292"/>
                      <a:pt x="641" y="209"/>
                      <a:pt x="871" y="83"/>
                    </a:cubicBezTo>
                    <a:cubicBezTo>
                      <a:pt x="912" y="63"/>
                      <a:pt x="89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1"/>
              <p:cNvSpPr/>
              <p:nvPr/>
            </p:nvSpPr>
            <p:spPr>
              <a:xfrm>
                <a:off x="8371325" y="3975500"/>
                <a:ext cx="18325" cy="10300"/>
              </a:xfrm>
              <a:custGeom>
                <a:avLst/>
                <a:gdLst/>
                <a:ahLst/>
                <a:cxnLst/>
                <a:rect l="l" t="t" r="r" b="b"/>
                <a:pathLst>
                  <a:path w="733" h="412" extrusionOk="0">
                    <a:moveTo>
                      <a:pt x="508" y="0"/>
                    </a:moveTo>
                    <a:cubicBezTo>
                      <a:pt x="343" y="0"/>
                      <a:pt x="175" y="70"/>
                      <a:pt x="65" y="211"/>
                    </a:cubicBezTo>
                    <a:cubicBezTo>
                      <a:pt x="0" y="292"/>
                      <a:pt x="87" y="411"/>
                      <a:pt x="168" y="411"/>
                    </a:cubicBezTo>
                    <a:cubicBezTo>
                      <a:pt x="191" y="411"/>
                      <a:pt x="214" y="401"/>
                      <a:pt x="232" y="378"/>
                    </a:cubicBezTo>
                    <a:cubicBezTo>
                      <a:pt x="336" y="232"/>
                      <a:pt x="503" y="149"/>
                      <a:pt x="670" y="128"/>
                    </a:cubicBezTo>
                    <a:cubicBezTo>
                      <a:pt x="733" y="128"/>
                      <a:pt x="712" y="44"/>
                      <a:pt x="670" y="24"/>
                    </a:cubicBezTo>
                    <a:cubicBezTo>
                      <a:pt x="618" y="8"/>
                      <a:pt x="563"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1"/>
              <p:cNvSpPr/>
              <p:nvPr/>
            </p:nvSpPr>
            <p:spPr>
              <a:xfrm>
                <a:off x="8394200" y="4059950"/>
                <a:ext cx="20900" cy="14000"/>
              </a:xfrm>
              <a:custGeom>
                <a:avLst/>
                <a:gdLst/>
                <a:ahLst/>
                <a:cxnLst/>
                <a:rect l="l" t="t" r="r" b="b"/>
                <a:pathLst>
                  <a:path w="836" h="560" extrusionOk="0">
                    <a:moveTo>
                      <a:pt x="755" y="0"/>
                    </a:moveTo>
                    <a:cubicBezTo>
                      <a:pt x="749" y="0"/>
                      <a:pt x="742" y="1"/>
                      <a:pt x="735" y="4"/>
                    </a:cubicBezTo>
                    <a:cubicBezTo>
                      <a:pt x="506" y="108"/>
                      <a:pt x="297" y="233"/>
                      <a:pt x="89" y="379"/>
                    </a:cubicBezTo>
                    <a:cubicBezTo>
                      <a:pt x="1" y="432"/>
                      <a:pt x="62" y="560"/>
                      <a:pt x="146" y="560"/>
                    </a:cubicBezTo>
                    <a:cubicBezTo>
                      <a:pt x="161" y="560"/>
                      <a:pt x="177" y="555"/>
                      <a:pt x="193" y="546"/>
                    </a:cubicBezTo>
                    <a:cubicBezTo>
                      <a:pt x="402" y="421"/>
                      <a:pt x="610" y="275"/>
                      <a:pt x="798" y="108"/>
                    </a:cubicBezTo>
                    <a:cubicBezTo>
                      <a:pt x="835" y="71"/>
                      <a:pt x="806"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1"/>
              <p:cNvSpPr/>
              <p:nvPr/>
            </p:nvSpPr>
            <p:spPr>
              <a:xfrm>
                <a:off x="8368775" y="4123650"/>
                <a:ext cx="17750" cy="4700"/>
              </a:xfrm>
              <a:custGeom>
                <a:avLst/>
                <a:gdLst/>
                <a:ahLst/>
                <a:cxnLst/>
                <a:rect l="l" t="t" r="r" b="b"/>
                <a:pathLst>
                  <a:path w="710" h="188" extrusionOk="0">
                    <a:moveTo>
                      <a:pt x="647" y="0"/>
                    </a:moveTo>
                    <a:cubicBezTo>
                      <a:pt x="418" y="21"/>
                      <a:pt x="209" y="63"/>
                      <a:pt x="0" y="146"/>
                    </a:cubicBezTo>
                    <a:cubicBezTo>
                      <a:pt x="167" y="167"/>
                      <a:pt x="313" y="167"/>
                      <a:pt x="501" y="188"/>
                    </a:cubicBezTo>
                    <a:cubicBezTo>
                      <a:pt x="543" y="167"/>
                      <a:pt x="605" y="125"/>
                      <a:pt x="668" y="104"/>
                    </a:cubicBezTo>
                    <a:cubicBezTo>
                      <a:pt x="710" y="63"/>
                      <a:pt x="68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1"/>
              <p:cNvSpPr/>
              <p:nvPr/>
            </p:nvSpPr>
            <p:spPr>
              <a:xfrm>
                <a:off x="8260700" y="3875575"/>
                <a:ext cx="22050" cy="10150"/>
              </a:xfrm>
              <a:custGeom>
                <a:avLst/>
                <a:gdLst/>
                <a:ahLst/>
                <a:cxnLst/>
                <a:rect l="l" t="t" r="r" b="b"/>
                <a:pathLst>
                  <a:path w="882" h="406" extrusionOk="0">
                    <a:moveTo>
                      <a:pt x="584" y="0"/>
                    </a:moveTo>
                    <a:cubicBezTo>
                      <a:pt x="397" y="0"/>
                      <a:pt x="222" y="71"/>
                      <a:pt x="89" y="204"/>
                    </a:cubicBezTo>
                    <a:cubicBezTo>
                      <a:pt x="1" y="274"/>
                      <a:pt x="92" y="405"/>
                      <a:pt x="186" y="405"/>
                    </a:cubicBezTo>
                    <a:cubicBezTo>
                      <a:pt x="203" y="405"/>
                      <a:pt x="219" y="401"/>
                      <a:pt x="235" y="391"/>
                    </a:cubicBezTo>
                    <a:cubicBezTo>
                      <a:pt x="402" y="287"/>
                      <a:pt x="611" y="204"/>
                      <a:pt x="819" y="162"/>
                    </a:cubicBezTo>
                    <a:cubicBezTo>
                      <a:pt x="882" y="141"/>
                      <a:pt x="882" y="58"/>
                      <a:pt x="819" y="37"/>
                    </a:cubicBezTo>
                    <a:cubicBezTo>
                      <a:pt x="740" y="12"/>
                      <a:pt x="661"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1"/>
              <p:cNvSpPr/>
              <p:nvPr/>
            </p:nvSpPr>
            <p:spPr>
              <a:xfrm>
                <a:off x="8217025" y="3812350"/>
                <a:ext cx="4200" cy="3675"/>
              </a:xfrm>
              <a:custGeom>
                <a:avLst/>
                <a:gdLst/>
                <a:ahLst/>
                <a:cxnLst/>
                <a:rect l="l" t="t" r="r" b="b"/>
                <a:pathLst>
                  <a:path w="168" h="147" extrusionOk="0">
                    <a:moveTo>
                      <a:pt x="84" y="0"/>
                    </a:moveTo>
                    <a:cubicBezTo>
                      <a:pt x="1" y="0"/>
                      <a:pt x="1" y="125"/>
                      <a:pt x="84" y="146"/>
                    </a:cubicBezTo>
                    <a:cubicBezTo>
                      <a:pt x="168" y="125"/>
                      <a:pt x="168"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1"/>
              <p:cNvSpPr/>
              <p:nvPr/>
            </p:nvSpPr>
            <p:spPr>
              <a:xfrm>
                <a:off x="8294275" y="3845200"/>
                <a:ext cx="16125" cy="9950"/>
              </a:xfrm>
              <a:custGeom>
                <a:avLst/>
                <a:gdLst/>
                <a:ahLst/>
                <a:cxnLst/>
                <a:rect l="l" t="t" r="r" b="b"/>
                <a:pathLst>
                  <a:path w="645" h="398" extrusionOk="0">
                    <a:moveTo>
                      <a:pt x="444" y="1"/>
                    </a:moveTo>
                    <a:cubicBezTo>
                      <a:pt x="286" y="1"/>
                      <a:pt x="142" y="84"/>
                      <a:pt x="60" y="230"/>
                    </a:cubicBezTo>
                    <a:cubicBezTo>
                      <a:pt x="1" y="319"/>
                      <a:pt x="90" y="398"/>
                      <a:pt x="168" y="398"/>
                    </a:cubicBezTo>
                    <a:cubicBezTo>
                      <a:pt x="200" y="398"/>
                      <a:pt x="230" y="385"/>
                      <a:pt x="248" y="355"/>
                    </a:cubicBezTo>
                    <a:lnTo>
                      <a:pt x="269" y="355"/>
                    </a:lnTo>
                    <a:cubicBezTo>
                      <a:pt x="332" y="230"/>
                      <a:pt x="457" y="146"/>
                      <a:pt x="582" y="146"/>
                    </a:cubicBezTo>
                    <a:cubicBezTo>
                      <a:pt x="644" y="146"/>
                      <a:pt x="644" y="42"/>
                      <a:pt x="582" y="21"/>
                    </a:cubicBezTo>
                    <a:cubicBezTo>
                      <a:pt x="536" y="7"/>
                      <a:pt x="489"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1"/>
              <p:cNvSpPr/>
              <p:nvPr/>
            </p:nvSpPr>
            <p:spPr>
              <a:xfrm>
                <a:off x="8254225" y="3809225"/>
                <a:ext cx="8200" cy="5275"/>
              </a:xfrm>
              <a:custGeom>
                <a:avLst/>
                <a:gdLst/>
                <a:ahLst/>
                <a:cxnLst/>
                <a:rect l="l" t="t" r="r" b="b"/>
                <a:pathLst>
                  <a:path w="328" h="211" extrusionOk="0">
                    <a:moveTo>
                      <a:pt x="140" y="0"/>
                    </a:moveTo>
                    <a:cubicBezTo>
                      <a:pt x="1" y="20"/>
                      <a:pt x="13" y="210"/>
                      <a:pt x="141" y="210"/>
                    </a:cubicBezTo>
                    <a:cubicBezTo>
                      <a:pt x="147" y="210"/>
                      <a:pt x="154" y="210"/>
                      <a:pt x="161" y="209"/>
                    </a:cubicBezTo>
                    <a:lnTo>
                      <a:pt x="161" y="188"/>
                    </a:lnTo>
                    <a:cubicBezTo>
                      <a:pt x="202" y="188"/>
                      <a:pt x="244" y="167"/>
                      <a:pt x="265" y="146"/>
                    </a:cubicBezTo>
                    <a:cubicBezTo>
                      <a:pt x="327" y="104"/>
                      <a:pt x="327" y="21"/>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1"/>
              <p:cNvSpPr/>
              <p:nvPr/>
            </p:nvSpPr>
            <p:spPr>
              <a:xfrm>
                <a:off x="8169975" y="3426400"/>
                <a:ext cx="20500" cy="9925"/>
              </a:xfrm>
              <a:custGeom>
                <a:avLst/>
                <a:gdLst/>
                <a:ahLst/>
                <a:cxnLst/>
                <a:rect l="l" t="t" r="r" b="b"/>
                <a:pathLst>
                  <a:path w="820" h="397" extrusionOk="0">
                    <a:moveTo>
                      <a:pt x="552" y="1"/>
                    </a:moveTo>
                    <a:cubicBezTo>
                      <a:pt x="367" y="1"/>
                      <a:pt x="186" y="85"/>
                      <a:pt x="68" y="233"/>
                    </a:cubicBezTo>
                    <a:cubicBezTo>
                      <a:pt x="1" y="301"/>
                      <a:pt x="70" y="396"/>
                      <a:pt x="155" y="396"/>
                    </a:cubicBezTo>
                    <a:cubicBezTo>
                      <a:pt x="174" y="396"/>
                      <a:pt x="195" y="391"/>
                      <a:pt x="214" y="379"/>
                    </a:cubicBezTo>
                    <a:cubicBezTo>
                      <a:pt x="360" y="254"/>
                      <a:pt x="569" y="171"/>
                      <a:pt x="757" y="171"/>
                    </a:cubicBezTo>
                    <a:cubicBezTo>
                      <a:pt x="819" y="150"/>
                      <a:pt x="819" y="66"/>
                      <a:pt x="777" y="45"/>
                    </a:cubicBezTo>
                    <a:cubicBezTo>
                      <a:pt x="704" y="15"/>
                      <a:pt x="628"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1"/>
              <p:cNvSpPr/>
              <p:nvPr/>
            </p:nvSpPr>
            <p:spPr>
              <a:xfrm>
                <a:off x="8213525" y="3463375"/>
                <a:ext cx="7600" cy="5975"/>
              </a:xfrm>
              <a:custGeom>
                <a:avLst/>
                <a:gdLst/>
                <a:ahLst/>
                <a:cxnLst/>
                <a:rect l="l" t="t" r="r" b="b"/>
                <a:pathLst>
                  <a:path w="304" h="239" extrusionOk="0">
                    <a:moveTo>
                      <a:pt x="228" y="0"/>
                    </a:moveTo>
                    <a:cubicBezTo>
                      <a:pt x="219" y="0"/>
                      <a:pt x="211" y="2"/>
                      <a:pt x="203" y="6"/>
                    </a:cubicBezTo>
                    <a:lnTo>
                      <a:pt x="78" y="68"/>
                    </a:lnTo>
                    <a:cubicBezTo>
                      <a:pt x="1" y="130"/>
                      <a:pt x="62" y="238"/>
                      <a:pt x="132" y="238"/>
                    </a:cubicBezTo>
                    <a:cubicBezTo>
                      <a:pt x="156" y="238"/>
                      <a:pt x="182" y="225"/>
                      <a:pt x="203" y="193"/>
                    </a:cubicBezTo>
                    <a:lnTo>
                      <a:pt x="287" y="68"/>
                    </a:lnTo>
                    <a:cubicBezTo>
                      <a:pt x="304" y="34"/>
                      <a:pt x="265" y="0"/>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1"/>
              <p:cNvSpPr/>
              <p:nvPr/>
            </p:nvSpPr>
            <p:spPr>
              <a:xfrm>
                <a:off x="8124500" y="3356000"/>
                <a:ext cx="17825" cy="8625"/>
              </a:xfrm>
              <a:custGeom>
                <a:avLst/>
                <a:gdLst/>
                <a:ahLst/>
                <a:cxnLst/>
                <a:rect l="l" t="t" r="r" b="b"/>
                <a:pathLst>
                  <a:path w="713" h="345" extrusionOk="0">
                    <a:moveTo>
                      <a:pt x="634" y="1"/>
                    </a:moveTo>
                    <a:cubicBezTo>
                      <a:pt x="628" y="1"/>
                      <a:pt x="622" y="2"/>
                      <a:pt x="615" y="4"/>
                    </a:cubicBezTo>
                    <a:cubicBezTo>
                      <a:pt x="448" y="46"/>
                      <a:pt x="281" y="108"/>
                      <a:pt x="93" y="192"/>
                    </a:cubicBezTo>
                    <a:cubicBezTo>
                      <a:pt x="1" y="210"/>
                      <a:pt x="40" y="344"/>
                      <a:pt x="109" y="344"/>
                    </a:cubicBezTo>
                    <a:cubicBezTo>
                      <a:pt x="117" y="344"/>
                      <a:pt x="126" y="342"/>
                      <a:pt x="135" y="338"/>
                    </a:cubicBezTo>
                    <a:cubicBezTo>
                      <a:pt x="323" y="275"/>
                      <a:pt x="490" y="192"/>
                      <a:pt x="657" y="108"/>
                    </a:cubicBezTo>
                    <a:cubicBezTo>
                      <a:pt x="712" y="71"/>
                      <a:pt x="68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1"/>
              <p:cNvSpPr/>
              <p:nvPr/>
            </p:nvSpPr>
            <p:spPr>
              <a:xfrm>
                <a:off x="8188150" y="3496275"/>
                <a:ext cx="11000" cy="6550"/>
              </a:xfrm>
              <a:custGeom>
                <a:avLst/>
                <a:gdLst/>
                <a:ahLst/>
                <a:cxnLst/>
                <a:rect l="l" t="t" r="r" b="b"/>
                <a:pathLst>
                  <a:path w="440" h="262" extrusionOk="0">
                    <a:moveTo>
                      <a:pt x="341" y="0"/>
                    </a:moveTo>
                    <a:cubicBezTo>
                      <a:pt x="335" y="0"/>
                      <a:pt x="328" y="1"/>
                      <a:pt x="322" y="4"/>
                    </a:cubicBezTo>
                    <a:cubicBezTo>
                      <a:pt x="238" y="24"/>
                      <a:pt x="155" y="45"/>
                      <a:pt x="92" y="87"/>
                    </a:cubicBezTo>
                    <a:cubicBezTo>
                      <a:pt x="1" y="142"/>
                      <a:pt x="54" y="261"/>
                      <a:pt x="139" y="261"/>
                    </a:cubicBezTo>
                    <a:cubicBezTo>
                      <a:pt x="150" y="261"/>
                      <a:pt x="163" y="259"/>
                      <a:pt x="176" y="254"/>
                    </a:cubicBezTo>
                    <a:cubicBezTo>
                      <a:pt x="238" y="212"/>
                      <a:pt x="322" y="170"/>
                      <a:pt x="384" y="129"/>
                    </a:cubicBezTo>
                    <a:cubicBezTo>
                      <a:pt x="440" y="73"/>
                      <a:pt x="396"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1"/>
              <p:cNvSpPr/>
              <p:nvPr/>
            </p:nvSpPr>
            <p:spPr>
              <a:xfrm>
                <a:off x="8247675" y="3567800"/>
                <a:ext cx="16825" cy="10475"/>
              </a:xfrm>
              <a:custGeom>
                <a:avLst/>
                <a:gdLst/>
                <a:ahLst/>
                <a:cxnLst/>
                <a:rect l="l" t="t" r="r" b="b"/>
                <a:pathLst>
                  <a:path w="673" h="419" extrusionOk="0">
                    <a:moveTo>
                      <a:pt x="589" y="0"/>
                    </a:moveTo>
                    <a:cubicBezTo>
                      <a:pt x="381" y="42"/>
                      <a:pt x="193" y="146"/>
                      <a:pt x="47" y="313"/>
                    </a:cubicBezTo>
                    <a:cubicBezTo>
                      <a:pt x="0" y="360"/>
                      <a:pt x="59" y="419"/>
                      <a:pt x="109" y="419"/>
                    </a:cubicBezTo>
                    <a:cubicBezTo>
                      <a:pt x="125" y="419"/>
                      <a:pt x="141" y="412"/>
                      <a:pt x="151" y="396"/>
                    </a:cubicBezTo>
                    <a:cubicBezTo>
                      <a:pt x="277" y="250"/>
                      <a:pt x="423" y="146"/>
                      <a:pt x="610" y="84"/>
                    </a:cubicBezTo>
                    <a:cubicBezTo>
                      <a:pt x="673" y="84"/>
                      <a:pt x="652" y="0"/>
                      <a:pt x="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1"/>
              <p:cNvSpPr/>
              <p:nvPr/>
            </p:nvSpPr>
            <p:spPr>
              <a:xfrm>
                <a:off x="8292450" y="3593350"/>
                <a:ext cx="15350" cy="8550"/>
              </a:xfrm>
              <a:custGeom>
                <a:avLst/>
                <a:gdLst/>
                <a:ahLst/>
                <a:cxnLst/>
                <a:rect l="l" t="t" r="r" b="b"/>
                <a:pathLst>
                  <a:path w="614" h="342" extrusionOk="0">
                    <a:moveTo>
                      <a:pt x="530" y="0"/>
                    </a:moveTo>
                    <a:cubicBezTo>
                      <a:pt x="384" y="42"/>
                      <a:pt x="217" y="104"/>
                      <a:pt x="92" y="167"/>
                    </a:cubicBezTo>
                    <a:cubicBezTo>
                      <a:pt x="0" y="222"/>
                      <a:pt x="69" y="341"/>
                      <a:pt x="144" y="341"/>
                    </a:cubicBezTo>
                    <a:cubicBezTo>
                      <a:pt x="154" y="341"/>
                      <a:pt x="165" y="339"/>
                      <a:pt x="175" y="334"/>
                    </a:cubicBezTo>
                    <a:cubicBezTo>
                      <a:pt x="321" y="250"/>
                      <a:pt x="446" y="188"/>
                      <a:pt x="571" y="84"/>
                    </a:cubicBezTo>
                    <a:cubicBezTo>
                      <a:pt x="613" y="42"/>
                      <a:pt x="571"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1"/>
              <p:cNvSpPr/>
              <p:nvPr/>
            </p:nvSpPr>
            <p:spPr>
              <a:xfrm>
                <a:off x="8290300" y="3664775"/>
                <a:ext cx="14350" cy="8025"/>
              </a:xfrm>
              <a:custGeom>
                <a:avLst/>
                <a:gdLst/>
                <a:ahLst/>
                <a:cxnLst/>
                <a:rect l="l" t="t" r="r" b="b"/>
                <a:pathLst>
                  <a:path w="574" h="321" extrusionOk="0">
                    <a:moveTo>
                      <a:pt x="511" y="1"/>
                    </a:moveTo>
                    <a:cubicBezTo>
                      <a:pt x="365" y="42"/>
                      <a:pt x="219" y="105"/>
                      <a:pt x="73" y="167"/>
                    </a:cubicBezTo>
                    <a:cubicBezTo>
                      <a:pt x="0" y="204"/>
                      <a:pt x="55" y="321"/>
                      <a:pt x="126" y="321"/>
                    </a:cubicBezTo>
                    <a:cubicBezTo>
                      <a:pt x="136" y="321"/>
                      <a:pt x="147" y="319"/>
                      <a:pt x="157" y="313"/>
                    </a:cubicBezTo>
                    <a:cubicBezTo>
                      <a:pt x="303" y="251"/>
                      <a:pt x="428" y="167"/>
                      <a:pt x="553" y="63"/>
                    </a:cubicBezTo>
                    <a:cubicBezTo>
                      <a:pt x="574" y="21"/>
                      <a:pt x="553"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1"/>
              <p:cNvSpPr/>
              <p:nvPr/>
            </p:nvSpPr>
            <p:spPr>
              <a:xfrm>
                <a:off x="8318100" y="3707775"/>
                <a:ext cx="10450" cy="9275"/>
              </a:xfrm>
              <a:custGeom>
                <a:avLst/>
                <a:gdLst/>
                <a:ahLst/>
                <a:cxnLst/>
                <a:rect l="l" t="t" r="r" b="b"/>
                <a:pathLst>
                  <a:path w="418" h="371" extrusionOk="0">
                    <a:moveTo>
                      <a:pt x="332" y="0"/>
                    </a:moveTo>
                    <a:cubicBezTo>
                      <a:pt x="320" y="0"/>
                      <a:pt x="308" y="4"/>
                      <a:pt x="296" y="12"/>
                    </a:cubicBezTo>
                    <a:cubicBezTo>
                      <a:pt x="213" y="74"/>
                      <a:pt x="129" y="137"/>
                      <a:pt x="67" y="199"/>
                    </a:cubicBezTo>
                    <a:cubicBezTo>
                      <a:pt x="1" y="265"/>
                      <a:pt x="65" y="370"/>
                      <a:pt x="136" y="370"/>
                    </a:cubicBezTo>
                    <a:cubicBezTo>
                      <a:pt x="155" y="370"/>
                      <a:pt x="174" y="363"/>
                      <a:pt x="192" y="345"/>
                    </a:cubicBezTo>
                    <a:cubicBezTo>
                      <a:pt x="275" y="262"/>
                      <a:pt x="338" y="199"/>
                      <a:pt x="401" y="95"/>
                    </a:cubicBezTo>
                    <a:cubicBezTo>
                      <a:pt x="417" y="61"/>
                      <a:pt x="380"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1"/>
              <p:cNvSpPr/>
              <p:nvPr/>
            </p:nvSpPr>
            <p:spPr>
              <a:xfrm>
                <a:off x="8445425" y="2818475"/>
                <a:ext cx="10975" cy="5775"/>
              </a:xfrm>
              <a:custGeom>
                <a:avLst/>
                <a:gdLst/>
                <a:ahLst/>
                <a:cxnLst/>
                <a:rect l="l" t="t" r="r" b="b"/>
                <a:pathLst>
                  <a:path w="439" h="231" extrusionOk="0">
                    <a:moveTo>
                      <a:pt x="147" y="1"/>
                    </a:moveTo>
                    <a:cubicBezTo>
                      <a:pt x="1" y="22"/>
                      <a:pt x="1" y="230"/>
                      <a:pt x="147" y="230"/>
                    </a:cubicBezTo>
                    <a:cubicBezTo>
                      <a:pt x="209" y="230"/>
                      <a:pt x="293" y="230"/>
                      <a:pt x="376" y="209"/>
                    </a:cubicBezTo>
                    <a:cubicBezTo>
                      <a:pt x="439" y="168"/>
                      <a:pt x="439" y="63"/>
                      <a:pt x="376" y="43"/>
                    </a:cubicBezTo>
                    <a:cubicBezTo>
                      <a:pt x="293" y="22"/>
                      <a:pt x="209"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1"/>
              <p:cNvSpPr/>
              <p:nvPr/>
            </p:nvSpPr>
            <p:spPr>
              <a:xfrm>
                <a:off x="8477825" y="2756425"/>
                <a:ext cx="20800" cy="5250"/>
              </a:xfrm>
              <a:custGeom>
                <a:avLst/>
                <a:gdLst/>
                <a:ahLst/>
                <a:cxnLst/>
                <a:rect l="l" t="t" r="r" b="b"/>
                <a:pathLst>
                  <a:path w="832" h="210" extrusionOk="0">
                    <a:moveTo>
                      <a:pt x="790" y="1"/>
                    </a:moveTo>
                    <a:cubicBezTo>
                      <a:pt x="540" y="22"/>
                      <a:pt x="311" y="43"/>
                      <a:pt x="60" y="84"/>
                    </a:cubicBezTo>
                    <a:cubicBezTo>
                      <a:pt x="1" y="84"/>
                      <a:pt x="17" y="198"/>
                      <a:pt x="91" y="209"/>
                    </a:cubicBezTo>
                    <a:lnTo>
                      <a:pt x="91" y="209"/>
                    </a:lnTo>
                    <a:cubicBezTo>
                      <a:pt x="337" y="187"/>
                      <a:pt x="564" y="146"/>
                      <a:pt x="790" y="84"/>
                    </a:cubicBezTo>
                    <a:cubicBezTo>
                      <a:pt x="832" y="63"/>
                      <a:pt x="832" y="1"/>
                      <a:pt x="790" y="1"/>
                    </a:cubicBezTo>
                    <a:close/>
                    <a:moveTo>
                      <a:pt x="91" y="209"/>
                    </a:moveTo>
                    <a:cubicBezTo>
                      <a:pt x="87" y="209"/>
                      <a:pt x="84" y="209"/>
                      <a:pt x="81" y="209"/>
                    </a:cubicBezTo>
                    <a:lnTo>
                      <a:pt x="102" y="209"/>
                    </a:lnTo>
                    <a:cubicBezTo>
                      <a:pt x="98" y="209"/>
                      <a:pt x="94" y="209"/>
                      <a:pt x="91" y="20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1"/>
              <p:cNvSpPr/>
              <p:nvPr/>
            </p:nvSpPr>
            <p:spPr>
              <a:xfrm>
                <a:off x="8478550" y="2812700"/>
                <a:ext cx="13700" cy="6475"/>
              </a:xfrm>
              <a:custGeom>
                <a:avLst/>
                <a:gdLst/>
                <a:ahLst/>
                <a:cxnLst/>
                <a:rect l="l" t="t" r="r" b="b"/>
                <a:pathLst>
                  <a:path w="548" h="259" extrusionOk="0">
                    <a:moveTo>
                      <a:pt x="466" y="0"/>
                    </a:moveTo>
                    <a:cubicBezTo>
                      <a:pt x="461" y="0"/>
                      <a:pt x="455" y="1"/>
                      <a:pt x="448" y="2"/>
                    </a:cubicBezTo>
                    <a:cubicBezTo>
                      <a:pt x="344" y="2"/>
                      <a:pt x="219" y="23"/>
                      <a:pt x="115" y="65"/>
                    </a:cubicBezTo>
                    <a:cubicBezTo>
                      <a:pt x="1" y="84"/>
                      <a:pt x="42" y="258"/>
                      <a:pt x="145" y="258"/>
                    </a:cubicBezTo>
                    <a:cubicBezTo>
                      <a:pt x="155" y="258"/>
                      <a:pt x="166" y="256"/>
                      <a:pt x="177" y="253"/>
                    </a:cubicBezTo>
                    <a:cubicBezTo>
                      <a:pt x="282" y="211"/>
                      <a:pt x="386" y="169"/>
                      <a:pt x="490" y="128"/>
                    </a:cubicBezTo>
                    <a:cubicBezTo>
                      <a:pt x="548" y="108"/>
                      <a:pt x="535"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1"/>
              <p:cNvSpPr/>
              <p:nvPr/>
            </p:nvSpPr>
            <p:spPr>
              <a:xfrm>
                <a:off x="8453775" y="2895650"/>
                <a:ext cx="14625" cy="4725"/>
              </a:xfrm>
              <a:custGeom>
                <a:avLst/>
                <a:gdLst/>
                <a:ahLst/>
                <a:cxnLst/>
                <a:rect l="l" t="t" r="r" b="b"/>
                <a:pathLst>
                  <a:path w="585" h="189" extrusionOk="0">
                    <a:moveTo>
                      <a:pt x="105" y="1"/>
                    </a:moveTo>
                    <a:cubicBezTo>
                      <a:pt x="0" y="1"/>
                      <a:pt x="0" y="168"/>
                      <a:pt x="105" y="188"/>
                    </a:cubicBezTo>
                    <a:cubicBezTo>
                      <a:pt x="251" y="188"/>
                      <a:pt x="376" y="168"/>
                      <a:pt x="522" y="147"/>
                    </a:cubicBezTo>
                    <a:cubicBezTo>
                      <a:pt x="584" y="147"/>
                      <a:pt x="584" y="42"/>
                      <a:pt x="522" y="22"/>
                    </a:cubicBezTo>
                    <a:cubicBezTo>
                      <a:pt x="376" y="1"/>
                      <a:pt x="251"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1"/>
              <p:cNvSpPr/>
              <p:nvPr/>
            </p:nvSpPr>
            <p:spPr>
              <a:xfrm>
                <a:off x="8436900" y="2973750"/>
                <a:ext cx="31500" cy="7975"/>
              </a:xfrm>
              <a:custGeom>
                <a:avLst/>
                <a:gdLst/>
                <a:ahLst/>
                <a:cxnLst/>
                <a:rect l="l" t="t" r="r" b="b"/>
                <a:pathLst>
                  <a:path w="1260" h="319" extrusionOk="0">
                    <a:moveTo>
                      <a:pt x="667" y="0"/>
                    </a:moveTo>
                    <a:cubicBezTo>
                      <a:pt x="482" y="0"/>
                      <a:pt x="300" y="37"/>
                      <a:pt x="133" y="110"/>
                    </a:cubicBezTo>
                    <a:cubicBezTo>
                      <a:pt x="0" y="129"/>
                      <a:pt x="40" y="303"/>
                      <a:pt x="158" y="303"/>
                    </a:cubicBezTo>
                    <a:cubicBezTo>
                      <a:pt x="170" y="303"/>
                      <a:pt x="182" y="301"/>
                      <a:pt x="195" y="297"/>
                    </a:cubicBezTo>
                    <a:lnTo>
                      <a:pt x="195" y="318"/>
                    </a:lnTo>
                    <a:cubicBezTo>
                      <a:pt x="529" y="235"/>
                      <a:pt x="863" y="256"/>
                      <a:pt x="1218" y="193"/>
                    </a:cubicBezTo>
                    <a:cubicBezTo>
                      <a:pt x="1259" y="172"/>
                      <a:pt x="1259" y="110"/>
                      <a:pt x="1218" y="110"/>
                    </a:cubicBezTo>
                    <a:cubicBezTo>
                      <a:pt x="1040" y="37"/>
                      <a:pt x="853"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1"/>
              <p:cNvSpPr/>
              <p:nvPr/>
            </p:nvSpPr>
            <p:spPr>
              <a:xfrm>
                <a:off x="8451225" y="3036450"/>
                <a:ext cx="28125" cy="6325"/>
              </a:xfrm>
              <a:custGeom>
                <a:avLst/>
                <a:gdLst/>
                <a:ahLst/>
                <a:cxnLst/>
                <a:rect l="l" t="t" r="r" b="b"/>
                <a:pathLst>
                  <a:path w="1125" h="253" extrusionOk="0">
                    <a:moveTo>
                      <a:pt x="1041" y="0"/>
                    </a:moveTo>
                    <a:cubicBezTo>
                      <a:pt x="728" y="0"/>
                      <a:pt x="436" y="21"/>
                      <a:pt x="123" y="84"/>
                    </a:cubicBezTo>
                    <a:cubicBezTo>
                      <a:pt x="24" y="84"/>
                      <a:pt x="0" y="252"/>
                      <a:pt x="105" y="252"/>
                    </a:cubicBezTo>
                    <a:cubicBezTo>
                      <a:pt x="110" y="252"/>
                      <a:pt x="116" y="252"/>
                      <a:pt x="123" y="251"/>
                    </a:cubicBezTo>
                    <a:cubicBezTo>
                      <a:pt x="436" y="251"/>
                      <a:pt x="749" y="188"/>
                      <a:pt x="1041" y="125"/>
                    </a:cubicBezTo>
                    <a:cubicBezTo>
                      <a:pt x="1124" y="105"/>
                      <a:pt x="1124"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1"/>
              <p:cNvSpPr/>
              <p:nvPr/>
            </p:nvSpPr>
            <p:spPr>
              <a:xfrm>
                <a:off x="8441500" y="3098975"/>
                <a:ext cx="18025" cy="7300"/>
              </a:xfrm>
              <a:custGeom>
                <a:avLst/>
                <a:gdLst/>
                <a:ahLst/>
                <a:cxnLst/>
                <a:rect l="l" t="t" r="r" b="b"/>
                <a:pathLst>
                  <a:path w="721" h="292" extrusionOk="0">
                    <a:moveTo>
                      <a:pt x="572" y="1"/>
                    </a:moveTo>
                    <a:cubicBezTo>
                      <a:pt x="457" y="1"/>
                      <a:pt x="322" y="107"/>
                      <a:pt x="223" y="107"/>
                    </a:cubicBezTo>
                    <a:cubicBezTo>
                      <a:pt x="199" y="107"/>
                      <a:pt x="177" y="101"/>
                      <a:pt x="158" y="86"/>
                    </a:cubicBezTo>
                    <a:cubicBezTo>
                      <a:pt x="144" y="79"/>
                      <a:pt x="131" y="76"/>
                      <a:pt x="118" y="76"/>
                    </a:cubicBezTo>
                    <a:cubicBezTo>
                      <a:pt x="51" y="76"/>
                      <a:pt x="1" y="158"/>
                      <a:pt x="53" y="211"/>
                    </a:cubicBezTo>
                    <a:cubicBezTo>
                      <a:pt x="99" y="241"/>
                      <a:pt x="156" y="261"/>
                      <a:pt x="216" y="261"/>
                    </a:cubicBezTo>
                    <a:cubicBezTo>
                      <a:pt x="238" y="261"/>
                      <a:pt x="260" y="258"/>
                      <a:pt x="283" y="252"/>
                    </a:cubicBezTo>
                    <a:cubicBezTo>
                      <a:pt x="320" y="252"/>
                      <a:pt x="417" y="201"/>
                      <a:pt x="493" y="176"/>
                    </a:cubicBezTo>
                    <a:lnTo>
                      <a:pt x="493" y="176"/>
                    </a:lnTo>
                    <a:cubicBezTo>
                      <a:pt x="492" y="180"/>
                      <a:pt x="491" y="185"/>
                      <a:pt x="491" y="190"/>
                    </a:cubicBezTo>
                    <a:cubicBezTo>
                      <a:pt x="500" y="262"/>
                      <a:pt x="544" y="291"/>
                      <a:pt x="591" y="291"/>
                    </a:cubicBezTo>
                    <a:cubicBezTo>
                      <a:pt x="653" y="291"/>
                      <a:pt x="721" y="240"/>
                      <a:pt x="721" y="169"/>
                    </a:cubicBezTo>
                    <a:cubicBezTo>
                      <a:pt x="721" y="86"/>
                      <a:pt x="679" y="23"/>
                      <a:pt x="596" y="2"/>
                    </a:cubicBezTo>
                    <a:cubicBezTo>
                      <a:pt x="588" y="1"/>
                      <a:pt x="580"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1"/>
              <p:cNvSpPr/>
              <p:nvPr/>
            </p:nvSpPr>
            <p:spPr>
              <a:xfrm>
                <a:off x="8430225" y="3155975"/>
                <a:ext cx="19400" cy="7075"/>
              </a:xfrm>
              <a:custGeom>
                <a:avLst/>
                <a:gdLst/>
                <a:ahLst/>
                <a:cxnLst/>
                <a:rect l="l" t="t" r="r" b="b"/>
                <a:pathLst>
                  <a:path w="776" h="283" extrusionOk="0">
                    <a:moveTo>
                      <a:pt x="531" y="1"/>
                    </a:moveTo>
                    <a:cubicBezTo>
                      <a:pt x="377" y="1"/>
                      <a:pt x="226" y="43"/>
                      <a:pt x="87" y="121"/>
                    </a:cubicBezTo>
                    <a:cubicBezTo>
                      <a:pt x="1" y="173"/>
                      <a:pt x="58" y="282"/>
                      <a:pt x="139" y="282"/>
                    </a:cubicBezTo>
                    <a:cubicBezTo>
                      <a:pt x="156" y="282"/>
                      <a:pt x="174" y="277"/>
                      <a:pt x="191" y="267"/>
                    </a:cubicBezTo>
                    <a:cubicBezTo>
                      <a:pt x="251" y="241"/>
                      <a:pt x="315" y="219"/>
                      <a:pt x="381" y="202"/>
                    </a:cubicBezTo>
                    <a:lnTo>
                      <a:pt x="381" y="202"/>
                    </a:lnTo>
                    <a:cubicBezTo>
                      <a:pt x="382" y="236"/>
                      <a:pt x="412" y="270"/>
                      <a:pt x="446" y="270"/>
                    </a:cubicBezTo>
                    <a:cubicBezTo>
                      <a:pt x="451" y="270"/>
                      <a:pt x="457" y="269"/>
                      <a:pt x="462" y="267"/>
                    </a:cubicBezTo>
                    <a:cubicBezTo>
                      <a:pt x="525" y="225"/>
                      <a:pt x="629" y="183"/>
                      <a:pt x="692" y="163"/>
                    </a:cubicBezTo>
                    <a:cubicBezTo>
                      <a:pt x="775" y="142"/>
                      <a:pt x="775" y="17"/>
                      <a:pt x="692" y="17"/>
                    </a:cubicBezTo>
                    <a:cubicBezTo>
                      <a:pt x="638" y="6"/>
                      <a:pt x="584"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1"/>
              <p:cNvSpPr/>
              <p:nvPr/>
            </p:nvSpPr>
            <p:spPr>
              <a:xfrm>
                <a:off x="8476700" y="3145600"/>
                <a:ext cx="17775" cy="4875"/>
              </a:xfrm>
              <a:custGeom>
                <a:avLst/>
                <a:gdLst/>
                <a:ahLst/>
                <a:cxnLst/>
                <a:rect l="l" t="t" r="r" b="b"/>
                <a:pathLst>
                  <a:path w="711" h="195" extrusionOk="0">
                    <a:moveTo>
                      <a:pt x="335" y="1"/>
                    </a:moveTo>
                    <a:cubicBezTo>
                      <a:pt x="264" y="1"/>
                      <a:pt x="195" y="6"/>
                      <a:pt x="126" y="14"/>
                    </a:cubicBezTo>
                    <a:cubicBezTo>
                      <a:pt x="1" y="14"/>
                      <a:pt x="1" y="181"/>
                      <a:pt x="126" y="181"/>
                    </a:cubicBezTo>
                    <a:cubicBezTo>
                      <a:pt x="195" y="190"/>
                      <a:pt x="264" y="195"/>
                      <a:pt x="335" y="195"/>
                    </a:cubicBezTo>
                    <a:cubicBezTo>
                      <a:pt x="435" y="195"/>
                      <a:pt x="538" y="185"/>
                      <a:pt x="648" y="160"/>
                    </a:cubicBezTo>
                    <a:cubicBezTo>
                      <a:pt x="710" y="140"/>
                      <a:pt x="710" y="56"/>
                      <a:pt x="648" y="35"/>
                    </a:cubicBezTo>
                    <a:cubicBezTo>
                      <a:pt x="538" y="11"/>
                      <a:pt x="435" y="1"/>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1"/>
              <p:cNvSpPr/>
              <p:nvPr/>
            </p:nvSpPr>
            <p:spPr>
              <a:xfrm>
                <a:off x="8449075" y="3189525"/>
                <a:ext cx="10975" cy="6500"/>
              </a:xfrm>
              <a:custGeom>
                <a:avLst/>
                <a:gdLst/>
                <a:ahLst/>
                <a:cxnLst/>
                <a:rect l="l" t="t" r="r" b="b"/>
                <a:pathLst>
                  <a:path w="439" h="260" extrusionOk="0">
                    <a:moveTo>
                      <a:pt x="306" y="0"/>
                    </a:moveTo>
                    <a:cubicBezTo>
                      <a:pt x="281" y="0"/>
                      <a:pt x="258" y="10"/>
                      <a:pt x="243" y="28"/>
                    </a:cubicBezTo>
                    <a:lnTo>
                      <a:pt x="243" y="28"/>
                    </a:lnTo>
                    <a:cubicBezTo>
                      <a:pt x="230" y="23"/>
                      <a:pt x="218" y="18"/>
                      <a:pt x="209" y="9"/>
                    </a:cubicBezTo>
                    <a:lnTo>
                      <a:pt x="105" y="9"/>
                    </a:lnTo>
                    <a:cubicBezTo>
                      <a:pt x="21" y="9"/>
                      <a:pt x="1" y="93"/>
                      <a:pt x="42" y="135"/>
                    </a:cubicBezTo>
                    <a:cubicBezTo>
                      <a:pt x="105" y="197"/>
                      <a:pt x="188" y="239"/>
                      <a:pt x="293" y="260"/>
                    </a:cubicBezTo>
                    <a:cubicBezTo>
                      <a:pt x="376" y="239"/>
                      <a:pt x="439" y="114"/>
                      <a:pt x="376" y="30"/>
                    </a:cubicBezTo>
                    <a:cubicBezTo>
                      <a:pt x="355" y="9"/>
                      <a:pt x="330"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1"/>
              <p:cNvSpPr/>
              <p:nvPr/>
            </p:nvSpPr>
            <p:spPr>
              <a:xfrm>
                <a:off x="8426100" y="3245375"/>
                <a:ext cx="24500" cy="10275"/>
              </a:xfrm>
              <a:custGeom>
                <a:avLst/>
                <a:gdLst/>
                <a:ahLst/>
                <a:cxnLst/>
                <a:rect l="l" t="t" r="r" b="b"/>
                <a:pathLst>
                  <a:path w="980" h="411" extrusionOk="0">
                    <a:moveTo>
                      <a:pt x="602" y="1"/>
                    </a:moveTo>
                    <a:cubicBezTo>
                      <a:pt x="400" y="1"/>
                      <a:pt x="190" y="106"/>
                      <a:pt x="64" y="257"/>
                    </a:cubicBezTo>
                    <a:cubicBezTo>
                      <a:pt x="0" y="321"/>
                      <a:pt x="59" y="410"/>
                      <a:pt x="128" y="410"/>
                    </a:cubicBezTo>
                    <a:cubicBezTo>
                      <a:pt x="148" y="410"/>
                      <a:pt x="170" y="402"/>
                      <a:pt x="189" y="383"/>
                    </a:cubicBezTo>
                    <a:cubicBezTo>
                      <a:pt x="316" y="256"/>
                      <a:pt x="481" y="186"/>
                      <a:pt x="651" y="186"/>
                    </a:cubicBezTo>
                    <a:cubicBezTo>
                      <a:pt x="733" y="186"/>
                      <a:pt x="817" y="203"/>
                      <a:pt x="899" y="237"/>
                    </a:cubicBezTo>
                    <a:cubicBezTo>
                      <a:pt x="907" y="239"/>
                      <a:pt x="915" y="241"/>
                      <a:pt x="922" y="241"/>
                    </a:cubicBezTo>
                    <a:cubicBezTo>
                      <a:pt x="966" y="241"/>
                      <a:pt x="979" y="189"/>
                      <a:pt x="961" y="153"/>
                    </a:cubicBezTo>
                    <a:cubicBezTo>
                      <a:pt x="862" y="46"/>
                      <a:pt x="734" y="1"/>
                      <a:pt x="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1"/>
              <p:cNvSpPr/>
              <p:nvPr/>
            </p:nvSpPr>
            <p:spPr>
              <a:xfrm>
                <a:off x="8460850" y="2706900"/>
                <a:ext cx="15875" cy="6950"/>
              </a:xfrm>
              <a:custGeom>
                <a:avLst/>
                <a:gdLst/>
                <a:ahLst/>
                <a:cxnLst/>
                <a:rect l="l" t="t" r="r" b="b"/>
                <a:pathLst>
                  <a:path w="635" h="278" extrusionOk="0">
                    <a:moveTo>
                      <a:pt x="552" y="0"/>
                    </a:moveTo>
                    <a:cubicBezTo>
                      <a:pt x="385" y="21"/>
                      <a:pt x="260" y="63"/>
                      <a:pt x="114" y="105"/>
                    </a:cubicBezTo>
                    <a:cubicBezTo>
                      <a:pt x="1" y="123"/>
                      <a:pt x="40" y="278"/>
                      <a:pt x="126" y="278"/>
                    </a:cubicBezTo>
                    <a:cubicBezTo>
                      <a:pt x="135" y="278"/>
                      <a:pt x="145" y="276"/>
                      <a:pt x="155" y="272"/>
                    </a:cubicBezTo>
                    <a:cubicBezTo>
                      <a:pt x="301" y="251"/>
                      <a:pt x="447" y="209"/>
                      <a:pt x="572" y="146"/>
                    </a:cubicBezTo>
                    <a:cubicBezTo>
                      <a:pt x="635" y="105"/>
                      <a:pt x="614" y="21"/>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1"/>
              <p:cNvSpPr/>
              <p:nvPr/>
            </p:nvSpPr>
            <p:spPr>
              <a:xfrm>
                <a:off x="8483900" y="2630775"/>
                <a:ext cx="20450" cy="6625"/>
              </a:xfrm>
              <a:custGeom>
                <a:avLst/>
                <a:gdLst/>
                <a:ahLst/>
                <a:cxnLst/>
                <a:rect l="l" t="t" r="r" b="b"/>
                <a:pathLst>
                  <a:path w="818" h="265" extrusionOk="0">
                    <a:moveTo>
                      <a:pt x="539" y="1"/>
                    </a:moveTo>
                    <a:cubicBezTo>
                      <a:pt x="383" y="1"/>
                      <a:pt x="231" y="33"/>
                      <a:pt x="88" y="104"/>
                    </a:cubicBezTo>
                    <a:cubicBezTo>
                      <a:pt x="0" y="140"/>
                      <a:pt x="46" y="264"/>
                      <a:pt x="125" y="264"/>
                    </a:cubicBezTo>
                    <a:cubicBezTo>
                      <a:pt x="140" y="264"/>
                      <a:pt x="156" y="260"/>
                      <a:pt x="172" y="250"/>
                    </a:cubicBezTo>
                    <a:cubicBezTo>
                      <a:pt x="360" y="167"/>
                      <a:pt x="547" y="125"/>
                      <a:pt x="756" y="125"/>
                    </a:cubicBezTo>
                    <a:cubicBezTo>
                      <a:pt x="761" y="127"/>
                      <a:pt x="767" y="128"/>
                      <a:pt x="771" y="128"/>
                    </a:cubicBezTo>
                    <a:cubicBezTo>
                      <a:pt x="818" y="128"/>
                      <a:pt x="813" y="40"/>
                      <a:pt x="756" y="21"/>
                    </a:cubicBezTo>
                    <a:cubicBezTo>
                      <a:pt x="683" y="8"/>
                      <a:pt x="611" y="1"/>
                      <a:pt x="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1"/>
              <p:cNvSpPr/>
              <p:nvPr/>
            </p:nvSpPr>
            <p:spPr>
              <a:xfrm>
                <a:off x="8468900" y="2574375"/>
                <a:ext cx="25450" cy="7500"/>
              </a:xfrm>
              <a:custGeom>
                <a:avLst/>
                <a:gdLst/>
                <a:ahLst/>
                <a:cxnLst/>
                <a:rect l="l" t="t" r="r" b="b"/>
                <a:pathLst>
                  <a:path w="1018" h="300" extrusionOk="0">
                    <a:moveTo>
                      <a:pt x="943" y="0"/>
                    </a:moveTo>
                    <a:cubicBezTo>
                      <a:pt x="935" y="0"/>
                      <a:pt x="927" y="1"/>
                      <a:pt x="918" y="4"/>
                    </a:cubicBezTo>
                    <a:cubicBezTo>
                      <a:pt x="918" y="4"/>
                      <a:pt x="918" y="4"/>
                      <a:pt x="918" y="4"/>
                    </a:cubicBezTo>
                    <a:lnTo>
                      <a:pt x="918" y="4"/>
                    </a:lnTo>
                    <a:lnTo>
                      <a:pt x="626" y="45"/>
                    </a:lnTo>
                    <a:cubicBezTo>
                      <a:pt x="608" y="45"/>
                      <a:pt x="597" y="52"/>
                      <a:pt x="591" y="62"/>
                    </a:cubicBezTo>
                    <a:lnTo>
                      <a:pt x="591" y="62"/>
                    </a:lnTo>
                    <a:cubicBezTo>
                      <a:pt x="438" y="80"/>
                      <a:pt x="282" y="87"/>
                      <a:pt x="125" y="87"/>
                    </a:cubicBezTo>
                    <a:cubicBezTo>
                      <a:pt x="0" y="87"/>
                      <a:pt x="0" y="275"/>
                      <a:pt x="125" y="296"/>
                    </a:cubicBezTo>
                    <a:cubicBezTo>
                      <a:pt x="162" y="298"/>
                      <a:pt x="198" y="299"/>
                      <a:pt x="235" y="299"/>
                    </a:cubicBezTo>
                    <a:cubicBezTo>
                      <a:pt x="490" y="299"/>
                      <a:pt x="743" y="236"/>
                      <a:pt x="980" y="108"/>
                    </a:cubicBezTo>
                    <a:cubicBezTo>
                      <a:pt x="1018" y="71"/>
                      <a:pt x="1005"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1"/>
              <p:cNvSpPr/>
              <p:nvPr/>
            </p:nvSpPr>
            <p:spPr>
              <a:xfrm>
                <a:off x="8423525" y="2592700"/>
                <a:ext cx="17225" cy="6275"/>
              </a:xfrm>
              <a:custGeom>
                <a:avLst/>
                <a:gdLst/>
                <a:ahLst/>
                <a:cxnLst/>
                <a:rect l="l" t="t" r="r" b="b"/>
                <a:pathLst>
                  <a:path w="689" h="251" extrusionOk="0">
                    <a:moveTo>
                      <a:pt x="605" y="1"/>
                    </a:moveTo>
                    <a:cubicBezTo>
                      <a:pt x="438" y="21"/>
                      <a:pt x="251" y="63"/>
                      <a:pt x="84" y="105"/>
                    </a:cubicBezTo>
                    <a:cubicBezTo>
                      <a:pt x="0" y="126"/>
                      <a:pt x="42" y="251"/>
                      <a:pt x="126" y="251"/>
                    </a:cubicBezTo>
                    <a:cubicBezTo>
                      <a:pt x="292" y="209"/>
                      <a:pt x="459" y="167"/>
                      <a:pt x="626" y="126"/>
                    </a:cubicBezTo>
                    <a:cubicBezTo>
                      <a:pt x="689" y="105"/>
                      <a:pt x="689" y="1"/>
                      <a:pt x="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1"/>
              <p:cNvSpPr/>
              <p:nvPr/>
            </p:nvSpPr>
            <p:spPr>
              <a:xfrm>
                <a:off x="8448725" y="2659825"/>
                <a:ext cx="19675" cy="5425"/>
              </a:xfrm>
              <a:custGeom>
                <a:avLst/>
                <a:gdLst/>
                <a:ahLst/>
                <a:cxnLst/>
                <a:rect l="l" t="t" r="r" b="b"/>
                <a:pathLst>
                  <a:path w="787" h="217" extrusionOk="0">
                    <a:moveTo>
                      <a:pt x="609" y="1"/>
                    </a:moveTo>
                    <a:cubicBezTo>
                      <a:pt x="439" y="1"/>
                      <a:pt x="268" y="35"/>
                      <a:pt x="98" y="69"/>
                    </a:cubicBezTo>
                    <a:cubicBezTo>
                      <a:pt x="1" y="88"/>
                      <a:pt x="30" y="217"/>
                      <a:pt x="120" y="217"/>
                    </a:cubicBezTo>
                    <a:cubicBezTo>
                      <a:pt x="126" y="217"/>
                      <a:pt x="133" y="216"/>
                      <a:pt x="140" y="215"/>
                    </a:cubicBezTo>
                    <a:cubicBezTo>
                      <a:pt x="348" y="194"/>
                      <a:pt x="557" y="152"/>
                      <a:pt x="745" y="69"/>
                    </a:cubicBezTo>
                    <a:cubicBezTo>
                      <a:pt x="786" y="48"/>
                      <a:pt x="765" y="6"/>
                      <a:pt x="724" y="6"/>
                    </a:cubicBezTo>
                    <a:cubicBezTo>
                      <a:pt x="685" y="2"/>
                      <a:pt x="64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1"/>
              <p:cNvSpPr/>
              <p:nvPr/>
            </p:nvSpPr>
            <p:spPr>
              <a:xfrm>
                <a:off x="8455500" y="2500025"/>
                <a:ext cx="18100" cy="6150"/>
              </a:xfrm>
              <a:custGeom>
                <a:avLst/>
                <a:gdLst/>
                <a:ahLst/>
                <a:cxnLst/>
                <a:rect l="l" t="t" r="r" b="b"/>
                <a:pathLst>
                  <a:path w="724" h="246" extrusionOk="0">
                    <a:moveTo>
                      <a:pt x="270" y="0"/>
                    </a:moveTo>
                    <a:cubicBezTo>
                      <a:pt x="220" y="0"/>
                      <a:pt x="170" y="6"/>
                      <a:pt x="119" y="16"/>
                    </a:cubicBezTo>
                    <a:cubicBezTo>
                      <a:pt x="0" y="36"/>
                      <a:pt x="50" y="205"/>
                      <a:pt x="162" y="205"/>
                    </a:cubicBezTo>
                    <a:cubicBezTo>
                      <a:pt x="169" y="205"/>
                      <a:pt x="175" y="205"/>
                      <a:pt x="182" y="204"/>
                    </a:cubicBezTo>
                    <a:cubicBezTo>
                      <a:pt x="233" y="189"/>
                      <a:pt x="288" y="182"/>
                      <a:pt x="343" y="182"/>
                    </a:cubicBezTo>
                    <a:cubicBezTo>
                      <a:pt x="443" y="182"/>
                      <a:pt x="546" y="205"/>
                      <a:pt x="640" y="245"/>
                    </a:cubicBezTo>
                    <a:cubicBezTo>
                      <a:pt x="682" y="245"/>
                      <a:pt x="724" y="204"/>
                      <a:pt x="682" y="162"/>
                    </a:cubicBezTo>
                    <a:cubicBezTo>
                      <a:pt x="572" y="51"/>
                      <a:pt x="425"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1"/>
              <p:cNvSpPr/>
              <p:nvPr/>
            </p:nvSpPr>
            <p:spPr>
              <a:xfrm>
                <a:off x="8879775" y="2706175"/>
                <a:ext cx="16200" cy="6475"/>
              </a:xfrm>
              <a:custGeom>
                <a:avLst/>
                <a:gdLst/>
                <a:ahLst/>
                <a:cxnLst/>
                <a:rect l="l" t="t" r="r" b="b"/>
                <a:pathLst>
                  <a:path w="648" h="259" extrusionOk="0">
                    <a:moveTo>
                      <a:pt x="243" y="0"/>
                    </a:moveTo>
                    <a:cubicBezTo>
                      <a:pt x="204" y="0"/>
                      <a:pt x="165" y="3"/>
                      <a:pt x="126" y="9"/>
                    </a:cubicBezTo>
                    <a:cubicBezTo>
                      <a:pt x="1" y="29"/>
                      <a:pt x="1" y="238"/>
                      <a:pt x="126" y="259"/>
                    </a:cubicBezTo>
                    <a:lnTo>
                      <a:pt x="126" y="238"/>
                    </a:lnTo>
                    <a:cubicBezTo>
                      <a:pt x="169" y="244"/>
                      <a:pt x="212" y="247"/>
                      <a:pt x="254" y="247"/>
                    </a:cubicBezTo>
                    <a:cubicBezTo>
                      <a:pt x="358" y="247"/>
                      <a:pt x="461" y="232"/>
                      <a:pt x="564" y="217"/>
                    </a:cubicBezTo>
                    <a:cubicBezTo>
                      <a:pt x="648" y="175"/>
                      <a:pt x="648" y="71"/>
                      <a:pt x="564" y="50"/>
                    </a:cubicBezTo>
                    <a:cubicBezTo>
                      <a:pt x="457" y="20"/>
                      <a:pt x="35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1"/>
              <p:cNvSpPr/>
              <p:nvPr/>
            </p:nvSpPr>
            <p:spPr>
              <a:xfrm>
                <a:off x="8859450" y="2770300"/>
                <a:ext cx="17750" cy="5450"/>
              </a:xfrm>
              <a:custGeom>
                <a:avLst/>
                <a:gdLst/>
                <a:ahLst/>
                <a:cxnLst/>
                <a:rect l="l" t="t" r="r" b="b"/>
                <a:pathLst>
                  <a:path w="710" h="218" extrusionOk="0">
                    <a:moveTo>
                      <a:pt x="260" y="1"/>
                    </a:moveTo>
                    <a:cubicBezTo>
                      <a:pt x="215" y="1"/>
                      <a:pt x="170" y="3"/>
                      <a:pt x="126" y="9"/>
                    </a:cubicBezTo>
                    <a:cubicBezTo>
                      <a:pt x="0" y="30"/>
                      <a:pt x="0" y="197"/>
                      <a:pt x="126" y="218"/>
                    </a:cubicBezTo>
                    <a:cubicBezTo>
                      <a:pt x="292" y="218"/>
                      <a:pt x="459" y="197"/>
                      <a:pt x="647" y="176"/>
                    </a:cubicBezTo>
                    <a:cubicBezTo>
                      <a:pt x="710" y="155"/>
                      <a:pt x="710" y="72"/>
                      <a:pt x="647" y="51"/>
                    </a:cubicBezTo>
                    <a:cubicBezTo>
                      <a:pt x="510" y="20"/>
                      <a:pt x="383"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1"/>
              <p:cNvSpPr/>
              <p:nvPr/>
            </p:nvSpPr>
            <p:spPr>
              <a:xfrm>
                <a:off x="8833000" y="2854875"/>
                <a:ext cx="16575" cy="7475"/>
              </a:xfrm>
              <a:custGeom>
                <a:avLst/>
                <a:gdLst/>
                <a:ahLst/>
                <a:cxnLst/>
                <a:rect l="l" t="t" r="r" b="b"/>
                <a:pathLst>
                  <a:path w="663" h="299" extrusionOk="0">
                    <a:moveTo>
                      <a:pt x="174" y="1"/>
                    </a:moveTo>
                    <a:cubicBezTo>
                      <a:pt x="84" y="1"/>
                      <a:pt x="0" y="106"/>
                      <a:pt x="99" y="172"/>
                    </a:cubicBezTo>
                    <a:cubicBezTo>
                      <a:pt x="180" y="253"/>
                      <a:pt x="295" y="299"/>
                      <a:pt x="418" y="299"/>
                    </a:cubicBezTo>
                    <a:cubicBezTo>
                      <a:pt x="485" y="299"/>
                      <a:pt x="554" y="285"/>
                      <a:pt x="620" y="255"/>
                    </a:cubicBezTo>
                    <a:cubicBezTo>
                      <a:pt x="662" y="213"/>
                      <a:pt x="641" y="130"/>
                      <a:pt x="579" y="109"/>
                    </a:cubicBezTo>
                    <a:cubicBezTo>
                      <a:pt x="557" y="113"/>
                      <a:pt x="534" y="115"/>
                      <a:pt x="512" y="115"/>
                    </a:cubicBezTo>
                    <a:cubicBezTo>
                      <a:pt x="411" y="115"/>
                      <a:pt x="314" y="77"/>
                      <a:pt x="245" y="26"/>
                    </a:cubicBezTo>
                    <a:cubicBezTo>
                      <a:pt x="223" y="8"/>
                      <a:pt x="199"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1"/>
              <p:cNvSpPr/>
              <p:nvPr/>
            </p:nvSpPr>
            <p:spPr>
              <a:xfrm>
                <a:off x="8811500" y="2979675"/>
                <a:ext cx="12525" cy="7250"/>
              </a:xfrm>
              <a:custGeom>
                <a:avLst/>
                <a:gdLst/>
                <a:ahLst/>
                <a:cxnLst/>
                <a:rect l="l" t="t" r="r" b="b"/>
                <a:pathLst>
                  <a:path w="501" h="290" extrusionOk="0">
                    <a:moveTo>
                      <a:pt x="193" y="1"/>
                    </a:moveTo>
                    <a:cubicBezTo>
                      <a:pt x="87" y="1"/>
                      <a:pt x="1" y="171"/>
                      <a:pt x="125" y="206"/>
                    </a:cubicBezTo>
                    <a:lnTo>
                      <a:pt x="125" y="227"/>
                    </a:lnTo>
                    <a:cubicBezTo>
                      <a:pt x="208" y="269"/>
                      <a:pt x="292" y="290"/>
                      <a:pt x="396" y="290"/>
                    </a:cubicBezTo>
                    <a:cubicBezTo>
                      <a:pt x="458" y="290"/>
                      <a:pt x="500" y="206"/>
                      <a:pt x="458" y="165"/>
                    </a:cubicBezTo>
                    <a:cubicBezTo>
                      <a:pt x="396" y="102"/>
                      <a:pt x="333" y="60"/>
                      <a:pt x="250" y="19"/>
                    </a:cubicBezTo>
                    <a:cubicBezTo>
                      <a:pt x="231" y="6"/>
                      <a:pt x="211" y="1"/>
                      <a:pt x="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1"/>
              <p:cNvSpPr/>
              <p:nvPr/>
            </p:nvSpPr>
            <p:spPr>
              <a:xfrm>
                <a:off x="8830675" y="2764625"/>
                <a:ext cx="11025" cy="6025"/>
              </a:xfrm>
              <a:custGeom>
                <a:avLst/>
                <a:gdLst/>
                <a:ahLst/>
                <a:cxnLst/>
                <a:rect l="l" t="t" r="r" b="b"/>
                <a:pathLst>
                  <a:path w="441" h="241" extrusionOk="0">
                    <a:moveTo>
                      <a:pt x="233" y="1"/>
                    </a:moveTo>
                    <a:cubicBezTo>
                      <a:pt x="174" y="1"/>
                      <a:pt x="114" y="22"/>
                      <a:pt x="67" y="69"/>
                    </a:cubicBezTo>
                    <a:cubicBezTo>
                      <a:pt x="1" y="135"/>
                      <a:pt x="78" y="240"/>
                      <a:pt x="155" y="240"/>
                    </a:cubicBezTo>
                    <a:cubicBezTo>
                      <a:pt x="175" y="240"/>
                      <a:pt x="195" y="233"/>
                      <a:pt x="213" y="215"/>
                    </a:cubicBezTo>
                    <a:cubicBezTo>
                      <a:pt x="234" y="205"/>
                      <a:pt x="255" y="199"/>
                      <a:pt x="273" y="199"/>
                    </a:cubicBezTo>
                    <a:cubicBezTo>
                      <a:pt x="291" y="199"/>
                      <a:pt x="307" y="205"/>
                      <a:pt x="317" y="215"/>
                    </a:cubicBezTo>
                    <a:cubicBezTo>
                      <a:pt x="326" y="217"/>
                      <a:pt x="335" y="218"/>
                      <a:pt x="342" y="218"/>
                    </a:cubicBezTo>
                    <a:cubicBezTo>
                      <a:pt x="409" y="218"/>
                      <a:pt x="440" y="146"/>
                      <a:pt x="421" y="90"/>
                    </a:cubicBezTo>
                    <a:cubicBezTo>
                      <a:pt x="376" y="33"/>
                      <a:pt x="305"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1"/>
              <p:cNvSpPr/>
              <p:nvPr/>
            </p:nvSpPr>
            <p:spPr>
              <a:xfrm>
                <a:off x="8871750" y="2863175"/>
                <a:ext cx="13275" cy="6425"/>
              </a:xfrm>
              <a:custGeom>
                <a:avLst/>
                <a:gdLst/>
                <a:ahLst/>
                <a:cxnLst/>
                <a:rect l="l" t="t" r="r" b="b"/>
                <a:pathLst>
                  <a:path w="531" h="257" extrusionOk="0">
                    <a:moveTo>
                      <a:pt x="125" y="1"/>
                    </a:moveTo>
                    <a:cubicBezTo>
                      <a:pt x="40" y="1"/>
                      <a:pt x="1" y="157"/>
                      <a:pt x="113" y="194"/>
                    </a:cubicBezTo>
                    <a:cubicBezTo>
                      <a:pt x="197" y="236"/>
                      <a:pt x="322" y="257"/>
                      <a:pt x="426" y="257"/>
                    </a:cubicBezTo>
                    <a:cubicBezTo>
                      <a:pt x="489" y="257"/>
                      <a:pt x="531" y="194"/>
                      <a:pt x="468" y="153"/>
                    </a:cubicBezTo>
                    <a:cubicBezTo>
                      <a:pt x="385" y="90"/>
                      <a:pt x="259" y="48"/>
                      <a:pt x="155" y="7"/>
                    </a:cubicBezTo>
                    <a:cubicBezTo>
                      <a:pt x="145" y="2"/>
                      <a:pt x="135"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1"/>
              <p:cNvSpPr/>
              <p:nvPr/>
            </p:nvSpPr>
            <p:spPr>
              <a:xfrm>
                <a:off x="8833900" y="2671175"/>
                <a:ext cx="18200" cy="8725"/>
              </a:xfrm>
              <a:custGeom>
                <a:avLst/>
                <a:gdLst/>
                <a:ahLst/>
                <a:cxnLst/>
                <a:rect l="l" t="t" r="r" b="b"/>
                <a:pathLst>
                  <a:path w="728" h="349" extrusionOk="0">
                    <a:moveTo>
                      <a:pt x="233" y="1"/>
                    </a:moveTo>
                    <a:cubicBezTo>
                      <a:pt x="197" y="1"/>
                      <a:pt x="161" y="4"/>
                      <a:pt x="126" y="11"/>
                    </a:cubicBezTo>
                    <a:cubicBezTo>
                      <a:pt x="0" y="11"/>
                      <a:pt x="0" y="199"/>
                      <a:pt x="126" y="199"/>
                    </a:cubicBezTo>
                    <a:cubicBezTo>
                      <a:pt x="147" y="196"/>
                      <a:pt x="169" y="195"/>
                      <a:pt x="190" y="195"/>
                    </a:cubicBezTo>
                    <a:cubicBezTo>
                      <a:pt x="335" y="195"/>
                      <a:pt x="478" y="254"/>
                      <a:pt x="605" y="345"/>
                    </a:cubicBezTo>
                    <a:cubicBezTo>
                      <a:pt x="614" y="348"/>
                      <a:pt x="622" y="349"/>
                      <a:pt x="630" y="349"/>
                    </a:cubicBezTo>
                    <a:cubicBezTo>
                      <a:pt x="683" y="349"/>
                      <a:pt x="728" y="295"/>
                      <a:pt x="710" y="240"/>
                    </a:cubicBezTo>
                    <a:cubicBezTo>
                      <a:pt x="588" y="85"/>
                      <a:pt x="409"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1"/>
              <p:cNvSpPr/>
              <p:nvPr/>
            </p:nvSpPr>
            <p:spPr>
              <a:xfrm>
                <a:off x="8166550" y="2896150"/>
                <a:ext cx="6175" cy="3750"/>
              </a:xfrm>
              <a:custGeom>
                <a:avLst/>
                <a:gdLst/>
                <a:ahLst/>
                <a:cxnLst/>
                <a:rect l="l" t="t" r="r" b="b"/>
                <a:pathLst>
                  <a:path w="247" h="150" extrusionOk="0">
                    <a:moveTo>
                      <a:pt x="68" y="0"/>
                    </a:moveTo>
                    <a:cubicBezTo>
                      <a:pt x="1" y="0"/>
                      <a:pt x="1" y="149"/>
                      <a:pt x="68" y="149"/>
                    </a:cubicBezTo>
                    <a:cubicBezTo>
                      <a:pt x="72" y="149"/>
                      <a:pt x="76" y="149"/>
                      <a:pt x="80" y="148"/>
                    </a:cubicBezTo>
                    <a:lnTo>
                      <a:pt x="184" y="127"/>
                    </a:lnTo>
                    <a:cubicBezTo>
                      <a:pt x="247" y="106"/>
                      <a:pt x="247" y="43"/>
                      <a:pt x="184" y="22"/>
                    </a:cubicBezTo>
                    <a:lnTo>
                      <a:pt x="80" y="2"/>
                    </a:lnTo>
                    <a:cubicBezTo>
                      <a:pt x="76" y="1"/>
                      <a:pt x="72" y="0"/>
                      <a:pt x="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1"/>
              <p:cNvSpPr/>
              <p:nvPr/>
            </p:nvSpPr>
            <p:spPr>
              <a:xfrm>
                <a:off x="8162950" y="2912225"/>
                <a:ext cx="24650" cy="10650"/>
              </a:xfrm>
              <a:custGeom>
                <a:avLst/>
                <a:gdLst/>
                <a:ahLst/>
                <a:cxnLst/>
                <a:rect l="l" t="t" r="r" b="b"/>
                <a:pathLst>
                  <a:path w="986" h="426" extrusionOk="0">
                    <a:moveTo>
                      <a:pt x="842" y="0"/>
                    </a:moveTo>
                    <a:cubicBezTo>
                      <a:pt x="832" y="0"/>
                      <a:pt x="820" y="2"/>
                      <a:pt x="808" y="5"/>
                    </a:cubicBezTo>
                    <a:cubicBezTo>
                      <a:pt x="704" y="26"/>
                      <a:pt x="600" y="47"/>
                      <a:pt x="495" y="68"/>
                    </a:cubicBezTo>
                    <a:cubicBezTo>
                      <a:pt x="477" y="72"/>
                      <a:pt x="463" y="83"/>
                      <a:pt x="455" y="97"/>
                    </a:cubicBezTo>
                    <a:lnTo>
                      <a:pt x="455" y="97"/>
                    </a:lnTo>
                    <a:cubicBezTo>
                      <a:pt x="320" y="145"/>
                      <a:pt x="189" y="210"/>
                      <a:pt x="57" y="297"/>
                    </a:cubicBezTo>
                    <a:cubicBezTo>
                      <a:pt x="0" y="335"/>
                      <a:pt x="30" y="425"/>
                      <a:pt x="98" y="425"/>
                    </a:cubicBezTo>
                    <a:cubicBezTo>
                      <a:pt x="105" y="425"/>
                      <a:pt x="112" y="424"/>
                      <a:pt x="120" y="422"/>
                    </a:cubicBezTo>
                    <a:cubicBezTo>
                      <a:pt x="343" y="329"/>
                      <a:pt x="567" y="269"/>
                      <a:pt x="790" y="228"/>
                    </a:cubicBezTo>
                    <a:lnTo>
                      <a:pt x="790" y="228"/>
                    </a:lnTo>
                    <a:cubicBezTo>
                      <a:pt x="803" y="230"/>
                      <a:pt x="816" y="232"/>
                      <a:pt x="829" y="235"/>
                    </a:cubicBezTo>
                    <a:lnTo>
                      <a:pt x="829" y="221"/>
                    </a:lnTo>
                    <a:lnTo>
                      <a:pt x="829" y="221"/>
                    </a:lnTo>
                    <a:cubicBezTo>
                      <a:pt x="843" y="218"/>
                      <a:pt x="857" y="216"/>
                      <a:pt x="871" y="214"/>
                    </a:cubicBezTo>
                    <a:cubicBezTo>
                      <a:pt x="985" y="195"/>
                      <a:pt x="960" y="0"/>
                      <a:pt x="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1"/>
              <p:cNvSpPr/>
              <p:nvPr/>
            </p:nvSpPr>
            <p:spPr>
              <a:xfrm>
                <a:off x="8172650" y="2946775"/>
                <a:ext cx="16250" cy="9950"/>
              </a:xfrm>
              <a:custGeom>
                <a:avLst/>
                <a:gdLst/>
                <a:ahLst/>
                <a:cxnLst/>
                <a:rect l="l" t="t" r="r" b="b"/>
                <a:pathLst>
                  <a:path w="650" h="398" extrusionOk="0">
                    <a:moveTo>
                      <a:pt x="449" y="0"/>
                    </a:moveTo>
                    <a:cubicBezTo>
                      <a:pt x="284" y="0"/>
                      <a:pt x="126" y="87"/>
                      <a:pt x="45" y="250"/>
                    </a:cubicBezTo>
                    <a:cubicBezTo>
                      <a:pt x="0" y="324"/>
                      <a:pt x="71" y="398"/>
                      <a:pt x="145" y="398"/>
                    </a:cubicBezTo>
                    <a:cubicBezTo>
                      <a:pt x="176" y="398"/>
                      <a:pt x="208" y="385"/>
                      <a:pt x="232" y="354"/>
                    </a:cubicBezTo>
                    <a:cubicBezTo>
                      <a:pt x="316" y="208"/>
                      <a:pt x="420" y="208"/>
                      <a:pt x="566" y="167"/>
                    </a:cubicBezTo>
                    <a:cubicBezTo>
                      <a:pt x="629" y="146"/>
                      <a:pt x="650" y="42"/>
                      <a:pt x="587" y="21"/>
                    </a:cubicBezTo>
                    <a:cubicBezTo>
                      <a:pt x="542" y="7"/>
                      <a:pt x="495"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1"/>
              <p:cNvSpPr/>
              <p:nvPr/>
            </p:nvSpPr>
            <p:spPr>
              <a:xfrm>
                <a:off x="8220700" y="2941700"/>
                <a:ext cx="20875" cy="9875"/>
              </a:xfrm>
              <a:custGeom>
                <a:avLst/>
                <a:gdLst/>
                <a:ahLst/>
                <a:cxnLst/>
                <a:rect l="l" t="t" r="r" b="b"/>
                <a:pathLst>
                  <a:path w="835" h="395" extrusionOk="0">
                    <a:moveTo>
                      <a:pt x="572" y="0"/>
                    </a:moveTo>
                    <a:cubicBezTo>
                      <a:pt x="386" y="0"/>
                      <a:pt x="202" y="75"/>
                      <a:pt x="83" y="224"/>
                    </a:cubicBezTo>
                    <a:cubicBezTo>
                      <a:pt x="1" y="290"/>
                      <a:pt x="75" y="395"/>
                      <a:pt x="161" y="395"/>
                    </a:cubicBezTo>
                    <a:cubicBezTo>
                      <a:pt x="184" y="395"/>
                      <a:pt x="207" y="387"/>
                      <a:pt x="229" y="370"/>
                    </a:cubicBezTo>
                    <a:cubicBezTo>
                      <a:pt x="396" y="265"/>
                      <a:pt x="584" y="182"/>
                      <a:pt x="772" y="161"/>
                    </a:cubicBezTo>
                    <a:cubicBezTo>
                      <a:pt x="834" y="140"/>
                      <a:pt x="834" y="57"/>
                      <a:pt x="792" y="36"/>
                    </a:cubicBezTo>
                    <a:cubicBezTo>
                      <a:pt x="721" y="12"/>
                      <a:pt x="646" y="0"/>
                      <a:pt x="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1"/>
              <p:cNvSpPr/>
              <p:nvPr/>
            </p:nvSpPr>
            <p:spPr>
              <a:xfrm>
                <a:off x="8200725" y="2912350"/>
                <a:ext cx="13200" cy="6550"/>
              </a:xfrm>
              <a:custGeom>
                <a:avLst/>
                <a:gdLst/>
                <a:ahLst/>
                <a:cxnLst/>
                <a:rect l="l" t="t" r="r" b="b"/>
                <a:pathLst>
                  <a:path w="528" h="262" extrusionOk="0">
                    <a:moveTo>
                      <a:pt x="423" y="0"/>
                    </a:moveTo>
                    <a:lnTo>
                      <a:pt x="111" y="63"/>
                    </a:lnTo>
                    <a:cubicBezTo>
                      <a:pt x="0" y="81"/>
                      <a:pt x="36" y="261"/>
                      <a:pt x="145" y="261"/>
                    </a:cubicBezTo>
                    <a:cubicBezTo>
                      <a:pt x="160" y="261"/>
                      <a:pt x="177" y="258"/>
                      <a:pt x="194" y="251"/>
                    </a:cubicBezTo>
                    <a:lnTo>
                      <a:pt x="465" y="105"/>
                    </a:lnTo>
                    <a:cubicBezTo>
                      <a:pt x="528" y="84"/>
                      <a:pt x="486"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1"/>
              <p:cNvSpPr/>
              <p:nvPr/>
            </p:nvSpPr>
            <p:spPr>
              <a:xfrm>
                <a:off x="8188100" y="2996075"/>
                <a:ext cx="18750" cy="9250"/>
              </a:xfrm>
              <a:custGeom>
                <a:avLst/>
                <a:gdLst/>
                <a:ahLst/>
                <a:cxnLst/>
                <a:rect l="l" t="t" r="r" b="b"/>
                <a:pathLst>
                  <a:path w="750" h="370" extrusionOk="0">
                    <a:moveTo>
                      <a:pt x="649" y="1"/>
                    </a:moveTo>
                    <a:cubicBezTo>
                      <a:pt x="638" y="1"/>
                      <a:pt x="627" y="3"/>
                      <a:pt x="616" y="9"/>
                    </a:cubicBezTo>
                    <a:cubicBezTo>
                      <a:pt x="449" y="51"/>
                      <a:pt x="261" y="114"/>
                      <a:pt x="94" y="176"/>
                    </a:cubicBezTo>
                    <a:cubicBezTo>
                      <a:pt x="0" y="214"/>
                      <a:pt x="25" y="370"/>
                      <a:pt x="122" y="370"/>
                    </a:cubicBezTo>
                    <a:cubicBezTo>
                      <a:pt x="133" y="370"/>
                      <a:pt x="144" y="368"/>
                      <a:pt x="157" y="364"/>
                    </a:cubicBezTo>
                    <a:cubicBezTo>
                      <a:pt x="324" y="301"/>
                      <a:pt x="511" y="218"/>
                      <a:pt x="678" y="134"/>
                    </a:cubicBezTo>
                    <a:cubicBezTo>
                      <a:pt x="750" y="99"/>
                      <a:pt x="714"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1"/>
              <p:cNvSpPr/>
              <p:nvPr/>
            </p:nvSpPr>
            <p:spPr>
              <a:xfrm>
                <a:off x="8190725" y="3062525"/>
                <a:ext cx="19550" cy="10650"/>
              </a:xfrm>
              <a:custGeom>
                <a:avLst/>
                <a:gdLst/>
                <a:ahLst/>
                <a:cxnLst/>
                <a:rect l="l" t="t" r="r" b="b"/>
                <a:pathLst>
                  <a:path w="782" h="426" extrusionOk="0">
                    <a:moveTo>
                      <a:pt x="719" y="0"/>
                    </a:moveTo>
                    <a:cubicBezTo>
                      <a:pt x="490" y="84"/>
                      <a:pt x="281" y="167"/>
                      <a:pt x="73" y="292"/>
                    </a:cubicBezTo>
                    <a:cubicBezTo>
                      <a:pt x="1" y="328"/>
                      <a:pt x="52" y="426"/>
                      <a:pt x="121" y="426"/>
                    </a:cubicBezTo>
                    <a:cubicBezTo>
                      <a:pt x="133" y="426"/>
                      <a:pt x="144" y="423"/>
                      <a:pt x="156" y="417"/>
                    </a:cubicBezTo>
                    <a:cubicBezTo>
                      <a:pt x="365" y="334"/>
                      <a:pt x="573" y="209"/>
                      <a:pt x="761" y="84"/>
                    </a:cubicBezTo>
                    <a:cubicBezTo>
                      <a:pt x="782" y="63"/>
                      <a:pt x="761" y="0"/>
                      <a:pt x="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1"/>
              <p:cNvSpPr/>
              <p:nvPr/>
            </p:nvSpPr>
            <p:spPr>
              <a:xfrm>
                <a:off x="8219900" y="3031675"/>
                <a:ext cx="25175" cy="11225"/>
              </a:xfrm>
              <a:custGeom>
                <a:avLst/>
                <a:gdLst/>
                <a:ahLst/>
                <a:cxnLst/>
                <a:rect l="l" t="t" r="r" b="b"/>
                <a:pathLst>
                  <a:path w="1007" h="449" extrusionOk="0">
                    <a:moveTo>
                      <a:pt x="908" y="1"/>
                    </a:moveTo>
                    <a:cubicBezTo>
                      <a:pt x="902" y="1"/>
                      <a:pt x="894" y="2"/>
                      <a:pt x="887" y="4"/>
                    </a:cubicBezTo>
                    <a:cubicBezTo>
                      <a:pt x="595" y="66"/>
                      <a:pt x="324" y="170"/>
                      <a:pt x="74" y="296"/>
                    </a:cubicBezTo>
                    <a:cubicBezTo>
                      <a:pt x="0" y="332"/>
                      <a:pt x="7" y="449"/>
                      <a:pt x="81" y="449"/>
                    </a:cubicBezTo>
                    <a:cubicBezTo>
                      <a:pt x="91" y="449"/>
                      <a:pt x="102" y="447"/>
                      <a:pt x="115" y="442"/>
                    </a:cubicBezTo>
                    <a:cubicBezTo>
                      <a:pt x="386" y="379"/>
                      <a:pt x="678" y="275"/>
                      <a:pt x="950" y="129"/>
                    </a:cubicBezTo>
                    <a:cubicBezTo>
                      <a:pt x="1007" y="91"/>
                      <a:pt x="977"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1"/>
              <p:cNvSpPr/>
              <p:nvPr/>
            </p:nvSpPr>
            <p:spPr>
              <a:xfrm>
                <a:off x="8234225" y="3110750"/>
                <a:ext cx="17250" cy="8800"/>
              </a:xfrm>
              <a:custGeom>
                <a:avLst/>
                <a:gdLst/>
                <a:ahLst/>
                <a:cxnLst/>
                <a:rect l="l" t="t" r="r" b="b"/>
                <a:pathLst>
                  <a:path w="690" h="352" extrusionOk="0">
                    <a:moveTo>
                      <a:pt x="532" y="0"/>
                    </a:moveTo>
                    <a:cubicBezTo>
                      <a:pt x="349" y="0"/>
                      <a:pt x="185" y="81"/>
                      <a:pt x="64" y="219"/>
                    </a:cubicBezTo>
                    <a:cubicBezTo>
                      <a:pt x="0" y="267"/>
                      <a:pt x="58" y="352"/>
                      <a:pt x="126" y="352"/>
                    </a:cubicBezTo>
                    <a:cubicBezTo>
                      <a:pt x="147" y="352"/>
                      <a:pt x="169" y="343"/>
                      <a:pt x="189" y="324"/>
                    </a:cubicBezTo>
                    <a:cubicBezTo>
                      <a:pt x="314" y="219"/>
                      <a:pt x="481" y="157"/>
                      <a:pt x="648" y="115"/>
                    </a:cubicBezTo>
                    <a:cubicBezTo>
                      <a:pt x="689" y="94"/>
                      <a:pt x="689" y="32"/>
                      <a:pt x="648" y="11"/>
                    </a:cubicBezTo>
                    <a:cubicBezTo>
                      <a:pt x="608" y="4"/>
                      <a:pt x="570"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1"/>
              <p:cNvSpPr/>
              <p:nvPr/>
            </p:nvSpPr>
            <p:spPr>
              <a:xfrm>
                <a:off x="8236200" y="3164475"/>
                <a:ext cx="17550" cy="11575"/>
              </a:xfrm>
              <a:custGeom>
                <a:avLst/>
                <a:gdLst/>
                <a:ahLst/>
                <a:cxnLst/>
                <a:rect l="l" t="t" r="r" b="b"/>
                <a:pathLst>
                  <a:path w="702" h="463" extrusionOk="0">
                    <a:moveTo>
                      <a:pt x="587" y="1"/>
                    </a:moveTo>
                    <a:cubicBezTo>
                      <a:pt x="574" y="1"/>
                      <a:pt x="561" y="4"/>
                      <a:pt x="548" y="10"/>
                    </a:cubicBezTo>
                    <a:cubicBezTo>
                      <a:pt x="402" y="94"/>
                      <a:pt x="235" y="177"/>
                      <a:pt x="89" y="281"/>
                    </a:cubicBezTo>
                    <a:cubicBezTo>
                      <a:pt x="1" y="334"/>
                      <a:pt x="62" y="462"/>
                      <a:pt x="146" y="462"/>
                    </a:cubicBezTo>
                    <a:cubicBezTo>
                      <a:pt x="161" y="462"/>
                      <a:pt x="177" y="458"/>
                      <a:pt x="193" y="448"/>
                    </a:cubicBezTo>
                    <a:cubicBezTo>
                      <a:pt x="327" y="353"/>
                      <a:pt x="479" y="257"/>
                      <a:pt x="616" y="145"/>
                    </a:cubicBezTo>
                    <a:lnTo>
                      <a:pt x="616" y="145"/>
                    </a:lnTo>
                    <a:lnTo>
                      <a:pt x="631" y="135"/>
                    </a:lnTo>
                    <a:cubicBezTo>
                      <a:pt x="701" y="83"/>
                      <a:pt x="654" y="1"/>
                      <a:pt x="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1"/>
              <p:cNvSpPr/>
              <p:nvPr/>
            </p:nvSpPr>
            <p:spPr>
              <a:xfrm>
                <a:off x="8165700" y="2842800"/>
                <a:ext cx="24775" cy="6075"/>
              </a:xfrm>
              <a:custGeom>
                <a:avLst/>
                <a:gdLst/>
                <a:ahLst/>
                <a:cxnLst/>
                <a:rect l="l" t="t" r="r" b="b"/>
                <a:pathLst>
                  <a:path w="991" h="243" extrusionOk="0">
                    <a:moveTo>
                      <a:pt x="703" y="0"/>
                    </a:moveTo>
                    <a:cubicBezTo>
                      <a:pt x="500" y="0"/>
                      <a:pt x="297" y="24"/>
                      <a:pt x="93" y="71"/>
                    </a:cubicBezTo>
                    <a:cubicBezTo>
                      <a:pt x="89" y="70"/>
                      <a:pt x="84" y="69"/>
                      <a:pt x="80" y="69"/>
                    </a:cubicBezTo>
                    <a:cubicBezTo>
                      <a:pt x="0" y="69"/>
                      <a:pt x="29" y="243"/>
                      <a:pt x="110" y="243"/>
                    </a:cubicBezTo>
                    <a:cubicBezTo>
                      <a:pt x="118" y="243"/>
                      <a:pt x="126" y="241"/>
                      <a:pt x="135" y="238"/>
                    </a:cubicBezTo>
                    <a:cubicBezTo>
                      <a:pt x="406" y="217"/>
                      <a:pt x="677" y="175"/>
                      <a:pt x="928" y="92"/>
                    </a:cubicBezTo>
                    <a:cubicBezTo>
                      <a:pt x="990" y="71"/>
                      <a:pt x="969" y="8"/>
                      <a:pt x="907" y="8"/>
                    </a:cubicBezTo>
                    <a:cubicBezTo>
                      <a:pt x="839" y="3"/>
                      <a:pt x="771" y="0"/>
                      <a:pt x="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1"/>
              <p:cNvSpPr/>
              <p:nvPr/>
            </p:nvSpPr>
            <p:spPr>
              <a:xfrm>
                <a:off x="8176350" y="2873750"/>
                <a:ext cx="8900" cy="3150"/>
              </a:xfrm>
              <a:custGeom>
                <a:avLst/>
                <a:gdLst/>
                <a:ahLst/>
                <a:cxnLst/>
                <a:rect l="l" t="t" r="r" b="b"/>
                <a:pathLst>
                  <a:path w="356" h="126" extrusionOk="0">
                    <a:moveTo>
                      <a:pt x="84" y="1"/>
                    </a:moveTo>
                    <a:cubicBezTo>
                      <a:pt x="1" y="1"/>
                      <a:pt x="1" y="126"/>
                      <a:pt x="84" y="126"/>
                    </a:cubicBezTo>
                    <a:lnTo>
                      <a:pt x="293" y="105"/>
                    </a:lnTo>
                    <a:cubicBezTo>
                      <a:pt x="356" y="105"/>
                      <a:pt x="356" y="1"/>
                      <a:pt x="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1"/>
              <p:cNvSpPr/>
              <p:nvPr/>
            </p:nvSpPr>
            <p:spPr>
              <a:xfrm>
                <a:off x="8545375" y="3206875"/>
                <a:ext cx="14800" cy="9350"/>
              </a:xfrm>
              <a:custGeom>
                <a:avLst/>
                <a:gdLst/>
                <a:ahLst/>
                <a:cxnLst/>
                <a:rect l="l" t="t" r="r" b="b"/>
                <a:pathLst>
                  <a:path w="592" h="374" extrusionOk="0">
                    <a:moveTo>
                      <a:pt x="272" y="1"/>
                    </a:moveTo>
                    <a:cubicBezTo>
                      <a:pt x="211" y="1"/>
                      <a:pt x="149" y="16"/>
                      <a:pt x="91" y="45"/>
                    </a:cubicBezTo>
                    <a:cubicBezTo>
                      <a:pt x="1" y="81"/>
                      <a:pt x="65" y="225"/>
                      <a:pt x="151" y="225"/>
                    </a:cubicBezTo>
                    <a:cubicBezTo>
                      <a:pt x="166" y="225"/>
                      <a:pt x="180" y="221"/>
                      <a:pt x="195" y="212"/>
                    </a:cubicBezTo>
                    <a:lnTo>
                      <a:pt x="195" y="233"/>
                    </a:lnTo>
                    <a:cubicBezTo>
                      <a:pt x="237" y="191"/>
                      <a:pt x="299" y="191"/>
                      <a:pt x="341" y="191"/>
                    </a:cubicBezTo>
                    <a:cubicBezTo>
                      <a:pt x="341" y="191"/>
                      <a:pt x="360" y="202"/>
                      <a:pt x="382" y="217"/>
                    </a:cubicBezTo>
                    <a:lnTo>
                      <a:pt x="382" y="217"/>
                    </a:lnTo>
                    <a:cubicBezTo>
                      <a:pt x="338" y="271"/>
                      <a:pt x="397" y="373"/>
                      <a:pt x="467" y="373"/>
                    </a:cubicBezTo>
                    <a:cubicBezTo>
                      <a:pt x="495" y="373"/>
                      <a:pt x="524" y="357"/>
                      <a:pt x="549" y="317"/>
                    </a:cubicBezTo>
                    <a:cubicBezTo>
                      <a:pt x="591" y="233"/>
                      <a:pt x="570" y="108"/>
                      <a:pt x="466" y="66"/>
                    </a:cubicBezTo>
                    <a:cubicBezTo>
                      <a:pt x="410" y="22"/>
                      <a:pt x="34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1"/>
              <p:cNvSpPr/>
              <p:nvPr/>
            </p:nvSpPr>
            <p:spPr>
              <a:xfrm>
                <a:off x="8551275" y="3140725"/>
                <a:ext cx="15150" cy="5775"/>
              </a:xfrm>
              <a:custGeom>
                <a:avLst/>
                <a:gdLst/>
                <a:ahLst/>
                <a:cxnLst/>
                <a:rect l="l" t="t" r="r" b="b"/>
                <a:pathLst>
                  <a:path w="606" h="231" extrusionOk="0">
                    <a:moveTo>
                      <a:pt x="147" y="1"/>
                    </a:moveTo>
                    <a:cubicBezTo>
                      <a:pt x="1" y="1"/>
                      <a:pt x="1" y="230"/>
                      <a:pt x="147" y="230"/>
                    </a:cubicBezTo>
                    <a:cubicBezTo>
                      <a:pt x="272" y="230"/>
                      <a:pt x="397" y="209"/>
                      <a:pt x="522" y="189"/>
                    </a:cubicBezTo>
                    <a:cubicBezTo>
                      <a:pt x="605" y="168"/>
                      <a:pt x="605" y="63"/>
                      <a:pt x="522" y="63"/>
                    </a:cubicBezTo>
                    <a:cubicBezTo>
                      <a:pt x="397" y="22"/>
                      <a:pt x="272" y="22"/>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1"/>
              <p:cNvSpPr/>
              <p:nvPr/>
            </p:nvSpPr>
            <p:spPr>
              <a:xfrm>
                <a:off x="8539425" y="3279950"/>
                <a:ext cx="9800" cy="7050"/>
              </a:xfrm>
              <a:custGeom>
                <a:avLst/>
                <a:gdLst/>
                <a:ahLst/>
                <a:cxnLst/>
                <a:rect l="l" t="t" r="r" b="b"/>
                <a:pathLst>
                  <a:path w="392" h="282" extrusionOk="0">
                    <a:moveTo>
                      <a:pt x="200" y="1"/>
                    </a:moveTo>
                    <a:cubicBezTo>
                      <a:pt x="141" y="1"/>
                      <a:pt x="85" y="29"/>
                      <a:pt x="57" y="84"/>
                    </a:cubicBezTo>
                    <a:cubicBezTo>
                      <a:pt x="1" y="169"/>
                      <a:pt x="79" y="245"/>
                      <a:pt x="155" y="245"/>
                    </a:cubicBezTo>
                    <a:cubicBezTo>
                      <a:pt x="190" y="245"/>
                      <a:pt x="225" y="228"/>
                      <a:pt x="245" y="188"/>
                    </a:cubicBezTo>
                    <a:lnTo>
                      <a:pt x="245" y="209"/>
                    </a:lnTo>
                    <a:cubicBezTo>
                      <a:pt x="245" y="209"/>
                      <a:pt x="245" y="209"/>
                      <a:pt x="245" y="209"/>
                    </a:cubicBezTo>
                    <a:lnTo>
                      <a:pt x="245" y="209"/>
                    </a:lnTo>
                    <a:cubicBezTo>
                      <a:pt x="229" y="225"/>
                      <a:pt x="226" y="229"/>
                      <a:pt x="243" y="230"/>
                    </a:cubicBezTo>
                    <a:lnTo>
                      <a:pt x="243" y="230"/>
                    </a:lnTo>
                    <a:cubicBezTo>
                      <a:pt x="246" y="260"/>
                      <a:pt x="278" y="282"/>
                      <a:pt x="312" y="282"/>
                    </a:cubicBezTo>
                    <a:cubicBezTo>
                      <a:pt x="334" y="282"/>
                      <a:pt x="356" y="273"/>
                      <a:pt x="370" y="251"/>
                    </a:cubicBezTo>
                    <a:cubicBezTo>
                      <a:pt x="391" y="209"/>
                      <a:pt x="391" y="168"/>
                      <a:pt x="370" y="126"/>
                    </a:cubicBezTo>
                    <a:cubicBezTo>
                      <a:pt x="370" y="63"/>
                      <a:pt x="329" y="22"/>
                      <a:pt x="287" y="22"/>
                    </a:cubicBezTo>
                    <a:cubicBezTo>
                      <a:pt x="259" y="8"/>
                      <a:pt x="229"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1"/>
              <p:cNvSpPr/>
              <p:nvPr/>
            </p:nvSpPr>
            <p:spPr>
              <a:xfrm>
                <a:off x="8546075" y="3404900"/>
                <a:ext cx="20875" cy="5650"/>
              </a:xfrm>
              <a:custGeom>
                <a:avLst/>
                <a:gdLst/>
                <a:ahLst/>
                <a:cxnLst/>
                <a:rect l="l" t="t" r="r" b="b"/>
                <a:pathLst>
                  <a:path w="835" h="226" extrusionOk="0">
                    <a:moveTo>
                      <a:pt x="293" y="0"/>
                    </a:moveTo>
                    <a:cubicBezTo>
                      <a:pt x="237" y="0"/>
                      <a:pt x="181" y="3"/>
                      <a:pt x="125" y="9"/>
                    </a:cubicBezTo>
                    <a:cubicBezTo>
                      <a:pt x="0" y="29"/>
                      <a:pt x="0" y="196"/>
                      <a:pt x="125" y="217"/>
                    </a:cubicBezTo>
                    <a:cubicBezTo>
                      <a:pt x="186" y="223"/>
                      <a:pt x="247" y="226"/>
                      <a:pt x="308" y="226"/>
                    </a:cubicBezTo>
                    <a:cubicBezTo>
                      <a:pt x="456" y="226"/>
                      <a:pt x="603" y="211"/>
                      <a:pt x="751" y="196"/>
                    </a:cubicBezTo>
                    <a:cubicBezTo>
                      <a:pt x="834" y="175"/>
                      <a:pt x="834" y="71"/>
                      <a:pt x="751" y="50"/>
                    </a:cubicBezTo>
                    <a:cubicBezTo>
                      <a:pt x="598" y="20"/>
                      <a:pt x="446"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1"/>
              <p:cNvSpPr/>
              <p:nvPr/>
            </p:nvSpPr>
            <p:spPr>
              <a:xfrm>
                <a:off x="8540575" y="3534600"/>
                <a:ext cx="20625" cy="6625"/>
              </a:xfrm>
              <a:custGeom>
                <a:avLst/>
                <a:gdLst/>
                <a:ahLst/>
                <a:cxnLst/>
                <a:rect l="l" t="t" r="r" b="b"/>
                <a:pathLst>
                  <a:path w="825" h="265" extrusionOk="0">
                    <a:moveTo>
                      <a:pt x="263" y="1"/>
                    </a:moveTo>
                    <a:cubicBezTo>
                      <a:pt x="214" y="1"/>
                      <a:pt x="165" y="5"/>
                      <a:pt x="116" y="14"/>
                    </a:cubicBezTo>
                    <a:cubicBezTo>
                      <a:pt x="0" y="14"/>
                      <a:pt x="9" y="227"/>
                      <a:pt x="110" y="227"/>
                    </a:cubicBezTo>
                    <a:cubicBezTo>
                      <a:pt x="118" y="227"/>
                      <a:pt x="127" y="226"/>
                      <a:pt x="137" y="223"/>
                    </a:cubicBezTo>
                    <a:lnTo>
                      <a:pt x="137" y="243"/>
                    </a:lnTo>
                    <a:cubicBezTo>
                      <a:pt x="223" y="235"/>
                      <a:pt x="306" y="230"/>
                      <a:pt x="387" y="230"/>
                    </a:cubicBezTo>
                    <a:cubicBezTo>
                      <a:pt x="408" y="230"/>
                      <a:pt x="430" y="230"/>
                      <a:pt x="451" y="231"/>
                    </a:cubicBezTo>
                    <a:lnTo>
                      <a:pt x="451" y="231"/>
                    </a:lnTo>
                    <a:cubicBezTo>
                      <a:pt x="459" y="246"/>
                      <a:pt x="472" y="258"/>
                      <a:pt x="491" y="264"/>
                    </a:cubicBezTo>
                    <a:lnTo>
                      <a:pt x="741" y="264"/>
                    </a:lnTo>
                    <a:cubicBezTo>
                      <a:pt x="804" y="243"/>
                      <a:pt x="825" y="181"/>
                      <a:pt x="783" y="139"/>
                    </a:cubicBezTo>
                    <a:cubicBezTo>
                      <a:pt x="619" y="57"/>
                      <a:pt x="442" y="1"/>
                      <a:pt x="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1"/>
              <p:cNvSpPr/>
              <p:nvPr/>
            </p:nvSpPr>
            <p:spPr>
              <a:xfrm>
                <a:off x="8517625" y="3653700"/>
                <a:ext cx="20125" cy="6400"/>
              </a:xfrm>
              <a:custGeom>
                <a:avLst/>
                <a:gdLst/>
                <a:ahLst/>
                <a:cxnLst/>
                <a:rect l="l" t="t" r="r" b="b"/>
                <a:pathLst>
                  <a:path w="805" h="256" extrusionOk="0">
                    <a:moveTo>
                      <a:pt x="219" y="0"/>
                    </a:moveTo>
                    <a:cubicBezTo>
                      <a:pt x="184" y="0"/>
                      <a:pt x="150" y="2"/>
                      <a:pt x="116" y="6"/>
                    </a:cubicBezTo>
                    <a:cubicBezTo>
                      <a:pt x="0" y="6"/>
                      <a:pt x="9" y="219"/>
                      <a:pt x="110" y="219"/>
                    </a:cubicBezTo>
                    <a:cubicBezTo>
                      <a:pt x="118" y="219"/>
                      <a:pt x="127" y="217"/>
                      <a:pt x="137" y="214"/>
                    </a:cubicBezTo>
                    <a:cubicBezTo>
                      <a:pt x="187" y="209"/>
                      <a:pt x="237" y="206"/>
                      <a:pt x="288" y="206"/>
                    </a:cubicBezTo>
                    <a:cubicBezTo>
                      <a:pt x="425" y="206"/>
                      <a:pt x="563" y="225"/>
                      <a:pt x="700" y="256"/>
                    </a:cubicBezTo>
                    <a:cubicBezTo>
                      <a:pt x="763" y="256"/>
                      <a:pt x="804" y="172"/>
                      <a:pt x="763" y="152"/>
                    </a:cubicBezTo>
                    <a:cubicBezTo>
                      <a:pt x="588" y="47"/>
                      <a:pt x="398"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1"/>
              <p:cNvSpPr/>
              <p:nvPr/>
            </p:nvSpPr>
            <p:spPr>
              <a:xfrm>
                <a:off x="8498100" y="3753325"/>
                <a:ext cx="25575" cy="6900"/>
              </a:xfrm>
              <a:custGeom>
                <a:avLst/>
                <a:gdLst/>
                <a:ahLst/>
                <a:cxnLst/>
                <a:rect l="l" t="t" r="r" b="b"/>
                <a:pathLst>
                  <a:path w="1023" h="276" extrusionOk="0">
                    <a:moveTo>
                      <a:pt x="231" y="0"/>
                    </a:moveTo>
                    <a:cubicBezTo>
                      <a:pt x="196" y="0"/>
                      <a:pt x="160" y="2"/>
                      <a:pt x="125" y="4"/>
                    </a:cubicBezTo>
                    <a:cubicBezTo>
                      <a:pt x="0" y="4"/>
                      <a:pt x="0" y="213"/>
                      <a:pt x="125" y="213"/>
                    </a:cubicBezTo>
                    <a:cubicBezTo>
                      <a:pt x="280" y="213"/>
                      <a:pt x="428" y="220"/>
                      <a:pt x="577" y="233"/>
                    </a:cubicBezTo>
                    <a:lnTo>
                      <a:pt x="577" y="233"/>
                    </a:lnTo>
                    <a:cubicBezTo>
                      <a:pt x="579" y="234"/>
                      <a:pt x="580" y="234"/>
                      <a:pt x="581" y="234"/>
                    </a:cubicBezTo>
                    <a:lnTo>
                      <a:pt x="581" y="234"/>
                    </a:lnTo>
                    <a:cubicBezTo>
                      <a:pt x="692" y="244"/>
                      <a:pt x="803" y="258"/>
                      <a:pt x="918" y="275"/>
                    </a:cubicBezTo>
                    <a:cubicBezTo>
                      <a:pt x="980" y="275"/>
                      <a:pt x="1022" y="192"/>
                      <a:pt x="960" y="150"/>
                    </a:cubicBezTo>
                    <a:cubicBezTo>
                      <a:pt x="723" y="60"/>
                      <a:pt x="47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1"/>
              <p:cNvSpPr/>
              <p:nvPr/>
            </p:nvSpPr>
            <p:spPr>
              <a:xfrm>
                <a:off x="8532700" y="3811625"/>
                <a:ext cx="19125" cy="6500"/>
              </a:xfrm>
              <a:custGeom>
                <a:avLst/>
                <a:gdLst/>
                <a:ahLst/>
                <a:cxnLst/>
                <a:rect l="l" t="t" r="r" b="b"/>
                <a:pathLst>
                  <a:path w="765" h="260" extrusionOk="0">
                    <a:moveTo>
                      <a:pt x="513" y="0"/>
                    </a:moveTo>
                    <a:cubicBezTo>
                      <a:pt x="382" y="0"/>
                      <a:pt x="255" y="20"/>
                      <a:pt x="118" y="50"/>
                    </a:cubicBezTo>
                    <a:cubicBezTo>
                      <a:pt x="113" y="49"/>
                      <a:pt x="108" y="49"/>
                      <a:pt x="104" y="49"/>
                    </a:cubicBezTo>
                    <a:cubicBezTo>
                      <a:pt x="1" y="49"/>
                      <a:pt x="36" y="260"/>
                      <a:pt x="145" y="260"/>
                    </a:cubicBezTo>
                    <a:cubicBezTo>
                      <a:pt x="150" y="260"/>
                      <a:pt x="155" y="260"/>
                      <a:pt x="160" y="259"/>
                    </a:cubicBezTo>
                    <a:cubicBezTo>
                      <a:pt x="326" y="238"/>
                      <a:pt x="514" y="196"/>
                      <a:pt x="681" y="134"/>
                    </a:cubicBezTo>
                    <a:cubicBezTo>
                      <a:pt x="764" y="92"/>
                      <a:pt x="723" y="8"/>
                      <a:pt x="660" y="8"/>
                    </a:cubicBezTo>
                    <a:cubicBezTo>
                      <a:pt x="610" y="3"/>
                      <a:pt x="561"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1"/>
              <p:cNvSpPr/>
              <p:nvPr/>
            </p:nvSpPr>
            <p:spPr>
              <a:xfrm>
                <a:off x="8515825" y="3885350"/>
                <a:ext cx="16700" cy="5225"/>
              </a:xfrm>
              <a:custGeom>
                <a:avLst/>
                <a:gdLst/>
                <a:ahLst/>
                <a:cxnLst/>
                <a:rect l="l" t="t" r="r" b="b"/>
                <a:pathLst>
                  <a:path w="668" h="209" extrusionOk="0">
                    <a:moveTo>
                      <a:pt x="105" y="0"/>
                    </a:moveTo>
                    <a:cubicBezTo>
                      <a:pt x="0" y="21"/>
                      <a:pt x="0" y="188"/>
                      <a:pt x="105" y="209"/>
                    </a:cubicBezTo>
                    <a:cubicBezTo>
                      <a:pt x="271" y="209"/>
                      <a:pt x="417" y="209"/>
                      <a:pt x="584" y="188"/>
                    </a:cubicBezTo>
                    <a:cubicBezTo>
                      <a:pt x="668" y="167"/>
                      <a:pt x="668" y="63"/>
                      <a:pt x="584" y="42"/>
                    </a:cubicBezTo>
                    <a:cubicBezTo>
                      <a:pt x="417" y="21"/>
                      <a:pt x="271"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1"/>
              <p:cNvSpPr/>
              <p:nvPr/>
            </p:nvSpPr>
            <p:spPr>
              <a:xfrm>
                <a:off x="8289525" y="4242200"/>
                <a:ext cx="543625" cy="38700"/>
              </a:xfrm>
              <a:custGeom>
                <a:avLst/>
                <a:gdLst/>
                <a:ahLst/>
                <a:cxnLst/>
                <a:rect l="l" t="t" r="r" b="b"/>
                <a:pathLst>
                  <a:path w="21745" h="1548" extrusionOk="0">
                    <a:moveTo>
                      <a:pt x="21362" y="0"/>
                    </a:moveTo>
                    <a:cubicBezTo>
                      <a:pt x="21335" y="0"/>
                      <a:pt x="21306" y="5"/>
                      <a:pt x="21275" y="14"/>
                    </a:cubicBezTo>
                    <a:cubicBezTo>
                      <a:pt x="18563" y="765"/>
                      <a:pt x="15768" y="827"/>
                      <a:pt x="12994" y="890"/>
                    </a:cubicBezTo>
                    <a:cubicBezTo>
                      <a:pt x="11618" y="911"/>
                      <a:pt x="10262" y="1015"/>
                      <a:pt x="8885" y="1036"/>
                    </a:cubicBezTo>
                    <a:cubicBezTo>
                      <a:pt x="7509" y="1036"/>
                      <a:pt x="6132" y="973"/>
                      <a:pt x="4776" y="806"/>
                    </a:cubicBezTo>
                    <a:cubicBezTo>
                      <a:pt x="3963" y="723"/>
                      <a:pt x="3170" y="598"/>
                      <a:pt x="2357" y="473"/>
                    </a:cubicBezTo>
                    <a:cubicBezTo>
                      <a:pt x="1627" y="368"/>
                      <a:pt x="855" y="118"/>
                      <a:pt x="104" y="97"/>
                    </a:cubicBezTo>
                    <a:cubicBezTo>
                      <a:pt x="21" y="97"/>
                      <a:pt x="0" y="222"/>
                      <a:pt x="63" y="264"/>
                    </a:cubicBezTo>
                    <a:cubicBezTo>
                      <a:pt x="647" y="577"/>
                      <a:pt x="1356" y="681"/>
                      <a:pt x="2002" y="806"/>
                    </a:cubicBezTo>
                    <a:cubicBezTo>
                      <a:pt x="2691" y="973"/>
                      <a:pt x="3400" y="1098"/>
                      <a:pt x="4088" y="1203"/>
                    </a:cubicBezTo>
                    <a:cubicBezTo>
                      <a:pt x="5465" y="1390"/>
                      <a:pt x="6862" y="1515"/>
                      <a:pt x="8260" y="1536"/>
                    </a:cubicBezTo>
                    <a:cubicBezTo>
                      <a:pt x="8531" y="1544"/>
                      <a:pt x="8801" y="1548"/>
                      <a:pt x="9072" y="1548"/>
                    </a:cubicBezTo>
                    <a:cubicBezTo>
                      <a:pt x="10219" y="1548"/>
                      <a:pt x="11363" y="1487"/>
                      <a:pt x="12494" y="1453"/>
                    </a:cubicBezTo>
                    <a:cubicBezTo>
                      <a:pt x="13912" y="1432"/>
                      <a:pt x="15330" y="1411"/>
                      <a:pt x="16749" y="1307"/>
                    </a:cubicBezTo>
                    <a:cubicBezTo>
                      <a:pt x="18334" y="1203"/>
                      <a:pt x="19898" y="952"/>
                      <a:pt x="21421" y="556"/>
                    </a:cubicBezTo>
                    <a:cubicBezTo>
                      <a:pt x="21745" y="461"/>
                      <a:pt x="21651" y="0"/>
                      <a:pt x="213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8" name="Google Shape;1658;p21"/>
          <p:cNvGrpSpPr/>
          <p:nvPr/>
        </p:nvGrpSpPr>
        <p:grpSpPr>
          <a:xfrm>
            <a:off x="-870994" y="2815406"/>
            <a:ext cx="1371803" cy="1955994"/>
            <a:chOff x="29206" y="2199506"/>
            <a:chExt cx="1371803" cy="1955994"/>
          </a:xfrm>
        </p:grpSpPr>
        <p:sp>
          <p:nvSpPr>
            <p:cNvPr id="1659" name="Google Shape;1659;p21"/>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21"/>
            <p:cNvGrpSpPr/>
            <p:nvPr/>
          </p:nvGrpSpPr>
          <p:grpSpPr>
            <a:xfrm>
              <a:off x="29206" y="2199506"/>
              <a:ext cx="1371803" cy="1916250"/>
              <a:chOff x="173975" y="1846850"/>
              <a:chExt cx="1630575" cy="2277725"/>
            </a:xfrm>
          </p:grpSpPr>
          <p:sp>
            <p:nvSpPr>
              <p:cNvPr id="1661" name="Google Shape;1661;p21"/>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1"/>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1"/>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1"/>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1"/>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1"/>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1"/>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1"/>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1"/>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1"/>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1"/>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1"/>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1"/>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1"/>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1"/>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1"/>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1"/>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1"/>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1"/>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1"/>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1"/>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1"/>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1"/>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1"/>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1"/>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1"/>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1"/>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1"/>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1"/>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1"/>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1"/>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1"/>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1"/>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1"/>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1"/>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1"/>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1"/>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1"/>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1"/>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1"/>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1"/>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1"/>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1"/>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1"/>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1"/>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1"/>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1"/>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1"/>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1"/>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1"/>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1"/>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1"/>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1"/>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1"/>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1"/>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1"/>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1"/>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1"/>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1"/>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1"/>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1"/>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1"/>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1"/>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1"/>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1"/>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1"/>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1"/>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1"/>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1"/>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1"/>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1"/>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1"/>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1"/>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1"/>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1"/>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1"/>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37" name="Google Shape;1737;p2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2_1">
    <p:spTree>
      <p:nvGrpSpPr>
        <p:cNvPr id="1" name="Shape 1738"/>
        <p:cNvGrpSpPr/>
        <p:nvPr/>
      </p:nvGrpSpPr>
      <p:grpSpPr>
        <a:xfrm>
          <a:off x="0" y="0"/>
          <a:ext cx="0" cy="0"/>
          <a:chOff x="0" y="0"/>
          <a:chExt cx="0" cy="0"/>
        </a:xfrm>
      </p:grpSpPr>
      <p:sp>
        <p:nvSpPr>
          <p:cNvPr id="1739" name="Google Shape;1739;p22"/>
          <p:cNvSpPr txBox="1">
            <a:spLocks noGrp="1"/>
          </p:cNvSpPr>
          <p:nvPr>
            <p:ph type="subTitle" idx="1"/>
          </p:nvPr>
        </p:nvSpPr>
        <p:spPr>
          <a:xfrm>
            <a:off x="720000" y="1137500"/>
            <a:ext cx="7704000" cy="82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0" name="Google Shape;1740;p22"/>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2"/>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2"/>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743" name="Google Shape;1743;p22"/>
          <p:cNvGrpSpPr/>
          <p:nvPr/>
        </p:nvGrpSpPr>
        <p:grpSpPr>
          <a:xfrm>
            <a:off x="2936544" y="-329546"/>
            <a:ext cx="2934233" cy="708308"/>
            <a:chOff x="2375925" y="3297600"/>
            <a:chExt cx="735950" cy="177650"/>
          </a:xfrm>
        </p:grpSpPr>
        <p:sp>
          <p:nvSpPr>
            <p:cNvPr id="1744" name="Google Shape;1744;p2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0" name="Google Shape;1750;p2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751"/>
        <p:cNvGrpSpPr/>
        <p:nvPr/>
      </p:nvGrpSpPr>
      <p:grpSpPr>
        <a:xfrm>
          <a:off x="0" y="0"/>
          <a:ext cx="0" cy="0"/>
          <a:chOff x="0" y="0"/>
          <a:chExt cx="0" cy="0"/>
        </a:xfrm>
      </p:grpSpPr>
      <p:sp>
        <p:nvSpPr>
          <p:cNvPr id="1752" name="Google Shape;1752;p23"/>
          <p:cNvSpPr txBox="1">
            <a:spLocks noGrp="1"/>
          </p:cNvSpPr>
          <p:nvPr>
            <p:ph type="subTitle" idx="1"/>
          </p:nvPr>
        </p:nvSpPr>
        <p:spPr>
          <a:xfrm>
            <a:off x="4723988" y="1570525"/>
            <a:ext cx="18627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753" name="Google Shape;1753;p23"/>
          <p:cNvSpPr txBox="1">
            <a:spLocks noGrp="1"/>
          </p:cNvSpPr>
          <p:nvPr>
            <p:ph type="subTitle" idx="2"/>
          </p:nvPr>
        </p:nvSpPr>
        <p:spPr>
          <a:xfrm>
            <a:off x="4723913" y="3062813"/>
            <a:ext cx="18627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754" name="Google Shape;1754;p23"/>
          <p:cNvSpPr txBox="1">
            <a:spLocks noGrp="1"/>
          </p:cNvSpPr>
          <p:nvPr>
            <p:ph type="subTitle" idx="3"/>
          </p:nvPr>
        </p:nvSpPr>
        <p:spPr>
          <a:xfrm>
            <a:off x="4558775" y="1921875"/>
            <a:ext cx="2193000" cy="48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55" name="Google Shape;1755;p23"/>
          <p:cNvSpPr txBox="1">
            <a:spLocks noGrp="1"/>
          </p:cNvSpPr>
          <p:nvPr>
            <p:ph type="subTitle" idx="4"/>
          </p:nvPr>
        </p:nvSpPr>
        <p:spPr>
          <a:xfrm>
            <a:off x="4558775" y="3414213"/>
            <a:ext cx="2193000" cy="48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56" name="Google Shape;1756;p2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3"/>
          <p:cNvSpPr/>
          <p:nvPr/>
        </p:nvSpPr>
        <p:spPr>
          <a:xfrm>
            <a:off x="-14437"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759" name="Google Shape;1759;p23"/>
          <p:cNvGrpSpPr/>
          <p:nvPr/>
        </p:nvGrpSpPr>
        <p:grpSpPr>
          <a:xfrm>
            <a:off x="2936544" y="-329546"/>
            <a:ext cx="2934233" cy="708308"/>
            <a:chOff x="2375925" y="3297600"/>
            <a:chExt cx="735950" cy="177650"/>
          </a:xfrm>
        </p:grpSpPr>
        <p:sp>
          <p:nvSpPr>
            <p:cNvPr id="1760" name="Google Shape;1760;p2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23"/>
          <p:cNvGrpSpPr/>
          <p:nvPr/>
        </p:nvGrpSpPr>
        <p:grpSpPr>
          <a:xfrm>
            <a:off x="-2091650" y="2423224"/>
            <a:ext cx="3071647" cy="2604520"/>
            <a:chOff x="-875775" y="2423224"/>
            <a:chExt cx="3071647" cy="2604520"/>
          </a:xfrm>
        </p:grpSpPr>
        <p:grpSp>
          <p:nvGrpSpPr>
            <p:cNvPr id="1767" name="Google Shape;1767;p23"/>
            <p:cNvGrpSpPr/>
            <p:nvPr/>
          </p:nvGrpSpPr>
          <p:grpSpPr>
            <a:xfrm>
              <a:off x="-875775" y="2801416"/>
              <a:ext cx="3071647" cy="2226327"/>
              <a:chOff x="0" y="2801416"/>
              <a:chExt cx="3071647" cy="2226327"/>
            </a:xfrm>
          </p:grpSpPr>
          <p:grpSp>
            <p:nvGrpSpPr>
              <p:cNvPr id="1768" name="Google Shape;1768;p23"/>
              <p:cNvGrpSpPr/>
              <p:nvPr/>
            </p:nvGrpSpPr>
            <p:grpSpPr>
              <a:xfrm>
                <a:off x="0" y="2801416"/>
                <a:ext cx="3071647" cy="2226327"/>
                <a:chOff x="6701325" y="2327691"/>
                <a:chExt cx="3071647" cy="2226327"/>
              </a:xfrm>
            </p:grpSpPr>
            <p:sp>
              <p:nvSpPr>
                <p:cNvPr id="1769" name="Google Shape;1769;p23"/>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3"/>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3"/>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3"/>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3"/>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3"/>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3"/>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3"/>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3"/>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3"/>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3"/>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3"/>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3"/>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3"/>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3"/>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3"/>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3"/>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3"/>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3"/>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3"/>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3"/>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3"/>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3"/>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3"/>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3"/>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3"/>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3"/>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3"/>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3"/>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3"/>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3"/>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3"/>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3"/>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3"/>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3"/>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3"/>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5" name="Google Shape;1805;p23"/>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23"/>
            <p:cNvGrpSpPr/>
            <p:nvPr/>
          </p:nvGrpSpPr>
          <p:grpSpPr>
            <a:xfrm>
              <a:off x="934288" y="2423224"/>
              <a:ext cx="1055511" cy="870920"/>
              <a:chOff x="3580800" y="2978725"/>
              <a:chExt cx="3009725" cy="2483375"/>
            </a:xfrm>
          </p:grpSpPr>
          <p:sp>
            <p:nvSpPr>
              <p:cNvPr id="1807" name="Google Shape;1807;p23"/>
              <p:cNvSpPr/>
              <p:nvPr/>
            </p:nvSpPr>
            <p:spPr>
              <a:xfrm>
                <a:off x="4656475" y="4997800"/>
                <a:ext cx="859100" cy="464300"/>
              </a:xfrm>
              <a:custGeom>
                <a:avLst/>
                <a:gdLst/>
                <a:ahLst/>
                <a:cxnLst/>
                <a:rect l="l" t="t" r="r" b="b"/>
                <a:pathLst>
                  <a:path w="34364" h="18572" extrusionOk="0">
                    <a:moveTo>
                      <a:pt x="16916" y="0"/>
                    </a:moveTo>
                    <a:lnTo>
                      <a:pt x="16916" y="148"/>
                    </a:lnTo>
                    <a:lnTo>
                      <a:pt x="5472" y="3637"/>
                    </a:lnTo>
                    <a:lnTo>
                      <a:pt x="4318" y="14106"/>
                    </a:lnTo>
                    <a:lnTo>
                      <a:pt x="1" y="15082"/>
                    </a:lnTo>
                    <a:lnTo>
                      <a:pt x="1" y="18572"/>
                    </a:lnTo>
                    <a:lnTo>
                      <a:pt x="34364" y="18572"/>
                    </a:lnTo>
                    <a:lnTo>
                      <a:pt x="34364" y="15082"/>
                    </a:lnTo>
                    <a:lnTo>
                      <a:pt x="30046" y="14106"/>
                    </a:lnTo>
                    <a:lnTo>
                      <a:pt x="28863" y="3637"/>
                    </a:lnTo>
                    <a:lnTo>
                      <a:pt x="17419" y="148"/>
                    </a:lnTo>
                    <a:lnTo>
                      <a:pt x="17419" y="0"/>
                    </a:lnTo>
                    <a:lnTo>
                      <a:pt x="17182" y="59"/>
                    </a:lnTo>
                    <a:lnTo>
                      <a:pt x="16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3"/>
              <p:cNvSpPr/>
              <p:nvPr/>
            </p:nvSpPr>
            <p:spPr>
              <a:xfrm>
                <a:off x="3580800" y="2998700"/>
                <a:ext cx="3005300" cy="2169150"/>
              </a:xfrm>
              <a:custGeom>
                <a:avLst/>
                <a:gdLst/>
                <a:ahLst/>
                <a:cxnLst/>
                <a:rect l="l" t="t" r="r" b="b"/>
                <a:pathLst>
                  <a:path w="120212" h="86766" extrusionOk="0">
                    <a:moveTo>
                      <a:pt x="3312" y="0"/>
                    </a:moveTo>
                    <a:cubicBezTo>
                      <a:pt x="1479" y="0"/>
                      <a:pt x="0" y="1479"/>
                      <a:pt x="30" y="3283"/>
                    </a:cubicBezTo>
                    <a:lnTo>
                      <a:pt x="30" y="83454"/>
                    </a:lnTo>
                    <a:cubicBezTo>
                      <a:pt x="0" y="85287"/>
                      <a:pt x="1479" y="86736"/>
                      <a:pt x="3312" y="86766"/>
                    </a:cubicBezTo>
                    <a:lnTo>
                      <a:pt x="116929" y="86766"/>
                    </a:lnTo>
                    <a:cubicBezTo>
                      <a:pt x="118733" y="86736"/>
                      <a:pt x="120212" y="85287"/>
                      <a:pt x="120212" y="83454"/>
                    </a:cubicBezTo>
                    <a:lnTo>
                      <a:pt x="120212" y="3283"/>
                    </a:lnTo>
                    <a:cubicBezTo>
                      <a:pt x="120212" y="1479"/>
                      <a:pt x="118733" y="0"/>
                      <a:pt x="116929"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3"/>
              <p:cNvSpPr/>
              <p:nvPr/>
            </p:nvSpPr>
            <p:spPr>
              <a:xfrm>
                <a:off x="3633275" y="3031225"/>
                <a:ext cx="2905500" cy="1968800"/>
              </a:xfrm>
              <a:custGeom>
                <a:avLst/>
                <a:gdLst/>
                <a:ahLst/>
                <a:cxnLst/>
                <a:rect l="l" t="t" r="r" b="b"/>
                <a:pathLst>
                  <a:path w="116220" h="78752" extrusionOk="0">
                    <a:moveTo>
                      <a:pt x="1213" y="1"/>
                    </a:moveTo>
                    <a:cubicBezTo>
                      <a:pt x="622" y="1"/>
                      <a:pt x="1" y="858"/>
                      <a:pt x="1" y="1982"/>
                    </a:cubicBezTo>
                    <a:lnTo>
                      <a:pt x="1" y="78752"/>
                    </a:lnTo>
                    <a:lnTo>
                      <a:pt x="116220" y="78752"/>
                    </a:lnTo>
                    <a:lnTo>
                      <a:pt x="116220" y="1982"/>
                    </a:lnTo>
                    <a:cubicBezTo>
                      <a:pt x="116220" y="858"/>
                      <a:pt x="115569" y="1"/>
                      <a:pt x="11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3"/>
              <p:cNvSpPr/>
              <p:nvPr/>
            </p:nvSpPr>
            <p:spPr>
              <a:xfrm>
                <a:off x="3581525" y="2978725"/>
                <a:ext cx="3009000" cy="2073800"/>
              </a:xfrm>
              <a:custGeom>
                <a:avLst/>
                <a:gdLst/>
                <a:ahLst/>
                <a:cxnLst/>
                <a:rect l="l" t="t" r="r" b="b"/>
                <a:pathLst>
                  <a:path w="120360" h="82952" extrusionOk="0">
                    <a:moveTo>
                      <a:pt x="116190" y="4200"/>
                    </a:moveTo>
                    <a:lnTo>
                      <a:pt x="116190" y="78752"/>
                    </a:lnTo>
                    <a:lnTo>
                      <a:pt x="4170" y="78752"/>
                    </a:lnTo>
                    <a:lnTo>
                      <a:pt x="4170" y="4200"/>
                    </a:lnTo>
                    <a:close/>
                    <a:moveTo>
                      <a:pt x="3283" y="1"/>
                    </a:moveTo>
                    <a:cubicBezTo>
                      <a:pt x="1450" y="1"/>
                      <a:pt x="1" y="1834"/>
                      <a:pt x="1" y="4082"/>
                    </a:cubicBezTo>
                    <a:lnTo>
                      <a:pt x="1" y="82951"/>
                    </a:lnTo>
                    <a:lnTo>
                      <a:pt x="120360" y="82951"/>
                    </a:lnTo>
                    <a:lnTo>
                      <a:pt x="120360" y="4082"/>
                    </a:lnTo>
                    <a:cubicBezTo>
                      <a:pt x="120360" y="1834"/>
                      <a:pt x="118881" y="30"/>
                      <a:pt x="117077" y="30"/>
                    </a:cubicBezTo>
                    <a:lnTo>
                      <a:pt x="1170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3"/>
              <p:cNvSpPr/>
              <p:nvPr/>
            </p:nvSpPr>
            <p:spPr>
              <a:xfrm>
                <a:off x="3685025" y="3082250"/>
                <a:ext cx="2801275" cy="1871950"/>
              </a:xfrm>
              <a:custGeom>
                <a:avLst/>
                <a:gdLst/>
                <a:ahLst/>
                <a:cxnLst/>
                <a:rect l="l" t="t" r="r" b="b"/>
                <a:pathLst>
                  <a:path w="112051" h="74878" extrusionOk="0">
                    <a:moveTo>
                      <a:pt x="1" y="0"/>
                    </a:moveTo>
                    <a:lnTo>
                      <a:pt x="1" y="74877"/>
                    </a:lnTo>
                    <a:lnTo>
                      <a:pt x="112050" y="74877"/>
                    </a:lnTo>
                    <a:lnTo>
                      <a:pt x="1120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3"/>
              <p:cNvSpPr/>
              <p:nvPr/>
            </p:nvSpPr>
            <p:spPr>
              <a:xfrm>
                <a:off x="3668025" y="3079275"/>
                <a:ext cx="2158075" cy="1877875"/>
              </a:xfrm>
              <a:custGeom>
                <a:avLst/>
                <a:gdLst/>
                <a:ahLst/>
                <a:cxnLst/>
                <a:rect l="l" t="t" r="r" b="b"/>
                <a:pathLst>
                  <a:path w="86323" h="75115" extrusionOk="0">
                    <a:moveTo>
                      <a:pt x="2987" y="1"/>
                    </a:moveTo>
                    <a:cubicBezTo>
                      <a:pt x="1331" y="1"/>
                      <a:pt x="1" y="1657"/>
                      <a:pt x="1" y="3697"/>
                    </a:cubicBezTo>
                    <a:lnTo>
                      <a:pt x="1" y="75115"/>
                    </a:lnTo>
                    <a:lnTo>
                      <a:pt x="86322" y="75115"/>
                    </a:lnTo>
                    <a:lnTo>
                      <a:pt x="41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23"/>
            <p:cNvGrpSpPr/>
            <p:nvPr/>
          </p:nvGrpSpPr>
          <p:grpSpPr>
            <a:xfrm flipH="1">
              <a:off x="495117" y="2962465"/>
              <a:ext cx="329857" cy="331694"/>
              <a:chOff x="7482936" y="3488783"/>
              <a:chExt cx="450871" cy="483379"/>
            </a:xfrm>
          </p:grpSpPr>
          <p:sp>
            <p:nvSpPr>
              <p:cNvPr id="1814" name="Google Shape;1814;p23"/>
              <p:cNvSpPr/>
              <p:nvPr/>
            </p:nvSpPr>
            <p:spPr>
              <a:xfrm>
                <a:off x="7482936" y="3620184"/>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3"/>
              <p:cNvSpPr/>
              <p:nvPr/>
            </p:nvSpPr>
            <p:spPr>
              <a:xfrm>
                <a:off x="7505978" y="3620308"/>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3"/>
              <p:cNvSpPr/>
              <p:nvPr/>
            </p:nvSpPr>
            <p:spPr>
              <a:xfrm>
                <a:off x="7570121" y="3488783"/>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7" name="Google Shape;1817;p23"/>
          <p:cNvGrpSpPr/>
          <p:nvPr/>
        </p:nvGrpSpPr>
        <p:grpSpPr>
          <a:xfrm>
            <a:off x="8083638" y="1137488"/>
            <a:ext cx="1178613" cy="886450"/>
            <a:chOff x="-787" y="1042538"/>
            <a:chExt cx="1178613" cy="886450"/>
          </a:xfrm>
        </p:grpSpPr>
        <p:sp>
          <p:nvSpPr>
            <p:cNvPr id="1818" name="Google Shape;1818;p23"/>
            <p:cNvSpPr/>
            <p:nvPr/>
          </p:nvSpPr>
          <p:spPr>
            <a:xfrm>
              <a:off x="-175" y="1151288"/>
              <a:ext cx="1178000" cy="777700"/>
            </a:xfrm>
            <a:custGeom>
              <a:avLst/>
              <a:gdLst/>
              <a:ahLst/>
              <a:cxnLst/>
              <a:rect l="l" t="t" r="r" b="b"/>
              <a:pathLst>
                <a:path w="47120" h="31108" extrusionOk="0">
                  <a:moveTo>
                    <a:pt x="1" y="0"/>
                  </a:moveTo>
                  <a:lnTo>
                    <a:pt x="1" y="31107"/>
                  </a:lnTo>
                  <a:lnTo>
                    <a:pt x="47119" y="31107"/>
                  </a:lnTo>
                  <a:lnTo>
                    <a:pt x="47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3"/>
            <p:cNvSpPr/>
            <p:nvPr/>
          </p:nvSpPr>
          <p:spPr>
            <a:xfrm>
              <a:off x="-787" y="1042538"/>
              <a:ext cx="1178000" cy="110925"/>
            </a:xfrm>
            <a:custGeom>
              <a:avLst/>
              <a:gdLst/>
              <a:ahLst/>
              <a:cxnLst/>
              <a:rect l="l" t="t" r="r" b="b"/>
              <a:pathLst>
                <a:path w="47120" h="4437" extrusionOk="0">
                  <a:moveTo>
                    <a:pt x="1" y="0"/>
                  </a:moveTo>
                  <a:lnTo>
                    <a:pt x="1" y="4437"/>
                  </a:lnTo>
                  <a:lnTo>
                    <a:pt x="47119" y="4437"/>
                  </a:lnTo>
                  <a:lnTo>
                    <a:pt x="47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3"/>
            <p:cNvSpPr/>
            <p:nvPr/>
          </p:nvSpPr>
          <p:spPr>
            <a:xfrm>
              <a:off x="413375" y="1081363"/>
              <a:ext cx="349675" cy="36175"/>
            </a:xfrm>
            <a:custGeom>
              <a:avLst/>
              <a:gdLst/>
              <a:ahLst/>
              <a:cxnLst/>
              <a:rect l="l" t="t" r="r" b="b"/>
              <a:pathLst>
                <a:path w="13987" h="1447" extrusionOk="0">
                  <a:moveTo>
                    <a:pt x="1" y="0"/>
                  </a:moveTo>
                  <a:lnTo>
                    <a:pt x="1" y="1447"/>
                  </a:lnTo>
                  <a:lnTo>
                    <a:pt x="13987" y="1447"/>
                  </a:lnTo>
                  <a:lnTo>
                    <a:pt x="13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3"/>
            <p:cNvSpPr/>
            <p:nvPr/>
          </p:nvSpPr>
          <p:spPr>
            <a:xfrm>
              <a:off x="999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3"/>
            <p:cNvSpPr/>
            <p:nvPr/>
          </p:nvSpPr>
          <p:spPr>
            <a:xfrm>
              <a:off x="269900" y="1251363"/>
              <a:ext cx="127825" cy="123000"/>
            </a:xfrm>
            <a:custGeom>
              <a:avLst/>
              <a:gdLst/>
              <a:ahLst/>
              <a:cxnLst/>
              <a:rect l="l" t="t" r="r" b="b"/>
              <a:pathLst>
                <a:path w="5113" h="4920" extrusionOk="0">
                  <a:moveTo>
                    <a:pt x="1" y="0"/>
                  </a:moveTo>
                  <a:lnTo>
                    <a:pt x="1" y="4919"/>
                  </a:lnTo>
                  <a:lnTo>
                    <a:pt x="5113" y="4919"/>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3"/>
            <p:cNvSpPr/>
            <p:nvPr/>
          </p:nvSpPr>
          <p:spPr>
            <a:xfrm>
              <a:off x="4387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3"/>
            <p:cNvSpPr/>
            <p:nvPr/>
          </p:nvSpPr>
          <p:spPr>
            <a:xfrm>
              <a:off x="60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3"/>
            <p:cNvSpPr/>
            <p:nvPr/>
          </p:nvSpPr>
          <p:spPr>
            <a:xfrm>
              <a:off x="77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3"/>
            <p:cNvSpPr/>
            <p:nvPr/>
          </p:nvSpPr>
          <p:spPr>
            <a:xfrm>
              <a:off x="999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3"/>
            <p:cNvSpPr/>
            <p:nvPr/>
          </p:nvSpPr>
          <p:spPr>
            <a:xfrm>
              <a:off x="269900" y="1403263"/>
              <a:ext cx="127825" cy="123025"/>
            </a:xfrm>
            <a:custGeom>
              <a:avLst/>
              <a:gdLst/>
              <a:ahLst/>
              <a:cxnLst/>
              <a:rect l="l" t="t" r="r" b="b"/>
              <a:pathLst>
                <a:path w="5113" h="4921" extrusionOk="0">
                  <a:moveTo>
                    <a:pt x="1" y="1"/>
                  </a:moveTo>
                  <a:lnTo>
                    <a:pt x="1" y="4920"/>
                  </a:lnTo>
                  <a:lnTo>
                    <a:pt x="5113" y="4920"/>
                  </a:lnTo>
                  <a:lnTo>
                    <a:pt x="5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3"/>
            <p:cNvSpPr/>
            <p:nvPr/>
          </p:nvSpPr>
          <p:spPr>
            <a:xfrm>
              <a:off x="4387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3"/>
            <p:cNvSpPr/>
            <p:nvPr/>
          </p:nvSpPr>
          <p:spPr>
            <a:xfrm>
              <a:off x="60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3"/>
            <p:cNvSpPr/>
            <p:nvPr/>
          </p:nvSpPr>
          <p:spPr>
            <a:xfrm>
              <a:off x="77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3"/>
            <p:cNvSpPr/>
            <p:nvPr/>
          </p:nvSpPr>
          <p:spPr>
            <a:xfrm>
              <a:off x="999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3"/>
            <p:cNvSpPr/>
            <p:nvPr/>
          </p:nvSpPr>
          <p:spPr>
            <a:xfrm>
              <a:off x="269900" y="1555188"/>
              <a:ext cx="127825" cy="121800"/>
            </a:xfrm>
            <a:custGeom>
              <a:avLst/>
              <a:gdLst/>
              <a:ahLst/>
              <a:cxnLst/>
              <a:rect l="l" t="t" r="r" b="b"/>
              <a:pathLst>
                <a:path w="5113" h="4872" extrusionOk="0">
                  <a:moveTo>
                    <a:pt x="1" y="1"/>
                  </a:moveTo>
                  <a:lnTo>
                    <a:pt x="1" y="4872"/>
                  </a:lnTo>
                  <a:lnTo>
                    <a:pt x="5113" y="4872"/>
                  </a:lnTo>
                  <a:lnTo>
                    <a:pt x="51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3"/>
            <p:cNvSpPr/>
            <p:nvPr/>
          </p:nvSpPr>
          <p:spPr>
            <a:xfrm>
              <a:off x="4387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3"/>
            <p:cNvSpPr/>
            <p:nvPr/>
          </p:nvSpPr>
          <p:spPr>
            <a:xfrm>
              <a:off x="60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3"/>
            <p:cNvSpPr/>
            <p:nvPr/>
          </p:nvSpPr>
          <p:spPr>
            <a:xfrm>
              <a:off x="77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3"/>
            <p:cNvSpPr/>
            <p:nvPr/>
          </p:nvSpPr>
          <p:spPr>
            <a:xfrm>
              <a:off x="999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3"/>
            <p:cNvSpPr/>
            <p:nvPr/>
          </p:nvSpPr>
          <p:spPr>
            <a:xfrm>
              <a:off x="269900" y="1707113"/>
              <a:ext cx="127825" cy="121800"/>
            </a:xfrm>
            <a:custGeom>
              <a:avLst/>
              <a:gdLst/>
              <a:ahLst/>
              <a:cxnLst/>
              <a:rect l="l" t="t" r="r" b="b"/>
              <a:pathLst>
                <a:path w="5113" h="4872" extrusionOk="0">
                  <a:moveTo>
                    <a:pt x="1" y="0"/>
                  </a:moveTo>
                  <a:lnTo>
                    <a:pt x="1" y="4871"/>
                  </a:lnTo>
                  <a:lnTo>
                    <a:pt x="5113" y="4871"/>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3"/>
            <p:cNvSpPr/>
            <p:nvPr/>
          </p:nvSpPr>
          <p:spPr>
            <a:xfrm>
              <a:off x="4387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3"/>
            <p:cNvSpPr/>
            <p:nvPr/>
          </p:nvSpPr>
          <p:spPr>
            <a:xfrm>
              <a:off x="60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3"/>
            <p:cNvSpPr/>
            <p:nvPr/>
          </p:nvSpPr>
          <p:spPr>
            <a:xfrm>
              <a:off x="77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3"/>
            <p:cNvSpPr/>
            <p:nvPr/>
          </p:nvSpPr>
          <p:spPr>
            <a:xfrm>
              <a:off x="823325" y="1293563"/>
              <a:ext cx="39800" cy="38600"/>
            </a:xfrm>
            <a:custGeom>
              <a:avLst/>
              <a:gdLst/>
              <a:ahLst/>
              <a:cxnLst/>
              <a:rect l="l" t="t" r="r" b="b"/>
              <a:pathLst>
                <a:path w="1592" h="1544" extrusionOk="0">
                  <a:moveTo>
                    <a:pt x="772" y="0"/>
                  </a:moveTo>
                  <a:cubicBezTo>
                    <a:pt x="386" y="0"/>
                    <a:pt x="0" y="338"/>
                    <a:pt x="0" y="772"/>
                  </a:cubicBezTo>
                  <a:cubicBezTo>
                    <a:pt x="0" y="1206"/>
                    <a:pt x="386"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3"/>
            <p:cNvSpPr/>
            <p:nvPr/>
          </p:nvSpPr>
          <p:spPr>
            <a:xfrm>
              <a:off x="817300" y="1445463"/>
              <a:ext cx="45825" cy="38800"/>
            </a:xfrm>
            <a:custGeom>
              <a:avLst/>
              <a:gdLst/>
              <a:ahLst/>
              <a:cxnLst/>
              <a:rect l="l" t="t" r="r" b="b"/>
              <a:pathLst>
                <a:path w="1833" h="1552" extrusionOk="0">
                  <a:moveTo>
                    <a:pt x="1061" y="1"/>
                  </a:moveTo>
                  <a:cubicBezTo>
                    <a:pt x="338" y="1"/>
                    <a:pt x="0" y="821"/>
                    <a:pt x="482" y="1303"/>
                  </a:cubicBezTo>
                  <a:cubicBezTo>
                    <a:pt x="655" y="1476"/>
                    <a:pt x="859" y="1551"/>
                    <a:pt x="1055" y="1551"/>
                  </a:cubicBezTo>
                  <a:cubicBezTo>
                    <a:pt x="1460" y="1551"/>
                    <a:pt x="1833" y="1228"/>
                    <a:pt x="1833" y="773"/>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3"/>
            <p:cNvSpPr/>
            <p:nvPr/>
          </p:nvSpPr>
          <p:spPr>
            <a:xfrm>
              <a:off x="817300" y="1597388"/>
              <a:ext cx="45825" cy="38800"/>
            </a:xfrm>
            <a:custGeom>
              <a:avLst/>
              <a:gdLst/>
              <a:ahLst/>
              <a:cxnLst/>
              <a:rect l="l" t="t" r="r" b="b"/>
              <a:pathLst>
                <a:path w="1833" h="1552" extrusionOk="0">
                  <a:moveTo>
                    <a:pt x="1061" y="1"/>
                  </a:moveTo>
                  <a:cubicBezTo>
                    <a:pt x="338" y="1"/>
                    <a:pt x="0" y="820"/>
                    <a:pt x="482" y="1303"/>
                  </a:cubicBezTo>
                  <a:cubicBezTo>
                    <a:pt x="639" y="1476"/>
                    <a:pt x="838" y="1551"/>
                    <a:pt x="1033" y="1551"/>
                  </a:cubicBezTo>
                  <a:cubicBezTo>
                    <a:pt x="1438" y="1551"/>
                    <a:pt x="1833" y="1227"/>
                    <a:pt x="1833" y="772"/>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3"/>
            <p:cNvSpPr/>
            <p:nvPr/>
          </p:nvSpPr>
          <p:spPr>
            <a:xfrm>
              <a:off x="817300" y="1749213"/>
              <a:ext cx="45825" cy="38875"/>
            </a:xfrm>
            <a:custGeom>
              <a:avLst/>
              <a:gdLst/>
              <a:ahLst/>
              <a:cxnLst/>
              <a:rect l="l" t="t" r="r" b="b"/>
              <a:pathLst>
                <a:path w="1833" h="1555" extrusionOk="0">
                  <a:moveTo>
                    <a:pt x="1134" y="0"/>
                  </a:moveTo>
                  <a:cubicBezTo>
                    <a:pt x="1110" y="0"/>
                    <a:pt x="1086" y="2"/>
                    <a:pt x="1061" y="4"/>
                  </a:cubicBezTo>
                  <a:cubicBezTo>
                    <a:pt x="338" y="4"/>
                    <a:pt x="0" y="824"/>
                    <a:pt x="482" y="1306"/>
                  </a:cubicBezTo>
                  <a:cubicBezTo>
                    <a:pt x="655" y="1479"/>
                    <a:pt x="859" y="1555"/>
                    <a:pt x="1055" y="1555"/>
                  </a:cubicBezTo>
                  <a:cubicBezTo>
                    <a:pt x="1460" y="1555"/>
                    <a:pt x="1833" y="1231"/>
                    <a:pt x="1833" y="776"/>
                  </a:cubicBezTo>
                  <a:cubicBezTo>
                    <a:pt x="1833" y="367"/>
                    <a:pt x="1533" y="0"/>
                    <a:pt x="1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3"/>
            <p:cNvSpPr/>
            <p:nvPr/>
          </p:nvSpPr>
          <p:spPr>
            <a:xfrm>
              <a:off x="94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3"/>
            <p:cNvSpPr/>
            <p:nvPr/>
          </p:nvSpPr>
          <p:spPr>
            <a:xfrm>
              <a:off x="94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3"/>
            <p:cNvSpPr/>
            <p:nvPr/>
          </p:nvSpPr>
          <p:spPr>
            <a:xfrm>
              <a:off x="94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3"/>
            <p:cNvSpPr/>
            <p:nvPr/>
          </p:nvSpPr>
          <p:spPr>
            <a:xfrm>
              <a:off x="94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3"/>
            <p:cNvSpPr/>
            <p:nvPr/>
          </p:nvSpPr>
          <p:spPr>
            <a:xfrm>
              <a:off x="993325" y="1293563"/>
              <a:ext cx="39800" cy="38600"/>
            </a:xfrm>
            <a:custGeom>
              <a:avLst/>
              <a:gdLst/>
              <a:ahLst/>
              <a:cxnLst/>
              <a:rect l="l" t="t" r="r" b="b"/>
              <a:pathLst>
                <a:path w="1592" h="1544" extrusionOk="0">
                  <a:moveTo>
                    <a:pt x="772" y="0"/>
                  </a:moveTo>
                  <a:cubicBezTo>
                    <a:pt x="338" y="0"/>
                    <a:pt x="0" y="338"/>
                    <a:pt x="0" y="772"/>
                  </a:cubicBezTo>
                  <a:cubicBezTo>
                    <a:pt x="0" y="1206"/>
                    <a:pt x="338"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3"/>
            <p:cNvSpPr/>
            <p:nvPr/>
          </p:nvSpPr>
          <p:spPr>
            <a:xfrm>
              <a:off x="987300" y="1445463"/>
              <a:ext cx="45825" cy="38800"/>
            </a:xfrm>
            <a:custGeom>
              <a:avLst/>
              <a:gdLst/>
              <a:ahLst/>
              <a:cxnLst/>
              <a:rect l="l" t="t" r="r" b="b"/>
              <a:pathLst>
                <a:path w="1833" h="1552" extrusionOk="0">
                  <a:moveTo>
                    <a:pt x="1013" y="1"/>
                  </a:moveTo>
                  <a:cubicBezTo>
                    <a:pt x="338" y="1"/>
                    <a:pt x="0" y="821"/>
                    <a:pt x="482" y="1303"/>
                  </a:cubicBezTo>
                  <a:cubicBezTo>
                    <a:pt x="640" y="1476"/>
                    <a:pt x="838" y="1551"/>
                    <a:pt x="1033" y="1551"/>
                  </a:cubicBezTo>
                  <a:cubicBezTo>
                    <a:pt x="1438" y="1551"/>
                    <a:pt x="1833" y="1228"/>
                    <a:pt x="1833" y="773"/>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3"/>
            <p:cNvSpPr/>
            <p:nvPr/>
          </p:nvSpPr>
          <p:spPr>
            <a:xfrm>
              <a:off x="987300" y="1597388"/>
              <a:ext cx="45825" cy="38800"/>
            </a:xfrm>
            <a:custGeom>
              <a:avLst/>
              <a:gdLst/>
              <a:ahLst/>
              <a:cxnLst/>
              <a:rect l="l" t="t" r="r" b="b"/>
              <a:pathLst>
                <a:path w="1833" h="1552" extrusionOk="0">
                  <a:moveTo>
                    <a:pt x="1013" y="1"/>
                  </a:moveTo>
                  <a:cubicBezTo>
                    <a:pt x="338" y="1"/>
                    <a:pt x="0" y="820"/>
                    <a:pt x="482" y="1303"/>
                  </a:cubicBezTo>
                  <a:cubicBezTo>
                    <a:pt x="640" y="1476"/>
                    <a:pt x="838" y="1551"/>
                    <a:pt x="1033" y="1551"/>
                  </a:cubicBezTo>
                  <a:cubicBezTo>
                    <a:pt x="1438" y="1551"/>
                    <a:pt x="1833" y="1227"/>
                    <a:pt x="1833" y="772"/>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3"/>
            <p:cNvSpPr/>
            <p:nvPr/>
          </p:nvSpPr>
          <p:spPr>
            <a:xfrm>
              <a:off x="987300" y="1749213"/>
              <a:ext cx="45825" cy="38875"/>
            </a:xfrm>
            <a:custGeom>
              <a:avLst/>
              <a:gdLst/>
              <a:ahLst/>
              <a:cxnLst/>
              <a:rect l="l" t="t" r="r" b="b"/>
              <a:pathLst>
                <a:path w="1833" h="1555" extrusionOk="0">
                  <a:moveTo>
                    <a:pt x="1087" y="0"/>
                  </a:moveTo>
                  <a:cubicBezTo>
                    <a:pt x="1062" y="0"/>
                    <a:pt x="1038" y="2"/>
                    <a:pt x="1013" y="4"/>
                  </a:cubicBezTo>
                  <a:cubicBezTo>
                    <a:pt x="338" y="4"/>
                    <a:pt x="0" y="824"/>
                    <a:pt x="482" y="1306"/>
                  </a:cubicBezTo>
                  <a:cubicBezTo>
                    <a:pt x="640" y="1479"/>
                    <a:pt x="838" y="1555"/>
                    <a:pt x="1033" y="1555"/>
                  </a:cubicBezTo>
                  <a:cubicBezTo>
                    <a:pt x="1438" y="1555"/>
                    <a:pt x="1833" y="1231"/>
                    <a:pt x="1833" y="776"/>
                  </a:cubicBezTo>
                  <a:cubicBezTo>
                    <a:pt x="1833" y="367"/>
                    <a:pt x="1490" y="0"/>
                    <a:pt x="10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3"/>
            <p:cNvSpPr/>
            <p:nvPr/>
          </p:nvSpPr>
          <p:spPr>
            <a:xfrm>
              <a:off x="647275" y="1293563"/>
              <a:ext cx="45850" cy="38775"/>
            </a:xfrm>
            <a:custGeom>
              <a:avLst/>
              <a:gdLst/>
              <a:ahLst/>
              <a:cxnLst/>
              <a:rect l="l" t="t" r="r" b="b"/>
              <a:pathLst>
                <a:path w="1834" h="1551" extrusionOk="0">
                  <a:moveTo>
                    <a:pt x="1062" y="0"/>
                  </a:moveTo>
                  <a:cubicBezTo>
                    <a:pt x="339"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3"/>
            <p:cNvSpPr/>
            <p:nvPr/>
          </p:nvSpPr>
          <p:spPr>
            <a:xfrm>
              <a:off x="647275" y="1445463"/>
              <a:ext cx="45850" cy="38800"/>
            </a:xfrm>
            <a:custGeom>
              <a:avLst/>
              <a:gdLst/>
              <a:ahLst/>
              <a:cxnLst/>
              <a:rect l="l" t="t" r="r" b="b"/>
              <a:pathLst>
                <a:path w="1834" h="1552" extrusionOk="0">
                  <a:moveTo>
                    <a:pt x="1062" y="1"/>
                  </a:moveTo>
                  <a:cubicBezTo>
                    <a:pt x="339" y="1"/>
                    <a:pt x="1" y="821"/>
                    <a:pt x="483" y="1303"/>
                  </a:cubicBezTo>
                  <a:cubicBezTo>
                    <a:pt x="640" y="1476"/>
                    <a:pt x="838" y="1551"/>
                    <a:pt x="1034" y="1551"/>
                  </a:cubicBezTo>
                  <a:cubicBezTo>
                    <a:pt x="1439"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3"/>
            <p:cNvSpPr/>
            <p:nvPr/>
          </p:nvSpPr>
          <p:spPr>
            <a:xfrm>
              <a:off x="647275" y="1597388"/>
              <a:ext cx="45850" cy="38800"/>
            </a:xfrm>
            <a:custGeom>
              <a:avLst/>
              <a:gdLst/>
              <a:ahLst/>
              <a:cxnLst/>
              <a:rect l="l" t="t" r="r" b="b"/>
              <a:pathLst>
                <a:path w="1834" h="1552" extrusionOk="0">
                  <a:moveTo>
                    <a:pt x="1062" y="1"/>
                  </a:moveTo>
                  <a:cubicBezTo>
                    <a:pt x="339"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3"/>
            <p:cNvSpPr/>
            <p:nvPr/>
          </p:nvSpPr>
          <p:spPr>
            <a:xfrm>
              <a:off x="647275" y="1749213"/>
              <a:ext cx="45850" cy="38875"/>
            </a:xfrm>
            <a:custGeom>
              <a:avLst/>
              <a:gdLst/>
              <a:ahLst/>
              <a:cxnLst/>
              <a:rect l="l" t="t" r="r" b="b"/>
              <a:pathLst>
                <a:path w="1834" h="1555" extrusionOk="0">
                  <a:moveTo>
                    <a:pt x="1135" y="0"/>
                  </a:moveTo>
                  <a:cubicBezTo>
                    <a:pt x="1111" y="0"/>
                    <a:pt x="1087" y="2"/>
                    <a:pt x="1062" y="4"/>
                  </a:cubicBezTo>
                  <a:cubicBezTo>
                    <a:pt x="339" y="4"/>
                    <a:pt x="1" y="824"/>
                    <a:pt x="483" y="1306"/>
                  </a:cubicBezTo>
                  <a:cubicBezTo>
                    <a:pt x="640" y="1479"/>
                    <a:pt x="838" y="1555"/>
                    <a:pt x="1034" y="1555"/>
                  </a:cubicBezTo>
                  <a:cubicBezTo>
                    <a:pt x="1439"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3"/>
            <p:cNvSpPr/>
            <p:nvPr/>
          </p:nvSpPr>
          <p:spPr>
            <a:xfrm>
              <a:off x="477275" y="1293563"/>
              <a:ext cx="45850" cy="38775"/>
            </a:xfrm>
            <a:custGeom>
              <a:avLst/>
              <a:gdLst/>
              <a:ahLst/>
              <a:cxnLst/>
              <a:rect l="l" t="t" r="r" b="b"/>
              <a:pathLst>
                <a:path w="1834" h="1551" extrusionOk="0">
                  <a:moveTo>
                    <a:pt x="1062" y="0"/>
                  </a:moveTo>
                  <a:cubicBezTo>
                    <a:pt x="338"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3"/>
            <p:cNvSpPr/>
            <p:nvPr/>
          </p:nvSpPr>
          <p:spPr>
            <a:xfrm>
              <a:off x="477275" y="1445463"/>
              <a:ext cx="45850" cy="38800"/>
            </a:xfrm>
            <a:custGeom>
              <a:avLst/>
              <a:gdLst/>
              <a:ahLst/>
              <a:cxnLst/>
              <a:rect l="l" t="t" r="r" b="b"/>
              <a:pathLst>
                <a:path w="1834" h="1552" extrusionOk="0">
                  <a:moveTo>
                    <a:pt x="1062" y="1"/>
                  </a:moveTo>
                  <a:cubicBezTo>
                    <a:pt x="338" y="1"/>
                    <a:pt x="1" y="821"/>
                    <a:pt x="483" y="1303"/>
                  </a:cubicBezTo>
                  <a:cubicBezTo>
                    <a:pt x="656" y="1476"/>
                    <a:pt x="860" y="1551"/>
                    <a:pt x="1055" y="1551"/>
                  </a:cubicBezTo>
                  <a:cubicBezTo>
                    <a:pt x="1461"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3"/>
            <p:cNvSpPr/>
            <p:nvPr/>
          </p:nvSpPr>
          <p:spPr>
            <a:xfrm>
              <a:off x="477275" y="1597388"/>
              <a:ext cx="45850" cy="38800"/>
            </a:xfrm>
            <a:custGeom>
              <a:avLst/>
              <a:gdLst/>
              <a:ahLst/>
              <a:cxnLst/>
              <a:rect l="l" t="t" r="r" b="b"/>
              <a:pathLst>
                <a:path w="1834" h="1552" extrusionOk="0">
                  <a:moveTo>
                    <a:pt x="1062" y="1"/>
                  </a:moveTo>
                  <a:cubicBezTo>
                    <a:pt x="338"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3"/>
            <p:cNvSpPr/>
            <p:nvPr/>
          </p:nvSpPr>
          <p:spPr>
            <a:xfrm>
              <a:off x="47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60" y="1555"/>
                    <a:pt x="1055" y="1555"/>
                  </a:cubicBezTo>
                  <a:cubicBezTo>
                    <a:pt x="1461"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3"/>
            <p:cNvSpPr/>
            <p:nvPr/>
          </p:nvSpPr>
          <p:spPr>
            <a:xfrm>
              <a:off x="307275" y="1293563"/>
              <a:ext cx="45850" cy="38775"/>
            </a:xfrm>
            <a:custGeom>
              <a:avLst/>
              <a:gdLst/>
              <a:ahLst/>
              <a:cxnLst/>
              <a:rect l="l" t="t" r="r" b="b"/>
              <a:pathLst>
                <a:path w="1834" h="1551" extrusionOk="0">
                  <a:moveTo>
                    <a:pt x="1062" y="0"/>
                  </a:moveTo>
                  <a:cubicBezTo>
                    <a:pt x="338" y="0"/>
                    <a:pt x="1" y="820"/>
                    <a:pt x="483" y="1302"/>
                  </a:cubicBezTo>
                  <a:cubicBezTo>
                    <a:pt x="656" y="1475"/>
                    <a:pt x="859" y="1551"/>
                    <a:pt x="1055"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3"/>
            <p:cNvSpPr/>
            <p:nvPr/>
          </p:nvSpPr>
          <p:spPr>
            <a:xfrm>
              <a:off x="307275" y="1445463"/>
              <a:ext cx="45850" cy="38800"/>
            </a:xfrm>
            <a:custGeom>
              <a:avLst/>
              <a:gdLst/>
              <a:ahLst/>
              <a:cxnLst/>
              <a:rect l="l" t="t" r="r" b="b"/>
              <a:pathLst>
                <a:path w="1834" h="1552" extrusionOk="0">
                  <a:moveTo>
                    <a:pt x="1062" y="1"/>
                  </a:moveTo>
                  <a:cubicBezTo>
                    <a:pt x="338" y="1"/>
                    <a:pt x="1" y="821"/>
                    <a:pt x="483" y="1303"/>
                  </a:cubicBezTo>
                  <a:cubicBezTo>
                    <a:pt x="656" y="1476"/>
                    <a:pt x="859" y="1551"/>
                    <a:pt x="1055"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3"/>
            <p:cNvSpPr/>
            <p:nvPr/>
          </p:nvSpPr>
          <p:spPr>
            <a:xfrm>
              <a:off x="307275" y="1597388"/>
              <a:ext cx="45850" cy="38800"/>
            </a:xfrm>
            <a:custGeom>
              <a:avLst/>
              <a:gdLst/>
              <a:ahLst/>
              <a:cxnLst/>
              <a:rect l="l" t="t" r="r" b="b"/>
              <a:pathLst>
                <a:path w="1834" h="1552" extrusionOk="0">
                  <a:moveTo>
                    <a:pt x="1062" y="1"/>
                  </a:moveTo>
                  <a:cubicBezTo>
                    <a:pt x="338" y="1"/>
                    <a:pt x="1" y="820"/>
                    <a:pt x="483" y="1303"/>
                  </a:cubicBezTo>
                  <a:cubicBezTo>
                    <a:pt x="656" y="1476"/>
                    <a:pt x="859" y="1551"/>
                    <a:pt x="1055"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3"/>
            <p:cNvSpPr/>
            <p:nvPr/>
          </p:nvSpPr>
          <p:spPr>
            <a:xfrm>
              <a:off x="30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59" y="1555"/>
                    <a:pt x="1055"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3"/>
            <p:cNvSpPr/>
            <p:nvPr/>
          </p:nvSpPr>
          <p:spPr>
            <a:xfrm>
              <a:off x="137275" y="1293563"/>
              <a:ext cx="45850" cy="38775"/>
            </a:xfrm>
            <a:custGeom>
              <a:avLst/>
              <a:gdLst/>
              <a:ahLst/>
              <a:cxnLst/>
              <a:rect l="l" t="t" r="r" b="b"/>
              <a:pathLst>
                <a:path w="1834" h="1551" extrusionOk="0">
                  <a:moveTo>
                    <a:pt x="1062" y="0"/>
                  </a:moveTo>
                  <a:cubicBezTo>
                    <a:pt x="387" y="0"/>
                    <a:pt x="1" y="820"/>
                    <a:pt x="531" y="1302"/>
                  </a:cubicBezTo>
                  <a:cubicBezTo>
                    <a:pt x="688" y="1475"/>
                    <a:pt x="881" y="1551"/>
                    <a:pt x="1070"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3"/>
            <p:cNvSpPr/>
            <p:nvPr/>
          </p:nvSpPr>
          <p:spPr>
            <a:xfrm>
              <a:off x="137275" y="1445463"/>
              <a:ext cx="45850" cy="38800"/>
            </a:xfrm>
            <a:custGeom>
              <a:avLst/>
              <a:gdLst/>
              <a:ahLst/>
              <a:cxnLst/>
              <a:rect l="l" t="t" r="r" b="b"/>
              <a:pathLst>
                <a:path w="1834" h="1552" extrusionOk="0">
                  <a:moveTo>
                    <a:pt x="1062" y="1"/>
                  </a:moveTo>
                  <a:cubicBezTo>
                    <a:pt x="338" y="1"/>
                    <a:pt x="1" y="821"/>
                    <a:pt x="531" y="1303"/>
                  </a:cubicBezTo>
                  <a:cubicBezTo>
                    <a:pt x="688" y="1476"/>
                    <a:pt x="881" y="1551"/>
                    <a:pt x="1070"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3"/>
            <p:cNvSpPr/>
            <p:nvPr/>
          </p:nvSpPr>
          <p:spPr>
            <a:xfrm>
              <a:off x="137275" y="1597388"/>
              <a:ext cx="45850" cy="38800"/>
            </a:xfrm>
            <a:custGeom>
              <a:avLst/>
              <a:gdLst/>
              <a:ahLst/>
              <a:cxnLst/>
              <a:rect l="l" t="t" r="r" b="b"/>
              <a:pathLst>
                <a:path w="1834" h="1552" extrusionOk="0">
                  <a:moveTo>
                    <a:pt x="1062" y="1"/>
                  </a:moveTo>
                  <a:cubicBezTo>
                    <a:pt x="387" y="1"/>
                    <a:pt x="1" y="820"/>
                    <a:pt x="531" y="1303"/>
                  </a:cubicBezTo>
                  <a:cubicBezTo>
                    <a:pt x="688" y="1476"/>
                    <a:pt x="881" y="1551"/>
                    <a:pt x="1070"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3"/>
            <p:cNvSpPr/>
            <p:nvPr/>
          </p:nvSpPr>
          <p:spPr>
            <a:xfrm>
              <a:off x="137275" y="1749213"/>
              <a:ext cx="45850" cy="38875"/>
            </a:xfrm>
            <a:custGeom>
              <a:avLst/>
              <a:gdLst/>
              <a:ahLst/>
              <a:cxnLst/>
              <a:rect l="l" t="t" r="r" b="b"/>
              <a:pathLst>
                <a:path w="1834" h="1555" extrusionOk="0">
                  <a:moveTo>
                    <a:pt x="1135" y="0"/>
                  </a:moveTo>
                  <a:cubicBezTo>
                    <a:pt x="1111" y="0"/>
                    <a:pt x="1086" y="2"/>
                    <a:pt x="1062" y="4"/>
                  </a:cubicBezTo>
                  <a:cubicBezTo>
                    <a:pt x="338" y="4"/>
                    <a:pt x="1" y="824"/>
                    <a:pt x="531" y="1306"/>
                  </a:cubicBezTo>
                  <a:cubicBezTo>
                    <a:pt x="688" y="1479"/>
                    <a:pt x="881" y="1555"/>
                    <a:pt x="1070"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3"/>
            <p:cNvSpPr/>
            <p:nvPr/>
          </p:nvSpPr>
          <p:spPr>
            <a:xfrm>
              <a:off x="993325" y="1089788"/>
              <a:ext cx="133850" cy="18125"/>
            </a:xfrm>
            <a:custGeom>
              <a:avLst/>
              <a:gdLst/>
              <a:ahLst/>
              <a:cxnLst/>
              <a:rect l="l" t="t" r="r" b="b"/>
              <a:pathLst>
                <a:path w="5354" h="725" extrusionOk="0">
                  <a:moveTo>
                    <a:pt x="0" y="1"/>
                  </a:moveTo>
                  <a:lnTo>
                    <a:pt x="0" y="724"/>
                  </a:lnTo>
                  <a:lnTo>
                    <a:pt x="5354" y="724"/>
                  </a:lnTo>
                  <a:lnTo>
                    <a:pt x="5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3"/>
            <p:cNvSpPr/>
            <p:nvPr/>
          </p:nvSpPr>
          <p:spPr>
            <a:xfrm>
              <a:off x="49275" y="1089788"/>
              <a:ext cx="133850" cy="18125"/>
            </a:xfrm>
            <a:custGeom>
              <a:avLst/>
              <a:gdLst/>
              <a:ahLst/>
              <a:cxnLst/>
              <a:rect l="l" t="t" r="r" b="b"/>
              <a:pathLst>
                <a:path w="5354" h="725" extrusionOk="0">
                  <a:moveTo>
                    <a:pt x="0" y="1"/>
                  </a:moveTo>
                  <a:lnTo>
                    <a:pt x="0" y="724"/>
                  </a:lnTo>
                  <a:lnTo>
                    <a:pt x="5353" y="724"/>
                  </a:lnTo>
                  <a:lnTo>
                    <a:pt x="5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1" name="Google Shape;1871;p2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872"/>
        <p:cNvGrpSpPr/>
        <p:nvPr/>
      </p:nvGrpSpPr>
      <p:grpSpPr>
        <a:xfrm>
          <a:off x="0" y="0"/>
          <a:ext cx="0" cy="0"/>
          <a:chOff x="0" y="0"/>
          <a:chExt cx="0" cy="0"/>
        </a:xfrm>
      </p:grpSpPr>
      <p:sp>
        <p:nvSpPr>
          <p:cNvPr id="1873" name="Google Shape;1873;p24"/>
          <p:cNvSpPr txBox="1">
            <a:spLocks noGrp="1"/>
          </p:cNvSpPr>
          <p:nvPr>
            <p:ph type="subTitle" idx="1"/>
          </p:nvPr>
        </p:nvSpPr>
        <p:spPr>
          <a:xfrm>
            <a:off x="2020950" y="3377125"/>
            <a:ext cx="1904400" cy="24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874" name="Google Shape;1874;p24"/>
          <p:cNvSpPr txBox="1">
            <a:spLocks noGrp="1"/>
          </p:cNvSpPr>
          <p:nvPr>
            <p:ph type="subTitle" idx="2"/>
          </p:nvPr>
        </p:nvSpPr>
        <p:spPr>
          <a:xfrm>
            <a:off x="5218650" y="3377125"/>
            <a:ext cx="1904400" cy="24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875" name="Google Shape;1875;p24"/>
          <p:cNvSpPr txBox="1">
            <a:spLocks noGrp="1"/>
          </p:cNvSpPr>
          <p:nvPr>
            <p:ph type="subTitle" idx="3"/>
          </p:nvPr>
        </p:nvSpPr>
        <p:spPr>
          <a:xfrm>
            <a:off x="1685250" y="3749500"/>
            <a:ext cx="25758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876" name="Google Shape;1876;p24"/>
          <p:cNvSpPr txBox="1">
            <a:spLocks noGrp="1"/>
          </p:cNvSpPr>
          <p:nvPr>
            <p:ph type="subTitle" idx="4"/>
          </p:nvPr>
        </p:nvSpPr>
        <p:spPr>
          <a:xfrm>
            <a:off x="4882950" y="3749500"/>
            <a:ext cx="25758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877" name="Google Shape;1877;p2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4"/>
          <p:cNvSpPr/>
          <p:nvPr/>
        </p:nvSpPr>
        <p:spPr>
          <a:xfrm>
            <a:off x="0"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880" name="Google Shape;1880;p24"/>
          <p:cNvGrpSpPr/>
          <p:nvPr/>
        </p:nvGrpSpPr>
        <p:grpSpPr>
          <a:xfrm>
            <a:off x="2936544" y="-329546"/>
            <a:ext cx="2934233" cy="708308"/>
            <a:chOff x="2375925" y="3297600"/>
            <a:chExt cx="735950" cy="177650"/>
          </a:xfrm>
        </p:grpSpPr>
        <p:sp>
          <p:nvSpPr>
            <p:cNvPr id="1881" name="Google Shape;1881;p2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24"/>
          <p:cNvGrpSpPr/>
          <p:nvPr/>
        </p:nvGrpSpPr>
        <p:grpSpPr>
          <a:xfrm>
            <a:off x="8711573" y="1286525"/>
            <a:ext cx="1312334" cy="3322151"/>
            <a:chOff x="-221497" y="1179358"/>
            <a:chExt cx="1179732" cy="2866889"/>
          </a:xfrm>
        </p:grpSpPr>
        <p:grpSp>
          <p:nvGrpSpPr>
            <p:cNvPr id="1888" name="Google Shape;1888;p24"/>
            <p:cNvGrpSpPr/>
            <p:nvPr/>
          </p:nvGrpSpPr>
          <p:grpSpPr>
            <a:xfrm>
              <a:off x="-221497" y="1179358"/>
              <a:ext cx="1179732" cy="2866889"/>
              <a:chOff x="-221497" y="1179358"/>
              <a:chExt cx="1179732" cy="2866889"/>
            </a:xfrm>
          </p:grpSpPr>
          <p:grpSp>
            <p:nvGrpSpPr>
              <p:cNvPr id="1889" name="Google Shape;1889;p24"/>
              <p:cNvGrpSpPr/>
              <p:nvPr/>
            </p:nvGrpSpPr>
            <p:grpSpPr>
              <a:xfrm>
                <a:off x="-221497" y="1179358"/>
                <a:ext cx="1179732" cy="2866889"/>
                <a:chOff x="-221497" y="1179358"/>
                <a:chExt cx="1179732" cy="2866889"/>
              </a:xfrm>
            </p:grpSpPr>
            <p:sp>
              <p:nvSpPr>
                <p:cNvPr id="1890" name="Google Shape;1890;p24"/>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4"/>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4"/>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4"/>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4"/>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4"/>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4"/>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4"/>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8" name="Google Shape;1898;p24"/>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24"/>
            <p:cNvGrpSpPr/>
            <p:nvPr/>
          </p:nvGrpSpPr>
          <p:grpSpPr>
            <a:xfrm>
              <a:off x="-93016" y="3230957"/>
              <a:ext cx="501676" cy="471172"/>
              <a:chOff x="-93016" y="3230957"/>
              <a:chExt cx="501676" cy="471172"/>
            </a:xfrm>
          </p:grpSpPr>
          <p:sp>
            <p:nvSpPr>
              <p:cNvPr id="1900" name="Google Shape;1900;p24"/>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4"/>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4"/>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4"/>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24"/>
            <p:cNvGrpSpPr/>
            <p:nvPr/>
          </p:nvGrpSpPr>
          <p:grpSpPr>
            <a:xfrm>
              <a:off x="-84300" y="2373940"/>
              <a:ext cx="506786" cy="503866"/>
              <a:chOff x="-84300" y="1516940"/>
              <a:chExt cx="506786" cy="503866"/>
            </a:xfrm>
          </p:grpSpPr>
          <p:sp>
            <p:nvSpPr>
              <p:cNvPr id="1905" name="Google Shape;1905;p24"/>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4"/>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4"/>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4"/>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9" name="Google Shape;1909;p24"/>
              <p:cNvGrpSpPr/>
              <p:nvPr/>
            </p:nvGrpSpPr>
            <p:grpSpPr>
              <a:xfrm>
                <a:off x="-84300" y="1516940"/>
                <a:ext cx="130702" cy="503866"/>
                <a:chOff x="-84300" y="1516940"/>
                <a:chExt cx="130702" cy="503866"/>
              </a:xfrm>
            </p:grpSpPr>
            <p:sp>
              <p:nvSpPr>
                <p:cNvPr id="1910" name="Google Shape;1910;p24"/>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4"/>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2" name="Google Shape;1912;p24"/>
            <p:cNvGrpSpPr/>
            <p:nvPr/>
          </p:nvGrpSpPr>
          <p:grpSpPr>
            <a:xfrm>
              <a:off x="-93016" y="1549632"/>
              <a:ext cx="501676" cy="471172"/>
              <a:chOff x="-93016" y="3230957"/>
              <a:chExt cx="501676" cy="471172"/>
            </a:xfrm>
          </p:grpSpPr>
          <p:sp>
            <p:nvSpPr>
              <p:cNvPr id="1913" name="Google Shape;1913;p24"/>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4"/>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4"/>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4"/>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7" name="Google Shape;1917;p24"/>
          <p:cNvGrpSpPr/>
          <p:nvPr/>
        </p:nvGrpSpPr>
        <p:grpSpPr>
          <a:xfrm>
            <a:off x="200251" y="3826053"/>
            <a:ext cx="1079326" cy="928537"/>
            <a:chOff x="717241" y="3868426"/>
            <a:chExt cx="1024515" cy="881299"/>
          </a:xfrm>
        </p:grpSpPr>
        <p:sp>
          <p:nvSpPr>
            <p:cNvPr id="1918" name="Google Shape;1918;p24"/>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9" name="Google Shape;1919;p24"/>
            <p:cNvGrpSpPr/>
            <p:nvPr/>
          </p:nvGrpSpPr>
          <p:grpSpPr>
            <a:xfrm rot="-120611">
              <a:off x="731136" y="3885658"/>
              <a:ext cx="996726" cy="809720"/>
              <a:chOff x="7760931" y="2997007"/>
              <a:chExt cx="1235411" cy="1003624"/>
            </a:xfrm>
          </p:grpSpPr>
          <p:sp>
            <p:nvSpPr>
              <p:cNvPr id="1920" name="Google Shape;1920;p24"/>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4"/>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4"/>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4"/>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4"/>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4"/>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4"/>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4"/>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4"/>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4"/>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30" name="Google Shape;1930;p2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_1">
    <p:spTree>
      <p:nvGrpSpPr>
        <p:cNvPr id="1" name="Shape 1931"/>
        <p:cNvGrpSpPr/>
        <p:nvPr/>
      </p:nvGrpSpPr>
      <p:grpSpPr>
        <a:xfrm>
          <a:off x="0" y="0"/>
          <a:ext cx="0" cy="0"/>
          <a:chOff x="0" y="0"/>
          <a:chExt cx="0" cy="0"/>
        </a:xfrm>
      </p:grpSpPr>
      <p:sp>
        <p:nvSpPr>
          <p:cNvPr id="1932" name="Google Shape;1932;p25"/>
          <p:cNvSpPr txBox="1">
            <a:spLocks noGrp="1"/>
          </p:cNvSpPr>
          <p:nvPr>
            <p:ph type="subTitle" idx="1"/>
          </p:nvPr>
        </p:nvSpPr>
        <p:spPr>
          <a:xfrm>
            <a:off x="2366775" y="1457775"/>
            <a:ext cx="24744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33" name="Google Shape;1933;p25"/>
          <p:cNvSpPr txBox="1">
            <a:spLocks noGrp="1"/>
          </p:cNvSpPr>
          <p:nvPr>
            <p:ph type="subTitle" idx="2"/>
          </p:nvPr>
        </p:nvSpPr>
        <p:spPr>
          <a:xfrm>
            <a:off x="2366775" y="3077550"/>
            <a:ext cx="24744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34" name="Google Shape;1934;p25"/>
          <p:cNvSpPr txBox="1">
            <a:spLocks noGrp="1"/>
          </p:cNvSpPr>
          <p:nvPr>
            <p:ph type="subTitle" idx="3"/>
          </p:nvPr>
        </p:nvSpPr>
        <p:spPr>
          <a:xfrm>
            <a:off x="2366775" y="1830150"/>
            <a:ext cx="26409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35" name="Google Shape;1935;p25"/>
          <p:cNvSpPr txBox="1">
            <a:spLocks noGrp="1"/>
          </p:cNvSpPr>
          <p:nvPr>
            <p:ph type="subTitle" idx="4"/>
          </p:nvPr>
        </p:nvSpPr>
        <p:spPr>
          <a:xfrm>
            <a:off x="2366775" y="3449925"/>
            <a:ext cx="26409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36" name="Google Shape;1936;p2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5"/>
          <p:cNvSpPr/>
          <p:nvPr/>
        </p:nvSpPr>
        <p:spPr>
          <a:xfrm>
            <a:off x="-14437"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939" name="Google Shape;1939;p25"/>
          <p:cNvGrpSpPr/>
          <p:nvPr/>
        </p:nvGrpSpPr>
        <p:grpSpPr>
          <a:xfrm>
            <a:off x="2936544" y="-329546"/>
            <a:ext cx="2934233" cy="708308"/>
            <a:chOff x="2375925" y="3297600"/>
            <a:chExt cx="735950" cy="177650"/>
          </a:xfrm>
        </p:grpSpPr>
        <p:sp>
          <p:nvSpPr>
            <p:cNvPr id="1940" name="Google Shape;1940;p2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6" name="Google Shape;1946;p2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47" name="Google Shape;1947;p25"/>
          <p:cNvGrpSpPr/>
          <p:nvPr/>
        </p:nvGrpSpPr>
        <p:grpSpPr>
          <a:xfrm>
            <a:off x="8187620" y="1763427"/>
            <a:ext cx="1128650" cy="2856855"/>
            <a:chOff x="-221497" y="1179358"/>
            <a:chExt cx="1179732" cy="2866889"/>
          </a:xfrm>
        </p:grpSpPr>
        <p:grpSp>
          <p:nvGrpSpPr>
            <p:cNvPr id="1948" name="Google Shape;1948;p25"/>
            <p:cNvGrpSpPr/>
            <p:nvPr/>
          </p:nvGrpSpPr>
          <p:grpSpPr>
            <a:xfrm>
              <a:off x="-221497" y="1179358"/>
              <a:ext cx="1179732" cy="2866889"/>
              <a:chOff x="-221497" y="1179358"/>
              <a:chExt cx="1179732" cy="2866889"/>
            </a:xfrm>
          </p:grpSpPr>
          <p:grpSp>
            <p:nvGrpSpPr>
              <p:cNvPr id="1949" name="Google Shape;1949;p25"/>
              <p:cNvGrpSpPr/>
              <p:nvPr/>
            </p:nvGrpSpPr>
            <p:grpSpPr>
              <a:xfrm>
                <a:off x="-221497" y="1179358"/>
                <a:ext cx="1179732" cy="2866889"/>
                <a:chOff x="-221497" y="1179358"/>
                <a:chExt cx="1179732" cy="2866889"/>
              </a:xfrm>
            </p:grpSpPr>
            <p:sp>
              <p:nvSpPr>
                <p:cNvPr id="1950" name="Google Shape;1950;p25"/>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5"/>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5"/>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5"/>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5"/>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5"/>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5"/>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5"/>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8" name="Google Shape;1958;p25"/>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25"/>
            <p:cNvGrpSpPr/>
            <p:nvPr/>
          </p:nvGrpSpPr>
          <p:grpSpPr>
            <a:xfrm>
              <a:off x="-93016" y="3230957"/>
              <a:ext cx="501676" cy="471172"/>
              <a:chOff x="-93016" y="3230957"/>
              <a:chExt cx="501676" cy="471172"/>
            </a:xfrm>
          </p:grpSpPr>
          <p:sp>
            <p:nvSpPr>
              <p:cNvPr id="1960" name="Google Shape;1960;p25"/>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5"/>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5"/>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5"/>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25"/>
            <p:cNvGrpSpPr/>
            <p:nvPr/>
          </p:nvGrpSpPr>
          <p:grpSpPr>
            <a:xfrm>
              <a:off x="-84300" y="2373940"/>
              <a:ext cx="506786" cy="503866"/>
              <a:chOff x="-84300" y="1516940"/>
              <a:chExt cx="506786" cy="503866"/>
            </a:xfrm>
          </p:grpSpPr>
          <p:sp>
            <p:nvSpPr>
              <p:cNvPr id="1965" name="Google Shape;1965;p25"/>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5"/>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5"/>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5"/>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9" name="Google Shape;1969;p25"/>
              <p:cNvGrpSpPr/>
              <p:nvPr/>
            </p:nvGrpSpPr>
            <p:grpSpPr>
              <a:xfrm>
                <a:off x="-84300" y="1516940"/>
                <a:ext cx="130702" cy="503866"/>
                <a:chOff x="-84300" y="1516940"/>
                <a:chExt cx="130702" cy="503866"/>
              </a:xfrm>
            </p:grpSpPr>
            <p:sp>
              <p:nvSpPr>
                <p:cNvPr id="1970" name="Google Shape;1970;p25"/>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5"/>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2" name="Google Shape;1972;p25"/>
            <p:cNvGrpSpPr/>
            <p:nvPr/>
          </p:nvGrpSpPr>
          <p:grpSpPr>
            <a:xfrm>
              <a:off x="-93016" y="1549632"/>
              <a:ext cx="501676" cy="471172"/>
              <a:chOff x="-93016" y="3230957"/>
              <a:chExt cx="501676" cy="471172"/>
            </a:xfrm>
          </p:grpSpPr>
          <p:sp>
            <p:nvSpPr>
              <p:cNvPr id="1973" name="Google Shape;1973;p25"/>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5"/>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5"/>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5"/>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977"/>
        <p:cNvGrpSpPr/>
        <p:nvPr/>
      </p:nvGrpSpPr>
      <p:grpSpPr>
        <a:xfrm>
          <a:off x="0" y="0"/>
          <a:ext cx="0" cy="0"/>
          <a:chOff x="0" y="0"/>
          <a:chExt cx="0" cy="0"/>
        </a:xfrm>
      </p:grpSpPr>
      <p:sp>
        <p:nvSpPr>
          <p:cNvPr id="1978" name="Google Shape;1978;p2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6"/>
          <p:cNvSpPr txBox="1">
            <a:spLocks noGrp="1"/>
          </p:cNvSpPr>
          <p:nvPr>
            <p:ph type="subTitle" idx="1"/>
          </p:nvPr>
        </p:nvSpPr>
        <p:spPr>
          <a:xfrm>
            <a:off x="982125" y="2934250"/>
            <a:ext cx="1812300" cy="247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80" name="Google Shape;1980;p26"/>
          <p:cNvSpPr txBox="1">
            <a:spLocks noGrp="1"/>
          </p:cNvSpPr>
          <p:nvPr>
            <p:ph type="subTitle" idx="2"/>
          </p:nvPr>
        </p:nvSpPr>
        <p:spPr>
          <a:xfrm>
            <a:off x="720075" y="3380678"/>
            <a:ext cx="2336400" cy="61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1" name="Google Shape;1981;p26"/>
          <p:cNvSpPr txBox="1">
            <a:spLocks noGrp="1"/>
          </p:cNvSpPr>
          <p:nvPr>
            <p:ph type="subTitle" idx="3"/>
          </p:nvPr>
        </p:nvSpPr>
        <p:spPr>
          <a:xfrm>
            <a:off x="3403800" y="3380678"/>
            <a:ext cx="2336400" cy="61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2" name="Google Shape;1982;p26"/>
          <p:cNvSpPr txBox="1">
            <a:spLocks noGrp="1"/>
          </p:cNvSpPr>
          <p:nvPr>
            <p:ph type="subTitle" idx="4"/>
          </p:nvPr>
        </p:nvSpPr>
        <p:spPr>
          <a:xfrm>
            <a:off x="6087675" y="3380678"/>
            <a:ext cx="2336400" cy="61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3" name="Google Shape;1983;p26"/>
          <p:cNvSpPr txBox="1">
            <a:spLocks noGrp="1"/>
          </p:cNvSpPr>
          <p:nvPr>
            <p:ph type="subTitle" idx="5"/>
          </p:nvPr>
        </p:nvSpPr>
        <p:spPr>
          <a:xfrm>
            <a:off x="3665925" y="2934250"/>
            <a:ext cx="1812300" cy="247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84" name="Google Shape;1984;p26"/>
          <p:cNvSpPr txBox="1">
            <a:spLocks noGrp="1"/>
          </p:cNvSpPr>
          <p:nvPr>
            <p:ph type="subTitle" idx="6"/>
          </p:nvPr>
        </p:nvSpPr>
        <p:spPr>
          <a:xfrm>
            <a:off x="6349725" y="2934250"/>
            <a:ext cx="1812300" cy="247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85" name="Google Shape;1985;p2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987" name="Google Shape;1987;p26"/>
          <p:cNvGrpSpPr/>
          <p:nvPr/>
        </p:nvGrpSpPr>
        <p:grpSpPr>
          <a:xfrm>
            <a:off x="2936544" y="-329546"/>
            <a:ext cx="2934233" cy="708308"/>
            <a:chOff x="2375925" y="3297600"/>
            <a:chExt cx="735950" cy="177650"/>
          </a:xfrm>
        </p:grpSpPr>
        <p:sp>
          <p:nvSpPr>
            <p:cNvPr id="1988" name="Google Shape;1988;p2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26"/>
          <p:cNvGrpSpPr/>
          <p:nvPr/>
        </p:nvGrpSpPr>
        <p:grpSpPr>
          <a:xfrm>
            <a:off x="412065" y="4665202"/>
            <a:ext cx="308013" cy="233671"/>
            <a:chOff x="745065" y="4677252"/>
            <a:chExt cx="308013" cy="233671"/>
          </a:xfrm>
        </p:grpSpPr>
        <p:sp>
          <p:nvSpPr>
            <p:cNvPr id="1995" name="Google Shape;1995;p26"/>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6" name="Google Shape;1996;p26"/>
            <p:cNvGrpSpPr/>
            <p:nvPr/>
          </p:nvGrpSpPr>
          <p:grpSpPr>
            <a:xfrm>
              <a:off x="745065" y="4677252"/>
              <a:ext cx="244411" cy="233671"/>
              <a:chOff x="745065" y="4677252"/>
              <a:chExt cx="244411" cy="233671"/>
            </a:xfrm>
          </p:grpSpPr>
          <p:sp>
            <p:nvSpPr>
              <p:cNvPr id="1997" name="Google Shape;1997;p26"/>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6"/>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6"/>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6"/>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6"/>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6"/>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03" name="Google Shape;2003;p26"/>
          <p:cNvGrpSpPr/>
          <p:nvPr/>
        </p:nvGrpSpPr>
        <p:grpSpPr>
          <a:xfrm>
            <a:off x="8218750" y="4074110"/>
            <a:ext cx="741900" cy="704490"/>
            <a:chOff x="8218750" y="4074110"/>
            <a:chExt cx="741900" cy="704490"/>
          </a:xfrm>
        </p:grpSpPr>
        <p:sp>
          <p:nvSpPr>
            <p:cNvPr id="2004" name="Google Shape;2004;p26"/>
            <p:cNvSpPr/>
            <p:nvPr/>
          </p:nvSpPr>
          <p:spPr>
            <a:xfrm>
              <a:off x="8218750" y="4665200"/>
              <a:ext cx="7419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5" name="Google Shape;2005;p26"/>
            <p:cNvGrpSpPr/>
            <p:nvPr/>
          </p:nvGrpSpPr>
          <p:grpSpPr>
            <a:xfrm>
              <a:off x="8352385" y="4074110"/>
              <a:ext cx="474643" cy="655339"/>
              <a:chOff x="2305875" y="238125"/>
              <a:chExt cx="646300" cy="892225"/>
            </a:xfrm>
          </p:grpSpPr>
          <p:sp>
            <p:nvSpPr>
              <p:cNvPr id="2006" name="Google Shape;2006;p26"/>
              <p:cNvSpPr/>
              <p:nvPr/>
            </p:nvSpPr>
            <p:spPr>
              <a:xfrm>
                <a:off x="2896675" y="302025"/>
                <a:ext cx="55500" cy="125400"/>
              </a:xfrm>
              <a:custGeom>
                <a:avLst/>
                <a:gdLst/>
                <a:ahLst/>
                <a:cxnLst/>
                <a:rect l="l" t="t" r="r" b="b"/>
                <a:pathLst>
                  <a:path w="2220" h="5016" extrusionOk="0">
                    <a:moveTo>
                      <a:pt x="1" y="0"/>
                    </a:moveTo>
                    <a:lnTo>
                      <a:pt x="1" y="5016"/>
                    </a:lnTo>
                    <a:lnTo>
                      <a:pt x="1833" y="5016"/>
                    </a:lnTo>
                    <a:cubicBezTo>
                      <a:pt x="2026" y="5016"/>
                      <a:pt x="2219" y="4871"/>
                      <a:pt x="2219" y="4678"/>
                    </a:cubicBezTo>
                    <a:lnTo>
                      <a:pt x="2219" y="386"/>
                    </a:lnTo>
                    <a:cubicBezTo>
                      <a:pt x="2219" y="145"/>
                      <a:pt x="2074" y="0"/>
                      <a:pt x="1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6"/>
              <p:cNvSpPr/>
              <p:nvPr/>
            </p:nvSpPr>
            <p:spPr>
              <a:xfrm>
                <a:off x="2896675" y="524875"/>
                <a:ext cx="55500" cy="125600"/>
              </a:xfrm>
              <a:custGeom>
                <a:avLst/>
                <a:gdLst/>
                <a:ahLst/>
                <a:cxnLst/>
                <a:rect l="l" t="t" r="r" b="b"/>
                <a:pathLst>
                  <a:path w="2220" h="5024"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6"/>
              <p:cNvSpPr/>
              <p:nvPr/>
            </p:nvSpPr>
            <p:spPr>
              <a:xfrm>
                <a:off x="2896675" y="446500"/>
                <a:ext cx="55500" cy="125625"/>
              </a:xfrm>
              <a:custGeom>
                <a:avLst/>
                <a:gdLst/>
                <a:ahLst/>
                <a:cxnLst/>
                <a:rect l="l" t="t" r="r" b="b"/>
                <a:pathLst>
                  <a:path w="2220" h="5025"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6"/>
              <p:cNvSpPr/>
              <p:nvPr/>
            </p:nvSpPr>
            <p:spPr>
              <a:xfrm>
                <a:off x="2896675" y="880750"/>
                <a:ext cx="55500" cy="125425"/>
              </a:xfrm>
              <a:custGeom>
                <a:avLst/>
                <a:gdLst/>
                <a:ahLst/>
                <a:cxnLst/>
                <a:rect l="l" t="t" r="r" b="b"/>
                <a:pathLst>
                  <a:path w="2220" h="5017" extrusionOk="0">
                    <a:moveTo>
                      <a:pt x="1" y="0"/>
                    </a:moveTo>
                    <a:lnTo>
                      <a:pt x="1" y="5016"/>
                    </a:lnTo>
                    <a:lnTo>
                      <a:pt x="1833" y="5016"/>
                    </a:lnTo>
                    <a:cubicBezTo>
                      <a:pt x="2074" y="5016"/>
                      <a:pt x="2219" y="4823"/>
                      <a:pt x="2219" y="4630"/>
                    </a:cubicBezTo>
                    <a:lnTo>
                      <a:pt x="2219" y="338"/>
                    </a:lnTo>
                    <a:cubicBezTo>
                      <a:pt x="2219" y="145"/>
                      <a:pt x="2074" y="0"/>
                      <a:pt x="18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6"/>
              <p:cNvSpPr/>
              <p:nvPr/>
            </p:nvSpPr>
            <p:spPr>
              <a:xfrm>
                <a:off x="2896675" y="691450"/>
                <a:ext cx="55500" cy="125425"/>
              </a:xfrm>
              <a:custGeom>
                <a:avLst/>
                <a:gdLst/>
                <a:ahLst/>
                <a:cxnLst/>
                <a:rect l="l" t="t" r="r" b="b"/>
                <a:pathLst>
                  <a:path w="2220" h="5017" extrusionOk="0">
                    <a:moveTo>
                      <a:pt x="1" y="1"/>
                    </a:moveTo>
                    <a:lnTo>
                      <a:pt x="1" y="5016"/>
                    </a:lnTo>
                    <a:lnTo>
                      <a:pt x="1833" y="5016"/>
                    </a:lnTo>
                    <a:cubicBezTo>
                      <a:pt x="2074" y="5016"/>
                      <a:pt x="2219" y="4872"/>
                      <a:pt x="2219" y="4631"/>
                    </a:cubicBezTo>
                    <a:lnTo>
                      <a:pt x="2219" y="338"/>
                    </a:lnTo>
                    <a:cubicBezTo>
                      <a:pt x="2219" y="145"/>
                      <a:pt x="2074" y="1"/>
                      <a:pt x="1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6"/>
              <p:cNvSpPr/>
              <p:nvPr/>
            </p:nvSpPr>
            <p:spPr>
              <a:xfrm>
                <a:off x="2305875" y="238125"/>
                <a:ext cx="624575" cy="892225"/>
              </a:xfrm>
              <a:custGeom>
                <a:avLst/>
                <a:gdLst/>
                <a:ahLst/>
                <a:cxnLst/>
                <a:rect l="l" t="t" r="r" b="b"/>
                <a:pathLst>
                  <a:path w="24983" h="35689" extrusionOk="0">
                    <a:moveTo>
                      <a:pt x="1" y="0"/>
                    </a:moveTo>
                    <a:lnTo>
                      <a:pt x="1" y="35689"/>
                    </a:lnTo>
                    <a:lnTo>
                      <a:pt x="23633" y="35689"/>
                    </a:lnTo>
                    <a:cubicBezTo>
                      <a:pt x="24404" y="35689"/>
                      <a:pt x="24983" y="35062"/>
                      <a:pt x="24983" y="34338"/>
                    </a:cubicBezTo>
                    <a:lnTo>
                      <a:pt x="24983" y="1350"/>
                    </a:lnTo>
                    <a:cubicBezTo>
                      <a:pt x="24983" y="579"/>
                      <a:pt x="24404" y="0"/>
                      <a:pt x="236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6"/>
              <p:cNvSpPr/>
              <p:nvPr/>
            </p:nvSpPr>
            <p:spPr>
              <a:xfrm>
                <a:off x="2387875" y="238125"/>
                <a:ext cx="50675" cy="891025"/>
              </a:xfrm>
              <a:custGeom>
                <a:avLst/>
                <a:gdLst/>
                <a:ahLst/>
                <a:cxnLst/>
                <a:rect l="l" t="t" r="r" b="b"/>
                <a:pathLst>
                  <a:path w="2027" h="35641" extrusionOk="0">
                    <a:moveTo>
                      <a:pt x="0" y="0"/>
                    </a:moveTo>
                    <a:lnTo>
                      <a:pt x="0" y="35640"/>
                    </a:lnTo>
                    <a:lnTo>
                      <a:pt x="2026" y="35640"/>
                    </a:lnTo>
                    <a:lnTo>
                      <a:pt x="2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6"/>
              <p:cNvSpPr/>
              <p:nvPr/>
            </p:nvSpPr>
            <p:spPr>
              <a:xfrm>
                <a:off x="2490350" y="375550"/>
                <a:ext cx="262875" cy="37425"/>
              </a:xfrm>
              <a:custGeom>
                <a:avLst/>
                <a:gdLst/>
                <a:ahLst/>
                <a:cxnLst/>
                <a:rect l="l" t="t" r="r" b="b"/>
                <a:pathLst>
                  <a:path w="10515" h="1497" extrusionOk="0">
                    <a:moveTo>
                      <a:pt x="1" y="1"/>
                    </a:moveTo>
                    <a:lnTo>
                      <a:pt x="1" y="1496"/>
                    </a:lnTo>
                    <a:lnTo>
                      <a:pt x="10514" y="1496"/>
                    </a:lnTo>
                    <a:lnTo>
                      <a:pt x="105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14" name="Google Shape;2014;p2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015"/>
        <p:cNvGrpSpPr/>
        <p:nvPr/>
      </p:nvGrpSpPr>
      <p:grpSpPr>
        <a:xfrm>
          <a:off x="0" y="0"/>
          <a:ext cx="0" cy="0"/>
          <a:chOff x="0" y="0"/>
          <a:chExt cx="0" cy="0"/>
        </a:xfrm>
      </p:grpSpPr>
      <p:grpSp>
        <p:nvGrpSpPr>
          <p:cNvPr id="2016" name="Google Shape;2016;p27"/>
          <p:cNvGrpSpPr/>
          <p:nvPr/>
        </p:nvGrpSpPr>
        <p:grpSpPr>
          <a:xfrm>
            <a:off x="-417335" y="1471357"/>
            <a:ext cx="1658342" cy="3137156"/>
            <a:chOff x="-985285" y="1471357"/>
            <a:chExt cx="1658342" cy="3137156"/>
          </a:xfrm>
        </p:grpSpPr>
        <p:grpSp>
          <p:nvGrpSpPr>
            <p:cNvPr id="2017" name="Google Shape;2017;p27"/>
            <p:cNvGrpSpPr/>
            <p:nvPr/>
          </p:nvGrpSpPr>
          <p:grpSpPr>
            <a:xfrm flipH="1">
              <a:off x="-985285" y="1471357"/>
              <a:ext cx="1658342" cy="3137156"/>
              <a:chOff x="6265575" y="1978274"/>
              <a:chExt cx="1536925" cy="2057017"/>
            </a:xfrm>
          </p:grpSpPr>
          <p:sp>
            <p:nvSpPr>
              <p:cNvPr id="2018" name="Google Shape;2018;p27"/>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9" name="Google Shape;2019;p27"/>
              <p:cNvGrpSpPr/>
              <p:nvPr/>
            </p:nvGrpSpPr>
            <p:grpSpPr>
              <a:xfrm>
                <a:off x="6265575" y="1978281"/>
                <a:ext cx="1179732" cy="2056993"/>
                <a:chOff x="-221497" y="1179358"/>
                <a:chExt cx="1179732" cy="2866889"/>
              </a:xfrm>
            </p:grpSpPr>
            <p:grpSp>
              <p:nvGrpSpPr>
                <p:cNvPr id="2020" name="Google Shape;2020;p27"/>
                <p:cNvGrpSpPr/>
                <p:nvPr/>
              </p:nvGrpSpPr>
              <p:grpSpPr>
                <a:xfrm>
                  <a:off x="-221497" y="1179358"/>
                  <a:ext cx="1179732" cy="2866889"/>
                  <a:chOff x="-221497" y="1179358"/>
                  <a:chExt cx="1179732" cy="2866889"/>
                </a:xfrm>
              </p:grpSpPr>
              <p:sp>
                <p:nvSpPr>
                  <p:cNvPr id="2021" name="Google Shape;2021;p27"/>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7"/>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7"/>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7"/>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7"/>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7"/>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7"/>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7"/>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9" name="Google Shape;2029;p27"/>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0" name="Google Shape;2030;p27"/>
            <p:cNvGrpSpPr/>
            <p:nvPr/>
          </p:nvGrpSpPr>
          <p:grpSpPr>
            <a:xfrm flipH="1">
              <a:off x="-117908" y="1761968"/>
              <a:ext cx="701573" cy="635200"/>
              <a:chOff x="791550" y="2156375"/>
              <a:chExt cx="1145425" cy="1118900"/>
            </a:xfrm>
          </p:grpSpPr>
          <p:sp>
            <p:nvSpPr>
              <p:cNvPr id="2031" name="Google Shape;2031;p2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7"/>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7"/>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7"/>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27"/>
            <p:cNvGrpSpPr/>
            <p:nvPr/>
          </p:nvGrpSpPr>
          <p:grpSpPr>
            <a:xfrm flipH="1">
              <a:off x="-117908" y="2676904"/>
              <a:ext cx="701573" cy="635200"/>
              <a:chOff x="791550" y="2156375"/>
              <a:chExt cx="1145425" cy="1118900"/>
            </a:xfrm>
          </p:grpSpPr>
          <p:sp>
            <p:nvSpPr>
              <p:cNvPr id="2047" name="Google Shape;2047;p2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27"/>
            <p:cNvGrpSpPr/>
            <p:nvPr/>
          </p:nvGrpSpPr>
          <p:grpSpPr>
            <a:xfrm flipH="1">
              <a:off x="-117865" y="3596586"/>
              <a:ext cx="701505" cy="635200"/>
              <a:chOff x="8817561" y="3596620"/>
              <a:chExt cx="650143" cy="635200"/>
            </a:xfrm>
          </p:grpSpPr>
          <p:grpSp>
            <p:nvGrpSpPr>
              <p:cNvPr id="2062" name="Google Shape;2062;p27"/>
              <p:cNvGrpSpPr/>
              <p:nvPr/>
            </p:nvGrpSpPr>
            <p:grpSpPr>
              <a:xfrm>
                <a:off x="8817561" y="3596620"/>
                <a:ext cx="650143" cy="635200"/>
                <a:chOff x="791550" y="2156375"/>
                <a:chExt cx="1145425" cy="1118900"/>
              </a:xfrm>
            </p:grpSpPr>
            <p:sp>
              <p:nvSpPr>
                <p:cNvPr id="2063" name="Google Shape;2063;p2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6" name="Google Shape;2076;p2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8" name="Google Shape;2078;p27"/>
          <p:cNvSpPr txBox="1">
            <a:spLocks noGrp="1"/>
          </p:cNvSpPr>
          <p:nvPr>
            <p:ph type="subTitle" idx="1"/>
          </p:nvPr>
        </p:nvSpPr>
        <p:spPr>
          <a:xfrm>
            <a:off x="4258925" y="1261509"/>
            <a:ext cx="1829700" cy="314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079" name="Google Shape;2079;p27"/>
          <p:cNvSpPr txBox="1">
            <a:spLocks noGrp="1"/>
          </p:cNvSpPr>
          <p:nvPr>
            <p:ph type="subTitle" idx="2"/>
          </p:nvPr>
        </p:nvSpPr>
        <p:spPr>
          <a:xfrm>
            <a:off x="4005625" y="1622522"/>
            <a:ext cx="33501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080" name="Google Shape;2080;p27"/>
          <p:cNvSpPr txBox="1">
            <a:spLocks noGrp="1"/>
          </p:cNvSpPr>
          <p:nvPr>
            <p:ph type="subTitle" idx="3"/>
          </p:nvPr>
        </p:nvSpPr>
        <p:spPr>
          <a:xfrm>
            <a:off x="4005575" y="2637425"/>
            <a:ext cx="33501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081" name="Google Shape;2081;p27"/>
          <p:cNvSpPr txBox="1">
            <a:spLocks noGrp="1"/>
          </p:cNvSpPr>
          <p:nvPr>
            <p:ph type="subTitle" idx="4"/>
          </p:nvPr>
        </p:nvSpPr>
        <p:spPr>
          <a:xfrm>
            <a:off x="4005625" y="3651650"/>
            <a:ext cx="33501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082" name="Google Shape;2082;p27"/>
          <p:cNvSpPr txBox="1">
            <a:spLocks noGrp="1"/>
          </p:cNvSpPr>
          <p:nvPr>
            <p:ph type="subTitle" idx="5"/>
          </p:nvPr>
        </p:nvSpPr>
        <p:spPr>
          <a:xfrm>
            <a:off x="4258913" y="2275650"/>
            <a:ext cx="1829700" cy="314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083" name="Google Shape;2083;p27"/>
          <p:cNvSpPr txBox="1">
            <a:spLocks noGrp="1"/>
          </p:cNvSpPr>
          <p:nvPr>
            <p:ph type="subTitle" idx="6"/>
          </p:nvPr>
        </p:nvSpPr>
        <p:spPr>
          <a:xfrm>
            <a:off x="4258950" y="3289875"/>
            <a:ext cx="1829700" cy="314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084" name="Google Shape;2084;p2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087" name="Google Shape;2087;p27"/>
          <p:cNvGrpSpPr/>
          <p:nvPr/>
        </p:nvGrpSpPr>
        <p:grpSpPr>
          <a:xfrm>
            <a:off x="2936544" y="-329546"/>
            <a:ext cx="2934233" cy="708308"/>
            <a:chOff x="2375925" y="3297600"/>
            <a:chExt cx="735950" cy="177650"/>
          </a:xfrm>
        </p:grpSpPr>
        <p:sp>
          <p:nvSpPr>
            <p:cNvPr id="2088" name="Google Shape;2088;p2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4" name="Google Shape;2094;p2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95" name="Google Shape;2095;p27"/>
          <p:cNvGrpSpPr/>
          <p:nvPr/>
        </p:nvGrpSpPr>
        <p:grpSpPr>
          <a:xfrm>
            <a:off x="7605780" y="2513555"/>
            <a:ext cx="1386940" cy="2226857"/>
            <a:chOff x="4897905" y="2970697"/>
            <a:chExt cx="1133491" cy="1819922"/>
          </a:xfrm>
        </p:grpSpPr>
        <p:sp>
          <p:nvSpPr>
            <p:cNvPr id="2096" name="Google Shape;2096;p27"/>
            <p:cNvSpPr/>
            <p:nvPr/>
          </p:nvSpPr>
          <p:spPr>
            <a:xfrm>
              <a:off x="5411805" y="46953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 name="Google Shape;2097;p27"/>
            <p:cNvGrpSpPr/>
            <p:nvPr/>
          </p:nvGrpSpPr>
          <p:grpSpPr>
            <a:xfrm>
              <a:off x="4897905" y="2970697"/>
              <a:ext cx="1133491" cy="1819920"/>
              <a:chOff x="4627075" y="1583225"/>
              <a:chExt cx="1587300" cy="2548550"/>
            </a:xfrm>
          </p:grpSpPr>
          <p:sp>
            <p:nvSpPr>
              <p:cNvPr id="2098" name="Google Shape;2098;p27"/>
              <p:cNvSpPr/>
              <p:nvPr/>
            </p:nvSpPr>
            <p:spPr>
              <a:xfrm>
                <a:off x="5084400" y="3145300"/>
                <a:ext cx="650775" cy="986475"/>
              </a:xfrm>
              <a:custGeom>
                <a:avLst/>
                <a:gdLst/>
                <a:ahLst/>
                <a:cxnLst/>
                <a:rect l="l" t="t" r="r" b="b"/>
                <a:pathLst>
                  <a:path w="26031" h="39459" extrusionOk="0">
                    <a:moveTo>
                      <a:pt x="22533" y="0"/>
                    </a:moveTo>
                    <a:cubicBezTo>
                      <a:pt x="21602" y="0"/>
                      <a:pt x="20662" y="189"/>
                      <a:pt x="19731" y="189"/>
                    </a:cubicBezTo>
                    <a:lnTo>
                      <a:pt x="6216" y="189"/>
                    </a:lnTo>
                    <a:cubicBezTo>
                      <a:pt x="5778" y="189"/>
                      <a:pt x="5131" y="252"/>
                      <a:pt x="4693" y="272"/>
                    </a:cubicBezTo>
                    <a:cubicBezTo>
                      <a:pt x="4642" y="275"/>
                      <a:pt x="4590" y="276"/>
                      <a:pt x="4537" y="276"/>
                    </a:cubicBezTo>
                    <a:cubicBezTo>
                      <a:pt x="4001" y="276"/>
                      <a:pt x="3352" y="166"/>
                      <a:pt x="2718" y="166"/>
                    </a:cubicBezTo>
                    <a:cubicBezTo>
                      <a:pt x="1763" y="166"/>
                      <a:pt x="843" y="416"/>
                      <a:pt x="396" y="1670"/>
                    </a:cubicBezTo>
                    <a:cubicBezTo>
                      <a:pt x="0" y="2817"/>
                      <a:pt x="188" y="4799"/>
                      <a:pt x="188" y="6050"/>
                    </a:cubicBezTo>
                    <a:cubicBezTo>
                      <a:pt x="167" y="7447"/>
                      <a:pt x="167" y="8845"/>
                      <a:pt x="209" y="10242"/>
                    </a:cubicBezTo>
                    <a:cubicBezTo>
                      <a:pt x="230" y="10597"/>
                      <a:pt x="250" y="10952"/>
                      <a:pt x="250" y="11327"/>
                    </a:cubicBezTo>
                    <a:cubicBezTo>
                      <a:pt x="376" y="15624"/>
                      <a:pt x="772" y="19920"/>
                      <a:pt x="1418" y="24175"/>
                    </a:cubicBezTo>
                    <a:cubicBezTo>
                      <a:pt x="2002" y="28055"/>
                      <a:pt x="2795" y="32038"/>
                      <a:pt x="4693" y="35125"/>
                    </a:cubicBezTo>
                    <a:cubicBezTo>
                      <a:pt x="5569" y="36544"/>
                      <a:pt x="6695" y="37691"/>
                      <a:pt x="7968" y="38275"/>
                    </a:cubicBezTo>
                    <a:cubicBezTo>
                      <a:pt x="8510" y="38525"/>
                      <a:pt x="8948" y="38901"/>
                      <a:pt x="9532" y="39067"/>
                    </a:cubicBezTo>
                    <a:cubicBezTo>
                      <a:pt x="10262" y="39255"/>
                      <a:pt x="10992" y="39380"/>
                      <a:pt x="11743" y="39422"/>
                    </a:cubicBezTo>
                    <a:cubicBezTo>
                      <a:pt x="12187" y="39446"/>
                      <a:pt x="12633" y="39458"/>
                      <a:pt x="13080" y="39458"/>
                    </a:cubicBezTo>
                    <a:cubicBezTo>
                      <a:pt x="14165" y="39458"/>
                      <a:pt x="15253" y="39388"/>
                      <a:pt x="16332" y="39255"/>
                    </a:cubicBezTo>
                    <a:cubicBezTo>
                      <a:pt x="17959" y="39088"/>
                      <a:pt x="19231" y="38755"/>
                      <a:pt x="20503" y="37232"/>
                    </a:cubicBezTo>
                    <a:cubicBezTo>
                      <a:pt x="21171" y="36419"/>
                      <a:pt x="21546" y="35522"/>
                      <a:pt x="22005" y="34750"/>
                    </a:cubicBezTo>
                    <a:cubicBezTo>
                      <a:pt x="22818" y="33352"/>
                      <a:pt x="23402" y="31600"/>
                      <a:pt x="23861" y="29932"/>
                    </a:cubicBezTo>
                    <a:cubicBezTo>
                      <a:pt x="24800" y="26532"/>
                      <a:pt x="25238" y="22903"/>
                      <a:pt x="25488" y="19295"/>
                    </a:cubicBezTo>
                    <a:cubicBezTo>
                      <a:pt x="25676" y="16228"/>
                      <a:pt x="25759" y="13162"/>
                      <a:pt x="25738" y="10117"/>
                    </a:cubicBezTo>
                    <a:cubicBezTo>
                      <a:pt x="25738" y="9012"/>
                      <a:pt x="25697" y="7906"/>
                      <a:pt x="25655" y="6801"/>
                    </a:cubicBezTo>
                    <a:cubicBezTo>
                      <a:pt x="25572" y="4381"/>
                      <a:pt x="26031" y="856"/>
                      <a:pt x="23986" y="210"/>
                    </a:cubicBezTo>
                    <a:cubicBezTo>
                      <a:pt x="23506" y="52"/>
                      <a:pt x="23021" y="0"/>
                      <a:pt x="225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7"/>
              <p:cNvSpPr/>
              <p:nvPr/>
            </p:nvSpPr>
            <p:spPr>
              <a:xfrm>
                <a:off x="5083875" y="3145300"/>
                <a:ext cx="650775" cy="318500"/>
              </a:xfrm>
              <a:custGeom>
                <a:avLst/>
                <a:gdLst/>
                <a:ahLst/>
                <a:cxnLst/>
                <a:rect l="l" t="t" r="r" b="b"/>
                <a:pathLst>
                  <a:path w="26031" h="12740" extrusionOk="0">
                    <a:moveTo>
                      <a:pt x="22533" y="0"/>
                    </a:moveTo>
                    <a:cubicBezTo>
                      <a:pt x="21602" y="0"/>
                      <a:pt x="20662" y="189"/>
                      <a:pt x="19732" y="189"/>
                    </a:cubicBezTo>
                    <a:lnTo>
                      <a:pt x="6216" y="189"/>
                    </a:lnTo>
                    <a:cubicBezTo>
                      <a:pt x="5778" y="189"/>
                      <a:pt x="5131" y="252"/>
                      <a:pt x="4693" y="272"/>
                    </a:cubicBezTo>
                    <a:cubicBezTo>
                      <a:pt x="4641" y="275"/>
                      <a:pt x="4588" y="276"/>
                      <a:pt x="4533" y="276"/>
                    </a:cubicBezTo>
                    <a:cubicBezTo>
                      <a:pt x="4004" y="276"/>
                      <a:pt x="3365" y="172"/>
                      <a:pt x="2740" y="172"/>
                    </a:cubicBezTo>
                    <a:cubicBezTo>
                      <a:pt x="1777" y="172"/>
                      <a:pt x="846" y="418"/>
                      <a:pt x="397" y="1670"/>
                    </a:cubicBezTo>
                    <a:cubicBezTo>
                      <a:pt x="0" y="2817"/>
                      <a:pt x="188" y="4799"/>
                      <a:pt x="188" y="6050"/>
                    </a:cubicBezTo>
                    <a:cubicBezTo>
                      <a:pt x="167" y="7447"/>
                      <a:pt x="167" y="8845"/>
                      <a:pt x="209" y="10242"/>
                    </a:cubicBezTo>
                    <a:lnTo>
                      <a:pt x="355" y="10326"/>
                    </a:lnTo>
                    <a:cubicBezTo>
                      <a:pt x="3953" y="12229"/>
                      <a:pt x="8298" y="12740"/>
                      <a:pt x="12281" y="12740"/>
                    </a:cubicBezTo>
                    <a:cubicBezTo>
                      <a:pt x="13101" y="12740"/>
                      <a:pt x="13905" y="12718"/>
                      <a:pt x="14684" y="12683"/>
                    </a:cubicBezTo>
                    <a:cubicBezTo>
                      <a:pt x="17479" y="12537"/>
                      <a:pt x="20253" y="12078"/>
                      <a:pt x="22944" y="11285"/>
                    </a:cubicBezTo>
                    <a:cubicBezTo>
                      <a:pt x="23924" y="10993"/>
                      <a:pt x="24863" y="10597"/>
                      <a:pt x="25759" y="10096"/>
                    </a:cubicBezTo>
                    <a:cubicBezTo>
                      <a:pt x="25739" y="9012"/>
                      <a:pt x="25697" y="7906"/>
                      <a:pt x="25655" y="6801"/>
                    </a:cubicBezTo>
                    <a:cubicBezTo>
                      <a:pt x="25572" y="4381"/>
                      <a:pt x="26031" y="877"/>
                      <a:pt x="23987" y="210"/>
                    </a:cubicBezTo>
                    <a:cubicBezTo>
                      <a:pt x="23506" y="52"/>
                      <a:pt x="23021" y="0"/>
                      <a:pt x="225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7"/>
              <p:cNvSpPr/>
              <p:nvPr/>
            </p:nvSpPr>
            <p:spPr>
              <a:xfrm>
                <a:off x="5533875" y="3157325"/>
                <a:ext cx="53725" cy="26075"/>
              </a:xfrm>
              <a:custGeom>
                <a:avLst/>
                <a:gdLst/>
                <a:ahLst/>
                <a:cxnLst/>
                <a:rect l="l" t="t" r="r" b="b"/>
                <a:pathLst>
                  <a:path w="2149" h="1043" extrusionOk="0">
                    <a:moveTo>
                      <a:pt x="1481" y="0"/>
                    </a:moveTo>
                    <a:cubicBezTo>
                      <a:pt x="1377" y="0"/>
                      <a:pt x="1294" y="0"/>
                      <a:pt x="1189" y="21"/>
                    </a:cubicBezTo>
                    <a:lnTo>
                      <a:pt x="918" y="63"/>
                    </a:lnTo>
                    <a:lnTo>
                      <a:pt x="772" y="83"/>
                    </a:lnTo>
                    <a:cubicBezTo>
                      <a:pt x="689" y="83"/>
                      <a:pt x="605" y="104"/>
                      <a:pt x="522" y="125"/>
                    </a:cubicBezTo>
                    <a:cubicBezTo>
                      <a:pt x="397" y="146"/>
                      <a:pt x="292" y="209"/>
                      <a:pt x="188" y="292"/>
                    </a:cubicBezTo>
                    <a:cubicBezTo>
                      <a:pt x="63" y="355"/>
                      <a:pt x="0" y="501"/>
                      <a:pt x="21" y="647"/>
                    </a:cubicBezTo>
                    <a:cubicBezTo>
                      <a:pt x="42" y="793"/>
                      <a:pt x="146" y="918"/>
                      <a:pt x="292" y="960"/>
                    </a:cubicBezTo>
                    <a:cubicBezTo>
                      <a:pt x="397" y="1001"/>
                      <a:pt x="522" y="1043"/>
                      <a:pt x="647" y="1043"/>
                    </a:cubicBezTo>
                    <a:cubicBezTo>
                      <a:pt x="751" y="1043"/>
                      <a:pt x="835" y="1022"/>
                      <a:pt x="939" y="1001"/>
                    </a:cubicBezTo>
                    <a:lnTo>
                      <a:pt x="1210" y="980"/>
                    </a:lnTo>
                    <a:cubicBezTo>
                      <a:pt x="1335" y="980"/>
                      <a:pt x="1481" y="960"/>
                      <a:pt x="1606" y="918"/>
                    </a:cubicBezTo>
                    <a:cubicBezTo>
                      <a:pt x="2149" y="793"/>
                      <a:pt x="2044" y="0"/>
                      <a:pt x="1481"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7"/>
              <p:cNvSpPr/>
              <p:nvPr/>
            </p:nvSpPr>
            <p:spPr>
              <a:xfrm>
                <a:off x="5100550" y="3113525"/>
                <a:ext cx="616375" cy="130900"/>
              </a:xfrm>
              <a:custGeom>
                <a:avLst/>
                <a:gdLst/>
                <a:ahLst/>
                <a:cxnLst/>
                <a:rect l="l" t="t" r="r" b="b"/>
                <a:pathLst>
                  <a:path w="24655" h="5236" extrusionOk="0">
                    <a:moveTo>
                      <a:pt x="12328" y="0"/>
                    </a:moveTo>
                    <a:cubicBezTo>
                      <a:pt x="5528" y="0"/>
                      <a:pt x="1" y="1168"/>
                      <a:pt x="1" y="2607"/>
                    </a:cubicBezTo>
                    <a:cubicBezTo>
                      <a:pt x="1" y="4067"/>
                      <a:pt x="5528" y="5235"/>
                      <a:pt x="12328" y="5235"/>
                    </a:cubicBezTo>
                    <a:cubicBezTo>
                      <a:pt x="19127" y="5235"/>
                      <a:pt x="24654" y="4067"/>
                      <a:pt x="24654" y="2607"/>
                    </a:cubicBezTo>
                    <a:cubicBezTo>
                      <a:pt x="24654" y="1168"/>
                      <a:pt x="19127" y="0"/>
                      <a:pt x="12328" y="0"/>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7"/>
              <p:cNvSpPr/>
              <p:nvPr/>
            </p:nvSpPr>
            <p:spPr>
              <a:xfrm>
                <a:off x="5100550" y="3114025"/>
                <a:ext cx="616375" cy="129875"/>
              </a:xfrm>
              <a:custGeom>
                <a:avLst/>
                <a:gdLst/>
                <a:ahLst/>
                <a:cxnLst/>
                <a:rect l="l" t="t" r="r" b="b"/>
                <a:pathLst>
                  <a:path w="24655" h="5195" extrusionOk="0">
                    <a:moveTo>
                      <a:pt x="11681" y="1"/>
                    </a:moveTo>
                    <a:cubicBezTo>
                      <a:pt x="11306" y="1"/>
                      <a:pt x="10909" y="22"/>
                      <a:pt x="10555" y="22"/>
                    </a:cubicBezTo>
                    <a:cubicBezTo>
                      <a:pt x="10523" y="11"/>
                      <a:pt x="10492" y="6"/>
                      <a:pt x="10461" y="6"/>
                    </a:cubicBezTo>
                    <a:cubicBezTo>
                      <a:pt x="10430" y="6"/>
                      <a:pt x="10398" y="11"/>
                      <a:pt x="10367" y="22"/>
                    </a:cubicBezTo>
                    <a:cubicBezTo>
                      <a:pt x="9971" y="22"/>
                      <a:pt x="9574" y="43"/>
                      <a:pt x="9199" y="63"/>
                    </a:cubicBezTo>
                    <a:cubicBezTo>
                      <a:pt x="8844" y="84"/>
                      <a:pt x="8469" y="105"/>
                      <a:pt x="8114" y="126"/>
                    </a:cubicBezTo>
                    <a:cubicBezTo>
                      <a:pt x="7655" y="168"/>
                      <a:pt x="7197" y="209"/>
                      <a:pt x="6759" y="251"/>
                    </a:cubicBezTo>
                    <a:cubicBezTo>
                      <a:pt x="2754" y="689"/>
                      <a:pt x="1" y="1586"/>
                      <a:pt x="1" y="2608"/>
                    </a:cubicBezTo>
                    <a:cubicBezTo>
                      <a:pt x="1" y="3672"/>
                      <a:pt x="3046" y="4590"/>
                      <a:pt x="7405" y="5007"/>
                    </a:cubicBezTo>
                    <a:cubicBezTo>
                      <a:pt x="7864" y="5048"/>
                      <a:pt x="8323" y="5090"/>
                      <a:pt x="8803" y="5111"/>
                    </a:cubicBezTo>
                    <a:lnTo>
                      <a:pt x="9866" y="5174"/>
                    </a:lnTo>
                    <a:lnTo>
                      <a:pt x="10784" y="5194"/>
                    </a:lnTo>
                    <a:lnTo>
                      <a:pt x="14163" y="5194"/>
                    </a:lnTo>
                    <a:lnTo>
                      <a:pt x="14664" y="5174"/>
                    </a:lnTo>
                    <a:cubicBezTo>
                      <a:pt x="20358" y="4944"/>
                      <a:pt x="24654" y="3880"/>
                      <a:pt x="24654" y="2587"/>
                    </a:cubicBezTo>
                    <a:cubicBezTo>
                      <a:pt x="24654" y="1357"/>
                      <a:pt x="20420" y="272"/>
                      <a:pt x="14789" y="22"/>
                    </a:cubicBezTo>
                    <a:cubicBezTo>
                      <a:pt x="14622" y="22"/>
                      <a:pt x="14434" y="1"/>
                      <a:pt x="142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7"/>
              <p:cNvSpPr/>
              <p:nvPr/>
            </p:nvSpPr>
            <p:spPr>
              <a:xfrm>
                <a:off x="5326925" y="1670750"/>
                <a:ext cx="262775" cy="1572625"/>
              </a:xfrm>
              <a:custGeom>
                <a:avLst/>
                <a:gdLst/>
                <a:ahLst/>
                <a:cxnLst/>
                <a:rect l="l" t="t" r="r" b="b"/>
                <a:pathLst>
                  <a:path w="10511" h="62905" extrusionOk="0">
                    <a:moveTo>
                      <a:pt x="4235" y="0"/>
                    </a:moveTo>
                    <a:cubicBezTo>
                      <a:pt x="2610" y="0"/>
                      <a:pt x="1007" y="987"/>
                      <a:pt x="144" y="2960"/>
                    </a:cubicBezTo>
                    <a:cubicBezTo>
                      <a:pt x="1" y="3289"/>
                      <a:pt x="290" y="3599"/>
                      <a:pt x="560" y="3599"/>
                    </a:cubicBezTo>
                    <a:cubicBezTo>
                      <a:pt x="683" y="3599"/>
                      <a:pt x="802" y="3534"/>
                      <a:pt x="874" y="3377"/>
                    </a:cubicBezTo>
                    <a:cubicBezTo>
                      <a:pt x="1488" y="2037"/>
                      <a:pt x="2683" y="797"/>
                      <a:pt x="4208" y="797"/>
                    </a:cubicBezTo>
                    <a:cubicBezTo>
                      <a:pt x="4392" y="797"/>
                      <a:pt x="4581" y="815"/>
                      <a:pt x="4774" y="854"/>
                    </a:cubicBezTo>
                    <a:cubicBezTo>
                      <a:pt x="6339" y="1166"/>
                      <a:pt x="7340" y="2689"/>
                      <a:pt x="7840" y="4086"/>
                    </a:cubicBezTo>
                    <a:cubicBezTo>
                      <a:pt x="8862" y="6860"/>
                      <a:pt x="8487" y="10114"/>
                      <a:pt x="7840" y="12930"/>
                    </a:cubicBezTo>
                    <a:cubicBezTo>
                      <a:pt x="6506" y="18728"/>
                      <a:pt x="3648" y="24026"/>
                      <a:pt x="2626" y="29950"/>
                    </a:cubicBezTo>
                    <a:cubicBezTo>
                      <a:pt x="1917" y="34371"/>
                      <a:pt x="1583" y="38835"/>
                      <a:pt x="1646" y="43319"/>
                    </a:cubicBezTo>
                    <a:lnTo>
                      <a:pt x="1646" y="44195"/>
                    </a:lnTo>
                    <a:cubicBezTo>
                      <a:pt x="1708" y="49389"/>
                      <a:pt x="2105" y="54603"/>
                      <a:pt x="2438" y="59776"/>
                    </a:cubicBezTo>
                    <a:cubicBezTo>
                      <a:pt x="2480" y="60631"/>
                      <a:pt x="2543" y="61465"/>
                      <a:pt x="2584" y="62321"/>
                    </a:cubicBezTo>
                    <a:cubicBezTo>
                      <a:pt x="2605" y="62508"/>
                      <a:pt x="2626" y="62717"/>
                      <a:pt x="2626" y="62905"/>
                    </a:cubicBezTo>
                    <a:lnTo>
                      <a:pt x="3481" y="62905"/>
                    </a:lnTo>
                    <a:cubicBezTo>
                      <a:pt x="3439" y="61841"/>
                      <a:pt x="3419" y="60798"/>
                      <a:pt x="3398" y="59755"/>
                    </a:cubicBezTo>
                    <a:cubicBezTo>
                      <a:pt x="3273" y="56001"/>
                      <a:pt x="3189" y="52246"/>
                      <a:pt x="3043" y="48492"/>
                    </a:cubicBezTo>
                    <a:cubicBezTo>
                      <a:pt x="3001" y="47428"/>
                      <a:pt x="2960" y="46365"/>
                      <a:pt x="2939" y="45301"/>
                    </a:cubicBezTo>
                    <a:cubicBezTo>
                      <a:pt x="2918" y="44925"/>
                      <a:pt x="2918" y="44529"/>
                      <a:pt x="2918" y="44154"/>
                    </a:cubicBezTo>
                    <a:cubicBezTo>
                      <a:pt x="2835" y="40045"/>
                      <a:pt x="2918" y="35915"/>
                      <a:pt x="3481" y="31827"/>
                    </a:cubicBezTo>
                    <a:cubicBezTo>
                      <a:pt x="4253" y="26300"/>
                      <a:pt x="6443" y="21315"/>
                      <a:pt x="8112" y="16038"/>
                    </a:cubicBezTo>
                    <a:cubicBezTo>
                      <a:pt x="9405" y="11908"/>
                      <a:pt x="10510" y="6589"/>
                      <a:pt x="8258" y="2585"/>
                    </a:cubicBezTo>
                    <a:cubicBezTo>
                      <a:pt x="7290" y="862"/>
                      <a:pt x="5754" y="0"/>
                      <a:pt x="4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7"/>
              <p:cNvSpPr/>
              <p:nvPr/>
            </p:nvSpPr>
            <p:spPr>
              <a:xfrm>
                <a:off x="5446275" y="2178125"/>
                <a:ext cx="212575" cy="1064725"/>
              </a:xfrm>
              <a:custGeom>
                <a:avLst/>
                <a:gdLst/>
                <a:ahLst/>
                <a:cxnLst/>
                <a:rect l="l" t="t" r="r" b="b"/>
                <a:pathLst>
                  <a:path w="8503" h="42589" extrusionOk="0">
                    <a:moveTo>
                      <a:pt x="7477" y="1"/>
                    </a:moveTo>
                    <a:cubicBezTo>
                      <a:pt x="3669" y="1"/>
                      <a:pt x="1465" y="17195"/>
                      <a:pt x="1210" y="19604"/>
                    </a:cubicBezTo>
                    <a:cubicBezTo>
                      <a:pt x="939" y="22545"/>
                      <a:pt x="751" y="25506"/>
                      <a:pt x="605" y="28468"/>
                    </a:cubicBezTo>
                    <a:cubicBezTo>
                      <a:pt x="522" y="29970"/>
                      <a:pt x="459" y="31451"/>
                      <a:pt x="418" y="32953"/>
                    </a:cubicBezTo>
                    <a:cubicBezTo>
                      <a:pt x="334" y="35017"/>
                      <a:pt x="251" y="37082"/>
                      <a:pt x="167" y="39126"/>
                    </a:cubicBezTo>
                    <a:lnTo>
                      <a:pt x="167" y="39439"/>
                    </a:lnTo>
                    <a:cubicBezTo>
                      <a:pt x="126" y="40482"/>
                      <a:pt x="42" y="41546"/>
                      <a:pt x="0" y="42589"/>
                    </a:cubicBezTo>
                    <a:lnTo>
                      <a:pt x="1127" y="42589"/>
                    </a:lnTo>
                    <a:cubicBezTo>
                      <a:pt x="1210" y="41567"/>
                      <a:pt x="1231" y="40524"/>
                      <a:pt x="1231" y="39481"/>
                    </a:cubicBezTo>
                    <a:cubicBezTo>
                      <a:pt x="1252" y="38167"/>
                      <a:pt x="1252" y="36853"/>
                      <a:pt x="1294" y="35581"/>
                    </a:cubicBezTo>
                    <a:cubicBezTo>
                      <a:pt x="1440" y="31951"/>
                      <a:pt x="1586" y="28322"/>
                      <a:pt x="1794" y="24693"/>
                    </a:cubicBezTo>
                    <a:cubicBezTo>
                      <a:pt x="1982" y="20709"/>
                      <a:pt x="2399" y="16767"/>
                      <a:pt x="3046" y="12846"/>
                    </a:cubicBezTo>
                    <a:cubicBezTo>
                      <a:pt x="3326" y="11284"/>
                      <a:pt x="5316" y="712"/>
                      <a:pt x="7725" y="712"/>
                    </a:cubicBezTo>
                    <a:cubicBezTo>
                      <a:pt x="7826" y="712"/>
                      <a:pt x="7928" y="731"/>
                      <a:pt x="8031" y="769"/>
                    </a:cubicBezTo>
                    <a:cubicBezTo>
                      <a:pt x="8061" y="779"/>
                      <a:pt x="8090" y="784"/>
                      <a:pt x="8117" y="784"/>
                    </a:cubicBezTo>
                    <a:cubicBezTo>
                      <a:pt x="8375" y="784"/>
                      <a:pt x="8503" y="378"/>
                      <a:pt x="8239" y="227"/>
                    </a:cubicBezTo>
                    <a:cubicBezTo>
                      <a:pt x="7978" y="73"/>
                      <a:pt x="7724" y="1"/>
                      <a:pt x="7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7"/>
              <p:cNvSpPr/>
              <p:nvPr/>
            </p:nvSpPr>
            <p:spPr>
              <a:xfrm>
                <a:off x="4997475" y="2780325"/>
                <a:ext cx="353400" cy="461475"/>
              </a:xfrm>
              <a:custGeom>
                <a:avLst/>
                <a:gdLst/>
                <a:ahLst/>
                <a:cxnLst/>
                <a:rect l="l" t="t" r="r" b="b"/>
                <a:pathLst>
                  <a:path w="14136" h="18459" extrusionOk="0">
                    <a:moveTo>
                      <a:pt x="4270" y="0"/>
                    </a:moveTo>
                    <a:cubicBezTo>
                      <a:pt x="2539" y="104"/>
                      <a:pt x="912" y="939"/>
                      <a:pt x="77" y="2795"/>
                    </a:cubicBezTo>
                    <a:cubicBezTo>
                      <a:pt x="1" y="2963"/>
                      <a:pt x="149" y="3109"/>
                      <a:pt x="299" y="3109"/>
                    </a:cubicBezTo>
                    <a:cubicBezTo>
                      <a:pt x="353" y="3109"/>
                      <a:pt x="408" y="3090"/>
                      <a:pt x="453" y="3045"/>
                    </a:cubicBezTo>
                    <a:cubicBezTo>
                      <a:pt x="1621" y="1940"/>
                      <a:pt x="2997" y="1043"/>
                      <a:pt x="4499" y="876"/>
                    </a:cubicBezTo>
                    <a:cubicBezTo>
                      <a:pt x="4656" y="855"/>
                      <a:pt x="4812" y="845"/>
                      <a:pt x="4968" y="845"/>
                    </a:cubicBezTo>
                    <a:cubicBezTo>
                      <a:pt x="5125" y="845"/>
                      <a:pt x="5281" y="855"/>
                      <a:pt x="5438" y="876"/>
                    </a:cubicBezTo>
                    <a:cubicBezTo>
                      <a:pt x="5792" y="918"/>
                      <a:pt x="6147" y="980"/>
                      <a:pt x="6481" y="1106"/>
                    </a:cubicBezTo>
                    <a:cubicBezTo>
                      <a:pt x="6585" y="1126"/>
                      <a:pt x="6689" y="1168"/>
                      <a:pt x="6794" y="1210"/>
                    </a:cubicBezTo>
                    <a:cubicBezTo>
                      <a:pt x="7232" y="1398"/>
                      <a:pt x="7628" y="1627"/>
                      <a:pt x="7982" y="1919"/>
                    </a:cubicBezTo>
                    <a:cubicBezTo>
                      <a:pt x="9422" y="3087"/>
                      <a:pt x="10193" y="4985"/>
                      <a:pt x="10694" y="6737"/>
                    </a:cubicBezTo>
                    <a:cubicBezTo>
                      <a:pt x="11507" y="9595"/>
                      <a:pt x="11924" y="12577"/>
                      <a:pt x="12425" y="15539"/>
                    </a:cubicBezTo>
                    <a:cubicBezTo>
                      <a:pt x="12425" y="15601"/>
                      <a:pt x="12446" y="15664"/>
                      <a:pt x="12446" y="15748"/>
                    </a:cubicBezTo>
                    <a:cubicBezTo>
                      <a:pt x="12613" y="16624"/>
                      <a:pt x="12780" y="17520"/>
                      <a:pt x="12967" y="18396"/>
                    </a:cubicBezTo>
                    <a:cubicBezTo>
                      <a:pt x="13343" y="18417"/>
                      <a:pt x="13739" y="18438"/>
                      <a:pt x="14135" y="18459"/>
                    </a:cubicBezTo>
                    <a:cubicBezTo>
                      <a:pt x="13969" y="17479"/>
                      <a:pt x="13781" y="16498"/>
                      <a:pt x="13572" y="15497"/>
                    </a:cubicBezTo>
                    <a:cubicBezTo>
                      <a:pt x="13572" y="15497"/>
                      <a:pt x="13572" y="15476"/>
                      <a:pt x="13572" y="15455"/>
                    </a:cubicBezTo>
                    <a:cubicBezTo>
                      <a:pt x="13239" y="13808"/>
                      <a:pt x="12863" y="12181"/>
                      <a:pt x="12550" y="10554"/>
                    </a:cubicBezTo>
                    <a:cubicBezTo>
                      <a:pt x="12175" y="8635"/>
                      <a:pt x="11862" y="6633"/>
                      <a:pt x="11111" y="4797"/>
                    </a:cubicBezTo>
                    <a:cubicBezTo>
                      <a:pt x="10840" y="4088"/>
                      <a:pt x="10485" y="3421"/>
                      <a:pt x="10047" y="2795"/>
                    </a:cubicBezTo>
                    <a:cubicBezTo>
                      <a:pt x="9442" y="1961"/>
                      <a:pt x="8650" y="1252"/>
                      <a:pt x="7732" y="793"/>
                    </a:cubicBezTo>
                    <a:cubicBezTo>
                      <a:pt x="7273" y="563"/>
                      <a:pt x="6794" y="376"/>
                      <a:pt x="6314" y="230"/>
                    </a:cubicBezTo>
                    <a:cubicBezTo>
                      <a:pt x="5938" y="146"/>
                      <a:pt x="5584" y="63"/>
                      <a:pt x="5208" y="42"/>
                    </a:cubicBezTo>
                    <a:cubicBezTo>
                      <a:pt x="4895" y="0"/>
                      <a:pt x="4583" y="0"/>
                      <a:pt x="4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7"/>
              <p:cNvSpPr/>
              <p:nvPr/>
            </p:nvSpPr>
            <p:spPr>
              <a:xfrm>
                <a:off x="5105175" y="2187225"/>
                <a:ext cx="287925" cy="1056150"/>
              </a:xfrm>
              <a:custGeom>
                <a:avLst/>
                <a:gdLst/>
                <a:ahLst/>
                <a:cxnLst/>
                <a:rect l="l" t="t" r="r" b="b"/>
                <a:pathLst>
                  <a:path w="11517" h="42246" extrusionOk="0">
                    <a:moveTo>
                      <a:pt x="2711" y="0"/>
                    </a:moveTo>
                    <a:cubicBezTo>
                      <a:pt x="1873" y="0"/>
                      <a:pt x="1022" y="177"/>
                      <a:pt x="212" y="551"/>
                    </a:cubicBezTo>
                    <a:cubicBezTo>
                      <a:pt x="0" y="648"/>
                      <a:pt x="109" y="976"/>
                      <a:pt x="324" y="976"/>
                    </a:cubicBezTo>
                    <a:cubicBezTo>
                      <a:pt x="341" y="976"/>
                      <a:pt x="360" y="973"/>
                      <a:pt x="379" y="969"/>
                    </a:cubicBezTo>
                    <a:cubicBezTo>
                      <a:pt x="1021" y="759"/>
                      <a:pt x="1692" y="652"/>
                      <a:pt x="2358" y="652"/>
                    </a:cubicBezTo>
                    <a:cubicBezTo>
                      <a:pt x="4008" y="652"/>
                      <a:pt x="5629" y="1306"/>
                      <a:pt x="6699" y="2658"/>
                    </a:cubicBezTo>
                    <a:cubicBezTo>
                      <a:pt x="8075" y="4410"/>
                      <a:pt x="8201" y="6746"/>
                      <a:pt x="8221" y="8894"/>
                    </a:cubicBezTo>
                    <a:cubicBezTo>
                      <a:pt x="8263" y="12690"/>
                      <a:pt x="8305" y="16487"/>
                      <a:pt x="8493" y="20283"/>
                    </a:cubicBezTo>
                    <a:cubicBezTo>
                      <a:pt x="8513" y="20867"/>
                      <a:pt x="8534" y="21430"/>
                      <a:pt x="8576" y="21993"/>
                    </a:cubicBezTo>
                    <a:lnTo>
                      <a:pt x="8639" y="22890"/>
                    </a:lnTo>
                    <a:cubicBezTo>
                      <a:pt x="8805" y="26123"/>
                      <a:pt x="9077" y="29335"/>
                      <a:pt x="9410" y="32568"/>
                    </a:cubicBezTo>
                    <a:cubicBezTo>
                      <a:pt x="9640" y="34737"/>
                      <a:pt x="9848" y="36948"/>
                      <a:pt x="10161" y="39138"/>
                    </a:cubicBezTo>
                    <a:cubicBezTo>
                      <a:pt x="10328" y="40181"/>
                      <a:pt x="10516" y="41203"/>
                      <a:pt x="10724" y="42225"/>
                    </a:cubicBezTo>
                    <a:lnTo>
                      <a:pt x="11496" y="42246"/>
                    </a:lnTo>
                    <a:lnTo>
                      <a:pt x="11517" y="42246"/>
                    </a:lnTo>
                    <a:cubicBezTo>
                      <a:pt x="11496" y="42037"/>
                      <a:pt x="11475" y="41849"/>
                      <a:pt x="11475" y="41641"/>
                    </a:cubicBezTo>
                    <a:cubicBezTo>
                      <a:pt x="11371" y="40786"/>
                      <a:pt x="11267" y="39951"/>
                      <a:pt x="11141" y="39117"/>
                    </a:cubicBezTo>
                    <a:cubicBezTo>
                      <a:pt x="10766" y="36134"/>
                      <a:pt x="10328" y="33173"/>
                      <a:pt x="10057" y="30190"/>
                    </a:cubicBezTo>
                    <a:cubicBezTo>
                      <a:pt x="9848" y="27812"/>
                      <a:pt x="9681" y="25455"/>
                      <a:pt x="9535" y="23078"/>
                    </a:cubicBezTo>
                    <a:cubicBezTo>
                      <a:pt x="9515" y="22786"/>
                      <a:pt x="9494" y="22514"/>
                      <a:pt x="9494" y="22222"/>
                    </a:cubicBezTo>
                    <a:cubicBezTo>
                      <a:pt x="9369" y="20032"/>
                      <a:pt x="9285" y="17842"/>
                      <a:pt x="9223" y="15652"/>
                    </a:cubicBezTo>
                    <a:cubicBezTo>
                      <a:pt x="9118" y="11835"/>
                      <a:pt x="9869" y="7101"/>
                      <a:pt x="8201" y="3534"/>
                    </a:cubicBezTo>
                    <a:cubicBezTo>
                      <a:pt x="7193" y="1320"/>
                      <a:pt x="5000" y="0"/>
                      <a:pt x="2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7"/>
              <p:cNvSpPr/>
              <p:nvPr/>
            </p:nvSpPr>
            <p:spPr>
              <a:xfrm>
                <a:off x="4627075" y="2064850"/>
                <a:ext cx="633075" cy="586950"/>
              </a:xfrm>
              <a:custGeom>
                <a:avLst/>
                <a:gdLst/>
                <a:ahLst/>
                <a:cxnLst/>
                <a:rect l="l" t="t" r="r" b="b"/>
                <a:pathLst>
                  <a:path w="25323" h="23478" extrusionOk="0">
                    <a:moveTo>
                      <a:pt x="11524" y="1"/>
                    </a:moveTo>
                    <a:cubicBezTo>
                      <a:pt x="11297" y="1"/>
                      <a:pt x="11077" y="15"/>
                      <a:pt x="10868" y="44"/>
                    </a:cubicBezTo>
                    <a:cubicBezTo>
                      <a:pt x="8886" y="274"/>
                      <a:pt x="7030" y="1066"/>
                      <a:pt x="5487" y="2339"/>
                    </a:cubicBezTo>
                    <a:cubicBezTo>
                      <a:pt x="5636" y="2325"/>
                      <a:pt x="5785" y="2318"/>
                      <a:pt x="5933" y="2318"/>
                    </a:cubicBezTo>
                    <a:cubicBezTo>
                      <a:pt x="6673" y="2318"/>
                      <a:pt x="7392" y="2492"/>
                      <a:pt x="8052" y="2839"/>
                    </a:cubicBezTo>
                    <a:cubicBezTo>
                      <a:pt x="7813" y="2829"/>
                      <a:pt x="7573" y="2819"/>
                      <a:pt x="7333" y="2819"/>
                    </a:cubicBezTo>
                    <a:cubicBezTo>
                      <a:pt x="6632" y="2819"/>
                      <a:pt x="5936" y="2899"/>
                      <a:pt x="5299" y="3256"/>
                    </a:cubicBezTo>
                    <a:cubicBezTo>
                      <a:pt x="4569" y="3674"/>
                      <a:pt x="4026" y="4445"/>
                      <a:pt x="3526" y="5092"/>
                    </a:cubicBezTo>
                    <a:cubicBezTo>
                      <a:pt x="1711" y="7428"/>
                      <a:pt x="585" y="10223"/>
                      <a:pt x="293" y="13164"/>
                    </a:cubicBezTo>
                    <a:cubicBezTo>
                      <a:pt x="585" y="12872"/>
                      <a:pt x="940" y="12621"/>
                      <a:pt x="1315" y="12434"/>
                    </a:cubicBezTo>
                    <a:cubicBezTo>
                      <a:pt x="1628" y="12309"/>
                      <a:pt x="2274" y="12329"/>
                      <a:pt x="2525" y="12142"/>
                    </a:cubicBezTo>
                    <a:lnTo>
                      <a:pt x="2525" y="12142"/>
                    </a:lnTo>
                    <a:cubicBezTo>
                      <a:pt x="1816" y="12684"/>
                      <a:pt x="1211" y="13331"/>
                      <a:pt x="773" y="14102"/>
                    </a:cubicBezTo>
                    <a:cubicBezTo>
                      <a:pt x="272" y="14937"/>
                      <a:pt x="189" y="15667"/>
                      <a:pt x="105" y="16605"/>
                    </a:cubicBezTo>
                    <a:cubicBezTo>
                      <a:pt x="1" y="17919"/>
                      <a:pt x="189" y="18941"/>
                      <a:pt x="481" y="20214"/>
                    </a:cubicBezTo>
                    <a:cubicBezTo>
                      <a:pt x="668" y="21048"/>
                      <a:pt x="960" y="22362"/>
                      <a:pt x="1482" y="23071"/>
                    </a:cubicBezTo>
                    <a:cubicBezTo>
                      <a:pt x="1691" y="23361"/>
                      <a:pt x="1847" y="23477"/>
                      <a:pt x="1976" y="23477"/>
                    </a:cubicBezTo>
                    <a:cubicBezTo>
                      <a:pt x="2310" y="23477"/>
                      <a:pt x="2464" y="22701"/>
                      <a:pt x="2900" y="22174"/>
                    </a:cubicBezTo>
                    <a:cubicBezTo>
                      <a:pt x="3547" y="21361"/>
                      <a:pt x="4256" y="20610"/>
                      <a:pt x="5049" y="19922"/>
                    </a:cubicBezTo>
                    <a:cubicBezTo>
                      <a:pt x="5424" y="19567"/>
                      <a:pt x="5820" y="19254"/>
                      <a:pt x="6237" y="18941"/>
                    </a:cubicBezTo>
                    <a:cubicBezTo>
                      <a:pt x="6655" y="18628"/>
                      <a:pt x="6759" y="18211"/>
                      <a:pt x="6967" y="17711"/>
                    </a:cubicBezTo>
                    <a:cubicBezTo>
                      <a:pt x="7218" y="17001"/>
                      <a:pt x="7551" y="16355"/>
                      <a:pt x="7989" y="15750"/>
                    </a:cubicBezTo>
                    <a:lnTo>
                      <a:pt x="7989" y="15750"/>
                    </a:lnTo>
                    <a:lnTo>
                      <a:pt x="7489" y="18858"/>
                    </a:lnTo>
                    <a:cubicBezTo>
                      <a:pt x="8198" y="18357"/>
                      <a:pt x="8970" y="17919"/>
                      <a:pt x="9783" y="17585"/>
                    </a:cubicBezTo>
                    <a:cubicBezTo>
                      <a:pt x="10242" y="17419"/>
                      <a:pt x="10701" y="17273"/>
                      <a:pt x="11181" y="17127"/>
                    </a:cubicBezTo>
                    <a:cubicBezTo>
                      <a:pt x="11556" y="17022"/>
                      <a:pt x="12098" y="16751"/>
                      <a:pt x="12474" y="16751"/>
                    </a:cubicBezTo>
                    <a:cubicBezTo>
                      <a:pt x="13558" y="16438"/>
                      <a:pt x="14685" y="16230"/>
                      <a:pt x="15707" y="15729"/>
                    </a:cubicBezTo>
                    <a:cubicBezTo>
                      <a:pt x="16666" y="15249"/>
                      <a:pt x="17000" y="13727"/>
                      <a:pt x="17104" y="12747"/>
                    </a:cubicBezTo>
                    <a:lnTo>
                      <a:pt x="17104" y="12747"/>
                    </a:lnTo>
                    <a:cubicBezTo>
                      <a:pt x="17083" y="13039"/>
                      <a:pt x="17292" y="13456"/>
                      <a:pt x="17292" y="13748"/>
                    </a:cubicBezTo>
                    <a:cubicBezTo>
                      <a:pt x="17313" y="14165"/>
                      <a:pt x="17250" y="14561"/>
                      <a:pt x="17104" y="14937"/>
                    </a:cubicBezTo>
                    <a:cubicBezTo>
                      <a:pt x="16896" y="15521"/>
                      <a:pt x="16312" y="15771"/>
                      <a:pt x="15999" y="16313"/>
                    </a:cubicBezTo>
                    <a:cubicBezTo>
                      <a:pt x="16875" y="16313"/>
                      <a:pt x="17772" y="16251"/>
                      <a:pt x="18648" y="16105"/>
                    </a:cubicBezTo>
                    <a:cubicBezTo>
                      <a:pt x="19649" y="16000"/>
                      <a:pt x="20629" y="15750"/>
                      <a:pt x="21547" y="15354"/>
                    </a:cubicBezTo>
                    <a:cubicBezTo>
                      <a:pt x="22214" y="14999"/>
                      <a:pt x="22798" y="14561"/>
                      <a:pt x="23320" y="14040"/>
                    </a:cubicBezTo>
                    <a:cubicBezTo>
                      <a:pt x="24425" y="12955"/>
                      <a:pt x="25322" y="11537"/>
                      <a:pt x="25322" y="9993"/>
                    </a:cubicBezTo>
                    <a:cubicBezTo>
                      <a:pt x="25301" y="8429"/>
                      <a:pt x="24154" y="6865"/>
                      <a:pt x="22590" y="6823"/>
                    </a:cubicBezTo>
                    <a:cubicBezTo>
                      <a:pt x="22131" y="6823"/>
                      <a:pt x="21672" y="6906"/>
                      <a:pt x="21234" y="7073"/>
                    </a:cubicBezTo>
                    <a:cubicBezTo>
                      <a:pt x="20066" y="7511"/>
                      <a:pt x="19002" y="8200"/>
                      <a:pt x="18126" y="9096"/>
                    </a:cubicBezTo>
                    <a:cubicBezTo>
                      <a:pt x="18189" y="6260"/>
                      <a:pt x="17897" y="2985"/>
                      <a:pt x="15603" y="1275"/>
                    </a:cubicBezTo>
                    <a:cubicBezTo>
                      <a:pt x="14563" y="522"/>
                      <a:pt x="12909" y="1"/>
                      <a:pt x="11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7"/>
              <p:cNvSpPr/>
              <p:nvPr/>
            </p:nvSpPr>
            <p:spPr>
              <a:xfrm>
                <a:off x="4667250" y="2289650"/>
                <a:ext cx="404650" cy="300375"/>
              </a:xfrm>
              <a:custGeom>
                <a:avLst/>
                <a:gdLst/>
                <a:ahLst/>
                <a:cxnLst/>
                <a:rect l="l" t="t" r="r" b="b"/>
                <a:pathLst>
                  <a:path w="16186" h="12015" extrusionOk="0">
                    <a:moveTo>
                      <a:pt x="15977" y="0"/>
                    </a:moveTo>
                    <a:cubicBezTo>
                      <a:pt x="15622" y="0"/>
                      <a:pt x="15268" y="0"/>
                      <a:pt x="14934" y="42"/>
                    </a:cubicBezTo>
                    <a:cubicBezTo>
                      <a:pt x="14600" y="84"/>
                      <a:pt x="14267" y="125"/>
                      <a:pt x="13954" y="167"/>
                    </a:cubicBezTo>
                    <a:cubicBezTo>
                      <a:pt x="13307" y="292"/>
                      <a:pt x="12681" y="438"/>
                      <a:pt x="12077" y="626"/>
                    </a:cubicBezTo>
                    <a:cubicBezTo>
                      <a:pt x="10825" y="1001"/>
                      <a:pt x="9636" y="1544"/>
                      <a:pt x="8510" y="2190"/>
                    </a:cubicBezTo>
                    <a:cubicBezTo>
                      <a:pt x="6257" y="3504"/>
                      <a:pt x="4276" y="5235"/>
                      <a:pt x="2712" y="7342"/>
                    </a:cubicBezTo>
                    <a:cubicBezTo>
                      <a:pt x="1669" y="8739"/>
                      <a:pt x="772" y="10220"/>
                      <a:pt x="0" y="11806"/>
                    </a:cubicBezTo>
                    <a:cubicBezTo>
                      <a:pt x="104" y="11889"/>
                      <a:pt x="229" y="11952"/>
                      <a:pt x="334" y="12014"/>
                    </a:cubicBezTo>
                    <a:cubicBezTo>
                      <a:pt x="1189" y="10700"/>
                      <a:pt x="1940" y="9303"/>
                      <a:pt x="2858" y="8030"/>
                    </a:cubicBezTo>
                    <a:cubicBezTo>
                      <a:pt x="3608" y="6946"/>
                      <a:pt x="4484" y="5965"/>
                      <a:pt x="5465" y="5069"/>
                    </a:cubicBezTo>
                    <a:cubicBezTo>
                      <a:pt x="7342" y="3275"/>
                      <a:pt x="9574" y="1898"/>
                      <a:pt x="12035" y="1022"/>
                    </a:cubicBezTo>
                    <a:cubicBezTo>
                      <a:pt x="12702" y="793"/>
                      <a:pt x="13411" y="605"/>
                      <a:pt x="14100" y="459"/>
                    </a:cubicBezTo>
                    <a:cubicBezTo>
                      <a:pt x="14454" y="376"/>
                      <a:pt x="14809" y="313"/>
                      <a:pt x="15143" y="271"/>
                    </a:cubicBezTo>
                    <a:cubicBezTo>
                      <a:pt x="15497" y="209"/>
                      <a:pt x="15831" y="146"/>
                      <a:pt x="16186" y="125"/>
                    </a:cubicBezTo>
                    <a:cubicBezTo>
                      <a:pt x="16123" y="125"/>
                      <a:pt x="16060" y="0"/>
                      <a:pt x="159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7"/>
              <p:cNvSpPr/>
              <p:nvPr/>
            </p:nvSpPr>
            <p:spPr>
              <a:xfrm>
                <a:off x="5049450" y="2286525"/>
                <a:ext cx="43300" cy="163950"/>
              </a:xfrm>
              <a:custGeom>
                <a:avLst/>
                <a:gdLst/>
                <a:ahLst/>
                <a:cxnLst/>
                <a:rect l="l" t="t" r="r" b="b"/>
                <a:pathLst>
                  <a:path w="1732" h="6558" extrusionOk="0">
                    <a:moveTo>
                      <a:pt x="42" y="0"/>
                    </a:moveTo>
                    <a:cubicBezTo>
                      <a:pt x="1" y="0"/>
                      <a:pt x="1" y="0"/>
                      <a:pt x="22" y="42"/>
                    </a:cubicBezTo>
                    <a:cubicBezTo>
                      <a:pt x="1315" y="1377"/>
                      <a:pt x="1690" y="3337"/>
                      <a:pt x="1002" y="5068"/>
                    </a:cubicBezTo>
                    <a:cubicBezTo>
                      <a:pt x="898" y="5298"/>
                      <a:pt x="793" y="5527"/>
                      <a:pt x="647" y="5757"/>
                    </a:cubicBezTo>
                    <a:cubicBezTo>
                      <a:pt x="585" y="5861"/>
                      <a:pt x="522" y="5965"/>
                      <a:pt x="439" y="6070"/>
                    </a:cubicBezTo>
                    <a:cubicBezTo>
                      <a:pt x="355" y="6174"/>
                      <a:pt x="272" y="6278"/>
                      <a:pt x="209" y="6403"/>
                    </a:cubicBezTo>
                    <a:cubicBezTo>
                      <a:pt x="191" y="6457"/>
                      <a:pt x="359" y="6558"/>
                      <a:pt x="433" y="6558"/>
                    </a:cubicBezTo>
                    <a:cubicBezTo>
                      <a:pt x="444" y="6558"/>
                      <a:pt x="454" y="6555"/>
                      <a:pt x="460" y="6549"/>
                    </a:cubicBezTo>
                    <a:cubicBezTo>
                      <a:pt x="647" y="6403"/>
                      <a:pt x="793" y="6216"/>
                      <a:pt x="898" y="6007"/>
                    </a:cubicBezTo>
                    <a:cubicBezTo>
                      <a:pt x="1044" y="5819"/>
                      <a:pt x="1148" y="5590"/>
                      <a:pt x="1252" y="5381"/>
                    </a:cubicBezTo>
                    <a:cubicBezTo>
                      <a:pt x="1440" y="4943"/>
                      <a:pt x="1565" y="4484"/>
                      <a:pt x="1628" y="4005"/>
                    </a:cubicBezTo>
                    <a:cubicBezTo>
                      <a:pt x="1732" y="3108"/>
                      <a:pt x="1565" y="2169"/>
                      <a:pt x="1148" y="1356"/>
                    </a:cubicBezTo>
                    <a:cubicBezTo>
                      <a:pt x="898" y="876"/>
                      <a:pt x="564" y="459"/>
                      <a:pt x="188" y="83"/>
                    </a:cubicBezTo>
                    <a:cubicBezTo>
                      <a:pt x="168" y="63"/>
                      <a:pt x="105" y="0"/>
                      <a:pt x="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7"/>
              <p:cNvSpPr/>
              <p:nvPr/>
            </p:nvSpPr>
            <p:spPr>
              <a:xfrm>
                <a:off x="4818450" y="2330825"/>
                <a:ext cx="91800" cy="187750"/>
              </a:xfrm>
              <a:custGeom>
                <a:avLst/>
                <a:gdLst/>
                <a:ahLst/>
                <a:cxnLst/>
                <a:rect l="l" t="t" r="r" b="b"/>
                <a:pathLst>
                  <a:path w="3672" h="7510" extrusionOk="0">
                    <a:moveTo>
                      <a:pt x="3484" y="1"/>
                    </a:moveTo>
                    <a:cubicBezTo>
                      <a:pt x="3484" y="19"/>
                      <a:pt x="3500" y="37"/>
                      <a:pt x="3522" y="55"/>
                    </a:cubicBezTo>
                    <a:lnTo>
                      <a:pt x="3522" y="55"/>
                    </a:lnTo>
                    <a:cubicBezTo>
                      <a:pt x="3523" y="44"/>
                      <a:pt x="3524" y="33"/>
                      <a:pt x="3526" y="22"/>
                    </a:cubicBezTo>
                    <a:lnTo>
                      <a:pt x="3484" y="1"/>
                    </a:lnTo>
                    <a:close/>
                    <a:moveTo>
                      <a:pt x="3522" y="55"/>
                    </a:moveTo>
                    <a:cubicBezTo>
                      <a:pt x="3460" y="565"/>
                      <a:pt x="3377" y="1076"/>
                      <a:pt x="3255" y="1586"/>
                    </a:cubicBezTo>
                    <a:cubicBezTo>
                      <a:pt x="3129" y="2128"/>
                      <a:pt x="2983" y="2650"/>
                      <a:pt x="2796" y="3150"/>
                    </a:cubicBezTo>
                    <a:cubicBezTo>
                      <a:pt x="2399" y="4172"/>
                      <a:pt x="1878" y="5111"/>
                      <a:pt x="1210" y="5966"/>
                    </a:cubicBezTo>
                    <a:cubicBezTo>
                      <a:pt x="1023" y="6196"/>
                      <a:pt x="814" y="6425"/>
                      <a:pt x="606" y="6654"/>
                    </a:cubicBezTo>
                    <a:cubicBezTo>
                      <a:pt x="397" y="6884"/>
                      <a:pt x="209" y="7113"/>
                      <a:pt x="1" y="7364"/>
                    </a:cubicBezTo>
                    <a:cubicBezTo>
                      <a:pt x="42" y="7426"/>
                      <a:pt x="84" y="7468"/>
                      <a:pt x="126" y="7510"/>
                    </a:cubicBezTo>
                    <a:cubicBezTo>
                      <a:pt x="376" y="7364"/>
                      <a:pt x="585" y="7197"/>
                      <a:pt x="793" y="6988"/>
                    </a:cubicBezTo>
                    <a:cubicBezTo>
                      <a:pt x="981" y="6800"/>
                      <a:pt x="1148" y="6592"/>
                      <a:pt x="1315" y="6383"/>
                    </a:cubicBezTo>
                    <a:cubicBezTo>
                      <a:pt x="2337" y="5132"/>
                      <a:pt x="3088" y="3651"/>
                      <a:pt x="3442" y="2066"/>
                    </a:cubicBezTo>
                    <a:cubicBezTo>
                      <a:pt x="3526" y="1753"/>
                      <a:pt x="3567" y="1461"/>
                      <a:pt x="3609" y="1169"/>
                    </a:cubicBezTo>
                    <a:cubicBezTo>
                      <a:pt x="3651" y="835"/>
                      <a:pt x="3672" y="522"/>
                      <a:pt x="3672" y="189"/>
                    </a:cubicBezTo>
                    <a:cubicBezTo>
                      <a:pt x="3672" y="144"/>
                      <a:pt x="3576" y="100"/>
                      <a:pt x="3522" y="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7"/>
              <p:cNvSpPr/>
              <p:nvPr/>
            </p:nvSpPr>
            <p:spPr>
              <a:xfrm>
                <a:off x="4787700" y="2125775"/>
                <a:ext cx="239875" cy="164350"/>
              </a:xfrm>
              <a:custGeom>
                <a:avLst/>
                <a:gdLst/>
                <a:ahLst/>
                <a:cxnLst/>
                <a:rect l="l" t="t" r="r" b="b"/>
                <a:pathLst>
                  <a:path w="9595" h="6574" extrusionOk="0">
                    <a:moveTo>
                      <a:pt x="1874" y="1"/>
                    </a:moveTo>
                    <a:cubicBezTo>
                      <a:pt x="1792" y="1"/>
                      <a:pt x="1709" y="2"/>
                      <a:pt x="1627" y="6"/>
                    </a:cubicBezTo>
                    <a:cubicBezTo>
                      <a:pt x="1147" y="6"/>
                      <a:pt x="668" y="48"/>
                      <a:pt x="188" y="152"/>
                    </a:cubicBezTo>
                    <a:cubicBezTo>
                      <a:pt x="0" y="215"/>
                      <a:pt x="250" y="235"/>
                      <a:pt x="334" y="235"/>
                    </a:cubicBezTo>
                    <a:cubicBezTo>
                      <a:pt x="751" y="152"/>
                      <a:pt x="1168" y="110"/>
                      <a:pt x="1585" y="110"/>
                    </a:cubicBezTo>
                    <a:cubicBezTo>
                      <a:pt x="1684" y="105"/>
                      <a:pt x="1782" y="103"/>
                      <a:pt x="1881" y="103"/>
                    </a:cubicBezTo>
                    <a:cubicBezTo>
                      <a:pt x="2199" y="103"/>
                      <a:pt x="2518" y="130"/>
                      <a:pt x="2837" y="194"/>
                    </a:cubicBezTo>
                    <a:cubicBezTo>
                      <a:pt x="3650" y="298"/>
                      <a:pt x="4464" y="569"/>
                      <a:pt x="5194" y="945"/>
                    </a:cubicBezTo>
                    <a:cubicBezTo>
                      <a:pt x="6612" y="1654"/>
                      <a:pt x="7759" y="2780"/>
                      <a:pt x="8531" y="4157"/>
                    </a:cubicBezTo>
                    <a:cubicBezTo>
                      <a:pt x="8948" y="4907"/>
                      <a:pt x="9282" y="5721"/>
                      <a:pt x="9470" y="6555"/>
                    </a:cubicBezTo>
                    <a:cubicBezTo>
                      <a:pt x="9470" y="6569"/>
                      <a:pt x="9483" y="6574"/>
                      <a:pt x="9502" y="6574"/>
                    </a:cubicBezTo>
                    <a:cubicBezTo>
                      <a:pt x="9539" y="6574"/>
                      <a:pt x="9595" y="6555"/>
                      <a:pt x="9595" y="6555"/>
                    </a:cubicBezTo>
                    <a:cubicBezTo>
                      <a:pt x="9490" y="5763"/>
                      <a:pt x="9240" y="4970"/>
                      <a:pt x="8885" y="4240"/>
                    </a:cubicBezTo>
                    <a:cubicBezTo>
                      <a:pt x="8531" y="3531"/>
                      <a:pt x="8051" y="2884"/>
                      <a:pt x="7488" y="2321"/>
                    </a:cubicBezTo>
                    <a:cubicBezTo>
                      <a:pt x="6278" y="1132"/>
                      <a:pt x="4735" y="340"/>
                      <a:pt x="3045" y="110"/>
                    </a:cubicBezTo>
                    <a:cubicBezTo>
                      <a:pt x="2665" y="41"/>
                      <a:pt x="2271" y="1"/>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7"/>
              <p:cNvSpPr/>
              <p:nvPr/>
            </p:nvSpPr>
            <p:spPr>
              <a:xfrm>
                <a:off x="4642200" y="2320850"/>
                <a:ext cx="228425" cy="62350"/>
              </a:xfrm>
              <a:custGeom>
                <a:avLst/>
                <a:gdLst/>
                <a:ahLst/>
                <a:cxnLst/>
                <a:rect l="l" t="t" r="r" b="b"/>
                <a:pathLst>
                  <a:path w="9137" h="2494" extrusionOk="0">
                    <a:moveTo>
                      <a:pt x="5514" y="1"/>
                    </a:moveTo>
                    <a:cubicBezTo>
                      <a:pt x="5449" y="1"/>
                      <a:pt x="5384" y="2"/>
                      <a:pt x="5320" y="4"/>
                    </a:cubicBezTo>
                    <a:cubicBezTo>
                      <a:pt x="5277" y="3"/>
                      <a:pt x="5235" y="3"/>
                      <a:pt x="5192" y="3"/>
                    </a:cubicBezTo>
                    <a:cubicBezTo>
                      <a:pt x="3880" y="3"/>
                      <a:pt x="2591" y="315"/>
                      <a:pt x="1419" y="921"/>
                    </a:cubicBezTo>
                    <a:cubicBezTo>
                      <a:pt x="1085" y="1088"/>
                      <a:pt x="793" y="1297"/>
                      <a:pt x="543" y="1547"/>
                    </a:cubicBezTo>
                    <a:cubicBezTo>
                      <a:pt x="314" y="1756"/>
                      <a:pt x="1" y="2089"/>
                      <a:pt x="43" y="2423"/>
                    </a:cubicBezTo>
                    <a:cubicBezTo>
                      <a:pt x="43" y="2470"/>
                      <a:pt x="160" y="2494"/>
                      <a:pt x="236" y="2494"/>
                    </a:cubicBezTo>
                    <a:cubicBezTo>
                      <a:pt x="262" y="2494"/>
                      <a:pt x="282" y="2491"/>
                      <a:pt x="293" y="2486"/>
                    </a:cubicBezTo>
                    <a:cubicBezTo>
                      <a:pt x="522" y="2277"/>
                      <a:pt x="647" y="2006"/>
                      <a:pt x="856" y="1777"/>
                    </a:cubicBezTo>
                    <a:cubicBezTo>
                      <a:pt x="1065" y="1568"/>
                      <a:pt x="1294" y="1380"/>
                      <a:pt x="1544" y="1234"/>
                    </a:cubicBezTo>
                    <a:cubicBezTo>
                      <a:pt x="2045" y="901"/>
                      <a:pt x="2608" y="671"/>
                      <a:pt x="3192" y="504"/>
                    </a:cubicBezTo>
                    <a:cubicBezTo>
                      <a:pt x="3953" y="268"/>
                      <a:pt x="4738" y="148"/>
                      <a:pt x="5522" y="148"/>
                    </a:cubicBezTo>
                    <a:cubicBezTo>
                      <a:pt x="5985" y="148"/>
                      <a:pt x="6448" y="190"/>
                      <a:pt x="6905" y="275"/>
                    </a:cubicBezTo>
                    <a:cubicBezTo>
                      <a:pt x="7614" y="442"/>
                      <a:pt x="8302" y="713"/>
                      <a:pt x="8928" y="1130"/>
                    </a:cubicBezTo>
                    <a:cubicBezTo>
                      <a:pt x="8949" y="1140"/>
                      <a:pt x="9006" y="1146"/>
                      <a:pt x="9053" y="1146"/>
                    </a:cubicBezTo>
                    <a:cubicBezTo>
                      <a:pt x="9100" y="1146"/>
                      <a:pt x="9136" y="1140"/>
                      <a:pt x="9116" y="1130"/>
                    </a:cubicBezTo>
                    <a:cubicBezTo>
                      <a:pt x="8063" y="395"/>
                      <a:pt x="6802" y="1"/>
                      <a:pt x="5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7"/>
              <p:cNvSpPr/>
              <p:nvPr/>
            </p:nvSpPr>
            <p:spPr>
              <a:xfrm>
                <a:off x="4788525" y="2219800"/>
                <a:ext cx="155100" cy="96975"/>
              </a:xfrm>
              <a:custGeom>
                <a:avLst/>
                <a:gdLst/>
                <a:ahLst/>
                <a:cxnLst/>
                <a:rect l="l" t="t" r="r" b="b"/>
                <a:pathLst>
                  <a:path w="6204" h="3879" extrusionOk="0">
                    <a:moveTo>
                      <a:pt x="1406" y="1"/>
                    </a:moveTo>
                    <a:cubicBezTo>
                      <a:pt x="980" y="1"/>
                      <a:pt x="547" y="65"/>
                      <a:pt x="134" y="208"/>
                    </a:cubicBezTo>
                    <a:cubicBezTo>
                      <a:pt x="95" y="208"/>
                      <a:pt x="0" y="356"/>
                      <a:pt x="6" y="356"/>
                    </a:cubicBezTo>
                    <a:cubicBezTo>
                      <a:pt x="7" y="356"/>
                      <a:pt x="8" y="355"/>
                      <a:pt x="9" y="354"/>
                    </a:cubicBezTo>
                    <a:cubicBezTo>
                      <a:pt x="330" y="303"/>
                      <a:pt x="653" y="277"/>
                      <a:pt x="974" y="277"/>
                    </a:cubicBezTo>
                    <a:cubicBezTo>
                      <a:pt x="1698" y="277"/>
                      <a:pt x="2417" y="407"/>
                      <a:pt x="3096" y="667"/>
                    </a:cubicBezTo>
                    <a:cubicBezTo>
                      <a:pt x="3993" y="1042"/>
                      <a:pt x="4764" y="1647"/>
                      <a:pt x="5328" y="2440"/>
                    </a:cubicBezTo>
                    <a:cubicBezTo>
                      <a:pt x="5640" y="2878"/>
                      <a:pt x="5870" y="3378"/>
                      <a:pt x="6058" y="3879"/>
                    </a:cubicBezTo>
                    <a:cubicBezTo>
                      <a:pt x="6058" y="3879"/>
                      <a:pt x="6204" y="3774"/>
                      <a:pt x="6204" y="3733"/>
                    </a:cubicBezTo>
                    <a:cubicBezTo>
                      <a:pt x="5682" y="1751"/>
                      <a:pt x="4014" y="291"/>
                      <a:pt x="1990" y="41"/>
                    </a:cubicBezTo>
                    <a:cubicBezTo>
                      <a:pt x="1799" y="15"/>
                      <a:pt x="1603" y="1"/>
                      <a:pt x="1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7"/>
              <p:cNvSpPr/>
              <p:nvPr/>
            </p:nvSpPr>
            <p:spPr>
              <a:xfrm>
                <a:off x="5090650" y="2292250"/>
                <a:ext cx="85550" cy="105875"/>
              </a:xfrm>
              <a:custGeom>
                <a:avLst/>
                <a:gdLst/>
                <a:ahLst/>
                <a:cxnLst/>
                <a:rect l="l" t="t" r="r" b="b"/>
                <a:pathLst>
                  <a:path w="3422" h="4235" extrusionOk="0">
                    <a:moveTo>
                      <a:pt x="0" y="0"/>
                    </a:moveTo>
                    <a:cubicBezTo>
                      <a:pt x="1" y="1"/>
                      <a:pt x="2" y="1"/>
                      <a:pt x="3" y="1"/>
                    </a:cubicBezTo>
                    <a:lnTo>
                      <a:pt x="3" y="1"/>
                    </a:lnTo>
                    <a:cubicBezTo>
                      <a:pt x="2" y="1"/>
                      <a:pt x="1" y="0"/>
                      <a:pt x="0" y="0"/>
                    </a:cubicBezTo>
                    <a:close/>
                    <a:moveTo>
                      <a:pt x="3" y="1"/>
                    </a:moveTo>
                    <a:cubicBezTo>
                      <a:pt x="64" y="6"/>
                      <a:pt x="106" y="188"/>
                      <a:pt x="167" y="188"/>
                    </a:cubicBezTo>
                    <a:cubicBezTo>
                      <a:pt x="647" y="230"/>
                      <a:pt x="1127" y="376"/>
                      <a:pt x="1586" y="564"/>
                    </a:cubicBezTo>
                    <a:cubicBezTo>
                      <a:pt x="1794" y="668"/>
                      <a:pt x="2003" y="772"/>
                      <a:pt x="2211" y="918"/>
                    </a:cubicBezTo>
                    <a:cubicBezTo>
                      <a:pt x="2316" y="1002"/>
                      <a:pt x="2420" y="1085"/>
                      <a:pt x="2503" y="1169"/>
                    </a:cubicBezTo>
                    <a:cubicBezTo>
                      <a:pt x="2608" y="1252"/>
                      <a:pt x="2670" y="1335"/>
                      <a:pt x="2733" y="1419"/>
                    </a:cubicBezTo>
                    <a:cubicBezTo>
                      <a:pt x="3004" y="1815"/>
                      <a:pt x="3171" y="2274"/>
                      <a:pt x="3213" y="2754"/>
                    </a:cubicBezTo>
                    <a:cubicBezTo>
                      <a:pt x="3233" y="3233"/>
                      <a:pt x="3150" y="3692"/>
                      <a:pt x="2941" y="4130"/>
                    </a:cubicBezTo>
                    <a:cubicBezTo>
                      <a:pt x="2941" y="4130"/>
                      <a:pt x="3046" y="4235"/>
                      <a:pt x="3046" y="4235"/>
                    </a:cubicBezTo>
                    <a:cubicBezTo>
                      <a:pt x="3296" y="3901"/>
                      <a:pt x="3421" y="3505"/>
                      <a:pt x="3400" y="3087"/>
                    </a:cubicBezTo>
                    <a:cubicBezTo>
                      <a:pt x="3400" y="2670"/>
                      <a:pt x="3296" y="2274"/>
                      <a:pt x="3087" y="1899"/>
                    </a:cubicBezTo>
                    <a:cubicBezTo>
                      <a:pt x="2712" y="1210"/>
                      <a:pt x="2128" y="668"/>
                      <a:pt x="1419" y="334"/>
                    </a:cubicBezTo>
                    <a:cubicBezTo>
                      <a:pt x="982" y="147"/>
                      <a:pt x="503" y="22"/>
                      <a:pt x="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7"/>
              <p:cNvSpPr/>
              <p:nvPr/>
            </p:nvSpPr>
            <p:spPr>
              <a:xfrm>
                <a:off x="5140700" y="2406300"/>
                <a:ext cx="20800" cy="22600"/>
              </a:xfrm>
              <a:custGeom>
                <a:avLst/>
                <a:gdLst/>
                <a:ahLst/>
                <a:cxnLst/>
                <a:rect l="l" t="t" r="r" b="b"/>
                <a:pathLst>
                  <a:path w="832" h="904" extrusionOk="0">
                    <a:moveTo>
                      <a:pt x="794" y="1"/>
                    </a:moveTo>
                    <a:cubicBezTo>
                      <a:pt x="788" y="1"/>
                      <a:pt x="780" y="2"/>
                      <a:pt x="773" y="6"/>
                    </a:cubicBezTo>
                    <a:cubicBezTo>
                      <a:pt x="710" y="27"/>
                      <a:pt x="668" y="69"/>
                      <a:pt x="626" y="131"/>
                    </a:cubicBezTo>
                    <a:cubicBezTo>
                      <a:pt x="585" y="194"/>
                      <a:pt x="543" y="257"/>
                      <a:pt x="480" y="340"/>
                    </a:cubicBezTo>
                    <a:lnTo>
                      <a:pt x="418" y="423"/>
                    </a:lnTo>
                    <a:lnTo>
                      <a:pt x="397" y="444"/>
                    </a:lnTo>
                    <a:lnTo>
                      <a:pt x="355" y="486"/>
                    </a:lnTo>
                    <a:lnTo>
                      <a:pt x="209" y="674"/>
                    </a:lnTo>
                    <a:cubicBezTo>
                      <a:pt x="168" y="695"/>
                      <a:pt x="147" y="736"/>
                      <a:pt x="126" y="757"/>
                    </a:cubicBezTo>
                    <a:cubicBezTo>
                      <a:pt x="105" y="778"/>
                      <a:pt x="105" y="778"/>
                      <a:pt x="84" y="799"/>
                    </a:cubicBezTo>
                    <a:cubicBezTo>
                      <a:pt x="84" y="799"/>
                      <a:pt x="63" y="841"/>
                      <a:pt x="42" y="841"/>
                    </a:cubicBezTo>
                    <a:cubicBezTo>
                      <a:pt x="42" y="841"/>
                      <a:pt x="1" y="882"/>
                      <a:pt x="22" y="903"/>
                    </a:cubicBezTo>
                    <a:cubicBezTo>
                      <a:pt x="42" y="903"/>
                      <a:pt x="63" y="882"/>
                      <a:pt x="84" y="882"/>
                    </a:cubicBezTo>
                    <a:cubicBezTo>
                      <a:pt x="230" y="757"/>
                      <a:pt x="355" y="632"/>
                      <a:pt x="480" y="507"/>
                    </a:cubicBezTo>
                    <a:cubicBezTo>
                      <a:pt x="606" y="361"/>
                      <a:pt x="710" y="215"/>
                      <a:pt x="814" y="48"/>
                    </a:cubicBezTo>
                    <a:cubicBezTo>
                      <a:pt x="831" y="31"/>
                      <a:pt x="821"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7"/>
              <p:cNvSpPr/>
              <p:nvPr/>
            </p:nvSpPr>
            <p:spPr>
              <a:xfrm>
                <a:off x="4858600" y="2142075"/>
                <a:ext cx="153325" cy="131425"/>
              </a:xfrm>
              <a:custGeom>
                <a:avLst/>
                <a:gdLst/>
                <a:ahLst/>
                <a:cxnLst/>
                <a:rect l="l" t="t" r="r" b="b"/>
                <a:pathLst>
                  <a:path w="6133" h="5257" extrusionOk="0">
                    <a:moveTo>
                      <a:pt x="1" y="1"/>
                    </a:moveTo>
                    <a:cubicBezTo>
                      <a:pt x="3" y="1"/>
                      <a:pt x="6" y="1"/>
                      <a:pt x="9" y="2"/>
                    </a:cubicBezTo>
                    <a:lnTo>
                      <a:pt x="9" y="2"/>
                    </a:lnTo>
                    <a:cubicBezTo>
                      <a:pt x="6" y="1"/>
                      <a:pt x="3" y="1"/>
                      <a:pt x="1" y="1"/>
                    </a:cubicBezTo>
                    <a:close/>
                    <a:moveTo>
                      <a:pt x="9" y="2"/>
                    </a:moveTo>
                    <a:cubicBezTo>
                      <a:pt x="50" y="13"/>
                      <a:pt x="109" y="106"/>
                      <a:pt x="168" y="126"/>
                    </a:cubicBezTo>
                    <a:cubicBezTo>
                      <a:pt x="647" y="293"/>
                      <a:pt x="1148" y="418"/>
                      <a:pt x="1628" y="626"/>
                    </a:cubicBezTo>
                    <a:cubicBezTo>
                      <a:pt x="2107" y="835"/>
                      <a:pt x="2566" y="1085"/>
                      <a:pt x="2983" y="1377"/>
                    </a:cubicBezTo>
                    <a:cubicBezTo>
                      <a:pt x="3880" y="2003"/>
                      <a:pt x="4631" y="2775"/>
                      <a:pt x="5236" y="3692"/>
                    </a:cubicBezTo>
                    <a:cubicBezTo>
                      <a:pt x="5549" y="4151"/>
                      <a:pt x="5820" y="4673"/>
                      <a:pt x="6049" y="5194"/>
                    </a:cubicBezTo>
                    <a:cubicBezTo>
                      <a:pt x="6049" y="5215"/>
                      <a:pt x="6112" y="5236"/>
                      <a:pt x="6133" y="5257"/>
                    </a:cubicBezTo>
                    <a:cubicBezTo>
                      <a:pt x="5278" y="3213"/>
                      <a:pt x="3713" y="1565"/>
                      <a:pt x="1732" y="605"/>
                    </a:cubicBezTo>
                    <a:cubicBezTo>
                      <a:pt x="1461" y="480"/>
                      <a:pt x="1169" y="355"/>
                      <a:pt x="877" y="251"/>
                    </a:cubicBezTo>
                    <a:cubicBezTo>
                      <a:pt x="608" y="127"/>
                      <a:pt x="298" y="44"/>
                      <a:pt x="9"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7"/>
              <p:cNvSpPr/>
              <p:nvPr/>
            </p:nvSpPr>
            <p:spPr>
              <a:xfrm>
                <a:off x="4825750" y="2135825"/>
                <a:ext cx="19950" cy="6375"/>
              </a:xfrm>
              <a:custGeom>
                <a:avLst/>
                <a:gdLst/>
                <a:ahLst/>
                <a:cxnLst/>
                <a:rect l="l" t="t" r="r" b="b"/>
                <a:pathLst>
                  <a:path w="798" h="255" extrusionOk="0">
                    <a:moveTo>
                      <a:pt x="147" y="0"/>
                    </a:moveTo>
                    <a:cubicBezTo>
                      <a:pt x="105" y="0"/>
                      <a:pt x="84" y="21"/>
                      <a:pt x="63" y="21"/>
                    </a:cubicBezTo>
                    <a:lnTo>
                      <a:pt x="22" y="42"/>
                    </a:lnTo>
                    <a:cubicBezTo>
                      <a:pt x="1" y="42"/>
                      <a:pt x="1" y="42"/>
                      <a:pt x="1" y="63"/>
                    </a:cubicBezTo>
                    <a:cubicBezTo>
                      <a:pt x="1" y="105"/>
                      <a:pt x="42" y="125"/>
                      <a:pt x="42" y="125"/>
                    </a:cubicBezTo>
                    <a:cubicBezTo>
                      <a:pt x="63" y="146"/>
                      <a:pt x="84" y="167"/>
                      <a:pt x="105" y="188"/>
                    </a:cubicBezTo>
                    <a:lnTo>
                      <a:pt x="460" y="188"/>
                    </a:lnTo>
                    <a:cubicBezTo>
                      <a:pt x="564" y="188"/>
                      <a:pt x="668" y="209"/>
                      <a:pt x="752" y="251"/>
                    </a:cubicBezTo>
                    <a:cubicBezTo>
                      <a:pt x="761" y="254"/>
                      <a:pt x="767" y="255"/>
                      <a:pt x="771" y="255"/>
                    </a:cubicBezTo>
                    <a:cubicBezTo>
                      <a:pt x="798" y="255"/>
                      <a:pt x="752" y="209"/>
                      <a:pt x="752" y="209"/>
                    </a:cubicBezTo>
                    <a:cubicBezTo>
                      <a:pt x="752" y="167"/>
                      <a:pt x="731" y="146"/>
                      <a:pt x="710" y="125"/>
                    </a:cubicBezTo>
                    <a:cubicBezTo>
                      <a:pt x="689" y="105"/>
                      <a:pt x="668" y="105"/>
                      <a:pt x="647" y="84"/>
                    </a:cubicBezTo>
                    <a:lnTo>
                      <a:pt x="647" y="105"/>
                    </a:lnTo>
                    <a:cubicBezTo>
                      <a:pt x="543" y="42"/>
                      <a:pt x="418" y="21"/>
                      <a:pt x="3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7"/>
              <p:cNvSpPr/>
              <p:nvPr/>
            </p:nvSpPr>
            <p:spPr>
              <a:xfrm>
                <a:off x="5050500" y="2361600"/>
                <a:ext cx="22975" cy="75625"/>
              </a:xfrm>
              <a:custGeom>
                <a:avLst/>
                <a:gdLst/>
                <a:ahLst/>
                <a:cxnLst/>
                <a:rect l="l" t="t" r="r" b="b"/>
                <a:pathLst>
                  <a:path w="919" h="3025" extrusionOk="0">
                    <a:moveTo>
                      <a:pt x="584" y="1"/>
                    </a:moveTo>
                    <a:cubicBezTo>
                      <a:pt x="564" y="1"/>
                      <a:pt x="459" y="63"/>
                      <a:pt x="459" y="84"/>
                    </a:cubicBezTo>
                    <a:cubicBezTo>
                      <a:pt x="480" y="209"/>
                      <a:pt x="501" y="334"/>
                      <a:pt x="543" y="459"/>
                    </a:cubicBezTo>
                    <a:cubicBezTo>
                      <a:pt x="564" y="585"/>
                      <a:pt x="584" y="689"/>
                      <a:pt x="605" y="814"/>
                    </a:cubicBezTo>
                    <a:cubicBezTo>
                      <a:pt x="626" y="1043"/>
                      <a:pt x="626" y="1294"/>
                      <a:pt x="564" y="1523"/>
                    </a:cubicBezTo>
                    <a:cubicBezTo>
                      <a:pt x="439" y="2043"/>
                      <a:pt x="252" y="2542"/>
                      <a:pt x="3" y="3020"/>
                    </a:cubicBezTo>
                    <a:lnTo>
                      <a:pt x="3" y="3020"/>
                    </a:lnTo>
                    <a:cubicBezTo>
                      <a:pt x="24" y="2998"/>
                      <a:pt x="170" y="2959"/>
                      <a:pt x="209" y="2921"/>
                    </a:cubicBezTo>
                    <a:cubicBezTo>
                      <a:pt x="480" y="2441"/>
                      <a:pt x="710" y="1940"/>
                      <a:pt x="856" y="1419"/>
                    </a:cubicBezTo>
                    <a:cubicBezTo>
                      <a:pt x="897" y="1169"/>
                      <a:pt x="918" y="918"/>
                      <a:pt x="897" y="689"/>
                    </a:cubicBezTo>
                    <a:cubicBezTo>
                      <a:pt x="897" y="418"/>
                      <a:pt x="772" y="167"/>
                      <a:pt x="584" y="1"/>
                    </a:cubicBezTo>
                    <a:close/>
                    <a:moveTo>
                      <a:pt x="3" y="3020"/>
                    </a:moveTo>
                    <a:lnTo>
                      <a:pt x="3" y="3020"/>
                    </a:lnTo>
                    <a:cubicBezTo>
                      <a:pt x="1" y="3022"/>
                      <a:pt x="0" y="3023"/>
                      <a:pt x="0" y="3025"/>
                    </a:cubicBezTo>
                    <a:cubicBezTo>
                      <a:pt x="1" y="3023"/>
                      <a:pt x="2" y="3022"/>
                      <a:pt x="3" y="30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7"/>
              <p:cNvSpPr/>
              <p:nvPr/>
            </p:nvSpPr>
            <p:spPr>
              <a:xfrm>
                <a:off x="5131850" y="2295900"/>
                <a:ext cx="56850" cy="59625"/>
              </a:xfrm>
              <a:custGeom>
                <a:avLst/>
                <a:gdLst/>
                <a:ahLst/>
                <a:cxnLst/>
                <a:rect l="l" t="t" r="r" b="b"/>
                <a:pathLst>
                  <a:path w="2274" h="2385" extrusionOk="0">
                    <a:moveTo>
                      <a:pt x="209" y="0"/>
                    </a:moveTo>
                    <a:cubicBezTo>
                      <a:pt x="167" y="0"/>
                      <a:pt x="0" y="146"/>
                      <a:pt x="21" y="188"/>
                    </a:cubicBezTo>
                    <a:cubicBezTo>
                      <a:pt x="230" y="376"/>
                      <a:pt x="459" y="522"/>
                      <a:pt x="709" y="647"/>
                    </a:cubicBezTo>
                    <a:cubicBezTo>
                      <a:pt x="939" y="814"/>
                      <a:pt x="1168" y="960"/>
                      <a:pt x="1398" y="1148"/>
                    </a:cubicBezTo>
                    <a:cubicBezTo>
                      <a:pt x="1773" y="1440"/>
                      <a:pt x="2190" y="1857"/>
                      <a:pt x="2086" y="2378"/>
                    </a:cubicBezTo>
                    <a:cubicBezTo>
                      <a:pt x="2086" y="2382"/>
                      <a:pt x="2088" y="2384"/>
                      <a:pt x="2092" y="2384"/>
                    </a:cubicBezTo>
                    <a:cubicBezTo>
                      <a:pt x="2108" y="2384"/>
                      <a:pt x="2149" y="2357"/>
                      <a:pt x="2149" y="2357"/>
                    </a:cubicBezTo>
                    <a:cubicBezTo>
                      <a:pt x="2169" y="2337"/>
                      <a:pt x="2190" y="2295"/>
                      <a:pt x="2211" y="2274"/>
                    </a:cubicBezTo>
                    <a:cubicBezTo>
                      <a:pt x="2274" y="2003"/>
                      <a:pt x="2253" y="1732"/>
                      <a:pt x="2149" y="1502"/>
                    </a:cubicBezTo>
                    <a:cubicBezTo>
                      <a:pt x="2023" y="1273"/>
                      <a:pt x="1857" y="1064"/>
                      <a:pt x="1669" y="918"/>
                    </a:cubicBezTo>
                    <a:cubicBezTo>
                      <a:pt x="1439" y="730"/>
                      <a:pt x="1231" y="564"/>
                      <a:pt x="1001" y="418"/>
                    </a:cubicBezTo>
                    <a:cubicBezTo>
                      <a:pt x="772" y="209"/>
                      <a:pt x="501" y="84"/>
                      <a:pt x="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7"/>
              <p:cNvSpPr/>
              <p:nvPr/>
            </p:nvSpPr>
            <p:spPr>
              <a:xfrm>
                <a:off x="4776225" y="2306025"/>
                <a:ext cx="74075" cy="18625"/>
              </a:xfrm>
              <a:custGeom>
                <a:avLst/>
                <a:gdLst/>
                <a:ahLst/>
                <a:cxnLst/>
                <a:rect l="l" t="t" r="r" b="b"/>
                <a:pathLst>
                  <a:path w="2963" h="745" extrusionOk="0">
                    <a:moveTo>
                      <a:pt x="1016" y="1"/>
                    </a:moveTo>
                    <a:cubicBezTo>
                      <a:pt x="747" y="1"/>
                      <a:pt x="476" y="32"/>
                      <a:pt x="209" y="96"/>
                    </a:cubicBezTo>
                    <a:cubicBezTo>
                      <a:pt x="146" y="117"/>
                      <a:pt x="63" y="179"/>
                      <a:pt x="0" y="179"/>
                    </a:cubicBezTo>
                    <a:cubicBezTo>
                      <a:pt x="167" y="179"/>
                      <a:pt x="334" y="153"/>
                      <a:pt x="501" y="153"/>
                    </a:cubicBezTo>
                    <a:cubicBezTo>
                      <a:pt x="543" y="153"/>
                      <a:pt x="584" y="154"/>
                      <a:pt x="626" y="159"/>
                    </a:cubicBezTo>
                    <a:cubicBezTo>
                      <a:pt x="855" y="159"/>
                      <a:pt x="1085" y="179"/>
                      <a:pt x="1314" y="221"/>
                    </a:cubicBezTo>
                    <a:cubicBezTo>
                      <a:pt x="1815" y="305"/>
                      <a:pt x="2274" y="492"/>
                      <a:pt x="2691" y="743"/>
                    </a:cubicBezTo>
                    <a:cubicBezTo>
                      <a:pt x="2694" y="744"/>
                      <a:pt x="2697" y="745"/>
                      <a:pt x="2701" y="745"/>
                    </a:cubicBezTo>
                    <a:cubicBezTo>
                      <a:pt x="2751" y="745"/>
                      <a:pt x="2883" y="636"/>
                      <a:pt x="2948" y="636"/>
                    </a:cubicBezTo>
                    <a:cubicBezTo>
                      <a:pt x="2953" y="636"/>
                      <a:pt x="2958" y="637"/>
                      <a:pt x="2962" y="638"/>
                    </a:cubicBezTo>
                    <a:lnTo>
                      <a:pt x="2962" y="618"/>
                    </a:lnTo>
                    <a:cubicBezTo>
                      <a:pt x="2391" y="211"/>
                      <a:pt x="1710" y="1"/>
                      <a:pt x="1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7"/>
              <p:cNvSpPr/>
              <p:nvPr/>
            </p:nvSpPr>
            <p:spPr>
              <a:xfrm>
                <a:off x="4861225" y="2382250"/>
                <a:ext cx="54775" cy="108325"/>
              </a:xfrm>
              <a:custGeom>
                <a:avLst/>
                <a:gdLst/>
                <a:ahLst/>
                <a:cxnLst/>
                <a:rect l="l" t="t" r="r" b="b"/>
                <a:pathLst>
                  <a:path w="2191" h="4333" extrusionOk="0">
                    <a:moveTo>
                      <a:pt x="2107" y="0"/>
                    </a:moveTo>
                    <a:cubicBezTo>
                      <a:pt x="2095" y="0"/>
                      <a:pt x="2086" y="3"/>
                      <a:pt x="2086" y="9"/>
                    </a:cubicBezTo>
                    <a:cubicBezTo>
                      <a:pt x="1961" y="801"/>
                      <a:pt x="1710" y="1594"/>
                      <a:pt x="1377" y="2324"/>
                    </a:cubicBezTo>
                    <a:cubicBezTo>
                      <a:pt x="1189" y="2679"/>
                      <a:pt x="980" y="3033"/>
                      <a:pt x="751" y="3367"/>
                    </a:cubicBezTo>
                    <a:cubicBezTo>
                      <a:pt x="522" y="3701"/>
                      <a:pt x="250" y="3993"/>
                      <a:pt x="0" y="4305"/>
                    </a:cubicBezTo>
                    <a:cubicBezTo>
                      <a:pt x="0" y="4305"/>
                      <a:pt x="40" y="4332"/>
                      <a:pt x="67" y="4332"/>
                    </a:cubicBezTo>
                    <a:cubicBezTo>
                      <a:pt x="73" y="4332"/>
                      <a:pt x="79" y="4331"/>
                      <a:pt x="83" y="4326"/>
                    </a:cubicBezTo>
                    <a:cubicBezTo>
                      <a:pt x="709" y="3805"/>
                      <a:pt x="1189" y="3137"/>
                      <a:pt x="1544" y="2387"/>
                    </a:cubicBezTo>
                    <a:cubicBezTo>
                      <a:pt x="1898" y="1657"/>
                      <a:pt x="2128" y="843"/>
                      <a:pt x="2190" y="30"/>
                    </a:cubicBezTo>
                    <a:cubicBezTo>
                      <a:pt x="2190" y="15"/>
                      <a:pt x="2138" y="0"/>
                      <a:pt x="2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7"/>
              <p:cNvSpPr/>
              <p:nvPr/>
            </p:nvSpPr>
            <p:spPr>
              <a:xfrm>
                <a:off x="4864875" y="2222900"/>
                <a:ext cx="70400" cy="49550"/>
              </a:xfrm>
              <a:custGeom>
                <a:avLst/>
                <a:gdLst/>
                <a:ahLst/>
                <a:cxnLst/>
                <a:rect l="l" t="t" r="r" b="b"/>
                <a:pathLst>
                  <a:path w="2816" h="1982" extrusionOk="0">
                    <a:moveTo>
                      <a:pt x="125" y="0"/>
                    </a:moveTo>
                    <a:cubicBezTo>
                      <a:pt x="104" y="0"/>
                      <a:pt x="0" y="84"/>
                      <a:pt x="0" y="84"/>
                    </a:cubicBezTo>
                    <a:cubicBezTo>
                      <a:pt x="250" y="209"/>
                      <a:pt x="522" y="251"/>
                      <a:pt x="793" y="355"/>
                    </a:cubicBezTo>
                    <a:cubicBezTo>
                      <a:pt x="1043" y="459"/>
                      <a:pt x="1293" y="584"/>
                      <a:pt x="1544" y="751"/>
                    </a:cubicBezTo>
                    <a:cubicBezTo>
                      <a:pt x="2002" y="1085"/>
                      <a:pt x="2399" y="1502"/>
                      <a:pt x="2691" y="1982"/>
                    </a:cubicBezTo>
                    <a:cubicBezTo>
                      <a:pt x="2691" y="1982"/>
                      <a:pt x="2816" y="1940"/>
                      <a:pt x="2816" y="1919"/>
                    </a:cubicBezTo>
                    <a:lnTo>
                      <a:pt x="2795" y="1919"/>
                    </a:lnTo>
                    <a:cubicBezTo>
                      <a:pt x="2524" y="1419"/>
                      <a:pt x="2148" y="981"/>
                      <a:pt x="1690" y="647"/>
                    </a:cubicBezTo>
                    <a:cubicBezTo>
                      <a:pt x="1231" y="272"/>
                      <a:pt x="688" y="63"/>
                      <a:pt x="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7"/>
              <p:cNvSpPr/>
              <p:nvPr/>
            </p:nvSpPr>
            <p:spPr>
              <a:xfrm>
                <a:off x="5029650" y="2122250"/>
                <a:ext cx="30775" cy="60000"/>
              </a:xfrm>
              <a:custGeom>
                <a:avLst/>
                <a:gdLst/>
                <a:ahLst/>
                <a:cxnLst/>
                <a:rect l="l" t="t" r="r" b="b"/>
                <a:pathLst>
                  <a:path w="1231" h="2400" extrusionOk="0">
                    <a:moveTo>
                      <a:pt x="146" y="1"/>
                    </a:moveTo>
                    <a:cubicBezTo>
                      <a:pt x="125" y="1"/>
                      <a:pt x="0" y="22"/>
                      <a:pt x="0" y="43"/>
                    </a:cubicBezTo>
                    <a:cubicBezTo>
                      <a:pt x="63" y="126"/>
                      <a:pt x="125" y="210"/>
                      <a:pt x="209" y="293"/>
                    </a:cubicBezTo>
                    <a:cubicBezTo>
                      <a:pt x="271" y="376"/>
                      <a:pt x="334" y="460"/>
                      <a:pt x="396" y="543"/>
                    </a:cubicBezTo>
                    <a:cubicBezTo>
                      <a:pt x="522" y="731"/>
                      <a:pt x="647" y="919"/>
                      <a:pt x="730" y="1127"/>
                    </a:cubicBezTo>
                    <a:cubicBezTo>
                      <a:pt x="918" y="1524"/>
                      <a:pt x="1022" y="1962"/>
                      <a:pt x="1022" y="2400"/>
                    </a:cubicBezTo>
                    <a:cubicBezTo>
                      <a:pt x="1022" y="2400"/>
                      <a:pt x="1189" y="2400"/>
                      <a:pt x="1210" y="2358"/>
                    </a:cubicBezTo>
                    <a:lnTo>
                      <a:pt x="1210" y="2337"/>
                    </a:lnTo>
                    <a:cubicBezTo>
                      <a:pt x="1231" y="1899"/>
                      <a:pt x="1147" y="1440"/>
                      <a:pt x="980" y="1023"/>
                    </a:cubicBezTo>
                    <a:cubicBezTo>
                      <a:pt x="814" y="606"/>
                      <a:pt x="522" y="230"/>
                      <a:pt x="146" y="1"/>
                    </a:cubicBezTo>
                    <a:close/>
                  </a:path>
                </a:pathLst>
              </a:custGeom>
              <a:solidFill>
                <a:srgbClr val="7483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7"/>
              <p:cNvSpPr/>
              <p:nvPr/>
            </p:nvSpPr>
            <p:spPr>
              <a:xfrm>
                <a:off x="5222575" y="2269300"/>
                <a:ext cx="32350" cy="86600"/>
              </a:xfrm>
              <a:custGeom>
                <a:avLst/>
                <a:gdLst/>
                <a:ahLst/>
                <a:cxnLst/>
                <a:rect l="l" t="t" r="r" b="b"/>
                <a:pathLst>
                  <a:path w="1294" h="3464" extrusionOk="0">
                    <a:moveTo>
                      <a:pt x="146" y="1"/>
                    </a:moveTo>
                    <a:cubicBezTo>
                      <a:pt x="105" y="1"/>
                      <a:pt x="0" y="63"/>
                      <a:pt x="0" y="63"/>
                    </a:cubicBezTo>
                    <a:cubicBezTo>
                      <a:pt x="251" y="168"/>
                      <a:pt x="438" y="355"/>
                      <a:pt x="584" y="606"/>
                    </a:cubicBezTo>
                    <a:cubicBezTo>
                      <a:pt x="730" y="835"/>
                      <a:pt x="814" y="1127"/>
                      <a:pt x="856" y="1398"/>
                    </a:cubicBezTo>
                    <a:cubicBezTo>
                      <a:pt x="918" y="1753"/>
                      <a:pt x="918" y="2107"/>
                      <a:pt x="856" y="2441"/>
                    </a:cubicBezTo>
                    <a:cubicBezTo>
                      <a:pt x="793" y="2796"/>
                      <a:pt x="689" y="3129"/>
                      <a:pt x="584" y="3463"/>
                    </a:cubicBezTo>
                    <a:cubicBezTo>
                      <a:pt x="584" y="3463"/>
                      <a:pt x="730" y="3442"/>
                      <a:pt x="751" y="3421"/>
                    </a:cubicBezTo>
                    <a:cubicBezTo>
                      <a:pt x="1148" y="2796"/>
                      <a:pt x="1294" y="2024"/>
                      <a:pt x="1168" y="1294"/>
                    </a:cubicBezTo>
                    <a:cubicBezTo>
                      <a:pt x="1127" y="1002"/>
                      <a:pt x="1022" y="731"/>
                      <a:pt x="856" y="501"/>
                    </a:cubicBezTo>
                    <a:cubicBezTo>
                      <a:pt x="689" y="251"/>
                      <a:pt x="438" y="84"/>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7"/>
              <p:cNvSpPr/>
              <p:nvPr/>
            </p:nvSpPr>
            <p:spPr>
              <a:xfrm>
                <a:off x="5405075" y="1904850"/>
                <a:ext cx="809300" cy="774375"/>
              </a:xfrm>
              <a:custGeom>
                <a:avLst/>
                <a:gdLst/>
                <a:ahLst/>
                <a:cxnLst/>
                <a:rect l="l" t="t" r="r" b="b"/>
                <a:pathLst>
                  <a:path w="32372" h="30975" extrusionOk="0">
                    <a:moveTo>
                      <a:pt x="18236" y="0"/>
                    </a:moveTo>
                    <a:cubicBezTo>
                      <a:pt x="16526" y="0"/>
                      <a:pt x="14554" y="548"/>
                      <a:pt x="13266" y="1418"/>
                    </a:cubicBezTo>
                    <a:cubicBezTo>
                      <a:pt x="10179" y="3462"/>
                      <a:pt x="9595" y="7675"/>
                      <a:pt x="9491" y="11367"/>
                    </a:cubicBezTo>
                    <a:cubicBezTo>
                      <a:pt x="8406" y="10136"/>
                      <a:pt x="7092" y="9156"/>
                      <a:pt x="5590" y="8530"/>
                    </a:cubicBezTo>
                    <a:cubicBezTo>
                      <a:pt x="5048" y="8280"/>
                      <a:pt x="4443" y="8134"/>
                      <a:pt x="3838" y="8113"/>
                    </a:cubicBezTo>
                    <a:cubicBezTo>
                      <a:pt x="3818" y="8113"/>
                      <a:pt x="3797" y="8112"/>
                      <a:pt x="3777" y="8112"/>
                    </a:cubicBezTo>
                    <a:cubicBezTo>
                      <a:pt x="1803" y="8112"/>
                      <a:pt x="229" y="10094"/>
                      <a:pt x="105" y="12076"/>
                    </a:cubicBezTo>
                    <a:cubicBezTo>
                      <a:pt x="1" y="14078"/>
                      <a:pt x="1085" y="15976"/>
                      <a:pt x="2441" y="17436"/>
                    </a:cubicBezTo>
                    <a:cubicBezTo>
                      <a:pt x="3088" y="18145"/>
                      <a:pt x="3818" y="18750"/>
                      <a:pt x="4652" y="19230"/>
                    </a:cubicBezTo>
                    <a:cubicBezTo>
                      <a:pt x="5778" y="19856"/>
                      <a:pt x="7071" y="20148"/>
                      <a:pt x="8365" y="20377"/>
                    </a:cubicBezTo>
                    <a:cubicBezTo>
                      <a:pt x="9309" y="20547"/>
                      <a:pt x="10391" y="20803"/>
                      <a:pt x="11377" y="20803"/>
                    </a:cubicBezTo>
                    <a:cubicBezTo>
                      <a:pt x="11480" y="20803"/>
                      <a:pt x="11581" y="20800"/>
                      <a:pt x="11681" y="20794"/>
                    </a:cubicBezTo>
                    <a:cubicBezTo>
                      <a:pt x="11472" y="20294"/>
                      <a:pt x="10555" y="19835"/>
                      <a:pt x="10158" y="19334"/>
                    </a:cubicBezTo>
                    <a:cubicBezTo>
                      <a:pt x="9679" y="18709"/>
                      <a:pt x="9324" y="17979"/>
                      <a:pt x="9178" y="17207"/>
                    </a:cubicBezTo>
                    <a:lnTo>
                      <a:pt x="9178" y="17207"/>
                    </a:lnTo>
                    <a:cubicBezTo>
                      <a:pt x="10263" y="19856"/>
                      <a:pt x="13892" y="20794"/>
                      <a:pt x="16290" y="21608"/>
                    </a:cubicBezTo>
                    <a:cubicBezTo>
                      <a:pt x="18647" y="22379"/>
                      <a:pt x="20900" y="23401"/>
                      <a:pt x="23027" y="24653"/>
                    </a:cubicBezTo>
                    <a:cubicBezTo>
                      <a:pt x="22861" y="23589"/>
                      <a:pt x="22110" y="22400"/>
                      <a:pt x="21672" y="21399"/>
                    </a:cubicBezTo>
                    <a:lnTo>
                      <a:pt x="21672" y="21399"/>
                    </a:lnTo>
                    <a:cubicBezTo>
                      <a:pt x="22339" y="21879"/>
                      <a:pt x="22944" y="22442"/>
                      <a:pt x="23465" y="23089"/>
                    </a:cubicBezTo>
                    <a:cubicBezTo>
                      <a:pt x="23757" y="23485"/>
                      <a:pt x="24049" y="23902"/>
                      <a:pt x="24321" y="24319"/>
                    </a:cubicBezTo>
                    <a:cubicBezTo>
                      <a:pt x="24926" y="25237"/>
                      <a:pt x="25447" y="26342"/>
                      <a:pt x="26302" y="27072"/>
                    </a:cubicBezTo>
                    <a:cubicBezTo>
                      <a:pt x="27074" y="27698"/>
                      <a:pt x="27762" y="28428"/>
                      <a:pt x="28346" y="29221"/>
                    </a:cubicBezTo>
                    <a:cubicBezTo>
                      <a:pt x="28892" y="29949"/>
                      <a:pt x="29041" y="30975"/>
                      <a:pt x="29483" y="30975"/>
                    </a:cubicBezTo>
                    <a:cubicBezTo>
                      <a:pt x="29649" y="30975"/>
                      <a:pt x="29856" y="30831"/>
                      <a:pt x="30140" y="30472"/>
                    </a:cubicBezTo>
                    <a:cubicBezTo>
                      <a:pt x="30849" y="29575"/>
                      <a:pt x="31308" y="27907"/>
                      <a:pt x="31600" y="26822"/>
                    </a:cubicBezTo>
                    <a:cubicBezTo>
                      <a:pt x="32059" y="25216"/>
                      <a:pt x="32372" y="23902"/>
                      <a:pt x="32309" y="22192"/>
                    </a:cubicBezTo>
                    <a:cubicBezTo>
                      <a:pt x="32267" y="20773"/>
                      <a:pt x="32267" y="19313"/>
                      <a:pt x="31433" y="18145"/>
                    </a:cubicBezTo>
                    <a:cubicBezTo>
                      <a:pt x="30557" y="16873"/>
                      <a:pt x="29493" y="15726"/>
                      <a:pt x="28304" y="14746"/>
                    </a:cubicBezTo>
                    <a:lnTo>
                      <a:pt x="28304" y="14746"/>
                    </a:lnTo>
                    <a:cubicBezTo>
                      <a:pt x="29764" y="15580"/>
                      <a:pt x="31266" y="16456"/>
                      <a:pt x="32205" y="17833"/>
                    </a:cubicBezTo>
                    <a:cubicBezTo>
                      <a:pt x="31996" y="13932"/>
                      <a:pt x="30912" y="10303"/>
                      <a:pt x="28638" y="7091"/>
                    </a:cubicBezTo>
                    <a:cubicBezTo>
                      <a:pt x="28033" y="6215"/>
                      <a:pt x="27595" y="5422"/>
                      <a:pt x="26615" y="4922"/>
                    </a:cubicBezTo>
                    <a:cubicBezTo>
                      <a:pt x="25927" y="4588"/>
                      <a:pt x="25218" y="4359"/>
                      <a:pt x="24467" y="4233"/>
                    </a:cubicBezTo>
                    <a:cubicBezTo>
                      <a:pt x="23653" y="4087"/>
                      <a:pt x="22861" y="3941"/>
                      <a:pt x="22047" y="3858"/>
                    </a:cubicBezTo>
                    <a:cubicBezTo>
                      <a:pt x="22722" y="3602"/>
                      <a:pt x="23430" y="3475"/>
                      <a:pt x="24141" y="3475"/>
                    </a:cubicBezTo>
                    <a:cubicBezTo>
                      <a:pt x="24242" y="3475"/>
                      <a:pt x="24344" y="3477"/>
                      <a:pt x="24446" y="3483"/>
                    </a:cubicBezTo>
                    <a:cubicBezTo>
                      <a:pt x="24834" y="3509"/>
                      <a:pt x="25205" y="3622"/>
                      <a:pt x="25576" y="3622"/>
                    </a:cubicBezTo>
                    <a:cubicBezTo>
                      <a:pt x="25782" y="3622"/>
                      <a:pt x="25989" y="3587"/>
                      <a:pt x="26198" y="3483"/>
                    </a:cubicBezTo>
                    <a:cubicBezTo>
                      <a:pt x="24446" y="1564"/>
                      <a:pt x="21943" y="583"/>
                      <a:pt x="19440" y="104"/>
                    </a:cubicBezTo>
                    <a:cubicBezTo>
                      <a:pt x="19064" y="33"/>
                      <a:pt x="18658" y="0"/>
                      <a:pt x="18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7"/>
              <p:cNvSpPr/>
              <p:nvPr/>
            </p:nvSpPr>
            <p:spPr>
              <a:xfrm>
                <a:off x="5637125" y="2222825"/>
                <a:ext cx="37550" cy="133075"/>
              </a:xfrm>
              <a:custGeom>
                <a:avLst/>
                <a:gdLst/>
                <a:ahLst/>
                <a:cxnLst/>
                <a:rect l="l" t="t" r="r" b="b"/>
                <a:pathLst>
                  <a:path w="1502" h="5323" extrusionOk="0">
                    <a:moveTo>
                      <a:pt x="958" y="1"/>
                    </a:moveTo>
                    <a:cubicBezTo>
                      <a:pt x="954" y="1"/>
                      <a:pt x="946" y="8"/>
                      <a:pt x="936" y="18"/>
                    </a:cubicBezTo>
                    <a:lnTo>
                      <a:pt x="936" y="18"/>
                    </a:lnTo>
                    <a:cubicBezTo>
                      <a:pt x="944" y="13"/>
                      <a:pt x="952" y="8"/>
                      <a:pt x="960" y="3"/>
                    </a:cubicBezTo>
                    <a:cubicBezTo>
                      <a:pt x="960" y="2"/>
                      <a:pt x="959" y="1"/>
                      <a:pt x="958" y="1"/>
                    </a:cubicBezTo>
                    <a:close/>
                    <a:moveTo>
                      <a:pt x="936" y="18"/>
                    </a:moveTo>
                    <a:cubicBezTo>
                      <a:pt x="633" y="206"/>
                      <a:pt x="372" y="492"/>
                      <a:pt x="230" y="817"/>
                    </a:cubicBezTo>
                    <a:cubicBezTo>
                      <a:pt x="42" y="1297"/>
                      <a:pt x="0" y="1839"/>
                      <a:pt x="146" y="2339"/>
                    </a:cubicBezTo>
                    <a:cubicBezTo>
                      <a:pt x="251" y="2882"/>
                      <a:pt x="438" y="3382"/>
                      <a:pt x="668" y="3883"/>
                    </a:cubicBezTo>
                    <a:cubicBezTo>
                      <a:pt x="855" y="4404"/>
                      <a:pt x="1127" y="4884"/>
                      <a:pt x="1439" y="5322"/>
                    </a:cubicBezTo>
                    <a:cubicBezTo>
                      <a:pt x="1439" y="5322"/>
                      <a:pt x="1502" y="5280"/>
                      <a:pt x="1481" y="5280"/>
                    </a:cubicBezTo>
                    <a:cubicBezTo>
                      <a:pt x="1022" y="4509"/>
                      <a:pt x="647" y="3674"/>
                      <a:pt x="397" y="2819"/>
                    </a:cubicBezTo>
                    <a:cubicBezTo>
                      <a:pt x="251" y="2339"/>
                      <a:pt x="188" y="1860"/>
                      <a:pt x="209" y="1359"/>
                    </a:cubicBezTo>
                    <a:cubicBezTo>
                      <a:pt x="230" y="859"/>
                      <a:pt x="459" y="400"/>
                      <a:pt x="855" y="108"/>
                    </a:cubicBezTo>
                    <a:cubicBezTo>
                      <a:pt x="869" y="94"/>
                      <a:pt x="910" y="45"/>
                      <a:pt x="936" y="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7"/>
              <p:cNvSpPr/>
              <p:nvPr/>
            </p:nvSpPr>
            <p:spPr>
              <a:xfrm>
                <a:off x="5485375" y="2213350"/>
                <a:ext cx="145500" cy="139050"/>
              </a:xfrm>
              <a:custGeom>
                <a:avLst/>
                <a:gdLst/>
                <a:ahLst/>
                <a:cxnLst/>
                <a:rect l="l" t="t" r="r" b="b"/>
                <a:pathLst>
                  <a:path w="5820" h="5562" extrusionOk="0">
                    <a:moveTo>
                      <a:pt x="5182" y="1"/>
                    </a:moveTo>
                    <a:cubicBezTo>
                      <a:pt x="4043" y="1"/>
                      <a:pt x="2926" y="318"/>
                      <a:pt x="1961" y="925"/>
                    </a:cubicBezTo>
                    <a:cubicBezTo>
                      <a:pt x="981" y="1530"/>
                      <a:pt x="126" y="2531"/>
                      <a:pt x="63" y="3740"/>
                    </a:cubicBezTo>
                    <a:cubicBezTo>
                      <a:pt x="1" y="4387"/>
                      <a:pt x="230" y="5034"/>
                      <a:pt x="668" y="5513"/>
                    </a:cubicBezTo>
                    <a:cubicBezTo>
                      <a:pt x="668" y="5528"/>
                      <a:pt x="727" y="5561"/>
                      <a:pt x="750" y="5561"/>
                    </a:cubicBezTo>
                    <a:cubicBezTo>
                      <a:pt x="761" y="5561"/>
                      <a:pt x="765" y="5554"/>
                      <a:pt x="752" y="5534"/>
                    </a:cubicBezTo>
                    <a:cubicBezTo>
                      <a:pt x="42" y="4596"/>
                      <a:pt x="188" y="3302"/>
                      <a:pt x="814" y="2364"/>
                    </a:cubicBezTo>
                    <a:cubicBezTo>
                      <a:pt x="1544" y="1363"/>
                      <a:pt x="2566" y="654"/>
                      <a:pt x="3755" y="362"/>
                    </a:cubicBezTo>
                    <a:cubicBezTo>
                      <a:pt x="4356" y="174"/>
                      <a:pt x="4975" y="87"/>
                      <a:pt x="5610" y="87"/>
                    </a:cubicBezTo>
                    <a:cubicBezTo>
                      <a:pt x="5680" y="87"/>
                      <a:pt x="5750" y="88"/>
                      <a:pt x="5820" y="90"/>
                    </a:cubicBezTo>
                    <a:cubicBezTo>
                      <a:pt x="5820" y="90"/>
                      <a:pt x="5778" y="28"/>
                      <a:pt x="5757" y="28"/>
                    </a:cubicBezTo>
                    <a:cubicBezTo>
                      <a:pt x="5565" y="10"/>
                      <a:pt x="5373" y="1"/>
                      <a:pt x="51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7"/>
              <p:cNvSpPr/>
              <p:nvPr/>
            </p:nvSpPr>
            <p:spPr>
              <a:xfrm>
                <a:off x="5696575" y="2125400"/>
                <a:ext cx="302450" cy="66350"/>
              </a:xfrm>
              <a:custGeom>
                <a:avLst/>
                <a:gdLst/>
                <a:ahLst/>
                <a:cxnLst/>
                <a:rect l="l" t="t" r="r" b="b"/>
                <a:pathLst>
                  <a:path w="12098" h="2654" extrusionOk="0">
                    <a:moveTo>
                      <a:pt x="7321" y="0"/>
                    </a:moveTo>
                    <a:cubicBezTo>
                      <a:pt x="5611" y="0"/>
                      <a:pt x="3900" y="355"/>
                      <a:pt x="2357" y="1085"/>
                    </a:cubicBezTo>
                    <a:cubicBezTo>
                      <a:pt x="1481" y="1460"/>
                      <a:pt x="688" y="1982"/>
                      <a:pt x="0" y="2607"/>
                    </a:cubicBezTo>
                    <a:cubicBezTo>
                      <a:pt x="0" y="2607"/>
                      <a:pt x="77" y="2653"/>
                      <a:pt x="112" y="2653"/>
                    </a:cubicBezTo>
                    <a:cubicBezTo>
                      <a:pt x="118" y="2653"/>
                      <a:pt x="122" y="2652"/>
                      <a:pt x="125" y="2649"/>
                    </a:cubicBezTo>
                    <a:cubicBezTo>
                      <a:pt x="793" y="2190"/>
                      <a:pt x="1481" y="1752"/>
                      <a:pt x="2190" y="1377"/>
                    </a:cubicBezTo>
                    <a:cubicBezTo>
                      <a:pt x="2920" y="1001"/>
                      <a:pt x="3671" y="730"/>
                      <a:pt x="4443" y="501"/>
                    </a:cubicBezTo>
                    <a:cubicBezTo>
                      <a:pt x="5430" y="234"/>
                      <a:pt x="6451" y="95"/>
                      <a:pt x="7473" y="95"/>
                    </a:cubicBezTo>
                    <a:cubicBezTo>
                      <a:pt x="8050" y="95"/>
                      <a:pt x="8627" y="139"/>
                      <a:pt x="9198" y="230"/>
                    </a:cubicBezTo>
                    <a:cubicBezTo>
                      <a:pt x="10199" y="355"/>
                      <a:pt x="11159" y="751"/>
                      <a:pt x="11972" y="1356"/>
                    </a:cubicBezTo>
                    <a:cubicBezTo>
                      <a:pt x="11993" y="1377"/>
                      <a:pt x="12097" y="1377"/>
                      <a:pt x="12097" y="1377"/>
                    </a:cubicBezTo>
                    <a:cubicBezTo>
                      <a:pt x="11451" y="855"/>
                      <a:pt x="10679" y="480"/>
                      <a:pt x="9866" y="313"/>
                    </a:cubicBezTo>
                    <a:cubicBezTo>
                      <a:pt x="9031" y="104"/>
                      <a:pt x="8176" y="0"/>
                      <a:pt x="73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7"/>
              <p:cNvSpPr/>
              <p:nvPr/>
            </p:nvSpPr>
            <p:spPr>
              <a:xfrm>
                <a:off x="5693425" y="1967400"/>
                <a:ext cx="218000" cy="201825"/>
              </a:xfrm>
              <a:custGeom>
                <a:avLst/>
                <a:gdLst/>
                <a:ahLst/>
                <a:cxnLst/>
                <a:rect l="l" t="t" r="r" b="b"/>
                <a:pathLst>
                  <a:path w="8720" h="8073" extrusionOk="0">
                    <a:moveTo>
                      <a:pt x="8573" y="0"/>
                    </a:moveTo>
                    <a:cubicBezTo>
                      <a:pt x="8115" y="84"/>
                      <a:pt x="7656" y="188"/>
                      <a:pt x="7197" y="334"/>
                    </a:cubicBezTo>
                    <a:lnTo>
                      <a:pt x="5841" y="709"/>
                    </a:lnTo>
                    <a:cubicBezTo>
                      <a:pt x="5069" y="897"/>
                      <a:pt x="4318" y="1168"/>
                      <a:pt x="3588" y="1502"/>
                    </a:cubicBezTo>
                    <a:cubicBezTo>
                      <a:pt x="2858" y="1857"/>
                      <a:pt x="2254" y="2420"/>
                      <a:pt x="1795" y="3087"/>
                    </a:cubicBezTo>
                    <a:cubicBezTo>
                      <a:pt x="1336" y="3775"/>
                      <a:pt x="919" y="4505"/>
                      <a:pt x="585" y="5256"/>
                    </a:cubicBezTo>
                    <a:cubicBezTo>
                      <a:pt x="189" y="6112"/>
                      <a:pt x="1" y="7071"/>
                      <a:pt x="22" y="8010"/>
                    </a:cubicBezTo>
                    <a:cubicBezTo>
                      <a:pt x="22" y="8030"/>
                      <a:pt x="147" y="8072"/>
                      <a:pt x="147" y="8072"/>
                    </a:cubicBezTo>
                    <a:cubicBezTo>
                      <a:pt x="209" y="6404"/>
                      <a:pt x="981" y="4839"/>
                      <a:pt x="1878" y="3463"/>
                    </a:cubicBezTo>
                    <a:cubicBezTo>
                      <a:pt x="2316" y="2774"/>
                      <a:pt x="2879" y="2190"/>
                      <a:pt x="3588" y="1773"/>
                    </a:cubicBezTo>
                    <a:cubicBezTo>
                      <a:pt x="4277" y="1419"/>
                      <a:pt x="5028" y="1127"/>
                      <a:pt x="5799" y="939"/>
                    </a:cubicBezTo>
                    <a:lnTo>
                      <a:pt x="7239" y="543"/>
                    </a:lnTo>
                    <a:cubicBezTo>
                      <a:pt x="7489" y="480"/>
                      <a:pt x="7739" y="397"/>
                      <a:pt x="7969" y="334"/>
                    </a:cubicBezTo>
                    <a:cubicBezTo>
                      <a:pt x="8219" y="271"/>
                      <a:pt x="8469" y="167"/>
                      <a:pt x="8719" y="63"/>
                    </a:cubicBezTo>
                    <a:cubicBezTo>
                      <a:pt x="8699" y="63"/>
                      <a:pt x="8615" y="0"/>
                      <a:pt x="8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7"/>
              <p:cNvSpPr/>
              <p:nvPr/>
            </p:nvSpPr>
            <p:spPr>
              <a:xfrm>
                <a:off x="5667375" y="2207250"/>
                <a:ext cx="382225" cy="218500"/>
              </a:xfrm>
              <a:custGeom>
                <a:avLst/>
                <a:gdLst/>
                <a:ahLst/>
                <a:cxnLst/>
                <a:rect l="l" t="t" r="r" b="b"/>
                <a:pathLst>
                  <a:path w="15289" h="8740" extrusionOk="0">
                    <a:moveTo>
                      <a:pt x="83" y="1"/>
                    </a:moveTo>
                    <a:cubicBezTo>
                      <a:pt x="63" y="1"/>
                      <a:pt x="0" y="84"/>
                      <a:pt x="0" y="84"/>
                    </a:cubicBezTo>
                    <a:cubicBezTo>
                      <a:pt x="480" y="418"/>
                      <a:pt x="1043" y="647"/>
                      <a:pt x="1627" y="752"/>
                    </a:cubicBezTo>
                    <a:cubicBezTo>
                      <a:pt x="2211" y="898"/>
                      <a:pt x="2816" y="1002"/>
                      <a:pt x="3421" y="1106"/>
                    </a:cubicBezTo>
                    <a:cubicBezTo>
                      <a:pt x="4610" y="1315"/>
                      <a:pt x="5757" y="1648"/>
                      <a:pt x="6862" y="2086"/>
                    </a:cubicBezTo>
                    <a:cubicBezTo>
                      <a:pt x="9073" y="2921"/>
                      <a:pt x="11138" y="4151"/>
                      <a:pt x="12932" y="5716"/>
                    </a:cubicBezTo>
                    <a:cubicBezTo>
                      <a:pt x="13891" y="6550"/>
                      <a:pt x="14726" y="7530"/>
                      <a:pt x="15143" y="8740"/>
                    </a:cubicBezTo>
                    <a:cubicBezTo>
                      <a:pt x="15143" y="8740"/>
                      <a:pt x="15289" y="8657"/>
                      <a:pt x="15289" y="8636"/>
                    </a:cubicBezTo>
                    <a:cubicBezTo>
                      <a:pt x="14934" y="7551"/>
                      <a:pt x="14204" y="6654"/>
                      <a:pt x="13411" y="5883"/>
                    </a:cubicBezTo>
                    <a:cubicBezTo>
                      <a:pt x="12535" y="5069"/>
                      <a:pt x="11597" y="4360"/>
                      <a:pt x="10596" y="3734"/>
                    </a:cubicBezTo>
                    <a:cubicBezTo>
                      <a:pt x="8573" y="2483"/>
                      <a:pt x="6341" y="1586"/>
                      <a:pt x="4005" y="1085"/>
                    </a:cubicBezTo>
                    <a:cubicBezTo>
                      <a:pt x="3337" y="960"/>
                      <a:pt x="2691" y="835"/>
                      <a:pt x="2023" y="689"/>
                    </a:cubicBezTo>
                    <a:cubicBezTo>
                      <a:pt x="1356" y="501"/>
                      <a:pt x="709" y="27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7"/>
              <p:cNvSpPr/>
              <p:nvPr/>
            </p:nvSpPr>
            <p:spPr>
              <a:xfrm>
                <a:off x="5425425" y="2143200"/>
                <a:ext cx="68325" cy="27050"/>
              </a:xfrm>
              <a:custGeom>
                <a:avLst/>
                <a:gdLst/>
                <a:ahLst/>
                <a:cxnLst/>
                <a:rect l="l" t="t" r="r" b="b"/>
                <a:pathLst>
                  <a:path w="2733" h="1082" extrusionOk="0">
                    <a:moveTo>
                      <a:pt x="2730" y="122"/>
                    </a:moveTo>
                    <a:cubicBezTo>
                      <a:pt x="2731" y="122"/>
                      <a:pt x="2731" y="122"/>
                      <a:pt x="2732" y="122"/>
                    </a:cubicBezTo>
                    <a:cubicBezTo>
                      <a:pt x="2731" y="122"/>
                      <a:pt x="2731" y="122"/>
                      <a:pt x="2730" y="122"/>
                    </a:cubicBezTo>
                    <a:close/>
                    <a:moveTo>
                      <a:pt x="2041" y="0"/>
                    </a:moveTo>
                    <a:cubicBezTo>
                      <a:pt x="1751" y="0"/>
                      <a:pt x="1463" y="48"/>
                      <a:pt x="1189" y="143"/>
                    </a:cubicBezTo>
                    <a:cubicBezTo>
                      <a:pt x="709" y="310"/>
                      <a:pt x="313" y="602"/>
                      <a:pt x="0" y="998"/>
                    </a:cubicBezTo>
                    <a:lnTo>
                      <a:pt x="83" y="1061"/>
                    </a:lnTo>
                    <a:lnTo>
                      <a:pt x="83" y="1082"/>
                    </a:lnTo>
                    <a:cubicBezTo>
                      <a:pt x="417" y="706"/>
                      <a:pt x="855" y="435"/>
                      <a:pt x="1335" y="289"/>
                    </a:cubicBezTo>
                    <a:cubicBezTo>
                      <a:pt x="1684" y="173"/>
                      <a:pt x="2059" y="110"/>
                      <a:pt x="2439" y="110"/>
                    </a:cubicBezTo>
                    <a:cubicBezTo>
                      <a:pt x="2536" y="110"/>
                      <a:pt x="2633" y="114"/>
                      <a:pt x="2730" y="122"/>
                    </a:cubicBezTo>
                    <a:lnTo>
                      <a:pt x="2730" y="122"/>
                    </a:lnTo>
                    <a:cubicBezTo>
                      <a:pt x="2710" y="119"/>
                      <a:pt x="2691" y="81"/>
                      <a:pt x="2691" y="81"/>
                    </a:cubicBezTo>
                    <a:cubicBezTo>
                      <a:pt x="2476" y="27"/>
                      <a:pt x="2258" y="0"/>
                      <a:pt x="20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7"/>
              <p:cNvSpPr/>
              <p:nvPr/>
            </p:nvSpPr>
            <p:spPr>
              <a:xfrm>
                <a:off x="5701775" y="2239075"/>
                <a:ext cx="300900" cy="140875"/>
              </a:xfrm>
              <a:custGeom>
                <a:avLst/>
                <a:gdLst/>
                <a:ahLst/>
                <a:cxnLst/>
                <a:rect l="l" t="t" r="r" b="b"/>
                <a:pathLst>
                  <a:path w="12036" h="5635" extrusionOk="0">
                    <a:moveTo>
                      <a:pt x="105" y="0"/>
                    </a:moveTo>
                    <a:cubicBezTo>
                      <a:pt x="84" y="0"/>
                      <a:pt x="1" y="63"/>
                      <a:pt x="21" y="83"/>
                    </a:cubicBezTo>
                    <a:cubicBezTo>
                      <a:pt x="1857" y="605"/>
                      <a:pt x="3755" y="939"/>
                      <a:pt x="5570" y="1523"/>
                    </a:cubicBezTo>
                    <a:cubicBezTo>
                      <a:pt x="7134" y="2023"/>
                      <a:pt x="8594" y="2774"/>
                      <a:pt x="9866" y="3775"/>
                    </a:cubicBezTo>
                    <a:cubicBezTo>
                      <a:pt x="10596" y="4338"/>
                      <a:pt x="11264" y="4964"/>
                      <a:pt x="11889" y="5632"/>
                    </a:cubicBezTo>
                    <a:cubicBezTo>
                      <a:pt x="11892" y="5634"/>
                      <a:pt x="11895" y="5635"/>
                      <a:pt x="11900" y="5635"/>
                    </a:cubicBezTo>
                    <a:cubicBezTo>
                      <a:pt x="11936" y="5635"/>
                      <a:pt x="12035" y="5567"/>
                      <a:pt x="12035" y="5548"/>
                    </a:cubicBezTo>
                    <a:cubicBezTo>
                      <a:pt x="11013" y="4297"/>
                      <a:pt x="9741" y="3254"/>
                      <a:pt x="8323" y="2482"/>
                    </a:cubicBezTo>
                    <a:cubicBezTo>
                      <a:pt x="7614" y="2086"/>
                      <a:pt x="6884" y="1752"/>
                      <a:pt x="6112" y="1502"/>
                    </a:cubicBezTo>
                    <a:cubicBezTo>
                      <a:pt x="5215" y="1189"/>
                      <a:pt x="4276" y="980"/>
                      <a:pt x="3359" y="751"/>
                    </a:cubicBezTo>
                    <a:cubicBezTo>
                      <a:pt x="2274" y="501"/>
                      <a:pt x="1190" y="229"/>
                      <a:pt x="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7"/>
              <p:cNvSpPr/>
              <p:nvPr/>
            </p:nvSpPr>
            <p:spPr>
              <a:xfrm>
                <a:off x="5614175" y="2222375"/>
                <a:ext cx="54250" cy="149150"/>
              </a:xfrm>
              <a:custGeom>
                <a:avLst/>
                <a:gdLst/>
                <a:ahLst/>
                <a:cxnLst/>
                <a:rect l="l" t="t" r="r" b="b"/>
                <a:pathLst>
                  <a:path w="2170" h="5966" extrusionOk="0">
                    <a:moveTo>
                      <a:pt x="1023" y="1"/>
                    </a:moveTo>
                    <a:cubicBezTo>
                      <a:pt x="1002" y="21"/>
                      <a:pt x="897" y="21"/>
                      <a:pt x="856" y="63"/>
                    </a:cubicBezTo>
                    <a:cubicBezTo>
                      <a:pt x="293" y="647"/>
                      <a:pt x="1" y="1461"/>
                      <a:pt x="63" y="2274"/>
                    </a:cubicBezTo>
                    <a:cubicBezTo>
                      <a:pt x="126" y="3150"/>
                      <a:pt x="418" y="4005"/>
                      <a:pt x="960" y="4735"/>
                    </a:cubicBezTo>
                    <a:cubicBezTo>
                      <a:pt x="1106" y="4965"/>
                      <a:pt x="1273" y="5173"/>
                      <a:pt x="1440" y="5382"/>
                    </a:cubicBezTo>
                    <a:cubicBezTo>
                      <a:pt x="1607" y="5611"/>
                      <a:pt x="1794" y="5799"/>
                      <a:pt x="2024" y="5966"/>
                    </a:cubicBezTo>
                    <a:cubicBezTo>
                      <a:pt x="2086" y="5966"/>
                      <a:pt x="2128" y="5945"/>
                      <a:pt x="2170" y="5924"/>
                    </a:cubicBezTo>
                    <a:cubicBezTo>
                      <a:pt x="2107" y="5778"/>
                      <a:pt x="2024" y="5653"/>
                      <a:pt x="1919" y="5570"/>
                    </a:cubicBezTo>
                    <a:lnTo>
                      <a:pt x="1648" y="5215"/>
                    </a:lnTo>
                    <a:cubicBezTo>
                      <a:pt x="1481" y="4965"/>
                      <a:pt x="1294" y="4735"/>
                      <a:pt x="1127" y="4485"/>
                    </a:cubicBezTo>
                    <a:cubicBezTo>
                      <a:pt x="814" y="4005"/>
                      <a:pt x="564" y="3463"/>
                      <a:pt x="418" y="2900"/>
                    </a:cubicBezTo>
                    <a:cubicBezTo>
                      <a:pt x="188" y="1919"/>
                      <a:pt x="293" y="772"/>
                      <a:pt x="1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7"/>
              <p:cNvSpPr/>
              <p:nvPr/>
            </p:nvSpPr>
            <p:spPr>
              <a:xfrm>
                <a:off x="5466075" y="2180475"/>
                <a:ext cx="130400" cy="113800"/>
              </a:xfrm>
              <a:custGeom>
                <a:avLst/>
                <a:gdLst/>
                <a:ahLst/>
                <a:cxnLst/>
                <a:rect l="l" t="t" r="r" b="b"/>
                <a:pathLst>
                  <a:path w="5216" h="4552" extrusionOk="0">
                    <a:moveTo>
                      <a:pt x="4798" y="0"/>
                    </a:moveTo>
                    <a:cubicBezTo>
                      <a:pt x="4493" y="0"/>
                      <a:pt x="4169" y="132"/>
                      <a:pt x="3901" y="217"/>
                    </a:cubicBezTo>
                    <a:cubicBezTo>
                      <a:pt x="3401" y="363"/>
                      <a:pt x="2921" y="571"/>
                      <a:pt x="2462" y="821"/>
                    </a:cubicBezTo>
                    <a:cubicBezTo>
                      <a:pt x="1544" y="1280"/>
                      <a:pt x="814" y="2010"/>
                      <a:pt x="376" y="2928"/>
                    </a:cubicBezTo>
                    <a:cubicBezTo>
                      <a:pt x="168" y="3429"/>
                      <a:pt x="1" y="4033"/>
                      <a:pt x="210" y="4534"/>
                    </a:cubicBezTo>
                    <a:cubicBezTo>
                      <a:pt x="216" y="4546"/>
                      <a:pt x="238" y="4551"/>
                      <a:pt x="266" y="4551"/>
                    </a:cubicBezTo>
                    <a:cubicBezTo>
                      <a:pt x="335" y="4551"/>
                      <a:pt x="439" y="4522"/>
                      <a:pt x="439" y="4492"/>
                    </a:cubicBezTo>
                    <a:cubicBezTo>
                      <a:pt x="460" y="4221"/>
                      <a:pt x="460" y="3950"/>
                      <a:pt x="481" y="3658"/>
                    </a:cubicBezTo>
                    <a:cubicBezTo>
                      <a:pt x="543" y="3387"/>
                      <a:pt x="606" y="3095"/>
                      <a:pt x="731" y="2845"/>
                    </a:cubicBezTo>
                    <a:cubicBezTo>
                      <a:pt x="960" y="2344"/>
                      <a:pt x="1273" y="1906"/>
                      <a:pt x="1670" y="1531"/>
                    </a:cubicBezTo>
                    <a:cubicBezTo>
                      <a:pt x="2128" y="1155"/>
                      <a:pt x="2629" y="821"/>
                      <a:pt x="3171" y="592"/>
                    </a:cubicBezTo>
                    <a:cubicBezTo>
                      <a:pt x="3422" y="467"/>
                      <a:pt x="3714" y="363"/>
                      <a:pt x="4006" y="258"/>
                    </a:cubicBezTo>
                    <a:cubicBezTo>
                      <a:pt x="4239" y="171"/>
                      <a:pt x="4482" y="63"/>
                      <a:pt x="4722" y="63"/>
                    </a:cubicBezTo>
                    <a:cubicBezTo>
                      <a:pt x="4825" y="63"/>
                      <a:pt x="4927" y="83"/>
                      <a:pt x="5028" y="133"/>
                    </a:cubicBezTo>
                    <a:cubicBezTo>
                      <a:pt x="5044" y="139"/>
                      <a:pt x="5061" y="141"/>
                      <a:pt x="5078" y="141"/>
                    </a:cubicBezTo>
                    <a:cubicBezTo>
                      <a:pt x="5120" y="141"/>
                      <a:pt x="5159" y="124"/>
                      <a:pt x="5189" y="97"/>
                    </a:cubicBezTo>
                    <a:lnTo>
                      <a:pt x="5189" y="97"/>
                    </a:lnTo>
                    <a:cubicBezTo>
                      <a:pt x="5198" y="102"/>
                      <a:pt x="5207" y="107"/>
                      <a:pt x="5215" y="112"/>
                    </a:cubicBezTo>
                    <a:lnTo>
                      <a:pt x="5195" y="91"/>
                    </a:lnTo>
                    <a:cubicBezTo>
                      <a:pt x="5193" y="93"/>
                      <a:pt x="5191" y="95"/>
                      <a:pt x="5189" y="97"/>
                    </a:cubicBezTo>
                    <a:lnTo>
                      <a:pt x="5189" y="97"/>
                    </a:lnTo>
                    <a:cubicBezTo>
                      <a:pt x="5067" y="27"/>
                      <a:pt x="4934" y="0"/>
                      <a:pt x="4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7"/>
              <p:cNvSpPr/>
              <p:nvPr/>
            </p:nvSpPr>
            <p:spPr>
              <a:xfrm>
                <a:off x="5753400" y="2094725"/>
                <a:ext cx="273775" cy="46950"/>
              </a:xfrm>
              <a:custGeom>
                <a:avLst/>
                <a:gdLst/>
                <a:ahLst/>
                <a:cxnLst/>
                <a:rect l="l" t="t" r="r" b="b"/>
                <a:pathLst>
                  <a:path w="10951" h="1878" extrusionOk="0">
                    <a:moveTo>
                      <a:pt x="5908" y="0"/>
                    </a:moveTo>
                    <a:cubicBezTo>
                      <a:pt x="4791" y="0"/>
                      <a:pt x="3683" y="168"/>
                      <a:pt x="2608" y="497"/>
                    </a:cubicBezTo>
                    <a:cubicBezTo>
                      <a:pt x="1732" y="727"/>
                      <a:pt x="856" y="1039"/>
                      <a:pt x="21" y="1415"/>
                    </a:cubicBezTo>
                    <a:cubicBezTo>
                      <a:pt x="1" y="1422"/>
                      <a:pt x="1" y="1424"/>
                      <a:pt x="11" y="1424"/>
                    </a:cubicBezTo>
                    <a:cubicBezTo>
                      <a:pt x="31" y="1424"/>
                      <a:pt x="91" y="1415"/>
                      <a:pt x="105" y="1415"/>
                    </a:cubicBezTo>
                    <a:cubicBezTo>
                      <a:pt x="1607" y="873"/>
                      <a:pt x="3129" y="309"/>
                      <a:pt x="4714" y="142"/>
                    </a:cubicBezTo>
                    <a:cubicBezTo>
                      <a:pt x="5048" y="103"/>
                      <a:pt x="5381" y="83"/>
                      <a:pt x="5713" y="83"/>
                    </a:cubicBezTo>
                    <a:cubicBezTo>
                      <a:pt x="6773" y="83"/>
                      <a:pt x="7818" y="283"/>
                      <a:pt x="8802" y="664"/>
                    </a:cubicBezTo>
                    <a:cubicBezTo>
                      <a:pt x="9157" y="810"/>
                      <a:pt x="9491" y="998"/>
                      <a:pt x="9804" y="1185"/>
                    </a:cubicBezTo>
                    <a:cubicBezTo>
                      <a:pt x="10137" y="1394"/>
                      <a:pt x="10429" y="1644"/>
                      <a:pt x="10742" y="1874"/>
                    </a:cubicBezTo>
                    <a:cubicBezTo>
                      <a:pt x="10745" y="1877"/>
                      <a:pt x="10752" y="1878"/>
                      <a:pt x="10760" y="1878"/>
                    </a:cubicBezTo>
                    <a:cubicBezTo>
                      <a:pt x="10813" y="1878"/>
                      <a:pt x="10951" y="1832"/>
                      <a:pt x="10951" y="1832"/>
                    </a:cubicBezTo>
                    <a:cubicBezTo>
                      <a:pt x="10721" y="1561"/>
                      <a:pt x="10471" y="1352"/>
                      <a:pt x="10179" y="1165"/>
                    </a:cubicBezTo>
                    <a:cubicBezTo>
                      <a:pt x="9887" y="956"/>
                      <a:pt x="9574" y="789"/>
                      <a:pt x="9240" y="643"/>
                    </a:cubicBezTo>
                    <a:cubicBezTo>
                      <a:pt x="8594" y="351"/>
                      <a:pt x="7926" y="163"/>
                      <a:pt x="7238" y="80"/>
                    </a:cubicBezTo>
                    <a:cubicBezTo>
                      <a:pt x="6794" y="27"/>
                      <a:pt x="6350" y="0"/>
                      <a:pt x="5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7"/>
              <p:cNvSpPr/>
              <p:nvPr/>
            </p:nvSpPr>
            <p:spPr>
              <a:xfrm>
                <a:off x="5745700" y="1942350"/>
                <a:ext cx="182400" cy="72175"/>
              </a:xfrm>
              <a:custGeom>
                <a:avLst/>
                <a:gdLst/>
                <a:ahLst/>
                <a:cxnLst/>
                <a:rect l="l" t="t" r="r" b="b"/>
                <a:pathLst>
                  <a:path w="7296" h="2887" extrusionOk="0">
                    <a:moveTo>
                      <a:pt x="6434" y="0"/>
                    </a:moveTo>
                    <a:cubicBezTo>
                      <a:pt x="5693" y="0"/>
                      <a:pt x="4940" y="167"/>
                      <a:pt x="4251" y="377"/>
                    </a:cubicBezTo>
                    <a:cubicBezTo>
                      <a:pt x="3229" y="648"/>
                      <a:pt x="2290" y="1107"/>
                      <a:pt x="1414" y="1691"/>
                    </a:cubicBezTo>
                    <a:cubicBezTo>
                      <a:pt x="955" y="2024"/>
                      <a:pt x="496" y="2379"/>
                      <a:pt x="79" y="2796"/>
                    </a:cubicBezTo>
                    <a:cubicBezTo>
                      <a:pt x="63" y="2812"/>
                      <a:pt x="0" y="2887"/>
                      <a:pt x="6" y="2887"/>
                    </a:cubicBezTo>
                    <a:cubicBezTo>
                      <a:pt x="8" y="2887"/>
                      <a:pt x="17" y="2879"/>
                      <a:pt x="37" y="2859"/>
                    </a:cubicBezTo>
                    <a:cubicBezTo>
                      <a:pt x="1518" y="1461"/>
                      <a:pt x="3416" y="585"/>
                      <a:pt x="5419" y="335"/>
                    </a:cubicBezTo>
                    <a:cubicBezTo>
                      <a:pt x="6003" y="251"/>
                      <a:pt x="6587" y="231"/>
                      <a:pt x="7171" y="189"/>
                    </a:cubicBezTo>
                    <a:cubicBezTo>
                      <a:pt x="7208" y="189"/>
                      <a:pt x="7261" y="91"/>
                      <a:pt x="7287" y="83"/>
                    </a:cubicBezTo>
                    <a:lnTo>
                      <a:pt x="7287" y="83"/>
                    </a:lnTo>
                    <a:cubicBezTo>
                      <a:pt x="7290" y="83"/>
                      <a:pt x="7293" y="84"/>
                      <a:pt x="7296" y="85"/>
                    </a:cubicBezTo>
                    <a:cubicBezTo>
                      <a:pt x="7294" y="83"/>
                      <a:pt x="7292" y="82"/>
                      <a:pt x="7290" y="82"/>
                    </a:cubicBezTo>
                    <a:cubicBezTo>
                      <a:pt x="7289" y="82"/>
                      <a:pt x="7288" y="82"/>
                      <a:pt x="7287" y="83"/>
                    </a:cubicBezTo>
                    <a:lnTo>
                      <a:pt x="7287" y="83"/>
                    </a:lnTo>
                    <a:cubicBezTo>
                      <a:pt x="7008" y="25"/>
                      <a:pt x="6722" y="0"/>
                      <a:pt x="6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7"/>
              <p:cNvSpPr/>
              <p:nvPr/>
            </p:nvSpPr>
            <p:spPr>
              <a:xfrm>
                <a:off x="5468700" y="2122775"/>
                <a:ext cx="78750" cy="22450"/>
              </a:xfrm>
              <a:custGeom>
                <a:avLst/>
                <a:gdLst/>
                <a:ahLst/>
                <a:cxnLst/>
                <a:rect l="l" t="t" r="r" b="b"/>
                <a:pathLst>
                  <a:path w="3150" h="898" extrusionOk="0">
                    <a:moveTo>
                      <a:pt x="851" y="0"/>
                    </a:moveTo>
                    <a:cubicBezTo>
                      <a:pt x="602" y="0"/>
                      <a:pt x="353" y="27"/>
                      <a:pt x="105" y="84"/>
                    </a:cubicBezTo>
                    <a:cubicBezTo>
                      <a:pt x="84" y="84"/>
                      <a:pt x="0" y="189"/>
                      <a:pt x="21" y="189"/>
                    </a:cubicBezTo>
                    <a:cubicBezTo>
                      <a:pt x="522" y="189"/>
                      <a:pt x="1001" y="230"/>
                      <a:pt x="1502" y="335"/>
                    </a:cubicBezTo>
                    <a:cubicBezTo>
                      <a:pt x="1752" y="376"/>
                      <a:pt x="2023" y="460"/>
                      <a:pt x="2253" y="585"/>
                    </a:cubicBezTo>
                    <a:cubicBezTo>
                      <a:pt x="2503" y="668"/>
                      <a:pt x="2712" y="835"/>
                      <a:pt x="2962" y="898"/>
                    </a:cubicBezTo>
                    <a:cubicBezTo>
                      <a:pt x="3004" y="898"/>
                      <a:pt x="3150" y="793"/>
                      <a:pt x="3129" y="773"/>
                    </a:cubicBezTo>
                    <a:cubicBezTo>
                      <a:pt x="2941" y="564"/>
                      <a:pt x="2712" y="439"/>
                      <a:pt x="2441" y="355"/>
                    </a:cubicBezTo>
                    <a:cubicBezTo>
                      <a:pt x="2211" y="251"/>
                      <a:pt x="1961" y="168"/>
                      <a:pt x="1731" y="105"/>
                    </a:cubicBezTo>
                    <a:cubicBezTo>
                      <a:pt x="1438" y="37"/>
                      <a:pt x="1144" y="0"/>
                      <a:pt x="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7"/>
              <p:cNvSpPr/>
              <p:nvPr/>
            </p:nvSpPr>
            <p:spPr>
              <a:xfrm>
                <a:off x="5835800" y="2242725"/>
                <a:ext cx="314975" cy="428125"/>
              </a:xfrm>
              <a:custGeom>
                <a:avLst/>
                <a:gdLst/>
                <a:ahLst/>
                <a:cxnLst/>
                <a:rect l="l" t="t" r="r" b="b"/>
                <a:pathLst>
                  <a:path w="12599" h="17125" extrusionOk="0">
                    <a:moveTo>
                      <a:pt x="0" y="0"/>
                    </a:moveTo>
                    <a:cubicBezTo>
                      <a:pt x="3" y="0"/>
                      <a:pt x="6" y="1"/>
                      <a:pt x="8" y="1"/>
                    </a:cubicBezTo>
                    <a:lnTo>
                      <a:pt x="8" y="1"/>
                    </a:lnTo>
                    <a:cubicBezTo>
                      <a:pt x="6" y="1"/>
                      <a:pt x="3" y="0"/>
                      <a:pt x="0" y="0"/>
                    </a:cubicBezTo>
                    <a:close/>
                    <a:moveTo>
                      <a:pt x="8" y="1"/>
                    </a:moveTo>
                    <a:lnTo>
                      <a:pt x="8" y="1"/>
                    </a:lnTo>
                    <a:cubicBezTo>
                      <a:pt x="45" y="14"/>
                      <a:pt x="66" y="104"/>
                      <a:pt x="104" y="104"/>
                    </a:cubicBezTo>
                    <a:cubicBezTo>
                      <a:pt x="1460" y="438"/>
                      <a:pt x="2858" y="688"/>
                      <a:pt x="4130" y="1293"/>
                    </a:cubicBezTo>
                    <a:cubicBezTo>
                      <a:pt x="5465" y="1919"/>
                      <a:pt x="6528" y="2941"/>
                      <a:pt x="7488" y="4046"/>
                    </a:cubicBezTo>
                    <a:cubicBezTo>
                      <a:pt x="8447" y="5110"/>
                      <a:pt x="9261" y="6299"/>
                      <a:pt x="9907" y="7571"/>
                    </a:cubicBezTo>
                    <a:cubicBezTo>
                      <a:pt x="10575" y="8927"/>
                      <a:pt x="10950" y="10408"/>
                      <a:pt x="11367" y="11847"/>
                    </a:cubicBezTo>
                    <a:cubicBezTo>
                      <a:pt x="11597" y="12681"/>
                      <a:pt x="11826" y="13516"/>
                      <a:pt x="12014" y="14350"/>
                    </a:cubicBezTo>
                    <a:cubicBezTo>
                      <a:pt x="12223" y="15247"/>
                      <a:pt x="12348" y="16123"/>
                      <a:pt x="12494" y="17020"/>
                    </a:cubicBezTo>
                    <a:cubicBezTo>
                      <a:pt x="12494" y="17061"/>
                      <a:pt x="12596" y="17102"/>
                      <a:pt x="12598" y="17123"/>
                    </a:cubicBezTo>
                    <a:lnTo>
                      <a:pt x="12598" y="17123"/>
                    </a:lnTo>
                    <a:cubicBezTo>
                      <a:pt x="12556" y="16310"/>
                      <a:pt x="12431" y="15518"/>
                      <a:pt x="12243" y="14725"/>
                    </a:cubicBezTo>
                    <a:cubicBezTo>
                      <a:pt x="12056" y="13912"/>
                      <a:pt x="11847" y="13119"/>
                      <a:pt x="11618" y="12306"/>
                    </a:cubicBezTo>
                    <a:cubicBezTo>
                      <a:pt x="11201" y="10783"/>
                      <a:pt x="10804" y="9219"/>
                      <a:pt x="10095" y="7801"/>
                    </a:cubicBezTo>
                    <a:cubicBezTo>
                      <a:pt x="9469" y="6549"/>
                      <a:pt x="8698" y="5381"/>
                      <a:pt x="7759" y="4338"/>
                    </a:cubicBezTo>
                    <a:cubicBezTo>
                      <a:pt x="7321" y="3817"/>
                      <a:pt x="6841" y="3296"/>
                      <a:pt x="6341" y="2816"/>
                    </a:cubicBezTo>
                    <a:cubicBezTo>
                      <a:pt x="5819" y="2294"/>
                      <a:pt x="5256" y="1835"/>
                      <a:pt x="4630" y="1439"/>
                    </a:cubicBezTo>
                    <a:cubicBezTo>
                      <a:pt x="3235" y="627"/>
                      <a:pt x="1591" y="272"/>
                      <a:pt x="8" y="1"/>
                    </a:cubicBezTo>
                    <a:close/>
                    <a:moveTo>
                      <a:pt x="12598" y="17123"/>
                    </a:moveTo>
                    <a:cubicBezTo>
                      <a:pt x="12598" y="17124"/>
                      <a:pt x="12598" y="17124"/>
                      <a:pt x="12598" y="17124"/>
                    </a:cubicBezTo>
                    <a:cubicBezTo>
                      <a:pt x="12598" y="17124"/>
                      <a:pt x="12598" y="17124"/>
                      <a:pt x="12598" y="171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7"/>
              <p:cNvSpPr/>
              <p:nvPr/>
            </p:nvSpPr>
            <p:spPr>
              <a:xfrm>
                <a:off x="5396225" y="2466600"/>
                <a:ext cx="587150" cy="766875"/>
              </a:xfrm>
              <a:custGeom>
                <a:avLst/>
                <a:gdLst/>
                <a:ahLst/>
                <a:cxnLst/>
                <a:rect l="l" t="t" r="r" b="b"/>
                <a:pathLst>
                  <a:path w="23486" h="30675" extrusionOk="0">
                    <a:moveTo>
                      <a:pt x="8844" y="21329"/>
                    </a:moveTo>
                    <a:lnTo>
                      <a:pt x="8844" y="21329"/>
                    </a:lnTo>
                    <a:cubicBezTo>
                      <a:pt x="8844" y="21329"/>
                      <a:pt x="8844" y="21330"/>
                      <a:pt x="8844" y="21330"/>
                    </a:cubicBezTo>
                    <a:cubicBezTo>
                      <a:pt x="8844" y="21330"/>
                      <a:pt x="8844" y="21329"/>
                      <a:pt x="8844" y="21329"/>
                    </a:cubicBezTo>
                    <a:close/>
                    <a:moveTo>
                      <a:pt x="11846" y="1"/>
                    </a:moveTo>
                    <a:cubicBezTo>
                      <a:pt x="11573" y="1"/>
                      <a:pt x="11337" y="13"/>
                      <a:pt x="11159" y="35"/>
                    </a:cubicBezTo>
                    <a:cubicBezTo>
                      <a:pt x="10867" y="55"/>
                      <a:pt x="10596" y="139"/>
                      <a:pt x="10325" y="222"/>
                    </a:cubicBezTo>
                    <a:cubicBezTo>
                      <a:pt x="8990" y="723"/>
                      <a:pt x="8135" y="1286"/>
                      <a:pt x="7571" y="2684"/>
                    </a:cubicBezTo>
                    <a:cubicBezTo>
                      <a:pt x="7321" y="3247"/>
                      <a:pt x="6654" y="6104"/>
                      <a:pt x="7488" y="6480"/>
                    </a:cubicBezTo>
                    <a:cubicBezTo>
                      <a:pt x="7121" y="6321"/>
                      <a:pt x="6658" y="6255"/>
                      <a:pt x="6157" y="6255"/>
                    </a:cubicBezTo>
                    <a:cubicBezTo>
                      <a:pt x="4946" y="6255"/>
                      <a:pt x="3510" y="6638"/>
                      <a:pt x="2670" y="7022"/>
                    </a:cubicBezTo>
                    <a:cubicBezTo>
                      <a:pt x="1502" y="7564"/>
                      <a:pt x="584" y="8544"/>
                      <a:pt x="313" y="9838"/>
                    </a:cubicBezTo>
                    <a:cubicBezTo>
                      <a:pt x="125" y="10901"/>
                      <a:pt x="0" y="12403"/>
                      <a:pt x="897" y="13154"/>
                    </a:cubicBezTo>
                    <a:cubicBezTo>
                      <a:pt x="1272" y="12403"/>
                      <a:pt x="1794" y="11757"/>
                      <a:pt x="2399" y="11193"/>
                    </a:cubicBezTo>
                    <a:lnTo>
                      <a:pt x="2399" y="11193"/>
                    </a:lnTo>
                    <a:cubicBezTo>
                      <a:pt x="2128" y="11882"/>
                      <a:pt x="1919" y="12591"/>
                      <a:pt x="1752" y="13321"/>
                    </a:cubicBezTo>
                    <a:cubicBezTo>
                      <a:pt x="1564" y="14197"/>
                      <a:pt x="1502" y="15240"/>
                      <a:pt x="2128" y="15886"/>
                    </a:cubicBezTo>
                    <a:cubicBezTo>
                      <a:pt x="3004" y="16825"/>
                      <a:pt x="4172" y="17659"/>
                      <a:pt x="5110" y="18556"/>
                    </a:cubicBezTo>
                    <a:cubicBezTo>
                      <a:pt x="5673" y="19119"/>
                      <a:pt x="6278" y="19620"/>
                      <a:pt x="6904" y="20100"/>
                    </a:cubicBezTo>
                    <a:cubicBezTo>
                      <a:pt x="7112" y="20266"/>
                      <a:pt x="8833" y="21179"/>
                      <a:pt x="8844" y="21329"/>
                    </a:cubicBezTo>
                    <a:lnTo>
                      <a:pt x="8844" y="21329"/>
                    </a:lnTo>
                    <a:cubicBezTo>
                      <a:pt x="8781" y="19577"/>
                      <a:pt x="8823" y="18326"/>
                      <a:pt x="9824" y="16741"/>
                    </a:cubicBezTo>
                    <a:lnTo>
                      <a:pt x="9824" y="16741"/>
                    </a:lnTo>
                    <a:cubicBezTo>
                      <a:pt x="9407" y="17805"/>
                      <a:pt x="9177" y="18952"/>
                      <a:pt x="9094" y="20100"/>
                    </a:cubicBezTo>
                    <a:cubicBezTo>
                      <a:pt x="9052" y="20454"/>
                      <a:pt x="9094" y="20809"/>
                      <a:pt x="9240" y="21142"/>
                    </a:cubicBezTo>
                    <a:cubicBezTo>
                      <a:pt x="9386" y="21351"/>
                      <a:pt x="9553" y="21518"/>
                      <a:pt x="9741" y="21664"/>
                    </a:cubicBezTo>
                    <a:cubicBezTo>
                      <a:pt x="10742" y="22456"/>
                      <a:pt x="11785" y="23145"/>
                      <a:pt x="12911" y="23750"/>
                    </a:cubicBezTo>
                    <a:cubicBezTo>
                      <a:pt x="13280" y="23963"/>
                      <a:pt x="14842" y="25189"/>
                      <a:pt x="15359" y="25189"/>
                    </a:cubicBezTo>
                    <a:cubicBezTo>
                      <a:pt x="15397" y="25189"/>
                      <a:pt x="15430" y="25182"/>
                      <a:pt x="15456" y="25168"/>
                    </a:cubicBezTo>
                    <a:cubicBezTo>
                      <a:pt x="15581" y="25084"/>
                      <a:pt x="15685" y="24959"/>
                      <a:pt x="15727" y="24813"/>
                    </a:cubicBezTo>
                    <a:cubicBezTo>
                      <a:pt x="15873" y="24396"/>
                      <a:pt x="15998" y="23958"/>
                      <a:pt x="16081" y="23520"/>
                    </a:cubicBezTo>
                    <a:lnTo>
                      <a:pt x="16415" y="21998"/>
                    </a:lnTo>
                    <a:cubicBezTo>
                      <a:pt x="16415" y="23270"/>
                      <a:pt x="16540" y="24500"/>
                      <a:pt x="16478" y="25814"/>
                    </a:cubicBezTo>
                    <a:cubicBezTo>
                      <a:pt x="16394" y="26148"/>
                      <a:pt x="16582" y="26482"/>
                      <a:pt x="16916" y="26586"/>
                    </a:cubicBezTo>
                    <a:cubicBezTo>
                      <a:pt x="18770" y="27566"/>
                      <a:pt x="20334" y="28670"/>
                      <a:pt x="21231" y="30669"/>
                    </a:cubicBezTo>
                    <a:lnTo>
                      <a:pt x="21231" y="30669"/>
                    </a:lnTo>
                    <a:cubicBezTo>
                      <a:pt x="21008" y="30162"/>
                      <a:pt x="21734" y="28336"/>
                      <a:pt x="21859" y="27775"/>
                    </a:cubicBezTo>
                    <a:cubicBezTo>
                      <a:pt x="22213" y="26086"/>
                      <a:pt x="22318" y="24438"/>
                      <a:pt x="21859" y="22769"/>
                    </a:cubicBezTo>
                    <a:cubicBezTo>
                      <a:pt x="21546" y="21539"/>
                      <a:pt x="21045" y="20350"/>
                      <a:pt x="20733" y="19119"/>
                    </a:cubicBezTo>
                    <a:lnTo>
                      <a:pt x="20733" y="19119"/>
                    </a:lnTo>
                    <a:cubicBezTo>
                      <a:pt x="21483" y="19787"/>
                      <a:pt x="22109" y="20579"/>
                      <a:pt x="22589" y="21455"/>
                    </a:cubicBezTo>
                    <a:cubicBezTo>
                      <a:pt x="23486" y="18848"/>
                      <a:pt x="23131" y="15657"/>
                      <a:pt x="22485" y="13029"/>
                    </a:cubicBezTo>
                    <a:cubicBezTo>
                      <a:pt x="22213" y="11965"/>
                      <a:pt x="22047" y="11506"/>
                      <a:pt x="21129" y="10880"/>
                    </a:cubicBezTo>
                    <a:cubicBezTo>
                      <a:pt x="20378" y="10338"/>
                      <a:pt x="19565" y="9921"/>
                      <a:pt x="18688" y="9608"/>
                    </a:cubicBezTo>
                    <a:lnTo>
                      <a:pt x="18688" y="9608"/>
                    </a:lnTo>
                    <a:cubicBezTo>
                      <a:pt x="20107" y="9671"/>
                      <a:pt x="21483" y="9942"/>
                      <a:pt x="22818" y="10380"/>
                    </a:cubicBezTo>
                    <a:cubicBezTo>
                      <a:pt x="22193" y="9379"/>
                      <a:pt x="22067" y="8190"/>
                      <a:pt x="21567" y="7147"/>
                    </a:cubicBezTo>
                    <a:cubicBezTo>
                      <a:pt x="20649" y="5291"/>
                      <a:pt x="19189" y="2600"/>
                      <a:pt x="16957" y="2266"/>
                    </a:cubicBezTo>
                    <a:cubicBezTo>
                      <a:pt x="16446" y="2193"/>
                      <a:pt x="15930" y="2188"/>
                      <a:pt x="15414" y="2188"/>
                    </a:cubicBezTo>
                    <a:cubicBezTo>
                      <a:pt x="15328" y="2188"/>
                      <a:pt x="15242" y="2188"/>
                      <a:pt x="15156" y="2188"/>
                    </a:cubicBezTo>
                    <a:cubicBezTo>
                      <a:pt x="14726" y="2188"/>
                      <a:pt x="14296" y="2185"/>
                      <a:pt x="13870" y="2141"/>
                    </a:cubicBezTo>
                    <a:cubicBezTo>
                      <a:pt x="14434" y="1724"/>
                      <a:pt x="15038" y="1390"/>
                      <a:pt x="15685" y="1140"/>
                    </a:cubicBezTo>
                    <a:cubicBezTo>
                      <a:pt x="15254" y="278"/>
                      <a:pt x="13143" y="1"/>
                      <a:pt x="11846" y="1"/>
                    </a:cubicBezTo>
                    <a:close/>
                    <a:moveTo>
                      <a:pt x="21231" y="30669"/>
                    </a:moveTo>
                    <a:cubicBezTo>
                      <a:pt x="21232" y="30671"/>
                      <a:pt x="21232" y="30673"/>
                      <a:pt x="21233" y="30674"/>
                    </a:cubicBezTo>
                    <a:cubicBezTo>
                      <a:pt x="21232" y="30673"/>
                      <a:pt x="21232" y="30671"/>
                      <a:pt x="21231" y="306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7"/>
              <p:cNvSpPr/>
              <p:nvPr/>
            </p:nvSpPr>
            <p:spPr>
              <a:xfrm>
                <a:off x="5591225" y="2632600"/>
                <a:ext cx="333750" cy="550800"/>
              </a:xfrm>
              <a:custGeom>
                <a:avLst/>
                <a:gdLst/>
                <a:ahLst/>
                <a:cxnLst/>
                <a:rect l="l" t="t" r="r" b="b"/>
                <a:pathLst>
                  <a:path w="13350" h="22032" extrusionOk="0">
                    <a:moveTo>
                      <a:pt x="88" y="1"/>
                    </a:moveTo>
                    <a:cubicBezTo>
                      <a:pt x="61" y="1"/>
                      <a:pt x="17" y="27"/>
                      <a:pt x="1" y="27"/>
                    </a:cubicBezTo>
                    <a:cubicBezTo>
                      <a:pt x="1211" y="841"/>
                      <a:pt x="2316" y="1800"/>
                      <a:pt x="3275" y="2885"/>
                    </a:cubicBezTo>
                    <a:cubicBezTo>
                      <a:pt x="4402" y="4094"/>
                      <a:pt x="5445" y="5388"/>
                      <a:pt x="6383" y="6764"/>
                    </a:cubicBezTo>
                    <a:cubicBezTo>
                      <a:pt x="7322" y="8099"/>
                      <a:pt x="8177" y="9497"/>
                      <a:pt x="8949" y="10936"/>
                    </a:cubicBezTo>
                    <a:cubicBezTo>
                      <a:pt x="9720" y="12396"/>
                      <a:pt x="10409" y="13918"/>
                      <a:pt x="10993" y="15462"/>
                    </a:cubicBezTo>
                    <a:cubicBezTo>
                      <a:pt x="11848" y="17610"/>
                      <a:pt x="12620" y="19800"/>
                      <a:pt x="13245" y="22032"/>
                    </a:cubicBezTo>
                    <a:lnTo>
                      <a:pt x="13350" y="22032"/>
                    </a:lnTo>
                    <a:cubicBezTo>
                      <a:pt x="12787" y="20030"/>
                      <a:pt x="12140" y="18069"/>
                      <a:pt x="11431" y="16129"/>
                    </a:cubicBezTo>
                    <a:cubicBezTo>
                      <a:pt x="10826" y="14523"/>
                      <a:pt x="10158" y="12938"/>
                      <a:pt x="9387" y="11395"/>
                    </a:cubicBezTo>
                    <a:cubicBezTo>
                      <a:pt x="7906" y="8454"/>
                      <a:pt x="6070" y="5742"/>
                      <a:pt x="3901" y="3281"/>
                    </a:cubicBezTo>
                    <a:cubicBezTo>
                      <a:pt x="2817" y="2009"/>
                      <a:pt x="1523" y="903"/>
                      <a:pt x="105" y="6"/>
                    </a:cubicBezTo>
                    <a:cubicBezTo>
                      <a:pt x="101" y="2"/>
                      <a:pt x="95" y="1"/>
                      <a:pt x="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7"/>
              <p:cNvSpPr/>
              <p:nvPr/>
            </p:nvSpPr>
            <p:spPr>
              <a:xfrm>
                <a:off x="5579250" y="2735475"/>
                <a:ext cx="46425" cy="227375"/>
              </a:xfrm>
              <a:custGeom>
                <a:avLst/>
                <a:gdLst/>
                <a:ahLst/>
                <a:cxnLst/>
                <a:rect l="l" t="t" r="r" b="b"/>
                <a:pathLst>
                  <a:path w="1857" h="9095" extrusionOk="0">
                    <a:moveTo>
                      <a:pt x="1794" y="0"/>
                    </a:moveTo>
                    <a:cubicBezTo>
                      <a:pt x="1544" y="543"/>
                      <a:pt x="1252" y="1064"/>
                      <a:pt x="897" y="1565"/>
                    </a:cubicBezTo>
                    <a:cubicBezTo>
                      <a:pt x="563" y="2044"/>
                      <a:pt x="313" y="2608"/>
                      <a:pt x="167" y="3192"/>
                    </a:cubicBezTo>
                    <a:cubicBezTo>
                      <a:pt x="21" y="3796"/>
                      <a:pt x="0" y="4401"/>
                      <a:pt x="125" y="5027"/>
                    </a:cubicBezTo>
                    <a:cubicBezTo>
                      <a:pt x="167" y="5319"/>
                      <a:pt x="250" y="5611"/>
                      <a:pt x="355" y="5882"/>
                    </a:cubicBezTo>
                    <a:cubicBezTo>
                      <a:pt x="480" y="6195"/>
                      <a:pt x="626" y="6487"/>
                      <a:pt x="751" y="6800"/>
                    </a:cubicBezTo>
                    <a:cubicBezTo>
                      <a:pt x="1022" y="7530"/>
                      <a:pt x="897" y="8260"/>
                      <a:pt x="814" y="9011"/>
                    </a:cubicBezTo>
                    <a:cubicBezTo>
                      <a:pt x="814" y="9053"/>
                      <a:pt x="980" y="9094"/>
                      <a:pt x="980" y="9094"/>
                    </a:cubicBezTo>
                    <a:cubicBezTo>
                      <a:pt x="1106" y="8448"/>
                      <a:pt x="1085" y="7759"/>
                      <a:pt x="939" y="7113"/>
                    </a:cubicBezTo>
                    <a:cubicBezTo>
                      <a:pt x="772" y="6487"/>
                      <a:pt x="417" y="5945"/>
                      <a:pt x="271" y="5319"/>
                    </a:cubicBezTo>
                    <a:cubicBezTo>
                      <a:pt x="0" y="4109"/>
                      <a:pt x="209" y="2858"/>
                      <a:pt x="855" y="1815"/>
                    </a:cubicBezTo>
                    <a:cubicBezTo>
                      <a:pt x="1210" y="1231"/>
                      <a:pt x="1627" y="689"/>
                      <a:pt x="1856" y="42"/>
                    </a:cubicBezTo>
                    <a:cubicBezTo>
                      <a:pt x="1856" y="42"/>
                      <a:pt x="1794" y="0"/>
                      <a:pt x="1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7"/>
              <p:cNvSpPr/>
              <p:nvPr/>
            </p:nvSpPr>
            <p:spPr>
              <a:xfrm>
                <a:off x="5682475" y="2662350"/>
                <a:ext cx="230000" cy="36125"/>
              </a:xfrm>
              <a:custGeom>
                <a:avLst/>
                <a:gdLst/>
                <a:ahLst/>
                <a:cxnLst/>
                <a:rect l="l" t="t" r="r" b="b"/>
                <a:pathLst>
                  <a:path w="9200" h="1445" extrusionOk="0">
                    <a:moveTo>
                      <a:pt x="4927" y="0"/>
                    </a:moveTo>
                    <a:cubicBezTo>
                      <a:pt x="3976" y="0"/>
                      <a:pt x="3025" y="160"/>
                      <a:pt x="2128" y="464"/>
                    </a:cubicBezTo>
                    <a:cubicBezTo>
                      <a:pt x="1398" y="714"/>
                      <a:pt x="689" y="1027"/>
                      <a:pt x="1" y="1424"/>
                    </a:cubicBezTo>
                    <a:cubicBezTo>
                      <a:pt x="1" y="1424"/>
                      <a:pt x="43" y="1444"/>
                      <a:pt x="63" y="1444"/>
                    </a:cubicBezTo>
                    <a:lnTo>
                      <a:pt x="84" y="1444"/>
                    </a:lnTo>
                    <a:cubicBezTo>
                      <a:pt x="1610" y="645"/>
                      <a:pt x="3349" y="58"/>
                      <a:pt x="5082" y="58"/>
                    </a:cubicBezTo>
                    <a:cubicBezTo>
                      <a:pt x="5836" y="58"/>
                      <a:pt x="6588" y="170"/>
                      <a:pt x="7322" y="422"/>
                    </a:cubicBezTo>
                    <a:cubicBezTo>
                      <a:pt x="7989" y="673"/>
                      <a:pt x="8594" y="1006"/>
                      <a:pt x="9137" y="1424"/>
                    </a:cubicBezTo>
                    <a:cubicBezTo>
                      <a:pt x="9137" y="1424"/>
                      <a:pt x="9162" y="1424"/>
                      <a:pt x="9181" y="1429"/>
                    </a:cubicBezTo>
                    <a:lnTo>
                      <a:pt x="9181" y="1429"/>
                    </a:lnTo>
                    <a:cubicBezTo>
                      <a:pt x="8267" y="667"/>
                      <a:pt x="7168" y="213"/>
                      <a:pt x="5987" y="68"/>
                    </a:cubicBezTo>
                    <a:cubicBezTo>
                      <a:pt x="5636" y="23"/>
                      <a:pt x="5282" y="0"/>
                      <a:pt x="4927" y="0"/>
                    </a:cubicBezTo>
                    <a:close/>
                    <a:moveTo>
                      <a:pt x="9181" y="1429"/>
                    </a:moveTo>
                    <a:cubicBezTo>
                      <a:pt x="9187" y="1434"/>
                      <a:pt x="9193" y="1439"/>
                      <a:pt x="9199" y="1444"/>
                    </a:cubicBezTo>
                    <a:cubicBezTo>
                      <a:pt x="9199" y="1437"/>
                      <a:pt x="9191" y="1432"/>
                      <a:pt x="9181" y="14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7"/>
              <p:cNvSpPr/>
              <p:nvPr/>
            </p:nvSpPr>
            <p:spPr>
              <a:xfrm>
                <a:off x="5774775" y="2826200"/>
                <a:ext cx="168975" cy="165325"/>
              </a:xfrm>
              <a:custGeom>
                <a:avLst/>
                <a:gdLst/>
                <a:ahLst/>
                <a:cxnLst/>
                <a:rect l="l" t="t" r="r" b="b"/>
                <a:pathLst>
                  <a:path w="6759" h="6613" extrusionOk="0">
                    <a:moveTo>
                      <a:pt x="1" y="1"/>
                    </a:moveTo>
                    <a:cubicBezTo>
                      <a:pt x="1" y="1"/>
                      <a:pt x="22" y="21"/>
                      <a:pt x="22" y="21"/>
                    </a:cubicBezTo>
                    <a:cubicBezTo>
                      <a:pt x="1252" y="251"/>
                      <a:pt x="2420" y="793"/>
                      <a:pt x="3380" y="1607"/>
                    </a:cubicBezTo>
                    <a:cubicBezTo>
                      <a:pt x="4360" y="2441"/>
                      <a:pt x="5153" y="3463"/>
                      <a:pt x="5757" y="4589"/>
                    </a:cubicBezTo>
                    <a:cubicBezTo>
                      <a:pt x="6112" y="5236"/>
                      <a:pt x="6425" y="5903"/>
                      <a:pt x="6717" y="6592"/>
                    </a:cubicBezTo>
                    <a:lnTo>
                      <a:pt x="6759" y="6612"/>
                    </a:lnTo>
                    <a:cubicBezTo>
                      <a:pt x="5883" y="4193"/>
                      <a:pt x="4318" y="1836"/>
                      <a:pt x="1982" y="647"/>
                    </a:cubicBezTo>
                    <a:cubicBezTo>
                      <a:pt x="1356" y="313"/>
                      <a:pt x="689" y="10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7"/>
              <p:cNvSpPr/>
              <p:nvPr/>
            </p:nvSpPr>
            <p:spPr>
              <a:xfrm>
                <a:off x="5815975" y="2923200"/>
                <a:ext cx="16200" cy="165825"/>
              </a:xfrm>
              <a:custGeom>
                <a:avLst/>
                <a:gdLst/>
                <a:ahLst/>
                <a:cxnLst/>
                <a:rect l="l" t="t" r="r" b="b"/>
                <a:pathLst>
                  <a:path w="648" h="6633" extrusionOk="0">
                    <a:moveTo>
                      <a:pt x="397" y="0"/>
                    </a:moveTo>
                    <a:cubicBezTo>
                      <a:pt x="397" y="0"/>
                      <a:pt x="334" y="42"/>
                      <a:pt x="334" y="63"/>
                    </a:cubicBezTo>
                    <a:cubicBezTo>
                      <a:pt x="626" y="2232"/>
                      <a:pt x="376" y="4484"/>
                      <a:pt x="0" y="6633"/>
                    </a:cubicBezTo>
                    <a:cubicBezTo>
                      <a:pt x="0" y="6633"/>
                      <a:pt x="42" y="6612"/>
                      <a:pt x="42" y="6591"/>
                    </a:cubicBezTo>
                    <a:cubicBezTo>
                      <a:pt x="292" y="5506"/>
                      <a:pt x="459" y="4401"/>
                      <a:pt x="564" y="3275"/>
                    </a:cubicBezTo>
                    <a:cubicBezTo>
                      <a:pt x="647" y="2190"/>
                      <a:pt x="584" y="1085"/>
                      <a:pt x="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7"/>
              <p:cNvSpPr/>
              <p:nvPr/>
            </p:nvSpPr>
            <p:spPr>
              <a:xfrm>
                <a:off x="5707525" y="2777700"/>
                <a:ext cx="31300" cy="247725"/>
              </a:xfrm>
              <a:custGeom>
                <a:avLst/>
                <a:gdLst/>
                <a:ahLst/>
                <a:cxnLst/>
                <a:rect l="l" t="t" r="r" b="b"/>
                <a:pathLst>
                  <a:path w="1252" h="9909" extrusionOk="0">
                    <a:moveTo>
                      <a:pt x="521" y="1"/>
                    </a:moveTo>
                    <a:cubicBezTo>
                      <a:pt x="167" y="1273"/>
                      <a:pt x="0" y="2587"/>
                      <a:pt x="0" y="3922"/>
                    </a:cubicBezTo>
                    <a:cubicBezTo>
                      <a:pt x="0" y="5215"/>
                      <a:pt x="146" y="6529"/>
                      <a:pt x="459" y="7802"/>
                    </a:cubicBezTo>
                    <a:cubicBezTo>
                      <a:pt x="542" y="8156"/>
                      <a:pt x="647" y="8511"/>
                      <a:pt x="772" y="8865"/>
                    </a:cubicBezTo>
                    <a:cubicBezTo>
                      <a:pt x="897" y="9220"/>
                      <a:pt x="1043" y="9574"/>
                      <a:pt x="1210" y="9908"/>
                    </a:cubicBezTo>
                    <a:lnTo>
                      <a:pt x="1252" y="9908"/>
                    </a:lnTo>
                    <a:cubicBezTo>
                      <a:pt x="1147" y="9595"/>
                      <a:pt x="1022" y="9282"/>
                      <a:pt x="918" y="8970"/>
                    </a:cubicBezTo>
                    <a:cubicBezTo>
                      <a:pt x="834" y="8657"/>
                      <a:pt x="730" y="8344"/>
                      <a:pt x="647" y="8031"/>
                    </a:cubicBezTo>
                    <a:cubicBezTo>
                      <a:pt x="459" y="7384"/>
                      <a:pt x="334" y="6738"/>
                      <a:pt x="229" y="6091"/>
                    </a:cubicBezTo>
                    <a:cubicBezTo>
                      <a:pt x="42" y="4798"/>
                      <a:pt x="21" y="3484"/>
                      <a:pt x="188" y="2191"/>
                    </a:cubicBezTo>
                    <a:cubicBezTo>
                      <a:pt x="271" y="1440"/>
                      <a:pt x="396" y="710"/>
                      <a:pt x="584" y="1"/>
                    </a:cubicBezTo>
                    <a:lnTo>
                      <a:pt x="584" y="1"/>
                    </a:lnTo>
                    <a:cubicBezTo>
                      <a:pt x="584" y="1"/>
                      <a:pt x="521" y="1"/>
                      <a:pt x="521" y="22"/>
                    </a:cubicBezTo>
                    <a:lnTo>
                      <a:pt x="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7"/>
              <p:cNvSpPr/>
              <p:nvPr/>
            </p:nvSpPr>
            <p:spPr>
              <a:xfrm>
                <a:off x="5459825" y="2716175"/>
                <a:ext cx="119950" cy="113700"/>
              </a:xfrm>
              <a:custGeom>
                <a:avLst/>
                <a:gdLst/>
                <a:ahLst/>
                <a:cxnLst/>
                <a:rect l="l" t="t" r="r" b="b"/>
                <a:pathLst>
                  <a:path w="4798" h="4548" extrusionOk="0">
                    <a:moveTo>
                      <a:pt x="4798" y="1"/>
                    </a:moveTo>
                    <a:lnTo>
                      <a:pt x="4798" y="1"/>
                    </a:lnTo>
                    <a:cubicBezTo>
                      <a:pt x="4381" y="84"/>
                      <a:pt x="3964" y="230"/>
                      <a:pt x="3588" y="418"/>
                    </a:cubicBezTo>
                    <a:cubicBezTo>
                      <a:pt x="3150" y="626"/>
                      <a:pt x="2712" y="835"/>
                      <a:pt x="2295" y="1085"/>
                    </a:cubicBezTo>
                    <a:cubicBezTo>
                      <a:pt x="1461" y="1544"/>
                      <a:pt x="668" y="2149"/>
                      <a:pt x="272" y="3025"/>
                    </a:cubicBezTo>
                    <a:cubicBezTo>
                      <a:pt x="168" y="3275"/>
                      <a:pt x="84" y="3526"/>
                      <a:pt x="63" y="3776"/>
                    </a:cubicBezTo>
                    <a:cubicBezTo>
                      <a:pt x="1" y="4026"/>
                      <a:pt x="42" y="4297"/>
                      <a:pt x="147" y="4548"/>
                    </a:cubicBezTo>
                    <a:cubicBezTo>
                      <a:pt x="209" y="4527"/>
                      <a:pt x="293" y="4485"/>
                      <a:pt x="355" y="4464"/>
                    </a:cubicBezTo>
                    <a:cubicBezTo>
                      <a:pt x="376" y="4193"/>
                      <a:pt x="355" y="3943"/>
                      <a:pt x="397" y="3651"/>
                    </a:cubicBezTo>
                    <a:cubicBezTo>
                      <a:pt x="439" y="3421"/>
                      <a:pt x="501" y="3192"/>
                      <a:pt x="606" y="2962"/>
                    </a:cubicBezTo>
                    <a:cubicBezTo>
                      <a:pt x="814" y="2483"/>
                      <a:pt x="1127" y="2045"/>
                      <a:pt x="1523" y="1690"/>
                    </a:cubicBezTo>
                    <a:cubicBezTo>
                      <a:pt x="1940" y="1356"/>
                      <a:pt x="2399" y="1043"/>
                      <a:pt x="2879" y="814"/>
                    </a:cubicBezTo>
                    <a:cubicBezTo>
                      <a:pt x="3108" y="689"/>
                      <a:pt x="3338" y="564"/>
                      <a:pt x="3567" y="459"/>
                    </a:cubicBezTo>
                    <a:cubicBezTo>
                      <a:pt x="3922" y="272"/>
                      <a:pt x="4318" y="126"/>
                      <a:pt x="4694" y="42"/>
                    </a:cubicBezTo>
                    <a:cubicBezTo>
                      <a:pt x="4735" y="42"/>
                      <a:pt x="4777" y="21"/>
                      <a:pt x="47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7"/>
              <p:cNvSpPr/>
              <p:nvPr/>
            </p:nvSpPr>
            <p:spPr>
              <a:xfrm>
                <a:off x="5675700" y="2541575"/>
                <a:ext cx="127725" cy="82850"/>
              </a:xfrm>
              <a:custGeom>
                <a:avLst/>
                <a:gdLst/>
                <a:ahLst/>
                <a:cxnLst/>
                <a:rect l="l" t="t" r="r" b="b"/>
                <a:pathLst>
                  <a:path w="5109" h="3314" extrusionOk="0">
                    <a:moveTo>
                      <a:pt x="4714" y="0"/>
                    </a:moveTo>
                    <a:cubicBezTo>
                      <a:pt x="4628" y="0"/>
                      <a:pt x="4540" y="11"/>
                      <a:pt x="4464" y="18"/>
                    </a:cubicBezTo>
                    <a:cubicBezTo>
                      <a:pt x="4214" y="81"/>
                      <a:pt x="3964" y="164"/>
                      <a:pt x="3713" y="289"/>
                    </a:cubicBezTo>
                    <a:cubicBezTo>
                      <a:pt x="3213" y="519"/>
                      <a:pt x="2754" y="790"/>
                      <a:pt x="2295" y="1082"/>
                    </a:cubicBezTo>
                    <a:cubicBezTo>
                      <a:pt x="1419" y="1687"/>
                      <a:pt x="626" y="2459"/>
                      <a:pt x="1" y="3314"/>
                    </a:cubicBezTo>
                    <a:cubicBezTo>
                      <a:pt x="1" y="3314"/>
                      <a:pt x="84" y="3314"/>
                      <a:pt x="84" y="3293"/>
                    </a:cubicBezTo>
                    <a:lnTo>
                      <a:pt x="105" y="3293"/>
                    </a:lnTo>
                    <a:cubicBezTo>
                      <a:pt x="710" y="2521"/>
                      <a:pt x="1440" y="1833"/>
                      <a:pt x="2253" y="1249"/>
                    </a:cubicBezTo>
                    <a:cubicBezTo>
                      <a:pt x="2629" y="978"/>
                      <a:pt x="3046" y="727"/>
                      <a:pt x="3463" y="519"/>
                    </a:cubicBezTo>
                    <a:cubicBezTo>
                      <a:pt x="3672" y="394"/>
                      <a:pt x="3880" y="289"/>
                      <a:pt x="4110" y="206"/>
                    </a:cubicBezTo>
                    <a:cubicBezTo>
                      <a:pt x="4214" y="171"/>
                      <a:pt x="4322" y="154"/>
                      <a:pt x="4431" y="154"/>
                    </a:cubicBezTo>
                    <a:cubicBezTo>
                      <a:pt x="4583" y="154"/>
                      <a:pt x="4736" y="187"/>
                      <a:pt x="4881" y="248"/>
                    </a:cubicBezTo>
                    <a:cubicBezTo>
                      <a:pt x="4884" y="250"/>
                      <a:pt x="4888" y="251"/>
                      <a:pt x="4894" y="251"/>
                    </a:cubicBezTo>
                    <a:cubicBezTo>
                      <a:pt x="4945" y="251"/>
                      <a:pt x="5109" y="183"/>
                      <a:pt x="5090" y="164"/>
                    </a:cubicBezTo>
                    <a:cubicBezTo>
                      <a:pt x="5011" y="32"/>
                      <a:pt x="4864" y="0"/>
                      <a:pt x="47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7"/>
              <p:cNvSpPr/>
              <p:nvPr/>
            </p:nvSpPr>
            <p:spPr>
              <a:xfrm>
                <a:off x="5722125" y="2678125"/>
                <a:ext cx="139750" cy="19825"/>
              </a:xfrm>
              <a:custGeom>
                <a:avLst/>
                <a:gdLst/>
                <a:ahLst/>
                <a:cxnLst/>
                <a:rect l="l" t="t" r="r" b="b"/>
                <a:pathLst>
                  <a:path w="5590" h="793" extrusionOk="0">
                    <a:moveTo>
                      <a:pt x="222" y="570"/>
                    </a:moveTo>
                    <a:lnTo>
                      <a:pt x="222" y="570"/>
                    </a:lnTo>
                    <a:cubicBezTo>
                      <a:pt x="148" y="601"/>
                      <a:pt x="74" y="633"/>
                      <a:pt x="0" y="667"/>
                    </a:cubicBezTo>
                    <a:cubicBezTo>
                      <a:pt x="21" y="667"/>
                      <a:pt x="42" y="647"/>
                      <a:pt x="63" y="647"/>
                    </a:cubicBezTo>
                    <a:cubicBezTo>
                      <a:pt x="115" y="620"/>
                      <a:pt x="169" y="595"/>
                      <a:pt x="222" y="570"/>
                    </a:cubicBezTo>
                    <a:close/>
                    <a:moveTo>
                      <a:pt x="5587" y="706"/>
                    </a:moveTo>
                    <a:cubicBezTo>
                      <a:pt x="5587" y="706"/>
                      <a:pt x="5587" y="706"/>
                      <a:pt x="5586" y="706"/>
                    </a:cubicBezTo>
                    <a:lnTo>
                      <a:pt x="5586" y="706"/>
                    </a:lnTo>
                    <a:cubicBezTo>
                      <a:pt x="5588" y="707"/>
                      <a:pt x="5589" y="708"/>
                      <a:pt x="5590" y="709"/>
                    </a:cubicBezTo>
                    <a:cubicBezTo>
                      <a:pt x="5590" y="707"/>
                      <a:pt x="5589" y="706"/>
                      <a:pt x="5587" y="706"/>
                    </a:cubicBezTo>
                    <a:close/>
                    <a:moveTo>
                      <a:pt x="2858" y="0"/>
                    </a:moveTo>
                    <a:cubicBezTo>
                      <a:pt x="1956" y="0"/>
                      <a:pt x="1054" y="184"/>
                      <a:pt x="222" y="570"/>
                    </a:cubicBezTo>
                    <a:lnTo>
                      <a:pt x="222" y="570"/>
                    </a:lnTo>
                    <a:cubicBezTo>
                      <a:pt x="970" y="258"/>
                      <a:pt x="1762" y="103"/>
                      <a:pt x="2571" y="103"/>
                    </a:cubicBezTo>
                    <a:cubicBezTo>
                      <a:pt x="2618" y="103"/>
                      <a:pt x="2665" y="103"/>
                      <a:pt x="2712" y="104"/>
                    </a:cubicBezTo>
                    <a:cubicBezTo>
                      <a:pt x="3170" y="125"/>
                      <a:pt x="3629" y="188"/>
                      <a:pt x="4088" y="313"/>
                    </a:cubicBezTo>
                    <a:cubicBezTo>
                      <a:pt x="4297" y="355"/>
                      <a:pt x="4526" y="438"/>
                      <a:pt x="4735" y="521"/>
                    </a:cubicBezTo>
                    <a:cubicBezTo>
                      <a:pt x="4964" y="605"/>
                      <a:pt x="5194" y="709"/>
                      <a:pt x="5444" y="793"/>
                    </a:cubicBezTo>
                    <a:cubicBezTo>
                      <a:pt x="5463" y="793"/>
                      <a:pt x="5566" y="708"/>
                      <a:pt x="5586" y="706"/>
                    </a:cubicBezTo>
                    <a:lnTo>
                      <a:pt x="5586" y="706"/>
                    </a:lnTo>
                    <a:cubicBezTo>
                      <a:pt x="5400" y="562"/>
                      <a:pt x="5192" y="438"/>
                      <a:pt x="4964" y="375"/>
                    </a:cubicBezTo>
                    <a:cubicBezTo>
                      <a:pt x="4735" y="292"/>
                      <a:pt x="4505" y="229"/>
                      <a:pt x="4297" y="167"/>
                    </a:cubicBezTo>
                    <a:cubicBezTo>
                      <a:pt x="3817" y="63"/>
                      <a:pt x="3337" y="0"/>
                      <a:pt x="2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7"/>
              <p:cNvSpPr/>
              <p:nvPr/>
            </p:nvSpPr>
            <p:spPr>
              <a:xfrm>
                <a:off x="5590700" y="2798950"/>
                <a:ext cx="21425" cy="152950"/>
              </a:xfrm>
              <a:custGeom>
                <a:avLst/>
                <a:gdLst/>
                <a:ahLst/>
                <a:cxnLst/>
                <a:rect l="l" t="t" r="r" b="b"/>
                <a:pathLst>
                  <a:path w="857" h="6118" extrusionOk="0">
                    <a:moveTo>
                      <a:pt x="387" y="0"/>
                    </a:moveTo>
                    <a:cubicBezTo>
                      <a:pt x="381" y="0"/>
                      <a:pt x="376" y="2"/>
                      <a:pt x="376" y="6"/>
                    </a:cubicBezTo>
                    <a:cubicBezTo>
                      <a:pt x="272" y="235"/>
                      <a:pt x="189" y="486"/>
                      <a:pt x="147" y="757"/>
                    </a:cubicBezTo>
                    <a:cubicBezTo>
                      <a:pt x="84" y="1007"/>
                      <a:pt x="64" y="1257"/>
                      <a:pt x="43" y="1508"/>
                    </a:cubicBezTo>
                    <a:cubicBezTo>
                      <a:pt x="1" y="2008"/>
                      <a:pt x="1" y="2530"/>
                      <a:pt x="64" y="3030"/>
                    </a:cubicBezTo>
                    <a:cubicBezTo>
                      <a:pt x="126" y="3531"/>
                      <a:pt x="210" y="4052"/>
                      <a:pt x="314" y="4553"/>
                    </a:cubicBezTo>
                    <a:cubicBezTo>
                      <a:pt x="397" y="5074"/>
                      <a:pt x="522" y="5596"/>
                      <a:pt x="689" y="6096"/>
                    </a:cubicBezTo>
                    <a:cubicBezTo>
                      <a:pt x="689" y="6117"/>
                      <a:pt x="856" y="6117"/>
                      <a:pt x="856" y="6117"/>
                    </a:cubicBezTo>
                    <a:cubicBezTo>
                      <a:pt x="794" y="5596"/>
                      <a:pt x="627" y="5095"/>
                      <a:pt x="522" y="4595"/>
                    </a:cubicBezTo>
                    <a:cubicBezTo>
                      <a:pt x="418" y="4094"/>
                      <a:pt x="335" y="3573"/>
                      <a:pt x="272" y="3072"/>
                    </a:cubicBezTo>
                    <a:cubicBezTo>
                      <a:pt x="230" y="2551"/>
                      <a:pt x="210" y="2050"/>
                      <a:pt x="251" y="1549"/>
                    </a:cubicBezTo>
                    <a:cubicBezTo>
                      <a:pt x="272" y="1278"/>
                      <a:pt x="293" y="1028"/>
                      <a:pt x="335" y="778"/>
                    </a:cubicBezTo>
                    <a:cubicBezTo>
                      <a:pt x="397" y="527"/>
                      <a:pt x="418" y="277"/>
                      <a:pt x="481" y="27"/>
                    </a:cubicBezTo>
                    <a:cubicBezTo>
                      <a:pt x="481" y="27"/>
                      <a:pt x="414"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7"/>
              <p:cNvSpPr/>
              <p:nvPr/>
            </p:nvSpPr>
            <p:spPr>
              <a:xfrm>
                <a:off x="5807100" y="2827250"/>
                <a:ext cx="2650" cy="550"/>
              </a:xfrm>
              <a:custGeom>
                <a:avLst/>
                <a:gdLst/>
                <a:ahLst/>
                <a:cxnLst/>
                <a:rect l="l" t="t" r="r" b="b"/>
                <a:pathLst>
                  <a:path w="106" h="22" extrusionOk="0">
                    <a:moveTo>
                      <a:pt x="43" y="0"/>
                    </a:moveTo>
                    <a:cubicBezTo>
                      <a:pt x="1" y="0"/>
                      <a:pt x="1" y="21"/>
                      <a:pt x="43" y="21"/>
                    </a:cubicBezTo>
                    <a:cubicBezTo>
                      <a:pt x="63" y="21"/>
                      <a:pt x="105" y="0"/>
                      <a:pt x="43" y="0"/>
                    </a:cubicBezTo>
                    <a:close/>
                  </a:path>
                </a:pathLst>
              </a:custGeom>
              <a:solidFill>
                <a:srgbClr val="8AB2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7"/>
              <p:cNvSpPr/>
              <p:nvPr/>
            </p:nvSpPr>
            <p:spPr>
              <a:xfrm>
                <a:off x="5809900" y="2844225"/>
                <a:ext cx="133850" cy="161375"/>
              </a:xfrm>
              <a:custGeom>
                <a:avLst/>
                <a:gdLst/>
                <a:ahLst/>
                <a:cxnLst/>
                <a:rect l="l" t="t" r="r" b="b"/>
                <a:pathLst>
                  <a:path w="5354" h="6455" extrusionOk="0">
                    <a:moveTo>
                      <a:pt x="7" y="0"/>
                    </a:moveTo>
                    <a:cubicBezTo>
                      <a:pt x="0" y="0"/>
                      <a:pt x="0" y="3"/>
                      <a:pt x="14" y="10"/>
                    </a:cubicBezTo>
                    <a:cubicBezTo>
                      <a:pt x="953" y="385"/>
                      <a:pt x="1662" y="1136"/>
                      <a:pt x="2267" y="1928"/>
                    </a:cubicBezTo>
                    <a:cubicBezTo>
                      <a:pt x="2934" y="2825"/>
                      <a:pt x="3581" y="3764"/>
                      <a:pt x="4165" y="4723"/>
                    </a:cubicBezTo>
                    <a:cubicBezTo>
                      <a:pt x="4498" y="5287"/>
                      <a:pt x="4811" y="5871"/>
                      <a:pt x="5166" y="6434"/>
                    </a:cubicBezTo>
                    <a:cubicBezTo>
                      <a:pt x="5187" y="6455"/>
                      <a:pt x="5354" y="6455"/>
                      <a:pt x="5354" y="6455"/>
                    </a:cubicBezTo>
                    <a:cubicBezTo>
                      <a:pt x="5082" y="5912"/>
                      <a:pt x="4790" y="5391"/>
                      <a:pt x="4457" y="4911"/>
                    </a:cubicBezTo>
                    <a:cubicBezTo>
                      <a:pt x="4165" y="4410"/>
                      <a:pt x="3831" y="3910"/>
                      <a:pt x="3497" y="3409"/>
                    </a:cubicBezTo>
                    <a:cubicBezTo>
                      <a:pt x="2892" y="2512"/>
                      <a:pt x="2267" y="1595"/>
                      <a:pt x="1474" y="865"/>
                    </a:cubicBezTo>
                    <a:cubicBezTo>
                      <a:pt x="1057" y="489"/>
                      <a:pt x="598" y="197"/>
                      <a:pt x="77" y="10"/>
                    </a:cubicBezTo>
                    <a:cubicBezTo>
                      <a:pt x="63" y="10"/>
                      <a:pt x="21" y="0"/>
                      <a:pt x="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7"/>
              <p:cNvSpPr/>
              <p:nvPr/>
            </p:nvSpPr>
            <p:spPr>
              <a:xfrm>
                <a:off x="5711175" y="2831825"/>
                <a:ext cx="25650" cy="167250"/>
              </a:xfrm>
              <a:custGeom>
                <a:avLst/>
                <a:gdLst/>
                <a:ahLst/>
                <a:cxnLst/>
                <a:rect l="l" t="t" r="r" b="b"/>
                <a:pathLst>
                  <a:path w="1026" h="6690" extrusionOk="0">
                    <a:moveTo>
                      <a:pt x="297" y="1"/>
                    </a:moveTo>
                    <a:cubicBezTo>
                      <a:pt x="294" y="1"/>
                      <a:pt x="292" y="2"/>
                      <a:pt x="292" y="5"/>
                    </a:cubicBezTo>
                    <a:cubicBezTo>
                      <a:pt x="63" y="1090"/>
                      <a:pt x="0" y="2216"/>
                      <a:pt x="125" y="3342"/>
                    </a:cubicBezTo>
                    <a:cubicBezTo>
                      <a:pt x="209" y="4468"/>
                      <a:pt x="480" y="5553"/>
                      <a:pt x="897" y="6596"/>
                    </a:cubicBezTo>
                    <a:cubicBezTo>
                      <a:pt x="914" y="6613"/>
                      <a:pt x="1005" y="6689"/>
                      <a:pt x="1022" y="6689"/>
                    </a:cubicBezTo>
                    <a:cubicBezTo>
                      <a:pt x="1025" y="6689"/>
                      <a:pt x="1025" y="6686"/>
                      <a:pt x="1022" y="6679"/>
                    </a:cubicBezTo>
                    <a:cubicBezTo>
                      <a:pt x="855" y="6158"/>
                      <a:pt x="688" y="5616"/>
                      <a:pt x="563" y="5052"/>
                    </a:cubicBezTo>
                    <a:cubicBezTo>
                      <a:pt x="438" y="4531"/>
                      <a:pt x="334" y="3968"/>
                      <a:pt x="292" y="3426"/>
                    </a:cubicBezTo>
                    <a:cubicBezTo>
                      <a:pt x="209" y="2299"/>
                      <a:pt x="229" y="1194"/>
                      <a:pt x="396" y="88"/>
                    </a:cubicBezTo>
                    <a:cubicBezTo>
                      <a:pt x="396" y="52"/>
                      <a:pt x="319" y="1"/>
                      <a:pt x="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7"/>
              <p:cNvSpPr/>
              <p:nvPr/>
            </p:nvSpPr>
            <p:spPr>
              <a:xfrm>
                <a:off x="5818575" y="2992025"/>
                <a:ext cx="20900" cy="129850"/>
              </a:xfrm>
              <a:custGeom>
                <a:avLst/>
                <a:gdLst/>
                <a:ahLst/>
                <a:cxnLst/>
                <a:rect l="l" t="t" r="r" b="b"/>
                <a:pathLst>
                  <a:path w="836" h="5194" extrusionOk="0">
                    <a:moveTo>
                      <a:pt x="668" y="0"/>
                    </a:moveTo>
                    <a:cubicBezTo>
                      <a:pt x="668" y="835"/>
                      <a:pt x="606" y="1690"/>
                      <a:pt x="480" y="2524"/>
                    </a:cubicBezTo>
                    <a:cubicBezTo>
                      <a:pt x="418" y="2941"/>
                      <a:pt x="355" y="3358"/>
                      <a:pt x="272" y="3775"/>
                    </a:cubicBezTo>
                    <a:cubicBezTo>
                      <a:pt x="147" y="4193"/>
                      <a:pt x="63" y="4651"/>
                      <a:pt x="1" y="5110"/>
                    </a:cubicBezTo>
                    <a:cubicBezTo>
                      <a:pt x="1" y="5110"/>
                      <a:pt x="98" y="5175"/>
                      <a:pt x="107" y="5191"/>
                    </a:cubicBezTo>
                    <a:lnTo>
                      <a:pt x="107" y="5191"/>
                    </a:lnTo>
                    <a:cubicBezTo>
                      <a:pt x="314" y="4816"/>
                      <a:pt x="439" y="4400"/>
                      <a:pt x="501" y="3984"/>
                    </a:cubicBezTo>
                    <a:cubicBezTo>
                      <a:pt x="585" y="3567"/>
                      <a:pt x="668" y="3129"/>
                      <a:pt x="710" y="2712"/>
                    </a:cubicBezTo>
                    <a:cubicBezTo>
                      <a:pt x="814" y="1836"/>
                      <a:pt x="835" y="939"/>
                      <a:pt x="772" y="63"/>
                    </a:cubicBezTo>
                    <a:cubicBezTo>
                      <a:pt x="772" y="42"/>
                      <a:pt x="668" y="21"/>
                      <a:pt x="668" y="0"/>
                    </a:cubicBezTo>
                    <a:close/>
                    <a:moveTo>
                      <a:pt x="107" y="5191"/>
                    </a:moveTo>
                    <a:lnTo>
                      <a:pt x="107" y="5191"/>
                    </a:lnTo>
                    <a:cubicBezTo>
                      <a:pt x="106" y="5192"/>
                      <a:pt x="106" y="5193"/>
                      <a:pt x="105" y="5194"/>
                    </a:cubicBezTo>
                    <a:cubicBezTo>
                      <a:pt x="107" y="5194"/>
                      <a:pt x="108" y="5193"/>
                      <a:pt x="107" y="5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7"/>
              <p:cNvSpPr/>
              <p:nvPr/>
            </p:nvSpPr>
            <p:spPr>
              <a:xfrm>
                <a:off x="5845175" y="2928250"/>
                <a:ext cx="82925" cy="259325"/>
              </a:xfrm>
              <a:custGeom>
                <a:avLst/>
                <a:gdLst/>
                <a:ahLst/>
                <a:cxnLst/>
                <a:rect l="l" t="t" r="r" b="b"/>
                <a:pathLst>
                  <a:path w="3317" h="10373" extrusionOk="0">
                    <a:moveTo>
                      <a:pt x="95" y="1"/>
                    </a:moveTo>
                    <a:cubicBezTo>
                      <a:pt x="69" y="1"/>
                      <a:pt x="4" y="31"/>
                      <a:pt x="21" y="48"/>
                    </a:cubicBezTo>
                    <a:lnTo>
                      <a:pt x="0" y="48"/>
                    </a:lnTo>
                    <a:cubicBezTo>
                      <a:pt x="1169" y="2635"/>
                      <a:pt x="2107" y="5284"/>
                      <a:pt x="2816" y="8037"/>
                    </a:cubicBezTo>
                    <a:cubicBezTo>
                      <a:pt x="3004" y="8808"/>
                      <a:pt x="3150" y="9601"/>
                      <a:pt x="3296" y="10373"/>
                    </a:cubicBezTo>
                    <a:cubicBezTo>
                      <a:pt x="3296" y="10373"/>
                      <a:pt x="3317" y="10373"/>
                      <a:pt x="3317" y="10352"/>
                    </a:cubicBezTo>
                    <a:cubicBezTo>
                      <a:pt x="2837" y="7557"/>
                      <a:pt x="2086" y="4825"/>
                      <a:pt x="1085" y="2176"/>
                    </a:cubicBezTo>
                    <a:cubicBezTo>
                      <a:pt x="793" y="1446"/>
                      <a:pt x="459" y="716"/>
                      <a:pt x="105" y="7"/>
                    </a:cubicBezTo>
                    <a:cubicBezTo>
                      <a:pt x="105" y="3"/>
                      <a:pt x="101" y="1"/>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7"/>
              <p:cNvSpPr/>
              <p:nvPr/>
            </p:nvSpPr>
            <p:spPr>
              <a:xfrm>
                <a:off x="5660575" y="2676550"/>
                <a:ext cx="123100" cy="150425"/>
              </a:xfrm>
              <a:custGeom>
                <a:avLst/>
                <a:gdLst/>
                <a:ahLst/>
                <a:cxnLst/>
                <a:rect l="l" t="t" r="r" b="b"/>
                <a:pathLst>
                  <a:path w="4924" h="6017" extrusionOk="0">
                    <a:moveTo>
                      <a:pt x="1" y="0"/>
                    </a:moveTo>
                    <a:cubicBezTo>
                      <a:pt x="1398" y="1419"/>
                      <a:pt x="2671" y="2962"/>
                      <a:pt x="3797" y="4589"/>
                    </a:cubicBezTo>
                    <a:cubicBezTo>
                      <a:pt x="3943" y="4819"/>
                      <a:pt x="4110" y="5048"/>
                      <a:pt x="4256" y="5277"/>
                    </a:cubicBezTo>
                    <a:cubicBezTo>
                      <a:pt x="4402" y="5549"/>
                      <a:pt x="4590" y="5778"/>
                      <a:pt x="4798" y="6007"/>
                    </a:cubicBezTo>
                    <a:cubicBezTo>
                      <a:pt x="4798" y="6007"/>
                      <a:pt x="4854" y="6017"/>
                      <a:pt x="4891" y="6017"/>
                    </a:cubicBezTo>
                    <a:cubicBezTo>
                      <a:pt x="4909" y="6017"/>
                      <a:pt x="4923" y="6014"/>
                      <a:pt x="4923" y="6007"/>
                    </a:cubicBezTo>
                    <a:cubicBezTo>
                      <a:pt x="4840" y="5799"/>
                      <a:pt x="4736" y="5590"/>
                      <a:pt x="4590" y="5403"/>
                    </a:cubicBezTo>
                    <a:cubicBezTo>
                      <a:pt x="4444" y="5215"/>
                      <a:pt x="4298" y="5006"/>
                      <a:pt x="4172" y="4798"/>
                    </a:cubicBezTo>
                    <a:cubicBezTo>
                      <a:pt x="3860" y="4381"/>
                      <a:pt x="3547" y="3963"/>
                      <a:pt x="3234" y="3567"/>
                    </a:cubicBezTo>
                    <a:cubicBezTo>
                      <a:pt x="2608" y="2775"/>
                      <a:pt x="1941" y="2003"/>
                      <a:pt x="1252" y="1273"/>
                    </a:cubicBezTo>
                    <a:cubicBezTo>
                      <a:pt x="856" y="835"/>
                      <a:pt x="439" y="418"/>
                      <a:pt x="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7"/>
              <p:cNvSpPr/>
              <p:nvPr/>
            </p:nvSpPr>
            <p:spPr>
              <a:xfrm>
                <a:off x="5794600" y="2765275"/>
                <a:ext cx="150875" cy="67350"/>
              </a:xfrm>
              <a:custGeom>
                <a:avLst/>
                <a:gdLst/>
                <a:ahLst/>
                <a:cxnLst/>
                <a:rect l="l" t="t" r="r" b="b"/>
                <a:pathLst>
                  <a:path w="6035" h="2694" extrusionOk="0">
                    <a:moveTo>
                      <a:pt x="715" y="0"/>
                    </a:moveTo>
                    <a:cubicBezTo>
                      <a:pt x="478" y="0"/>
                      <a:pt x="239" y="13"/>
                      <a:pt x="0" y="39"/>
                    </a:cubicBezTo>
                    <a:cubicBezTo>
                      <a:pt x="0" y="39"/>
                      <a:pt x="21" y="102"/>
                      <a:pt x="42" y="102"/>
                    </a:cubicBezTo>
                    <a:cubicBezTo>
                      <a:pt x="135" y="98"/>
                      <a:pt x="228" y="96"/>
                      <a:pt x="321" y="96"/>
                    </a:cubicBezTo>
                    <a:cubicBezTo>
                      <a:pt x="2494" y="96"/>
                      <a:pt x="4566" y="1027"/>
                      <a:pt x="5986" y="2667"/>
                    </a:cubicBezTo>
                    <a:cubicBezTo>
                      <a:pt x="6005" y="2686"/>
                      <a:pt x="6017" y="2693"/>
                      <a:pt x="6022" y="2693"/>
                    </a:cubicBezTo>
                    <a:cubicBezTo>
                      <a:pt x="6034" y="2693"/>
                      <a:pt x="6015" y="2654"/>
                      <a:pt x="5986" y="2625"/>
                    </a:cubicBezTo>
                    <a:cubicBezTo>
                      <a:pt x="4733" y="961"/>
                      <a:pt x="2776" y="0"/>
                      <a:pt x="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7"/>
              <p:cNvSpPr/>
              <p:nvPr/>
            </p:nvSpPr>
            <p:spPr>
              <a:xfrm>
                <a:off x="4875300" y="1583225"/>
                <a:ext cx="661725" cy="800825"/>
              </a:xfrm>
              <a:custGeom>
                <a:avLst/>
                <a:gdLst/>
                <a:ahLst/>
                <a:cxnLst/>
                <a:rect l="l" t="t" r="r" b="b"/>
                <a:pathLst>
                  <a:path w="26469" h="32033" extrusionOk="0">
                    <a:moveTo>
                      <a:pt x="1" y="13949"/>
                    </a:moveTo>
                    <a:cubicBezTo>
                      <a:pt x="0" y="13949"/>
                      <a:pt x="0" y="13949"/>
                      <a:pt x="0" y="13949"/>
                    </a:cubicBezTo>
                    <a:cubicBezTo>
                      <a:pt x="0" y="13949"/>
                      <a:pt x="0" y="13949"/>
                      <a:pt x="1" y="13949"/>
                    </a:cubicBezTo>
                    <a:close/>
                    <a:moveTo>
                      <a:pt x="11631" y="1"/>
                    </a:moveTo>
                    <a:cubicBezTo>
                      <a:pt x="11208" y="1"/>
                      <a:pt x="10783" y="28"/>
                      <a:pt x="10366" y="79"/>
                    </a:cubicBezTo>
                    <a:cubicBezTo>
                      <a:pt x="10033" y="120"/>
                      <a:pt x="9699" y="225"/>
                      <a:pt x="9365" y="225"/>
                    </a:cubicBezTo>
                    <a:cubicBezTo>
                      <a:pt x="9308" y="221"/>
                      <a:pt x="9251" y="219"/>
                      <a:pt x="9194" y="219"/>
                    </a:cubicBezTo>
                    <a:cubicBezTo>
                      <a:pt x="8917" y="219"/>
                      <a:pt x="8641" y="260"/>
                      <a:pt x="8364" y="329"/>
                    </a:cubicBezTo>
                    <a:cubicBezTo>
                      <a:pt x="8030" y="454"/>
                      <a:pt x="7718" y="600"/>
                      <a:pt x="7384" y="704"/>
                    </a:cubicBezTo>
                    <a:cubicBezTo>
                      <a:pt x="7050" y="746"/>
                      <a:pt x="6758" y="892"/>
                      <a:pt x="6487" y="1080"/>
                    </a:cubicBezTo>
                    <a:cubicBezTo>
                      <a:pt x="6643" y="1064"/>
                      <a:pt x="6801" y="1056"/>
                      <a:pt x="6960" y="1056"/>
                    </a:cubicBezTo>
                    <a:cubicBezTo>
                      <a:pt x="7435" y="1056"/>
                      <a:pt x="7916" y="1127"/>
                      <a:pt x="8385" y="1268"/>
                    </a:cubicBezTo>
                    <a:cubicBezTo>
                      <a:pt x="8698" y="1351"/>
                      <a:pt x="8990" y="1476"/>
                      <a:pt x="9282" y="1664"/>
                    </a:cubicBezTo>
                    <a:cubicBezTo>
                      <a:pt x="9449" y="1789"/>
                      <a:pt x="9574" y="2060"/>
                      <a:pt x="9741" y="2164"/>
                    </a:cubicBezTo>
                    <a:cubicBezTo>
                      <a:pt x="9428" y="1998"/>
                      <a:pt x="9073" y="1893"/>
                      <a:pt x="8698" y="1893"/>
                    </a:cubicBezTo>
                    <a:cubicBezTo>
                      <a:pt x="8209" y="1863"/>
                      <a:pt x="7721" y="1843"/>
                      <a:pt x="7232" y="1843"/>
                    </a:cubicBezTo>
                    <a:cubicBezTo>
                      <a:pt x="7053" y="1843"/>
                      <a:pt x="6874" y="1846"/>
                      <a:pt x="6696" y="1852"/>
                    </a:cubicBezTo>
                    <a:lnTo>
                      <a:pt x="6591" y="1852"/>
                    </a:lnTo>
                    <a:cubicBezTo>
                      <a:pt x="4255" y="1893"/>
                      <a:pt x="2545" y="4980"/>
                      <a:pt x="1690" y="6857"/>
                    </a:cubicBezTo>
                    <a:cubicBezTo>
                      <a:pt x="1189" y="7984"/>
                      <a:pt x="793" y="9152"/>
                      <a:pt x="522" y="10361"/>
                    </a:cubicBezTo>
                    <a:cubicBezTo>
                      <a:pt x="397" y="10966"/>
                      <a:pt x="292" y="11571"/>
                      <a:pt x="188" y="12197"/>
                    </a:cubicBezTo>
                    <a:cubicBezTo>
                      <a:pt x="167" y="12447"/>
                      <a:pt x="167" y="13822"/>
                      <a:pt x="1" y="13949"/>
                    </a:cubicBezTo>
                    <a:lnTo>
                      <a:pt x="1" y="13949"/>
                    </a:lnTo>
                    <a:cubicBezTo>
                      <a:pt x="689" y="13427"/>
                      <a:pt x="1377" y="12969"/>
                      <a:pt x="2107" y="12531"/>
                    </a:cubicBezTo>
                    <a:cubicBezTo>
                      <a:pt x="2482" y="12259"/>
                      <a:pt x="2899" y="12072"/>
                      <a:pt x="3358" y="12009"/>
                    </a:cubicBezTo>
                    <a:lnTo>
                      <a:pt x="3358" y="12009"/>
                    </a:lnTo>
                    <a:cubicBezTo>
                      <a:pt x="2774" y="12489"/>
                      <a:pt x="2253" y="13052"/>
                      <a:pt x="1773" y="13636"/>
                    </a:cubicBezTo>
                    <a:cubicBezTo>
                      <a:pt x="230" y="15597"/>
                      <a:pt x="84" y="18725"/>
                      <a:pt x="251" y="21103"/>
                    </a:cubicBezTo>
                    <a:cubicBezTo>
                      <a:pt x="999" y="20562"/>
                      <a:pt x="1810" y="20001"/>
                      <a:pt x="2725" y="19832"/>
                    </a:cubicBezTo>
                    <a:lnTo>
                      <a:pt x="2725" y="19832"/>
                    </a:lnTo>
                    <a:cubicBezTo>
                      <a:pt x="2017" y="19966"/>
                      <a:pt x="1209" y="21355"/>
                      <a:pt x="918" y="21917"/>
                    </a:cubicBezTo>
                    <a:cubicBezTo>
                      <a:pt x="459" y="22772"/>
                      <a:pt x="209" y="23710"/>
                      <a:pt x="188" y="24691"/>
                    </a:cubicBezTo>
                    <a:cubicBezTo>
                      <a:pt x="146" y="25608"/>
                      <a:pt x="397" y="26484"/>
                      <a:pt x="397" y="27381"/>
                    </a:cubicBezTo>
                    <a:cubicBezTo>
                      <a:pt x="459" y="28758"/>
                      <a:pt x="584" y="30134"/>
                      <a:pt x="814" y="31469"/>
                    </a:cubicBezTo>
                    <a:cubicBezTo>
                      <a:pt x="814" y="31532"/>
                      <a:pt x="897" y="32032"/>
                      <a:pt x="897" y="32032"/>
                    </a:cubicBezTo>
                    <a:cubicBezTo>
                      <a:pt x="3212" y="31740"/>
                      <a:pt x="5423" y="30948"/>
                      <a:pt x="7405" y="29738"/>
                    </a:cubicBezTo>
                    <a:cubicBezTo>
                      <a:pt x="8302" y="29196"/>
                      <a:pt x="9428" y="28528"/>
                      <a:pt x="10074" y="27715"/>
                    </a:cubicBezTo>
                    <a:cubicBezTo>
                      <a:pt x="10909" y="26714"/>
                      <a:pt x="10930" y="25483"/>
                      <a:pt x="11117" y="24273"/>
                    </a:cubicBezTo>
                    <a:lnTo>
                      <a:pt x="11117" y="24273"/>
                    </a:lnTo>
                    <a:cubicBezTo>
                      <a:pt x="11639" y="25754"/>
                      <a:pt x="11117" y="27757"/>
                      <a:pt x="10450" y="29112"/>
                    </a:cubicBezTo>
                    <a:cubicBezTo>
                      <a:pt x="10575" y="28862"/>
                      <a:pt x="11576" y="28737"/>
                      <a:pt x="11827" y="28653"/>
                    </a:cubicBezTo>
                    <a:cubicBezTo>
                      <a:pt x="12327" y="28487"/>
                      <a:pt x="12828" y="28361"/>
                      <a:pt x="13328" y="28174"/>
                    </a:cubicBezTo>
                    <a:cubicBezTo>
                      <a:pt x="14309" y="27798"/>
                      <a:pt x="15226" y="27339"/>
                      <a:pt x="16102" y="26776"/>
                    </a:cubicBezTo>
                    <a:cubicBezTo>
                      <a:pt x="17187" y="26088"/>
                      <a:pt x="18876" y="25024"/>
                      <a:pt x="19356" y="23794"/>
                    </a:cubicBezTo>
                    <a:cubicBezTo>
                      <a:pt x="19961" y="22292"/>
                      <a:pt x="20003" y="20602"/>
                      <a:pt x="19460" y="19059"/>
                    </a:cubicBezTo>
                    <a:cubicBezTo>
                      <a:pt x="19335" y="18746"/>
                      <a:pt x="19210" y="18412"/>
                      <a:pt x="19127" y="18079"/>
                    </a:cubicBezTo>
                    <a:cubicBezTo>
                      <a:pt x="19043" y="17745"/>
                      <a:pt x="19085" y="17370"/>
                      <a:pt x="19252" y="17078"/>
                    </a:cubicBezTo>
                    <a:lnTo>
                      <a:pt x="19252" y="17078"/>
                    </a:lnTo>
                    <a:cubicBezTo>
                      <a:pt x="19148" y="17662"/>
                      <a:pt x="19419" y="18225"/>
                      <a:pt x="19627" y="18788"/>
                    </a:cubicBezTo>
                    <a:cubicBezTo>
                      <a:pt x="20065" y="19852"/>
                      <a:pt x="20357" y="20957"/>
                      <a:pt x="20524" y="22083"/>
                    </a:cubicBezTo>
                    <a:cubicBezTo>
                      <a:pt x="20592" y="22598"/>
                      <a:pt x="20703" y="22980"/>
                      <a:pt x="20962" y="22980"/>
                    </a:cubicBezTo>
                    <a:cubicBezTo>
                      <a:pt x="21101" y="22980"/>
                      <a:pt x="21284" y="22868"/>
                      <a:pt x="21525" y="22605"/>
                    </a:cubicBezTo>
                    <a:cubicBezTo>
                      <a:pt x="22798" y="21249"/>
                      <a:pt x="23966" y="19914"/>
                      <a:pt x="24800" y="18225"/>
                    </a:cubicBezTo>
                    <a:cubicBezTo>
                      <a:pt x="25551" y="16702"/>
                      <a:pt x="26260" y="14783"/>
                      <a:pt x="26260" y="13052"/>
                    </a:cubicBezTo>
                    <a:cubicBezTo>
                      <a:pt x="26469" y="10883"/>
                      <a:pt x="26114" y="8526"/>
                      <a:pt x="24633" y="6920"/>
                    </a:cubicBezTo>
                    <a:cubicBezTo>
                      <a:pt x="23878" y="6097"/>
                      <a:pt x="22793" y="5786"/>
                      <a:pt x="21685" y="5786"/>
                    </a:cubicBezTo>
                    <a:cubicBezTo>
                      <a:pt x="20744" y="5786"/>
                      <a:pt x="19787" y="6010"/>
                      <a:pt x="19002" y="6336"/>
                    </a:cubicBezTo>
                    <a:cubicBezTo>
                      <a:pt x="19106" y="4897"/>
                      <a:pt x="17521" y="2269"/>
                      <a:pt x="16353" y="1455"/>
                    </a:cubicBezTo>
                    <a:cubicBezTo>
                      <a:pt x="15205" y="642"/>
                      <a:pt x="13850" y="141"/>
                      <a:pt x="12452" y="37"/>
                    </a:cubicBezTo>
                    <a:cubicBezTo>
                      <a:pt x="12181" y="12"/>
                      <a:pt x="11906" y="1"/>
                      <a:pt x="11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7"/>
              <p:cNvSpPr/>
              <p:nvPr/>
            </p:nvSpPr>
            <p:spPr>
              <a:xfrm>
                <a:off x="4952475" y="1754125"/>
                <a:ext cx="376500" cy="489125"/>
              </a:xfrm>
              <a:custGeom>
                <a:avLst/>
                <a:gdLst/>
                <a:ahLst/>
                <a:cxnLst/>
                <a:rect l="l" t="t" r="r" b="b"/>
                <a:pathLst>
                  <a:path w="15060" h="19565" extrusionOk="0">
                    <a:moveTo>
                      <a:pt x="15059" y="21"/>
                    </a:moveTo>
                    <a:lnTo>
                      <a:pt x="15059" y="21"/>
                    </a:lnTo>
                    <a:cubicBezTo>
                      <a:pt x="15057" y="23"/>
                      <a:pt x="15055" y="24"/>
                      <a:pt x="15054" y="25"/>
                    </a:cubicBezTo>
                    <a:lnTo>
                      <a:pt x="15054" y="25"/>
                    </a:lnTo>
                    <a:cubicBezTo>
                      <a:pt x="15056" y="24"/>
                      <a:pt x="15058" y="23"/>
                      <a:pt x="15059" y="21"/>
                    </a:cubicBezTo>
                    <a:close/>
                    <a:moveTo>
                      <a:pt x="14913" y="1"/>
                    </a:moveTo>
                    <a:cubicBezTo>
                      <a:pt x="14517" y="209"/>
                      <a:pt x="14121" y="397"/>
                      <a:pt x="13745" y="626"/>
                    </a:cubicBezTo>
                    <a:cubicBezTo>
                      <a:pt x="13349" y="856"/>
                      <a:pt x="13036" y="1064"/>
                      <a:pt x="12702" y="1294"/>
                    </a:cubicBezTo>
                    <a:cubicBezTo>
                      <a:pt x="12014" y="1773"/>
                      <a:pt x="11347" y="2253"/>
                      <a:pt x="10700" y="2775"/>
                    </a:cubicBezTo>
                    <a:cubicBezTo>
                      <a:pt x="9428" y="3797"/>
                      <a:pt x="8239" y="4923"/>
                      <a:pt x="7133" y="6154"/>
                    </a:cubicBezTo>
                    <a:cubicBezTo>
                      <a:pt x="4923" y="8573"/>
                      <a:pt x="3129" y="11347"/>
                      <a:pt x="1773" y="14351"/>
                    </a:cubicBezTo>
                    <a:cubicBezTo>
                      <a:pt x="1001" y="16019"/>
                      <a:pt x="417" y="17771"/>
                      <a:pt x="0" y="19565"/>
                    </a:cubicBezTo>
                    <a:lnTo>
                      <a:pt x="63" y="19565"/>
                    </a:lnTo>
                    <a:cubicBezTo>
                      <a:pt x="501" y="17959"/>
                      <a:pt x="1043" y="16395"/>
                      <a:pt x="1690" y="14872"/>
                    </a:cubicBezTo>
                    <a:cubicBezTo>
                      <a:pt x="2357" y="13349"/>
                      <a:pt x="3150" y="11910"/>
                      <a:pt x="4047" y="10513"/>
                    </a:cubicBezTo>
                    <a:cubicBezTo>
                      <a:pt x="5819" y="7739"/>
                      <a:pt x="8051" y="5257"/>
                      <a:pt x="10596" y="3150"/>
                    </a:cubicBezTo>
                    <a:cubicBezTo>
                      <a:pt x="11305" y="2587"/>
                      <a:pt x="12035" y="2024"/>
                      <a:pt x="12786" y="1502"/>
                    </a:cubicBezTo>
                    <a:cubicBezTo>
                      <a:pt x="13182" y="1252"/>
                      <a:pt x="13578" y="981"/>
                      <a:pt x="13954" y="751"/>
                    </a:cubicBezTo>
                    <a:cubicBezTo>
                      <a:pt x="14348" y="502"/>
                      <a:pt x="14680" y="274"/>
                      <a:pt x="15054" y="25"/>
                    </a:cubicBezTo>
                    <a:lnTo>
                      <a:pt x="15054" y="25"/>
                    </a:lnTo>
                    <a:cubicBezTo>
                      <a:pt x="15050" y="27"/>
                      <a:pt x="15046" y="27"/>
                      <a:pt x="15041" y="27"/>
                    </a:cubicBezTo>
                    <a:cubicBezTo>
                      <a:pt x="15021" y="27"/>
                      <a:pt x="14990" y="15"/>
                      <a:pt x="14963" y="15"/>
                    </a:cubicBezTo>
                    <a:cubicBezTo>
                      <a:pt x="14953" y="15"/>
                      <a:pt x="14943" y="17"/>
                      <a:pt x="14934" y="21"/>
                    </a:cubicBezTo>
                    <a:lnTo>
                      <a:pt x="149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7"/>
              <p:cNvSpPr/>
              <p:nvPr/>
            </p:nvSpPr>
            <p:spPr>
              <a:xfrm>
                <a:off x="4941000" y="2289650"/>
                <a:ext cx="1575" cy="25"/>
              </a:xfrm>
              <a:custGeom>
                <a:avLst/>
                <a:gdLst/>
                <a:ahLst/>
                <a:cxnLst/>
                <a:rect l="l" t="t" r="r" b="b"/>
                <a:pathLst>
                  <a:path w="63" h="1" extrusionOk="0">
                    <a:moveTo>
                      <a:pt x="63" y="0"/>
                    </a:moveTo>
                    <a:lnTo>
                      <a:pt x="0" y="0"/>
                    </a:lnTo>
                    <a:close/>
                  </a:path>
                </a:pathLst>
              </a:custGeom>
              <a:solidFill>
                <a:srgbClr val="607B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7"/>
              <p:cNvSpPr/>
              <p:nvPr/>
            </p:nvSpPr>
            <p:spPr>
              <a:xfrm>
                <a:off x="5126625" y="1898225"/>
                <a:ext cx="68325" cy="363800"/>
              </a:xfrm>
              <a:custGeom>
                <a:avLst/>
                <a:gdLst/>
                <a:ahLst/>
                <a:cxnLst/>
                <a:rect l="l" t="t" r="r" b="b"/>
                <a:pathLst>
                  <a:path w="2733" h="14552" extrusionOk="0">
                    <a:moveTo>
                      <a:pt x="1578" y="0"/>
                    </a:moveTo>
                    <a:cubicBezTo>
                      <a:pt x="1574" y="0"/>
                      <a:pt x="1576" y="4"/>
                      <a:pt x="1586" y="14"/>
                    </a:cubicBezTo>
                    <a:cubicBezTo>
                      <a:pt x="2003" y="661"/>
                      <a:pt x="2316" y="1391"/>
                      <a:pt x="2441" y="2162"/>
                    </a:cubicBezTo>
                    <a:cubicBezTo>
                      <a:pt x="2545" y="3059"/>
                      <a:pt x="2545" y="3956"/>
                      <a:pt x="2441" y="4853"/>
                    </a:cubicBezTo>
                    <a:cubicBezTo>
                      <a:pt x="2295" y="6980"/>
                      <a:pt x="1878" y="9087"/>
                      <a:pt x="1252" y="11131"/>
                    </a:cubicBezTo>
                    <a:cubicBezTo>
                      <a:pt x="897" y="12278"/>
                      <a:pt x="480" y="13405"/>
                      <a:pt x="1" y="14489"/>
                    </a:cubicBezTo>
                    <a:cubicBezTo>
                      <a:pt x="1" y="14510"/>
                      <a:pt x="63" y="14552"/>
                      <a:pt x="63" y="14552"/>
                    </a:cubicBezTo>
                    <a:cubicBezTo>
                      <a:pt x="522" y="13592"/>
                      <a:pt x="939" y="12591"/>
                      <a:pt x="1315" y="11590"/>
                    </a:cubicBezTo>
                    <a:cubicBezTo>
                      <a:pt x="1648" y="10568"/>
                      <a:pt x="1920" y="9567"/>
                      <a:pt x="2128" y="8524"/>
                    </a:cubicBezTo>
                    <a:cubicBezTo>
                      <a:pt x="2358" y="7460"/>
                      <a:pt x="2504" y="6396"/>
                      <a:pt x="2608" y="5333"/>
                    </a:cubicBezTo>
                    <a:cubicBezTo>
                      <a:pt x="2712" y="4373"/>
                      <a:pt x="2733" y="3414"/>
                      <a:pt x="2650" y="2454"/>
                    </a:cubicBezTo>
                    <a:cubicBezTo>
                      <a:pt x="2524" y="1578"/>
                      <a:pt x="2128" y="807"/>
                      <a:pt x="1648" y="56"/>
                    </a:cubicBezTo>
                    <a:cubicBezTo>
                      <a:pt x="1648" y="40"/>
                      <a:pt x="1588" y="0"/>
                      <a:pt x="15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7"/>
              <p:cNvSpPr/>
              <p:nvPr/>
            </p:nvSpPr>
            <p:spPr>
              <a:xfrm>
                <a:off x="5326350" y="1862075"/>
                <a:ext cx="45375" cy="279500"/>
              </a:xfrm>
              <a:custGeom>
                <a:avLst/>
                <a:gdLst/>
                <a:ahLst/>
                <a:cxnLst/>
                <a:rect l="l" t="t" r="r" b="b"/>
                <a:pathLst>
                  <a:path w="1815" h="11180" extrusionOk="0">
                    <a:moveTo>
                      <a:pt x="0" y="0"/>
                    </a:moveTo>
                    <a:cubicBezTo>
                      <a:pt x="605" y="1335"/>
                      <a:pt x="1043" y="2753"/>
                      <a:pt x="1293" y="4192"/>
                    </a:cubicBezTo>
                    <a:cubicBezTo>
                      <a:pt x="1544" y="5652"/>
                      <a:pt x="1690" y="7133"/>
                      <a:pt x="1731" y="8635"/>
                    </a:cubicBezTo>
                    <a:cubicBezTo>
                      <a:pt x="1752" y="9469"/>
                      <a:pt x="1752" y="10325"/>
                      <a:pt x="1752" y="11180"/>
                    </a:cubicBezTo>
                    <a:lnTo>
                      <a:pt x="1815" y="11180"/>
                    </a:lnTo>
                    <a:cubicBezTo>
                      <a:pt x="1815" y="9699"/>
                      <a:pt x="1815" y="8197"/>
                      <a:pt x="1731" y="6716"/>
                    </a:cubicBezTo>
                    <a:cubicBezTo>
                      <a:pt x="1669" y="5256"/>
                      <a:pt x="1460" y="3796"/>
                      <a:pt x="1085" y="2357"/>
                    </a:cubicBezTo>
                    <a:cubicBezTo>
                      <a:pt x="855" y="1564"/>
                      <a:pt x="542" y="772"/>
                      <a:pt x="167" y="21"/>
                    </a:cubicBezTo>
                    <a:cubicBezTo>
                      <a:pt x="159" y="6"/>
                      <a:pt x="137" y="1"/>
                      <a:pt x="112" y="1"/>
                    </a:cubicBezTo>
                    <a:cubicBezTo>
                      <a:pt x="84" y="1"/>
                      <a:pt x="51" y="6"/>
                      <a:pt x="28" y="6"/>
                    </a:cubicBezTo>
                    <a:cubicBezTo>
                      <a:pt x="15" y="6"/>
                      <a:pt x="5" y="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7"/>
              <p:cNvSpPr/>
              <p:nvPr/>
            </p:nvSpPr>
            <p:spPr>
              <a:xfrm>
                <a:off x="4927425" y="1794775"/>
                <a:ext cx="275875" cy="100775"/>
              </a:xfrm>
              <a:custGeom>
                <a:avLst/>
                <a:gdLst/>
                <a:ahLst/>
                <a:cxnLst/>
                <a:rect l="l" t="t" r="r" b="b"/>
                <a:pathLst>
                  <a:path w="11035" h="4031" extrusionOk="0">
                    <a:moveTo>
                      <a:pt x="9174" y="1"/>
                    </a:moveTo>
                    <a:cubicBezTo>
                      <a:pt x="8133" y="1"/>
                      <a:pt x="7091" y="154"/>
                      <a:pt x="6091" y="460"/>
                    </a:cubicBezTo>
                    <a:cubicBezTo>
                      <a:pt x="4694" y="982"/>
                      <a:pt x="3338" y="1649"/>
                      <a:pt x="2087" y="2463"/>
                    </a:cubicBezTo>
                    <a:cubicBezTo>
                      <a:pt x="1357" y="2921"/>
                      <a:pt x="606" y="3339"/>
                      <a:pt x="1" y="3964"/>
                    </a:cubicBezTo>
                    <a:cubicBezTo>
                      <a:pt x="1" y="3964"/>
                      <a:pt x="50" y="4030"/>
                      <a:pt x="76" y="4030"/>
                    </a:cubicBezTo>
                    <a:cubicBezTo>
                      <a:pt x="79" y="4030"/>
                      <a:pt x="82" y="4029"/>
                      <a:pt x="84" y="4027"/>
                    </a:cubicBezTo>
                    <a:lnTo>
                      <a:pt x="105" y="4027"/>
                    </a:lnTo>
                    <a:cubicBezTo>
                      <a:pt x="668" y="3526"/>
                      <a:pt x="1273" y="3109"/>
                      <a:pt x="1941" y="2755"/>
                    </a:cubicBezTo>
                    <a:cubicBezTo>
                      <a:pt x="2608" y="2358"/>
                      <a:pt x="3276" y="1962"/>
                      <a:pt x="3964" y="1587"/>
                    </a:cubicBezTo>
                    <a:cubicBezTo>
                      <a:pt x="5299" y="857"/>
                      <a:pt x="6738" y="377"/>
                      <a:pt x="8240" y="189"/>
                    </a:cubicBezTo>
                    <a:cubicBezTo>
                      <a:pt x="8521" y="165"/>
                      <a:pt x="8795" y="155"/>
                      <a:pt x="9066" y="155"/>
                    </a:cubicBezTo>
                    <a:cubicBezTo>
                      <a:pt x="9257" y="155"/>
                      <a:pt x="9447" y="160"/>
                      <a:pt x="9637" y="168"/>
                    </a:cubicBezTo>
                    <a:cubicBezTo>
                      <a:pt x="10096" y="189"/>
                      <a:pt x="10555" y="231"/>
                      <a:pt x="11014" y="231"/>
                    </a:cubicBezTo>
                    <a:cubicBezTo>
                      <a:pt x="11035" y="231"/>
                      <a:pt x="10951" y="147"/>
                      <a:pt x="10930" y="147"/>
                    </a:cubicBezTo>
                    <a:cubicBezTo>
                      <a:pt x="10350" y="50"/>
                      <a:pt x="9762" y="1"/>
                      <a:pt x="9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7"/>
              <p:cNvSpPr/>
              <p:nvPr/>
            </p:nvSpPr>
            <p:spPr>
              <a:xfrm>
                <a:off x="4936650" y="1913175"/>
                <a:ext cx="184275" cy="125075"/>
              </a:xfrm>
              <a:custGeom>
                <a:avLst/>
                <a:gdLst/>
                <a:ahLst/>
                <a:cxnLst/>
                <a:rect l="l" t="t" r="r" b="b"/>
                <a:pathLst>
                  <a:path w="7371" h="5003" extrusionOk="0">
                    <a:moveTo>
                      <a:pt x="7370" y="0"/>
                    </a:moveTo>
                    <a:cubicBezTo>
                      <a:pt x="5055" y="542"/>
                      <a:pt x="2927" y="1731"/>
                      <a:pt x="1280" y="3462"/>
                    </a:cubicBezTo>
                    <a:cubicBezTo>
                      <a:pt x="821" y="3921"/>
                      <a:pt x="383" y="4443"/>
                      <a:pt x="7" y="4985"/>
                    </a:cubicBezTo>
                    <a:cubicBezTo>
                      <a:pt x="1" y="4998"/>
                      <a:pt x="3" y="5003"/>
                      <a:pt x="8" y="5003"/>
                    </a:cubicBezTo>
                    <a:cubicBezTo>
                      <a:pt x="19" y="5003"/>
                      <a:pt x="49" y="4979"/>
                      <a:pt x="49" y="4964"/>
                    </a:cubicBezTo>
                    <a:cubicBezTo>
                      <a:pt x="1426" y="3066"/>
                      <a:pt x="3282" y="1585"/>
                      <a:pt x="5430" y="688"/>
                    </a:cubicBezTo>
                    <a:cubicBezTo>
                      <a:pt x="6035" y="438"/>
                      <a:pt x="6661" y="250"/>
                      <a:pt x="7287" y="84"/>
                    </a:cubicBezTo>
                    <a:cubicBezTo>
                      <a:pt x="7328" y="84"/>
                      <a:pt x="7370" y="0"/>
                      <a:pt x="7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7"/>
              <p:cNvSpPr/>
              <p:nvPr/>
            </p:nvSpPr>
            <p:spPr>
              <a:xfrm>
                <a:off x="5362850" y="1771550"/>
                <a:ext cx="108475" cy="59775"/>
              </a:xfrm>
              <a:custGeom>
                <a:avLst/>
                <a:gdLst/>
                <a:ahLst/>
                <a:cxnLst/>
                <a:rect l="l" t="t" r="r" b="b"/>
                <a:pathLst>
                  <a:path w="4339" h="2391" extrusionOk="0">
                    <a:moveTo>
                      <a:pt x="806" y="1"/>
                    </a:moveTo>
                    <a:cubicBezTo>
                      <a:pt x="562" y="1"/>
                      <a:pt x="320" y="25"/>
                      <a:pt x="84" y="75"/>
                    </a:cubicBezTo>
                    <a:cubicBezTo>
                      <a:pt x="42" y="75"/>
                      <a:pt x="0" y="159"/>
                      <a:pt x="0" y="159"/>
                    </a:cubicBezTo>
                    <a:cubicBezTo>
                      <a:pt x="140" y="145"/>
                      <a:pt x="281" y="138"/>
                      <a:pt x="421" y="138"/>
                    </a:cubicBezTo>
                    <a:cubicBezTo>
                      <a:pt x="1119" y="138"/>
                      <a:pt x="1816" y="309"/>
                      <a:pt x="2440" y="638"/>
                    </a:cubicBezTo>
                    <a:cubicBezTo>
                      <a:pt x="3191" y="1056"/>
                      <a:pt x="3796" y="1660"/>
                      <a:pt x="4234" y="2390"/>
                    </a:cubicBezTo>
                    <a:cubicBezTo>
                      <a:pt x="4234" y="2390"/>
                      <a:pt x="4339" y="2349"/>
                      <a:pt x="4318" y="2307"/>
                    </a:cubicBezTo>
                    <a:cubicBezTo>
                      <a:pt x="3816" y="893"/>
                      <a:pt x="2285" y="1"/>
                      <a:pt x="8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7"/>
              <p:cNvSpPr/>
              <p:nvPr/>
            </p:nvSpPr>
            <p:spPr>
              <a:xfrm>
                <a:off x="5117250" y="1688525"/>
                <a:ext cx="140575" cy="62850"/>
              </a:xfrm>
              <a:custGeom>
                <a:avLst/>
                <a:gdLst/>
                <a:ahLst/>
                <a:cxnLst/>
                <a:rect l="l" t="t" r="r" b="b"/>
                <a:pathLst>
                  <a:path w="5623" h="2514" extrusionOk="0">
                    <a:moveTo>
                      <a:pt x="385" y="1"/>
                    </a:moveTo>
                    <a:cubicBezTo>
                      <a:pt x="257" y="1"/>
                      <a:pt x="129" y="6"/>
                      <a:pt x="0" y="17"/>
                    </a:cubicBezTo>
                    <a:cubicBezTo>
                      <a:pt x="0" y="17"/>
                      <a:pt x="63" y="80"/>
                      <a:pt x="104" y="80"/>
                    </a:cubicBezTo>
                    <a:cubicBezTo>
                      <a:pt x="605" y="80"/>
                      <a:pt x="1126" y="122"/>
                      <a:pt x="1627" y="226"/>
                    </a:cubicBezTo>
                    <a:cubicBezTo>
                      <a:pt x="2128" y="309"/>
                      <a:pt x="2607" y="455"/>
                      <a:pt x="3066" y="664"/>
                    </a:cubicBezTo>
                    <a:cubicBezTo>
                      <a:pt x="4005" y="1081"/>
                      <a:pt x="4860" y="1686"/>
                      <a:pt x="5527" y="2458"/>
                    </a:cubicBezTo>
                    <a:cubicBezTo>
                      <a:pt x="5543" y="2474"/>
                      <a:pt x="5607" y="2513"/>
                      <a:pt x="5619" y="2513"/>
                    </a:cubicBezTo>
                    <a:cubicBezTo>
                      <a:pt x="5623" y="2513"/>
                      <a:pt x="5621" y="2509"/>
                      <a:pt x="5611" y="2499"/>
                    </a:cubicBezTo>
                    <a:cubicBezTo>
                      <a:pt x="4526" y="1227"/>
                      <a:pt x="3045" y="393"/>
                      <a:pt x="1418" y="101"/>
                    </a:cubicBezTo>
                    <a:cubicBezTo>
                      <a:pt x="1083" y="40"/>
                      <a:pt x="735" y="1"/>
                      <a:pt x="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7"/>
              <p:cNvSpPr/>
              <p:nvPr/>
            </p:nvSpPr>
            <p:spPr>
              <a:xfrm>
                <a:off x="5139675" y="1944450"/>
                <a:ext cx="37025" cy="185325"/>
              </a:xfrm>
              <a:custGeom>
                <a:avLst/>
                <a:gdLst/>
                <a:ahLst/>
                <a:cxnLst/>
                <a:rect l="l" t="t" r="r" b="b"/>
                <a:pathLst>
                  <a:path w="1481" h="7413" extrusionOk="0">
                    <a:moveTo>
                      <a:pt x="918" y="1"/>
                    </a:moveTo>
                    <a:lnTo>
                      <a:pt x="918" y="1"/>
                    </a:lnTo>
                    <a:cubicBezTo>
                      <a:pt x="1231" y="1189"/>
                      <a:pt x="1272" y="2441"/>
                      <a:pt x="1022" y="3671"/>
                    </a:cubicBezTo>
                    <a:cubicBezTo>
                      <a:pt x="897" y="4276"/>
                      <a:pt x="751" y="4881"/>
                      <a:pt x="563" y="5465"/>
                    </a:cubicBezTo>
                    <a:cubicBezTo>
                      <a:pt x="480" y="5778"/>
                      <a:pt x="375" y="6070"/>
                      <a:pt x="271" y="6362"/>
                    </a:cubicBezTo>
                    <a:cubicBezTo>
                      <a:pt x="229" y="6508"/>
                      <a:pt x="167" y="6675"/>
                      <a:pt x="125" y="6821"/>
                    </a:cubicBezTo>
                    <a:cubicBezTo>
                      <a:pt x="63" y="6967"/>
                      <a:pt x="21" y="7113"/>
                      <a:pt x="0" y="7259"/>
                    </a:cubicBezTo>
                    <a:cubicBezTo>
                      <a:pt x="0" y="7296"/>
                      <a:pt x="128" y="7412"/>
                      <a:pt x="174" y="7412"/>
                    </a:cubicBezTo>
                    <a:cubicBezTo>
                      <a:pt x="180" y="7412"/>
                      <a:pt x="185" y="7410"/>
                      <a:pt x="188" y="7405"/>
                    </a:cubicBezTo>
                    <a:cubicBezTo>
                      <a:pt x="271" y="7280"/>
                      <a:pt x="334" y="7113"/>
                      <a:pt x="375" y="6967"/>
                    </a:cubicBezTo>
                    <a:cubicBezTo>
                      <a:pt x="417" y="6800"/>
                      <a:pt x="480" y="6654"/>
                      <a:pt x="521" y="6487"/>
                    </a:cubicBezTo>
                    <a:cubicBezTo>
                      <a:pt x="626" y="6195"/>
                      <a:pt x="730" y="5903"/>
                      <a:pt x="814" y="5590"/>
                    </a:cubicBezTo>
                    <a:cubicBezTo>
                      <a:pt x="1001" y="4985"/>
                      <a:pt x="1147" y="4381"/>
                      <a:pt x="1252" y="3755"/>
                    </a:cubicBezTo>
                    <a:cubicBezTo>
                      <a:pt x="1481" y="2545"/>
                      <a:pt x="1418" y="1315"/>
                      <a:pt x="1085" y="126"/>
                    </a:cubicBezTo>
                    <a:cubicBezTo>
                      <a:pt x="1064" y="63"/>
                      <a:pt x="918"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7"/>
              <p:cNvSpPr/>
              <p:nvPr/>
            </p:nvSpPr>
            <p:spPr>
              <a:xfrm>
                <a:off x="5299225" y="1837275"/>
                <a:ext cx="53725" cy="340425"/>
              </a:xfrm>
              <a:custGeom>
                <a:avLst/>
                <a:gdLst/>
                <a:ahLst/>
                <a:cxnLst/>
                <a:rect l="l" t="t" r="r" b="b"/>
                <a:pathLst>
                  <a:path w="2149" h="13617" extrusionOk="0">
                    <a:moveTo>
                      <a:pt x="239" y="1"/>
                    </a:moveTo>
                    <a:cubicBezTo>
                      <a:pt x="166" y="1"/>
                      <a:pt x="0" y="65"/>
                      <a:pt x="0" y="116"/>
                    </a:cubicBezTo>
                    <a:lnTo>
                      <a:pt x="21" y="116"/>
                    </a:lnTo>
                    <a:cubicBezTo>
                      <a:pt x="251" y="992"/>
                      <a:pt x="501" y="1847"/>
                      <a:pt x="731" y="2723"/>
                    </a:cubicBezTo>
                    <a:cubicBezTo>
                      <a:pt x="960" y="3599"/>
                      <a:pt x="1127" y="4454"/>
                      <a:pt x="1294" y="5330"/>
                    </a:cubicBezTo>
                    <a:cubicBezTo>
                      <a:pt x="1586" y="7082"/>
                      <a:pt x="1753" y="8876"/>
                      <a:pt x="1794" y="10649"/>
                    </a:cubicBezTo>
                    <a:lnTo>
                      <a:pt x="1794" y="12109"/>
                    </a:lnTo>
                    <a:cubicBezTo>
                      <a:pt x="1794" y="12359"/>
                      <a:pt x="1773" y="12610"/>
                      <a:pt x="1773" y="12860"/>
                    </a:cubicBezTo>
                    <a:cubicBezTo>
                      <a:pt x="1732" y="13110"/>
                      <a:pt x="1753" y="13361"/>
                      <a:pt x="1815" y="13611"/>
                    </a:cubicBezTo>
                    <a:cubicBezTo>
                      <a:pt x="1815" y="13615"/>
                      <a:pt x="1820" y="13616"/>
                      <a:pt x="1828" y="13616"/>
                    </a:cubicBezTo>
                    <a:cubicBezTo>
                      <a:pt x="1864" y="13616"/>
                      <a:pt x="1961" y="13582"/>
                      <a:pt x="1961" y="13548"/>
                    </a:cubicBezTo>
                    <a:cubicBezTo>
                      <a:pt x="2086" y="13131"/>
                      <a:pt x="2149" y="12672"/>
                      <a:pt x="2128" y="12234"/>
                    </a:cubicBezTo>
                    <a:cubicBezTo>
                      <a:pt x="2149" y="11775"/>
                      <a:pt x="2149" y="11337"/>
                      <a:pt x="2149" y="10879"/>
                    </a:cubicBezTo>
                    <a:cubicBezTo>
                      <a:pt x="2149" y="9982"/>
                      <a:pt x="2107" y="9085"/>
                      <a:pt x="2045" y="8188"/>
                    </a:cubicBezTo>
                    <a:cubicBezTo>
                      <a:pt x="1899" y="6415"/>
                      <a:pt x="1607" y="4642"/>
                      <a:pt x="1189" y="2911"/>
                    </a:cubicBezTo>
                    <a:cubicBezTo>
                      <a:pt x="939" y="1910"/>
                      <a:pt x="647" y="950"/>
                      <a:pt x="272" y="12"/>
                    </a:cubicBezTo>
                    <a:cubicBezTo>
                      <a:pt x="268" y="4"/>
                      <a:pt x="256"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7"/>
              <p:cNvSpPr/>
              <p:nvPr/>
            </p:nvSpPr>
            <p:spPr>
              <a:xfrm>
                <a:off x="5352175" y="1784575"/>
                <a:ext cx="124375" cy="140425"/>
              </a:xfrm>
              <a:custGeom>
                <a:avLst/>
                <a:gdLst/>
                <a:ahLst/>
                <a:cxnLst/>
                <a:rect l="l" t="t" r="r" b="b"/>
                <a:pathLst>
                  <a:path w="4975" h="5617" extrusionOk="0">
                    <a:moveTo>
                      <a:pt x="77" y="1"/>
                    </a:moveTo>
                    <a:cubicBezTo>
                      <a:pt x="26" y="1"/>
                      <a:pt x="1" y="15"/>
                      <a:pt x="93" y="55"/>
                    </a:cubicBezTo>
                    <a:lnTo>
                      <a:pt x="114" y="55"/>
                    </a:lnTo>
                    <a:cubicBezTo>
                      <a:pt x="1866" y="847"/>
                      <a:pt x="3285" y="2245"/>
                      <a:pt x="4119" y="3997"/>
                    </a:cubicBezTo>
                    <a:cubicBezTo>
                      <a:pt x="4244" y="4247"/>
                      <a:pt x="4348" y="4477"/>
                      <a:pt x="4453" y="4727"/>
                    </a:cubicBezTo>
                    <a:cubicBezTo>
                      <a:pt x="4536" y="4977"/>
                      <a:pt x="4661" y="5290"/>
                      <a:pt x="4766" y="5540"/>
                    </a:cubicBezTo>
                    <a:cubicBezTo>
                      <a:pt x="4782" y="5572"/>
                      <a:pt x="4896" y="5617"/>
                      <a:pt x="4948" y="5617"/>
                    </a:cubicBezTo>
                    <a:cubicBezTo>
                      <a:pt x="4964" y="5617"/>
                      <a:pt x="4974" y="5613"/>
                      <a:pt x="4974" y="5603"/>
                    </a:cubicBezTo>
                    <a:cubicBezTo>
                      <a:pt x="4953" y="5374"/>
                      <a:pt x="4912" y="5144"/>
                      <a:pt x="4849" y="4936"/>
                    </a:cubicBezTo>
                    <a:cubicBezTo>
                      <a:pt x="4766" y="4685"/>
                      <a:pt x="4682" y="4456"/>
                      <a:pt x="4578" y="4247"/>
                    </a:cubicBezTo>
                    <a:cubicBezTo>
                      <a:pt x="4369" y="3788"/>
                      <a:pt x="4119" y="3350"/>
                      <a:pt x="3827" y="2933"/>
                    </a:cubicBezTo>
                    <a:cubicBezTo>
                      <a:pt x="3243" y="2099"/>
                      <a:pt x="2513" y="1390"/>
                      <a:pt x="1679" y="827"/>
                    </a:cubicBezTo>
                    <a:cubicBezTo>
                      <a:pt x="1220" y="514"/>
                      <a:pt x="698" y="243"/>
                      <a:pt x="177" y="13"/>
                    </a:cubicBezTo>
                    <a:cubicBezTo>
                      <a:pt x="146" y="6"/>
                      <a:pt x="107"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7"/>
              <p:cNvSpPr/>
              <p:nvPr/>
            </p:nvSpPr>
            <p:spPr>
              <a:xfrm>
                <a:off x="5148575" y="1805175"/>
                <a:ext cx="140725" cy="104375"/>
              </a:xfrm>
              <a:custGeom>
                <a:avLst/>
                <a:gdLst/>
                <a:ahLst/>
                <a:cxnLst/>
                <a:rect l="l" t="t" r="r" b="b"/>
                <a:pathLst>
                  <a:path w="5629" h="4175" extrusionOk="0">
                    <a:moveTo>
                      <a:pt x="5473" y="1"/>
                    </a:moveTo>
                    <a:cubicBezTo>
                      <a:pt x="5469" y="1"/>
                      <a:pt x="5466" y="1"/>
                      <a:pt x="5463" y="3"/>
                    </a:cubicBezTo>
                    <a:cubicBezTo>
                      <a:pt x="5192" y="107"/>
                      <a:pt x="4942" y="253"/>
                      <a:pt x="4692" y="420"/>
                    </a:cubicBezTo>
                    <a:cubicBezTo>
                      <a:pt x="4462" y="566"/>
                      <a:pt x="4233" y="733"/>
                      <a:pt x="3982" y="899"/>
                    </a:cubicBezTo>
                    <a:cubicBezTo>
                      <a:pt x="3524" y="1212"/>
                      <a:pt x="3065" y="1546"/>
                      <a:pt x="2627" y="1880"/>
                    </a:cubicBezTo>
                    <a:cubicBezTo>
                      <a:pt x="1709" y="2547"/>
                      <a:pt x="833" y="3277"/>
                      <a:pt x="19" y="4028"/>
                    </a:cubicBezTo>
                    <a:cubicBezTo>
                      <a:pt x="0" y="4047"/>
                      <a:pt x="88" y="4156"/>
                      <a:pt x="118" y="4156"/>
                    </a:cubicBezTo>
                    <a:cubicBezTo>
                      <a:pt x="120" y="4156"/>
                      <a:pt x="122" y="4155"/>
                      <a:pt x="124" y="4153"/>
                    </a:cubicBezTo>
                    <a:lnTo>
                      <a:pt x="124" y="4153"/>
                    </a:lnTo>
                    <a:lnTo>
                      <a:pt x="103" y="4174"/>
                    </a:lnTo>
                    <a:cubicBezTo>
                      <a:pt x="1021" y="3486"/>
                      <a:pt x="1938" y="2818"/>
                      <a:pt x="2835" y="2151"/>
                    </a:cubicBezTo>
                    <a:cubicBezTo>
                      <a:pt x="3294" y="1817"/>
                      <a:pt x="3753" y="1483"/>
                      <a:pt x="4212" y="1171"/>
                    </a:cubicBezTo>
                    <a:cubicBezTo>
                      <a:pt x="4462" y="1004"/>
                      <a:pt x="4692" y="858"/>
                      <a:pt x="4921" y="691"/>
                    </a:cubicBezTo>
                    <a:cubicBezTo>
                      <a:pt x="5171" y="545"/>
                      <a:pt x="5401" y="357"/>
                      <a:pt x="5609" y="169"/>
                    </a:cubicBezTo>
                    <a:cubicBezTo>
                      <a:pt x="5629" y="130"/>
                      <a:pt x="5521" y="1"/>
                      <a:pt x="5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7"/>
              <p:cNvSpPr/>
              <p:nvPr/>
            </p:nvSpPr>
            <p:spPr>
              <a:xfrm>
                <a:off x="4896675" y="2041450"/>
                <a:ext cx="66775" cy="80325"/>
              </a:xfrm>
              <a:custGeom>
                <a:avLst/>
                <a:gdLst/>
                <a:ahLst/>
                <a:cxnLst/>
                <a:rect l="l" t="t" r="r" b="b"/>
                <a:pathLst>
                  <a:path w="2671" h="3213" extrusionOk="0">
                    <a:moveTo>
                      <a:pt x="2670" y="0"/>
                    </a:moveTo>
                    <a:cubicBezTo>
                      <a:pt x="2664" y="0"/>
                      <a:pt x="2657" y="2"/>
                      <a:pt x="2650" y="6"/>
                    </a:cubicBezTo>
                    <a:lnTo>
                      <a:pt x="2650" y="6"/>
                    </a:lnTo>
                    <a:cubicBezTo>
                      <a:pt x="2656" y="4"/>
                      <a:pt x="2663" y="2"/>
                      <a:pt x="2670" y="0"/>
                    </a:cubicBezTo>
                    <a:close/>
                    <a:moveTo>
                      <a:pt x="2650" y="6"/>
                    </a:moveTo>
                    <a:lnTo>
                      <a:pt x="2650" y="6"/>
                    </a:lnTo>
                    <a:cubicBezTo>
                      <a:pt x="2511" y="48"/>
                      <a:pt x="2372" y="108"/>
                      <a:pt x="2253" y="188"/>
                    </a:cubicBezTo>
                    <a:cubicBezTo>
                      <a:pt x="2086" y="271"/>
                      <a:pt x="1940" y="355"/>
                      <a:pt x="1794" y="480"/>
                    </a:cubicBezTo>
                    <a:cubicBezTo>
                      <a:pt x="1481" y="688"/>
                      <a:pt x="1189" y="959"/>
                      <a:pt x="939" y="1231"/>
                    </a:cubicBezTo>
                    <a:cubicBezTo>
                      <a:pt x="419" y="1771"/>
                      <a:pt x="86" y="2457"/>
                      <a:pt x="1" y="3205"/>
                    </a:cubicBezTo>
                    <a:lnTo>
                      <a:pt x="1" y="3205"/>
                    </a:lnTo>
                    <a:cubicBezTo>
                      <a:pt x="14" y="3146"/>
                      <a:pt x="189" y="3105"/>
                      <a:pt x="209" y="3045"/>
                    </a:cubicBezTo>
                    <a:lnTo>
                      <a:pt x="209" y="3066"/>
                    </a:lnTo>
                    <a:cubicBezTo>
                      <a:pt x="355" y="2440"/>
                      <a:pt x="605" y="1856"/>
                      <a:pt x="960" y="1356"/>
                    </a:cubicBezTo>
                    <a:cubicBezTo>
                      <a:pt x="1148" y="1085"/>
                      <a:pt x="1356" y="855"/>
                      <a:pt x="1606" y="647"/>
                    </a:cubicBezTo>
                    <a:cubicBezTo>
                      <a:pt x="1878" y="438"/>
                      <a:pt x="2190" y="271"/>
                      <a:pt x="2503" y="125"/>
                    </a:cubicBezTo>
                    <a:cubicBezTo>
                      <a:pt x="2539" y="107"/>
                      <a:pt x="2605" y="28"/>
                      <a:pt x="2650" y="6"/>
                    </a:cubicBezTo>
                    <a:close/>
                    <a:moveTo>
                      <a:pt x="1" y="3205"/>
                    </a:moveTo>
                    <a:cubicBezTo>
                      <a:pt x="1" y="3207"/>
                      <a:pt x="0" y="3210"/>
                      <a:pt x="0" y="3212"/>
                    </a:cubicBezTo>
                    <a:cubicBezTo>
                      <a:pt x="1" y="3210"/>
                      <a:pt x="1" y="3207"/>
                      <a:pt x="1" y="3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7"/>
              <p:cNvSpPr/>
              <p:nvPr/>
            </p:nvSpPr>
            <p:spPr>
              <a:xfrm>
                <a:off x="4918575" y="1846550"/>
                <a:ext cx="194000" cy="91525"/>
              </a:xfrm>
              <a:custGeom>
                <a:avLst/>
                <a:gdLst/>
                <a:ahLst/>
                <a:cxnLst/>
                <a:rect l="l" t="t" r="r" b="b"/>
                <a:pathLst>
                  <a:path w="7760" h="3661" extrusionOk="0">
                    <a:moveTo>
                      <a:pt x="1" y="3643"/>
                    </a:moveTo>
                    <a:lnTo>
                      <a:pt x="1" y="3643"/>
                    </a:lnTo>
                    <a:cubicBezTo>
                      <a:pt x="1" y="3644"/>
                      <a:pt x="0" y="3645"/>
                      <a:pt x="0" y="3645"/>
                    </a:cubicBezTo>
                    <a:cubicBezTo>
                      <a:pt x="1" y="3645"/>
                      <a:pt x="1" y="3644"/>
                      <a:pt x="1" y="3643"/>
                    </a:cubicBezTo>
                    <a:close/>
                    <a:moveTo>
                      <a:pt x="7561" y="1"/>
                    </a:moveTo>
                    <a:cubicBezTo>
                      <a:pt x="7514" y="1"/>
                      <a:pt x="7467" y="6"/>
                      <a:pt x="7426" y="16"/>
                    </a:cubicBezTo>
                    <a:cubicBezTo>
                      <a:pt x="6279" y="141"/>
                      <a:pt x="5152" y="454"/>
                      <a:pt x="4109" y="955"/>
                    </a:cubicBezTo>
                    <a:cubicBezTo>
                      <a:pt x="3567" y="1184"/>
                      <a:pt x="3046" y="1455"/>
                      <a:pt x="2524" y="1726"/>
                    </a:cubicBezTo>
                    <a:cubicBezTo>
                      <a:pt x="2044" y="1998"/>
                      <a:pt x="1565" y="2227"/>
                      <a:pt x="1106" y="2519"/>
                    </a:cubicBezTo>
                    <a:cubicBezTo>
                      <a:pt x="627" y="2769"/>
                      <a:pt x="231" y="3164"/>
                      <a:pt x="1" y="3643"/>
                    </a:cubicBezTo>
                    <a:lnTo>
                      <a:pt x="1" y="3643"/>
                    </a:lnTo>
                    <a:cubicBezTo>
                      <a:pt x="3" y="3642"/>
                      <a:pt x="7" y="3641"/>
                      <a:pt x="13" y="3641"/>
                    </a:cubicBezTo>
                    <a:cubicBezTo>
                      <a:pt x="45" y="3641"/>
                      <a:pt x="128" y="3660"/>
                      <a:pt x="182" y="3660"/>
                    </a:cubicBezTo>
                    <a:cubicBezTo>
                      <a:pt x="206" y="3660"/>
                      <a:pt x="224" y="3656"/>
                      <a:pt x="230" y="3645"/>
                    </a:cubicBezTo>
                    <a:cubicBezTo>
                      <a:pt x="751" y="2749"/>
                      <a:pt x="1794" y="2311"/>
                      <a:pt x="2670" y="1852"/>
                    </a:cubicBezTo>
                    <a:cubicBezTo>
                      <a:pt x="3650" y="1288"/>
                      <a:pt x="4693" y="830"/>
                      <a:pt x="5778" y="454"/>
                    </a:cubicBezTo>
                    <a:cubicBezTo>
                      <a:pt x="6404" y="246"/>
                      <a:pt x="7029" y="100"/>
                      <a:pt x="7697" y="37"/>
                    </a:cubicBezTo>
                    <a:cubicBezTo>
                      <a:pt x="7759" y="37"/>
                      <a:pt x="7739" y="37"/>
                      <a:pt x="7697" y="16"/>
                    </a:cubicBezTo>
                    <a:cubicBezTo>
                      <a:pt x="7655" y="6"/>
                      <a:pt x="7608" y="1"/>
                      <a:pt x="7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7"/>
              <p:cNvSpPr/>
              <p:nvPr/>
            </p:nvSpPr>
            <p:spPr>
              <a:xfrm>
                <a:off x="4788200" y="2776000"/>
                <a:ext cx="363475" cy="539850"/>
              </a:xfrm>
              <a:custGeom>
                <a:avLst/>
                <a:gdLst/>
                <a:ahLst/>
                <a:cxnLst/>
                <a:rect l="l" t="t" r="r" b="b"/>
                <a:pathLst>
                  <a:path w="14539" h="21594" extrusionOk="0">
                    <a:moveTo>
                      <a:pt x="5685" y="0"/>
                    </a:moveTo>
                    <a:cubicBezTo>
                      <a:pt x="5600" y="0"/>
                      <a:pt x="5513" y="2"/>
                      <a:pt x="5424" y="6"/>
                    </a:cubicBezTo>
                    <a:cubicBezTo>
                      <a:pt x="5236" y="6"/>
                      <a:pt x="5049" y="27"/>
                      <a:pt x="4861" y="90"/>
                    </a:cubicBezTo>
                    <a:cubicBezTo>
                      <a:pt x="3192" y="507"/>
                      <a:pt x="1607" y="2447"/>
                      <a:pt x="940" y="3823"/>
                    </a:cubicBezTo>
                    <a:cubicBezTo>
                      <a:pt x="481" y="4845"/>
                      <a:pt x="189" y="5930"/>
                      <a:pt x="105" y="7035"/>
                    </a:cubicBezTo>
                    <a:cubicBezTo>
                      <a:pt x="22" y="7807"/>
                      <a:pt x="1" y="8579"/>
                      <a:pt x="64" y="9350"/>
                    </a:cubicBezTo>
                    <a:lnTo>
                      <a:pt x="1770" y="8580"/>
                    </a:lnTo>
                    <a:lnTo>
                      <a:pt x="1770" y="8580"/>
                    </a:lnTo>
                    <a:cubicBezTo>
                      <a:pt x="1396" y="8752"/>
                      <a:pt x="1064" y="9727"/>
                      <a:pt x="940" y="10080"/>
                    </a:cubicBezTo>
                    <a:cubicBezTo>
                      <a:pt x="418" y="11770"/>
                      <a:pt x="1190" y="13730"/>
                      <a:pt x="1982" y="15190"/>
                    </a:cubicBezTo>
                    <a:cubicBezTo>
                      <a:pt x="2400" y="14314"/>
                      <a:pt x="2963" y="13501"/>
                      <a:pt x="3630" y="12813"/>
                    </a:cubicBezTo>
                    <a:lnTo>
                      <a:pt x="3630" y="12813"/>
                    </a:lnTo>
                    <a:lnTo>
                      <a:pt x="3025" y="14565"/>
                    </a:lnTo>
                    <a:cubicBezTo>
                      <a:pt x="2671" y="15524"/>
                      <a:pt x="2358" y="16651"/>
                      <a:pt x="2921" y="17506"/>
                    </a:cubicBezTo>
                    <a:cubicBezTo>
                      <a:pt x="3150" y="17819"/>
                      <a:pt x="3422" y="18090"/>
                      <a:pt x="3735" y="18361"/>
                    </a:cubicBezTo>
                    <a:cubicBezTo>
                      <a:pt x="4631" y="19237"/>
                      <a:pt x="5341" y="20530"/>
                      <a:pt x="6050" y="21594"/>
                    </a:cubicBezTo>
                    <a:cubicBezTo>
                      <a:pt x="5779" y="21177"/>
                      <a:pt x="6467" y="19758"/>
                      <a:pt x="6634" y="19362"/>
                    </a:cubicBezTo>
                    <a:cubicBezTo>
                      <a:pt x="7030" y="18549"/>
                      <a:pt x="7176" y="18131"/>
                      <a:pt x="6842" y="17214"/>
                    </a:cubicBezTo>
                    <a:lnTo>
                      <a:pt x="6175" y="15316"/>
                    </a:lnTo>
                    <a:lnTo>
                      <a:pt x="6175" y="15316"/>
                    </a:lnTo>
                    <a:cubicBezTo>
                      <a:pt x="6696" y="16025"/>
                      <a:pt x="7280" y="16671"/>
                      <a:pt x="7906" y="17297"/>
                    </a:cubicBezTo>
                    <a:cubicBezTo>
                      <a:pt x="7927" y="17318"/>
                      <a:pt x="7948" y="17318"/>
                      <a:pt x="7989" y="17339"/>
                    </a:cubicBezTo>
                    <a:cubicBezTo>
                      <a:pt x="8031" y="17339"/>
                      <a:pt x="8052" y="17318"/>
                      <a:pt x="8094" y="17297"/>
                    </a:cubicBezTo>
                    <a:cubicBezTo>
                      <a:pt x="8553" y="16838"/>
                      <a:pt x="8761" y="16192"/>
                      <a:pt x="9178" y="15691"/>
                    </a:cubicBezTo>
                    <a:cubicBezTo>
                      <a:pt x="9721" y="15065"/>
                      <a:pt x="10159" y="14377"/>
                      <a:pt x="10513" y="13647"/>
                    </a:cubicBezTo>
                    <a:cubicBezTo>
                      <a:pt x="11035" y="12375"/>
                      <a:pt x="9784" y="11437"/>
                      <a:pt x="9637" y="10227"/>
                    </a:cubicBezTo>
                    <a:lnTo>
                      <a:pt x="9637" y="10227"/>
                    </a:lnTo>
                    <a:cubicBezTo>
                      <a:pt x="9662" y="10417"/>
                      <a:pt x="10743" y="11061"/>
                      <a:pt x="10910" y="11311"/>
                    </a:cubicBezTo>
                    <a:cubicBezTo>
                      <a:pt x="11202" y="11749"/>
                      <a:pt x="11327" y="12187"/>
                      <a:pt x="11723" y="12562"/>
                    </a:cubicBezTo>
                    <a:cubicBezTo>
                      <a:pt x="12432" y="11958"/>
                      <a:pt x="12662" y="11040"/>
                      <a:pt x="13058" y="10206"/>
                    </a:cubicBezTo>
                    <a:cubicBezTo>
                      <a:pt x="13579" y="9121"/>
                      <a:pt x="13976" y="7974"/>
                      <a:pt x="14226" y="6785"/>
                    </a:cubicBezTo>
                    <a:cubicBezTo>
                      <a:pt x="14434" y="5888"/>
                      <a:pt x="14539" y="4908"/>
                      <a:pt x="14226" y="4032"/>
                    </a:cubicBezTo>
                    <a:cubicBezTo>
                      <a:pt x="13871" y="2989"/>
                      <a:pt x="12933" y="2426"/>
                      <a:pt x="11848" y="2363"/>
                    </a:cubicBezTo>
                    <a:cubicBezTo>
                      <a:pt x="11762" y="2357"/>
                      <a:pt x="11668" y="2354"/>
                      <a:pt x="11569" y="2354"/>
                    </a:cubicBezTo>
                    <a:cubicBezTo>
                      <a:pt x="10664" y="2354"/>
                      <a:pt x="9302" y="2615"/>
                      <a:pt x="8719" y="3197"/>
                    </a:cubicBezTo>
                    <a:cubicBezTo>
                      <a:pt x="9158" y="2759"/>
                      <a:pt x="8031" y="1133"/>
                      <a:pt x="7739" y="841"/>
                    </a:cubicBezTo>
                    <a:cubicBezTo>
                      <a:pt x="7115" y="197"/>
                      <a:pt x="6508" y="0"/>
                      <a:pt x="5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7"/>
              <p:cNvSpPr/>
              <p:nvPr/>
            </p:nvSpPr>
            <p:spPr>
              <a:xfrm>
                <a:off x="4923275" y="2862075"/>
                <a:ext cx="80325" cy="422650"/>
              </a:xfrm>
              <a:custGeom>
                <a:avLst/>
                <a:gdLst/>
                <a:ahLst/>
                <a:cxnLst/>
                <a:rect l="l" t="t" r="r" b="b"/>
                <a:pathLst>
                  <a:path w="3213" h="16906" extrusionOk="0">
                    <a:moveTo>
                      <a:pt x="3160" y="0"/>
                    </a:moveTo>
                    <a:cubicBezTo>
                      <a:pt x="3156" y="0"/>
                      <a:pt x="3153" y="2"/>
                      <a:pt x="3150" y="5"/>
                    </a:cubicBezTo>
                    <a:cubicBezTo>
                      <a:pt x="1898" y="1590"/>
                      <a:pt x="1252" y="3613"/>
                      <a:pt x="772" y="5553"/>
                    </a:cubicBezTo>
                    <a:cubicBezTo>
                      <a:pt x="522" y="6596"/>
                      <a:pt x="313" y="7659"/>
                      <a:pt x="188" y="8723"/>
                    </a:cubicBezTo>
                    <a:cubicBezTo>
                      <a:pt x="42" y="9829"/>
                      <a:pt x="0" y="10913"/>
                      <a:pt x="0" y="12019"/>
                    </a:cubicBezTo>
                    <a:cubicBezTo>
                      <a:pt x="0" y="13646"/>
                      <a:pt x="63" y="15252"/>
                      <a:pt x="230" y="16878"/>
                    </a:cubicBezTo>
                    <a:cubicBezTo>
                      <a:pt x="230" y="16878"/>
                      <a:pt x="256" y="16905"/>
                      <a:pt x="267" y="16905"/>
                    </a:cubicBezTo>
                    <a:cubicBezTo>
                      <a:pt x="270" y="16905"/>
                      <a:pt x="271" y="16903"/>
                      <a:pt x="271" y="16899"/>
                    </a:cubicBezTo>
                    <a:cubicBezTo>
                      <a:pt x="146" y="15481"/>
                      <a:pt x="84" y="14063"/>
                      <a:pt x="84" y="12624"/>
                    </a:cubicBezTo>
                    <a:cubicBezTo>
                      <a:pt x="63" y="11476"/>
                      <a:pt x="104" y="10329"/>
                      <a:pt x="230" y="9182"/>
                    </a:cubicBezTo>
                    <a:cubicBezTo>
                      <a:pt x="459" y="7055"/>
                      <a:pt x="960" y="4948"/>
                      <a:pt x="1731" y="2925"/>
                    </a:cubicBezTo>
                    <a:cubicBezTo>
                      <a:pt x="2107" y="1903"/>
                      <a:pt x="2586" y="943"/>
                      <a:pt x="3212" y="46"/>
                    </a:cubicBezTo>
                    <a:cubicBezTo>
                      <a:pt x="3212" y="46"/>
                      <a:pt x="3182" y="0"/>
                      <a:pt x="31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7"/>
              <p:cNvSpPr/>
              <p:nvPr/>
            </p:nvSpPr>
            <p:spPr>
              <a:xfrm>
                <a:off x="5006175" y="2933100"/>
                <a:ext cx="71450" cy="135600"/>
              </a:xfrm>
              <a:custGeom>
                <a:avLst/>
                <a:gdLst/>
                <a:ahLst/>
                <a:cxnLst/>
                <a:rect l="l" t="t" r="r" b="b"/>
                <a:pathLst>
                  <a:path w="2858" h="5424" extrusionOk="0">
                    <a:moveTo>
                      <a:pt x="0" y="0"/>
                    </a:moveTo>
                    <a:cubicBezTo>
                      <a:pt x="334" y="376"/>
                      <a:pt x="793" y="626"/>
                      <a:pt x="1189" y="939"/>
                    </a:cubicBezTo>
                    <a:cubicBezTo>
                      <a:pt x="1815" y="1460"/>
                      <a:pt x="2211" y="2190"/>
                      <a:pt x="2274" y="3004"/>
                    </a:cubicBezTo>
                    <a:cubicBezTo>
                      <a:pt x="2295" y="3254"/>
                      <a:pt x="2295" y="3525"/>
                      <a:pt x="2274" y="3776"/>
                    </a:cubicBezTo>
                    <a:cubicBezTo>
                      <a:pt x="2274" y="4339"/>
                      <a:pt x="2441" y="4902"/>
                      <a:pt x="2754" y="5382"/>
                    </a:cubicBezTo>
                    <a:cubicBezTo>
                      <a:pt x="2775" y="5402"/>
                      <a:pt x="2858" y="5423"/>
                      <a:pt x="2858" y="5423"/>
                    </a:cubicBezTo>
                    <a:cubicBezTo>
                      <a:pt x="2712" y="5173"/>
                      <a:pt x="2587" y="4902"/>
                      <a:pt x="2462" y="4652"/>
                    </a:cubicBezTo>
                    <a:cubicBezTo>
                      <a:pt x="2378" y="4339"/>
                      <a:pt x="2337" y="4026"/>
                      <a:pt x="2357" y="3713"/>
                    </a:cubicBezTo>
                    <a:cubicBezTo>
                      <a:pt x="2399" y="3192"/>
                      <a:pt x="2337" y="2691"/>
                      <a:pt x="2149" y="2211"/>
                    </a:cubicBezTo>
                    <a:cubicBezTo>
                      <a:pt x="1961" y="1752"/>
                      <a:pt x="1690" y="1356"/>
                      <a:pt x="1315" y="1043"/>
                    </a:cubicBezTo>
                    <a:cubicBezTo>
                      <a:pt x="918" y="689"/>
                      <a:pt x="418" y="438"/>
                      <a:pt x="42" y="21"/>
                    </a:cubicBezTo>
                    <a:cubicBezTo>
                      <a:pt x="42" y="21"/>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7"/>
              <p:cNvSpPr/>
              <p:nvPr/>
            </p:nvSpPr>
            <p:spPr>
              <a:xfrm>
                <a:off x="4818450" y="2921050"/>
                <a:ext cx="142900" cy="59000"/>
              </a:xfrm>
              <a:custGeom>
                <a:avLst/>
                <a:gdLst/>
                <a:ahLst/>
                <a:cxnLst/>
                <a:rect l="l" t="t" r="r" b="b"/>
                <a:pathLst>
                  <a:path w="5716" h="2360" extrusionOk="0">
                    <a:moveTo>
                      <a:pt x="4593" y="0"/>
                    </a:moveTo>
                    <a:cubicBezTo>
                      <a:pt x="3775" y="0"/>
                      <a:pt x="2958" y="145"/>
                      <a:pt x="2191" y="420"/>
                    </a:cubicBezTo>
                    <a:cubicBezTo>
                      <a:pt x="1231" y="753"/>
                      <a:pt x="460" y="1442"/>
                      <a:pt x="1" y="2318"/>
                    </a:cubicBezTo>
                    <a:lnTo>
                      <a:pt x="42" y="2360"/>
                    </a:lnTo>
                    <a:cubicBezTo>
                      <a:pt x="585" y="1525"/>
                      <a:pt x="1377" y="879"/>
                      <a:pt x="2295" y="503"/>
                    </a:cubicBezTo>
                    <a:cubicBezTo>
                      <a:pt x="3082" y="216"/>
                      <a:pt x="3924" y="60"/>
                      <a:pt x="4766" y="60"/>
                    </a:cubicBezTo>
                    <a:cubicBezTo>
                      <a:pt x="5084" y="60"/>
                      <a:pt x="5401" y="82"/>
                      <a:pt x="5716" y="128"/>
                    </a:cubicBezTo>
                    <a:cubicBezTo>
                      <a:pt x="5716" y="128"/>
                      <a:pt x="5695" y="107"/>
                      <a:pt x="5674" y="86"/>
                    </a:cubicBezTo>
                    <a:cubicBezTo>
                      <a:pt x="5316" y="29"/>
                      <a:pt x="4955" y="0"/>
                      <a:pt x="45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7"/>
              <p:cNvSpPr/>
              <p:nvPr/>
            </p:nvSpPr>
            <p:spPr>
              <a:xfrm>
                <a:off x="4868000" y="3025900"/>
                <a:ext cx="67800" cy="143425"/>
              </a:xfrm>
              <a:custGeom>
                <a:avLst/>
                <a:gdLst/>
                <a:ahLst/>
                <a:cxnLst/>
                <a:rect l="l" t="t" r="r" b="b"/>
                <a:pathLst>
                  <a:path w="2712" h="5737" extrusionOk="0">
                    <a:moveTo>
                      <a:pt x="2691" y="1"/>
                    </a:moveTo>
                    <a:cubicBezTo>
                      <a:pt x="709" y="1148"/>
                      <a:pt x="0" y="3588"/>
                      <a:pt x="104" y="5737"/>
                    </a:cubicBezTo>
                    <a:lnTo>
                      <a:pt x="125" y="5737"/>
                    </a:lnTo>
                    <a:cubicBezTo>
                      <a:pt x="188" y="4548"/>
                      <a:pt x="292" y="3359"/>
                      <a:pt x="793" y="2274"/>
                    </a:cubicBezTo>
                    <a:cubicBezTo>
                      <a:pt x="1189" y="1336"/>
                      <a:pt x="1857" y="543"/>
                      <a:pt x="27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7"/>
              <p:cNvSpPr/>
              <p:nvPr/>
            </p:nvSpPr>
            <p:spPr>
              <a:xfrm>
                <a:off x="4927425" y="3098175"/>
                <a:ext cx="46450" cy="101100"/>
              </a:xfrm>
              <a:custGeom>
                <a:avLst/>
                <a:gdLst/>
                <a:ahLst/>
                <a:cxnLst/>
                <a:rect l="l" t="t" r="r" b="b"/>
                <a:pathLst>
                  <a:path w="1858" h="4044" extrusionOk="0">
                    <a:moveTo>
                      <a:pt x="10" y="1"/>
                    </a:moveTo>
                    <a:cubicBezTo>
                      <a:pt x="5" y="1"/>
                      <a:pt x="1" y="3"/>
                      <a:pt x="1" y="9"/>
                    </a:cubicBezTo>
                    <a:cubicBezTo>
                      <a:pt x="314" y="1469"/>
                      <a:pt x="1023" y="2783"/>
                      <a:pt x="1836" y="4035"/>
                    </a:cubicBezTo>
                    <a:cubicBezTo>
                      <a:pt x="1836" y="4035"/>
                      <a:pt x="1846" y="4044"/>
                      <a:pt x="1852" y="4044"/>
                    </a:cubicBezTo>
                    <a:cubicBezTo>
                      <a:pt x="1855" y="4044"/>
                      <a:pt x="1857" y="4042"/>
                      <a:pt x="1857" y="4035"/>
                    </a:cubicBezTo>
                    <a:cubicBezTo>
                      <a:pt x="1065" y="2783"/>
                      <a:pt x="376" y="1469"/>
                      <a:pt x="43" y="30"/>
                    </a:cubicBezTo>
                    <a:cubicBezTo>
                      <a:pt x="43" y="15"/>
                      <a:pt x="22"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7"/>
              <p:cNvSpPr/>
              <p:nvPr/>
            </p:nvSpPr>
            <p:spPr>
              <a:xfrm>
                <a:off x="4956125" y="2982625"/>
                <a:ext cx="51650" cy="158025"/>
              </a:xfrm>
              <a:custGeom>
                <a:avLst/>
                <a:gdLst/>
                <a:ahLst/>
                <a:cxnLst/>
                <a:rect l="l" t="t" r="r" b="b"/>
                <a:pathLst>
                  <a:path w="2066" h="6321" extrusionOk="0">
                    <a:moveTo>
                      <a:pt x="0" y="1"/>
                    </a:moveTo>
                    <a:cubicBezTo>
                      <a:pt x="668" y="919"/>
                      <a:pt x="1189" y="1941"/>
                      <a:pt x="1523" y="3025"/>
                    </a:cubicBezTo>
                    <a:cubicBezTo>
                      <a:pt x="1690" y="3547"/>
                      <a:pt x="1815" y="4089"/>
                      <a:pt x="1877" y="4631"/>
                    </a:cubicBezTo>
                    <a:cubicBezTo>
                      <a:pt x="1919" y="4923"/>
                      <a:pt x="1940" y="5194"/>
                      <a:pt x="1961" y="5465"/>
                    </a:cubicBezTo>
                    <a:cubicBezTo>
                      <a:pt x="1982" y="5737"/>
                      <a:pt x="1982" y="6049"/>
                      <a:pt x="2002" y="6321"/>
                    </a:cubicBezTo>
                    <a:lnTo>
                      <a:pt x="2023" y="6321"/>
                    </a:lnTo>
                    <a:cubicBezTo>
                      <a:pt x="2065" y="6029"/>
                      <a:pt x="2065" y="5737"/>
                      <a:pt x="2023" y="5445"/>
                    </a:cubicBezTo>
                    <a:cubicBezTo>
                      <a:pt x="2023" y="5173"/>
                      <a:pt x="1982" y="4881"/>
                      <a:pt x="1940" y="4610"/>
                    </a:cubicBezTo>
                    <a:cubicBezTo>
                      <a:pt x="1856" y="4047"/>
                      <a:pt x="1710" y="3505"/>
                      <a:pt x="1544" y="2963"/>
                    </a:cubicBezTo>
                    <a:cubicBezTo>
                      <a:pt x="1210" y="1899"/>
                      <a:pt x="709" y="898"/>
                      <a:pt x="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7"/>
              <p:cNvSpPr/>
              <p:nvPr/>
            </p:nvSpPr>
            <p:spPr>
              <a:xfrm>
                <a:off x="5029950" y="2908425"/>
                <a:ext cx="100350" cy="44650"/>
              </a:xfrm>
              <a:custGeom>
                <a:avLst/>
                <a:gdLst/>
                <a:ahLst/>
                <a:cxnLst/>
                <a:rect l="l" t="t" r="r" b="b"/>
                <a:pathLst>
                  <a:path w="4014" h="1786" extrusionOk="0">
                    <a:moveTo>
                      <a:pt x="69" y="66"/>
                    </a:moveTo>
                    <a:cubicBezTo>
                      <a:pt x="56" y="67"/>
                      <a:pt x="43" y="68"/>
                      <a:pt x="30" y="70"/>
                    </a:cubicBezTo>
                    <a:lnTo>
                      <a:pt x="30" y="74"/>
                    </a:lnTo>
                    <a:lnTo>
                      <a:pt x="30" y="74"/>
                    </a:lnTo>
                    <a:cubicBezTo>
                      <a:pt x="37" y="71"/>
                      <a:pt x="45" y="70"/>
                      <a:pt x="51" y="70"/>
                    </a:cubicBezTo>
                    <a:cubicBezTo>
                      <a:pt x="57" y="68"/>
                      <a:pt x="63" y="67"/>
                      <a:pt x="69" y="66"/>
                    </a:cubicBezTo>
                    <a:close/>
                    <a:moveTo>
                      <a:pt x="30" y="74"/>
                    </a:moveTo>
                    <a:cubicBezTo>
                      <a:pt x="13" y="80"/>
                      <a:pt x="0" y="90"/>
                      <a:pt x="30" y="90"/>
                    </a:cubicBezTo>
                    <a:lnTo>
                      <a:pt x="30" y="74"/>
                    </a:lnTo>
                    <a:close/>
                    <a:moveTo>
                      <a:pt x="797" y="0"/>
                    </a:moveTo>
                    <a:cubicBezTo>
                      <a:pt x="553" y="0"/>
                      <a:pt x="308" y="20"/>
                      <a:pt x="69" y="66"/>
                    </a:cubicBezTo>
                    <a:lnTo>
                      <a:pt x="69" y="66"/>
                    </a:lnTo>
                    <a:cubicBezTo>
                      <a:pt x="237" y="51"/>
                      <a:pt x="406" y="42"/>
                      <a:pt x="573" y="42"/>
                    </a:cubicBezTo>
                    <a:cubicBezTo>
                      <a:pt x="827" y="42"/>
                      <a:pt x="1079" y="62"/>
                      <a:pt x="1323" y="111"/>
                    </a:cubicBezTo>
                    <a:cubicBezTo>
                      <a:pt x="1719" y="153"/>
                      <a:pt x="2116" y="236"/>
                      <a:pt x="2491" y="382"/>
                    </a:cubicBezTo>
                    <a:cubicBezTo>
                      <a:pt x="2804" y="487"/>
                      <a:pt x="3096" y="674"/>
                      <a:pt x="3346" y="925"/>
                    </a:cubicBezTo>
                    <a:cubicBezTo>
                      <a:pt x="3471" y="1050"/>
                      <a:pt x="3576" y="1175"/>
                      <a:pt x="3659" y="1321"/>
                    </a:cubicBezTo>
                    <a:cubicBezTo>
                      <a:pt x="3742" y="1467"/>
                      <a:pt x="3784" y="1634"/>
                      <a:pt x="3868" y="1780"/>
                    </a:cubicBezTo>
                    <a:cubicBezTo>
                      <a:pt x="3868" y="1784"/>
                      <a:pt x="3873" y="1786"/>
                      <a:pt x="3882" y="1786"/>
                    </a:cubicBezTo>
                    <a:cubicBezTo>
                      <a:pt x="3918" y="1786"/>
                      <a:pt x="4014" y="1755"/>
                      <a:pt x="4014" y="1738"/>
                    </a:cubicBezTo>
                    <a:cubicBezTo>
                      <a:pt x="3993" y="1363"/>
                      <a:pt x="3826" y="1008"/>
                      <a:pt x="3534" y="779"/>
                    </a:cubicBezTo>
                    <a:cubicBezTo>
                      <a:pt x="3263" y="528"/>
                      <a:pt x="2929" y="341"/>
                      <a:pt x="2595" y="236"/>
                    </a:cubicBezTo>
                    <a:cubicBezTo>
                      <a:pt x="2178" y="132"/>
                      <a:pt x="1761" y="49"/>
                      <a:pt x="1323" y="28"/>
                    </a:cubicBezTo>
                    <a:cubicBezTo>
                      <a:pt x="1150" y="11"/>
                      <a:pt x="974" y="0"/>
                      <a:pt x="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7"/>
              <p:cNvSpPr/>
              <p:nvPr/>
            </p:nvSpPr>
            <p:spPr>
              <a:xfrm>
                <a:off x="4850275" y="2849925"/>
                <a:ext cx="97525" cy="27400"/>
              </a:xfrm>
              <a:custGeom>
                <a:avLst/>
                <a:gdLst/>
                <a:ahLst/>
                <a:cxnLst/>
                <a:rect l="l" t="t" r="r" b="b"/>
                <a:pathLst>
                  <a:path w="3901" h="1096" extrusionOk="0">
                    <a:moveTo>
                      <a:pt x="524" y="0"/>
                    </a:moveTo>
                    <a:cubicBezTo>
                      <a:pt x="307" y="0"/>
                      <a:pt x="62" y="45"/>
                      <a:pt x="0" y="261"/>
                    </a:cubicBezTo>
                    <a:cubicBezTo>
                      <a:pt x="0" y="299"/>
                      <a:pt x="69" y="389"/>
                      <a:pt x="97" y="389"/>
                    </a:cubicBezTo>
                    <a:cubicBezTo>
                      <a:pt x="100" y="389"/>
                      <a:pt x="102" y="388"/>
                      <a:pt x="104" y="386"/>
                    </a:cubicBezTo>
                    <a:cubicBezTo>
                      <a:pt x="209" y="324"/>
                      <a:pt x="313" y="261"/>
                      <a:pt x="438" y="220"/>
                    </a:cubicBezTo>
                    <a:cubicBezTo>
                      <a:pt x="524" y="195"/>
                      <a:pt x="616" y="185"/>
                      <a:pt x="712" y="185"/>
                    </a:cubicBezTo>
                    <a:cubicBezTo>
                      <a:pt x="780" y="185"/>
                      <a:pt x="849" y="190"/>
                      <a:pt x="918" y="199"/>
                    </a:cubicBezTo>
                    <a:cubicBezTo>
                      <a:pt x="1252" y="220"/>
                      <a:pt x="1606" y="261"/>
                      <a:pt x="1961" y="345"/>
                    </a:cubicBezTo>
                    <a:cubicBezTo>
                      <a:pt x="2628" y="491"/>
                      <a:pt x="3296" y="741"/>
                      <a:pt x="3900" y="1096"/>
                    </a:cubicBezTo>
                    <a:cubicBezTo>
                      <a:pt x="3900" y="1096"/>
                      <a:pt x="3880" y="1054"/>
                      <a:pt x="3859" y="1033"/>
                    </a:cubicBezTo>
                    <a:cubicBezTo>
                      <a:pt x="3233" y="637"/>
                      <a:pt x="2545" y="345"/>
                      <a:pt x="1815" y="178"/>
                    </a:cubicBezTo>
                    <a:cubicBezTo>
                      <a:pt x="1460" y="74"/>
                      <a:pt x="1106" y="32"/>
                      <a:pt x="730" y="11"/>
                    </a:cubicBezTo>
                    <a:cubicBezTo>
                      <a:pt x="671" y="6"/>
                      <a:pt x="599" y="0"/>
                      <a:pt x="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7"/>
              <p:cNvSpPr/>
              <p:nvPr/>
            </p:nvSpPr>
            <p:spPr>
              <a:xfrm>
                <a:off x="4849225" y="2930500"/>
                <a:ext cx="86575" cy="36000"/>
              </a:xfrm>
              <a:custGeom>
                <a:avLst/>
                <a:gdLst/>
                <a:ahLst/>
                <a:cxnLst/>
                <a:rect l="l" t="t" r="r" b="b"/>
                <a:pathLst>
                  <a:path w="3463" h="1440" extrusionOk="0">
                    <a:moveTo>
                      <a:pt x="3421" y="0"/>
                    </a:moveTo>
                    <a:lnTo>
                      <a:pt x="3421" y="21"/>
                    </a:lnTo>
                    <a:cubicBezTo>
                      <a:pt x="3287" y="8"/>
                      <a:pt x="3152" y="1"/>
                      <a:pt x="3016" y="1"/>
                    </a:cubicBezTo>
                    <a:cubicBezTo>
                      <a:pt x="2520" y="1"/>
                      <a:pt x="2019" y="91"/>
                      <a:pt x="1544" y="271"/>
                    </a:cubicBezTo>
                    <a:cubicBezTo>
                      <a:pt x="1252" y="396"/>
                      <a:pt x="960" y="542"/>
                      <a:pt x="709" y="730"/>
                    </a:cubicBezTo>
                    <a:cubicBezTo>
                      <a:pt x="417" y="897"/>
                      <a:pt x="188" y="1126"/>
                      <a:pt x="0" y="1398"/>
                    </a:cubicBezTo>
                    <a:cubicBezTo>
                      <a:pt x="0" y="1398"/>
                      <a:pt x="105" y="1439"/>
                      <a:pt x="105" y="1439"/>
                    </a:cubicBezTo>
                    <a:cubicBezTo>
                      <a:pt x="376" y="1252"/>
                      <a:pt x="584" y="1001"/>
                      <a:pt x="835" y="813"/>
                    </a:cubicBezTo>
                    <a:cubicBezTo>
                      <a:pt x="1085" y="626"/>
                      <a:pt x="1356" y="480"/>
                      <a:pt x="1648" y="355"/>
                    </a:cubicBezTo>
                    <a:cubicBezTo>
                      <a:pt x="2131" y="140"/>
                      <a:pt x="2659" y="33"/>
                      <a:pt x="3195" y="33"/>
                    </a:cubicBezTo>
                    <a:cubicBezTo>
                      <a:pt x="3284" y="33"/>
                      <a:pt x="3373" y="36"/>
                      <a:pt x="3463" y="42"/>
                    </a:cubicBezTo>
                    <a:cubicBezTo>
                      <a:pt x="3463" y="42"/>
                      <a:pt x="3442" y="21"/>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7"/>
              <p:cNvSpPr/>
              <p:nvPr/>
            </p:nvSpPr>
            <p:spPr>
              <a:xfrm>
                <a:off x="5035725" y="2966225"/>
                <a:ext cx="34100" cy="97775"/>
              </a:xfrm>
              <a:custGeom>
                <a:avLst/>
                <a:gdLst/>
                <a:ahLst/>
                <a:cxnLst/>
                <a:rect l="l" t="t" r="r" b="b"/>
                <a:pathLst>
                  <a:path w="1364" h="3911" extrusionOk="0">
                    <a:moveTo>
                      <a:pt x="14" y="1"/>
                    </a:moveTo>
                    <a:cubicBezTo>
                      <a:pt x="5" y="1"/>
                      <a:pt x="0" y="3"/>
                      <a:pt x="7" y="10"/>
                    </a:cubicBezTo>
                    <a:lnTo>
                      <a:pt x="7" y="31"/>
                    </a:lnTo>
                    <a:cubicBezTo>
                      <a:pt x="404" y="573"/>
                      <a:pt x="696" y="1178"/>
                      <a:pt x="883" y="1846"/>
                    </a:cubicBezTo>
                    <a:cubicBezTo>
                      <a:pt x="967" y="2159"/>
                      <a:pt x="1029" y="2492"/>
                      <a:pt x="1092" y="2826"/>
                    </a:cubicBezTo>
                    <a:cubicBezTo>
                      <a:pt x="1155" y="3181"/>
                      <a:pt x="1175" y="3535"/>
                      <a:pt x="1259" y="3869"/>
                    </a:cubicBezTo>
                    <a:cubicBezTo>
                      <a:pt x="1259" y="3890"/>
                      <a:pt x="1363" y="3911"/>
                      <a:pt x="1363" y="3911"/>
                    </a:cubicBezTo>
                    <a:cubicBezTo>
                      <a:pt x="1342" y="3556"/>
                      <a:pt x="1301" y="3243"/>
                      <a:pt x="1238" y="2909"/>
                    </a:cubicBezTo>
                    <a:cubicBezTo>
                      <a:pt x="1175" y="2555"/>
                      <a:pt x="1092" y="2200"/>
                      <a:pt x="1009" y="1846"/>
                    </a:cubicBezTo>
                    <a:cubicBezTo>
                      <a:pt x="842" y="1178"/>
                      <a:pt x="508" y="553"/>
                      <a:pt x="70" y="10"/>
                    </a:cubicBezTo>
                    <a:cubicBezTo>
                      <a:pt x="70" y="10"/>
                      <a:pt x="33" y="1"/>
                      <a:pt x="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7"/>
              <p:cNvSpPr/>
              <p:nvPr/>
            </p:nvSpPr>
            <p:spPr>
              <a:xfrm>
                <a:off x="4914400" y="3034775"/>
                <a:ext cx="550" cy="25"/>
              </a:xfrm>
              <a:custGeom>
                <a:avLst/>
                <a:gdLst/>
                <a:ahLst/>
                <a:cxnLst/>
                <a:rect l="l" t="t" r="r" b="b"/>
                <a:pathLst>
                  <a:path w="22" h="1" extrusionOk="0">
                    <a:moveTo>
                      <a:pt x="21" y="1"/>
                    </a:moveTo>
                    <a:lnTo>
                      <a:pt x="1" y="1"/>
                    </a:lnTo>
                    <a:close/>
                  </a:path>
                </a:pathLst>
              </a:custGeom>
              <a:solidFill>
                <a:srgbClr val="8AB2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7"/>
              <p:cNvSpPr/>
              <p:nvPr/>
            </p:nvSpPr>
            <p:spPr>
              <a:xfrm>
                <a:off x="4873200" y="3045725"/>
                <a:ext cx="44350" cy="132475"/>
              </a:xfrm>
              <a:custGeom>
                <a:avLst/>
                <a:gdLst/>
                <a:ahLst/>
                <a:cxnLst/>
                <a:rect l="l" t="t" r="r" b="b"/>
                <a:pathLst>
                  <a:path w="1774" h="5299" extrusionOk="0">
                    <a:moveTo>
                      <a:pt x="1732" y="1"/>
                    </a:moveTo>
                    <a:cubicBezTo>
                      <a:pt x="1065" y="564"/>
                      <a:pt x="814" y="1440"/>
                      <a:pt x="606" y="2253"/>
                    </a:cubicBezTo>
                    <a:cubicBezTo>
                      <a:pt x="481" y="2733"/>
                      <a:pt x="355" y="3233"/>
                      <a:pt x="272" y="3734"/>
                    </a:cubicBezTo>
                    <a:cubicBezTo>
                      <a:pt x="147" y="4235"/>
                      <a:pt x="43" y="4756"/>
                      <a:pt x="1" y="5298"/>
                    </a:cubicBezTo>
                    <a:lnTo>
                      <a:pt x="147" y="5298"/>
                    </a:lnTo>
                    <a:cubicBezTo>
                      <a:pt x="251" y="4798"/>
                      <a:pt x="293" y="4297"/>
                      <a:pt x="376" y="3797"/>
                    </a:cubicBezTo>
                    <a:cubicBezTo>
                      <a:pt x="481" y="3296"/>
                      <a:pt x="585" y="2816"/>
                      <a:pt x="710" y="2316"/>
                    </a:cubicBezTo>
                    <a:cubicBezTo>
                      <a:pt x="919" y="1502"/>
                      <a:pt x="1148" y="647"/>
                      <a:pt x="1774" y="21"/>
                    </a:cubicBezTo>
                    <a:lnTo>
                      <a:pt x="1711" y="21"/>
                    </a:lnTo>
                    <a:lnTo>
                      <a:pt x="1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7"/>
              <p:cNvSpPr/>
              <p:nvPr/>
            </p:nvSpPr>
            <p:spPr>
              <a:xfrm>
                <a:off x="4970100" y="3015900"/>
                <a:ext cx="32975" cy="108175"/>
              </a:xfrm>
              <a:custGeom>
                <a:avLst/>
                <a:gdLst/>
                <a:ahLst/>
                <a:cxnLst/>
                <a:rect l="l" t="t" r="r" b="b"/>
                <a:pathLst>
                  <a:path w="1319" h="4327" extrusionOk="0">
                    <a:moveTo>
                      <a:pt x="1" y="0"/>
                    </a:moveTo>
                    <a:cubicBezTo>
                      <a:pt x="0" y="0"/>
                      <a:pt x="1" y="2"/>
                      <a:pt x="4" y="5"/>
                    </a:cubicBezTo>
                    <a:cubicBezTo>
                      <a:pt x="380" y="651"/>
                      <a:pt x="672" y="1319"/>
                      <a:pt x="880" y="2028"/>
                    </a:cubicBezTo>
                    <a:cubicBezTo>
                      <a:pt x="964" y="2382"/>
                      <a:pt x="1047" y="2716"/>
                      <a:pt x="1110" y="3071"/>
                    </a:cubicBezTo>
                    <a:cubicBezTo>
                      <a:pt x="1151" y="3467"/>
                      <a:pt x="1172" y="3863"/>
                      <a:pt x="1214" y="4260"/>
                    </a:cubicBezTo>
                    <a:cubicBezTo>
                      <a:pt x="1214" y="4278"/>
                      <a:pt x="1276" y="4326"/>
                      <a:pt x="1293" y="4326"/>
                    </a:cubicBezTo>
                    <a:cubicBezTo>
                      <a:pt x="1296" y="4326"/>
                      <a:pt x="1297" y="4325"/>
                      <a:pt x="1297" y="4322"/>
                    </a:cubicBezTo>
                    <a:cubicBezTo>
                      <a:pt x="1318" y="3571"/>
                      <a:pt x="1214" y="2800"/>
                      <a:pt x="985" y="2090"/>
                    </a:cubicBezTo>
                    <a:cubicBezTo>
                      <a:pt x="776" y="1360"/>
                      <a:pt x="463" y="672"/>
                      <a:pt x="67" y="46"/>
                    </a:cubicBezTo>
                    <a:cubicBezTo>
                      <a:pt x="67" y="46"/>
                      <a:pt x="6"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7"/>
              <p:cNvSpPr/>
              <p:nvPr/>
            </p:nvSpPr>
            <p:spPr>
              <a:xfrm>
                <a:off x="4936300" y="3143750"/>
                <a:ext cx="43825" cy="76675"/>
              </a:xfrm>
              <a:custGeom>
                <a:avLst/>
                <a:gdLst/>
                <a:ahLst/>
                <a:cxnLst/>
                <a:rect l="l" t="t" r="r" b="b"/>
                <a:pathLst>
                  <a:path w="1753" h="3067" extrusionOk="0">
                    <a:moveTo>
                      <a:pt x="1" y="1"/>
                    </a:moveTo>
                    <a:lnTo>
                      <a:pt x="1" y="1"/>
                    </a:lnTo>
                    <a:cubicBezTo>
                      <a:pt x="188" y="543"/>
                      <a:pt x="418" y="1064"/>
                      <a:pt x="689" y="1565"/>
                    </a:cubicBezTo>
                    <a:cubicBezTo>
                      <a:pt x="960" y="2087"/>
                      <a:pt x="1273" y="2587"/>
                      <a:pt x="1669" y="3025"/>
                    </a:cubicBezTo>
                    <a:cubicBezTo>
                      <a:pt x="1690" y="3046"/>
                      <a:pt x="1732" y="3046"/>
                      <a:pt x="1753" y="3067"/>
                    </a:cubicBezTo>
                    <a:cubicBezTo>
                      <a:pt x="1607" y="2858"/>
                      <a:pt x="1461" y="2650"/>
                      <a:pt x="1315" y="2441"/>
                    </a:cubicBezTo>
                    <a:cubicBezTo>
                      <a:pt x="1148" y="2191"/>
                      <a:pt x="981" y="1920"/>
                      <a:pt x="835" y="1649"/>
                    </a:cubicBezTo>
                    <a:cubicBezTo>
                      <a:pt x="543" y="1127"/>
                      <a:pt x="293" y="606"/>
                      <a:pt x="84" y="42"/>
                    </a:cubicBezTo>
                    <a:cubicBezTo>
                      <a:pt x="84" y="22"/>
                      <a:pt x="21" y="2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7"/>
              <p:cNvSpPr/>
              <p:nvPr/>
            </p:nvSpPr>
            <p:spPr>
              <a:xfrm>
                <a:off x="4910750" y="3106725"/>
                <a:ext cx="17750" cy="180975"/>
              </a:xfrm>
              <a:custGeom>
                <a:avLst/>
                <a:gdLst/>
                <a:ahLst/>
                <a:cxnLst/>
                <a:rect l="l" t="t" r="r" b="b"/>
                <a:pathLst>
                  <a:path w="710" h="7239" extrusionOk="0">
                    <a:moveTo>
                      <a:pt x="167" y="1"/>
                    </a:moveTo>
                    <a:lnTo>
                      <a:pt x="167" y="1"/>
                    </a:lnTo>
                    <a:cubicBezTo>
                      <a:pt x="1" y="2420"/>
                      <a:pt x="188" y="4861"/>
                      <a:pt x="689" y="7238"/>
                    </a:cubicBezTo>
                    <a:lnTo>
                      <a:pt x="710" y="7238"/>
                    </a:lnTo>
                    <a:cubicBezTo>
                      <a:pt x="251" y="4861"/>
                      <a:pt x="84" y="2441"/>
                      <a:pt x="230" y="22"/>
                    </a:cubicBezTo>
                    <a:cubicBezTo>
                      <a:pt x="230" y="1"/>
                      <a:pt x="167"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7"/>
              <p:cNvSpPr/>
              <p:nvPr/>
            </p:nvSpPr>
            <p:spPr>
              <a:xfrm>
                <a:off x="4924300" y="2906500"/>
                <a:ext cx="54775" cy="119950"/>
              </a:xfrm>
              <a:custGeom>
                <a:avLst/>
                <a:gdLst/>
                <a:ahLst/>
                <a:cxnLst/>
                <a:rect l="l" t="t" r="r" b="b"/>
                <a:pathLst>
                  <a:path w="2191" h="4798" extrusionOk="0">
                    <a:moveTo>
                      <a:pt x="2191" y="1"/>
                    </a:moveTo>
                    <a:cubicBezTo>
                      <a:pt x="1586" y="668"/>
                      <a:pt x="1106" y="1440"/>
                      <a:pt x="773" y="2274"/>
                    </a:cubicBezTo>
                    <a:cubicBezTo>
                      <a:pt x="606" y="2691"/>
                      <a:pt x="460" y="3129"/>
                      <a:pt x="335" y="3546"/>
                    </a:cubicBezTo>
                    <a:cubicBezTo>
                      <a:pt x="272" y="3734"/>
                      <a:pt x="209" y="3943"/>
                      <a:pt x="147" y="4130"/>
                    </a:cubicBezTo>
                    <a:cubicBezTo>
                      <a:pt x="63" y="4339"/>
                      <a:pt x="22" y="4568"/>
                      <a:pt x="1" y="4798"/>
                    </a:cubicBezTo>
                    <a:lnTo>
                      <a:pt x="84" y="4798"/>
                    </a:lnTo>
                    <a:cubicBezTo>
                      <a:pt x="168" y="4589"/>
                      <a:pt x="251" y="4381"/>
                      <a:pt x="293" y="4172"/>
                    </a:cubicBezTo>
                    <a:cubicBezTo>
                      <a:pt x="355" y="3964"/>
                      <a:pt x="418" y="3755"/>
                      <a:pt x="460" y="3567"/>
                    </a:cubicBezTo>
                    <a:cubicBezTo>
                      <a:pt x="585" y="3129"/>
                      <a:pt x="731" y="2691"/>
                      <a:pt x="898" y="2253"/>
                    </a:cubicBezTo>
                    <a:cubicBezTo>
                      <a:pt x="1169" y="1419"/>
                      <a:pt x="1607" y="668"/>
                      <a:pt x="2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7"/>
              <p:cNvSpPr/>
              <p:nvPr/>
            </p:nvSpPr>
            <p:spPr>
              <a:xfrm>
                <a:off x="4829925" y="2993575"/>
                <a:ext cx="78775" cy="77200"/>
              </a:xfrm>
              <a:custGeom>
                <a:avLst/>
                <a:gdLst/>
                <a:ahLst/>
                <a:cxnLst/>
                <a:rect l="l" t="t" r="r" b="b"/>
                <a:pathLst>
                  <a:path w="3151" h="3088" extrusionOk="0">
                    <a:moveTo>
                      <a:pt x="3108" y="1"/>
                    </a:moveTo>
                    <a:cubicBezTo>
                      <a:pt x="1669" y="418"/>
                      <a:pt x="355" y="1523"/>
                      <a:pt x="1" y="3046"/>
                    </a:cubicBezTo>
                    <a:cubicBezTo>
                      <a:pt x="1" y="3046"/>
                      <a:pt x="105" y="3088"/>
                      <a:pt x="105" y="3088"/>
                    </a:cubicBezTo>
                    <a:cubicBezTo>
                      <a:pt x="689" y="1732"/>
                      <a:pt x="1711" y="522"/>
                      <a:pt x="3150" y="22"/>
                    </a:cubicBezTo>
                    <a:cubicBezTo>
                      <a:pt x="3150" y="22"/>
                      <a:pt x="3129" y="1"/>
                      <a:pt x="31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7"/>
              <p:cNvSpPr/>
              <p:nvPr/>
            </p:nvSpPr>
            <p:spPr>
              <a:xfrm>
                <a:off x="5108975" y="3220750"/>
                <a:ext cx="430125" cy="61475"/>
              </a:xfrm>
              <a:custGeom>
                <a:avLst/>
                <a:gdLst/>
                <a:ahLst/>
                <a:cxnLst/>
                <a:rect l="l" t="t" r="r" b="b"/>
                <a:pathLst>
                  <a:path w="17205" h="2459" extrusionOk="0">
                    <a:moveTo>
                      <a:pt x="206" y="0"/>
                    </a:moveTo>
                    <a:cubicBezTo>
                      <a:pt x="91" y="0"/>
                      <a:pt x="0" y="157"/>
                      <a:pt x="102" y="258"/>
                    </a:cubicBezTo>
                    <a:cubicBezTo>
                      <a:pt x="477" y="592"/>
                      <a:pt x="915" y="863"/>
                      <a:pt x="1395" y="1009"/>
                    </a:cubicBezTo>
                    <a:cubicBezTo>
                      <a:pt x="1916" y="1217"/>
                      <a:pt x="2459" y="1405"/>
                      <a:pt x="2980" y="1551"/>
                    </a:cubicBezTo>
                    <a:cubicBezTo>
                      <a:pt x="4065" y="1864"/>
                      <a:pt x="5149" y="2073"/>
                      <a:pt x="6255" y="2219"/>
                    </a:cubicBezTo>
                    <a:cubicBezTo>
                      <a:pt x="7586" y="2379"/>
                      <a:pt x="8924" y="2459"/>
                      <a:pt x="10261" y="2459"/>
                    </a:cubicBezTo>
                    <a:cubicBezTo>
                      <a:pt x="11187" y="2459"/>
                      <a:pt x="12112" y="2421"/>
                      <a:pt x="13033" y="2344"/>
                    </a:cubicBezTo>
                    <a:cubicBezTo>
                      <a:pt x="14327" y="2260"/>
                      <a:pt x="15620" y="2156"/>
                      <a:pt x="16892" y="2010"/>
                    </a:cubicBezTo>
                    <a:cubicBezTo>
                      <a:pt x="17193" y="1990"/>
                      <a:pt x="17205" y="1528"/>
                      <a:pt x="16928" y="1528"/>
                    </a:cubicBezTo>
                    <a:cubicBezTo>
                      <a:pt x="16917" y="1528"/>
                      <a:pt x="16905" y="1529"/>
                      <a:pt x="16892" y="1530"/>
                    </a:cubicBezTo>
                    <a:cubicBezTo>
                      <a:pt x="14534" y="1733"/>
                      <a:pt x="12152" y="1967"/>
                      <a:pt x="9781" y="1967"/>
                    </a:cubicBezTo>
                    <a:cubicBezTo>
                      <a:pt x="7769" y="1967"/>
                      <a:pt x="5766" y="1799"/>
                      <a:pt x="3794" y="1301"/>
                    </a:cubicBezTo>
                    <a:cubicBezTo>
                      <a:pt x="2584" y="1030"/>
                      <a:pt x="1395" y="592"/>
                      <a:pt x="289" y="29"/>
                    </a:cubicBezTo>
                    <a:cubicBezTo>
                      <a:pt x="262" y="9"/>
                      <a:pt x="233" y="0"/>
                      <a:pt x="2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7"/>
              <p:cNvSpPr/>
              <p:nvPr/>
            </p:nvSpPr>
            <p:spPr>
              <a:xfrm>
                <a:off x="5554725" y="3219375"/>
                <a:ext cx="159075" cy="44850"/>
              </a:xfrm>
              <a:custGeom>
                <a:avLst/>
                <a:gdLst/>
                <a:ahLst/>
                <a:cxnLst/>
                <a:rect l="l" t="t" r="r" b="b"/>
                <a:pathLst>
                  <a:path w="6363" h="1794" extrusionOk="0">
                    <a:moveTo>
                      <a:pt x="6154" y="0"/>
                    </a:moveTo>
                    <a:cubicBezTo>
                      <a:pt x="5924" y="21"/>
                      <a:pt x="5716" y="104"/>
                      <a:pt x="5570" y="271"/>
                    </a:cubicBezTo>
                    <a:cubicBezTo>
                      <a:pt x="5340" y="417"/>
                      <a:pt x="5132" y="563"/>
                      <a:pt x="4902" y="688"/>
                    </a:cubicBezTo>
                    <a:cubicBezTo>
                      <a:pt x="4443" y="960"/>
                      <a:pt x="3964" y="1147"/>
                      <a:pt x="3442" y="1231"/>
                    </a:cubicBezTo>
                    <a:cubicBezTo>
                      <a:pt x="2358" y="1418"/>
                      <a:pt x="1252" y="1523"/>
                      <a:pt x="147" y="1585"/>
                    </a:cubicBezTo>
                    <a:cubicBezTo>
                      <a:pt x="1" y="1585"/>
                      <a:pt x="1" y="1794"/>
                      <a:pt x="147" y="1794"/>
                    </a:cubicBezTo>
                    <a:cubicBezTo>
                      <a:pt x="1273" y="1794"/>
                      <a:pt x="2399" y="1710"/>
                      <a:pt x="3526" y="1564"/>
                    </a:cubicBezTo>
                    <a:cubicBezTo>
                      <a:pt x="4047" y="1481"/>
                      <a:pt x="4548" y="1335"/>
                      <a:pt x="5027" y="1106"/>
                    </a:cubicBezTo>
                    <a:cubicBezTo>
                      <a:pt x="5257" y="1001"/>
                      <a:pt x="5486" y="876"/>
                      <a:pt x="5716" y="751"/>
                    </a:cubicBezTo>
                    <a:cubicBezTo>
                      <a:pt x="5924" y="605"/>
                      <a:pt x="6216" y="501"/>
                      <a:pt x="6300" y="250"/>
                    </a:cubicBezTo>
                    <a:cubicBezTo>
                      <a:pt x="6362" y="125"/>
                      <a:pt x="6279" y="0"/>
                      <a:pt x="6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7"/>
              <p:cNvSpPr/>
              <p:nvPr/>
            </p:nvSpPr>
            <p:spPr>
              <a:xfrm>
                <a:off x="5266550" y="4058975"/>
                <a:ext cx="311675" cy="41225"/>
              </a:xfrm>
              <a:custGeom>
                <a:avLst/>
                <a:gdLst/>
                <a:ahLst/>
                <a:cxnLst/>
                <a:rect l="l" t="t" r="r" b="b"/>
                <a:pathLst>
                  <a:path w="12467" h="1649" extrusionOk="0">
                    <a:moveTo>
                      <a:pt x="12095" y="1"/>
                    </a:moveTo>
                    <a:cubicBezTo>
                      <a:pt x="11900" y="1"/>
                      <a:pt x="11749" y="99"/>
                      <a:pt x="11528" y="184"/>
                    </a:cubicBezTo>
                    <a:cubicBezTo>
                      <a:pt x="11277" y="289"/>
                      <a:pt x="11090" y="351"/>
                      <a:pt x="10881" y="435"/>
                    </a:cubicBezTo>
                    <a:cubicBezTo>
                      <a:pt x="10401" y="602"/>
                      <a:pt x="9922" y="706"/>
                      <a:pt x="9421" y="810"/>
                    </a:cubicBezTo>
                    <a:cubicBezTo>
                      <a:pt x="8637" y="944"/>
                      <a:pt x="7826" y="1010"/>
                      <a:pt x="7020" y="1010"/>
                    </a:cubicBezTo>
                    <a:cubicBezTo>
                      <a:pt x="6819" y="1010"/>
                      <a:pt x="6618" y="1006"/>
                      <a:pt x="6418" y="998"/>
                    </a:cubicBezTo>
                    <a:cubicBezTo>
                      <a:pt x="5416" y="956"/>
                      <a:pt x="4415" y="852"/>
                      <a:pt x="3435" y="727"/>
                    </a:cubicBezTo>
                    <a:cubicBezTo>
                      <a:pt x="2392" y="602"/>
                      <a:pt x="1287" y="560"/>
                      <a:pt x="244" y="351"/>
                    </a:cubicBezTo>
                    <a:cubicBezTo>
                      <a:pt x="237" y="350"/>
                      <a:pt x="230" y="350"/>
                      <a:pt x="223" y="350"/>
                    </a:cubicBezTo>
                    <a:cubicBezTo>
                      <a:pt x="88" y="350"/>
                      <a:pt x="0" y="542"/>
                      <a:pt x="139" y="602"/>
                    </a:cubicBezTo>
                    <a:cubicBezTo>
                      <a:pt x="1141" y="1040"/>
                      <a:pt x="2225" y="1206"/>
                      <a:pt x="3310" y="1352"/>
                    </a:cubicBezTo>
                    <a:cubicBezTo>
                      <a:pt x="4353" y="1498"/>
                      <a:pt x="5375" y="1582"/>
                      <a:pt x="6418" y="1644"/>
                    </a:cubicBezTo>
                    <a:cubicBezTo>
                      <a:pt x="6543" y="1647"/>
                      <a:pt x="6670" y="1648"/>
                      <a:pt x="6796" y="1648"/>
                    </a:cubicBezTo>
                    <a:cubicBezTo>
                      <a:pt x="7696" y="1648"/>
                      <a:pt x="8606" y="1582"/>
                      <a:pt x="9484" y="1436"/>
                    </a:cubicBezTo>
                    <a:cubicBezTo>
                      <a:pt x="10005" y="1352"/>
                      <a:pt x="10547" y="1227"/>
                      <a:pt x="11048" y="1060"/>
                    </a:cubicBezTo>
                    <a:cubicBezTo>
                      <a:pt x="11319" y="977"/>
                      <a:pt x="11569" y="873"/>
                      <a:pt x="11820" y="768"/>
                    </a:cubicBezTo>
                    <a:cubicBezTo>
                      <a:pt x="12070" y="664"/>
                      <a:pt x="12258" y="622"/>
                      <a:pt x="12383" y="393"/>
                    </a:cubicBezTo>
                    <a:cubicBezTo>
                      <a:pt x="12466" y="247"/>
                      <a:pt x="12383" y="59"/>
                      <a:pt x="12237" y="18"/>
                    </a:cubicBezTo>
                    <a:cubicBezTo>
                      <a:pt x="12187" y="6"/>
                      <a:pt x="12140" y="1"/>
                      <a:pt x="12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7"/>
              <p:cNvSpPr/>
              <p:nvPr/>
            </p:nvSpPr>
            <p:spPr>
              <a:xfrm>
                <a:off x="5141225" y="3415425"/>
                <a:ext cx="512375" cy="58275"/>
              </a:xfrm>
              <a:custGeom>
                <a:avLst/>
                <a:gdLst/>
                <a:ahLst/>
                <a:cxnLst/>
                <a:rect l="l" t="t" r="r" b="b"/>
                <a:pathLst>
                  <a:path w="20495" h="2331" extrusionOk="0">
                    <a:moveTo>
                      <a:pt x="251" y="1"/>
                    </a:moveTo>
                    <a:cubicBezTo>
                      <a:pt x="84" y="1"/>
                      <a:pt x="1" y="209"/>
                      <a:pt x="126" y="313"/>
                    </a:cubicBezTo>
                    <a:cubicBezTo>
                      <a:pt x="355" y="501"/>
                      <a:pt x="605" y="626"/>
                      <a:pt x="877" y="689"/>
                    </a:cubicBezTo>
                    <a:cubicBezTo>
                      <a:pt x="1231" y="814"/>
                      <a:pt x="1565" y="939"/>
                      <a:pt x="1920" y="1043"/>
                    </a:cubicBezTo>
                    <a:cubicBezTo>
                      <a:pt x="2566" y="1231"/>
                      <a:pt x="3234" y="1419"/>
                      <a:pt x="3901" y="1586"/>
                    </a:cubicBezTo>
                    <a:cubicBezTo>
                      <a:pt x="6067" y="2084"/>
                      <a:pt x="8277" y="2331"/>
                      <a:pt x="10490" y="2331"/>
                    </a:cubicBezTo>
                    <a:cubicBezTo>
                      <a:pt x="12263" y="2331"/>
                      <a:pt x="14037" y="2172"/>
                      <a:pt x="15790" y="1857"/>
                    </a:cubicBezTo>
                    <a:cubicBezTo>
                      <a:pt x="17292" y="1586"/>
                      <a:pt x="18773" y="1189"/>
                      <a:pt x="20212" y="647"/>
                    </a:cubicBezTo>
                    <a:cubicBezTo>
                      <a:pt x="20494" y="553"/>
                      <a:pt x="20420" y="153"/>
                      <a:pt x="20172" y="153"/>
                    </a:cubicBezTo>
                    <a:cubicBezTo>
                      <a:pt x="20145" y="153"/>
                      <a:pt x="20117" y="157"/>
                      <a:pt x="20087" y="167"/>
                    </a:cubicBezTo>
                    <a:cubicBezTo>
                      <a:pt x="17563" y="1002"/>
                      <a:pt x="14976" y="1544"/>
                      <a:pt x="12328" y="1753"/>
                    </a:cubicBezTo>
                    <a:cubicBezTo>
                      <a:pt x="11713" y="1792"/>
                      <a:pt x="11099" y="1811"/>
                      <a:pt x="10486" y="1811"/>
                    </a:cubicBezTo>
                    <a:cubicBezTo>
                      <a:pt x="8475" y="1811"/>
                      <a:pt x="6472" y="1600"/>
                      <a:pt x="4506" y="1169"/>
                    </a:cubicBezTo>
                    <a:cubicBezTo>
                      <a:pt x="3797" y="1023"/>
                      <a:pt x="3088" y="835"/>
                      <a:pt x="2399" y="626"/>
                    </a:cubicBezTo>
                    <a:cubicBezTo>
                      <a:pt x="2024" y="522"/>
                      <a:pt x="1669" y="418"/>
                      <a:pt x="1294" y="293"/>
                    </a:cubicBezTo>
                    <a:cubicBezTo>
                      <a:pt x="960" y="147"/>
                      <a:pt x="626" y="42"/>
                      <a:pt x="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7"/>
              <p:cNvSpPr/>
              <p:nvPr/>
            </p:nvSpPr>
            <p:spPr>
              <a:xfrm>
                <a:off x="5117775" y="3486900"/>
                <a:ext cx="26600" cy="118750"/>
              </a:xfrm>
              <a:custGeom>
                <a:avLst/>
                <a:gdLst/>
                <a:ahLst/>
                <a:cxnLst/>
                <a:rect l="l" t="t" r="r" b="b"/>
                <a:pathLst>
                  <a:path w="1064" h="4750" extrusionOk="0">
                    <a:moveTo>
                      <a:pt x="552" y="0"/>
                    </a:moveTo>
                    <a:cubicBezTo>
                      <a:pt x="482" y="0"/>
                      <a:pt x="410" y="27"/>
                      <a:pt x="355" y="82"/>
                    </a:cubicBezTo>
                    <a:cubicBezTo>
                      <a:pt x="229" y="228"/>
                      <a:pt x="125" y="395"/>
                      <a:pt x="83" y="562"/>
                    </a:cubicBezTo>
                    <a:cubicBezTo>
                      <a:pt x="21" y="771"/>
                      <a:pt x="0" y="979"/>
                      <a:pt x="21" y="1188"/>
                    </a:cubicBezTo>
                    <a:cubicBezTo>
                      <a:pt x="0" y="1584"/>
                      <a:pt x="0" y="1980"/>
                      <a:pt x="0" y="2377"/>
                    </a:cubicBezTo>
                    <a:cubicBezTo>
                      <a:pt x="0" y="2794"/>
                      <a:pt x="42" y="3190"/>
                      <a:pt x="83" y="3586"/>
                    </a:cubicBezTo>
                    <a:cubicBezTo>
                      <a:pt x="125" y="3774"/>
                      <a:pt x="167" y="3962"/>
                      <a:pt x="229" y="4150"/>
                    </a:cubicBezTo>
                    <a:cubicBezTo>
                      <a:pt x="250" y="4337"/>
                      <a:pt x="313" y="4525"/>
                      <a:pt x="459" y="4671"/>
                    </a:cubicBezTo>
                    <a:cubicBezTo>
                      <a:pt x="511" y="4723"/>
                      <a:pt x="579" y="4749"/>
                      <a:pt x="647" y="4749"/>
                    </a:cubicBezTo>
                    <a:cubicBezTo>
                      <a:pt x="714" y="4749"/>
                      <a:pt x="782" y="4723"/>
                      <a:pt x="834" y="4671"/>
                    </a:cubicBezTo>
                    <a:cubicBezTo>
                      <a:pt x="939" y="4525"/>
                      <a:pt x="980" y="4337"/>
                      <a:pt x="980" y="4150"/>
                    </a:cubicBezTo>
                    <a:cubicBezTo>
                      <a:pt x="1001" y="3962"/>
                      <a:pt x="1043" y="3774"/>
                      <a:pt x="1043" y="3586"/>
                    </a:cubicBezTo>
                    <a:cubicBezTo>
                      <a:pt x="1064" y="3190"/>
                      <a:pt x="1064" y="2815"/>
                      <a:pt x="1043" y="2418"/>
                    </a:cubicBezTo>
                    <a:cubicBezTo>
                      <a:pt x="1022" y="2043"/>
                      <a:pt x="1022" y="1647"/>
                      <a:pt x="1022" y="1271"/>
                    </a:cubicBezTo>
                    <a:cubicBezTo>
                      <a:pt x="1022" y="875"/>
                      <a:pt x="1022" y="500"/>
                      <a:pt x="772" y="124"/>
                    </a:cubicBezTo>
                    <a:cubicBezTo>
                      <a:pt x="725" y="43"/>
                      <a:pt x="640" y="0"/>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7"/>
              <p:cNvSpPr/>
              <p:nvPr/>
            </p:nvSpPr>
            <p:spPr>
              <a:xfrm>
                <a:off x="5127150" y="3640650"/>
                <a:ext cx="81375" cy="295325"/>
              </a:xfrm>
              <a:custGeom>
                <a:avLst/>
                <a:gdLst/>
                <a:ahLst/>
                <a:cxnLst/>
                <a:rect l="l" t="t" r="r" b="b"/>
                <a:pathLst>
                  <a:path w="3255" h="11813" extrusionOk="0">
                    <a:moveTo>
                      <a:pt x="502" y="1"/>
                    </a:moveTo>
                    <a:cubicBezTo>
                      <a:pt x="381" y="1"/>
                      <a:pt x="267" y="56"/>
                      <a:pt x="209" y="190"/>
                    </a:cubicBezTo>
                    <a:cubicBezTo>
                      <a:pt x="0" y="669"/>
                      <a:pt x="42" y="1191"/>
                      <a:pt x="105" y="1733"/>
                    </a:cubicBezTo>
                    <a:cubicBezTo>
                      <a:pt x="167" y="2255"/>
                      <a:pt x="230" y="2713"/>
                      <a:pt x="292" y="3214"/>
                    </a:cubicBezTo>
                    <a:cubicBezTo>
                      <a:pt x="438" y="4215"/>
                      <a:pt x="605" y="5237"/>
                      <a:pt x="814" y="6217"/>
                    </a:cubicBezTo>
                    <a:cubicBezTo>
                      <a:pt x="1022" y="7219"/>
                      <a:pt x="1273" y="8199"/>
                      <a:pt x="1544" y="9138"/>
                    </a:cubicBezTo>
                    <a:cubicBezTo>
                      <a:pt x="1815" y="10076"/>
                      <a:pt x="2086" y="11015"/>
                      <a:pt x="2775" y="11745"/>
                    </a:cubicBezTo>
                    <a:cubicBezTo>
                      <a:pt x="2822" y="11792"/>
                      <a:pt x="2879" y="11813"/>
                      <a:pt x="2936" y="11813"/>
                    </a:cubicBezTo>
                    <a:cubicBezTo>
                      <a:pt x="3056" y="11813"/>
                      <a:pt x="3171" y="11719"/>
                      <a:pt x="3171" y="11578"/>
                    </a:cubicBezTo>
                    <a:cubicBezTo>
                      <a:pt x="3254" y="10639"/>
                      <a:pt x="2941" y="9742"/>
                      <a:pt x="2670" y="8846"/>
                    </a:cubicBezTo>
                    <a:cubicBezTo>
                      <a:pt x="2420" y="7886"/>
                      <a:pt x="2170" y="6927"/>
                      <a:pt x="1961" y="5967"/>
                    </a:cubicBezTo>
                    <a:cubicBezTo>
                      <a:pt x="1753" y="5008"/>
                      <a:pt x="1586" y="4048"/>
                      <a:pt x="1440" y="3110"/>
                    </a:cubicBezTo>
                    <a:cubicBezTo>
                      <a:pt x="1356" y="2630"/>
                      <a:pt x="1294" y="2150"/>
                      <a:pt x="1231" y="1671"/>
                    </a:cubicBezTo>
                    <a:cubicBezTo>
                      <a:pt x="1168" y="1170"/>
                      <a:pt x="1168" y="628"/>
                      <a:pt x="876" y="190"/>
                    </a:cubicBezTo>
                    <a:cubicBezTo>
                      <a:pt x="798" y="77"/>
                      <a:pt x="645" y="1"/>
                      <a:pt x="5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96" name="Google Shape;2196;p27"/>
          <p:cNvGrpSpPr/>
          <p:nvPr/>
        </p:nvGrpSpPr>
        <p:grpSpPr>
          <a:xfrm>
            <a:off x="8477676" y="3811853"/>
            <a:ext cx="1079326" cy="928537"/>
            <a:chOff x="717241" y="3868426"/>
            <a:chExt cx="1024515" cy="881299"/>
          </a:xfrm>
        </p:grpSpPr>
        <p:sp>
          <p:nvSpPr>
            <p:cNvPr id="2197" name="Google Shape;2197;p27"/>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8" name="Google Shape;2198;p27"/>
            <p:cNvGrpSpPr/>
            <p:nvPr/>
          </p:nvGrpSpPr>
          <p:grpSpPr>
            <a:xfrm rot="-120611">
              <a:off x="731136" y="3885658"/>
              <a:ext cx="996726" cy="809720"/>
              <a:chOff x="7760931" y="2997007"/>
              <a:chExt cx="1235411" cy="1003624"/>
            </a:xfrm>
          </p:grpSpPr>
          <p:sp>
            <p:nvSpPr>
              <p:cNvPr id="2199" name="Google Shape;2199;p27"/>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7"/>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7"/>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7"/>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7"/>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7"/>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7"/>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7"/>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7"/>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7"/>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spTree>
      <p:nvGrpSpPr>
        <p:cNvPr id="1" name="Shape 2209"/>
        <p:cNvGrpSpPr/>
        <p:nvPr/>
      </p:nvGrpSpPr>
      <p:grpSpPr>
        <a:xfrm>
          <a:off x="0" y="0"/>
          <a:ext cx="0" cy="0"/>
          <a:chOff x="0" y="0"/>
          <a:chExt cx="0" cy="0"/>
        </a:xfrm>
      </p:grpSpPr>
      <p:sp>
        <p:nvSpPr>
          <p:cNvPr id="2210" name="Google Shape;2210;p28"/>
          <p:cNvSpPr txBox="1">
            <a:spLocks noGrp="1"/>
          </p:cNvSpPr>
          <p:nvPr>
            <p:ph type="subTitle" idx="1"/>
          </p:nvPr>
        </p:nvSpPr>
        <p:spPr>
          <a:xfrm>
            <a:off x="6052859" y="3760732"/>
            <a:ext cx="2373600" cy="219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211" name="Google Shape;2211;p28"/>
          <p:cNvSpPr txBox="1">
            <a:spLocks noGrp="1"/>
          </p:cNvSpPr>
          <p:nvPr>
            <p:ph type="subTitle" idx="2"/>
          </p:nvPr>
        </p:nvSpPr>
        <p:spPr>
          <a:xfrm>
            <a:off x="6052859" y="4183833"/>
            <a:ext cx="2373600" cy="3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12" name="Google Shape;2212;p28"/>
          <p:cNvSpPr txBox="1">
            <a:spLocks noGrp="1"/>
          </p:cNvSpPr>
          <p:nvPr>
            <p:ph type="subTitle" idx="3"/>
          </p:nvPr>
        </p:nvSpPr>
        <p:spPr>
          <a:xfrm>
            <a:off x="3385200" y="3560829"/>
            <a:ext cx="2373600" cy="3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13" name="Google Shape;2213;p28"/>
          <p:cNvSpPr txBox="1">
            <a:spLocks noGrp="1"/>
          </p:cNvSpPr>
          <p:nvPr>
            <p:ph type="subTitle" idx="4"/>
          </p:nvPr>
        </p:nvSpPr>
        <p:spPr>
          <a:xfrm>
            <a:off x="717541" y="2937292"/>
            <a:ext cx="2373600" cy="3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14" name="Google Shape;2214;p28"/>
          <p:cNvSpPr txBox="1">
            <a:spLocks noGrp="1"/>
          </p:cNvSpPr>
          <p:nvPr>
            <p:ph type="subTitle" idx="5"/>
          </p:nvPr>
        </p:nvSpPr>
        <p:spPr>
          <a:xfrm>
            <a:off x="3385200" y="3137198"/>
            <a:ext cx="2373600" cy="219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215" name="Google Shape;2215;p28"/>
          <p:cNvSpPr txBox="1">
            <a:spLocks noGrp="1"/>
          </p:cNvSpPr>
          <p:nvPr>
            <p:ph type="subTitle" idx="6"/>
          </p:nvPr>
        </p:nvSpPr>
        <p:spPr>
          <a:xfrm>
            <a:off x="717541" y="2513663"/>
            <a:ext cx="2373600" cy="219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216" name="Google Shape;2216;p2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219" name="Google Shape;2219;p28"/>
          <p:cNvGrpSpPr/>
          <p:nvPr/>
        </p:nvGrpSpPr>
        <p:grpSpPr>
          <a:xfrm>
            <a:off x="2936544" y="-329546"/>
            <a:ext cx="2934233" cy="708308"/>
            <a:chOff x="2375925" y="3297600"/>
            <a:chExt cx="735950" cy="177650"/>
          </a:xfrm>
        </p:grpSpPr>
        <p:sp>
          <p:nvSpPr>
            <p:cNvPr id="2220" name="Google Shape;2220;p2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6" name="Google Shape;2226;p2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227"/>
        <p:cNvGrpSpPr/>
        <p:nvPr/>
      </p:nvGrpSpPr>
      <p:grpSpPr>
        <a:xfrm>
          <a:off x="0" y="0"/>
          <a:ext cx="0" cy="0"/>
          <a:chOff x="0" y="0"/>
          <a:chExt cx="0" cy="0"/>
        </a:xfrm>
      </p:grpSpPr>
      <p:sp>
        <p:nvSpPr>
          <p:cNvPr id="2228" name="Google Shape;2228;p29"/>
          <p:cNvSpPr txBox="1">
            <a:spLocks noGrp="1"/>
          </p:cNvSpPr>
          <p:nvPr>
            <p:ph type="subTitle" idx="1"/>
          </p:nvPr>
        </p:nvSpPr>
        <p:spPr>
          <a:xfrm>
            <a:off x="1926306" y="177057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29" name="Google Shape;2229;p29"/>
          <p:cNvSpPr txBox="1">
            <a:spLocks noGrp="1"/>
          </p:cNvSpPr>
          <p:nvPr>
            <p:ph type="subTitle" idx="2"/>
          </p:nvPr>
        </p:nvSpPr>
        <p:spPr>
          <a:xfrm>
            <a:off x="1795212" y="2131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0" name="Google Shape;2230;p29"/>
          <p:cNvSpPr txBox="1">
            <a:spLocks noGrp="1"/>
          </p:cNvSpPr>
          <p:nvPr>
            <p:ph type="subTitle" idx="3"/>
          </p:nvPr>
        </p:nvSpPr>
        <p:spPr>
          <a:xfrm>
            <a:off x="5155788" y="2131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1" name="Google Shape;2231;p29"/>
          <p:cNvSpPr txBox="1">
            <a:spLocks noGrp="1"/>
          </p:cNvSpPr>
          <p:nvPr>
            <p:ph type="subTitle" idx="4"/>
          </p:nvPr>
        </p:nvSpPr>
        <p:spPr>
          <a:xfrm>
            <a:off x="1795212" y="38033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2" name="Google Shape;2232;p29"/>
          <p:cNvSpPr txBox="1">
            <a:spLocks noGrp="1"/>
          </p:cNvSpPr>
          <p:nvPr>
            <p:ph type="subTitle" idx="5"/>
          </p:nvPr>
        </p:nvSpPr>
        <p:spPr>
          <a:xfrm>
            <a:off x="5155788" y="38033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3" name="Google Shape;2233;p29"/>
          <p:cNvSpPr txBox="1">
            <a:spLocks noGrp="1"/>
          </p:cNvSpPr>
          <p:nvPr>
            <p:ph type="subTitle" idx="6"/>
          </p:nvPr>
        </p:nvSpPr>
        <p:spPr>
          <a:xfrm>
            <a:off x="1926306" y="344202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34" name="Google Shape;2234;p29"/>
          <p:cNvSpPr txBox="1">
            <a:spLocks noGrp="1"/>
          </p:cNvSpPr>
          <p:nvPr>
            <p:ph type="subTitle" idx="7"/>
          </p:nvPr>
        </p:nvSpPr>
        <p:spPr>
          <a:xfrm>
            <a:off x="5286881" y="177057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35" name="Google Shape;2235;p29"/>
          <p:cNvSpPr txBox="1">
            <a:spLocks noGrp="1"/>
          </p:cNvSpPr>
          <p:nvPr>
            <p:ph type="subTitle" idx="8"/>
          </p:nvPr>
        </p:nvSpPr>
        <p:spPr>
          <a:xfrm>
            <a:off x="5286881" y="344202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36" name="Google Shape;2236;p2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239" name="Google Shape;2239;p29"/>
          <p:cNvGrpSpPr/>
          <p:nvPr/>
        </p:nvGrpSpPr>
        <p:grpSpPr>
          <a:xfrm>
            <a:off x="2936544" y="-329546"/>
            <a:ext cx="2934233" cy="708308"/>
            <a:chOff x="2375925" y="3297600"/>
            <a:chExt cx="735950" cy="177650"/>
          </a:xfrm>
        </p:grpSpPr>
        <p:sp>
          <p:nvSpPr>
            <p:cNvPr id="2240" name="Google Shape;2240;p2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29"/>
          <p:cNvGrpSpPr/>
          <p:nvPr/>
        </p:nvGrpSpPr>
        <p:grpSpPr>
          <a:xfrm>
            <a:off x="-320175" y="3043400"/>
            <a:ext cx="1437100" cy="1833900"/>
            <a:chOff x="-783050" y="3043400"/>
            <a:chExt cx="1437100" cy="1833900"/>
          </a:xfrm>
        </p:grpSpPr>
        <p:sp>
          <p:nvSpPr>
            <p:cNvPr id="2247" name="Google Shape;2247;p29"/>
            <p:cNvSpPr/>
            <p:nvPr/>
          </p:nvSpPr>
          <p:spPr>
            <a:xfrm>
              <a:off x="-531425" y="460850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8" name="Google Shape;2248;p29"/>
            <p:cNvGrpSpPr/>
            <p:nvPr/>
          </p:nvGrpSpPr>
          <p:grpSpPr>
            <a:xfrm>
              <a:off x="-783050" y="3043400"/>
              <a:ext cx="1437100" cy="1722150"/>
              <a:chOff x="-783050" y="3043400"/>
              <a:chExt cx="1437100" cy="1722150"/>
            </a:xfrm>
          </p:grpSpPr>
          <p:sp>
            <p:nvSpPr>
              <p:cNvPr id="2249" name="Google Shape;2249;p29"/>
              <p:cNvSpPr/>
              <p:nvPr/>
            </p:nvSpPr>
            <p:spPr>
              <a:xfrm>
                <a:off x="-783050" y="4042950"/>
                <a:ext cx="275350" cy="163875"/>
              </a:xfrm>
              <a:custGeom>
                <a:avLst/>
                <a:gdLst/>
                <a:ahLst/>
                <a:cxnLst/>
                <a:rect l="l" t="t" r="r" b="b"/>
                <a:pathLst>
                  <a:path w="11014" h="6555" extrusionOk="0">
                    <a:moveTo>
                      <a:pt x="6914" y="1"/>
                    </a:moveTo>
                    <a:cubicBezTo>
                      <a:pt x="6547" y="1"/>
                      <a:pt x="6180" y="51"/>
                      <a:pt x="5819" y="154"/>
                    </a:cubicBezTo>
                    <a:cubicBezTo>
                      <a:pt x="4631" y="446"/>
                      <a:pt x="3546" y="1072"/>
                      <a:pt x="2691" y="1969"/>
                    </a:cubicBezTo>
                    <a:cubicBezTo>
                      <a:pt x="1711" y="3053"/>
                      <a:pt x="1106" y="4471"/>
                      <a:pt x="0" y="5452"/>
                    </a:cubicBezTo>
                    <a:cubicBezTo>
                      <a:pt x="1022" y="5869"/>
                      <a:pt x="2107" y="6203"/>
                      <a:pt x="3191" y="6432"/>
                    </a:cubicBezTo>
                    <a:cubicBezTo>
                      <a:pt x="3683" y="6514"/>
                      <a:pt x="4177" y="6555"/>
                      <a:pt x="4669" y="6555"/>
                    </a:cubicBezTo>
                    <a:cubicBezTo>
                      <a:pt x="6305" y="6555"/>
                      <a:pt x="7917" y="6104"/>
                      <a:pt x="9344" y="5222"/>
                    </a:cubicBezTo>
                    <a:cubicBezTo>
                      <a:pt x="9866" y="4909"/>
                      <a:pt x="10387" y="4492"/>
                      <a:pt x="10596" y="3929"/>
                    </a:cubicBezTo>
                    <a:cubicBezTo>
                      <a:pt x="11013" y="2845"/>
                      <a:pt x="9386" y="738"/>
                      <a:pt x="8468" y="300"/>
                    </a:cubicBezTo>
                    <a:cubicBezTo>
                      <a:pt x="7965" y="103"/>
                      <a:pt x="7440" y="1"/>
                      <a:pt x="69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9"/>
              <p:cNvSpPr/>
              <p:nvPr/>
            </p:nvSpPr>
            <p:spPr>
              <a:xfrm>
                <a:off x="-176625" y="4674600"/>
                <a:ext cx="345225" cy="90950"/>
              </a:xfrm>
              <a:custGeom>
                <a:avLst/>
                <a:gdLst/>
                <a:ahLst/>
                <a:cxnLst/>
                <a:rect l="l" t="t" r="r" b="b"/>
                <a:pathLst>
                  <a:path w="13809" h="3638" extrusionOk="0">
                    <a:moveTo>
                      <a:pt x="13662" y="0"/>
                    </a:moveTo>
                    <a:lnTo>
                      <a:pt x="147" y="522"/>
                    </a:lnTo>
                    <a:cubicBezTo>
                      <a:pt x="147" y="1314"/>
                      <a:pt x="1" y="1982"/>
                      <a:pt x="188" y="2795"/>
                    </a:cubicBezTo>
                    <a:cubicBezTo>
                      <a:pt x="230" y="3046"/>
                      <a:pt x="2295" y="3338"/>
                      <a:pt x="2566" y="3379"/>
                    </a:cubicBezTo>
                    <a:cubicBezTo>
                      <a:pt x="3442" y="3525"/>
                      <a:pt x="4318" y="3609"/>
                      <a:pt x="5215" y="3630"/>
                    </a:cubicBezTo>
                    <a:cubicBezTo>
                      <a:pt x="5724" y="3633"/>
                      <a:pt x="6234" y="3637"/>
                      <a:pt x="6744" y="3637"/>
                    </a:cubicBezTo>
                    <a:cubicBezTo>
                      <a:pt x="8936" y="3637"/>
                      <a:pt x="11143" y="3565"/>
                      <a:pt x="13308" y="3108"/>
                    </a:cubicBezTo>
                    <a:cubicBezTo>
                      <a:pt x="13808" y="2983"/>
                      <a:pt x="13621" y="2462"/>
                      <a:pt x="13621" y="2024"/>
                    </a:cubicBezTo>
                    <a:cubicBezTo>
                      <a:pt x="13621" y="1356"/>
                      <a:pt x="13662" y="668"/>
                      <a:pt x="136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9"/>
              <p:cNvSpPr/>
              <p:nvPr/>
            </p:nvSpPr>
            <p:spPr>
              <a:xfrm>
                <a:off x="-444650" y="4099125"/>
                <a:ext cx="885950" cy="639200"/>
              </a:xfrm>
              <a:custGeom>
                <a:avLst/>
                <a:gdLst/>
                <a:ahLst/>
                <a:cxnLst/>
                <a:rect l="l" t="t" r="r" b="b"/>
                <a:pathLst>
                  <a:path w="35438" h="25568" extrusionOk="0">
                    <a:moveTo>
                      <a:pt x="30810" y="1"/>
                    </a:moveTo>
                    <a:cubicBezTo>
                      <a:pt x="30145" y="1"/>
                      <a:pt x="29451" y="118"/>
                      <a:pt x="28889" y="118"/>
                    </a:cubicBezTo>
                    <a:cubicBezTo>
                      <a:pt x="20858" y="118"/>
                      <a:pt x="12807" y="118"/>
                      <a:pt x="4777" y="139"/>
                    </a:cubicBezTo>
                    <a:cubicBezTo>
                      <a:pt x="4110" y="139"/>
                      <a:pt x="3401" y="160"/>
                      <a:pt x="2879" y="618"/>
                    </a:cubicBezTo>
                    <a:cubicBezTo>
                      <a:pt x="1398" y="1932"/>
                      <a:pt x="3839" y="2683"/>
                      <a:pt x="3713" y="3914"/>
                    </a:cubicBezTo>
                    <a:cubicBezTo>
                      <a:pt x="3651" y="4560"/>
                      <a:pt x="2379" y="5708"/>
                      <a:pt x="2024" y="6292"/>
                    </a:cubicBezTo>
                    <a:cubicBezTo>
                      <a:pt x="939" y="8085"/>
                      <a:pt x="293" y="10129"/>
                      <a:pt x="168" y="12215"/>
                    </a:cubicBezTo>
                    <a:cubicBezTo>
                      <a:pt x="147" y="12340"/>
                      <a:pt x="147" y="12465"/>
                      <a:pt x="147" y="12570"/>
                    </a:cubicBezTo>
                    <a:cubicBezTo>
                      <a:pt x="1" y="17596"/>
                      <a:pt x="3129" y="21372"/>
                      <a:pt x="7092" y="23332"/>
                    </a:cubicBezTo>
                    <a:cubicBezTo>
                      <a:pt x="10284" y="24897"/>
                      <a:pt x="13892" y="25501"/>
                      <a:pt x="17354" y="25564"/>
                    </a:cubicBezTo>
                    <a:cubicBezTo>
                      <a:pt x="17515" y="25566"/>
                      <a:pt x="17678" y="25568"/>
                      <a:pt x="17844" y="25568"/>
                    </a:cubicBezTo>
                    <a:cubicBezTo>
                      <a:pt x="20601" y="25568"/>
                      <a:pt x="24005" y="25228"/>
                      <a:pt x="27074" y="24146"/>
                    </a:cubicBezTo>
                    <a:cubicBezTo>
                      <a:pt x="30870" y="22790"/>
                      <a:pt x="34187" y="20266"/>
                      <a:pt x="35146" y="15844"/>
                    </a:cubicBezTo>
                    <a:cubicBezTo>
                      <a:pt x="35334" y="14927"/>
                      <a:pt x="35438" y="14009"/>
                      <a:pt x="35417" y="13070"/>
                    </a:cubicBezTo>
                    <a:cubicBezTo>
                      <a:pt x="35438" y="10901"/>
                      <a:pt x="34917" y="8774"/>
                      <a:pt x="33895" y="6855"/>
                    </a:cubicBezTo>
                    <a:cubicBezTo>
                      <a:pt x="33477" y="6083"/>
                      <a:pt x="31663" y="4102"/>
                      <a:pt x="31934" y="3205"/>
                    </a:cubicBezTo>
                    <a:cubicBezTo>
                      <a:pt x="32205" y="2308"/>
                      <a:pt x="33269" y="2454"/>
                      <a:pt x="33081" y="1307"/>
                    </a:cubicBezTo>
                    <a:cubicBezTo>
                      <a:pt x="32977" y="639"/>
                      <a:pt x="32497" y="431"/>
                      <a:pt x="31996" y="201"/>
                    </a:cubicBezTo>
                    <a:cubicBezTo>
                      <a:pt x="31641" y="48"/>
                      <a:pt x="31231" y="1"/>
                      <a:pt x="308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9"/>
              <p:cNvSpPr/>
              <p:nvPr/>
            </p:nvSpPr>
            <p:spPr>
              <a:xfrm>
                <a:off x="-407100" y="4098725"/>
                <a:ext cx="856750" cy="639600"/>
              </a:xfrm>
              <a:custGeom>
                <a:avLst/>
                <a:gdLst/>
                <a:ahLst/>
                <a:cxnLst/>
                <a:rect l="l" t="t" r="r" b="b"/>
                <a:pathLst>
                  <a:path w="34270" h="25584" extrusionOk="0">
                    <a:moveTo>
                      <a:pt x="29254" y="0"/>
                    </a:moveTo>
                    <a:cubicBezTo>
                      <a:pt x="28605" y="0"/>
                      <a:pt x="27929" y="113"/>
                      <a:pt x="27366" y="113"/>
                    </a:cubicBezTo>
                    <a:lnTo>
                      <a:pt x="25071" y="113"/>
                    </a:lnTo>
                    <a:cubicBezTo>
                      <a:pt x="25426" y="614"/>
                      <a:pt x="25760" y="1052"/>
                      <a:pt x="25906" y="1344"/>
                    </a:cubicBezTo>
                    <a:cubicBezTo>
                      <a:pt x="27387" y="4097"/>
                      <a:pt x="27825" y="7288"/>
                      <a:pt x="27178" y="10333"/>
                    </a:cubicBezTo>
                    <a:cubicBezTo>
                      <a:pt x="26219" y="14776"/>
                      <a:pt x="22902" y="17279"/>
                      <a:pt x="19085" y="18634"/>
                    </a:cubicBezTo>
                    <a:cubicBezTo>
                      <a:pt x="16016" y="19717"/>
                      <a:pt x="12631" y="20056"/>
                      <a:pt x="9876" y="20056"/>
                    </a:cubicBezTo>
                    <a:cubicBezTo>
                      <a:pt x="9710" y="20056"/>
                      <a:pt x="9547" y="20055"/>
                      <a:pt x="9387" y="20053"/>
                    </a:cubicBezTo>
                    <a:cubicBezTo>
                      <a:pt x="6237" y="20011"/>
                      <a:pt x="2962" y="19490"/>
                      <a:pt x="1" y="18238"/>
                    </a:cubicBezTo>
                    <a:lnTo>
                      <a:pt x="1" y="18238"/>
                    </a:lnTo>
                    <a:cubicBezTo>
                      <a:pt x="1294" y="20449"/>
                      <a:pt x="3234" y="22243"/>
                      <a:pt x="5570" y="23348"/>
                    </a:cubicBezTo>
                    <a:cubicBezTo>
                      <a:pt x="8761" y="24913"/>
                      <a:pt x="12369" y="25517"/>
                      <a:pt x="15832" y="25580"/>
                    </a:cubicBezTo>
                    <a:cubicBezTo>
                      <a:pt x="15992" y="25582"/>
                      <a:pt x="16155" y="25584"/>
                      <a:pt x="16320" y="25584"/>
                    </a:cubicBezTo>
                    <a:cubicBezTo>
                      <a:pt x="19078" y="25584"/>
                      <a:pt x="22480" y="25243"/>
                      <a:pt x="25530" y="24141"/>
                    </a:cubicBezTo>
                    <a:cubicBezTo>
                      <a:pt x="29347" y="22785"/>
                      <a:pt x="32664" y="20282"/>
                      <a:pt x="33623" y="15860"/>
                    </a:cubicBezTo>
                    <a:cubicBezTo>
                      <a:pt x="34270" y="12794"/>
                      <a:pt x="33832" y="9624"/>
                      <a:pt x="32372" y="6871"/>
                    </a:cubicBezTo>
                    <a:cubicBezTo>
                      <a:pt x="31955" y="6099"/>
                      <a:pt x="30161" y="4118"/>
                      <a:pt x="30411" y="3221"/>
                    </a:cubicBezTo>
                    <a:cubicBezTo>
                      <a:pt x="30661" y="2303"/>
                      <a:pt x="31767" y="2470"/>
                      <a:pt x="31579" y="1302"/>
                    </a:cubicBezTo>
                    <a:cubicBezTo>
                      <a:pt x="31454" y="634"/>
                      <a:pt x="30974" y="426"/>
                      <a:pt x="30474" y="217"/>
                    </a:cubicBezTo>
                    <a:cubicBezTo>
                      <a:pt x="30107" y="50"/>
                      <a:pt x="29686" y="0"/>
                      <a:pt x="292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9"/>
              <p:cNvSpPr/>
              <p:nvPr/>
            </p:nvSpPr>
            <p:spPr>
              <a:xfrm>
                <a:off x="-379400" y="4096850"/>
                <a:ext cx="567825" cy="34950"/>
              </a:xfrm>
              <a:custGeom>
                <a:avLst/>
                <a:gdLst/>
                <a:ahLst/>
                <a:cxnLst/>
                <a:rect l="l" t="t" r="r" b="b"/>
                <a:pathLst>
                  <a:path w="22713" h="1398" extrusionOk="0">
                    <a:moveTo>
                      <a:pt x="12719" y="0"/>
                    </a:moveTo>
                    <a:cubicBezTo>
                      <a:pt x="9671" y="0"/>
                      <a:pt x="6620" y="11"/>
                      <a:pt x="3565" y="21"/>
                    </a:cubicBezTo>
                    <a:cubicBezTo>
                      <a:pt x="3367" y="21"/>
                      <a:pt x="3160" y="18"/>
                      <a:pt x="2950" y="18"/>
                    </a:cubicBezTo>
                    <a:cubicBezTo>
                      <a:pt x="1920" y="18"/>
                      <a:pt x="795" y="90"/>
                      <a:pt x="102" y="939"/>
                    </a:cubicBezTo>
                    <a:cubicBezTo>
                      <a:pt x="1" y="1075"/>
                      <a:pt x="120" y="1238"/>
                      <a:pt x="257" y="1238"/>
                    </a:cubicBezTo>
                    <a:cubicBezTo>
                      <a:pt x="289" y="1238"/>
                      <a:pt x="322" y="1229"/>
                      <a:pt x="353" y="1210"/>
                    </a:cubicBezTo>
                    <a:lnTo>
                      <a:pt x="373" y="1210"/>
                    </a:lnTo>
                    <a:cubicBezTo>
                      <a:pt x="874" y="736"/>
                      <a:pt x="1586" y="632"/>
                      <a:pt x="2294" y="632"/>
                    </a:cubicBezTo>
                    <a:cubicBezTo>
                      <a:pt x="2737" y="632"/>
                      <a:pt x="3179" y="672"/>
                      <a:pt x="3565" y="689"/>
                    </a:cubicBezTo>
                    <a:cubicBezTo>
                      <a:pt x="5004" y="772"/>
                      <a:pt x="6464" y="814"/>
                      <a:pt x="7903" y="876"/>
                    </a:cubicBezTo>
                    <a:cubicBezTo>
                      <a:pt x="10886" y="1022"/>
                      <a:pt x="13868" y="1147"/>
                      <a:pt x="16830" y="1252"/>
                    </a:cubicBezTo>
                    <a:cubicBezTo>
                      <a:pt x="18520" y="1335"/>
                      <a:pt x="20188" y="1356"/>
                      <a:pt x="21857" y="1398"/>
                    </a:cubicBezTo>
                    <a:cubicBezTo>
                      <a:pt x="22378" y="1398"/>
                      <a:pt x="22712" y="835"/>
                      <a:pt x="22441" y="376"/>
                    </a:cubicBezTo>
                    <a:cubicBezTo>
                      <a:pt x="22337" y="167"/>
                      <a:pt x="22107" y="42"/>
                      <a:pt x="21857" y="42"/>
                    </a:cubicBezTo>
                    <a:cubicBezTo>
                      <a:pt x="18812" y="11"/>
                      <a:pt x="15766" y="0"/>
                      <a:pt x="12719"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9"/>
              <p:cNvSpPr/>
              <p:nvPr/>
            </p:nvSpPr>
            <p:spPr>
              <a:xfrm>
                <a:off x="-421175" y="4252575"/>
                <a:ext cx="101525" cy="278400"/>
              </a:xfrm>
              <a:custGeom>
                <a:avLst/>
                <a:gdLst/>
                <a:ahLst/>
                <a:cxnLst/>
                <a:rect l="l" t="t" r="r" b="b"/>
                <a:pathLst>
                  <a:path w="4061" h="11136" extrusionOk="0">
                    <a:moveTo>
                      <a:pt x="3127" y="0"/>
                    </a:moveTo>
                    <a:cubicBezTo>
                      <a:pt x="3020" y="0"/>
                      <a:pt x="2907" y="28"/>
                      <a:pt x="2795" y="91"/>
                    </a:cubicBezTo>
                    <a:cubicBezTo>
                      <a:pt x="2316" y="341"/>
                      <a:pt x="1878" y="696"/>
                      <a:pt x="1544" y="1134"/>
                    </a:cubicBezTo>
                    <a:cubicBezTo>
                      <a:pt x="1210" y="1489"/>
                      <a:pt x="918" y="1906"/>
                      <a:pt x="689" y="2365"/>
                    </a:cubicBezTo>
                    <a:cubicBezTo>
                      <a:pt x="272" y="3282"/>
                      <a:pt x="42" y="4283"/>
                      <a:pt x="21" y="5285"/>
                    </a:cubicBezTo>
                    <a:cubicBezTo>
                      <a:pt x="0" y="6307"/>
                      <a:pt x="188" y="7308"/>
                      <a:pt x="543" y="8267"/>
                    </a:cubicBezTo>
                    <a:cubicBezTo>
                      <a:pt x="751" y="8747"/>
                      <a:pt x="981" y="9227"/>
                      <a:pt x="1252" y="9686"/>
                    </a:cubicBezTo>
                    <a:cubicBezTo>
                      <a:pt x="1586" y="10228"/>
                      <a:pt x="1961" y="10874"/>
                      <a:pt x="2587" y="11104"/>
                    </a:cubicBezTo>
                    <a:cubicBezTo>
                      <a:pt x="2670" y="11125"/>
                      <a:pt x="2754" y="11135"/>
                      <a:pt x="2835" y="11135"/>
                    </a:cubicBezTo>
                    <a:cubicBezTo>
                      <a:pt x="3081" y="11135"/>
                      <a:pt x="3312" y="11041"/>
                      <a:pt x="3484" y="10854"/>
                    </a:cubicBezTo>
                    <a:cubicBezTo>
                      <a:pt x="3713" y="10624"/>
                      <a:pt x="3797" y="10290"/>
                      <a:pt x="3713" y="9978"/>
                    </a:cubicBezTo>
                    <a:cubicBezTo>
                      <a:pt x="3651" y="9686"/>
                      <a:pt x="3505" y="9435"/>
                      <a:pt x="3296" y="9227"/>
                    </a:cubicBezTo>
                    <a:cubicBezTo>
                      <a:pt x="3171" y="9060"/>
                      <a:pt x="3067" y="8872"/>
                      <a:pt x="2962" y="8705"/>
                    </a:cubicBezTo>
                    <a:cubicBezTo>
                      <a:pt x="2837" y="8518"/>
                      <a:pt x="2754" y="8330"/>
                      <a:pt x="2649" y="8163"/>
                    </a:cubicBezTo>
                    <a:cubicBezTo>
                      <a:pt x="2608" y="8038"/>
                      <a:pt x="2545" y="7933"/>
                      <a:pt x="2503" y="7829"/>
                    </a:cubicBezTo>
                    <a:cubicBezTo>
                      <a:pt x="2482" y="7787"/>
                      <a:pt x="2462" y="7725"/>
                      <a:pt x="2441" y="7683"/>
                    </a:cubicBezTo>
                    <a:cubicBezTo>
                      <a:pt x="2295" y="7287"/>
                      <a:pt x="2149" y="6891"/>
                      <a:pt x="2044" y="6473"/>
                    </a:cubicBezTo>
                    <a:cubicBezTo>
                      <a:pt x="1940" y="6098"/>
                      <a:pt x="1878" y="5723"/>
                      <a:pt x="1878" y="5326"/>
                    </a:cubicBezTo>
                    <a:cubicBezTo>
                      <a:pt x="1794" y="4575"/>
                      <a:pt x="1919" y="3804"/>
                      <a:pt x="2211" y="3095"/>
                    </a:cubicBezTo>
                    <a:cubicBezTo>
                      <a:pt x="2357" y="2740"/>
                      <a:pt x="2545" y="2406"/>
                      <a:pt x="2754" y="2073"/>
                    </a:cubicBezTo>
                    <a:cubicBezTo>
                      <a:pt x="3004" y="1739"/>
                      <a:pt x="3338" y="1468"/>
                      <a:pt x="3609" y="1155"/>
                    </a:cubicBezTo>
                    <a:cubicBezTo>
                      <a:pt x="4060" y="686"/>
                      <a:pt x="3659" y="0"/>
                      <a:pt x="3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9"/>
              <p:cNvSpPr/>
              <p:nvPr/>
            </p:nvSpPr>
            <p:spPr>
              <a:xfrm>
                <a:off x="-382600" y="4074425"/>
                <a:ext cx="764475" cy="96500"/>
              </a:xfrm>
              <a:custGeom>
                <a:avLst/>
                <a:gdLst/>
                <a:ahLst/>
                <a:cxnLst/>
                <a:rect l="l" t="t" r="r" b="b"/>
                <a:pathLst>
                  <a:path w="30579" h="3860" extrusionOk="0">
                    <a:moveTo>
                      <a:pt x="13830" y="0"/>
                    </a:moveTo>
                    <a:lnTo>
                      <a:pt x="13079" y="21"/>
                    </a:lnTo>
                    <a:lnTo>
                      <a:pt x="12849" y="21"/>
                    </a:lnTo>
                    <a:cubicBezTo>
                      <a:pt x="12369" y="21"/>
                      <a:pt x="11890" y="42"/>
                      <a:pt x="11431" y="42"/>
                    </a:cubicBezTo>
                    <a:cubicBezTo>
                      <a:pt x="4861" y="272"/>
                      <a:pt x="1" y="981"/>
                      <a:pt x="1" y="1940"/>
                    </a:cubicBezTo>
                    <a:cubicBezTo>
                      <a:pt x="1" y="2879"/>
                      <a:pt x="5257" y="3650"/>
                      <a:pt x="12244" y="3838"/>
                    </a:cubicBezTo>
                    <a:lnTo>
                      <a:pt x="13371" y="3859"/>
                    </a:lnTo>
                    <a:lnTo>
                      <a:pt x="17584" y="3859"/>
                    </a:lnTo>
                    <a:lnTo>
                      <a:pt x="18189" y="3838"/>
                    </a:lnTo>
                    <a:cubicBezTo>
                      <a:pt x="25239" y="3671"/>
                      <a:pt x="30578" y="2879"/>
                      <a:pt x="30578" y="1919"/>
                    </a:cubicBezTo>
                    <a:cubicBezTo>
                      <a:pt x="30578" y="1002"/>
                      <a:pt x="25343" y="209"/>
                      <a:pt x="18376" y="21"/>
                    </a:cubicBezTo>
                    <a:lnTo>
                      <a:pt x="17709" y="21"/>
                    </a:lnTo>
                    <a:lnTo>
                      <a:pt x="167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9"/>
              <p:cNvSpPr/>
              <p:nvPr/>
            </p:nvSpPr>
            <p:spPr>
              <a:xfrm>
                <a:off x="-344775" y="4194850"/>
                <a:ext cx="683725" cy="48325"/>
              </a:xfrm>
              <a:custGeom>
                <a:avLst/>
                <a:gdLst/>
                <a:ahLst/>
                <a:cxnLst/>
                <a:rect l="l" t="t" r="r" b="b"/>
                <a:pathLst>
                  <a:path w="27349" h="1933" extrusionOk="0">
                    <a:moveTo>
                      <a:pt x="27145" y="0"/>
                    </a:moveTo>
                    <a:cubicBezTo>
                      <a:pt x="27139" y="0"/>
                      <a:pt x="27132" y="1"/>
                      <a:pt x="27125" y="1"/>
                    </a:cubicBezTo>
                    <a:cubicBezTo>
                      <a:pt x="26249" y="64"/>
                      <a:pt x="25394" y="273"/>
                      <a:pt x="24539" y="419"/>
                    </a:cubicBezTo>
                    <a:cubicBezTo>
                      <a:pt x="23684" y="565"/>
                      <a:pt x="22829" y="690"/>
                      <a:pt x="21974" y="815"/>
                    </a:cubicBezTo>
                    <a:cubicBezTo>
                      <a:pt x="20201" y="1065"/>
                      <a:pt x="18428" y="1232"/>
                      <a:pt x="16634" y="1336"/>
                    </a:cubicBezTo>
                    <a:cubicBezTo>
                      <a:pt x="14996" y="1444"/>
                      <a:pt x="13354" y="1496"/>
                      <a:pt x="11711" y="1496"/>
                    </a:cubicBezTo>
                    <a:cubicBezTo>
                      <a:pt x="9839" y="1496"/>
                      <a:pt x="7967" y="1428"/>
                      <a:pt x="6101" y="1295"/>
                    </a:cubicBezTo>
                    <a:cubicBezTo>
                      <a:pt x="4161" y="1169"/>
                      <a:pt x="2201" y="940"/>
                      <a:pt x="365" y="210"/>
                    </a:cubicBezTo>
                    <a:cubicBezTo>
                      <a:pt x="333" y="195"/>
                      <a:pt x="303" y="189"/>
                      <a:pt x="276" y="189"/>
                    </a:cubicBezTo>
                    <a:cubicBezTo>
                      <a:pt x="70" y="189"/>
                      <a:pt x="1" y="559"/>
                      <a:pt x="240" y="669"/>
                    </a:cubicBezTo>
                    <a:lnTo>
                      <a:pt x="240" y="648"/>
                    </a:lnTo>
                    <a:cubicBezTo>
                      <a:pt x="1867" y="1295"/>
                      <a:pt x="3598" y="1545"/>
                      <a:pt x="5329" y="1691"/>
                    </a:cubicBezTo>
                    <a:cubicBezTo>
                      <a:pt x="7060" y="1816"/>
                      <a:pt x="8812" y="1899"/>
                      <a:pt x="10564" y="1920"/>
                    </a:cubicBezTo>
                    <a:cubicBezTo>
                      <a:pt x="11015" y="1928"/>
                      <a:pt x="11466" y="1932"/>
                      <a:pt x="11917" y="1932"/>
                    </a:cubicBezTo>
                    <a:cubicBezTo>
                      <a:pt x="15053" y="1932"/>
                      <a:pt x="18188" y="1743"/>
                      <a:pt x="21306" y="1378"/>
                    </a:cubicBezTo>
                    <a:cubicBezTo>
                      <a:pt x="22266" y="1253"/>
                      <a:pt x="23225" y="1128"/>
                      <a:pt x="24185" y="961"/>
                    </a:cubicBezTo>
                    <a:cubicBezTo>
                      <a:pt x="25186" y="836"/>
                      <a:pt x="26187" y="648"/>
                      <a:pt x="27167" y="356"/>
                    </a:cubicBezTo>
                    <a:cubicBezTo>
                      <a:pt x="27349" y="295"/>
                      <a:pt x="27335" y="0"/>
                      <a:pt x="27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9"/>
              <p:cNvSpPr/>
              <p:nvPr/>
            </p:nvSpPr>
            <p:spPr>
              <a:xfrm>
                <a:off x="-87975" y="3048225"/>
                <a:ext cx="299850" cy="395975"/>
              </a:xfrm>
              <a:custGeom>
                <a:avLst/>
                <a:gdLst/>
                <a:ahLst/>
                <a:cxnLst/>
                <a:rect l="l" t="t" r="r" b="b"/>
                <a:pathLst>
                  <a:path w="11994" h="15839" extrusionOk="0">
                    <a:moveTo>
                      <a:pt x="7488" y="1"/>
                    </a:moveTo>
                    <a:cubicBezTo>
                      <a:pt x="5319" y="1544"/>
                      <a:pt x="3463" y="3442"/>
                      <a:pt x="1982" y="5653"/>
                    </a:cubicBezTo>
                    <a:cubicBezTo>
                      <a:pt x="1189" y="6863"/>
                      <a:pt x="480" y="8177"/>
                      <a:pt x="251" y="9616"/>
                    </a:cubicBezTo>
                    <a:cubicBezTo>
                      <a:pt x="0" y="11055"/>
                      <a:pt x="230" y="12620"/>
                      <a:pt x="1127" y="13746"/>
                    </a:cubicBezTo>
                    <a:cubicBezTo>
                      <a:pt x="2087" y="14976"/>
                      <a:pt x="4954" y="15839"/>
                      <a:pt x="6977" y="15839"/>
                    </a:cubicBezTo>
                    <a:cubicBezTo>
                      <a:pt x="7457" y="15839"/>
                      <a:pt x="7891" y="15790"/>
                      <a:pt x="8239" y="15686"/>
                    </a:cubicBezTo>
                    <a:cubicBezTo>
                      <a:pt x="9386" y="15352"/>
                      <a:pt x="10596" y="14935"/>
                      <a:pt x="11243" y="13934"/>
                    </a:cubicBezTo>
                    <a:cubicBezTo>
                      <a:pt x="11994" y="12745"/>
                      <a:pt x="11702" y="11222"/>
                      <a:pt x="11284" y="9887"/>
                    </a:cubicBezTo>
                    <a:cubicBezTo>
                      <a:pt x="10784" y="8219"/>
                      <a:pt x="10116" y="6592"/>
                      <a:pt x="9303" y="5027"/>
                    </a:cubicBezTo>
                    <a:cubicBezTo>
                      <a:pt x="8469" y="3442"/>
                      <a:pt x="7488" y="1815"/>
                      <a:pt x="7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9"/>
              <p:cNvSpPr/>
              <p:nvPr/>
            </p:nvSpPr>
            <p:spPr>
              <a:xfrm>
                <a:off x="-362775" y="3280550"/>
                <a:ext cx="388500" cy="269400"/>
              </a:xfrm>
              <a:custGeom>
                <a:avLst/>
                <a:gdLst/>
                <a:ahLst/>
                <a:cxnLst/>
                <a:rect l="l" t="t" r="r" b="b"/>
                <a:pathLst>
                  <a:path w="15540" h="10776" extrusionOk="0">
                    <a:moveTo>
                      <a:pt x="8469" y="1"/>
                    </a:moveTo>
                    <a:cubicBezTo>
                      <a:pt x="6698" y="1"/>
                      <a:pt x="4925" y="592"/>
                      <a:pt x="3296" y="1366"/>
                    </a:cubicBezTo>
                    <a:cubicBezTo>
                      <a:pt x="2232" y="1887"/>
                      <a:pt x="1169" y="2492"/>
                      <a:pt x="0" y="2722"/>
                    </a:cubicBezTo>
                    <a:cubicBezTo>
                      <a:pt x="1648" y="3473"/>
                      <a:pt x="2754" y="5037"/>
                      <a:pt x="3797" y="6518"/>
                    </a:cubicBezTo>
                    <a:cubicBezTo>
                      <a:pt x="5100" y="8400"/>
                      <a:pt x="7509" y="10776"/>
                      <a:pt x="9880" y="10776"/>
                    </a:cubicBezTo>
                    <a:cubicBezTo>
                      <a:pt x="10846" y="10776"/>
                      <a:pt x="11806" y="10381"/>
                      <a:pt x="12682" y="9396"/>
                    </a:cubicBezTo>
                    <a:cubicBezTo>
                      <a:pt x="15539" y="6184"/>
                      <a:pt x="14184" y="991"/>
                      <a:pt x="9887" y="135"/>
                    </a:cubicBezTo>
                    <a:cubicBezTo>
                      <a:pt x="9416" y="43"/>
                      <a:pt x="8943" y="1"/>
                      <a:pt x="84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9"/>
              <p:cNvSpPr/>
              <p:nvPr/>
            </p:nvSpPr>
            <p:spPr>
              <a:xfrm>
                <a:off x="115375" y="3427800"/>
                <a:ext cx="342625" cy="242025"/>
              </a:xfrm>
              <a:custGeom>
                <a:avLst/>
                <a:gdLst/>
                <a:ahLst/>
                <a:cxnLst/>
                <a:rect l="l" t="t" r="r" b="b"/>
                <a:pathLst>
                  <a:path w="13705" h="9681" extrusionOk="0">
                    <a:moveTo>
                      <a:pt x="5521" y="0"/>
                    </a:moveTo>
                    <a:cubicBezTo>
                      <a:pt x="3879" y="0"/>
                      <a:pt x="2201" y="648"/>
                      <a:pt x="1190" y="1963"/>
                    </a:cubicBezTo>
                    <a:cubicBezTo>
                      <a:pt x="1" y="3485"/>
                      <a:pt x="105" y="7386"/>
                      <a:pt x="1628" y="8700"/>
                    </a:cubicBezTo>
                    <a:cubicBezTo>
                      <a:pt x="2149" y="9096"/>
                      <a:pt x="2754" y="9367"/>
                      <a:pt x="3401" y="9492"/>
                    </a:cubicBezTo>
                    <a:cubicBezTo>
                      <a:pt x="3876" y="9600"/>
                      <a:pt x="4379" y="9680"/>
                      <a:pt x="4869" y="9680"/>
                    </a:cubicBezTo>
                    <a:cubicBezTo>
                      <a:pt x="5326" y="9680"/>
                      <a:pt x="5772" y="9611"/>
                      <a:pt x="6175" y="9430"/>
                    </a:cubicBezTo>
                    <a:cubicBezTo>
                      <a:pt x="7030" y="9054"/>
                      <a:pt x="7614" y="8262"/>
                      <a:pt x="8198" y="7552"/>
                    </a:cubicBezTo>
                    <a:cubicBezTo>
                      <a:pt x="9741" y="5696"/>
                      <a:pt x="11598" y="4132"/>
                      <a:pt x="13704" y="2943"/>
                    </a:cubicBezTo>
                    <a:lnTo>
                      <a:pt x="13704" y="2943"/>
                    </a:lnTo>
                    <a:cubicBezTo>
                      <a:pt x="13689" y="2943"/>
                      <a:pt x="13673" y="2943"/>
                      <a:pt x="13657" y="2943"/>
                    </a:cubicBezTo>
                    <a:cubicBezTo>
                      <a:pt x="12488" y="2943"/>
                      <a:pt x="11459" y="2184"/>
                      <a:pt x="10451" y="1566"/>
                    </a:cubicBezTo>
                    <a:cubicBezTo>
                      <a:pt x="9011" y="690"/>
                      <a:pt x="7364" y="23"/>
                      <a:pt x="5674" y="2"/>
                    </a:cubicBezTo>
                    <a:cubicBezTo>
                      <a:pt x="5623" y="1"/>
                      <a:pt x="5572" y="0"/>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9"/>
              <p:cNvSpPr/>
              <p:nvPr/>
            </p:nvSpPr>
            <p:spPr>
              <a:xfrm>
                <a:off x="-599000" y="3372050"/>
                <a:ext cx="280575" cy="358800"/>
              </a:xfrm>
              <a:custGeom>
                <a:avLst/>
                <a:gdLst/>
                <a:ahLst/>
                <a:cxnLst/>
                <a:rect l="l" t="t" r="r" b="b"/>
                <a:pathLst>
                  <a:path w="11223" h="14352" extrusionOk="0">
                    <a:moveTo>
                      <a:pt x="6738" y="0"/>
                    </a:moveTo>
                    <a:cubicBezTo>
                      <a:pt x="5799" y="2503"/>
                      <a:pt x="3401" y="4130"/>
                      <a:pt x="1628" y="6153"/>
                    </a:cubicBezTo>
                    <a:cubicBezTo>
                      <a:pt x="1065" y="6779"/>
                      <a:pt x="543" y="7509"/>
                      <a:pt x="335" y="8343"/>
                    </a:cubicBezTo>
                    <a:cubicBezTo>
                      <a:pt x="1" y="9720"/>
                      <a:pt x="627" y="11222"/>
                      <a:pt x="1690" y="12160"/>
                    </a:cubicBezTo>
                    <a:cubicBezTo>
                      <a:pt x="2805" y="13135"/>
                      <a:pt x="5700" y="14352"/>
                      <a:pt x="7843" y="14352"/>
                    </a:cubicBezTo>
                    <a:cubicBezTo>
                      <a:pt x="8588" y="14352"/>
                      <a:pt x="9243" y="14205"/>
                      <a:pt x="9700" y="13850"/>
                    </a:cubicBezTo>
                    <a:cubicBezTo>
                      <a:pt x="10159" y="13453"/>
                      <a:pt x="10492" y="12932"/>
                      <a:pt x="10680" y="12369"/>
                    </a:cubicBezTo>
                    <a:cubicBezTo>
                      <a:pt x="11222" y="10888"/>
                      <a:pt x="11097" y="9219"/>
                      <a:pt x="10638" y="7697"/>
                    </a:cubicBezTo>
                    <a:cubicBezTo>
                      <a:pt x="10180" y="6195"/>
                      <a:pt x="9408" y="4798"/>
                      <a:pt x="8636" y="3400"/>
                    </a:cubicBezTo>
                    <a:lnTo>
                      <a:pt x="67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9"/>
              <p:cNvSpPr/>
              <p:nvPr/>
            </p:nvSpPr>
            <p:spPr>
              <a:xfrm>
                <a:off x="-774725" y="3756400"/>
                <a:ext cx="404150" cy="240475"/>
              </a:xfrm>
              <a:custGeom>
                <a:avLst/>
                <a:gdLst/>
                <a:ahLst/>
                <a:cxnLst/>
                <a:rect l="l" t="t" r="r" b="b"/>
                <a:pathLst>
                  <a:path w="16166" h="9619" extrusionOk="0">
                    <a:moveTo>
                      <a:pt x="7254" y="0"/>
                    </a:moveTo>
                    <a:cubicBezTo>
                      <a:pt x="6812" y="0"/>
                      <a:pt x="6370" y="63"/>
                      <a:pt x="5945" y="186"/>
                    </a:cubicBezTo>
                    <a:cubicBezTo>
                      <a:pt x="3150" y="1166"/>
                      <a:pt x="2775" y="5505"/>
                      <a:pt x="1" y="6527"/>
                    </a:cubicBezTo>
                    <a:cubicBezTo>
                      <a:pt x="1878" y="7674"/>
                      <a:pt x="3797" y="8842"/>
                      <a:pt x="5945" y="9363"/>
                    </a:cubicBezTo>
                    <a:cubicBezTo>
                      <a:pt x="6626" y="9528"/>
                      <a:pt x="7337" y="9618"/>
                      <a:pt x="8045" y="9618"/>
                    </a:cubicBezTo>
                    <a:cubicBezTo>
                      <a:pt x="9575" y="9618"/>
                      <a:pt x="11090" y="9200"/>
                      <a:pt x="12244" y="8216"/>
                    </a:cubicBezTo>
                    <a:cubicBezTo>
                      <a:pt x="16166" y="4900"/>
                      <a:pt x="11973" y="958"/>
                      <a:pt x="8386" y="144"/>
                    </a:cubicBezTo>
                    <a:cubicBezTo>
                      <a:pt x="8018" y="47"/>
                      <a:pt x="7636" y="0"/>
                      <a:pt x="72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9"/>
              <p:cNvSpPr/>
              <p:nvPr/>
            </p:nvSpPr>
            <p:spPr>
              <a:xfrm>
                <a:off x="-363300" y="3801175"/>
                <a:ext cx="288900" cy="172000"/>
              </a:xfrm>
              <a:custGeom>
                <a:avLst/>
                <a:gdLst/>
                <a:ahLst/>
                <a:cxnLst/>
                <a:rect l="l" t="t" r="r" b="b"/>
                <a:pathLst>
                  <a:path w="11556" h="6880" extrusionOk="0">
                    <a:moveTo>
                      <a:pt x="6380" y="1"/>
                    </a:moveTo>
                    <a:cubicBezTo>
                      <a:pt x="6107" y="1"/>
                      <a:pt x="5834" y="37"/>
                      <a:pt x="5570" y="105"/>
                    </a:cubicBezTo>
                    <a:cubicBezTo>
                      <a:pt x="3004" y="668"/>
                      <a:pt x="1" y="3505"/>
                      <a:pt x="2816" y="5883"/>
                    </a:cubicBezTo>
                    <a:cubicBezTo>
                      <a:pt x="3628" y="6581"/>
                      <a:pt x="4712" y="6880"/>
                      <a:pt x="5803" y="6880"/>
                    </a:cubicBezTo>
                    <a:cubicBezTo>
                      <a:pt x="6310" y="6880"/>
                      <a:pt x="6818" y="6815"/>
                      <a:pt x="7301" y="6696"/>
                    </a:cubicBezTo>
                    <a:cubicBezTo>
                      <a:pt x="8844" y="6321"/>
                      <a:pt x="10221" y="5487"/>
                      <a:pt x="11556" y="4652"/>
                    </a:cubicBezTo>
                    <a:cubicBezTo>
                      <a:pt x="9574" y="3943"/>
                      <a:pt x="9303" y="835"/>
                      <a:pt x="7301" y="147"/>
                    </a:cubicBezTo>
                    <a:cubicBezTo>
                      <a:pt x="7002" y="47"/>
                      <a:pt x="6691" y="1"/>
                      <a:pt x="6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9"/>
              <p:cNvSpPr/>
              <p:nvPr/>
            </p:nvSpPr>
            <p:spPr>
              <a:xfrm>
                <a:off x="310400" y="3783750"/>
                <a:ext cx="343650" cy="333975"/>
              </a:xfrm>
              <a:custGeom>
                <a:avLst/>
                <a:gdLst/>
                <a:ahLst/>
                <a:cxnLst/>
                <a:rect l="l" t="t" r="r" b="b"/>
                <a:pathLst>
                  <a:path w="13746" h="13359" extrusionOk="0">
                    <a:moveTo>
                      <a:pt x="9293" y="1"/>
                    </a:moveTo>
                    <a:cubicBezTo>
                      <a:pt x="9101" y="1"/>
                      <a:pt x="8909" y="11"/>
                      <a:pt x="8719" y="31"/>
                    </a:cubicBezTo>
                    <a:cubicBezTo>
                      <a:pt x="8344" y="51"/>
                      <a:pt x="5465" y="1428"/>
                      <a:pt x="6237" y="1699"/>
                    </a:cubicBezTo>
                    <a:cubicBezTo>
                      <a:pt x="5261" y="1359"/>
                      <a:pt x="4280" y="1014"/>
                      <a:pt x="3356" y="1014"/>
                    </a:cubicBezTo>
                    <a:cubicBezTo>
                      <a:pt x="2523" y="1014"/>
                      <a:pt x="1736" y="1295"/>
                      <a:pt x="1044" y="2116"/>
                    </a:cubicBezTo>
                    <a:cubicBezTo>
                      <a:pt x="1" y="3368"/>
                      <a:pt x="42" y="4932"/>
                      <a:pt x="710" y="6350"/>
                    </a:cubicBezTo>
                    <a:cubicBezTo>
                      <a:pt x="1440" y="7873"/>
                      <a:pt x="2754" y="8999"/>
                      <a:pt x="4089" y="10000"/>
                    </a:cubicBezTo>
                    <a:cubicBezTo>
                      <a:pt x="5445" y="11002"/>
                      <a:pt x="6842" y="12003"/>
                      <a:pt x="7822" y="13359"/>
                    </a:cubicBezTo>
                    <a:cubicBezTo>
                      <a:pt x="8698" y="11273"/>
                      <a:pt x="10430" y="9708"/>
                      <a:pt x="11702" y="7852"/>
                    </a:cubicBezTo>
                    <a:cubicBezTo>
                      <a:pt x="12974" y="5975"/>
                      <a:pt x="13746" y="3389"/>
                      <a:pt x="12494" y="1511"/>
                    </a:cubicBezTo>
                    <a:cubicBezTo>
                      <a:pt x="11772" y="428"/>
                      <a:pt x="10533" y="1"/>
                      <a:pt x="9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9"/>
              <p:cNvSpPr/>
              <p:nvPr/>
            </p:nvSpPr>
            <p:spPr>
              <a:xfrm>
                <a:off x="246275" y="4135325"/>
                <a:ext cx="361900" cy="338025"/>
              </a:xfrm>
              <a:custGeom>
                <a:avLst/>
                <a:gdLst/>
                <a:ahLst/>
                <a:cxnLst/>
                <a:rect l="l" t="t" r="r" b="b"/>
                <a:pathLst>
                  <a:path w="14476" h="13521" extrusionOk="0">
                    <a:moveTo>
                      <a:pt x="8206" y="1"/>
                    </a:moveTo>
                    <a:cubicBezTo>
                      <a:pt x="6708" y="1"/>
                      <a:pt x="5273" y="326"/>
                      <a:pt x="4359" y="964"/>
                    </a:cubicBezTo>
                    <a:cubicBezTo>
                      <a:pt x="0" y="4051"/>
                      <a:pt x="6779" y="8807"/>
                      <a:pt x="9073" y="10308"/>
                    </a:cubicBezTo>
                    <a:cubicBezTo>
                      <a:pt x="10429" y="11184"/>
                      <a:pt x="11618" y="12269"/>
                      <a:pt x="12640" y="13520"/>
                    </a:cubicBezTo>
                    <a:cubicBezTo>
                      <a:pt x="12473" y="12019"/>
                      <a:pt x="13203" y="10579"/>
                      <a:pt x="13662" y="9140"/>
                    </a:cubicBezTo>
                    <a:cubicBezTo>
                      <a:pt x="14267" y="7347"/>
                      <a:pt x="14475" y="5428"/>
                      <a:pt x="14288" y="3530"/>
                    </a:cubicBezTo>
                    <a:cubicBezTo>
                      <a:pt x="14056" y="1148"/>
                      <a:pt x="11019" y="1"/>
                      <a:pt x="8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9"/>
              <p:cNvSpPr/>
              <p:nvPr/>
            </p:nvSpPr>
            <p:spPr>
              <a:xfrm>
                <a:off x="82525" y="3734450"/>
                <a:ext cx="209650" cy="273450"/>
              </a:xfrm>
              <a:custGeom>
                <a:avLst/>
                <a:gdLst/>
                <a:ahLst/>
                <a:cxnLst/>
                <a:rect l="l" t="t" r="r" b="b"/>
                <a:pathLst>
                  <a:path w="8386" h="10938" extrusionOk="0">
                    <a:moveTo>
                      <a:pt x="4423" y="0"/>
                    </a:moveTo>
                    <a:cubicBezTo>
                      <a:pt x="3755" y="2065"/>
                      <a:pt x="1857" y="3442"/>
                      <a:pt x="689" y="5277"/>
                    </a:cubicBezTo>
                    <a:cubicBezTo>
                      <a:pt x="272" y="5861"/>
                      <a:pt x="22" y="6570"/>
                      <a:pt x="1" y="7300"/>
                    </a:cubicBezTo>
                    <a:cubicBezTo>
                      <a:pt x="43" y="8343"/>
                      <a:pt x="773" y="9282"/>
                      <a:pt x="1670" y="9824"/>
                    </a:cubicBezTo>
                    <a:cubicBezTo>
                      <a:pt x="2600" y="10389"/>
                      <a:pt x="4096" y="10937"/>
                      <a:pt x="5426" y="10937"/>
                    </a:cubicBezTo>
                    <a:cubicBezTo>
                      <a:pt x="6749" y="10937"/>
                      <a:pt x="7907" y="10394"/>
                      <a:pt x="8177" y="8781"/>
                    </a:cubicBezTo>
                    <a:cubicBezTo>
                      <a:pt x="8386" y="7634"/>
                      <a:pt x="7823" y="6508"/>
                      <a:pt x="7280" y="5465"/>
                    </a:cubicBezTo>
                    <a:lnTo>
                      <a:pt x="44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9"/>
              <p:cNvSpPr/>
              <p:nvPr/>
            </p:nvSpPr>
            <p:spPr>
              <a:xfrm>
                <a:off x="-193825" y="3651200"/>
                <a:ext cx="207700" cy="200600"/>
              </a:xfrm>
              <a:custGeom>
                <a:avLst/>
                <a:gdLst/>
                <a:ahLst/>
                <a:cxnLst/>
                <a:rect l="l" t="t" r="r" b="b"/>
                <a:pathLst>
                  <a:path w="8308" h="8024" extrusionOk="0">
                    <a:moveTo>
                      <a:pt x="2994" y="0"/>
                    </a:moveTo>
                    <a:cubicBezTo>
                      <a:pt x="2629" y="0"/>
                      <a:pt x="2262" y="81"/>
                      <a:pt x="1919" y="243"/>
                    </a:cubicBezTo>
                    <a:cubicBezTo>
                      <a:pt x="605" y="890"/>
                      <a:pt x="0" y="2454"/>
                      <a:pt x="84" y="3914"/>
                    </a:cubicBezTo>
                    <a:cubicBezTo>
                      <a:pt x="167" y="5353"/>
                      <a:pt x="772" y="6730"/>
                      <a:pt x="1398" y="8023"/>
                    </a:cubicBezTo>
                    <a:lnTo>
                      <a:pt x="5257" y="6063"/>
                    </a:lnTo>
                    <a:cubicBezTo>
                      <a:pt x="6320" y="5520"/>
                      <a:pt x="7488" y="4895"/>
                      <a:pt x="7905" y="3789"/>
                    </a:cubicBezTo>
                    <a:cubicBezTo>
                      <a:pt x="8308" y="2755"/>
                      <a:pt x="7602" y="1334"/>
                      <a:pt x="6580" y="1334"/>
                    </a:cubicBezTo>
                    <a:cubicBezTo>
                      <a:pt x="6489" y="1334"/>
                      <a:pt x="6395" y="1346"/>
                      <a:pt x="6299" y="1370"/>
                    </a:cubicBezTo>
                    <a:cubicBezTo>
                      <a:pt x="6028" y="1432"/>
                      <a:pt x="5757" y="1641"/>
                      <a:pt x="5486" y="1683"/>
                    </a:cubicBezTo>
                    <a:cubicBezTo>
                      <a:pt x="5422" y="1691"/>
                      <a:pt x="5374" y="1696"/>
                      <a:pt x="5337" y="1696"/>
                    </a:cubicBezTo>
                    <a:cubicBezTo>
                      <a:pt x="5192" y="1696"/>
                      <a:pt x="5219" y="1619"/>
                      <a:pt x="5152" y="1370"/>
                    </a:cubicBezTo>
                    <a:cubicBezTo>
                      <a:pt x="5006" y="973"/>
                      <a:pt x="4735" y="640"/>
                      <a:pt x="4360" y="410"/>
                    </a:cubicBezTo>
                    <a:cubicBezTo>
                      <a:pt x="3946" y="138"/>
                      <a:pt x="3471" y="0"/>
                      <a:pt x="29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9"/>
              <p:cNvSpPr/>
              <p:nvPr/>
            </p:nvSpPr>
            <p:spPr>
              <a:xfrm>
                <a:off x="-481675" y="3417400"/>
                <a:ext cx="204700" cy="740350"/>
              </a:xfrm>
              <a:custGeom>
                <a:avLst/>
                <a:gdLst/>
                <a:ahLst/>
                <a:cxnLst/>
                <a:rect l="l" t="t" r="r" b="b"/>
                <a:pathLst>
                  <a:path w="8188" h="29614" extrusionOk="0">
                    <a:moveTo>
                      <a:pt x="2006" y="1"/>
                    </a:moveTo>
                    <a:cubicBezTo>
                      <a:pt x="1977" y="1"/>
                      <a:pt x="1951" y="22"/>
                      <a:pt x="1962" y="64"/>
                    </a:cubicBezTo>
                    <a:cubicBezTo>
                      <a:pt x="1982" y="543"/>
                      <a:pt x="1982" y="1023"/>
                      <a:pt x="1941" y="1503"/>
                    </a:cubicBezTo>
                    <a:cubicBezTo>
                      <a:pt x="1899" y="1982"/>
                      <a:pt x="1836" y="2462"/>
                      <a:pt x="1732" y="2942"/>
                    </a:cubicBezTo>
                    <a:cubicBezTo>
                      <a:pt x="1565" y="3901"/>
                      <a:pt x="1294" y="4840"/>
                      <a:pt x="1044" y="5799"/>
                    </a:cubicBezTo>
                    <a:cubicBezTo>
                      <a:pt x="522" y="7656"/>
                      <a:pt x="1" y="9575"/>
                      <a:pt x="230" y="11514"/>
                    </a:cubicBezTo>
                    <a:cubicBezTo>
                      <a:pt x="376" y="12515"/>
                      <a:pt x="648" y="13496"/>
                      <a:pt x="1065" y="14434"/>
                    </a:cubicBezTo>
                    <a:cubicBezTo>
                      <a:pt x="1273" y="14893"/>
                      <a:pt x="1503" y="15373"/>
                      <a:pt x="1732" y="15832"/>
                    </a:cubicBezTo>
                    <a:cubicBezTo>
                      <a:pt x="1982" y="16291"/>
                      <a:pt x="2254" y="16750"/>
                      <a:pt x="2462" y="17208"/>
                    </a:cubicBezTo>
                    <a:cubicBezTo>
                      <a:pt x="2566" y="17438"/>
                      <a:pt x="2692" y="17667"/>
                      <a:pt x="2838" y="17897"/>
                    </a:cubicBezTo>
                    <a:cubicBezTo>
                      <a:pt x="2984" y="18105"/>
                      <a:pt x="3150" y="18314"/>
                      <a:pt x="3296" y="18522"/>
                    </a:cubicBezTo>
                    <a:cubicBezTo>
                      <a:pt x="3609" y="18960"/>
                      <a:pt x="3901" y="19398"/>
                      <a:pt x="4193" y="19836"/>
                    </a:cubicBezTo>
                    <a:cubicBezTo>
                      <a:pt x="4777" y="20733"/>
                      <a:pt x="5299" y="21651"/>
                      <a:pt x="5799" y="22590"/>
                    </a:cubicBezTo>
                    <a:cubicBezTo>
                      <a:pt x="6801" y="24488"/>
                      <a:pt x="7468" y="26553"/>
                      <a:pt x="7781" y="28680"/>
                    </a:cubicBezTo>
                    <a:cubicBezTo>
                      <a:pt x="7823" y="28951"/>
                      <a:pt x="7843" y="29201"/>
                      <a:pt x="7885" y="29473"/>
                    </a:cubicBezTo>
                    <a:cubicBezTo>
                      <a:pt x="7896" y="29566"/>
                      <a:pt x="7974" y="29613"/>
                      <a:pt x="8047" y="29613"/>
                    </a:cubicBezTo>
                    <a:cubicBezTo>
                      <a:pt x="8120" y="29613"/>
                      <a:pt x="8188" y="29566"/>
                      <a:pt x="8177" y="29473"/>
                    </a:cubicBezTo>
                    <a:cubicBezTo>
                      <a:pt x="8135" y="28409"/>
                      <a:pt x="7948" y="27366"/>
                      <a:pt x="7635" y="26344"/>
                    </a:cubicBezTo>
                    <a:cubicBezTo>
                      <a:pt x="7364" y="25322"/>
                      <a:pt x="6988" y="24342"/>
                      <a:pt x="6550" y="23382"/>
                    </a:cubicBezTo>
                    <a:cubicBezTo>
                      <a:pt x="5633" y="21442"/>
                      <a:pt x="4527" y="19607"/>
                      <a:pt x="3255" y="17897"/>
                    </a:cubicBezTo>
                    <a:cubicBezTo>
                      <a:pt x="2984" y="17459"/>
                      <a:pt x="2712" y="17021"/>
                      <a:pt x="2504" y="16562"/>
                    </a:cubicBezTo>
                    <a:cubicBezTo>
                      <a:pt x="2233" y="16103"/>
                      <a:pt x="2003" y="15644"/>
                      <a:pt x="1753" y="15185"/>
                    </a:cubicBezTo>
                    <a:cubicBezTo>
                      <a:pt x="1273" y="14267"/>
                      <a:pt x="898" y="13287"/>
                      <a:pt x="668" y="12265"/>
                    </a:cubicBezTo>
                    <a:cubicBezTo>
                      <a:pt x="230" y="10325"/>
                      <a:pt x="648" y="8365"/>
                      <a:pt x="1148" y="6488"/>
                    </a:cubicBezTo>
                    <a:cubicBezTo>
                      <a:pt x="1419" y="5528"/>
                      <a:pt x="1670" y="4590"/>
                      <a:pt x="1878" y="3630"/>
                    </a:cubicBezTo>
                    <a:cubicBezTo>
                      <a:pt x="2087" y="2671"/>
                      <a:pt x="2254" y="1711"/>
                      <a:pt x="2128" y="773"/>
                    </a:cubicBezTo>
                    <a:cubicBezTo>
                      <a:pt x="2108" y="522"/>
                      <a:pt x="2108" y="293"/>
                      <a:pt x="2066" y="64"/>
                    </a:cubicBezTo>
                    <a:cubicBezTo>
                      <a:pt x="2066" y="22"/>
                      <a:pt x="2035" y="1"/>
                      <a:pt x="20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9"/>
              <p:cNvSpPr/>
              <p:nvPr/>
            </p:nvSpPr>
            <p:spPr>
              <a:xfrm>
                <a:off x="-743825" y="3843750"/>
                <a:ext cx="332575" cy="85025"/>
              </a:xfrm>
              <a:custGeom>
                <a:avLst/>
                <a:gdLst/>
                <a:ahLst/>
                <a:cxnLst/>
                <a:rect l="l" t="t" r="r" b="b"/>
                <a:pathLst>
                  <a:path w="13303" h="3401" extrusionOk="0">
                    <a:moveTo>
                      <a:pt x="12764" y="1"/>
                    </a:moveTo>
                    <a:cubicBezTo>
                      <a:pt x="11983" y="1"/>
                      <a:pt x="11221" y="133"/>
                      <a:pt x="10508" y="426"/>
                    </a:cubicBezTo>
                    <a:cubicBezTo>
                      <a:pt x="9694" y="738"/>
                      <a:pt x="8902" y="1093"/>
                      <a:pt x="8130" y="1510"/>
                    </a:cubicBezTo>
                    <a:cubicBezTo>
                      <a:pt x="6566" y="2365"/>
                      <a:pt x="4835" y="2887"/>
                      <a:pt x="3062" y="3054"/>
                    </a:cubicBezTo>
                    <a:cubicBezTo>
                      <a:pt x="2877" y="3066"/>
                      <a:pt x="2692" y="3071"/>
                      <a:pt x="2507" y="3071"/>
                    </a:cubicBezTo>
                    <a:cubicBezTo>
                      <a:pt x="1726" y="3071"/>
                      <a:pt x="938" y="2968"/>
                      <a:pt x="162" y="2782"/>
                    </a:cubicBezTo>
                    <a:cubicBezTo>
                      <a:pt x="156" y="2781"/>
                      <a:pt x="150" y="2781"/>
                      <a:pt x="143" y="2781"/>
                    </a:cubicBezTo>
                    <a:cubicBezTo>
                      <a:pt x="33" y="2781"/>
                      <a:pt x="1" y="2951"/>
                      <a:pt x="100" y="2991"/>
                    </a:cubicBezTo>
                    <a:cubicBezTo>
                      <a:pt x="861" y="3280"/>
                      <a:pt x="1672" y="3400"/>
                      <a:pt x="2488" y="3400"/>
                    </a:cubicBezTo>
                    <a:cubicBezTo>
                      <a:pt x="3438" y="3400"/>
                      <a:pt x="4396" y="3238"/>
                      <a:pt x="5293" y="2991"/>
                    </a:cubicBezTo>
                    <a:cubicBezTo>
                      <a:pt x="6149" y="2762"/>
                      <a:pt x="6962" y="2449"/>
                      <a:pt x="7755" y="2073"/>
                    </a:cubicBezTo>
                    <a:cubicBezTo>
                      <a:pt x="8568" y="1677"/>
                      <a:pt x="9319" y="1239"/>
                      <a:pt x="10153" y="905"/>
                    </a:cubicBezTo>
                    <a:cubicBezTo>
                      <a:pt x="10994" y="542"/>
                      <a:pt x="11904" y="337"/>
                      <a:pt x="12836" y="337"/>
                    </a:cubicBezTo>
                    <a:cubicBezTo>
                      <a:pt x="12922" y="337"/>
                      <a:pt x="13008" y="339"/>
                      <a:pt x="13094" y="342"/>
                    </a:cubicBezTo>
                    <a:cubicBezTo>
                      <a:pt x="13100" y="343"/>
                      <a:pt x="13107" y="343"/>
                      <a:pt x="13113" y="343"/>
                    </a:cubicBezTo>
                    <a:cubicBezTo>
                      <a:pt x="13303" y="343"/>
                      <a:pt x="13296" y="29"/>
                      <a:pt x="13094" y="8"/>
                    </a:cubicBezTo>
                    <a:cubicBezTo>
                      <a:pt x="12984" y="3"/>
                      <a:pt x="12874" y="1"/>
                      <a:pt x="12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9"/>
              <p:cNvSpPr/>
              <p:nvPr/>
            </p:nvSpPr>
            <p:spPr>
              <a:xfrm>
                <a:off x="-650100" y="3961650"/>
                <a:ext cx="312400" cy="168075"/>
              </a:xfrm>
              <a:custGeom>
                <a:avLst/>
                <a:gdLst/>
                <a:ahLst/>
                <a:cxnLst/>
                <a:rect l="l" t="t" r="r" b="b"/>
                <a:pathLst>
                  <a:path w="12496" h="6723" extrusionOk="0">
                    <a:moveTo>
                      <a:pt x="12360" y="1"/>
                    </a:moveTo>
                    <a:cubicBezTo>
                      <a:pt x="12326" y="1"/>
                      <a:pt x="12292" y="15"/>
                      <a:pt x="12265" y="48"/>
                    </a:cubicBezTo>
                    <a:cubicBezTo>
                      <a:pt x="11785" y="736"/>
                      <a:pt x="11389" y="1487"/>
                      <a:pt x="10909" y="2175"/>
                    </a:cubicBezTo>
                    <a:cubicBezTo>
                      <a:pt x="10430" y="2864"/>
                      <a:pt x="9846" y="3448"/>
                      <a:pt x="9178" y="3948"/>
                    </a:cubicBezTo>
                    <a:cubicBezTo>
                      <a:pt x="8386" y="4470"/>
                      <a:pt x="7510" y="4824"/>
                      <a:pt x="6592" y="4991"/>
                    </a:cubicBezTo>
                    <a:cubicBezTo>
                      <a:pt x="5591" y="5241"/>
                      <a:pt x="4569" y="5450"/>
                      <a:pt x="3568" y="5659"/>
                    </a:cubicBezTo>
                    <a:lnTo>
                      <a:pt x="1857" y="6034"/>
                    </a:lnTo>
                    <a:lnTo>
                      <a:pt x="981" y="6222"/>
                    </a:lnTo>
                    <a:cubicBezTo>
                      <a:pt x="689" y="6263"/>
                      <a:pt x="397" y="6347"/>
                      <a:pt x="126" y="6472"/>
                    </a:cubicBezTo>
                    <a:cubicBezTo>
                      <a:pt x="1" y="6535"/>
                      <a:pt x="84" y="6701"/>
                      <a:pt x="209" y="6722"/>
                    </a:cubicBezTo>
                    <a:cubicBezTo>
                      <a:pt x="460" y="6722"/>
                      <a:pt x="731" y="6681"/>
                      <a:pt x="981" y="6618"/>
                    </a:cubicBezTo>
                    <a:lnTo>
                      <a:pt x="1774" y="6430"/>
                    </a:lnTo>
                    <a:lnTo>
                      <a:pt x="3338" y="6097"/>
                    </a:lnTo>
                    <a:cubicBezTo>
                      <a:pt x="4381" y="5867"/>
                      <a:pt x="5424" y="5638"/>
                      <a:pt x="6467" y="5408"/>
                    </a:cubicBezTo>
                    <a:cubicBezTo>
                      <a:pt x="7426" y="5241"/>
                      <a:pt x="8344" y="4887"/>
                      <a:pt x="9178" y="4386"/>
                    </a:cubicBezTo>
                    <a:cubicBezTo>
                      <a:pt x="9867" y="3907"/>
                      <a:pt x="10471" y="3323"/>
                      <a:pt x="10972" y="2655"/>
                    </a:cubicBezTo>
                    <a:cubicBezTo>
                      <a:pt x="11556" y="1883"/>
                      <a:pt x="12057" y="1028"/>
                      <a:pt x="12453" y="152"/>
                    </a:cubicBezTo>
                    <a:cubicBezTo>
                      <a:pt x="12496" y="67"/>
                      <a:pt x="12431" y="1"/>
                      <a:pt x="12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9"/>
              <p:cNvSpPr/>
              <p:nvPr/>
            </p:nvSpPr>
            <p:spPr>
              <a:xfrm>
                <a:off x="-61900" y="3043400"/>
                <a:ext cx="157450" cy="1130375"/>
              </a:xfrm>
              <a:custGeom>
                <a:avLst/>
                <a:gdLst/>
                <a:ahLst/>
                <a:cxnLst/>
                <a:rect l="l" t="t" r="r" b="b"/>
                <a:pathLst>
                  <a:path w="6298" h="45215" extrusionOk="0">
                    <a:moveTo>
                      <a:pt x="6132" y="0"/>
                    </a:moveTo>
                    <a:cubicBezTo>
                      <a:pt x="6102" y="0"/>
                      <a:pt x="6072" y="14"/>
                      <a:pt x="6049" y="48"/>
                    </a:cubicBezTo>
                    <a:lnTo>
                      <a:pt x="6049" y="27"/>
                    </a:lnTo>
                    <a:cubicBezTo>
                      <a:pt x="4360" y="2175"/>
                      <a:pt x="3546" y="4866"/>
                      <a:pt x="3275" y="7536"/>
                    </a:cubicBezTo>
                    <a:cubicBezTo>
                      <a:pt x="2920" y="10706"/>
                      <a:pt x="3338" y="13897"/>
                      <a:pt x="3755" y="17026"/>
                    </a:cubicBezTo>
                    <a:cubicBezTo>
                      <a:pt x="3963" y="18611"/>
                      <a:pt x="4172" y="20196"/>
                      <a:pt x="4380" y="21802"/>
                    </a:cubicBezTo>
                    <a:cubicBezTo>
                      <a:pt x="4589" y="23387"/>
                      <a:pt x="4818" y="24973"/>
                      <a:pt x="4944" y="26558"/>
                    </a:cubicBezTo>
                    <a:cubicBezTo>
                      <a:pt x="5110" y="28143"/>
                      <a:pt x="5048" y="29749"/>
                      <a:pt x="4756" y="31334"/>
                    </a:cubicBezTo>
                    <a:cubicBezTo>
                      <a:pt x="4506" y="32836"/>
                      <a:pt x="4026" y="34296"/>
                      <a:pt x="3379" y="35693"/>
                    </a:cubicBezTo>
                    <a:cubicBezTo>
                      <a:pt x="2691" y="37049"/>
                      <a:pt x="1836" y="38321"/>
                      <a:pt x="1231" y="39719"/>
                    </a:cubicBezTo>
                    <a:cubicBezTo>
                      <a:pt x="626" y="41137"/>
                      <a:pt x="84" y="42535"/>
                      <a:pt x="21" y="44057"/>
                    </a:cubicBezTo>
                    <a:cubicBezTo>
                      <a:pt x="0" y="44391"/>
                      <a:pt x="0" y="44725"/>
                      <a:pt x="21" y="45058"/>
                    </a:cubicBezTo>
                    <a:cubicBezTo>
                      <a:pt x="32" y="45163"/>
                      <a:pt x="120" y="45215"/>
                      <a:pt x="204" y="45215"/>
                    </a:cubicBezTo>
                    <a:cubicBezTo>
                      <a:pt x="287" y="45215"/>
                      <a:pt x="365" y="45163"/>
                      <a:pt x="355" y="45058"/>
                    </a:cubicBezTo>
                    <a:cubicBezTo>
                      <a:pt x="334" y="44725"/>
                      <a:pt x="334" y="44391"/>
                      <a:pt x="355" y="44057"/>
                    </a:cubicBezTo>
                    <a:cubicBezTo>
                      <a:pt x="376" y="43661"/>
                      <a:pt x="418" y="43285"/>
                      <a:pt x="501" y="42910"/>
                    </a:cubicBezTo>
                    <a:cubicBezTo>
                      <a:pt x="668" y="42159"/>
                      <a:pt x="897" y="41450"/>
                      <a:pt x="1189" y="40741"/>
                    </a:cubicBezTo>
                    <a:cubicBezTo>
                      <a:pt x="1460" y="40011"/>
                      <a:pt x="1794" y="39302"/>
                      <a:pt x="2149" y="38613"/>
                    </a:cubicBezTo>
                    <a:cubicBezTo>
                      <a:pt x="2503" y="37946"/>
                      <a:pt x="2900" y="37299"/>
                      <a:pt x="3275" y="36632"/>
                    </a:cubicBezTo>
                    <a:cubicBezTo>
                      <a:pt x="3630" y="35985"/>
                      <a:pt x="3942" y="35339"/>
                      <a:pt x="4214" y="34671"/>
                    </a:cubicBezTo>
                    <a:cubicBezTo>
                      <a:pt x="4485" y="33941"/>
                      <a:pt x="4693" y="33211"/>
                      <a:pt x="4860" y="32481"/>
                    </a:cubicBezTo>
                    <a:cubicBezTo>
                      <a:pt x="5256" y="30979"/>
                      <a:pt x="5423" y="29457"/>
                      <a:pt x="5382" y="27913"/>
                    </a:cubicBezTo>
                    <a:cubicBezTo>
                      <a:pt x="5319" y="26349"/>
                      <a:pt x="5173" y="24785"/>
                      <a:pt x="4923" y="23221"/>
                    </a:cubicBezTo>
                    <a:cubicBezTo>
                      <a:pt x="4714" y="21656"/>
                      <a:pt x="4506" y="20071"/>
                      <a:pt x="4297" y="18507"/>
                    </a:cubicBezTo>
                    <a:cubicBezTo>
                      <a:pt x="3880" y="15336"/>
                      <a:pt x="3379" y="12166"/>
                      <a:pt x="3484" y="8975"/>
                    </a:cubicBezTo>
                    <a:cubicBezTo>
                      <a:pt x="3588" y="6222"/>
                      <a:pt x="4193" y="3406"/>
                      <a:pt x="5674" y="1028"/>
                    </a:cubicBezTo>
                    <a:cubicBezTo>
                      <a:pt x="5841" y="736"/>
                      <a:pt x="6028" y="465"/>
                      <a:pt x="6237" y="194"/>
                    </a:cubicBezTo>
                    <a:cubicBezTo>
                      <a:pt x="6298" y="102"/>
                      <a:pt x="6214" y="0"/>
                      <a:pt x="6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9"/>
              <p:cNvSpPr/>
              <p:nvPr/>
            </p:nvSpPr>
            <p:spPr>
              <a:xfrm>
                <a:off x="-355475" y="3349550"/>
                <a:ext cx="421625" cy="345050"/>
              </a:xfrm>
              <a:custGeom>
                <a:avLst/>
                <a:gdLst/>
                <a:ahLst/>
                <a:cxnLst/>
                <a:rect l="l" t="t" r="r" b="b"/>
                <a:pathLst>
                  <a:path w="16865" h="13802" extrusionOk="0">
                    <a:moveTo>
                      <a:pt x="394" y="0"/>
                    </a:moveTo>
                    <a:cubicBezTo>
                      <a:pt x="304" y="0"/>
                      <a:pt x="215" y="1"/>
                      <a:pt x="126" y="3"/>
                    </a:cubicBezTo>
                    <a:cubicBezTo>
                      <a:pt x="0" y="24"/>
                      <a:pt x="0" y="212"/>
                      <a:pt x="126" y="233"/>
                    </a:cubicBezTo>
                    <a:lnTo>
                      <a:pt x="126" y="212"/>
                    </a:lnTo>
                    <a:cubicBezTo>
                      <a:pt x="897" y="275"/>
                      <a:pt x="1669" y="337"/>
                      <a:pt x="2441" y="483"/>
                    </a:cubicBezTo>
                    <a:cubicBezTo>
                      <a:pt x="3171" y="608"/>
                      <a:pt x="3901" y="775"/>
                      <a:pt x="4631" y="984"/>
                    </a:cubicBezTo>
                    <a:cubicBezTo>
                      <a:pt x="9783" y="2506"/>
                      <a:pt x="13933" y="6365"/>
                      <a:pt x="15873" y="11392"/>
                    </a:cubicBezTo>
                    <a:cubicBezTo>
                      <a:pt x="15998" y="11767"/>
                      <a:pt x="16123" y="12143"/>
                      <a:pt x="16249" y="12518"/>
                    </a:cubicBezTo>
                    <a:cubicBezTo>
                      <a:pt x="16374" y="12914"/>
                      <a:pt x="16478" y="13331"/>
                      <a:pt x="16624" y="13728"/>
                    </a:cubicBezTo>
                    <a:cubicBezTo>
                      <a:pt x="16643" y="13775"/>
                      <a:pt x="16697" y="13801"/>
                      <a:pt x="16748" y="13801"/>
                    </a:cubicBezTo>
                    <a:cubicBezTo>
                      <a:pt x="16809" y="13801"/>
                      <a:pt x="16865" y="13765"/>
                      <a:pt x="16853" y="13686"/>
                    </a:cubicBezTo>
                    <a:cubicBezTo>
                      <a:pt x="16770" y="12956"/>
                      <a:pt x="16561" y="12226"/>
                      <a:pt x="16290" y="11538"/>
                    </a:cubicBezTo>
                    <a:cubicBezTo>
                      <a:pt x="16019" y="10849"/>
                      <a:pt x="15727" y="10161"/>
                      <a:pt x="15393" y="9514"/>
                    </a:cubicBezTo>
                    <a:cubicBezTo>
                      <a:pt x="14705" y="8180"/>
                      <a:pt x="13871" y="6949"/>
                      <a:pt x="12891" y="5844"/>
                    </a:cubicBezTo>
                    <a:cubicBezTo>
                      <a:pt x="10826" y="3528"/>
                      <a:pt x="8218" y="1818"/>
                      <a:pt x="5298" y="859"/>
                    </a:cubicBezTo>
                    <a:cubicBezTo>
                      <a:pt x="4464" y="567"/>
                      <a:pt x="3609" y="358"/>
                      <a:pt x="2733" y="212"/>
                    </a:cubicBezTo>
                    <a:cubicBezTo>
                      <a:pt x="1965" y="81"/>
                      <a:pt x="1180"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9"/>
              <p:cNvSpPr/>
              <p:nvPr/>
            </p:nvSpPr>
            <p:spPr>
              <a:xfrm>
                <a:off x="63975" y="3496975"/>
                <a:ext cx="367425" cy="214350"/>
              </a:xfrm>
              <a:custGeom>
                <a:avLst/>
                <a:gdLst/>
                <a:ahLst/>
                <a:cxnLst/>
                <a:rect l="l" t="t" r="r" b="b"/>
                <a:pathLst>
                  <a:path w="14697" h="8574" extrusionOk="0">
                    <a:moveTo>
                      <a:pt x="11676" y="1"/>
                    </a:moveTo>
                    <a:cubicBezTo>
                      <a:pt x="11321" y="1"/>
                      <a:pt x="10965" y="16"/>
                      <a:pt x="10609" y="51"/>
                    </a:cubicBezTo>
                    <a:cubicBezTo>
                      <a:pt x="9295" y="113"/>
                      <a:pt x="8001" y="385"/>
                      <a:pt x="6771" y="823"/>
                    </a:cubicBezTo>
                    <a:cubicBezTo>
                      <a:pt x="4581" y="1594"/>
                      <a:pt x="2683" y="3054"/>
                      <a:pt x="1369" y="4973"/>
                    </a:cubicBezTo>
                    <a:cubicBezTo>
                      <a:pt x="1014" y="5495"/>
                      <a:pt x="722" y="6037"/>
                      <a:pt x="493" y="6642"/>
                    </a:cubicBezTo>
                    <a:cubicBezTo>
                      <a:pt x="242" y="7226"/>
                      <a:pt x="96" y="7831"/>
                      <a:pt x="13" y="8456"/>
                    </a:cubicBezTo>
                    <a:cubicBezTo>
                      <a:pt x="1" y="8529"/>
                      <a:pt x="52" y="8574"/>
                      <a:pt x="101" y="8574"/>
                    </a:cubicBezTo>
                    <a:cubicBezTo>
                      <a:pt x="137" y="8574"/>
                      <a:pt x="171" y="8551"/>
                      <a:pt x="180" y="8498"/>
                    </a:cubicBezTo>
                    <a:cubicBezTo>
                      <a:pt x="660" y="6350"/>
                      <a:pt x="1848" y="4431"/>
                      <a:pt x="3538" y="3033"/>
                    </a:cubicBezTo>
                    <a:cubicBezTo>
                      <a:pt x="5415" y="1469"/>
                      <a:pt x="7772" y="656"/>
                      <a:pt x="10171" y="405"/>
                    </a:cubicBezTo>
                    <a:cubicBezTo>
                      <a:pt x="10718" y="358"/>
                      <a:pt x="11254" y="335"/>
                      <a:pt x="11787" y="335"/>
                    </a:cubicBezTo>
                    <a:cubicBezTo>
                      <a:pt x="11964" y="335"/>
                      <a:pt x="12142" y="338"/>
                      <a:pt x="12319" y="343"/>
                    </a:cubicBezTo>
                    <a:cubicBezTo>
                      <a:pt x="12694" y="364"/>
                      <a:pt x="13049" y="385"/>
                      <a:pt x="13424" y="426"/>
                    </a:cubicBezTo>
                    <a:cubicBezTo>
                      <a:pt x="13779" y="447"/>
                      <a:pt x="14134" y="510"/>
                      <a:pt x="14488" y="531"/>
                    </a:cubicBezTo>
                    <a:cubicBezTo>
                      <a:pt x="14676" y="531"/>
                      <a:pt x="14697" y="280"/>
                      <a:pt x="14530" y="239"/>
                    </a:cubicBezTo>
                    <a:cubicBezTo>
                      <a:pt x="13883" y="93"/>
                      <a:pt x="13216" y="30"/>
                      <a:pt x="12548" y="30"/>
                    </a:cubicBezTo>
                    <a:cubicBezTo>
                      <a:pt x="12258" y="11"/>
                      <a:pt x="11967" y="1"/>
                      <a:pt x="11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9"/>
              <p:cNvSpPr/>
              <p:nvPr/>
            </p:nvSpPr>
            <p:spPr>
              <a:xfrm>
                <a:off x="177450" y="3749675"/>
                <a:ext cx="41725" cy="250950"/>
              </a:xfrm>
              <a:custGeom>
                <a:avLst/>
                <a:gdLst/>
                <a:ahLst/>
                <a:cxnLst/>
                <a:rect l="l" t="t" r="r" b="b"/>
                <a:pathLst>
                  <a:path w="1669" h="10038" extrusionOk="0">
                    <a:moveTo>
                      <a:pt x="688" y="0"/>
                    </a:moveTo>
                    <a:cubicBezTo>
                      <a:pt x="646" y="0"/>
                      <a:pt x="605" y="23"/>
                      <a:pt x="584" y="80"/>
                    </a:cubicBezTo>
                    <a:cubicBezTo>
                      <a:pt x="459" y="372"/>
                      <a:pt x="459" y="705"/>
                      <a:pt x="563" y="997"/>
                    </a:cubicBezTo>
                    <a:cubicBezTo>
                      <a:pt x="647" y="1352"/>
                      <a:pt x="730" y="1686"/>
                      <a:pt x="813" y="2040"/>
                    </a:cubicBezTo>
                    <a:cubicBezTo>
                      <a:pt x="980" y="2749"/>
                      <a:pt x="1105" y="3479"/>
                      <a:pt x="1210" y="4209"/>
                    </a:cubicBezTo>
                    <a:cubicBezTo>
                      <a:pt x="1397" y="5523"/>
                      <a:pt x="1314" y="6837"/>
                      <a:pt x="918" y="8089"/>
                    </a:cubicBezTo>
                    <a:cubicBezTo>
                      <a:pt x="813" y="8423"/>
                      <a:pt x="688" y="8735"/>
                      <a:pt x="521" y="9048"/>
                    </a:cubicBezTo>
                    <a:cubicBezTo>
                      <a:pt x="438" y="9173"/>
                      <a:pt x="355" y="9340"/>
                      <a:pt x="313" y="9486"/>
                    </a:cubicBezTo>
                    <a:cubicBezTo>
                      <a:pt x="229" y="9674"/>
                      <a:pt x="125" y="9862"/>
                      <a:pt x="0" y="10008"/>
                    </a:cubicBezTo>
                    <a:cubicBezTo>
                      <a:pt x="0" y="10023"/>
                      <a:pt x="0" y="10037"/>
                      <a:pt x="7" y="10037"/>
                    </a:cubicBezTo>
                    <a:cubicBezTo>
                      <a:pt x="10" y="10037"/>
                      <a:pt x="15" y="10035"/>
                      <a:pt x="21" y="10029"/>
                    </a:cubicBezTo>
                    <a:lnTo>
                      <a:pt x="334" y="9695"/>
                    </a:lnTo>
                    <a:cubicBezTo>
                      <a:pt x="459" y="9591"/>
                      <a:pt x="563" y="9486"/>
                      <a:pt x="647" y="9361"/>
                    </a:cubicBezTo>
                    <a:cubicBezTo>
                      <a:pt x="813" y="9111"/>
                      <a:pt x="939" y="8840"/>
                      <a:pt x="1064" y="8569"/>
                    </a:cubicBezTo>
                    <a:cubicBezTo>
                      <a:pt x="1293" y="8005"/>
                      <a:pt x="1439" y="7401"/>
                      <a:pt x="1523" y="6775"/>
                    </a:cubicBezTo>
                    <a:cubicBezTo>
                      <a:pt x="1669" y="5377"/>
                      <a:pt x="1564" y="3980"/>
                      <a:pt x="1251" y="2603"/>
                    </a:cubicBezTo>
                    <a:cubicBezTo>
                      <a:pt x="1147" y="2186"/>
                      <a:pt x="1064" y="1790"/>
                      <a:pt x="959" y="1373"/>
                    </a:cubicBezTo>
                    <a:cubicBezTo>
                      <a:pt x="855" y="956"/>
                      <a:pt x="730" y="580"/>
                      <a:pt x="834" y="184"/>
                    </a:cubicBezTo>
                    <a:cubicBezTo>
                      <a:pt x="862" y="87"/>
                      <a:pt x="771" y="0"/>
                      <a:pt x="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9"/>
              <p:cNvSpPr/>
              <p:nvPr/>
            </p:nvSpPr>
            <p:spPr>
              <a:xfrm>
                <a:off x="-512950" y="4153750"/>
                <a:ext cx="154375" cy="150125"/>
              </a:xfrm>
              <a:custGeom>
                <a:avLst/>
                <a:gdLst/>
                <a:ahLst/>
                <a:cxnLst/>
                <a:rect l="l" t="t" r="r" b="b"/>
                <a:pathLst>
                  <a:path w="6175" h="6005" extrusionOk="0">
                    <a:moveTo>
                      <a:pt x="2554" y="1"/>
                    </a:moveTo>
                    <a:cubicBezTo>
                      <a:pt x="2377" y="1"/>
                      <a:pt x="2199" y="27"/>
                      <a:pt x="2024" y="81"/>
                    </a:cubicBezTo>
                    <a:cubicBezTo>
                      <a:pt x="772" y="477"/>
                      <a:pt x="42" y="1708"/>
                      <a:pt x="21" y="2980"/>
                    </a:cubicBezTo>
                    <a:cubicBezTo>
                      <a:pt x="0" y="4023"/>
                      <a:pt x="355" y="5024"/>
                      <a:pt x="730" y="6005"/>
                    </a:cubicBezTo>
                    <a:cubicBezTo>
                      <a:pt x="1002" y="5671"/>
                      <a:pt x="1377" y="5442"/>
                      <a:pt x="1794" y="5358"/>
                    </a:cubicBezTo>
                    <a:cubicBezTo>
                      <a:pt x="2211" y="5254"/>
                      <a:pt x="2629" y="5212"/>
                      <a:pt x="3046" y="5129"/>
                    </a:cubicBezTo>
                    <a:cubicBezTo>
                      <a:pt x="4089" y="4920"/>
                      <a:pt x="5027" y="4357"/>
                      <a:pt x="5715" y="3543"/>
                    </a:cubicBezTo>
                    <a:cubicBezTo>
                      <a:pt x="6049" y="3210"/>
                      <a:pt x="6174" y="2688"/>
                      <a:pt x="6049" y="2229"/>
                    </a:cubicBezTo>
                    <a:cubicBezTo>
                      <a:pt x="5930" y="1791"/>
                      <a:pt x="5581" y="1372"/>
                      <a:pt x="5114" y="1372"/>
                    </a:cubicBezTo>
                    <a:cubicBezTo>
                      <a:pt x="5092" y="1372"/>
                      <a:pt x="5070" y="1372"/>
                      <a:pt x="5048" y="1374"/>
                    </a:cubicBezTo>
                    <a:cubicBezTo>
                      <a:pt x="4839" y="1395"/>
                      <a:pt x="4631" y="1499"/>
                      <a:pt x="4422" y="1499"/>
                    </a:cubicBezTo>
                    <a:cubicBezTo>
                      <a:pt x="4214" y="1499"/>
                      <a:pt x="4235" y="1479"/>
                      <a:pt x="4214" y="1249"/>
                    </a:cubicBezTo>
                    <a:cubicBezTo>
                      <a:pt x="4151" y="936"/>
                      <a:pt x="4005" y="665"/>
                      <a:pt x="3755" y="457"/>
                    </a:cubicBezTo>
                    <a:cubicBezTo>
                      <a:pt x="3414" y="160"/>
                      <a:pt x="2988" y="1"/>
                      <a:pt x="2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9"/>
              <p:cNvSpPr/>
              <p:nvPr/>
            </p:nvSpPr>
            <p:spPr>
              <a:xfrm>
                <a:off x="-497825" y="4127800"/>
                <a:ext cx="183750" cy="171800"/>
              </a:xfrm>
              <a:custGeom>
                <a:avLst/>
                <a:gdLst/>
                <a:ahLst/>
                <a:cxnLst/>
                <a:rect l="l" t="t" r="r" b="b"/>
                <a:pathLst>
                  <a:path w="7350" h="6872" extrusionOk="0">
                    <a:moveTo>
                      <a:pt x="6296" y="0"/>
                    </a:moveTo>
                    <a:cubicBezTo>
                      <a:pt x="6208" y="0"/>
                      <a:pt x="6118" y="11"/>
                      <a:pt x="6028" y="35"/>
                    </a:cubicBezTo>
                    <a:cubicBezTo>
                      <a:pt x="5361" y="201"/>
                      <a:pt x="4777" y="577"/>
                      <a:pt x="4360" y="1119"/>
                    </a:cubicBezTo>
                    <a:cubicBezTo>
                      <a:pt x="3880" y="1682"/>
                      <a:pt x="3588" y="2371"/>
                      <a:pt x="3150" y="2996"/>
                    </a:cubicBezTo>
                    <a:cubicBezTo>
                      <a:pt x="2712" y="3664"/>
                      <a:pt x="2170" y="4289"/>
                      <a:pt x="1565" y="4832"/>
                    </a:cubicBezTo>
                    <a:cubicBezTo>
                      <a:pt x="1231" y="5124"/>
                      <a:pt x="918" y="5416"/>
                      <a:pt x="626" y="5729"/>
                    </a:cubicBezTo>
                    <a:cubicBezTo>
                      <a:pt x="397" y="5979"/>
                      <a:pt x="0" y="6417"/>
                      <a:pt x="84" y="6813"/>
                    </a:cubicBezTo>
                    <a:cubicBezTo>
                      <a:pt x="96" y="6850"/>
                      <a:pt x="136" y="6872"/>
                      <a:pt x="176" y="6872"/>
                    </a:cubicBezTo>
                    <a:cubicBezTo>
                      <a:pt x="205" y="6872"/>
                      <a:pt x="233" y="6860"/>
                      <a:pt x="251" y="6834"/>
                    </a:cubicBezTo>
                    <a:cubicBezTo>
                      <a:pt x="397" y="6500"/>
                      <a:pt x="584" y="6188"/>
                      <a:pt x="814" y="5916"/>
                    </a:cubicBezTo>
                    <a:cubicBezTo>
                      <a:pt x="1064" y="5666"/>
                      <a:pt x="1314" y="5416"/>
                      <a:pt x="1565" y="5186"/>
                    </a:cubicBezTo>
                    <a:cubicBezTo>
                      <a:pt x="2128" y="4707"/>
                      <a:pt x="2628" y="4164"/>
                      <a:pt x="3066" y="3601"/>
                    </a:cubicBezTo>
                    <a:cubicBezTo>
                      <a:pt x="3880" y="2517"/>
                      <a:pt x="4339" y="1057"/>
                      <a:pt x="5632" y="452"/>
                    </a:cubicBezTo>
                    <a:cubicBezTo>
                      <a:pt x="5831" y="336"/>
                      <a:pt x="6057" y="272"/>
                      <a:pt x="6288" y="272"/>
                    </a:cubicBezTo>
                    <a:cubicBezTo>
                      <a:pt x="6347" y="272"/>
                      <a:pt x="6407" y="276"/>
                      <a:pt x="6466" y="285"/>
                    </a:cubicBezTo>
                    <a:cubicBezTo>
                      <a:pt x="6779" y="347"/>
                      <a:pt x="7029" y="577"/>
                      <a:pt x="7155" y="869"/>
                    </a:cubicBezTo>
                    <a:cubicBezTo>
                      <a:pt x="7175" y="896"/>
                      <a:pt x="7204" y="908"/>
                      <a:pt x="7232" y="908"/>
                    </a:cubicBezTo>
                    <a:cubicBezTo>
                      <a:pt x="7292" y="908"/>
                      <a:pt x="7350" y="856"/>
                      <a:pt x="7321" y="785"/>
                    </a:cubicBezTo>
                    <a:cubicBezTo>
                      <a:pt x="7199" y="312"/>
                      <a:pt x="6766" y="0"/>
                      <a:pt x="6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9"/>
              <p:cNvSpPr/>
              <p:nvPr/>
            </p:nvSpPr>
            <p:spPr>
              <a:xfrm>
                <a:off x="397775" y="4137825"/>
                <a:ext cx="160550" cy="319900"/>
              </a:xfrm>
              <a:custGeom>
                <a:avLst/>
                <a:gdLst/>
                <a:ahLst/>
                <a:cxnLst/>
                <a:rect l="l" t="t" r="r" b="b"/>
                <a:pathLst>
                  <a:path w="6422" h="12796" extrusionOk="0">
                    <a:moveTo>
                      <a:pt x="102" y="1"/>
                    </a:moveTo>
                    <a:cubicBezTo>
                      <a:pt x="37" y="1"/>
                      <a:pt x="1" y="98"/>
                      <a:pt x="72" y="134"/>
                    </a:cubicBezTo>
                    <a:cubicBezTo>
                      <a:pt x="823" y="635"/>
                      <a:pt x="1491" y="1198"/>
                      <a:pt x="2075" y="1865"/>
                    </a:cubicBezTo>
                    <a:cubicBezTo>
                      <a:pt x="2659" y="2554"/>
                      <a:pt x="3138" y="3304"/>
                      <a:pt x="3535" y="4118"/>
                    </a:cubicBezTo>
                    <a:cubicBezTo>
                      <a:pt x="3931" y="4911"/>
                      <a:pt x="4244" y="5766"/>
                      <a:pt x="4473" y="6642"/>
                    </a:cubicBezTo>
                    <a:cubicBezTo>
                      <a:pt x="4724" y="7580"/>
                      <a:pt x="4891" y="8540"/>
                      <a:pt x="5078" y="9499"/>
                    </a:cubicBezTo>
                    <a:cubicBezTo>
                      <a:pt x="5308" y="10605"/>
                      <a:pt x="5558" y="11793"/>
                      <a:pt x="6163" y="12753"/>
                    </a:cubicBezTo>
                    <a:cubicBezTo>
                      <a:pt x="6193" y="12783"/>
                      <a:pt x="6228" y="12796"/>
                      <a:pt x="6262" y="12796"/>
                    </a:cubicBezTo>
                    <a:cubicBezTo>
                      <a:pt x="6346" y="12796"/>
                      <a:pt x="6422" y="12717"/>
                      <a:pt x="6392" y="12628"/>
                    </a:cubicBezTo>
                    <a:cubicBezTo>
                      <a:pt x="5913" y="11689"/>
                      <a:pt x="5579" y="10709"/>
                      <a:pt x="5391" y="9687"/>
                    </a:cubicBezTo>
                    <a:cubicBezTo>
                      <a:pt x="5203" y="8686"/>
                      <a:pt x="5037" y="7705"/>
                      <a:pt x="4786" y="6725"/>
                    </a:cubicBezTo>
                    <a:cubicBezTo>
                      <a:pt x="4348" y="4973"/>
                      <a:pt x="3556" y="3325"/>
                      <a:pt x="2429" y="1907"/>
                    </a:cubicBezTo>
                    <a:cubicBezTo>
                      <a:pt x="1824" y="1114"/>
                      <a:pt x="1032" y="468"/>
                      <a:pt x="135" y="9"/>
                    </a:cubicBezTo>
                    <a:cubicBezTo>
                      <a:pt x="123" y="3"/>
                      <a:pt x="112"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9"/>
              <p:cNvSpPr/>
              <p:nvPr/>
            </p:nvSpPr>
            <p:spPr>
              <a:xfrm>
                <a:off x="84625" y="3769250"/>
                <a:ext cx="412800" cy="398525"/>
              </a:xfrm>
              <a:custGeom>
                <a:avLst/>
                <a:gdLst/>
                <a:ahLst/>
                <a:cxnLst/>
                <a:rect l="l" t="t" r="r" b="b"/>
                <a:pathLst>
                  <a:path w="16512" h="15941" extrusionOk="0">
                    <a:moveTo>
                      <a:pt x="10897" y="1"/>
                    </a:moveTo>
                    <a:cubicBezTo>
                      <a:pt x="8943" y="1"/>
                      <a:pt x="7091" y="1024"/>
                      <a:pt x="5695" y="2363"/>
                    </a:cubicBezTo>
                    <a:cubicBezTo>
                      <a:pt x="4860" y="3197"/>
                      <a:pt x="4130" y="4136"/>
                      <a:pt x="3525" y="5137"/>
                    </a:cubicBezTo>
                    <a:cubicBezTo>
                      <a:pt x="2879" y="6138"/>
                      <a:pt x="2295" y="7181"/>
                      <a:pt x="1773" y="8265"/>
                    </a:cubicBezTo>
                    <a:cubicBezTo>
                      <a:pt x="772" y="10351"/>
                      <a:pt x="0" y="12687"/>
                      <a:pt x="397" y="15044"/>
                    </a:cubicBezTo>
                    <a:cubicBezTo>
                      <a:pt x="438" y="15315"/>
                      <a:pt x="501" y="15586"/>
                      <a:pt x="584" y="15857"/>
                    </a:cubicBezTo>
                    <a:cubicBezTo>
                      <a:pt x="609" y="15915"/>
                      <a:pt x="657" y="15941"/>
                      <a:pt x="705" y="15941"/>
                    </a:cubicBezTo>
                    <a:cubicBezTo>
                      <a:pt x="776" y="15941"/>
                      <a:pt x="847" y="15883"/>
                      <a:pt x="835" y="15795"/>
                    </a:cubicBezTo>
                    <a:lnTo>
                      <a:pt x="835" y="15795"/>
                    </a:lnTo>
                    <a:lnTo>
                      <a:pt x="835" y="15816"/>
                    </a:lnTo>
                    <a:cubicBezTo>
                      <a:pt x="209" y="13584"/>
                      <a:pt x="793" y="11248"/>
                      <a:pt x="1711" y="9183"/>
                    </a:cubicBezTo>
                    <a:cubicBezTo>
                      <a:pt x="2190" y="8119"/>
                      <a:pt x="2733" y="7097"/>
                      <a:pt x="3317" y="6096"/>
                    </a:cubicBezTo>
                    <a:cubicBezTo>
                      <a:pt x="3880" y="5116"/>
                      <a:pt x="4547" y="4177"/>
                      <a:pt x="5277" y="3301"/>
                    </a:cubicBezTo>
                    <a:cubicBezTo>
                      <a:pt x="6654" y="1737"/>
                      <a:pt x="8552" y="402"/>
                      <a:pt x="10700" y="319"/>
                    </a:cubicBezTo>
                    <a:cubicBezTo>
                      <a:pt x="10774" y="315"/>
                      <a:pt x="10848" y="314"/>
                      <a:pt x="10922" y="314"/>
                    </a:cubicBezTo>
                    <a:cubicBezTo>
                      <a:pt x="11807" y="314"/>
                      <a:pt x="12684" y="543"/>
                      <a:pt x="13454" y="986"/>
                    </a:cubicBezTo>
                    <a:cubicBezTo>
                      <a:pt x="13871" y="1215"/>
                      <a:pt x="14225" y="1507"/>
                      <a:pt x="14538" y="1862"/>
                    </a:cubicBezTo>
                    <a:cubicBezTo>
                      <a:pt x="14726" y="2050"/>
                      <a:pt x="14872" y="2279"/>
                      <a:pt x="14955" y="2509"/>
                    </a:cubicBezTo>
                    <a:cubicBezTo>
                      <a:pt x="15039" y="2738"/>
                      <a:pt x="15101" y="2988"/>
                      <a:pt x="15143" y="3239"/>
                    </a:cubicBezTo>
                    <a:cubicBezTo>
                      <a:pt x="15185" y="3489"/>
                      <a:pt x="15289" y="3760"/>
                      <a:pt x="15352" y="4031"/>
                    </a:cubicBezTo>
                    <a:cubicBezTo>
                      <a:pt x="15414" y="4302"/>
                      <a:pt x="15477" y="4594"/>
                      <a:pt x="15539" y="4886"/>
                    </a:cubicBezTo>
                    <a:cubicBezTo>
                      <a:pt x="15623" y="5470"/>
                      <a:pt x="15685" y="6054"/>
                      <a:pt x="15727" y="6638"/>
                    </a:cubicBezTo>
                    <a:cubicBezTo>
                      <a:pt x="15769" y="7806"/>
                      <a:pt x="15873" y="8974"/>
                      <a:pt x="16040" y="10122"/>
                    </a:cubicBezTo>
                    <a:cubicBezTo>
                      <a:pt x="16082" y="10414"/>
                      <a:pt x="16165" y="10706"/>
                      <a:pt x="16269" y="10977"/>
                    </a:cubicBezTo>
                    <a:cubicBezTo>
                      <a:pt x="16293" y="11025"/>
                      <a:pt x="16335" y="11045"/>
                      <a:pt x="16377" y="11045"/>
                    </a:cubicBezTo>
                    <a:cubicBezTo>
                      <a:pt x="16445" y="11045"/>
                      <a:pt x="16512" y="10992"/>
                      <a:pt x="16499" y="10914"/>
                    </a:cubicBezTo>
                    <a:cubicBezTo>
                      <a:pt x="16415" y="10309"/>
                      <a:pt x="16269" y="9704"/>
                      <a:pt x="16207" y="9100"/>
                    </a:cubicBezTo>
                    <a:cubicBezTo>
                      <a:pt x="16144" y="8474"/>
                      <a:pt x="16123" y="7890"/>
                      <a:pt x="16082" y="7285"/>
                    </a:cubicBezTo>
                    <a:cubicBezTo>
                      <a:pt x="16061" y="6075"/>
                      <a:pt x="15894" y="4866"/>
                      <a:pt x="15602" y="3698"/>
                    </a:cubicBezTo>
                    <a:cubicBezTo>
                      <a:pt x="15518" y="3426"/>
                      <a:pt x="15456" y="3155"/>
                      <a:pt x="15393" y="2884"/>
                    </a:cubicBezTo>
                    <a:cubicBezTo>
                      <a:pt x="15352" y="2634"/>
                      <a:pt x="15268" y="2383"/>
                      <a:pt x="15143" y="2154"/>
                    </a:cubicBezTo>
                    <a:cubicBezTo>
                      <a:pt x="14893" y="1737"/>
                      <a:pt x="14559" y="1361"/>
                      <a:pt x="14142" y="1069"/>
                    </a:cubicBezTo>
                    <a:cubicBezTo>
                      <a:pt x="13370" y="485"/>
                      <a:pt x="12411" y="110"/>
                      <a:pt x="11430" y="27"/>
                    </a:cubicBezTo>
                    <a:cubicBezTo>
                      <a:pt x="11252" y="9"/>
                      <a:pt x="11074" y="1"/>
                      <a:pt x="108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9"/>
              <p:cNvSpPr/>
              <p:nvPr/>
            </p:nvSpPr>
            <p:spPr>
              <a:xfrm>
                <a:off x="262150" y="4105825"/>
                <a:ext cx="143075" cy="52850"/>
              </a:xfrm>
              <a:custGeom>
                <a:avLst/>
                <a:gdLst/>
                <a:ahLst/>
                <a:cxnLst/>
                <a:rect l="l" t="t" r="r" b="b"/>
                <a:pathLst>
                  <a:path w="5723" h="2114" extrusionOk="0">
                    <a:moveTo>
                      <a:pt x="2495" y="1"/>
                    </a:moveTo>
                    <a:cubicBezTo>
                      <a:pt x="1847" y="1"/>
                      <a:pt x="1216" y="246"/>
                      <a:pt x="742" y="705"/>
                    </a:cubicBezTo>
                    <a:cubicBezTo>
                      <a:pt x="346" y="1039"/>
                      <a:pt x="95" y="1498"/>
                      <a:pt x="12" y="1998"/>
                    </a:cubicBezTo>
                    <a:cubicBezTo>
                      <a:pt x="1" y="2077"/>
                      <a:pt x="57" y="2114"/>
                      <a:pt x="120" y="2114"/>
                    </a:cubicBezTo>
                    <a:cubicBezTo>
                      <a:pt x="174" y="2114"/>
                      <a:pt x="233" y="2088"/>
                      <a:pt x="262" y="2040"/>
                    </a:cubicBezTo>
                    <a:cubicBezTo>
                      <a:pt x="387" y="1644"/>
                      <a:pt x="596" y="1289"/>
                      <a:pt x="867" y="997"/>
                    </a:cubicBezTo>
                    <a:cubicBezTo>
                      <a:pt x="1159" y="705"/>
                      <a:pt x="1514" y="476"/>
                      <a:pt x="1910" y="371"/>
                    </a:cubicBezTo>
                    <a:cubicBezTo>
                      <a:pt x="2104" y="313"/>
                      <a:pt x="2301" y="287"/>
                      <a:pt x="2498" y="287"/>
                    </a:cubicBezTo>
                    <a:cubicBezTo>
                      <a:pt x="3146" y="287"/>
                      <a:pt x="3795" y="563"/>
                      <a:pt x="4371" y="851"/>
                    </a:cubicBezTo>
                    <a:cubicBezTo>
                      <a:pt x="4580" y="955"/>
                      <a:pt x="4809" y="1080"/>
                      <a:pt x="5018" y="1206"/>
                    </a:cubicBezTo>
                    <a:lnTo>
                      <a:pt x="5331" y="1393"/>
                    </a:lnTo>
                    <a:cubicBezTo>
                      <a:pt x="5435" y="1456"/>
                      <a:pt x="5539" y="1477"/>
                      <a:pt x="5664" y="1518"/>
                    </a:cubicBezTo>
                    <a:cubicBezTo>
                      <a:pt x="5668" y="1522"/>
                      <a:pt x="5673" y="1524"/>
                      <a:pt x="5677" y="1524"/>
                    </a:cubicBezTo>
                    <a:cubicBezTo>
                      <a:pt x="5698" y="1524"/>
                      <a:pt x="5723" y="1490"/>
                      <a:pt x="5706" y="1456"/>
                    </a:cubicBezTo>
                    <a:cubicBezTo>
                      <a:pt x="5643" y="1393"/>
                      <a:pt x="5581" y="1310"/>
                      <a:pt x="5518" y="1247"/>
                    </a:cubicBezTo>
                    <a:cubicBezTo>
                      <a:pt x="5414" y="1185"/>
                      <a:pt x="5310" y="1101"/>
                      <a:pt x="5205" y="1039"/>
                    </a:cubicBezTo>
                    <a:cubicBezTo>
                      <a:pt x="4997" y="914"/>
                      <a:pt x="4767" y="788"/>
                      <a:pt x="4559" y="663"/>
                    </a:cubicBezTo>
                    <a:cubicBezTo>
                      <a:pt x="4121" y="413"/>
                      <a:pt x="3662" y="225"/>
                      <a:pt x="3203" y="100"/>
                    </a:cubicBezTo>
                    <a:cubicBezTo>
                      <a:pt x="2969" y="33"/>
                      <a:pt x="2731"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9"/>
              <p:cNvSpPr/>
              <p:nvPr/>
            </p:nvSpPr>
            <p:spPr>
              <a:xfrm>
                <a:off x="-355475" y="4154925"/>
                <a:ext cx="247200" cy="230825"/>
              </a:xfrm>
              <a:custGeom>
                <a:avLst/>
                <a:gdLst/>
                <a:ahLst/>
                <a:cxnLst/>
                <a:rect l="l" t="t" r="r" b="b"/>
                <a:pathLst>
                  <a:path w="9888" h="9233" extrusionOk="0">
                    <a:moveTo>
                      <a:pt x="4272" y="0"/>
                    </a:moveTo>
                    <a:cubicBezTo>
                      <a:pt x="2355" y="0"/>
                      <a:pt x="289" y="781"/>
                      <a:pt x="126" y="2412"/>
                    </a:cubicBezTo>
                    <a:cubicBezTo>
                      <a:pt x="0" y="3705"/>
                      <a:pt x="146" y="5019"/>
                      <a:pt x="564" y="6250"/>
                    </a:cubicBezTo>
                    <a:cubicBezTo>
                      <a:pt x="877" y="7230"/>
                      <a:pt x="1377" y="8210"/>
                      <a:pt x="1252" y="9232"/>
                    </a:cubicBezTo>
                    <a:cubicBezTo>
                      <a:pt x="1961" y="8377"/>
                      <a:pt x="2775" y="7626"/>
                      <a:pt x="3692" y="7042"/>
                    </a:cubicBezTo>
                    <a:cubicBezTo>
                      <a:pt x="5257" y="6020"/>
                      <a:pt x="9887" y="2766"/>
                      <a:pt x="6904" y="660"/>
                    </a:cubicBezTo>
                    <a:cubicBezTo>
                      <a:pt x="6279" y="224"/>
                      <a:pt x="5297" y="0"/>
                      <a:pt x="4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9"/>
              <p:cNvSpPr/>
              <p:nvPr/>
            </p:nvSpPr>
            <p:spPr>
              <a:xfrm>
                <a:off x="-321275" y="4156700"/>
                <a:ext cx="109075" cy="218425"/>
              </a:xfrm>
              <a:custGeom>
                <a:avLst/>
                <a:gdLst/>
                <a:ahLst/>
                <a:cxnLst/>
                <a:rect l="l" t="t" r="r" b="b"/>
                <a:pathLst>
                  <a:path w="4363" h="8737" extrusionOk="0">
                    <a:moveTo>
                      <a:pt x="4302" y="1"/>
                    </a:moveTo>
                    <a:cubicBezTo>
                      <a:pt x="4296" y="1"/>
                      <a:pt x="4291" y="2"/>
                      <a:pt x="4285" y="5"/>
                    </a:cubicBezTo>
                    <a:cubicBezTo>
                      <a:pt x="3179" y="505"/>
                      <a:pt x="2387" y="1590"/>
                      <a:pt x="1845" y="2633"/>
                    </a:cubicBezTo>
                    <a:cubicBezTo>
                      <a:pt x="1573" y="3175"/>
                      <a:pt x="1344" y="3759"/>
                      <a:pt x="1177" y="4343"/>
                    </a:cubicBezTo>
                    <a:cubicBezTo>
                      <a:pt x="989" y="4990"/>
                      <a:pt x="885" y="5636"/>
                      <a:pt x="760" y="6283"/>
                    </a:cubicBezTo>
                    <a:cubicBezTo>
                      <a:pt x="635" y="7096"/>
                      <a:pt x="385" y="7889"/>
                      <a:pt x="30" y="8619"/>
                    </a:cubicBezTo>
                    <a:cubicBezTo>
                      <a:pt x="0" y="8678"/>
                      <a:pt x="54" y="8737"/>
                      <a:pt x="111" y="8737"/>
                    </a:cubicBezTo>
                    <a:cubicBezTo>
                      <a:pt x="134" y="8737"/>
                      <a:pt x="158" y="8727"/>
                      <a:pt x="176" y="8702"/>
                    </a:cubicBezTo>
                    <a:cubicBezTo>
                      <a:pt x="885" y="7555"/>
                      <a:pt x="927" y="6095"/>
                      <a:pt x="1261" y="4802"/>
                    </a:cubicBezTo>
                    <a:cubicBezTo>
                      <a:pt x="1532" y="3592"/>
                      <a:pt x="2053" y="2445"/>
                      <a:pt x="2804" y="1465"/>
                    </a:cubicBezTo>
                    <a:cubicBezTo>
                      <a:pt x="3242" y="923"/>
                      <a:pt x="3763" y="464"/>
                      <a:pt x="4327" y="88"/>
                    </a:cubicBezTo>
                    <a:cubicBezTo>
                      <a:pt x="4363" y="52"/>
                      <a:pt x="4336" y="1"/>
                      <a:pt x="4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9"/>
              <p:cNvSpPr/>
              <p:nvPr/>
            </p:nvSpPr>
            <p:spPr>
              <a:xfrm>
                <a:off x="-216625" y="4134900"/>
                <a:ext cx="97375" cy="36100"/>
              </a:xfrm>
              <a:custGeom>
                <a:avLst/>
                <a:gdLst/>
                <a:ahLst/>
                <a:cxnLst/>
                <a:rect l="l" t="t" r="r" b="b"/>
                <a:pathLst>
                  <a:path w="3895" h="1444" extrusionOk="0">
                    <a:moveTo>
                      <a:pt x="2268" y="1"/>
                    </a:moveTo>
                    <a:cubicBezTo>
                      <a:pt x="1851" y="1"/>
                      <a:pt x="1434" y="105"/>
                      <a:pt x="1058" y="314"/>
                    </a:cubicBezTo>
                    <a:cubicBezTo>
                      <a:pt x="871" y="397"/>
                      <a:pt x="683" y="501"/>
                      <a:pt x="495" y="627"/>
                    </a:cubicBezTo>
                    <a:cubicBezTo>
                      <a:pt x="391" y="668"/>
                      <a:pt x="307" y="731"/>
                      <a:pt x="203" y="793"/>
                    </a:cubicBezTo>
                    <a:cubicBezTo>
                      <a:pt x="141" y="856"/>
                      <a:pt x="78" y="919"/>
                      <a:pt x="15" y="1002"/>
                    </a:cubicBezTo>
                    <a:cubicBezTo>
                      <a:pt x="1" y="1017"/>
                      <a:pt x="7" y="1032"/>
                      <a:pt x="19" y="1032"/>
                    </a:cubicBezTo>
                    <a:cubicBezTo>
                      <a:pt x="24" y="1032"/>
                      <a:pt x="30" y="1029"/>
                      <a:pt x="36" y="1023"/>
                    </a:cubicBezTo>
                    <a:cubicBezTo>
                      <a:pt x="120" y="1002"/>
                      <a:pt x="203" y="960"/>
                      <a:pt x="287" y="939"/>
                    </a:cubicBezTo>
                    <a:cubicBezTo>
                      <a:pt x="370" y="877"/>
                      <a:pt x="454" y="835"/>
                      <a:pt x="537" y="793"/>
                    </a:cubicBezTo>
                    <a:cubicBezTo>
                      <a:pt x="683" y="689"/>
                      <a:pt x="850" y="606"/>
                      <a:pt x="1017" y="522"/>
                    </a:cubicBezTo>
                    <a:cubicBezTo>
                      <a:pt x="1371" y="335"/>
                      <a:pt x="1747" y="230"/>
                      <a:pt x="2143" y="189"/>
                    </a:cubicBezTo>
                    <a:cubicBezTo>
                      <a:pt x="2498" y="189"/>
                      <a:pt x="2852" y="293"/>
                      <a:pt x="3144" y="522"/>
                    </a:cubicBezTo>
                    <a:cubicBezTo>
                      <a:pt x="3415" y="752"/>
                      <a:pt x="3624" y="1065"/>
                      <a:pt x="3728" y="1398"/>
                    </a:cubicBezTo>
                    <a:cubicBezTo>
                      <a:pt x="3744" y="1430"/>
                      <a:pt x="3772" y="1444"/>
                      <a:pt x="3801" y="1444"/>
                    </a:cubicBezTo>
                    <a:cubicBezTo>
                      <a:pt x="3847" y="1444"/>
                      <a:pt x="3895" y="1408"/>
                      <a:pt x="3895" y="1357"/>
                    </a:cubicBezTo>
                    <a:cubicBezTo>
                      <a:pt x="3791" y="585"/>
                      <a:pt x="2998"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9"/>
              <p:cNvSpPr/>
              <p:nvPr/>
            </p:nvSpPr>
            <p:spPr>
              <a:xfrm>
                <a:off x="-122200" y="3992825"/>
                <a:ext cx="306600" cy="177025"/>
              </a:xfrm>
              <a:custGeom>
                <a:avLst/>
                <a:gdLst/>
                <a:ahLst/>
                <a:cxnLst/>
                <a:rect l="l" t="t" r="r" b="b"/>
                <a:pathLst>
                  <a:path w="12264" h="7081" extrusionOk="0">
                    <a:moveTo>
                      <a:pt x="12153" y="11"/>
                    </a:moveTo>
                    <a:lnTo>
                      <a:pt x="12152" y="12"/>
                    </a:lnTo>
                    <a:lnTo>
                      <a:pt x="12152" y="12"/>
                    </a:lnTo>
                    <a:cubicBezTo>
                      <a:pt x="12152" y="11"/>
                      <a:pt x="12152" y="11"/>
                      <a:pt x="12153" y="11"/>
                    </a:cubicBezTo>
                    <a:lnTo>
                      <a:pt x="12153" y="11"/>
                    </a:lnTo>
                    <a:cubicBezTo>
                      <a:pt x="12153" y="11"/>
                      <a:pt x="12153" y="11"/>
                      <a:pt x="12153" y="11"/>
                    </a:cubicBezTo>
                    <a:close/>
                    <a:moveTo>
                      <a:pt x="12152" y="12"/>
                    </a:moveTo>
                    <a:cubicBezTo>
                      <a:pt x="12145" y="16"/>
                      <a:pt x="12138" y="23"/>
                      <a:pt x="12132" y="31"/>
                    </a:cubicBezTo>
                    <a:lnTo>
                      <a:pt x="12152" y="12"/>
                    </a:lnTo>
                    <a:close/>
                    <a:moveTo>
                      <a:pt x="12190" y="1"/>
                    </a:moveTo>
                    <a:cubicBezTo>
                      <a:pt x="12177" y="1"/>
                      <a:pt x="12164" y="4"/>
                      <a:pt x="12153" y="11"/>
                    </a:cubicBezTo>
                    <a:lnTo>
                      <a:pt x="12153" y="11"/>
                    </a:lnTo>
                    <a:cubicBezTo>
                      <a:pt x="11652" y="762"/>
                      <a:pt x="10964" y="1366"/>
                      <a:pt x="10171" y="1804"/>
                    </a:cubicBezTo>
                    <a:cubicBezTo>
                      <a:pt x="9358" y="2222"/>
                      <a:pt x="8482" y="2514"/>
                      <a:pt x="7564" y="2680"/>
                    </a:cubicBezTo>
                    <a:cubicBezTo>
                      <a:pt x="6521" y="2910"/>
                      <a:pt x="5478" y="3056"/>
                      <a:pt x="4436" y="3348"/>
                    </a:cubicBezTo>
                    <a:cubicBezTo>
                      <a:pt x="3497" y="3598"/>
                      <a:pt x="2579" y="4036"/>
                      <a:pt x="1787" y="4620"/>
                    </a:cubicBezTo>
                    <a:cubicBezTo>
                      <a:pt x="1390" y="4912"/>
                      <a:pt x="1057" y="5246"/>
                      <a:pt x="744" y="5621"/>
                    </a:cubicBezTo>
                    <a:cubicBezTo>
                      <a:pt x="410" y="5997"/>
                      <a:pt x="160" y="6456"/>
                      <a:pt x="14" y="6935"/>
                    </a:cubicBezTo>
                    <a:cubicBezTo>
                      <a:pt x="0" y="7017"/>
                      <a:pt x="75" y="7081"/>
                      <a:pt x="152" y="7081"/>
                    </a:cubicBezTo>
                    <a:cubicBezTo>
                      <a:pt x="193" y="7081"/>
                      <a:pt x="235" y="7062"/>
                      <a:pt x="264" y="7019"/>
                    </a:cubicBezTo>
                    <a:cubicBezTo>
                      <a:pt x="389" y="6831"/>
                      <a:pt x="473" y="6622"/>
                      <a:pt x="577" y="6414"/>
                    </a:cubicBezTo>
                    <a:cubicBezTo>
                      <a:pt x="681" y="6226"/>
                      <a:pt x="806" y="6038"/>
                      <a:pt x="952" y="5872"/>
                    </a:cubicBezTo>
                    <a:cubicBezTo>
                      <a:pt x="1223" y="5517"/>
                      <a:pt x="1515" y="5225"/>
                      <a:pt x="1870" y="4954"/>
                    </a:cubicBezTo>
                    <a:cubicBezTo>
                      <a:pt x="2663" y="4349"/>
                      <a:pt x="3560" y="3911"/>
                      <a:pt x="4519" y="3640"/>
                    </a:cubicBezTo>
                    <a:cubicBezTo>
                      <a:pt x="6417" y="3098"/>
                      <a:pt x="8440" y="2993"/>
                      <a:pt x="10213" y="2076"/>
                    </a:cubicBezTo>
                    <a:cubicBezTo>
                      <a:pt x="11047" y="1637"/>
                      <a:pt x="11903" y="991"/>
                      <a:pt x="12236" y="73"/>
                    </a:cubicBezTo>
                    <a:cubicBezTo>
                      <a:pt x="12263" y="32"/>
                      <a:pt x="12229" y="1"/>
                      <a:pt x="12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9"/>
              <p:cNvSpPr/>
              <p:nvPr/>
            </p:nvSpPr>
            <p:spPr>
              <a:xfrm>
                <a:off x="244025" y="4069550"/>
                <a:ext cx="407275" cy="89525"/>
              </a:xfrm>
              <a:custGeom>
                <a:avLst/>
                <a:gdLst/>
                <a:ahLst/>
                <a:cxnLst/>
                <a:rect l="l" t="t" r="r" b="b"/>
                <a:pathLst>
                  <a:path w="16291" h="3581" extrusionOk="0">
                    <a:moveTo>
                      <a:pt x="8576" y="1"/>
                    </a:moveTo>
                    <a:cubicBezTo>
                      <a:pt x="6510" y="1"/>
                      <a:pt x="4366" y="200"/>
                      <a:pt x="2510" y="1176"/>
                    </a:cubicBezTo>
                    <a:cubicBezTo>
                      <a:pt x="2009" y="1426"/>
                      <a:pt x="1550" y="1739"/>
                      <a:pt x="1112" y="2114"/>
                    </a:cubicBezTo>
                    <a:cubicBezTo>
                      <a:pt x="904" y="2302"/>
                      <a:pt x="695" y="2490"/>
                      <a:pt x="507" y="2719"/>
                    </a:cubicBezTo>
                    <a:cubicBezTo>
                      <a:pt x="320" y="2928"/>
                      <a:pt x="174" y="3157"/>
                      <a:pt x="49" y="3407"/>
                    </a:cubicBezTo>
                    <a:cubicBezTo>
                      <a:pt x="0" y="3488"/>
                      <a:pt x="76" y="3581"/>
                      <a:pt x="152" y="3581"/>
                    </a:cubicBezTo>
                    <a:cubicBezTo>
                      <a:pt x="174" y="3581"/>
                      <a:pt x="196" y="3573"/>
                      <a:pt x="215" y="3553"/>
                    </a:cubicBezTo>
                    <a:cubicBezTo>
                      <a:pt x="820" y="2782"/>
                      <a:pt x="1550" y="2135"/>
                      <a:pt x="2405" y="1614"/>
                    </a:cubicBezTo>
                    <a:cubicBezTo>
                      <a:pt x="3302" y="1113"/>
                      <a:pt x="4262" y="759"/>
                      <a:pt x="5284" y="571"/>
                    </a:cubicBezTo>
                    <a:cubicBezTo>
                      <a:pt x="6354" y="402"/>
                      <a:pt x="7441" y="317"/>
                      <a:pt x="8544" y="317"/>
                    </a:cubicBezTo>
                    <a:cubicBezTo>
                      <a:pt x="8667" y="317"/>
                      <a:pt x="8790" y="318"/>
                      <a:pt x="8913" y="321"/>
                    </a:cubicBezTo>
                    <a:cubicBezTo>
                      <a:pt x="9333" y="313"/>
                      <a:pt x="9753" y="308"/>
                      <a:pt x="10174" y="308"/>
                    </a:cubicBezTo>
                    <a:cubicBezTo>
                      <a:pt x="10903" y="308"/>
                      <a:pt x="11635" y="323"/>
                      <a:pt x="12375" y="362"/>
                    </a:cubicBezTo>
                    <a:cubicBezTo>
                      <a:pt x="13648" y="446"/>
                      <a:pt x="14920" y="696"/>
                      <a:pt x="16151" y="1113"/>
                    </a:cubicBezTo>
                    <a:cubicBezTo>
                      <a:pt x="16159" y="1115"/>
                      <a:pt x="16166" y="1115"/>
                      <a:pt x="16173" y="1115"/>
                    </a:cubicBezTo>
                    <a:cubicBezTo>
                      <a:pt x="16261" y="1115"/>
                      <a:pt x="16290" y="1004"/>
                      <a:pt x="16213" y="946"/>
                    </a:cubicBezTo>
                    <a:cubicBezTo>
                      <a:pt x="15149" y="467"/>
                      <a:pt x="14023" y="195"/>
                      <a:pt x="12855" y="112"/>
                    </a:cubicBezTo>
                    <a:cubicBezTo>
                      <a:pt x="11666" y="8"/>
                      <a:pt x="10477" y="29"/>
                      <a:pt x="9268" y="8"/>
                    </a:cubicBezTo>
                    <a:cubicBezTo>
                      <a:pt x="9038" y="3"/>
                      <a:pt x="8808" y="1"/>
                      <a:pt x="8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9"/>
              <p:cNvSpPr/>
              <p:nvPr/>
            </p:nvSpPr>
            <p:spPr>
              <a:xfrm>
                <a:off x="-111300" y="3669175"/>
                <a:ext cx="180300" cy="94500"/>
              </a:xfrm>
              <a:custGeom>
                <a:avLst/>
                <a:gdLst/>
                <a:ahLst/>
                <a:cxnLst/>
                <a:rect l="l" t="t" r="r" b="b"/>
                <a:pathLst>
                  <a:path w="7212" h="3780" extrusionOk="0">
                    <a:moveTo>
                      <a:pt x="4182" y="0"/>
                    </a:moveTo>
                    <a:cubicBezTo>
                      <a:pt x="3918" y="0"/>
                      <a:pt x="3653" y="36"/>
                      <a:pt x="3395" y="108"/>
                    </a:cubicBezTo>
                    <a:cubicBezTo>
                      <a:pt x="2686" y="338"/>
                      <a:pt x="2102" y="776"/>
                      <a:pt x="1663" y="1360"/>
                    </a:cubicBezTo>
                    <a:cubicBezTo>
                      <a:pt x="1392" y="1714"/>
                      <a:pt x="1142" y="2090"/>
                      <a:pt x="892" y="2444"/>
                    </a:cubicBezTo>
                    <a:lnTo>
                      <a:pt x="433" y="3070"/>
                    </a:lnTo>
                    <a:cubicBezTo>
                      <a:pt x="287" y="3279"/>
                      <a:pt x="183" y="3508"/>
                      <a:pt x="16" y="3717"/>
                    </a:cubicBezTo>
                    <a:cubicBezTo>
                      <a:pt x="1" y="3746"/>
                      <a:pt x="28" y="3776"/>
                      <a:pt x="60" y="3776"/>
                    </a:cubicBezTo>
                    <a:cubicBezTo>
                      <a:pt x="69" y="3776"/>
                      <a:pt x="78" y="3773"/>
                      <a:pt x="87" y="3768"/>
                    </a:cubicBezTo>
                    <a:lnTo>
                      <a:pt x="87" y="3768"/>
                    </a:lnTo>
                    <a:cubicBezTo>
                      <a:pt x="84" y="3772"/>
                      <a:pt x="81" y="3776"/>
                      <a:pt x="78" y="3779"/>
                    </a:cubicBezTo>
                    <a:lnTo>
                      <a:pt x="99" y="3758"/>
                    </a:lnTo>
                    <a:lnTo>
                      <a:pt x="99" y="3758"/>
                    </a:lnTo>
                    <a:cubicBezTo>
                      <a:pt x="95" y="3762"/>
                      <a:pt x="91" y="3766"/>
                      <a:pt x="87" y="3768"/>
                    </a:cubicBezTo>
                    <a:lnTo>
                      <a:pt x="87" y="3768"/>
                    </a:lnTo>
                    <a:cubicBezTo>
                      <a:pt x="210" y="3607"/>
                      <a:pt x="352" y="3484"/>
                      <a:pt x="454" y="3341"/>
                    </a:cubicBezTo>
                    <a:cubicBezTo>
                      <a:pt x="579" y="3195"/>
                      <a:pt x="704" y="3028"/>
                      <a:pt x="829" y="2862"/>
                    </a:cubicBezTo>
                    <a:cubicBezTo>
                      <a:pt x="1059" y="2549"/>
                      <a:pt x="1288" y="2215"/>
                      <a:pt x="1538" y="1902"/>
                    </a:cubicBezTo>
                    <a:cubicBezTo>
                      <a:pt x="1956" y="1339"/>
                      <a:pt x="2414" y="755"/>
                      <a:pt x="3082" y="484"/>
                    </a:cubicBezTo>
                    <a:cubicBezTo>
                      <a:pt x="3424" y="336"/>
                      <a:pt x="3783" y="266"/>
                      <a:pt x="4138" y="266"/>
                    </a:cubicBezTo>
                    <a:cubicBezTo>
                      <a:pt x="5036" y="266"/>
                      <a:pt x="5905" y="719"/>
                      <a:pt x="6398" y="1527"/>
                    </a:cubicBezTo>
                    <a:cubicBezTo>
                      <a:pt x="6586" y="1819"/>
                      <a:pt x="6711" y="2152"/>
                      <a:pt x="6774" y="2486"/>
                    </a:cubicBezTo>
                    <a:cubicBezTo>
                      <a:pt x="6815" y="2653"/>
                      <a:pt x="6836" y="2820"/>
                      <a:pt x="6836" y="3008"/>
                    </a:cubicBezTo>
                    <a:cubicBezTo>
                      <a:pt x="6815" y="3174"/>
                      <a:pt x="6815" y="3341"/>
                      <a:pt x="6857" y="3508"/>
                    </a:cubicBezTo>
                    <a:cubicBezTo>
                      <a:pt x="6868" y="3553"/>
                      <a:pt x="6903" y="3574"/>
                      <a:pt x="6940" y="3574"/>
                    </a:cubicBezTo>
                    <a:cubicBezTo>
                      <a:pt x="6972" y="3574"/>
                      <a:pt x="7005" y="3558"/>
                      <a:pt x="7024" y="3529"/>
                    </a:cubicBezTo>
                    <a:cubicBezTo>
                      <a:pt x="7212" y="3279"/>
                      <a:pt x="7149" y="2862"/>
                      <a:pt x="7107" y="2570"/>
                    </a:cubicBezTo>
                    <a:cubicBezTo>
                      <a:pt x="7045" y="2236"/>
                      <a:pt x="6961" y="1923"/>
                      <a:pt x="6815" y="1631"/>
                    </a:cubicBezTo>
                    <a:cubicBezTo>
                      <a:pt x="6523" y="1026"/>
                      <a:pt x="6023" y="526"/>
                      <a:pt x="5397" y="254"/>
                    </a:cubicBezTo>
                    <a:cubicBezTo>
                      <a:pt x="5014" y="88"/>
                      <a:pt x="4599" y="0"/>
                      <a:pt x="4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9"/>
              <p:cNvSpPr/>
              <p:nvPr/>
            </p:nvSpPr>
            <p:spPr>
              <a:xfrm>
                <a:off x="-390650" y="3865550"/>
                <a:ext cx="302175" cy="65575"/>
              </a:xfrm>
              <a:custGeom>
                <a:avLst/>
                <a:gdLst/>
                <a:ahLst/>
                <a:cxnLst/>
                <a:rect l="l" t="t" r="r" b="b"/>
                <a:pathLst>
                  <a:path w="12087" h="2623" extrusionOk="0">
                    <a:moveTo>
                      <a:pt x="2430" y="1"/>
                    </a:moveTo>
                    <a:cubicBezTo>
                      <a:pt x="2327" y="1"/>
                      <a:pt x="2222" y="5"/>
                      <a:pt x="2117" y="12"/>
                    </a:cubicBezTo>
                    <a:cubicBezTo>
                      <a:pt x="1366" y="75"/>
                      <a:pt x="511" y="367"/>
                      <a:pt x="31" y="993"/>
                    </a:cubicBezTo>
                    <a:cubicBezTo>
                      <a:pt x="1" y="1038"/>
                      <a:pt x="47" y="1072"/>
                      <a:pt x="90" y="1072"/>
                    </a:cubicBezTo>
                    <a:cubicBezTo>
                      <a:pt x="107" y="1072"/>
                      <a:pt x="124" y="1067"/>
                      <a:pt x="135" y="1055"/>
                    </a:cubicBezTo>
                    <a:cubicBezTo>
                      <a:pt x="677" y="576"/>
                      <a:pt x="1387" y="284"/>
                      <a:pt x="2117" y="242"/>
                    </a:cubicBezTo>
                    <a:cubicBezTo>
                      <a:pt x="2205" y="237"/>
                      <a:pt x="2294" y="235"/>
                      <a:pt x="2382" y="235"/>
                    </a:cubicBezTo>
                    <a:cubicBezTo>
                      <a:pt x="3085" y="235"/>
                      <a:pt x="3781" y="381"/>
                      <a:pt x="4411" y="659"/>
                    </a:cubicBezTo>
                    <a:cubicBezTo>
                      <a:pt x="6017" y="1264"/>
                      <a:pt x="7435" y="2348"/>
                      <a:pt x="9167" y="2578"/>
                    </a:cubicBezTo>
                    <a:cubicBezTo>
                      <a:pt x="9389" y="2607"/>
                      <a:pt x="9607" y="2622"/>
                      <a:pt x="9823" y="2622"/>
                    </a:cubicBezTo>
                    <a:cubicBezTo>
                      <a:pt x="10072" y="2622"/>
                      <a:pt x="10318" y="2602"/>
                      <a:pt x="10564" y="2557"/>
                    </a:cubicBezTo>
                    <a:cubicBezTo>
                      <a:pt x="10814" y="2515"/>
                      <a:pt x="11065" y="2474"/>
                      <a:pt x="11294" y="2432"/>
                    </a:cubicBezTo>
                    <a:cubicBezTo>
                      <a:pt x="11544" y="2411"/>
                      <a:pt x="11795" y="2348"/>
                      <a:pt x="12024" y="2265"/>
                    </a:cubicBezTo>
                    <a:cubicBezTo>
                      <a:pt x="12087" y="2223"/>
                      <a:pt x="12066" y="2161"/>
                      <a:pt x="12003" y="2140"/>
                    </a:cubicBezTo>
                    <a:cubicBezTo>
                      <a:pt x="11937" y="2125"/>
                      <a:pt x="11868" y="2118"/>
                      <a:pt x="11798" y="2118"/>
                    </a:cubicBezTo>
                    <a:cubicBezTo>
                      <a:pt x="11670" y="2118"/>
                      <a:pt x="11540" y="2141"/>
                      <a:pt x="11419" y="2182"/>
                    </a:cubicBezTo>
                    <a:cubicBezTo>
                      <a:pt x="11169" y="2223"/>
                      <a:pt x="10939" y="2265"/>
                      <a:pt x="10689" y="2307"/>
                    </a:cubicBezTo>
                    <a:cubicBezTo>
                      <a:pt x="10397" y="2362"/>
                      <a:pt x="10096" y="2390"/>
                      <a:pt x="9798" y="2390"/>
                    </a:cubicBezTo>
                    <a:cubicBezTo>
                      <a:pt x="9649" y="2390"/>
                      <a:pt x="9500" y="2383"/>
                      <a:pt x="9354" y="2369"/>
                    </a:cubicBezTo>
                    <a:cubicBezTo>
                      <a:pt x="8457" y="2244"/>
                      <a:pt x="7581" y="1952"/>
                      <a:pt x="6768" y="1514"/>
                    </a:cubicBezTo>
                    <a:cubicBezTo>
                      <a:pt x="5399" y="849"/>
                      <a:pt x="3993" y="1"/>
                      <a:pt x="2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86" name="Google Shape;2286;p29"/>
          <p:cNvGrpSpPr/>
          <p:nvPr/>
        </p:nvGrpSpPr>
        <p:grpSpPr>
          <a:xfrm>
            <a:off x="8191348" y="1286525"/>
            <a:ext cx="1312334" cy="3322151"/>
            <a:chOff x="-221497" y="1179358"/>
            <a:chExt cx="1179732" cy="2866889"/>
          </a:xfrm>
        </p:grpSpPr>
        <p:grpSp>
          <p:nvGrpSpPr>
            <p:cNvPr id="2287" name="Google Shape;2287;p29"/>
            <p:cNvGrpSpPr/>
            <p:nvPr/>
          </p:nvGrpSpPr>
          <p:grpSpPr>
            <a:xfrm>
              <a:off x="-221497" y="1179358"/>
              <a:ext cx="1179732" cy="2866889"/>
              <a:chOff x="-221497" y="1179358"/>
              <a:chExt cx="1179732" cy="2866889"/>
            </a:xfrm>
          </p:grpSpPr>
          <p:grpSp>
            <p:nvGrpSpPr>
              <p:cNvPr id="2288" name="Google Shape;2288;p29"/>
              <p:cNvGrpSpPr/>
              <p:nvPr/>
            </p:nvGrpSpPr>
            <p:grpSpPr>
              <a:xfrm>
                <a:off x="-221497" y="1179358"/>
                <a:ext cx="1179732" cy="2866889"/>
                <a:chOff x="-221497" y="1179358"/>
                <a:chExt cx="1179732" cy="2866889"/>
              </a:xfrm>
            </p:grpSpPr>
            <p:sp>
              <p:nvSpPr>
                <p:cNvPr id="2289" name="Google Shape;2289;p29"/>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9"/>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9"/>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9"/>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9"/>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9"/>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9"/>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9"/>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7" name="Google Shape;2297;p29"/>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29"/>
            <p:cNvGrpSpPr/>
            <p:nvPr/>
          </p:nvGrpSpPr>
          <p:grpSpPr>
            <a:xfrm>
              <a:off x="-93016" y="3230957"/>
              <a:ext cx="501676" cy="471172"/>
              <a:chOff x="-93016" y="3230957"/>
              <a:chExt cx="501676" cy="471172"/>
            </a:xfrm>
          </p:grpSpPr>
          <p:sp>
            <p:nvSpPr>
              <p:cNvPr id="2299" name="Google Shape;2299;p29"/>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9"/>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9"/>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9"/>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 name="Google Shape;2303;p29"/>
            <p:cNvGrpSpPr/>
            <p:nvPr/>
          </p:nvGrpSpPr>
          <p:grpSpPr>
            <a:xfrm>
              <a:off x="-84300" y="2373940"/>
              <a:ext cx="506786" cy="503866"/>
              <a:chOff x="-84300" y="1516940"/>
              <a:chExt cx="506786" cy="503866"/>
            </a:xfrm>
          </p:grpSpPr>
          <p:sp>
            <p:nvSpPr>
              <p:cNvPr id="2304" name="Google Shape;2304;p29"/>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9"/>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9"/>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9"/>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8" name="Google Shape;2308;p29"/>
              <p:cNvGrpSpPr/>
              <p:nvPr/>
            </p:nvGrpSpPr>
            <p:grpSpPr>
              <a:xfrm>
                <a:off x="-84300" y="1516940"/>
                <a:ext cx="130702" cy="503866"/>
                <a:chOff x="-84300" y="1516940"/>
                <a:chExt cx="130702" cy="503866"/>
              </a:xfrm>
            </p:grpSpPr>
            <p:sp>
              <p:nvSpPr>
                <p:cNvPr id="2309" name="Google Shape;2309;p29"/>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9"/>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11" name="Google Shape;2311;p29"/>
            <p:cNvGrpSpPr/>
            <p:nvPr/>
          </p:nvGrpSpPr>
          <p:grpSpPr>
            <a:xfrm>
              <a:off x="-93016" y="1549632"/>
              <a:ext cx="501676" cy="471172"/>
              <a:chOff x="-93016" y="3230957"/>
              <a:chExt cx="501676" cy="471172"/>
            </a:xfrm>
          </p:grpSpPr>
          <p:sp>
            <p:nvSpPr>
              <p:cNvPr id="2312" name="Google Shape;2312;p29"/>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9"/>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9"/>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9"/>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16" name="Google Shape;2316;p2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2317"/>
        <p:cNvGrpSpPr/>
        <p:nvPr/>
      </p:nvGrpSpPr>
      <p:grpSpPr>
        <a:xfrm>
          <a:off x="0" y="0"/>
          <a:ext cx="0" cy="0"/>
          <a:chOff x="0" y="0"/>
          <a:chExt cx="0" cy="0"/>
        </a:xfrm>
      </p:grpSpPr>
      <p:sp>
        <p:nvSpPr>
          <p:cNvPr id="2318" name="Google Shape;2318;p30"/>
          <p:cNvSpPr txBox="1">
            <a:spLocks noGrp="1"/>
          </p:cNvSpPr>
          <p:nvPr>
            <p:ph type="subTitle" idx="1"/>
          </p:nvPr>
        </p:nvSpPr>
        <p:spPr>
          <a:xfrm>
            <a:off x="2827522" y="3139000"/>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19" name="Google Shape;2319;p30"/>
          <p:cNvSpPr txBox="1">
            <a:spLocks noGrp="1"/>
          </p:cNvSpPr>
          <p:nvPr>
            <p:ph type="subTitle" idx="2"/>
          </p:nvPr>
        </p:nvSpPr>
        <p:spPr>
          <a:xfrm>
            <a:off x="2703300" y="3548375"/>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0" name="Google Shape;2320;p30"/>
          <p:cNvSpPr txBox="1">
            <a:spLocks noGrp="1"/>
          </p:cNvSpPr>
          <p:nvPr>
            <p:ph type="subTitle" idx="3"/>
          </p:nvPr>
        </p:nvSpPr>
        <p:spPr>
          <a:xfrm>
            <a:off x="4648188" y="3548376"/>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1" name="Google Shape;2321;p30"/>
          <p:cNvSpPr txBox="1">
            <a:spLocks noGrp="1"/>
          </p:cNvSpPr>
          <p:nvPr>
            <p:ph type="subTitle" idx="4"/>
          </p:nvPr>
        </p:nvSpPr>
        <p:spPr>
          <a:xfrm>
            <a:off x="758400" y="3548375"/>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2" name="Google Shape;2322;p30"/>
          <p:cNvSpPr txBox="1">
            <a:spLocks noGrp="1"/>
          </p:cNvSpPr>
          <p:nvPr>
            <p:ph type="subTitle" idx="5"/>
          </p:nvPr>
        </p:nvSpPr>
        <p:spPr>
          <a:xfrm>
            <a:off x="6593088" y="3548379"/>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3" name="Google Shape;2323;p30"/>
          <p:cNvSpPr txBox="1">
            <a:spLocks noGrp="1"/>
          </p:cNvSpPr>
          <p:nvPr>
            <p:ph type="subTitle" idx="6"/>
          </p:nvPr>
        </p:nvSpPr>
        <p:spPr>
          <a:xfrm>
            <a:off x="882600" y="3139025"/>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24" name="Google Shape;2324;p30"/>
          <p:cNvSpPr txBox="1">
            <a:spLocks noGrp="1"/>
          </p:cNvSpPr>
          <p:nvPr>
            <p:ph type="subTitle" idx="7"/>
          </p:nvPr>
        </p:nvSpPr>
        <p:spPr>
          <a:xfrm>
            <a:off x="4772407" y="3139025"/>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25" name="Google Shape;2325;p30"/>
          <p:cNvSpPr txBox="1">
            <a:spLocks noGrp="1"/>
          </p:cNvSpPr>
          <p:nvPr>
            <p:ph type="subTitle" idx="8"/>
          </p:nvPr>
        </p:nvSpPr>
        <p:spPr>
          <a:xfrm>
            <a:off x="6717308" y="3139149"/>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26" name="Google Shape;2326;p30"/>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329" name="Google Shape;2329;p30"/>
          <p:cNvGrpSpPr/>
          <p:nvPr/>
        </p:nvGrpSpPr>
        <p:grpSpPr>
          <a:xfrm>
            <a:off x="2936544" y="-329546"/>
            <a:ext cx="2934233" cy="708308"/>
            <a:chOff x="2375925" y="3297600"/>
            <a:chExt cx="735950" cy="177650"/>
          </a:xfrm>
        </p:grpSpPr>
        <p:sp>
          <p:nvSpPr>
            <p:cNvPr id="2330" name="Google Shape;2330;p3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6" name="Google Shape;2336;p3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337" name="Google Shape;2337;p30"/>
          <p:cNvGrpSpPr/>
          <p:nvPr/>
        </p:nvGrpSpPr>
        <p:grpSpPr>
          <a:xfrm>
            <a:off x="-18775" y="-228600"/>
            <a:ext cx="916550" cy="1960450"/>
            <a:chOff x="759850" y="637700"/>
            <a:chExt cx="916550" cy="1960450"/>
          </a:xfrm>
        </p:grpSpPr>
        <p:sp>
          <p:nvSpPr>
            <p:cNvPr id="2338" name="Google Shape;2338;p30"/>
            <p:cNvSpPr/>
            <p:nvPr/>
          </p:nvSpPr>
          <p:spPr>
            <a:xfrm>
              <a:off x="759850" y="1750350"/>
              <a:ext cx="208075" cy="482100"/>
            </a:xfrm>
            <a:custGeom>
              <a:avLst/>
              <a:gdLst/>
              <a:ahLst/>
              <a:cxnLst/>
              <a:rect l="l" t="t" r="r" b="b"/>
              <a:pathLst>
                <a:path w="8323" h="19284" extrusionOk="0">
                  <a:moveTo>
                    <a:pt x="1" y="0"/>
                  </a:moveTo>
                  <a:lnTo>
                    <a:pt x="1" y="19284"/>
                  </a:lnTo>
                  <a:lnTo>
                    <a:pt x="8323" y="19284"/>
                  </a:lnTo>
                  <a:lnTo>
                    <a:pt x="83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0"/>
            <p:cNvSpPr/>
            <p:nvPr/>
          </p:nvSpPr>
          <p:spPr>
            <a:xfrm>
              <a:off x="766275" y="1750350"/>
              <a:ext cx="109100" cy="482100"/>
            </a:xfrm>
            <a:custGeom>
              <a:avLst/>
              <a:gdLst/>
              <a:ahLst/>
              <a:cxnLst/>
              <a:rect l="l" t="t" r="r" b="b"/>
              <a:pathLst>
                <a:path w="4364" h="19284" extrusionOk="0">
                  <a:moveTo>
                    <a:pt x="0" y="0"/>
                  </a:moveTo>
                  <a:lnTo>
                    <a:pt x="0" y="19284"/>
                  </a:lnTo>
                  <a:lnTo>
                    <a:pt x="4363" y="19284"/>
                  </a:lnTo>
                  <a:lnTo>
                    <a:pt x="43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0"/>
            <p:cNvSpPr/>
            <p:nvPr/>
          </p:nvSpPr>
          <p:spPr>
            <a:xfrm>
              <a:off x="778200" y="1750350"/>
              <a:ext cx="44925" cy="482100"/>
            </a:xfrm>
            <a:custGeom>
              <a:avLst/>
              <a:gdLst/>
              <a:ahLst/>
              <a:cxnLst/>
              <a:rect l="l" t="t" r="r" b="b"/>
              <a:pathLst>
                <a:path w="1797" h="19284" extrusionOk="0">
                  <a:moveTo>
                    <a:pt x="0" y="0"/>
                  </a:moveTo>
                  <a:lnTo>
                    <a:pt x="0" y="19284"/>
                  </a:lnTo>
                  <a:lnTo>
                    <a:pt x="1796" y="19284"/>
                  </a:lnTo>
                  <a:lnTo>
                    <a:pt x="17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0"/>
            <p:cNvSpPr/>
            <p:nvPr/>
          </p:nvSpPr>
          <p:spPr>
            <a:xfrm>
              <a:off x="759850" y="1693525"/>
              <a:ext cx="208075" cy="56850"/>
            </a:xfrm>
            <a:custGeom>
              <a:avLst/>
              <a:gdLst/>
              <a:ahLst/>
              <a:cxnLst/>
              <a:rect l="l" t="t" r="r" b="b"/>
              <a:pathLst>
                <a:path w="8323" h="2274" extrusionOk="0">
                  <a:moveTo>
                    <a:pt x="3740" y="0"/>
                  </a:moveTo>
                  <a:lnTo>
                    <a:pt x="1" y="2273"/>
                  </a:lnTo>
                  <a:lnTo>
                    <a:pt x="8323" y="2273"/>
                  </a:lnTo>
                  <a:lnTo>
                    <a:pt x="45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0"/>
            <p:cNvSpPr/>
            <p:nvPr/>
          </p:nvSpPr>
          <p:spPr>
            <a:xfrm>
              <a:off x="766275" y="1693525"/>
              <a:ext cx="108175" cy="56850"/>
            </a:xfrm>
            <a:custGeom>
              <a:avLst/>
              <a:gdLst/>
              <a:ahLst/>
              <a:cxnLst/>
              <a:rect l="l" t="t" r="r" b="b"/>
              <a:pathLst>
                <a:path w="4327" h="2274" extrusionOk="0">
                  <a:moveTo>
                    <a:pt x="3520" y="0"/>
                  </a:moveTo>
                  <a:lnTo>
                    <a:pt x="0" y="2273"/>
                  </a:lnTo>
                  <a:lnTo>
                    <a:pt x="4326" y="2273"/>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0"/>
            <p:cNvSpPr/>
            <p:nvPr/>
          </p:nvSpPr>
          <p:spPr>
            <a:xfrm>
              <a:off x="779100" y="1693525"/>
              <a:ext cx="80675" cy="56850"/>
            </a:xfrm>
            <a:custGeom>
              <a:avLst/>
              <a:gdLst/>
              <a:ahLst/>
              <a:cxnLst/>
              <a:rect l="l" t="t" r="r" b="b"/>
              <a:pathLst>
                <a:path w="3227" h="2274" extrusionOk="0">
                  <a:moveTo>
                    <a:pt x="3043" y="0"/>
                  </a:moveTo>
                  <a:lnTo>
                    <a:pt x="1" y="2273"/>
                  </a:lnTo>
                  <a:lnTo>
                    <a:pt x="1760" y="2273"/>
                  </a:lnTo>
                  <a:lnTo>
                    <a:pt x="32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0"/>
            <p:cNvSpPr/>
            <p:nvPr/>
          </p:nvSpPr>
          <p:spPr>
            <a:xfrm>
              <a:off x="853350" y="637700"/>
              <a:ext cx="21100" cy="1055850"/>
            </a:xfrm>
            <a:custGeom>
              <a:avLst/>
              <a:gdLst/>
              <a:ahLst/>
              <a:cxnLst/>
              <a:rect l="l" t="t" r="r" b="b"/>
              <a:pathLst>
                <a:path w="844" h="42234" extrusionOk="0">
                  <a:moveTo>
                    <a:pt x="0" y="1"/>
                  </a:moveTo>
                  <a:lnTo>
                    <a:pt x="0" y="42233"/>
                  </a:lnTo>
                  <a:lnTo>
                    <a:pt x="843" y="42233"/>
                  </a:lnTo>
                  <a:lnTo>
                    <a:pt x="8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0"/>
            <p:cNvSpPr/>
            <p:nvPr/>
          </p:nvSpPr>
          <p:spPr>
            <a:xfrm>
              <a:off x="1114550" y="21160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0"/>
            <p:cNvSpPr/>
            <p:nvPr/>
          </p:nvSpPr>
          <p:spPr>
            <a:xfrm>
              <a:off x="1120050" y="21160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0"/>
            <p:cNvSpPr/>
            <p:nvPr/>
          </p:nvSpPr>
          <p:spPr>
            <a:xfrm>
              <a:off x="1131950" y="21160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0"/>
            <p:cNvSpPr/>
            <p:nvPr/>
          </p:nvSpPr>
          <p:spPr>
            <a:xfrm>
              <a:off x="1114550" y="20583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0"/>
            <p:cNvSpPr/>
            <p:nvPr/>
          </p:nvSpPr>
          <p:spPr>
            <a:xfrm>
              <a:off x="1120050" y="20583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0"/>
            <p:cNvSpPr/>
            <p:nvPr/>
          </p:nvSpPr>
          <p:spPr>
            <a:xfrm>
              <a:off x="1133800" y="20583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0"/>
            <p:cNvSpPr/>
            <p:nvPr/>
          </p:nvSpPr>
          <p:spPr>
            <a:xfrm>
              <a:off x="1208025" y="63770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0"/>
            <p:cNvSpPr/>
            <p:nvPr/>
          </p:nvSpPr>
          <p:spPr>
            <a:xfrm>
              <a:off x="1468325" y="15093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0"/>
            <p:cNvSpPr/>
            <p:nvPr/>
          </p:nvSpPr>
          <p:spPr>
            <a:xfrm>
              <a:off x="1473825" y="15093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0"/>
            <p:cNvSpPr/>
            <p:nvPr/>
          </p:nvSpPr>
          <p:spPr>
            <a:xfrm>
              <a:off x="1485725" y="15093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0"/>
            <p:cNvSpPr/>
            <p:nvPr/>
          </p:nvSpPr>
          <p:spPr>
            <a:xfrm>
              <a:off x="1468325" y="14524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0"/>
            <p:cNvSpPr/>
            <p:nvPr/>
          </p:nvSpPr>
          <p:spPr>
            <a:xfrm>
              <a:off x="1473825" y="14524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0"/>
            <p:cNvSpPr/>
            <p:nvPr/>
          </p:nvSpPr>
          <p:spPr>
            <a:xfrm>
              <a:off x="1487575" y="14524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0"/>
            <p:cNvSpPr/>
            <p:nvPr/>
          </p:nvSpPr>
          <p:spPr>
            <a:xfrm>
              <a:off x="1561800" y="63770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30"/>
          <p:cNvGrpSpPr/>
          <p:nvPr/>
        </p:nvGrpSpPr>
        <p:grpSpPr>
          <a:xfrm>
            <a:off x="8385508" y="3395797"/>
            <a:ext cx="1694780" cy="1702546"/>
            <a:chOff x="2324025" y="922550"/>
            <a:chExt cx="2073125" cy="2082625"/>
          </a:xfrm>
        </p:grpSpPr>
        <p:sp>
          <p:nvSpPr>
            <p:cNvPr id="2360" name="Google Shape;2360;p30"/>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0"/>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0"/>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0"/>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0"/>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0"/>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0"/>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0"/>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0"/>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0"/>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0"/>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0"/>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0"/>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0"/>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0"/>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0"/>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0"/>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0"/>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0"/>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0"/>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0"/>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0"/>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0"/>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0"/>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0"/>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0"/>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0"/>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5"/>
        <p:cNvGrpSpPr/>
        <p:nvPr/>
      </p:nvGrpSpPr>
      <p:grpSpPr>
        <a:xfrm>
          <a:off x="0" y="0"/>
          <a:ext cx="0" cy="0"/>
          <a:chOff x="0" y="0"/>
          <a:chExt cx="0" cy="0"/>
        </a:xfrm>
      </p:grpSpPr>
      <p:sp>
        <p:nvSpPr>
          <p:cNvPr id="216" name="Google Shape;216;p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19" name="Google Shape;219;p4"/>
          <p:cNvGrpSpPr/>
          <p:nvPr/>
        </p:nvGrpSpPr>
        <p:grpSpPr>
          <a:xfrm>
            <a:off x="2936544" y="-329546"/>
            <a:ext cx="2934233" cy="708308"/>
            <a:chOff x="2375925" y="3297600"/>
            <a:chExt cx="735950" cy="177650"/>
          </a:xfrm>
        </p:grpSpPr>
        <p:sp>
          <p:nvSpPr>
            <p:cNvPr id="220" name="Google Shape;220;p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 name="Google Shape;226;p4"/>
          <p:cNvSpPr txBox="1">
            <a:spLocks noGrp="1"/>
          </p:cNvSpPr>
          <p:nvPr>
            <p:ph type="body" idx="1"/>
          </p:nvPr>
        </p:nvSpPr>
        <p:spPr>
          <a:xfrm>
            <a:off x="720000" y="1152475"/>
            <a:ext cx="7704000" cy="3130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Char char="●"/>
              <a:defRPr sz="1400">
                <a:solidFill>
                  <a:schemeClr val="dk1"/>
                </a:solidFill>
              </a:defRPr>
            </a:lvl1pPr>
            <a:lvl2pPr marL="914400" lvl="1" indent="-317500" rtl="0">
              <a:lnSpc>
                <a:spcPct val="100000"/>
              </a:lnSpc>
              <a:spcBef>
                <a:spcPts val="1000"/>
              </a:spcBef>
              <a:spcAft>
                <a:spcPts val="0"/>
              </a:spcAft>
              <a:buClr>
                <a:schemeClr val="dk1"/>
              </a:buClr>
              <a:buSzPts val="1400"/>
              <a:buChar char="○"/>
              <a:defRPr>
                <a:solidFill>
                  <a:schemeClr val="dk1"/>
                </a:solidFill>
              </a:defRPr>
            </a:lvl2pPr>
            <a:lvl3pPr marL="1371600" lvl="2" indent="-317500" rtl="0">
              <a:lnSpc>
                <a:spcPct val="100000"/>
              </a:lnSpc>
              <a:spcBef>
                <a:spcPts val="0"/>
              </a:spcBef>
              <a:spcAft>
                <a:spcPts val="0"/>
              </a:spcAft>
              <a:buClr>
                <a:schemeClr val="dk1"/>
              </a:buClr>
              <a:buSzPts val="1400"/>
              <a:buChar char="■"/>
              <a:defRPr>
                <a:solidFill>
                  <a:schemeClr val="dk1"/>
                </a:solidFill>
              </a:defRPr>
            </a:lvl3pPr>
            <a:lvl4pPr marL="1828800" lvl="3" indent="-317500" rtl="0">
              <a:lnSpc>
                <a:spcPct val="100000"/>
              </a:lnSpc>
              <a:spcBef>
                <a:spcPts val="0"/>
              </a:spcBef>
              <a:spcAft>
                <a:spcPts val="0"/>
              </a:spcAft>
              <a:buClr>
                <a:schemeClr val="dk1"/>
              </a:buClr>
              <a:buSzPts val="1400"/>
              <a:buChar char="●"/>
              <a:defRPr>
                <a:solidFill>
                  <a:schemeClr val="dk1"/>
                </a:solidFill>
              </a:defRPr>
            </a:lvl4pPr>
            <a:lvl5pPr marL="2286000" lvl="4" indent="-317500" rtl="0">
              <a:lnSpc>
                <a:spcPct val="100000"/>
              </a:lnSpc>
              <a:spcBef>
                <a:spcPts val="0"/>
              </a:spcBef>
              <a:spcAft>
                <a:spcPts val="0"/>
              </a:spcAft>
              <a:buClr>
                <a:schemeClr val="dk1"/>
              </a:buClr>
              <a:buSzPts val="1400"/>
              <a:buChar char="○"/>
              <a:defRPr>
                <a:solidFill>
                  <a:schemeClr val="dk1"/>
                </a:solidFill>
              </a:defRPr>
            </a:lvl5pPr>
            <a:lvl6pPr marL="2743200" lvl="5" indent="-317500" rtl="0">
              <a:lnSpc>
                <a:spcPct val="100000"/>
              </a:lnSpc>
              <a:spcBef>
                <a:spcPts val="0"/>
              </a:spcBef>
              <a:spcAft>
                <a:spcPts val="0"/>
              </a:spcAft>
              <a:buClr>
                <a:schemeClr val="dk1"/>
              </a:buClr>
              <a:buSzPts val="1400"/>
              <a:buChar char="■"/>
              <a:defRPr>
                <a:solidFill>
                  <a:schemeClr val="dk1"/>
                </a:solidFill>
              </a:defRPr>
            </a:lvl6pPr>
            <a:lvl7pPr marL="3200400" lvl="6" indent="-317500" rtl="0">
              <a:lnSpc>
                <a:spcPct val="100000"/>
              </a:lnSpc>
              <a:spcBef>
                <a:spcPts val="0"/>
              </a:spcBef>
              <a:spcAft>
                <a:spcPts val="0"/>
              </a:spcAft>
              <a:buClr>
                <a:schemeClr val="dk1"/>
              </a:buClr>
              <a:buSzPts val="1400"/>
              <a:buChar char="●"/>
              <a:defRPr>
                <a:solidFill>
                  <a:schemeClr val="dk1"/>
                </a:solidFill>
              </a:defRPr>
            </a:lvl7pPr>
            <a:lvl8pPr marL="3657600" lvl="7" indent="-317500" rtl="0">
              <a:lnSpc>
                <a:spcPct val="100000"/>
              </a:lnSpc>
              <a:spcBef>
                <a:spcPts val="0"/>
              </a:spcBef>
              <a:spcAft>
                <a:spcPts val="0"/>
              </a:spcAft>
              <a:buClr>
                <a:schemeClr val="dk1"/>
              </a:buClr>
              <a:buSzPts val="1400"/>
              <a:buChar char="○"/>
              <a:defRPr>
                <a:solidFill>
                  <a:schemeClr val="dk1"/>
                </a:solidFill>
              </a:defRPr>
            </a:lvl8pPr>
            <a:lvl9pPr marL="4114800" lvl="8" indent="-317500" rtl="0">
              <a:lnSpc>
                <a:spcPct val="100000"/>
              </a:lnSpc>
              <a:spcBef>
                <a:spcPts val="0"/>
              </a:spcBef>
              <a:spcAft>
                <a:spcPts val="0"/>
              </a:spcAft>
              <a:buClr>
                <a:schemeClr val="dk1"/>
              </a:buClr>
              <a:buSzPts val="1400"/>
              <a:buChar char="■"/>
              <a:defRPr>
                <a:solidFill>
                  <a:schemeClr val="dk1"/>
                </a:solidFill>
              </a:defRPr>
            </a:lvl9pPr>
          </a:lstStyle>
          <a:p>
            <a:endParaRPr/>
          </a:p>
        </p:txBody>
      </p:sp>
      <p:sp>
        <p:nvSpPr>
          <p:cNvPr id="227" name="Google Shape;227;p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s 2">
  <p:cSld name="BLANK_1_1_1_1_2_1">
    <p:spTree>
      <p:nvGrpSpPr>
        <p:cNvPr id="1" name="Shape 2387"/>
        <p:cNvGrpSpPr/>
        <p:nvPr/>
      </p:nvGrpSpPr>
      <p:grpSpPr>
        <a:xfrm>
          <a:off x="0" y="0"/>
          <a:ext cx="0" cy="0"/>
          <a:chOff x="0" y="0"/>
          <a:chExt cx="0" cy="0"/>
        </a:xfrm>
      </p:grpSpPr>
      <p:sp>
        <p:nvSpPr>
          <p:cNvPr id="2388" name="Google Shape;2388;p31"/>
          <p:cNvSpPr txBox="1">
            <a:spLocks noGrp="1"/>
          </p:cNvSpPr>
          <p:nvPr>
            <p:ph type="subTitle" idx="1"/>
          </p:nvPr>
        </p:nvSpPr>
        <p:spPr>
          <a:xfrm>
            <a:off x="2679201" y="2836325"/>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89" name="Google Shape;2389;p31"/>
          <p:cNvSpPr txBox="1">
            <a:spLocks noGrp="1"/>
          </p:cNvSpPr>
          <p:nvPr>
            <p:ph type="subTitle" idx="2"/>
          </p:nvPr>
        </p:nvSpPr>
        <p:spPr>
          <a:xfrm>
            <a:off x="2679150" y="3245700"/>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0" name="Google Shape;2390;p31"/>
          <p:cNvSpPr txBox="1">
            <a:spLocks noGrp="1"/>
          </p:cNvSpPr>
          <p:nvPr>
            <p:ph type="subTitle" idx="3"/>
          </p:nvPr>
        </p:nvSpPr>
        <p:spPr>
          <a:xfrm>
            <a:off x="4660800" y="1775601"/>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1" name="Google Shape;2391;p31"/>
          <p:cNvSpPr txBox="1">
            <a:spLocks noGrp="1"/>
          </p:cNvSpPr>
          <p:nvPr>
            <p:ph type="subTitle" idx="4"/>
          </p:nvPr>
        </p:nvSpPr>
        <p:spPr>
          <a:xfrm>
            <a:off x="2679138" y="1775600"/>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2" name="Google Shape;2392;p31"/>
          <p:cNvSpPr txBox="1">
            <a:spLocks noGrp="1"/>
          </p:cNvSpPr>
          <p:nvPr>
            <p:ph type="subTitle" idx="5"/>
          </p:nvPr>
        </p:nvSpPr>
        <p:spPr>
          <a:xfrm>
            <a:off x="4660813" y="3245554"/>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3" name="Google Shape;2393;p31"/>
          <p:cNvSpPr txBox="1">
            <a:spLocks noGrp="1"/>
          </p:cNvSpPr>
          <p:nvPr>
            <p:ph type="subTitle" idx="6"/>
          </p:nvPr>
        </p:nvSpPr>
        <p:spPr>
          <a:xfrm>
            <a:off x="2679138" y="1366250"/>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94" name="Google Shape;2394;p31"/>
          <p:cNvSpPr txBox="1">
            <a:spLocks noGrp="1"/>
          </p:cNvSpPr>
          <p:nvPr>
            <p:ph type="subTitle" idx="7"/>
          </p:nvPr>
        </p:nvSpPr>
        <p:spPr>
          <a:xfrm>
            <a:off x="4660826" y="1366250"/>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95" name="Google Shape;2395;p31"/>
          <p:cNvSpPr txBox="1">
            <a:spLocks noGrp="1"/>
          </p:cNvSpPr>
          <p:nvPr>
            <p:ph type="subTitle" idx="8"/>
          </p:nvPr>
        </p:nvSpPr>
        <p:spPr>
          <a:xfrm>
            <a:off x="4660838" y="2836325"/>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96" name="Google Shape;2396;p3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399" name="Google Shape;2399;p31"/>
          <p:cNvGrpSpPr/>
          <p:nvPr/>
        </p:nvGrpSpPr>
        <p:grpSpPr>
          <a:xfrm>
            <a:off x="2936544" y="-329546"/>
            <a:ext cx="2934233" cy="708308"/>
            <a:chOff x="2375925" y="3297600"/>
            <a:chExt cx="735950" cy="177650"/>
          </a:xfrm>
        </p:grpSpPr>
        <p:sp>
          <p:nvSpPr>
            <p:cNvPr id="2400" name="Google Shape;2400;p3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6" name="Google Shape;2406;p3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407" name="Google Shape;2407;p31"/>
          <p:cNvGrpSpPr/>
          <p:nvPr/>
        </p:nvGrpSpPr>
        <p:grpSpPr>
          <a:xfrm>
            <a:off x="164725" y="-313400"/>
            <a:ext cx="561850" cy="1960450"/>
            <a:chOff x="164725" y="0"/>
            <a:chExt cx="561850" cy="1960450"/>
          </a:xfrm>
        </p:grpSpPr>
        <p:sp>
          <p:nvSpPr>
            <p:cNvPr id="2408" name="Google Shape;2408;p31"/>
            <p:cNvSpPr/>
            <p:nvPr/>
          </p:nvSpPr>
          <p:spPr>
            <a:xfrm>
              <a:off x="164725" y="14783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1"/>
            <p:cNvSpPr/>
            <p:nvPr/>
          </p:nvSpPr>
          <p:spPr>
            <a:xfrm>
              <a:off x="170225" y="14783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1"/>
            <p:cNvSpPr/>
            <p:nvPr/>
          </p:nvSpPr>
          <p:spPr>
            <a:xfrm>
              <a:off x="182125" y="14783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1"/>
            <p:cNvSpPr/>
            <p:nvPr/>
          </p:nvSpPr>
          <p:spPr>
            <a:xfrm>
              <a:off x="164725" y="14206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1"/>
            <p:cNvSpPr/>
            <p:nvPr/>
          </p:nvSpPr>
          <p:spPr>
            <a:xfrm>
              <a:off x="170225" y="14206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1"/>
            <p:cNvSpPr/>
            <p:nvPr/>
          </p:nvSpPr>
          <p:spPr>
            <a:xfrm>
              <a:off x="183975" y="14206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1"/>
            <p:cNvSpPr/>
            <p:nvPr/>
          </p:nvSpPr>
          <p:spPr>
            <a:xfrm>
              <a:off x="258200" y="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1"/>
            <p:cNvSpPr/>
            <p:nvPr/>
          </p:nvSpPr>
          <p:spPr>
            <a:xfrm>
              <a:off x="518500" y="8716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1"/>
            <p:cNvSpPr/>
            <p:nvPr/>
          </p:nvSpPr>
          <p:spPr>
            <a:xfrm>
              <a:off x="524000" y="8716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1"/>
            <p:cNvSpPr/>
            <p:nvPr/>
          </p:nvSpPr>
          <p:spPr>
            <a:xfrm>
              <a:off x="535900" y="8716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1"/>
            <p:cNvSpPr/>
            <p:nvPr/>
          </p:nvSpPr>
          <p:spPr>
            <a:xfrm>
              <a:off x="518500" y="8147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1"/>
            <p:cNvSpPr/>
            <p:nvPr/>
          </p:nvSpPr>
          <p:spPr>
            <a:xfrm>
              <a:off x="524000" y="8147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1"/>
            <p:cNvSpPr/>
            <p:nvPr/>
          </p:nvSpPr>
          <p:spPr>
            <a:xfrm>
              <a:off x="537750" y="8147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1"/>
            <p:cNvSpPr/>
            <p:nvPr/>
          </p:nvSpPr>
          <p:spPr>
            <a:xfrm>
              <a:off x="611975" y="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422"/>
        <p:cNvGrpSpPr/>
        <p:nvPr/>
      </p:nvGrpSpPr>
      <p:grpSpPr>
        <a:xfrm>
          <a:off x="0" y="0"/>
          <a:ext cx="0" cy="0"/>
          <a:chOff x="0" y="0"/>
          <a:chExt cx="0" cy="0"/>
        </a:xfrm>
      </p:grpSpPr>
      <p:sp>
        <p:nvSpPr>
          <p:cNvPr id="2423" name="Google Shape;2423;p32"/>
          <p:cNvSpPr txBox="1">
            <a:spLocks noGrp="1"/>
          </p:cNvSpPr>
          <p:nvPr>
            <p:ph type="subTitle" idx="1"/>
          </p:nvPr>
        </p:nvSpPr>
        <p:spPr>
          <a:xfrm>
            <a:off x="825100" y="21202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4" name="Google Shape;2424;p32"/>
          <p:cNvSpPr txBox="1">
            <a:spLocks noGrp="1"/>
          </p:cNvSpPr>
          <p:nvPr>
            <p:ph type="subTitle" idx="2"/>
          </p:nvPr>
        </p:nvSpPr>
        <p:spPr>
          <a:xfrm>
            <a:off x="3475500" y="21202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5" name="Google Shape;2425;p32"/>
          <p:cNvSpPr txBox="1">
            <a:spLocks noGrp="1"/>
          </p:cNvSpPr>
          <p:nvPr>
            <p:ph type="subTitle" idx="3"/>
          </p:nvPr>
        </p:nvSpPr>
        <p:spPr>
          <a:xfrm>
            <a:off x="6125900" y="21202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6" name="Google Shape;2426;p32"/>
          <p:cNvSpPr txBox="1">
            <a:spLocks noGrp="1"/>
          </p:cNvSpPr>
          <p:nvPr>
            <p:ph type="subTitle" idx="4"/>
          </p:nvPr>
        </p:nvSpPr>
        <p:spPr>
          <a:xfrm>
            <a:off x="825100" y="377490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7" name="Google Shape;2427;p32"/>
          <p:cNvSpPr txBox="1">
            <a:spLocks noGrp="1"/>
          </p:cNvSpPr>
          <p:nvPr>
            <p:ph type="subTitle" idx="5"/>
          </p:nvPr>
        </p:nvSpPr>
        <p:spPr>
          <a:xfrm>
            <a:off x="6125900" y="377490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8" name="Google Shape;2428;p32"/>
          <p:cNvSpPr txBox="1">
            <a:spLocks noGrp="1"/>
          </p:cNvSpPr>
          <p:nvPr>
            <p:ph type="subTitle" idx="6"/>
          </p:nvPr>
        </p:nvSpPr>
        <p:spPr>
          <a:xfrm>
            <a:off x="1035250" y="167992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29" name="Google Shape;2429;p32"/>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2"/>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2"/>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432" name="Google Shape;2432;p32"/>
          <p:cNvGrpSpPr/>
          <p:nvPr/>
        </p:nvGrpSpPr>
        <p:grpSpPr>
          <a:xfrm>
            <a:off x="2936544" y="-329546"/>
            <a:ext cx="2934233" cy="708308"/>
            <a:chOff x="2375925" y="3297600"/>
            <a:chExt cx="735950" cy="177650"/>
          </a:xfrm>
        </p:grpSpPr>
        <p:sp>
          <p:nvSpPr>
            <p:cNvPr id="2433" name="Google Shape;2433;p3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 name="Google Shape;2439;p32"/>
          <p:cNvGrpSpPr/>
          <p:nvPr/>
        </p:nvGrpSpPr>
        <p:grpSpPr>
          <a:xfrm>
            <a:off x="-178494" y="4189232"/>
            <a:ext cx="776332" cy="720587"/>
            <a:chOff x="-102294" y="3884432"/>
            <a:chExt cx="776332" cy="720587"/>
          </a:xfrm>
        </p:grpSpPr>
        <p:sp>
          <p:nvSpPr>
            <p:cNvPr id="2440" name="Google Shape;2440;p32"/>
            <p:cNvSpPr/>
            <p:nvPr/>
          </p:nvSpPr>
          <p:spPr>
            <a:xfrm>
              <a:off x="112455" y="45097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2"/>
            <p:cNvSpPr/>
            <p:nvPr/>
          </p:nvSpPr>
          <p:spPr>
            <a:xfrm>
              <a:off x="158250" y="3892522"/>
              <a:ext cx="26129" cy="18922"/>
            </a:xfrm>
            <a:custGeom>
              <a:avLst/>
              <a:gdLst/>
              <a:ahLst/>
              <a:cxnLst/>
              <a:rect l="l" t="t" r="r" b="b"/>
              <a:pathLst>
                <a:path w="562" h="407" extrusionOk="0">
                  <a:moveTo>
                    <a:pt x="156" y="1"/>
                  </a:moveTo>
                  <a:lnTo>
                    <a:pt x="271" y="252"/>
                  </a:lnTo>
                  <a:lnTo>
                    <a:pt x="1" y="406"/>
                  </a:lnTo>
                  <a:lnTo>
                    <a:pt x="1" y="406"/>
                  </a:lnTo>
                  <a:lnTo>
                    <a:pt x="561" y="368"/>
                  </a:lnTo>
                  <a:lnTo>
                    <a:pt x="484" y="213"/>
                  </a:lnTo>
                  <a:lnTo>
                    <a:pt x="156"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2"/>
            <p:cNvSpPr/>
            <p:nvPr/>
          </p:nvSpPr>
          <p:spPr>
            <a:xfrm>
              <a:off x="232824" y="3914978"/>
              <a:ext cx="106979" cy="43192"/>
            </a:xfrm>
            <a:custGeom>
              <a:avLst/>
              <a:gdLst/>
              <a:ahLst/>
              <a:cxnLst/>
              <a:rect l="l" t="t" r="r" b="b"/>
              <a:pathLst>
                <a:path w="2301" h="929" extrusionOk="0">
                  <a:moveTo>
                    <a:pt x="2300" y="1"/>
                  </a:moveTo>
                  <a:lnTo>
                    <a:pt x="1508" y="426"/>
                  </a:lnTo>
                  <a:lnTo>
                    <a:pt x="697" y="426"/>
                  </a:lnTo>
                  <a:lnTo>
                    <a:pt x="1" y="658"/>
                  </a:lnTo>
                  <a:lnTo>
                    <a:pt x="909" y="928"/>
                  </a:lnTo>
                  <a:lnTo>
                    <a:pt x="1354" y="754"/>
                  </a:lnTo>
                  <a:lnTo>
                    <a:pt x="2223" y="97"/>
                  </a:lnTo>
                  <a:lnTo>
                    <a:pt x="2300"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2"/>
            <p:cNvSpPr/>
            <p:nvPr/>
          </p:nvSpPr>
          <p:spPr>
            <a:xfrm>
              <a:off x="-39389" y="3902425"/>
              <a:ext cx="25199" cy="18876"/>
            </a:xfrm>
            <a:custGeom>
              <a:avLst/>
              <a:gdLst/>
              <a:ahLst/>
              <a:cxnLst/>
              <a:rect l="l" t="t" r="r" b="b"/>
              <a:pathLst>
                <a:path w="542" h="406" extrusionOk="0">
                  <a:moveTo>
                    <a:pt x="136" y="0"/>
                  </a:moveTo>
                  <a:lnTo>
                    <a:pt x="271" y="251"/>
                  </a:lnTo>
                  <a:lnTo>
                    <a:pt x="1" y="406"/>
                  </a:lnTo>
                  <a:lnTo>
                    <a:pt x="542" y="387"/>
                  </a:lnTo>
                  <a:lnTo>
                    <a:pt x="484" y="213"/>
                  </a:lnTo>
                  <a:lnTo>
                    <a:pt x="136"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2"/>
            <p:cNvSpPr/>
            <p:nvPr/>
          </p:nvSpPr>
          <p:spPr>
            <a:xfrm>
              <a:off x="35185" y="3924881"/>
              <a:ext cx="106979" cy="44075"/>
            </a:xfrm>
            <a:custGeom>
              <a:avLst/>
              <a:gdLst/>
              <a:ahLst/>
              <a:cxnLst/>
              <a:rect l="l" t="t" r="r" b="b"/>
              <a:pathLst>
                <a:path w="2301" h="948" extrusionOk="0">
                  <a:moveTo>
                    <a:pt x="2300" y="0"/>
                  </a:moveTo>
                  <a:lnTo>
                    <a:pt x="1508" y="425"/>
                  </a:lnTo>
                  <a:lnTo>
                    <a:pt x="696" y="425"/>
                  </a:lnTo>
                  <a:lnTo>
                    <a:pt x="0" y="677"/>
                  </a:lnTo>
                  <a:lnTo>
                    <a:pt x="909" y="947"/>
                  </a:lnTo>
                  <a:lnTo>
                    <a:pt x="1353" y="754"/>
                  </a:lnTo>
                  <a:lnTo>
                    <a:pt x="2223" y="116"/>
                  </a:lnTo>
                  <a:lnTo>
                    <a:pt x="2300"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2"/>
            <p:cNvSpPr/>
            <p:nvPr/>
          </p:nvSpPr>
          <p:spPr>
            <a:xfrm>
              <a:off x="-102294" y="3884432"/>
              <a:ext cx="584969" cy="720587"/>
            </a:xfrm>
            <a:custGeom>
              <a:avLst/>
              <a:gdLst/>
              <a:ahLst/>
              <a:cxnLst/>
              <a:rect l="l" t="t" r="r" b="b"/>
              <a:pathLst>
                <a:path w="12582" h="15499" extrusionOk="0">
                  <a:moveTo>
                    <a:pt x="1" y="1"/>
                  </a:moveTo>
                  <a:lnTo>
                    <a:pt x="1991" y="15499"/>
                  </a:lnTo>
                  <a:lnTo>
                    <a:pt x="9740" y="15499"/>
                  </a:lnTo>
                  <a:lnTo>
                    <a:pt x="125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2"/>
            <p:cNvSpPr/>
            <p:nvPr/>
          </p:nvSpPr>
          <p:spPr>
            <a:xfrm>
              <a:off x="307398" y="3884432"/>
              <a:ext cx="175277" cy="720587"/>
            </a:xfrm>
            <a:custGeom>
              <a:avLst/>
              <a:gdLst/>
              <a:ahLst/>
              <a:cxnLst/>
              <a:rect l="l" t="t" r="r" b="b"/>
              <a:pathLst>
                <a:path w="3770" h="15499" extrusionOk="0">
                  <a:moveTo>
                    <a:pt x="580" y="1"/>
                  </a:moveTo>
                  <a:lnTo>
                    <a:pt x="1" y="15499"/>
                  </a:lnTo>
                  <a:lnTo>
                    <a:pt x="928" y="15499"/>
                  </a:lnTo>
                  <a:lnTo>
                    <a:pt x="37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 name="Google Shape;2447;p32"/>
          <p:cNvGrpSpPr/>
          <p:nvPr/>
        </p:nvGrpSpPr>
        <p:grpSpPr>
          <a:xfrm>
            <a:off x="8596720" y="2765541"/>
            <a:ext cx="1133441" cy="1842956"/>
            <a:chOff x="-668855" y="2961316"/>
            <a:chExt cx="1133441" cy="1842956"/>
          </a:xfrm>
        </p:grpSpPr>
        <p:sp>
          <p:nvSpPr>
            <p:cNvPr id="2448" name="Google Shape;2448;p32"/>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9" name="Google Shape;2449;p32"/>
            <p:cNvGrpSpPr/>
            <p:nvPr/>
          </p:nvGrpSpPr>
          <p:grpSpPr>
            <a:xfrm>
              <a:off x="-668855" y="2961316"/>
              <a:ext cx="1133441" cy="1830531"/>
              <a:chOff x="-668855" y="2961316"/>
              <a:chExt cx="1133441" cy="1830531"/>
            </a:xfrm>
          </p:grpSpPr>
          <p:sp>
            <p:nvSpPr>
              <p:cNvPr id="2450" name="Google Shape;2450;p32"/>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2"/>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2" name="Google Shape;2452;p32"/>
              <p:cNvGrpSpPr/>
              <p:nvPr/>
            </p:nvGrpSpPr>
            <p:grpSpPr>
              <a:xfrm>
                <a:off x="-668855" y="2961316"/>
                <a:ext cx="1133441" cy="1830531"/>
                <a:chOff x="4722745" y="2927241"/>
                <a:chExt cx="1133441" cy="1830531"/>
              </a:xfrm>
            </p:grpSpPr>
            <p:sp>
              <p:nvSpPr>
                <p:cNvPr id="2453" name="Google Shape;2453;p32"/>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2"/>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2"/>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2"/>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2"/>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2"/>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2"/>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2"/>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2"/>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2"/>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2"/>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2"/>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2"/>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2"/>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2"/>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8" name="Google Shape;2468;p32"/>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2"/>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2"/>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2"/>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2"/>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2"/>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74" name="Google Shape;2474;p3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75" name="Google Shape;2475;p32"/>
          <p:cNvSpPr txBox="1">
            <a:spLocks noGrp="1"/>
          </p:cNvSpPr>
          <p:nvPr>
            <p:ph type="subTitle" idx="7"/>
          </p:nvPr>
        </p:nvSpPr>
        <p:spPr>
          <a:xfrm>
            <a:off x="3685650" y="167992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6" name="Google Shape;2476;p32"/>
          <p:cNvSpPr txBox="1">
            <a:spLocks noGrp="1"/>
          </p:cNvSpPr>
          <p:nvPr>
            <p:ph type="subTitle" idx="8"/>
          </p:nvPr>
        </p:nvSpPr>
        <p:spPr>
          <a:xfrm>
            <a:off x="6336050" y="167992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7" name="Google Shape;2477;p32"/>
          <p:cNvSpPr txBox="1">
            <a:spLocks noGrp="1"/>
          </p:cNvSpPr>
          <p:nvPr>
            <p:ph type="subTitle" idx="9"/>
          </p:nvPr>
        </p:nvSpPr>
        <p:spPr>
          <a:xfrm>
            <a:off x="1035250" y="333007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8" name="Google Shape;2478;p32"/>
          <p:cNvSpPr txBox="1">
            <a:spLocks noGrp="1"/>
          </p:cNvSpPr>
          <p:nvPr>
            <p:ph type="subTitle" idx="13"/>
          </p:nvPr>
        </p:nvSpPr>
        <p:spPr>
          <a:xfrm>
            <a:off x="3685650" y="3331100"/>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9" name="Google Shape;2479;p32"/>
          <p:cNvSpPr txBox="1">
            <a:spLocks noGrp="1"/>
          </p:cNvSpPr>
          <p:nvPr>
            <p:ph type="subTitle" idx="14"/>
          </p:nvPr>
        </p:nvSpPr>
        <p:spPr>
          <a:xfrm>
            <a:off x="6336050" y="333007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80" name="Google Shape;2480;p32"/>
          <p:cNvSpPr txBox="1">
            <a:spLocks noGrp="1"/>
          </p:cNvSpPr>
          <p:nvPr>
            <p:ph type="subTitle" idx="15"/>
          </p:nvPr>
        </p:nvSpPr>
        <p:spPr>
          <a:xfrm>
            <a:off x="3475500" y="377490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six columns 1">
  <p:cSld name="BLANK_1_1_1_1_1_2">
    <p:spTree>
      <p:nvGrpSpPr>
        <p:cNvPr id="1" name="Shape 2481"/>
        <p:cNvGrpSpPr/>
        <p:nvPr/>
      </p:nvGrpSpPr>
      <p:grpSpPr>
        <a:xfrm>
          <a:off x="0" y="0"/>
          <a:ext cx="0" cy="0"/>
          <a:chOff x="0" y="0"/>
          <a:chExt cx="0" cy="0"/>
        </a:xfrm>
      </p:grpSpPr>
      <p:sp>
        <p:nvSpPr>
          <p:cNvPr id="2482" name="Google Shape;2482;p33"/>
          <p:cNvSpPr txBox="1">
            <a:spLocks noGrp="1"/>
          </p:cNvSpPr>
          <p:nvPr>
            <p:ph type="subTitle" idx="1"/>
          </p:nvPr>
        </p:nvSpPr>
        <p:spPr>
          <a:xfrm>
            <a:off x="2175194" y="175105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3" name="Google Shape;2483;p33"/>
          <p:cNvSpPr txBox="1">
            <a:spLocks noGrp="1"/>
          </p:cNvSpPr>
          <p:nvPr>
            <p:ph type="subTitle" idx="2"/>
          </p:nvPr>
        </p:nvSpPr>
        <p:spPr>
          <a:xfrm>
            <a:off x="4775806" y="175105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4" name="Google Shape;2484;p33"/>
          <p:cNvSpPr txBox="1">
            <a:spLocks noGrp="1"/>
          </p:cNvSpPr>
          <p:nvPr>
            <p:ph type="subTitle" idx="3"/>
          </p:nvPr>
        </p:nvSpPr>
        <p:spPr>
          <a:xfrm>
            <a:off x="4775806" y="3898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85" name="Google Shape;2485;p33"/>
          <p:cNvSpPr txBox="1">
            <a:spLocks noGrp="1"/>
          </p:cNvSpPr>
          <p:nvPr>
            <p:ph type="subTitle" idx="4"/>
          </p:nvPr>
        </p:nvSpPr>
        <p:spPr>
          <a:xfrm>
            <a:off x="2175194" y="2819063"/>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6" name="Google Shape;2486;p33"/>
          <p:cNvSpPr txBox="1">
            <a:spLocks noGrp="1"/>
          </p:cNvSpPr>
          <p:nvPr>
            <p:ph type="subTitle" idx="5"/>
          </p:nvPr>
        </p:nvSpPr>
        <p:spPr>
          <a:xfrm>
            <a:off x="4775806" y="2819063"/>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7" name="Google Shape;2487;p33"/>
          <p:cNvSpPr txBox="1">
            <a:spLocks noGrp="1"/>
          </p:cNvSpPr>
          <p:nvPr>
            <p:ph type="subTitle" idx="6"/>
          </p:nvPr>
        </p:nvSpPr>
        <p:spPr>
          <a:xfrm>
            <a:off x="2318894" y="12989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2"/>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88" name="Google Shape;2488;p3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3"/>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491" name="Google Shape;2491;p33"/>
          <p:cNvGrpSpPr/>
          <p:nvPr/>
        </p:nvGrpSpPr>
        <p:grpSpPr>
          <a:xfrm>
            <a:off x="2936544" y="-329546"/>
            <a:ext cx="2934233" cy="708308"/>
            <a:chOff x="2375925" y="3297600"/>
            <a:chExt cx="735950" cy="177650"/>
          </a:xfrm>
        </p:grpSpPr>
        <p:sp>
          <p:nvSpPr>
            <p:cNvPr id="2492" name="Google Shape;2492;p3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8" name="Google Shape;2498;p3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99" name="Google Shape;2499;p33"/>
          <p:cNvSpPr txBox="1">
            <a:spLocks noGrp="1"/>
          </p:cNvSpPr>
          <p:nvPr>
            <p:ph type="subTitle" idx="7"/>
          </p:nvPr>
        </p:nvSpPr>
        <p:spPr>
          <a:xfrm>
            <a:off x="4919506" y="12989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2"/>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0" name="Google Shape;2500;p33"/>
          <p:cNvSpPr txBox="1">
            <a:spLocks noGrp="1"/>
          </p:cNvSpPr>
          <p:nvPr>
            <p:ph type="subTitle" idx="8"/>
          </p:nvPr>
        </p:nvSpPr>
        <p:spPr>
          <a:xfrm>
            <a:off x="4919506" y="34540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1" name="Google Shape;2501;p33"/>
          <p:cNvSpPr txBox="1">
            <a:spLocks noGrp="1"/>
          </p:cNvSpPr>
          <p:nvPr>
            <p:ph type="subTitle" idx="9"/>
          </p:nvPr>
        </p:nvSpPr>
        <p:spPr>
          <a:xfrm>
            <a:off x="2318894" y="2374238"/>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2" name="Google Shape;2502;p33"/>
          <p:cNvSpPr txBox="1">
            <a:spLocks noGrp="1"/>
          </p:cNvSpPr>
          <p:nvPr>
            <p:ph type="subTitle" idx="13"/>
          </p:nvPr>
        </p:nvSpPr>
        <p:spPr>
          <a:xfrm>
            <a:off x="2318894" y="34540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3" name="Google Shape;2503;p33"/>
          <p:cNvSpPr txBox="1">
            <a:spLocks noGrp="1"/>
          </p:cNvSpPr>
          <p:nvPr>
            <p:ph type="subTitle" idx="14"/>
          </p:nvPr>
        </p:nvSpPr>
        <p:spPr>
          <a:xfrm>
            <a:off x="4919506" y="2374238"/>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4" name="Google Shape;2504;p33"/>
          <p:cNvSpPr txBox="1">
            <a:spLocks noGrp="1"/>
          </p:cNvSpPr>
          <p:nvPr>
            <p:ph type="subTitle" idx="15"/>
          </p:nvPr>
        </p:nvSpPr>
        <p:spPr>
          <a:xfrm>
            <a:off x="2175194" y="3898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2505" name="Google Shape;2505;p33"/>
          <p:cNvGrpSpPr/>
          <p:nvPr/>
        </p:nvGrpSpPr>
        <p:grpSpPr>
          <a:xfrm>
            <a:off x="971388" y="4585270"/>
            <a:ext cx="877200" cy="179069"/>
            <a:chOff x="971388" y="4585270"/>
            <a:chExt cx="877200" cy="179069"/>
          </a:xfrm>
        </p:grpSpPr>
        <p:sp>
          <p:nvSpPr>
            <p:cNvPr id="2506" name="Google Shape;2506;p33"/>
            <p:cNvSpPr/>
            <p:nvPr/>
          </p:nvSpPr>
          <p:spPr>
            <a:xfrm>
              <a:off x="971388" y="4689938"/>
              <a:ext cx="8772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3"/>
            <p:cNvSpPr/>
            <p:nvPr/>
          </p:nvSpPr>
          <p:spPr>
            <a:xfrm>
              <a:off x="1028202" y="4593220"/>
              <a:ext cx="787102" cy="139749"/>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3"/>
            <p:cNvSpPr/>
            <p:nvPr/>
          </p:nvSpPr>
          <p:spPr>
            <a:xfrm>
              <a:off x="1028202" y="4585270"/>
              <a:ext cx="423026" cy="147699"/>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3"/>
            <p:cNvSpPr/>
            <p:nvPr/>
          </p:nvSpPr>
          <p:spPr>
            <a:xfrm>
              <a:off x="1486080" y="4608191"/>
              <a:ext cx="329232" cy="111820"/>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3"/>
            <p:cNvSpPr/>
            <p:nvPr/>
          </p:nvSpPr>
          <p:spPr>
            <a:xfrm>
              <a:off x="1526964" y="4627138"/>
              <a:ext cx="288349" cy="13061"/>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3"/>
            <p:cNvSpPr/>
            <p:nvPr/>
          </p:nvSpPr>
          <p:spPr>
            <a:xfrm>
              <a:off x="1618746" y="4674065"/>
              <a:ext cx="197550" cy="12029"/>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six columns 2">
  <p:cSld name="BLANK_1_1_1_1_1_2_1">
    <p:spTree>
      <p:nvGrpSpPr>
        <p:cNvPr id="1" name="Shape 2512"/>
        <p:cNvGrpSpPr/>
        <p:nvPr/>
      </p:nvGrpSpPr>
      <p:grpSpPr>
        <a:xfrm>
          <a:off x="0" y="0"/>
          <a:ext cx="0" cy="0"/>
          <a:chOff x="0" y="0"/>
          <a:chExt cx="0" cy="0"/>
        </a:xfrm>
      </p:grpSpPr>
      <p:sp>
        <p:nvSpPr>
          <p:cNvPr id="2513" name="Google Shape;2513;p34"/>
          <p:cNvSpPr txBox="1">
            <a:spLocks noGrp="1"/>
          </p:cNvSpPr>
          <p:nvPr>
            <p:ph type="subTitle" idx="1"/>
          </p:nvPr>
        </p:nvSpPr>
        <p:spPr>
          <a:xfrm>
            <a:off x="707125" y="1591793"/>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14" name="Google Shape;2514;p34"/>
          <p:cNvSpPr txBox="1">
            <a:spLocks noGrp="1"/>
          </p:cNvSpPr>
          <p:nvPr>
            <p:ph type="subTitle" idx="2"/>
          </p:nvPr>
        </p:nvSpPr>
        <p:spPr>
          <a:xfrm>
            <a:off x="1821844" y="2683796"/>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15" name="Google Shape;2515;p34"/>
          <p:cNvSpPr txBox="1">
            <a:spLocks noGrp="1"/>
          </p:cNvSpPr>
          <p:nvPr>
            <p:ph type="subTitle" idx="3"/>
          </p:nvPr>
        </p:nvSpPr>
        <p:spPr>
          <a:xfrm>
            <a:off x="774325" y="117744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16" name="Google Shape;2516;p3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4"/>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519" name="Google Shape;2519;p34"/>
          <p:cNvGrpSpPr/>
          <p:nvPr/>
        </p:nvGrpSpPr>
        <p:grpSpPr>
          <a:xfrm>
            <a:off x="2936544" y="-329546"/>
            <a:ext cx="2934233" cy="708308"/>
            <a:chOff x="2375925" y="3297600"/>
            <a:chExt cx="735950" cy="177650"/>
          </a:xfrm>
        </p:grpSpPr>
        <p:sp>
          <p:nvSpPr>
            <p:cNvPr id="2520" name="Google Shape;2520;p3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6" name="Google Shape;2526;p3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27" name="Google Shape;2527;p34"/>
          <p:cNvSpPr txBox="1">
            <a:spLocks noGrp="1"/>
          </p:cNvSpPr>
          <p:nvPr>
            <p:ph type="subTitle" idx="4"/>
          </p:nvPr>
        </p:nvSpPr>
        <p:spPr>
          <a:xfrm>
            <a:off x="1895025" y="227185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28" name="Google Shape;2528;p34"/>
          <p:cNvSpPr txBox="1">
            <a:spLocks noGrp="1"/>
          </p:cNvSpPr>
          <p:nvPr>
            <p:ph type="subTitle" idx="5"/>
          </p:nvPr>
        </p:nvSpPr>
        <p:spPr>
          <a:xfrm>
            <a:off x="3015725" y="336626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29" name="Google Shape;2529;p34"/>
          <p:cNvSpPr txBox="1">
            <a:spLocks noGrp="1"/>
          </p:cNvSpPr>
          <p:nvPr>
            <p:ph type="subTitle" idx="6"/>
          </p:nvPr>
        </p:nvSpPr>
        <p:spPr>
          <a:xfrm>
            <a:off x="2936563" y="3775798"/>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0" name="Google Shape;2530;p34"/>
          <p:cNvSpPr txBox="1">
            <a:spLocks noGrp="1"/>
          </p:cNvSpPr>
          <p:nvPr>
            <p:ph type="subTitle" idx="7"/>
          </p:nvPr>
        </p:nvSpPr>
        <p:spPr>
          <a:xfrm>
            <a:off x="3990775" y="1591793"/>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1" name="Google Shape;2531;p34"/>
          <p:cNvSpPr txBox="1">
            <a:spLocks noGrp="1"/>
          </p:cNvSpPr>
          <p:nvPr>
            <p:ph type="subTitle" idx="8"/>
          </p:nvPr>
        </p:nvSpPr>
        <p:spPr>
          <a:xfrm>
            <a:off x="5105494" y="2683796"/>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2" name="Google Shape;2532;p34"/>
          <p:cNvSpPr txBox="1">
            <a:spLocks noGrp="1"/>
          </p:cNvSpPr>
          <p:nvPr>
            <p:ph type="subTitle" idx="9"/>
          </p:nvPr>
        </p:nvSpPr>
        <p:spPr>
          <a:xfrm>
            <a:off x="4057975" y="117744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3" name="Google Shape;2533;p34"/>
          <p:cNvSpPr txBox="1">
            <a:spLocks noGrp="1"/>
          </p:cNvSpPr>
          <p:nvPr>
            <p:ph type="subTitle" idx="13"/>
          </p:nvPr>
        </p:nvSpPr>
        <p:spPr>
          <a:xfrm>
            <a:off x="5180356" y="227185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4" name="Google Shape;2534;p34"/>
          <p:cNvSpPr txBox="1">
            <a:spLocks noGrp="1"/>
          </p:cNvSpPr>
          <p:nvPr>
            <p:ph type="subTitle" idx="14"/>
          </p:nvPr>
        </p:nvSpPr>
        <p:spPr>
          <a:xfrm>
            <a:off x="6302738" y="336626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5" name="Google Shape;2535;p34"/>
          <p:cNvSpPr txBox="1">
            <a:spLocks noGrp="1"/>
          </p:cNvSpPr>
          <p:nvPr>
            <p:ph type="subTitle" idx="15"/>
          </p:nvPr>
        </p:nvSpPr>
        <p:spPr>
          <a:xfrm>
            <a:off x="6220213" y="3775798"/>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536"/>
        <p:cNvGrpSpPr/>
        <p:nvPr/>
      </p:nvGrpSpPr>
      <p:grpSpPr>
        <a:xfrm>
          <a:off x="0" y="0"/>
          <a:ext cx="0" cy="0"/>
          <a:chOff x="0" y="0"/>
          <a:chExt cx="0" cy="0"/>
        </a:xfrm>
      </p:grpSpPr>
      <p:sp>
        <p:nvSpPr>
          <p:cNvPr id="2537" name="Google Shape;2537;p35"/>
          <p:cNvSpPr txBox="1">
            <a:spLocks noGrp="1"/>
          </p:cNvSpPr>
          <p:nvPr>
            <p:ph type="title" hasCustomPrompt="1"/>
          </p:nvPr>
        </p:nvSpPr>
        <p:spPr>
          <a:xfrm>
            <a:off x="2064500" y="524925"/>
            <a:ext cx="5015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sz="6200">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38" name="Google Shape;2538;p35"/>
          <p:cNvSpPr txBox="1">
            <a:spLocks noGrp="1"/>
          </p:cNvSpPr>
          <p:nvPr>
            <p:ph type="subTitle" idx="1"/>
          </p:nvPr>
        </p:nvSpPr>
        <p:spPr>
          <a:xfrm>
            <a:off x="2064500" y="1429422"/>
            <a:ext cx="5015100" cy="2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9" name="Google Shape;2539;p35"/>
          <p:cNvSpPr txBox="1">
            <a:spLocks noGrp="1"/>
          </p:cNvSpPr>
          <p:nvPr>
            <p:ph type="title" idx="2" hasCustomPrompt="1"/>
          </p:nvPr>
        </p:nvSpPr>
        <p:spPr>
          <a:xfrm>
            <a:off x="2064500" y="1866764"/>
            <a:ext cx="5015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sz="6200">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40" name="Google Shape;2540;p35"/>
          <p:cNvSpPr txBox="1">
            <a:spLocks noGrp="1"/>
          </p:cNvSpPr>
          <p:nvPr>
            <p:ph type="subTitle" idx="3"/>
          </p:nvPr>
        </p:nvSpPr>
        <p:spPr>
          <a:xfrm>
            <a:off x="2064500" y="2771249"/>
            <a:ext cx="5015100" cy="2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41" name="Google Shape;2541;p35"/>
          <p:cNvSpPr txBox="1">
            <a:spLocks noGrp="1"/>
          </p:cNvSpPr>
          <p:nvPr>
            <p:ph type="title" idx="4" hasCustomPrompt="1"/>
          </p:nvPr>
        </p:nvSpPr>
        <p:spPr>
          <a:xfrm>
            <a:off x="2064500" y="3208603"/>
            <a:ext cx="5015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sz="6200">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42" name="Google Shape;2542;p35"/>
          <p:cNvSpPr txBox="1">
            <a:spLocks noGrp="1"/>
          </p:cNvSpPr>
          <p:nvPr>
            <p:ph type="subTitle" idx="5"/>
          </p:nvPr>
        </p:nvSpPr>
        <p:spPr>
          <a:xfrm>
            <a:off x="2064500" y="4113076"/>
            <a:ext cx="5015100" cy="2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43" name="Google Shape;2543;p3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546" name="Google Shape;2546;p35"/>
          <p:cNvGrpSpPr/>
          <p:nvPr/>
        </p:nvGrpSpPr>
        <p:grpSpPr>
          <a:xfrm>
            <a:off x="2936544" y="-329546"/>
            <a:ext cx="2934233" cy="708308"/>
            <a:chOff x="2375925" y="3297600"/>
            <a:chExt cx="735950" cy="177650"/>
          </a:xfrm>
        </p:grpSpPr>
        <p:sp>
          <p:nvSpPr>
            <p:cNvPr id="2547" name="Google Shape;2547;p3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2553"/>
        <p:cNvGrpSpPr/>
        <p:nvPr/>
      </p:nvGrpSpPr>
      <p:grpSpPr>
        <a:xfrm>
          <a:off x="0" y="0"/>
          <a:ext cx="0" cy="0"/>
          <a:chOff x="0" y="0"/>
          <a:chExt cx="0" cy="0"/>
        </a:xfrm>
      </p:grpSpPr>
      <p:sp>
        <p:nvSpPr>
          <p:cNvPr id="2554" name="Google Shape;2554;p36"/>
          <p:cNvSpPr txBox="1">
            <a:spLocks noGrp="1"/>
          </p:cNvSpPr>
          <p:nvPr>
            <p:ph type="title" hasCustomPrompt="1"/>
          </p:nvPr>
        </p:nvSpPr>
        <p:spPr>
          <a:xfrm>
            <a:off x="720000" y="2742305"/>
            <a:ext cx="2295600" cy="31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55" name="Google Shape;2555;p36"/>
          <p:cNvSpPr txBox="1">
            <a:spLocks noGrp="1"/>
          </p:cNvSpPr>
          <p:nvPr>
            <p:ph type="subTitle" idx="1"/>
          </p:nvPr>
        </p:nvSpPr>
        <p:spPr>
          <a:xfrm>
            <a:off x="720000" y="3189578"/>
            <a:ext cx="2295600" cy="86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56" name="Google Shape;2556;p36"/>
          <p:cNvSpPr txBox="1">
            <a:spLocks noGrp="1"/>
          </p:cNvSpPr>
          <p:nvPr>
            <p:ph type="title" idx="2" hasCustomPrompt="1"/>
          </p:nvPr>
        </p:nvSpPr>
        <p:spPr>
          <a:xfrm>
            <a:off x="3419250" y="2742308"/>
            <a:ext cx="2295600" cy="31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57" name="Google Shape;2557;p36"/>
          <p:cNvSpPr txBox="1">
            <a:spLocks noGrp="1"/>
          </p:cNvSpPr>
          <p:nvPr>
            <p:ph type="subTitle" idx="3"/>
          </p:nvPr>
        </p:nvSpPr>
        <p:spPr>
          <a:xfrm>
            <a:off x="3419250" y="3189568"/>
            <a:ext cx="2295600" cy="86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58" name="Google Shape;2558;p36"/>
          <p:cNvSpPr txBox="1">
            <a:spLocks noGrp="1"/>
          </p:cNvSpPr>
          <p:nvPr>
            <p:ph type="title" idx="4" hasCustomPrompt="1"/>
          </p:nvPr>
        </p:nvSpPr>
        <p:spPr>
          <a:xfrm>
            <a:off x="6128400" y="2742301"/>
            <a:ext cx="2295600" cy="31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59" name="Google Shape;2559;p36"/>
          <p:cNvSpPr txBox="1">
            <a:spLocks noGrp="1"/>
          </p:cNvSpPr>
          <p:nvPr>
            <p:ph type="subTitle" idx="5"/>
          </p:nvPr>
        </p:nvSpPr>
        <p:spPr>
          <a:xfrm>
            <a:off x="6128400" y="3189426"/>
            <a:ext cx="2295600" cy="86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60" name="Google Shape;2560;p3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563" name="Google Shape;2563;p36"/>
          <p:cNvGrpSpPr/>
          <p:nvPr/>
        </p:nvGrpSpPr>
        <p:grpSpPr>
          <a:xfrm>
            <a:off x="2936544" y="-329546"/>
            <a:ext cx="2934233" cy="708308"/>
            <a:chOff x="2375925" y="3297600"/>
            <a:chExt cx="735950" cy="177650"/>
          </a:xfrm>
        </p:grpSpPr>
        <p:sp>
          <p:nvSpPr>
            <p:cNvPr id="2564" name="Google Shape;2564;p3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0" name="Google Shape;2570;p36"/>
          <p:cNvSpPr txBox="1">
            <a:spLocks noGrp="1"/>
          </p:cNvSpPr>
          <p:nvPr>
            <p:ph type="title" idx="6"/>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71" name="Google Shape;2571;p36"/>
          <p:cNvGrpSpPr/>
          <p:nvPr/>
        </p:nvGrpSpPr>
        <p:grpSpPr>
          <a:xfrm>
            <a:off x="-315161" y="3083805"/>
            <a:ext cx="1030215" cy="2137882"/>
            <a:chOff x="237400" y="852100"/>
            <a:chExt cx="1760750" cy="3653250"/>
          </a:xfrm>
        </p:grpSpPr>
        <p:sp>
          <p:nvSpPr>
            <p:cNvPr id="2572" name="Google Shape;2572;p36"/>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6"/>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6"/>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4" name="Google Shape;2614;p36"/>
          <p:cNvGrpSpPr/>
          <p:nvPr/>
        </p:nvGrpSpPr>
        <p:grpSpPr>
          <a:xfrm>
            <a:off x="8239683" y="3301472"/>
            <a:ext cx="1694780" cy="1702546"/>
            <a:chOff x="2324025" y="922550"/>
            <a:chExt cx="2073125" cy="2082625"/>
          </a:xfrm>
        </p:grpSpPr>
        <p:sp>
          <p:nvSpPr>
            <p:cNvPr id="2615" name="Google Shape;2615;p36"/>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6"/>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6"/>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6"/>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6"/>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6"/>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6"/>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6"/>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6"/>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6"/>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6"/>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6"/>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6"/>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6"/>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6"/>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6"/>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6"/>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1">
  <p:cSld name="CUSTOM_3">
    <p:spTree>
      <p:nvGrpSpPr>
        <p:cNvPr id="1" name="Shape 2642"/>
        <p:cNvGrpSpPr/>
        <p:nvPr/>
      </p:nvGrpSpPr>
      <p:grpSpPr>
        <a:xfrm>
          <a:off x="0" y="0"/>
          <a:ext cx="0" cy="0"/>
          <a:chOff x="0" y="0"/>
          <a:chExt cx="0" cy="0"/>
        </a:xfrm>
      </p:grpSpPr>
      <p:sp>
        <p:nvSpPr>
          <p:cNvPr id="2643" name="Google Shape;2643;p37"/>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7"/>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645" name="Google Shape;2645;p37"/>
          <p:cNvGrpSpPr/>
          <p:nvPr/>
        </p:nvGrpSpPr>
        <p:grpSpPr>
          <a:xfrm>
            <a:off x="2936544" y="-329546"/>
            <a:ext cx="2934233" cy="708308"/>
            <a:chOff x="2375925" y="3297600"/>
            <a:chExt cx="735950" cy="177650"/>
          </a:xfrm>
        </p:grpSpPr>
        <p:sp>
          <p:nvSpPr>
            <p:cNvPr id="2646" name="Google Shape;2646;p3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2" name="Google Shape;2652;p37"/>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7"/>
          <p:cNvSpPr txBox="1">
            <a:spLocks noGrp="1"/>
          </p:cNvSpPr>
          <p:nvPr>
            <p:ph type="title"/>
          </p:nvPr>
        </p:nvSpPr>
        <p:spPr>
          <a:xfrm>
            <a:off x="1660963" y="2188413"/>
            <a:ext cx="23901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54" name="Google Shape;2654;p37"/>
          <p:cNvSpPr txBox="1">
            <a:spLocks noGrp="1"/>
          </p:cNvSpPr>
          <p:nvPr>
            <p:ph type="title" idx="2" hasCustomPrompt="1"/>
          </p:nvPr>
        </p:nvSpPr>
        <p:spPr>
          <a:xfrm>
            <a:off x="1431263" y="1185150"/>
            <a:ext cx="2849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55" name="Google Shape;2655;p37"/>
          <p:cNvSpPr txBox="1">
            <a:spLocks noGrp="1"/>
          </p:cNvSpPr>
          <p:nvPr>
            <p:ph type="subTitle" idx="1"/>
          </p:nvPr>
        </p:nvSpPr>
        <p:spPr>
          <a:xfrm>
            <a:off x="1431325" y="3380888"/>
            <a:ext cx="2849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56" name="Google Shape;2656;p37"/>
          <p:cNvGrpSpPr/>
          <p:nvPr/>
        </p:nvGrpSpPr>
        <p:grpSpPr>
          <a:xfrm>
            <a:off x="7079785" y="908822"/>
            <a:ext cx="3491058" cy="3699690"/>
            <a:chOff x="7079785" y="908822"/>
            <a:chExt cx="3491058" cy="3699690"/>
          </a:xfrm>
        </p:grpSpPr>
        <p:sp>
          <p:nvSpPr>
            <p:cNvPr id="2657" name="Google Shape;2657;p37"/>
            <p:cNvSpPr/>
            <p:nvPr/>
          </p:nvSpPr>
          <p:spPr>
            <a:xfrm>
              <a:off x="7079785"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7"/>
            <p:cNvSpPr/>
            <p:nvPr/>
          </p:nvSpPr>
          <p:spPr>
            <a:xfrm flipH="1">
              <a:off x="7451909" y="908822"/>
              <a:ext cx="1478916" cy="3430361"/>
            </a:xfrm>
            <a:custGeom>
              <a:avLst/>
              <a:gdLst/>
              <a:ahLst/>
              <a:cxnLst/>
              <a:rect l="l" t="t" r="r" b="b"/>
              <a:pathLst>
                <a:path w="53122" h="123217" extrusionOk="0">
                  <a:moveTo>
                    <a:pt x="6049" y="1"/>
                  </a:moveTo>
                  <a:cubicBezTo>
                    <a:pt x="2713" y="1"/>
                    <a:pt x="1" y="2677"/>
                    <a:pt x="1" y="6013"/>
                  </a:cubicBezTo>
                  <a:lnTo>
                    <a:pt x="1" y="117204"/>
                  </a:lnTo>
                  <a:cubicBezTo>
                    <a:pt x="1" y="120540"/>
                    <a:pt x="2713" y="123216"/>
                    <a:pt x="6049" y="123216"/>
                  </a:cubicBezTo>
                  <a:lnTo>
                    <a:pt x="47109" y="123216"/>
                  </a:lnTo>
                  <a:cubicBezTo>
                    <a:pt x="50445" y="123216"/>
                    <a:pt x="53121" y="120540"/>
                    <a:pt x="53121" y="117204"/>
                  </a:cubicBezTo>
                  <a:lnTo>
                    <a:pt x="53121" y="6013"/>
                  </a:lnTo>
                  <a:cubicBezTo>
                    <a:pt x="53121" y="2677"/>
                    <a:pt x="50445" y="1"/>
                    <a:pt x="47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7"/>
            <p:cNvSpPr/>
            <p:nvPr/>
          </p:nvSpPr>
          <p:spPr>
            <a:xfrm flipH="1">
              <a:off x="7162067" y="908822"/>
              <a:ext cx="1478889" cy="3430361"/>
            </a:xfrm>
            <a:custGeom>
              <a:avLst/>
              <a:gdLst/>
              <a:ahLst/>
              <a:cxnLst/>
              <a:rect l="l" t="t" r="r" b="b"/>
              <a:pathLst>
                <a:path w="53121" h="123217" extrusionOk="0">
                  <a:moveTo>
                    <a:pt x="6012" y="1"/>
                  </a:moveTo>
                  <a:cubicBezTo>
                    <a:pt x="2676" y="1"/>
                    <a:pt x="0" y="2677"/>
                    <a:pt x="0" y="6013"/>
                  </a:cubicBezTo>
                  <a:lnTo>
                    <a:pt x="0" y="117204"/>
                  </a:lnTo>
                  <a:cubicBezTo>
                    <a:pt x="0" y="120540"/>
                    <a:pt x="2676" y="123216"/>
                    <a:pt x="6012" y="123216"/>
                  </a:cubicBezTo>
                  <a:lnTo>
                    <a:pt x="47072" y="123216"/>
                  </a:lnTo>
                  <a:cubicBezTo>
                    <a:pt x="50408" y="123216"/>
                    <a:pt x="53121" y="120540"/>
                    <a:pt x="53121" y="117204"/>
                  </a:cubicBezTo>
                  <a:lnTo>
                    <a:pt x="53121" y="6013"/>
                  </a:lnTo>
                  <a:cubicBezTo>
                    <a:pt x="53121" y="2677"/>
                    <a:pt x="50408" y="1"/>
                    <a:pt x="47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7"/>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rgbClr val="D6C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7"/>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7"/>
            <p:cNvSpPr/>
            <p:nvPr/>
          </p:nvSpPr>
          <p:spPr>
            <a:xfrm flipH="1">
              <a:off x="7213098" y="959852"/>
              <a:ext cx="406241" cy="3328300"/>
            </a:xfrm>
            <a:custGeom>
              <a:avLst/>
              <a:gdLst/>
              <a:ahLst/>
              <a:cxnLst/>
              <a:rect l="l" t="t" r="r" b="b"/>
              <a:pathLst>
                <a:path w="14592" h="119551" extrusionOk="0">
                  <a:moveTo>
                    <a:pt x="1" y="1"/>
                  </a:moveTo>
                  <a:cubicBezTo>
                    <a:pt x="2310" y="1"/>
                    <a:pt x="4180" y="1871"/>
                    <a:pt x="4180" y="4180"/>
                  </a:cubicBezTo>
                  <a:lnTo>
                    <a:pt x="4180" y="115371"/>
                  </a:lnTo>
                  <a:cubicBezTo>
                    <a:pt x="4180" y="117680"/>
                    <a:pt x="2310" y="119550"/>
                    <a:pt x="1" y="119550"/>
                  </a:cubicBezTo>
                  <a:lnTo>
                    <a:pt x="10376" y="119550"/>
                  </a:lnTo>
                  <a:cubicBezTo>
                    <a:pt x="12685" y="119550"/>
                    <a:pt x="14592" y="117680"/>
                    <a:pt x="14592" y="115371"/>
                  </a:cubicBezTo>
                  <a:lnTo>
                    <a:pt x="14592" y="4180"/>
                  </a:lnTo>
                  <a:cubicBezTo>
                    <a:pt x="14592" y="1871"/>
                    <a:pt x="12685" y="1"/>
                    <a:pt x="10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7"/>
            <p:cNvSpPr/>
            <p:nvPr/>
          </p:nvSpPr>
          <p:spPr>
            <a:xfrm flipH="1">
              <a:off x="7246784" y="1525283"/>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7"/>
            <p:cNvSpPr/>
            <p:nvPr/>
          </p:nvSpPr>
          <p:spPr>
            <a:xfrm flipH="1">
              <a:off x="7246784" y="1563062"/>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7"/>
            <p:cNvSpPr/>
            <p:nvPr/>
          </p:nvSpPr>
          <p:spPr>
            <a:xfrm flipH="1">
              <a:off x="7502940" y="1563062"/>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7"/>
            <p:cNvSpPr/>
            <p:nvPr/>
          </p:nvSpPr>
          <p:spPr>
            <a:xfrm flipH="1">
              <a:off x="7246784" y="2936799"/>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7"/>
            <p:cNvSpPr/>
            <p:nvPr/>
          </p:nvSpPr>
          <p:spPr>
            <a:xfrm flipH="1">
              <a:off x="7246784" y="2975580"/>
              <a:ext cx="256184" cy="153120"/>
            </a:xfrm>
            <a:custGeom>
              <a:avLst/>
              <a:gdLst/>
              <a:ahLst/>
              <a:cxnLst/>
              <a:rect l="l" t="t" r="r" b="b"/>
              <a:pathLst>
                <a:path w="9202" h="5500" extrusionOk="0">
                  <a:moveTo>
                    <a:pt x="0" y="1"/>
                  </a:moveTo>
                  <a:lnTo>
                    <a:pt x="0" y="5500"/>
                  </a:lnTo>
                  <a:lnTo>
                    <a:pt x="9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7"/>
            <p:cNvSpPr/>
            <p:nvPr/>
          </p:nvSpPr>
          <p:spPr>
            <a:xfrm flipH="1">
              <a:off x="7502940" y="2974578"/>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7"/>
            <p:cNvSpPr/>
            <p:nvPr/>
          </p:nvSpPr>
          <p:spPr>
            <a:xfrm flipH="1">
              <a:off x="7246784" y="3457323"/>
              <a:ext cx="1343141" cy="830829"/>
            </a:xfrm>
            <a:custGeom>
              <a:avLst/>
              <a:gdLst/>
              <a:ahLst/>
              <a:cxnLst/>
              <a:rect l="l" t="t" r="r" b="b"/>
              <a:pathLst>
                <a:path w="48245" h="29843" extrusionOk="0">
                  <a:moveTo>
                    <a:pt x="0" y="1"/>
                  </a:moveTo>
                  <a:lnTo>
                    <a:pt x="0" y="25736"/>
                  </a:lnTo>
                  <a:cubicBezTo>
                    <a:pt x="0" y="28009"/>
                    <a:pt x="1833" y="29842"/>
                    <a:pt x="4106" y="29842"/>
                  </a:cubicBezTo>
                  <a:lnTo>
                    <a:pt x="44139" y="29842"/>
                  </a:lnTo>
                  <a:cubicBezTo>
                    <a:pt x="46412" y="29842"/>
                    <a:pt x="48245" y="28009"/>
                    <a:pt x="48245" y="25736"/>
                  </a:cubicBez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7"/>
            <p:cNvSpPr/>
            <p:nvPr/>
          </p:nvSpPr>
          <p:spPr>
            <a:xfrm flipH="1">
              <a:off x="7246784" y="3457323"/>
              <a:ext cx="1343141" cy="38809"/>
            </a:xfrm>
            <a:custGeom>
              <a:avLst/>
              <a:gdLst/>
              <a:ahLst/>
              <a:cxnLst/>
              <a:rect l="l" t="t" r="r" b="b"/>
              <a:pathLst>
                <a:path w="48245" h="1394" extrusionOk="0">
                  <a:moveTo>
                    <a:pt x="0" y="1"/>
                  </a:moveTo>
                  <a:lnTo>
                    <a:pt x="0" y="1394"/>
                  </a:lnTo>
                  <a:lnTo>
                    <a:pt x="48245" y="1394"/>
                  </a:lnTo>
                  <a:lnTo>
                    <a:pt x="482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7"/>
            <p:cNvSpPr/>
            <p:nvPr/>
          </p:nvSpPr>
          <p:spPr>
            <a:xfrm flipH="1">
              <a:off x="7246784" y="3496104"/>
              <a:ext cx="1343141" cy="17372"/>
            </a:xfrm>
            <a:custGeom>
              <a:avLst/>
              <a:gdLst/>
              <a:ahLst/>
              <a:cxnLst/>
              <a:rect l="l" t="t" r="r" b="b"/>
              <a:pathLst>
                <a:path w="48245" h="624" extrusionOk="0">
                  <a:moveTo>
                    <a:pt x="0" y="1"/>
                  </a:moveTo>
                  <a:lnTo>
                    <a:pt x="0" y="624"/>
                  </a:lnTo>
                  <a:lnTo>
                    <a:pt x="48245" y="624"/>
                  </a:lnTo>
                  <a:lnTo>
                    <a:pt x="48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7"/>
            <p:cNvSpPr/>
            <p:nvPr/>
          </p:nvSpPr>
          <p:spPr>
            <a:xfrm flipH="1">
              <a:off x="7918341" y="3496132"/>
              <a:ext cx="1141" cy="785938"/>
            </a:xfrm>
            <a:custGeom>
              <a:avLst/>
              <a:gdLst/>
              <a:ahLst/>
              <a:cxnLst/>
              <a:rect l="l" t="t" r="r" b="b"/>
              <a:pathLst>
                <a:path w="1" h="27937" fill="none" extrusionOk="0">
                  <a:moveTo>
                    <a:pt x="0" y="27936"/>
                  </a:moveTo>
                  <a:lnTo>
                    <a:pt x="0"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7"/>
            <p:cNvSpPr/>
            <p:nvPr/>
          </p:nvSpPr>
          <p:spPr>
            <a:xfrm flipH="1">
              <a:off x="7855060" y="3768602"/>
              <a:ext cx="25557" cy="233772"/>
            </a:xfrm>
            <a:custGeom>
              <a:avLst/>
              <a:gdLst/>
              <a:ahLst/>
              <a:cxnLst/>
              <a:rect l="l" t="t" r="r" b="b"/>
              <a:pathLst>
                <a:path w="918" h="8397" extrusionOk="0">
                  <a:moveTo>
                    <a:pt x="441" y="1"/>
                  </a:moveTo>
                  <a:cubicBezTo>
                    <a:pt x="184" y="1"/>
                    <a:pt x="1" y="221"/>
                    <a:pt x="1" y="478"/>
                  </a:cubicBezTo>
                  <a:lnTo>
                    <a:pt x="1" y="7956"/>
                  </a:lnTo>
                  <a:cubicBezTo>
                    <a:pt x="1" y="8213"/>
                    <a:pt x="184" y="8396"/>
                    <a:pt x="441" y="8396"/>
                  </a:cubicBezTo>
                  <a:cubicBezTo>
                    <a:pt x="697" y="8396"/>
                    <a:pt x="917" y="8213"/>
                    <a:pt x="917" y="7956"/>
                  </a:cubicBezTo>
                  <a:lnTo>
                    <a:pt x="917" y="478"/>
                  </a:lnTo>
                  <a:cubicBezTo>
                    <a:pt x="917" y="221"/>
                    <a:pt x="697"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7"/>
            <p:cNvSpPr/>
            <p:nvPr/>
          </p:nvSpPr>
          <p:spPr>
            <a:xfrm flipH="1">
              <a:off x="7981621" y="3768602"/>
              <a:ext cx="25529" cy="233772"/>
            </a:xfrm>
            <a:custGeom>
              <a:avLst/>
              <a:gdLst/>
              <a:ahLst/>
              <a:cxnLst/>
              <a:rect l="l" t="t" r="r" b="b"/>
              <a:pathLst>
                <a:path w="917" h="8397" extrusionOk="0">
                  <a:moveTo>
                    <a:pt x="477" y="1"/>
                  </a:moveTo>
                  <a:cubicBezTo>
                    <a:pt x="220" y="1"/>
                    <a:pt x="0" y="221"/>
                    <a:pt x="0" y="478"/>
                  </a:cubicBezTo>
                  <a:lnTo>
                    <a:pt x="0" y="7956"/>
                  </a:lnTo>
                  <a:cubicBezTo>
                    <a:pt x="0" y="8213"/>
                    <a:pt x="220" y="8396"/>
                    <a:pt x="477" y="8396"/>
                  </a:cubicBezTo>
                  <a:cubicBezTo>
                    <a:pt x="733" y="8396"/>
                    <a:pt x="917" y="8213"/>
                    <a:pt x="917" y="7956"/>
                  </a:cubicBezTo>
                  <a:lnTo>
                    <a:pt x="917" y="478"/>
                  </a:lnTo>
                  <a:cubicBezTo>
                    <a:pt x="917" y="221"/>
                    <a:pt x="73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7"/>
            <p:cNvSpPr/>
            <p:nvPr/>
          </p:nvSpPr>
          <p:spPr>
            <a:xfrm flipH="1">
              <a:off x="7842811" y="3756380"/>
              <a:ext cx="25557" cy="233745"/>
            </a:xfrm>
            <a:custGeom>
              <a:avLst/>
              <a:gdLst/>
              <a:ahLst/>
              <a:cxnLst/>
              <a:rect l="l" t="t" r="r" b="b"/>
              <a:pathLst>
                <a:path w="918" h="8396" extrusionOk="0">
                  <a:moveTo>
                    <a:pt x="477" y="0"/>
                  </a:moveTo>
                  <a:cubicBezTo>
                    <a:pt x="221" y="0"/>
                    <a:pt x="1" y="183"/>
                    <a:pt x="1" y="440"/>
                  </a:cubicBezTo>
                  <a:lnTo>
                    <a:pt x="1" y="7919"/>
                  </a:lnTo>
                  <a:cubicBezTo>
                    <a:pt x="1" y="8175"/>
                    <a:pt x="221" y="8395"/>
                    <a:pt x="477" y="8395"/>
                  </a:cubicBezTo>
                  <a:cubicBezTo>
                    <a:pt x="697" y="8395"/>
                    <a:pt x="917" y="8175"/>
                    <a:pt x="917" y="7919"/>
                  </a:cubicBezTo>
                  <a:lnTo>
                    <a:pt x="917" y="440"/>
                  </a:lnTo>
                  <a:cubicBezTo>
                    <a:pt x="917" y="183"/>
                    <a:pt x="697"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7"/>
            <p:cNvSpPr/>
            <p:nvPr/>
          </p:nvSpPr>
          <p:spPr>
            <a:xfrm flipH="1">
              <a:off x="7968341" y="3756380"/>
              <a:ext cx="25557" cy="233745"/>
            </a:xfrm>
            <a:custGeom>
              <a:avLst/>
              <a:gdLst/>
              <a:ahLst/>
              <a:cxnLst/>
              <a:rect l="l" t="t" r="r" b="b"/>
              <a:pathLst>
                <a:path w="918" h="8396" extrusionOk="0">
                  <a:moveTo>
                    <a:pt x="441" y="0"/>
                  </a:moveTo>
                  <a:cubicBezTo>
                    <a:pt x="184" y="0"/>
                    <a:pt x="1" y="183"/>
                    <a:pt x="1" y="440"/>
                  </a:cubicBezTo>
                  <a:lnTo>
                    <a:pt x="1" y="7919"/>
                  </a:lnTo>
                  <a:cubicBezTo>
                    <a:pt x="1" y="8175"/>
                    <a:pt x="184" y="8395"/>
                    <a:pt x="441" y="8395"/>
                  </a:cubicBezTo>
                  <a:cubicBezTo>
                    <a:pt x="697" y="8395"/>
                    <a:pt x="917" y="8175"/>
                    <a:pt x="917" y="7919"/>
                  </a:cubicBezTo>
                  <a:lnTo>
                    <a:pt x="917" y="440"/>
                  </a:lnTo>
                  <a:cubicBezTo>
                    <a:pt x="917" y="183"/>
                    <a:pt x="697"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7"/>
            <p:cNvSpPr/>
            <p:nvPr/>
          </p:nvSpPr>
          <p:spPr>
            <a:xfrm flipH="1">
              <a:off x="7312097" y="4339155"/>
              <a:ext cx="169434" cy="139840"/>
            </a:xfrm>
            <a:custGeom>
              <a:avLst/>
              <a:gdLst/>
              <a:ahLst/>
              <a:cxnLst/>
              <a:rect l="l" t="t" r="r" b="b"/>
              <a:pathLst>
                <a:path w="6086" h="5023" extrusionOk="0">
                  <a:moveTo>
                    <a:pt x="0" y="0"/>
                  </a:moveTo>
                  <a:lnTo>
                    <a:pt x="3079" y="5022"/>
                  </a:lnTo>
                  <a:lnTo>
                    <a:pt x="6086" y="5022"/>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7"/>
            <p:cNvSpPr/>
            <p:nvPr/>
          </p:nvSpPr>
          <p:spPr>
            <a:xfrm flipH="1">
              <a:off x="7600937" y="4339155"/>
              <a:ext cx="169434" cy="139840"/>
            </a:xfrm>
            <a:custGeom>
              <a:avLst/>
              <a:gdLst/>
              <a:ahLst/>
              <a:cxnLst/>
              <a:rect l="l" t="t" r="r" b="b"/>
              <a:pathLst>
                <a:path w="6086" h="5023" extrusionOk="0">
                  <a:moveTo>
                    <a:pt x="0" y="0"/>
                  </a:moveTo>
                  <a:lnTo>
                    <a:pt x="3043" y="5022"/>
                  </a:lnTo>
                  <a:lnTo>
                    <a:pt x="6086" y="5022"/>
                  </a:lnTo>
                  <a:lnTo>
                    <a:pt x="44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7"/>
            <p:cNvSpPr/>
            <p:nvPr/>
          </p:nvSpPr>
          <p:spPr>
            <a:xfrm flipH="1">
              <a:off x="7340661" y="4339155"/>
              <a:ext cx="140870" cy="51059"/>
            </a:xfrm>
            <a:custGeom>
              <a:avLst/>
              <a:gdLst/>
              <a:ahLst/>
              <a:cxnLst/>
              <a:rect l="l" t="t" r="r" b="b"/>
              <a:pathLst>
                <a:path w="5060" h="1834" extrusionOk="0">
                  <a:moveTo>
                    <a:pt x="0" y="0"/>
                  </a:moveTo>
                  <a:lnTo>
                    <a:pt x="1100" y="1833"/>
                  </a:lnTo>
                  <a:lnTo>
                    <a:pt x="5059" y="183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7"/>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rgbClr val="EEC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7"/>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7"/>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7"/>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7"/>
            <p:cNvSpPr/>
            <p:nvPr/>
          </p:nvSpPr>
          <p:spPr>
            <a:xfrm flipH="1">
              <a:off x="8611334" y="4339155"/>
              <a:ext cx="169462" cy="139840"/>
            </a:xfrm>
            <a:custGeom>
              <a:avLst/>
              <a:gdLst/>
              <a:ahLst/>
              <a:cxnLst/>
              <a:rect l="l" t="t" r="r" b="b"/>
              <a:pathLst>
                <a:path w="6087" h="5023" extrusionOk="0">
                  <a:moveTo>
                    <a:pt x="1614" y="0"/>
                  </a:moveTo>
                  <a:lnTo>
                    <a:pt x="1" y="5022"/>
                  </a:lnTo>
                  <a:lnTo>
                    <a:pt x="3007" y="5022"/>
                  </a:lnTo>
                  <a:lnTo>
                    <a:pt x="6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5" name="Google Shape;2685;p37"/>
            <p:cNvGrpSpPr/>
            <p:nvPr/>
          </p:nvGrpSpPr>
          <p:grpSpPr>
            <a:xfrm flipH="1">
              <a:off x="7399420" y="1088976"/>
              <a:ext cx="1190312" cy="437061"/>
              <a:chOff x="7183950" y="745675"/>
              <a:chExt cx="836775" cy="450950"/>
            </a:xfrm>
          </p:grpSpPr>
          <p:sp>
            <p:nvSpPr>
              <p:cNvPr id="2686" name="Google Shape;2686;p37"/>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7"/>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7"/>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7"/>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7"/>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7"/>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7"/>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7"/>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7"/>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7"/>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7"/>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7"/>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7"/>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7"/>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7"/>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7"/>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7"/>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7"/>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7"/>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7"/>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7"/>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7"/>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7"/>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9" name="Google Shape;2709;p37"/>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7"/>
            <p:cNvSpPr/>
            <p:nvPr/>
          </p:nvSpPr>
          <p:spPr>
            <a:xfrm flipH="1">
              <a:off x="8121545" y="2360079"/>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7"/>
            <p:cNvSpPr/>
            <p:nvPr/>
          </p:nvSpPr>
          <p:spPr>
            <a:xfrm flipH="1">
              <a:off x="7507487" y="2022531"/>
              <a:ext cx="143459" cy="43541"/>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2" name="Google Shape;2712;p37"/>
            <p:cNvGrpSpPr/>
            <p:nvPr/>
          </p:nvGrpSpPr>
          <p:grpSpPr>
            <a:xfrm>
              <a:off x="7246784" y="1909017"/>
              <a:ext cx="1343141" cy="628234"/>
              <a:chOff x="7246784" y="1909017"/>
              <a:chExt cx="1343141" cy="628234"/>
            </a:xfrm>
          </p:grpSpPr>
          <p:sp>
            <p:nvSpPr>
              <p:cNvPr id="2713" name="Google Shape;2713;p37"/>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7"/>
              <p:cNvSpPr/>
              <p:nvPr/>
            </p:nvSpPr>
            <p:spPr>
              <a:xfrm flipH="1">
                <a:off x="7502940" y="2383978"/>
                <a:ext cx="1086985" cy="153120"/>
              </a:xfrm>
              <a:custGeom>
                <a:avLst/>
                <a:gdLst/>
                <a:ahLst/>
                <a:cxnLst/>
                <a:rect l="l" t="t" r="r" b="b"/>
                <a:pathLst>
                  <a:path w="39044" h="5500" extrusionOk="0">
                    <a:moveTo>
                      <a:pt x="0" y="1"/>
                    </a:moveTo>
                    <a:lnTo>
                      <a:pt x="0" y="5500"/>
                    </a:lnTo>
                    <a:lnTo>
                      <a:pt x="39043" y="5500"/>
                    </a:lnTo>
                    <a:lnTo>
                      <a:pt x="39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7"/>
              <p:cNvSpPr/>
              <p:nvPr/>
            </p:nvSpPr>
            <p:spPr>
              <a:xfrm flipH="1">
                <a:off x="7246784" y="2384131"/>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7"/>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7"/>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7"/>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7"/>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7"/>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7"/>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7"/>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7"/>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7"/>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7"/>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7"/>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7"/>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7"/>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7"/>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7"/>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7"/>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7"/>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7"/>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7"/>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7"/>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6" name="Google Shape;2736;p37"/>
            <p:cNvGrpSpPr/>
            <p:nvPr/>
          </p:nvGrpSpPr>
          <p:grpSpPr>
            <a:xfrm>
              <a:off x="7430969" y="2591991"/>
              <a:ext cx="984368" cy="344707"/>
              <a:chOff x="937650" y="3222250"/>
              <a:chExt cx="895450" cy="355625"/>
            </a:xfrm>
          </p:grpSpPr>
          <p:sp>
            <p:nvSpPr>
              <p:cNvPr id="2737" name="Google Shape;2737;p37"/>
              <p:cNvSpPr/>
              <p:nvPr/>
            </p:nvSpPr>
            <p:spPr>
              <a:xfrm>
                <a:off x="1077875" y="3235100"/>
                <a:ext cx="220000" cy="342775"/>
              </a:xfrm>
              <a:custGeom>
                <a:avLst/>
                <a:gdLst/>
                <a:ahLst/>
                <a:cxnLst/>
                <a:rect l="l" t="t" r="r" b="b"/>
                <a:pathLst>
                  <a:path w="8800" h="13711" extrusionOk="0">
                    <a:moveTo>
                      <a:pt x="4363" y="0"/>
                    </a:moveTo>
                    <a:lnTo>
                      <a:pt x="1541" y="37"/>
                    </a:lnTo>
                    <a:cubicBezTo>
                      <a:pt x="1467" y="37"/>
                      <a:pt x="1431" y="110"/>
                      <a:pt x="1431" y="183"/>
                    </a:cubicBezTo>
                    <a:lnTo>
                      <a:pt x="1431" y="293"/>
                    </a:lnTo>
                    <a:cubicBezTo>
                      <a:pt x="1101" y="477"/>
                      <a:pt x="1467" y="697"/>
                      <a:pt x="1467" y="697"/>
                    </a:cubicBezTo>
                    <a:lnTo>
                      <a:pt x="1467" y="1173"/>
                    </a:lnTo>
                    <a:cubicBezTo>
                      <a:pt x="1137" y="1320"/>
                      <a:pt x="1137" y="1796"/>
                      <a:pt x="1467" y="1980"/>
                    </a:cubicBezTo>
                    <a:cubicBezTo>
                      <a:pt x="551" y="2713"/>
                      <a:pt x="1" y="3849"/>
                      <a:pt x="38" y="5059"/>
                    </a:cubicBezTo>
                    <a:cubicBezTo>
                      <a:pt x="38" y="6929"/>
                      <a:pt x="258" y="12208"/>
                      <a:pt x="441" y="13711"/>
                    </a:cubicBezTo>
                    <a:lnTo>
                      <a:pt x="8506" y="13711"/>
                    </a:lnTo>
                    <a:cubicBezTo>
                      <a:pt x="8653" y="12355"/>
                      <a:pt x="8799" y="6892"/>
                      <a:pt x="8763" y="4986"/>
                    </a:cubicBezTo>
                    <a:cubicBezTo>
                      <a:pt x="8763" y="3776"/>
                      <a:pt x="8249" y="2640"/>
                      <a:pt x="7296" y="1906"/>
                    </a:cubicBezTo>
                    <a:cubicBezTo>
                      <a:pt x="7626" y="1760"/>
                      <a:pt x="7626" y="1283"/>
                      <a:pt x="7296" y="1100"/>
                    </a:cubicBezTo>
                    <a:lnTo>
                      <a:pt x="7296" y="660"/>
                    </a:lnTo>
                    <a:cubicBezTo>
                      <a:pt x="7296" y="660"/>
                      <a:pt x="7626" y="440"/>
                      <a:pt x="7333" y="220"/>
                    </a:cubicBezTo>
                    <a:lnTo>
                      <a:pt x="7333" y="110"/>
                    </a:lnTo>
                    <a:cubicBezTo>
                      <a:pt x="7333" y="37"/>
                      <a:pt x="7260" y="0"/>
                      <a:pt x="7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7"/>
              <p:cNvSpPr/>
              <p:nvPr/>
            </p:nvSpPr>
            <p:spPr>
              <a:xfrm>
                <a:off x="1098975" y="3222250"/>
                <a:ext cx="176900" cy="33025"/>
              </a:xfrm>
              <a:custGeom>
                <a:avLst/>
                <a:gdLst/>
                <a:ahLst/>
                <a:cxnLst/>
                <a:rect l="l" t="t" r="r" b="b"/>
                <a:pathLst>
                  <a:path w="7076" h="1321" extrusionOk="0">
                    <a:moveTo>
                      <a:pt x="257" y="1"/>
                    </a:moveTo>
                    <a:lnTo>
                      <a:pt x="0" y="1321"/>
                    </a:lnTo>
                    <a:lnTo>
                      <a:pt x="7076" y="1321"/>
                    </a:lnTo>
                    <a:lnTo>
                      <a:pt x="6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7"/>
              <p:cNvSpPr/>
              <p:nvPr/>
            </p:nvSpPr>
            <p:spPr>
              <a:xfrm>
                <a:off x="937650" y="3313000"/>
                <a:ext cx="219075" cy="264875"/>
              </a:xfrm>
              <a:custGeom>
                <a:avLst/>
                <a:gdLst/>
                <a:ahLst/>
                <a:cxnLst/>
                <a:rect l="l" t="t" r="r" b="b"/>
                <a:pathLst>
                  <a:path w="8763" h="10595" extrusionOk="0">
                    <a:moveTo>
                      <a:pt x="7150" y="0"/>
                    </a:moveTo>
                    <a:lnTo>
                      <a:pt x="4363" y="37"/>
                    </a:lnTo>
                    <a:lnTo>
                      <a:pt x="1541" y="37"/>
                    </a:lnTo>
                    <a:cubicBezTo>
                      <a:pt x="1467" y="37"/>
                      <a:pt x="1394" y="110"/>
                      <a:pt x="1394" y="183"/>
                    </a:cubicBezTo>
                    <a:lnTo>
                      <a:pt x="1394" y="293"/>
                    </a:lnTo>
                    <a:cubicBezTo>
                      <a:pt x="1101" y="477"/>
                      <a:pt x="1431" y="697"/>
                      <a:pt x="1431" y="697"/>
                    </a:cubicBezTo>
                    <a:lnTo>
                      <a:pt x="1431" y="1137"/>
                    </a:lnTo>
                    <a:cubicBezTo>
                      <a:pt x="1101" y="1320"/>
                      <a:pt x="1101" y="1797"/>
                      <a:pt x="1431" y="1980"/>
                    </a:cubicBezTo>
                    <a:cubicBezTo>
                      <a:pt x="514" y="2713"/>
                      <a:pt x="1" y="3849"/>
                      <a:pt x="1" y="5059"/>
                    </a:cubicBezTo>
                    <a:cubicBezTo>
                      <a:pt x="1" y="6929"/>
                      <a:pt x="1504" y="9092"/>
                      <a:pt x="1651" y="10595"/>
                    </a:cubicBezTo>
                    <a:lnTo>
                      <a:pt x="6930" y="10595"/>
                    </a:lnTo>
                    <a:cubicBezTo>
                      <a:pt x="7076" y="9239"/>
                      <a:pt x="8763" y="6892"/>
                      <a:pt x="8726" y="4986"/>
                    </a:cubicBezTo>
                    <a:cubicBezTo>
                      <a:pt x="8763" y="3776"/>
                      <a:pt x="8213" y="2676"/>
                      <a:pt x="7260" y="1906"/>
                    </a:cubicBezTo>
                    <a:cubicBezTo>
                      <a:pt x="7590" y="1760"/>
                      <a:pt x="7590" y="1283"/>
                      <a:pt x="7260" y="1100"/>
                    </a:cubicBezTo>
                    <a:lnTo>
                      <a:pt x="7260" y="660"/>
                    </a:lnTo>
                    <a:cubicBezTo>
                      <a:pt x="7260" y="660"/>
                      <a:pt x="7626" y="440"/>
                      <a:pt x="7296" y="257"/>
                    </a:cubicBezTo>
                    <a:lnTo>
                      <a:pt x="7296" y="110"/>
                    </a:lnTo>
                    <a:cubicBezTo>
                      <a:pt x="7296" y="37"/>
                      <a:pt x="7223" y="0"/>
                      <a:pt x="7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7"/>
              <p:cNvSpPr/>
              <p:nvPr/>
            </p:nvSpPr>
            <p:spPr>
              <a:xfrm>
                <a:off x="957825" y="3300150"/>
                <a:ext cx="176900" cy="33950"/>
              </a:xfrm>
              <a:custGeom>
                <a:avLst/>
                <a:gdLst/>
                <a:ahLst/>
                <a:cxnLst/>
                <a:rect l="l" t="t" r="r" b="b"/>
                <a:pathLst>
                  <a:path w="7076" h="1358" extrusionOk="0">
                    <a:moveTo>
                      <a:pt x="257" y="1"/>
                    </a:moveTo>
                    <a:lnTo>
                      <a:pt x="0" y="1357"/>
                    </a:lnTo>
                    <a:lnTo>
                      <a:pt x="7076" y="1357"/>
                    </a:lnTo>
                    <a:lnTo>
                      <a:pt x="68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7"/>
              <p:cNvSpPr/>
              <p:nvPr/>
            </p:nvSpPr>
            <p:spPr>
              <a:xfrm>
                <a:off x="1390425" y="3280000"/>
                <a:ext cx="191575" cy="297875"/>
              </a:xfrm>
              <a:custGeom>
                <a:avLst/>
                <a:gdLst/>
                <a:ahLst/>
                <a:cxnLst/>
                <a:rect l="l" t="t" r="r" b="b"/>
                <a:pathLst>
                  <a:path w="7663" h="11915" extrusionOk="0">
                    <a:moveTo>
                      <a:pt x="6232" y="0"/>
                    </a:moveTo>
                    <a:lnTo>
                      <a:pt x="3776" y="37"/>
                    </a:lnTo>
                    <a:lnTo>
                      <a:pt x="1320" y="37"/>
                    </a:lnTo>
                    <a:cubicBezTo>
                      <a:pt x="1283" y="37"/>
                      <a:pt x="1210" y="74"/>
                      <a:pt x="1210" y="147"/>
                    </a:cubicBezTo>
                    <a:lnTo>
                      <a:pt x="1210" y="257"/>
                    </a:lnTo>
                    <a:cubicBezTo>
                      <a:pt x="953" y="440"/>
                      <a:pt x="1246" y="624"/>
                      <a:pt x="1246" y="624"/>
                    </a:cubicBezTo>
                    <a:lnTo>
                      <a:pt x="1246" y="990"/>
                    </a:lnTo>
                    <a:cubicBezTo>
                      <a:pt x="953" y="1100"/>
                      <a:pt x="953" y="1577"/>
                      <a:pt x="1246" y="1687"/>
                    </a:cubicBezTo>
                    <a:cubicBezTo>
                      <a:pt x="440" y="2347"/>
                      <a:pt x="0" y="3373"/>
                      <a:pt x="37" y="4400"/>
                    </a:cubicBezTo>
                    <a:cubicBezTo>
                      <a:pt x="37" y="6013"/>
                      <a:pt x="257" y="10632"/>
                      <a:pt x="403" y="11915"/>
                    </a:cubicBezTo>
                    <a:lnTo>
                      <a:pt x="7405" y="11915"/>
                    </a:lnTo>
                    <a:cubicBezTo>
                      <a:pt x="7515" y="10705"/>
                      <a:pt x="7662" y="5976"/>
                      <a:pt x="7625" y="4326"/>
                    </a:cubicBezTo>
                    <a:cubicBezTo>
                      <a:pt x="7625" y="3300"/>
                      <a:pt x="7149" y="2310"/>
                      <a:pt x="6342" y="1687"/>
                    </a:cubicBezTo>
                    <a:cubicBezTo>
                      <a:pt x="6636" y="1540"/>
                      <a:pt x="6636" y="1100"/>
                      <a:pt x="6342" y="954"/>
                    </a:cubicBezTo>
                    <a:lnTo>
                      <a:pt x="6342" y="587"/>
                    </a:lnTo>
                    <a:cubicBezTo>
                      <a:pt x="6342" y="587"/>
                      <a:pt x="6636" y="404"/>
                      <a:pt x="6342" y="220"/>
                    </a:cubicBezTo>
                    <a:lnTo>
                      <a:pt x="6342" y="110"/>
                    </a:lnTo>
                    <a:cubicBezTo>
                      <a:pt x="6342" y="74"/>
                      <a:pt x="6306" y="0"/>
                      <a:pt x="6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7"/>
              <p:cNvSpPr/>
              <p:nvPr/>
            </p:nvSpPr>
            <p:spPr>
              <a:xfrm>
                <a:off x="1408750" y="3269000"/>
                <a:ext cx="153075" cy="29350"/>
              </a:xfrm>
              <a:custGeom>
                <a:avLst/>
                <a:gdLst/>
                <a:ahLst/>
                <a:cxnLst/>
                <a:rect l="l" t="t" r="r" b="b"/>
                <a:pathLst>
                  <a:path w="6123" h="1174" extrusionOk="0">
                    <a:moveTo>
                      <a:pt x="220" y="0"/>
                    </a:moveTo>
                    <a:lnTo>
                      <a:pt x="0" y="1174"/>
                    </a:lnTo>
                    <a:lnTo>
                      <a:pt x="6123" y="1174"/>
                    </a:lnTo>
                    <a:lnTo>
                      <a:pt x="5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7"/>
              <p:cNvSpPr/>
              <p:nvPr/>
            </p:nvSpPr>
            <p:spPr>
              <a:xfrm>
                <a:off x="1250200" y="3390900"/>
                <a:ext cx="220900" cy="186975"/>
              </a:xfrm>
              <a:custGeom>
                <a:avLst/>
                <a:gdLst/>
                <a:ahLst/>
                <a:cxnLst/>
                <a:rect l="l" t="t" r="r" b="b"/>
                <a:pathLst>
                  <a:path w="8836" h="7479" extrusionOk="0">
                    <a:moveTo>
                      <a:pt x="7185" y="0"/>
                    </a:moveTo>
                    <a:lnTo>
                      <a:pt x="4363" y="37"/>
                    </a:lnTo>
                    <a:lnTo>
                      <a:pt x="1540" y="37"/>
                    </a:lnTo>
                    <a:cubicBezTo>
                      <a:pt x="1466" y="74"/>
                      <a:pt x="1430" y="110"/>
                      <a:pt x="1430" y="184"/>
                    </a:cubicBezTo>
                    <a:lnTo>
                      <a:pt x="1430" y="294"/>
                    </a:lnTo>
                    <a:cubicBezTo>
                      <a:pt x="1100" y="514"/>
                      <a:pt x="1466" y="697"/>
                      <a:pt x="1466" y="697"/>
                    </a:cubicBezTo>
                    <a:lnTo>
                      <a:pt x="1466" y="1173"/>
                    </a:lnTo>
                    <a:cubicBezTo>
                      <a:pt x="1137" y="1357"/>
                      <a:pt x="1137" y="1797"/>
                      <a:pt x="1466" y="1980"/>
                    </a:cubicBezTo>
                    <a:cubicBezTo>
                      <a:pt x="513" y="2750"/>
                      <a:pt x="0" y="3886"/>
                      <a:pt x="37" y="5059"/>
                    </a:cubicBezTo>
                    <a:cubicBezTo>
                      <a:pt x="37" y="6929"/>
                      <a:pt x="257" y="5976"/>
                      <a:pt x="440" y="7479"/>
                    </a:cubicBezTo>
                    <a:lnTo>
                      <a:pt x="8542" y="7479"/>
                    </a:lnTo>
                    <a:cubicBezTo>
                      <a:pt x="8652" y="6123"/>
                      <a:pt x="8835" y="6892"/>
                      <a:pt x="8762" y="4986"/>
                    </a:cubicBezTo>
                    <a:cubicBezTo>
                      <a:pt x="8762" y="3813"/>
                      <a:pt x="8249" y="2676"/>
                      <a:pt x="7295" y="1943"/>
                    </a:cubicBezTo>
                    <a:cubicBezTo>
                      <a:pt x="7625" y="1760"/>
                      <a:pt x="7625" y="1283"/>
                      <a:pt x="7295" y="1137"/>
                    </a:cubicBezTo>
                    <a:lnTo>
                      <a:pt x="7295" y="660"/>
                    </a:lnTo>
                    <a:cubicBezTo>
                      <a:pt x="7295" y="660"/>
                      <a:pt x="7662" y="440"/>
                      <a:pt x="7332" y="257"/>
                    </a:cubicBezTo>
                    <a:lnTo>
                      <a:pt x="7332" y="147"/>
                    </a:lnTo>
                    <a:cubicBezTo>
                      <a:pt x="7332" y="74"/>
                      <a:pt x="7259" y="0"/>
                      <a:pt x="7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7"/>
              <p:cNvSpPr/>
              <p:nvPr/>
            </p:nvSpPr>
            <p:spPr>
              <a:xfrm>
                <a:off x="1271275" y="3378075"/>
                <a:ext cx="176900" cy="33925"/>
              </a:xfrm>
              <a:custGeom>
                <a:avLst/>
                <a:gdLst/>
                <a:ahLst/>
                <a:cxnLst/>
                <a:rect l="l" t="t" r="r" b="b"/>
                <a:pathLst>
                  <a:path w="7076" h="1357" extrusionOk="0">
                    <a:moveTo>
                      <a:pt x="257" y="0"/>
                    </a:moveTo>
                    <a:lnTo>
                      <a:pt x="0" y="1356"/>
                    </a:lnTo>
                    <a:lnTo>
                      <a:pt x="7076"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7"/>
              <p:cNvSpPr/>
              <p:nvPr/>
            </p:nvSpPr>
            <p:spPr>
              <a:xfrm>
                <a:off x="1613125" y="3390900"/>
                <a:ext cx="219975" cy="186975"/>
              </a:xfrm>
              <a:custGeom>
                <a:avLst/>
                <a:gdLst/>
                <a:ahLst/>
                <a:cxnLst/>
                <a:rect l="l" t="t" r="r" b="b"/>
                <a:pathLst>
                  <a:path w="8799" h="7479" extrusionOk="0">
                    <a:moveTo>
                      <a:pt x="7149" y="0"/>
                    </a:moveTo>
                    <a:lnTo>
                      <a:pt x="4363" y="37"/>
                    </a:lnTo>
                    <a:lnTo>
                      <a:pt x="1540" y="37"/>
                    </a:lnTo>
                    <a:cubicBezTo>
                      <a:pt x="1467" y="74"/>
                      <a:pt x="1394" y="110"/>
                      <a:pt x="1394" y="184"/>
                    </a:cubicBezTo>
                    <a:lnTo>
                      <a:pt x="1394" y="294"/>
                    </a:lnTo>
                    <a:cubicBezTo>
                      <a:pt x="1064" y="514"/>
                      <a:pt x="1430" y="697"/>
                      <a:pt x="1430" y="697"/>
                    </a:cubicBezTo>
                    <a:lnTo>
                      <a:pt x="1430" y="1173"/>
                    </a:lnTo>
                    <a:cubicBezTo>
                      <a:pt x="1100" y="1357"/>
                      <a:pt x="1100" y="1797"/>
                      <a:pt x="1430" y="1980"/>
                    </a:cubicBezTo>
                    <a:cubicBezTo>
                      <a:pt x="514" y="2750"/>
                      <a:pt x="0" y="3886"/>
                      <a:pt x="37" y="5059"/>
                    </a:cubicBezTo>
                    <a:cubicBezTo>
                      <a:pt x="37" y="6929"/>
                      <a:pt x="257" y="5976"/>
                      <a:pt x="404" y="7479"/>
                    </a:cubicBezTo>
                    <a:lnTo>
                      <a:pt x="8506" y="7479"/>
                    </a:lnTo>
                    <a:cubicBezTo>
                      <a:pt x="8652" y="6123"/>
                      <a:pt x="8799" y="6892"/>
                      <a:pt x="8726" y="4986"/>
                    </a:cubicBezTo>
                    <a:cubicBezTo>
                      <a:pt x="8762" y="3813"/>
                      <a:pt x="8212" y="2676"/>
                      <a:pt x="7259" y="1943"/>
                    </a:cubicBezTo>
                    <a:cubicBezTo>
                      <a:pt x="7589" y="1760"/>
                      <a:pt x="7589" y="1283"/>
                      <a:pt x="7259" y="1137"/>
                    </a:cubicBezTo>
                    <a:lnTo>
                      <a:pt x="7259" y="660"/>
                    </a:lnTo>
                    <a:cubicBezTo>
                      <a:pt x="7259" y="660"/>
                      <a:pt x="7626" y="440"/>
                      <a:pt x="7296" y="257"/>
                    </a:cubicBezTo>
                    <a:lnTo>
                      <a:pt x="7296" y="147"/>
                    </a:lnTo>
                    <a:cubicBezTo>
                      <a:pt x="7296" y="74"/>
                      <a:pt x="7223" y="0"/>
                      <a:pt x="7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7"/>
              <p:cNvSpPr/>
              <p:nvPr/>
            </p:nvSpPr>
            <p:spPr>
              <a:xfrm>
                <a:off x="1633300" y="3378075"/>
                <a:ext cx="176900" cy="33925"/>
              </a:xfrm>
              <a:custGeom>
                <a:avLst/>
                <a:gdLst/>
                <a:ahLst/>
                <a:cxnLst/>
                <a:rect l="l" t="t" r="r" b="b"/>
                <a:pathLst>
                  <a:path w="7076" h="1357" extrusionOk="0">
                    <a:moveTo>
                      <a:pt x="257" y="0"/>
                    </a:moveTo>
                    <a:lnTo>
                      <a:pt x="0" y="1356"/>
                    </a:lnTo>
                    <a:lnTo>
                      <a:pt x="7075"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7"/>
              <p:cNvSpPr/>
              <p:nvPr/>
            </p:nvSpPr>
            <p:spPr>
              <a:xfrm>
                <a:off x="1503150" y="3337725"/>
                <a:ext cx="199825" cy="240150"/>
              </a:xfrm>
              <a:custGeom>
                <a:avLst/>
                <a:gdLst/>
                <a:ahLst/>
                <a:cxnLst/>
                <a:rect l="l" t="t" r="r" b="b"/>
                <a:pathLst>
                  <a:path w="7993" h="9606" extrusionOk="0">
                    <a:moveTo>
                      <a:pt x="6489" y="1"/>
                    </a:moveTo>
                    <a:lnTo>
                      <a:pt x="3960" y="38"/>
                    </a:lnTo>
                    <a:lnTo>
                      <a:pt x="1393" y="74"/>
                    </a:lnTo>
                    <a:cubicBezTo>
                      <a:pt x="1320" y="74"/>
                      <a:pt x="1283" y="111"/>
                      <a:pt x="1283" y="184"/>
                    </a:cubicBezTo>
                    <a:lnTo>
                      <a:pt x="1283" y="294"/>
                    </a:lnTo>
                    <a:cubicBezTo>
                      <a:pt x="990" y="441"/>
                      <a:pt x="1320" y="661"/>
                      <a:pt x="1320" y="661"/>
                    </a:cubicBezTo>
                    <a:lnTo>
                      <a:pt x="1320" y="1064"/>
                    </a:lnTo>
                    <a:cubicBezTo>
                      <a:pt x="953" y="1174"/>
                      <a:pt x="953" y="1651"/>
                      <a:pt x="1320" y="1797"/>
                    </a:cubicBezTo>
                    <a:cubicBezTo>
                      <a:pt x="477" y="2494"/>
                      <a:pt x="0" y="3520"/>
                      <a:pt x="37" y="4584"/>
                    </a:cubicBezTo>
                    <a:cubicBezTo>
                      <a:pt x="37" y="6270"/>
                      <a:pt x="1357" y="8250"/>
                      <a:pt x="1503" y="9606"/>
                    </a:cubicBezTo>
                    <a:lnTo>
                      <a:pt x="6306" y="9606"/>
                    </a:lnTo>
                    <a:cubicBezTo>
                      <a:pt x="6452" y="8360"/>
                      <a:pt x="7992" y="6233"/>
                      <a:pt x="7956" y="4510"/>
                    </a:cubicBezTo>
                    <a:cubicBezTo>
                      <a:pt x="7956" y="3447"/>
                      <a:pt x="7479" y="2421"/>
                      <a:pt x="6636" y="1761"/>
                    </a:cubicBezTo>
                    <a:cubicBezTo>
                      <a:pt x="6966" y="1614"/>
                      <a:pt x="6966" y="1137"/>
                      <a:pt x="6636" y="991"/>
                    </a:cubicBezTo>
                    <a:lnTo>
                      <a:pt x="6636" y="588"/>
                    </a:lnTo>
                    <a:cubicBezTo>
                      <a:pt x="6636" y="588"/>
                      <a:pt x="6929" y="404"/>
                      <a:pt x="6636" y="221"/>
                    </a:cubicBezTo>
                    <a:lnTo>
                      <a:pt x="6636" y="111"/>
                    </a:lnTo>
                    <a:cubicBezTo>
                      <a:pt x="6636" y="74"/>
                      <a:pt x="6562" y="1"/>
                      <a:pt x="6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7"/>
              <p:cNvSpPr/>
              <p:nvPr/>
            </p:nvSpPr>
            <p:spPr>
              <a:xfrm>
                <a:off x="1522400" y="3325825"/>
                <a:ext cx="160400" cy="30275"/>
              </a:xfrm>
              <a:custGeom>
                <a:avLst/>
                <a:gdLst/>
                <a:ahLst/>
                <a:cxnLst/>
                <a:rect l="l" t="t" r="r" b="b"/>
                <a:pathLst>
                  <a:path w="6416" h="1211" extrusionOk="0">
                    <a:moveTo>
                      <a:pt x="257" y="0"/>
                    </a:moveTo>
                    <a:lnTo>
                      <a:pt x="0" y="1210"/>
                    </a:lnTo>
                    <a:lnTo>
                      <a:pt x="6416" y="1210"/>
                    </a:lnTo>
                    <a:lnTo>
                      <a:pt x="61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9" name="Google Shape;2749;p37"/>
            <p:cNvGrpSpPr/>
            <p:nvPr/>
          </p:nvGrpSpPr>
          <p:grpSpPr>
            <a:xfrm>
              <a:off x="7620410" y="3258750"/>
              <a:ext cx="605526" cy="208200"/>
              <a:chOff x="7138068" y="2592629"/>
              <a:chExt cx="701246" cy="232678"/>
            </a:xfrm>
          </p:grpSpPr>
          <p:sp>
            <p:nvSpPr>
              <p:cNvPr id="2750" name="Google Shape;2750;p37"/>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7"/>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7"/>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7"/>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7"/>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7"/>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7"/>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7"/>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7"/>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7"/>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2">
  <p:cSld name="CUSTOM_3_1">
    <p:spTree>
      <p:nvGrpSpPr>
        <p:cNvPr id="1" name="Shape 2760"/>
        <p:cNvGrpSpPr/>
        <p:nvPr/>
      </p:nvGrpSpPr>
      <p:grpSpPr>
        <a:xfrm>
          <a:off x="0" y="0"/>
          <a:ext cx="0" cy="0"/>
          <a:chOff x="0" y="0"/>
          <a:chExt cx="0" cy="0"/>
        </a:xfrm>
      </p:grpSpPr>
      <p:sp>
        <p:nvSpPr>
          <p:cNvPr id="2761" name="Google Shape;2761;p38"/>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8"/>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763" name="Google Shape;2763;p38"/>
          <p:cNvGrpSpPr/>
          <p:nvPr/>
        </p:nvGrpSpPr>
        <p:grpSpPr>
          <a:xfrm>
            <a:off x="2936544" y="-329546"/>
            <a:ext cx="2934233" cy="708308"/>
            <a:chOff x="2375925" y="3297600"/>
            <a:chExt cx="735950" cy="177650"/>
          </a:xfrm>
        </p:grpSpPr>
        <p:sp>
          <p:nvSpPr>
            <p:cNvPr id="2764" name="Google Shape;2764;p3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0" name="Google Shape;2770;p38"/>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8"/>
          <p:cNvSpPr txBox="1">
            <a:spLocks noGrp="1"/>
          </p:cNvSpPr>
          <p:nvPr>
            <p:ph type="title"/>
          </p:nvPr>
        </p:nvSpPr>
        <p:spPr>
          <a:xfrm>
            <a:off x="2906708" y="2188430"/>
            <a:ext cx="33306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72" name="Google Shape;2772;p38"/>
          <p:cNvSpPr txBox="1">
            <a:spLocks noGrp="1"/>
          </p:cNvSpPr>
          <p:nvPr>
            <p:ph type="title" idx="2" hasCustomPrompt="1"/>
          </p:nvPr>
        </p:nvSpPr>
        <p:spPr>
          <a:xfrm>
            <a:off x="2906650" y="1185150"/>
            <a:ext cx="33306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73" name="Google Shape;2773;p38"/>
          <p:cNvSpPr txBox="1">
            <a:spLocks noGrp="1"/>
          </p:cNvSpPr>
          <p:nvPr>
            <p:ph type="subTitle" idx="1"/>
          </p:nvPr>
        </p:nvSpPr>
        <p:spPr>
          <a:xfrm>
            <a:off x="2906738" y="3380898"/>
            <a:ext cx="33306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ection header 3">
  <p:cSld name="CUSTOM_3_1_1">
    <p:spTree>
      <p:nvGrpSpPr>
        <p:cNvPr id="1" name="Shape 2774"/>
        <p:cNvGrpSpPr/>
        <p:nvPr/>
      </p:nvGrpSpPr>
      <p:grpSpPr>
        <a:xfrm>
          <a:off x="0" y="0"/>
          <a:ext cx="0" cy="0"/>
          <a:chOff x="0" y="0"/>
          <a:chExt cx="0" cy="0"/>
        </a:xfrm>
      </p:grpSpPr>
      <p:sp>
        <p:nvSpPr>
          <p:cNvPr id="2775" name="Google Shape;2775;p39"/>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9"/>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777" name="Google Shape;2777;p39"/>
          <p:cNvGrpSpPr/>
          <p:nvPr/>
        </p:nvGrpSpPr>
        <p:grpSpPr>
          <a:xfrm>
            <a:off x="2936544" y="-329546"/>
            <a:ext cx="2934233" cy="708308"/>
            <a:chOff x="2375925" y="3297600"/>
            <a:chExt cx="735950" cy="177650"/>
          </a:xfrm>
        </p:grpSpPr>
        <p:sp>
          <p:nvSpPr>
            <p:cNvPr id="2778" name="Google Shape;2778;p3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4" name="Google Shape;2784;p39"/>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9"/>
          <p:cNvSpPr txBox="1">
            <a:spLocks noGrp="1"/>
          </p:cNvSpPr>
          <p:nvPr>
            <p:ph type="title"/>
          </p:nvPr>
        </p:nvSpPr>
        <p:spPr>
          <a:xfrm>
            <a:off x="5131175" y="2188425"/>
            <a:ext cx="28494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86" name="Google Shape;2786;p39"/>
          <p:cNvSpPr txBox="1">
            <a:spLocks noGrp="1"/>
          </p:cNvSpPr>
          <p:nvPr>
            <p:ph type="title" idx="2" hasCustomPrompt="1"/>
          </p:nvPr>
        </p:nvSpPr>
        <p:spPr>
          <a:xfrm>
            <a:off x="5131125" y="1185150"/>
            <a:ext cx="2849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87" name="Google Shape;2787;p39"/>
          <p:cNvSpPr txBox="1">
            <a:spLocks noGrp="1"/>
          </p:cNvSpPr>
          <p:nvPr>
            <p:ph type="subTitle" idx="1"/>
          </p:nvPr>
        </p:nvSpPr>
        <p:spPr>
          <a:xfrm>
            <a:off x="5131150" y="3380888"/>
            <a:ext cx="2849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88" name="Google Shape;2788;p39"/>
          <p:cNvGrpSpPr/>
          <p:nvPr/>
        </p:nvGrpSpPr>
        <p:grpSpPr>
          <a:xfrm>
            <a:off x="8597288" y="1762300"/>
            <a:ext cx="1123200" cy="2789500"/>
            <a:chOff x="7280950" y="1859275"/>
            <a:chExt cx="1123200" cy="2789500"/>
          </a:xfrm>
        </p:grpSpPr>
        <p:sp>
          <p:nvSpPr>
            <p:cNvPr id="2789" name="Google Shape;2789;p39"/>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9"/>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9"/>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9"/>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9"/>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9"/>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9"/>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9"/>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9"/>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9"/>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9"/>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9"/>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9"/>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9"/>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3" name="Google Shape;2803;p39"/>
          <p:cNvGrpSpPr/>
          <p:nvPr/>
        </p:nvGrpSpPr>
        <p:grpSpPr>
          <a:xfrm>
            <a:off x="-1267173" y="2188421"/>
            <a:ext cx="3964445" cy="2462000"/>
            <a:chOff x="-1097486" y="2244471"/>
            <a:chExt cx="3964445" cy="2462000"/>
          </a:xfrm>
        </p:grpSpPr>
        <p:grpSp>
          <p:nvGrpSpPr>
            <p:cNvPr id="2804" name="Google Shape;2804;p39"/>
            <p:cNvGrpSpPr/>
            <p:nvPr/>
          </p:nvGrpSpPr>
          <p:grpSpPr>
            <a:xfrm>
              <a:off x="-1097486" y="3343567"/>
              <a:ext cx="3964445" cy="1362903"/>
              <a:chOff x="-600890" y="3299500"/>
              <a:chExt cx="3491058" cy="1200162"/>
            </a:xfrm>
          </p:grpSpPr>
          <p:sp>
            <p:nvSpPr>
              <p:cNvPr id="2805" name="Google Shape;2805;p39"/>
              <p:cNvSpPr/>
              <p:nvPr/>
            </p:nvSpPr>
            <p:spPr>
              <a:xfrm>
                <a:off x="-600890" y="424103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6" name="Google Shape;2806;p39"/>
              <p:cNvGrpSpPr/>
              <p:nvPr/>
            </p:nvGrpSpPr>
            <p:grpSpPr>
              <a:xfrm>
                <a:off x="0" y="3299500"/>
                <a:ext cx="2481000" cy="1029250"/>
                <a:chOff x="497750" y="4415550"/>
                <a:chExt cx="2481000" cy="1029250"/>
              </a:xfrm>
            </p:grpSpPr>
            <p:sp>
              <p:nvSpPr>
                <p:cNvPr id="2807" name="Google Shape;2807;p39"/>
                <p:cNvSpPr/>
                <p:nvPr/>
              </p:nvSpPr>
              <p:spPr>
                <a:xfrm>
                  <a:off x="780025" y="4461375"/>
                  <a:ext cx="717650" cy="812050"/>
                </a:xfrm>
                <a:custGeom>
                  <a:avLst/>
                  <a:gdLst/>
                  <a:ahLst/>
                  <a:cxnLst/>
                  <a:rect l="l" t="t" r="r" b="b"/>
                  <a:pathLst>
                    <a:path w="28706" h="32482" fill="none" extrusionOk="0">
                      <a:moveTo>
                        <a:pt x="4216" y="0"/>
                      </a:moveTo>
                      <a:cubicBezTo>
                        <a:pt x="1907" y="0"/>
                        <a:pt x="0" y="1870"/>
                        <a:pt x="0" y="4216"/>
                      </a:cubicBezTo>
                      <a:lnTo>
                        <a:pt x="0" y="28302"/>
                      </a:lnTo>
                      <a:cubicBezTo>
                        <a:pt x="0" y="30612"/>
                        <a:pt x="1907" y="32481"/>
                        <a:pt x="4216" y="32481"/>
                      </a:cubicBezTo>
                      <a:lnTo>
                        <a:pt x="28705" y="32481"/>
                      </a:lnTo>
                      <a:lnTo>
                        <a:pt x="28705" y="0"/>
                      </a:lnTo>
                      <a:close/>
                    </a:path>
                  </a:pathLst>
                </a:custGeom>
                <a:noFill/>
                <a:ln w="11925" cap="flat" cmpd="sng">
                  <a:solidFill>
                    <a:srgbClr val="81CCB2"/>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9"/>
                <p:cNvSpPr/>
                <p:nvPr/>
              </p:nvSpPr>
              <p:spPr>
                <a:xfrm>
                  <a:off x="497750" y="4415550"/>
                  <a:ext cx="2244525" cy="903700"/>
                </a:xfrm>
                <a:custGeom>
                  <a:avLst/>
                  <a:gdLst/>
                  <a:ahLst/>
                  <a:cxnLst/>
                  <a:rect l="l" t="t" r="r" b="b"/>
                  <a:pathLst>
                    <a:path w="89781" h="36148" extrusionOk="0">
                      <a:moveTo>
                        <a:pt x="6049" y="0"/>
                      </a:moveTo>
                      <a:cubicBezTo>
                        <a:pt x="2676" y="0"/>
                        <a:pt x="0" y="2677"/>
                        <a:pt x="0" y="6049"/>
                      </a:cubicBezTo>
                      <a:lnTo>
                        <a:pt x="0" y="30135"/>
                      </a:lnTo>
                      <a:cubicBezTo>
                        <a:pt x="0" y="33471"/>
                        <a:pt x="2676" y="36147"/>
                        <a:pt x="6049" y="36147"/>
                      </a:cubicBezTo>
                      <a:lnTo>
                        <a:pt x="83732" y="36147"/>
                      </a:lnTo>
                      <a:cubicBezTo>
                        <a:pt x="87105" y="36147"/>
                        <a:pt x="89781" y="33471"/>
                        <a:pt x="89781" y="30135"/>
                      </a:cubicBezTo>
                      <a:lnTo>
                        <a:pt x="89781" y="6049"/>
                      </a:lnTo>
                      <a:cubicBezTo>
                        <a:pt x="89781" y="2677"/>
                        <a:pt x="87105" y="0"/>
                        <a:pt x="83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9"/>
                <p:cNvSpPr/>
                <p:nvPr/>
              </p:nvSpPr>
              <p:spPr>
                <a:xfrm>
                  <a:off x="2647850" y="5319225"/>
                  <a:ext cx="152175" cy="125575"/>
                </a:xfrm>
                <a:custGeom>
                  <a:avLst/>
                  <a:gdLst/>
                  <a:ahLst/>
                  <a:cxnLst/>
                  <a:rect l="l" t="t" r="r" b="b"/>
                  <a:pathLst>
                    <a:path w="6087" h="5023" extrusionOk="0">
                      <a:moveTo>
                        <a:pt x="1" y="0"/>
                      </a:moveTo>
                      <a:lnTo>
                        <a:pt x="3080" y="5023"/>
                      </a:lnTo>
                      <a:lnTo>
                        <a:pt x="6086" y="5023"/>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9"/>
                <p:cNvSpPr/>
                <p:nvPr/>
              </p:nvSpPr>
              <p:spPr>
                <a:xfrm>
                  <a:off x="2647850" y="5319225"/>
                  <a:ext cx="126500" cy="45850"/>
                </a:xfrm>
                <a:custGeom>
                  <a:avLst/>
                  <a:gdLst/>
                  <a:ahLst/>
                  <a:cxnLst/>
                  <a:rect l="l" t="t" r="r" b="b"/>
                  <a:pathLst>
                    <a:path w="5060" h="1834" extrusionOk="0">
                      <a:moveTo>
                        <a:pt x="1" y="0"/>
                      </a:moveTo>
                      <a:lnTo>
                        <a:pt x="1101" y="1833"/>
                      </a:lnTo>
                      <a:lnTo>
                        <a:pt x="5060" y="1833"/>
                      </a:lnTo>
                      <a:lnTo>
                        <a:pt x="4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9"/>
                <p:cNvSpPr/>
                <p:nvPr/>
              </p:nvSpPr>
              <p:spPr>
                <a:xfrm>
                  <a:off x="913825" y="5319225"/>
                  <a:ext cx="152175" cy="125575"/>
                </a:xfrm>
                <a:custGeom>
                  <a:avLst/>
                  <a:gdLst/>
                  <a:ahLst/>
                  <a:cxnLst/>
                  <a:rect l="l" t="t" r="r" b="b"/>
                  <a:pathLst>
                    <a:path w="6087" h="5023" extrusionOk="0">
                      <a:moveTo>
                        <a:pt x="1614" y="0"/>
                      </a:moveTo>
                      <a:lnTo>
                        <a:pt x="1" y="5023"/>
                      </a:lnTo>
                      <a:lnTo>
                        <a:pt x="3007" y="5023"/>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9"/>
                <p:cNvSpPr/>
                <p:nvPr/>
              </p:nvSpPr>
              <p:spPr>
                <a:xfrm>
                  <a:off x="2411400" y="5319225"/>
                  <a:ext cx="152175" cy="125575"/>
                </a:xfrm>
                <a:custGeom>
                  <a:avLst/>
                  <a:gdLst/>
                  <a:ahLst/>
                  <a:cxnLst/>
                  <a:rect l="l" t="t" r="r" b="b"/>
                  <a:pathLst>
                    <a:path w="6087" h="5023" extrusionOk="0">
                      <a:moveTo>
                        <a:pt x="1" y="0"/>
                      </a:moveTo>
                      <a:lnTo>
                        <a:pt x="3043" y="5023"/>
                      </a:lnTo>
                      <a:lnTo>
                        <a:pt x="6086" y="502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9"/>
                <p:cNvSpPr/>
                <p:nvPr/>
              </p:nvSpPr>
              <p:spPr>
                <a:xfrm>
                  <a:off x="676450" y="5319225"/>
                  <a:ext cx="152175" cy="125575"/>
                </a:xfrm>
                <a:custGeom>
                  <a:avLst/>
                  <a:gdLst/>
                  <a:ahLst/>
                  <a:cxnLst/>
                  <a:rect l="l" t="t" r="r" b="b"/>
                  <a:pathLst>
                    <a:path w="6087" h="5023" extrusionOk="0">
                      <a:moveTo>
                        <a:pt x="1650" y="0"/>
                      </a:moveTo>
                      <a:lnTo>
                        <a:pt x="1" y="5023"/>
                      </a:lnTo>
                      <a:lnTo>
                        <a:pt x="3044" y="5023"/>
                      </a:lnTo>
                      <a:lnTo>
                        <a:pt x="60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9"/>
                <p:cNvSpPr/>
                <p:nvPr/>
              </p:nvSpPr>
              <p:spPr>
                <a:xfrm>
                  <a:off x="939500" y="5319225"/>
                  <a:ext cx="126500" cy="45850"/>
                </a:xfrm>
                <a:custGeom>
                  <a:avLst/>
                  <a:gdLst/>
                  <a:ahLst/>
                  <a:cxnLst/>
                  <a:rect l="l" t="t" r="r" b="b"/>
                  <a:pathLst>
                    <a:path w="5060" h="1834" extrusionOk="0">
                      <a:moveTo>
                        <a:pt x="587" y="0"/>
                      </a:moveTo>
                      <a:lnTo>
                        <a:pt x="0" y="1833"/>
                      </a:lnTo>
                      <a:lnTo>
                        <a:pt x="3960" y="1833"/>
                      </a:lnTo>
                      <a:lnTo>
                        <a:pt x="50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9"/>
                <p:cNvSpPr/>
                <p:nvPr/>
              </p:nvSpPr>
              <p:spPr>
                <a:xfrm>
                  <a:off x="734200" y="4415550"/>
                  <a:ext cx="2244550" cy="903700"/>
                </a:xfrm>
                <a:custGeom>
                  <a:avLst/>
                  <a:gdLst/>
                  <a:ahLst/>
                  <a:cxnLst/>
                  <a:rect l="l" t="t" r="r" b="b"/>
                  <a:pathLst>
                    <a:path w="89782" h="36148" extrusionOk="0">
                      <a:moveTo>
                        <a:pt x="6049" y="0"/>
                      </a:moveTo>
                      <a:cubicBezTo>
                        <a:pt x="2713" y="0"/>
                        <a:pt x="0" y="2677"/>
                        <a:pt x="0" y="6049"/>
                      </a:cubicBezTo>
                      <a:lnTo>
                        <a:pt x="0" y="30135"/>
                      </a:lnTo>
                      <a:cubicBezTo>
                        <a:pt x="0" y="33471"/>
                        <a:pt x="2713" y="36147"/>
                        <a:pt x="6049" y="36147"/>
                      </a:cubicBezTo>
                      <a:lnTo>
                        <a:pt x="83769" y="36147"/>
                      </a:lnTo>
                      <a:cubicBezTo>
                        <a:pt x="87105" y="36147"/>
                        <a:pt x="89781" y="33471"/>
                        <a:pt x="89781" y="30135"/>
                      </a:cubicBezTo>
                      <a:lnTo>
                        <a:pt x="89781" y="6049"/>
                      </a:lnTo>
                      <a:cubicBezTo>
                        <a:pt x="89781" y="2677"/>
                        <a:pt x="87105" y="0"/>
                        <a:pt x="837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9"/>
                <p:cNvSpPr/>
                <p:nvPr/>
              </p:nvSpPr>
              <p:spPr>
                <a:xfrm>
                  <a:off x="2216175" y="4461375"/>
                  <a:ext cx="717650" cy="812050"/>
                </a:xfrm>
                <a:custGeom>
                  <a:avLst/>
                  <a:gdLst/>
                  <a:ahLst/>
                  <a:cxnLst/>
                  <a:rect l="l" t="t" r="r" b="b"/>
                  <a:pathLst>
                    <a:path w="28706" h="32482" extrusionOk="0">
                      <a:moveTo>
                        <a:pt x="1" y="0"/>
                      </a:moveTo>
                      <a:lnTo>
                        <a:pt x="1" y="32481"/>
                      </a:lnTo>
                      <a:lnTo>
                        <a:pt x="24527" y="32481"/>
                      </a:lnTo>
                      <a:cubicBezTo>
                        <a:pt x="26836" y="32481"/>
                        <a:pt x="28706" y="30612"/>
                        <a:pt x="28706" y="28302"/>
                      </a:cubicBezTo>
                      <a:lnTo>
                        <a:pt x="28706" y="4216"/>
                      </a:lnTo>
                      <a:cubicBezTo>
                        <a:pt x="28706" y="1870"/>
                        <a:pt x="26800" y="0"/>
                        <a:pt x="24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9"/>
                <p:cNvSpPr/>
                <p:nvPr/>
              </p:nvSpPr>
              <p:spPr>
                <a:xfrm>
                  <a:off x="1498550" y="4461375"/>
                  <a:ext cx="717650" cy="812050"/>
                </a:xfrm>
                <a:custGeom>
                  <a:avLst/>
                  <a:gdLst/>
                  <a:ahLst/>
                  <a:cxnLst/>
                  <a:rect l="l" t="t" r="r" b="b"/>
                  <a:pathLst>
                    <a:path w="28706" h="32482" extrusionOk="0">
                      <a:moveTo>
                        <a:pt x="1" y="0"/>
                      </a:moveTo>
                      <a:lnTo>
                        <a:pt x="1" y="32481"/>
                      </a:lnTo>
                      <a:lnTo>
                        <a:pt x="28706" y="32481"/>
                      </a:lnTo>
                      <a:lnTo>
                        <a:pt x="28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9"/>
                <p:cNvSpPr/>
                <p:nvPr/>
              </p:nvSpPr>
              <p:spPr>
                <a:xfrm>
                  <a:off x="2251925" y="4845400"/>
                  <a:ext cx="60525" cy="51925"/>
                </a:xfrm>
                <a:custGeom>
                  <a:avLst/>
                  <a:gdLst/>
                  <a:ahLst/>
                  <a:cxnLst/>
                  <a:rect l="l" t="t" r="r" b="b"/>
                  <a:pathLst>
                    <a:path w="2421" h="2077" extrusionOk="0">
                      <a:moveTo>
                        <a:pt x="1394" y="0"/>
                      </a:moveTo>
                      <a:cubicBezTo>
                        <a:pt x="477" y="0"/>
                        <a:pt x="1" y="1137"/>
                        <a:pt x="661" y="1760"/>
                      </a:cubicBezTo>
                      <a:cubicBezTo>
                        <a:pt x="879" y="1978"/>
                        <a:pt x="1146" y="2076"/>
                        <a:pt x="1405" y="2076"/>
                      </a:cubicBezTo>
                      <a:cubicBezTo>
                        <a:pt x="1928" y="2076"/>
                        <a:pt x="2420" y="1676"/>
                        <a:pt x="2420" y="1063"/>
                      </a:cubicBezTo>
                      <a:cubicBezTo>
                        <a:pt x="2420" y="477"/>
                        <a:pt x="1944" y="0"/>
                        <a:pt x="13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9"/>
                <p:cNvSpPr/>
                <p:nvPr/>
              </p:nvSpPr>
              <p:spPr>
                <a:xfrm>
                  <a:off x="2102550" y="4845400"/>
                  <a:ext cx="60500" cy="52600"/>
                </a:xfrm>
                <a:custGeom>
                  <a:avLst/>
                  <a:gdLst/>
                  <a:ahLst/>
                  <a:cxnLst/>
                  <a:rect l="l" t="t" r="r" b="b"/>
                  <a:pathLst>
                    <a:path w="2420" h="2104" extrusionOk="0">
                      <a:moveTo>
                        <a:pt x="1027" y="0"/>
                      </a:moveTo>
                      <a:cubicBezTo>
                        <a:pt x="477" y="0"/>
                        <a:pt x="0" y="477"/>
                        <a:pt x="0" y="1063"/>
                      </a:cubicBezTo>
                      <a:cubicBezTo>
                        <a:pt x="0" y="1685"/>
                        <a:pt x="505" y="2104"/>
                        <a:pt x="1037" y="2104"/>
                      </a:cubicBezTo>
                      <a:cubicBezTo>
                        <a:pt x="1289" y="2104"/>
                        <a:pt x="1547" y="2009"/>
                        <a:pt x="1760" y="1796"/>
                      </a:cubicBezTo>
                      <a:cubicBezTo>
                        <a:pt x="2420" y="1137"/>
                        <a:pt x="1943" y="0"/>
                        <a:pt x="10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9"/>
                <p:cNvSpPr/>
                <p:nvPr/>
              </p:nvSpPr>
              <p:spPr>
                <a:xfrm>
                  <a:off x="2260175" y="4837150"/>
                  <a:ext cx="60525" cy="51925"/>
                </a:xfrm>
                <a:custGeom>
                  <a:avLst/>
                  <a:gdLst/>
                  <a:ahLst/>
                  <a:cxnLst/>
                  <a:rect l="l" t="t" r="r" b="b"/>
                  <a:pathLst>
                    <a:path w="2421" h="2077" extrusionOk="0">
                      <a:moveTo>
                        <a:pt x="1394" y="0"/>
                      </a:moveTo>
                      <a:cubicBezTo>
                        <a:pt x="477" y="0"/>
                        <a:pt x="1" y="1137"/>
                        <a:pt x="660" y="1760"/>
                      </a:cubicBezTo>
                      <a:cubicBezTo>
                        <a:pt x="879" y="1978"/>
                        <a:pt x="1146" y="2076"/>
                        <a:pt x="1405" y="2076"/>
                      </a:cubicBezTo>
                      <a:cubicBezTo>
                        <a:pt x="1928" y="2076"/>
                        <a:pt x="2420" y="1676"/>
                        <a:pt x="2420" y="1063"/>
                      </a:cubicBezTo>
                      <a:cubicBezTo>
                        <a:pt x="2420" y="477"/>
                        <a:pt x="1944" y="0"/>
                        <a:pt x="1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9"/>
                <p:cNvSpPr/>
                <p:nvPr/>
              </p:nvSpPr>
              <p:spPr>
                <a:xfrm>
                  <a:off x="2110775" y="4837150"/>
                  <a:ext cx="60525" cy="52600"/>
                </a:xfrm>
                <a:custGeom>
                  <a:avLst/>
                  <a:gdLst/>
                  <a:ahLst/>
                  <a:cxnLst/>
                  <a:rect l="l" t="t" r="r" b="b"/>
                  <a:pathLst>
                    <a:path w="2421" h="2104" extrusionOk="0">
                      <a:moveTo>
                        <a:pt x="1027" y="0"/>
                      </a:moveTo>
                      <a:cubicBezTo>
                        <a:pt x="441" y="0"/>
                        <a:pt x="1" y="477"/>
                        <a:pt x="1" y="1063"/>
                      </a:cubicBezTo>
                      <a:cubicBezTo>
                        <a:pt x="1" y="1685"/>
                        <a:pt x="506" y="2104"/>
                        <a:pt x="1038" y="2104"/>
                      </a:cubicBezTo>
                      <a:cubicBezTo>
                        <a:pt x="1290" y="2104"/>
                        <a:pt x="1548" y="2009"/>
                        <a:pt x="1761" y="1797"/>
                      </a:cubicBezTo>
                      <a:cubicBezTo>
                        <a:pt x="2421" y="1137"/>
                        <a:pt x="1944" y="0"/>
                        <a:pt x="1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9"/>
                <p:cNvSpPr/>
                <p:nvPr/>
              </p:nvSpPr>
              <p:spPr>
                <a:xfrm>
                  <a:off x="780025" y="4461375"/>
                  <a:ext cx="717650" cy="271300"/>
                </a:xfrm>
                <a:custGeom>
                  <a:avLst/>
                  <a:gdLst/>
                  <a:ahLst/>
                  <a:cxnLst/>
                  <a:rect l="l" t="t" r="r" b="b"/>
                  <a:pathLst>
                    <a:path w="28706" h="10852" extrusionOk="0">
                      <a:moveTo>
                        <a:pt x="4216" y="0"/>
                      </a:moveTo>
                      <a:cubicBezTo>
                        <a:pt x="1907" y="0"/>
                        <a:pt x="0" y="1870"/>
                        <a:pt x="0" y="4216"/>
                      </a:cubicBezTo>
                      <a:lnTo>
                        <a:pt x="0" y="10852"/>
                      </a:lnTo>
                      <a:lnTo>
                        <a:pt x="28705" y="10852"/>
                      </a:lnTo>
                      <a:lnTo>
                        <a:pt x="28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9"/>
                <p:cNvSpPr/>
                <p:nvPr/>
              </p:nvSpPr>
              <p:spPr>
                <a:xfrm>
                  <a:off x="780025" y="4731750"/>
                  <a:ext cx="717650" cy="271300"/>
                </a:xfrm>
                <a:custGeom>
                  <a:avLst/>
                  <a:gdLst/>
                  <a:ahLst/>
                  <a:cxnLst/>
                  <a:rect l="l" t="t" r="r" b="b"/>
                  <a:pathLst>
                    <a:path w="28706" h="10852" extrusionOk="0">
                      <a:moveTo>
                        <a:pt x="0" y="0"/>
                      </a:moveTo>
                      <a:lnTo>
                        <a:pt x="0" y="10852"/>
                      </a:lnTo>
                      <a:lnTo>
                        <a:pt x="28705" y="10852"/>
                      </a:lnTo>
                      <a:lnTo>
                        <a:pt x="28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9"/>
                <p:cNvSpPr/>
                <p:nvPr/>
              </p:nvSpPr>
              <p:spPr>
                <a:xfrm>
                  <a:off x="780025" y="5003025"/>
                  <a:ext cx="717650" cy="270400"/>
                </a:xfrm>
                <a:custGeom>
                  <a:avLst/>
                  <a:gdLst/>
                  <a:ahLst/>
                  <a:cxnLst/>
                  <a:rect l="l" t="t" r="r" b="b"/>
                  <a:pathLst>
                    <a:path w="28706" h="10816" extrusionOk="0">
                      <a:moveTo>
                        <a:pt x="0" y="1"/>
                      </a:moveTo>
                      <a:lnTo>
                        <a:pt x="0" y="6636"/>
                      </a:lnTo>
                      <a:cubicBezTo>
                        <a:pt x="0" y="8946"/>
                        <a:pt x="1907" y="10815"/>
                        <a:pt x="4216" y="10815"/>
                      </a:cubicBezTo>
                      <a:lnTo>
                        <a:pt x="28705" y="10815"/>
                      </a:lnTo>
                      <a:lnTo>
                        <a:pt x="2870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9"/>
                <p:cNvSpPr/>
                <p:nvPr/>
              </p:nvSpPr>
              <p:spPr>
                <a:xfrm>
                  <a:off x="1022900" y="4597025"/>
                  <a:ext cx="209900" cy="22925"/>
                </a:xfrm>
                <a:custGeom>
                  <a:avLst/>
                  <a:gdLst/>
                  <a:ahLst/>
                  <a:cxnLst/>
                  <a:rect l="l" t="t" r="r" b="b"/>
                  <a:pathLst>
                    <a:path w="8396" h="917" extrusionOk="0">
                      <a:moveTo>
                        <a:pt x="440" y="0"/>
                      </a:moveTo>
                      <a:cubicBezTo>
                        <a:pt x="184" y="0"/>
                        <a:pt x="0" y="183"/>
                        <a:pt x="0" y="440"/>
                      </a:cubicBezTo>
                      <a:cubicBezTo>
                        <a:pt x="0" y="697"/>
                        <a:pt x="184" y="917"/>
                        <a:pt x="440" y="917"/>
                      </a:cubicBezTo>
                      <a:lnTo>
                        <a:pt x="7956" y="917"/>
                      </a:lnTo>
                      <a:cubicBezTo>
                        <a:pt x="8176" y="917"/>
                        <a:pt x="8395" y="697"/>
                        <a:pt x="8395" y="440"/>
                      </a:cubicBezTo>
                      <a:cubicBezTo>
                        <a:pt x="8395" y="183"/>
                        <a:pt x="8176" y="0"/>
                        <a:pt x="7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9"/>
                <p:cNvSpPr/>
                <p:nvPr/>
              </p:nvSpPr>
              <p:spPr>
                <a:xfrm>
                  <a:off x="1022900" y="4863725"/>
                  <a:ext cx="209900" cy="22925"/>
                </a:xfrm>
                <a:custGeom>
                  <a:avLst/>
                  <a:gdLst/>
                  <a:ahLst/>
                  <a:cxnLst/>
                  <a:rect l="l" t="t" r="r" b="b"/>
                  <a:pathLst>
                    <a:path w="8396" h="917" extrusionOk="0">
                      <a:moveTo>
                        <a:pt x="440" y="0"/>
                      </a:moveTo>
                      <a:cubicBezTo>
                        <a:pt x="184" y="0"/>
                        <a:pt x="0" y="184"/>
                        <a:pt x="0" y="440"/>
                      </a:cubicBezTo>
                      <a:cubicBezTo>
                        <a:pt x="0" y="697"/>
                        <a:pt x="184" y="917"/>
                        <a:pt x="440" y="917"/>
                      </a:cubicBezTo>
                      <a:lnTo>
                        <a:pt x="7956" y="917"/>
                      </a:lnTo>
                      <a:cubicBezTo>
                        <a:pt x="8176" y="917"/>
                        <a:pt x="8395" y="697"/>
                        <a:pt x="8395" y="440"/>
                      </a:cubicBezTo>
                      <a:cubicBezTo>
                        <a:pt x="8395" y="184"/>
                        <a:pt x="8176" y="0"/>
                        <a:pt x="7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9"/>
                <p:cNvSpPr/>
                <p:nvPr/>
              </p:nvSpPr>
              <p:spPr>
                <a:xfrm>
                  <a:off x="1022900" y="5130425"/>
                  <a:ext cx="209900" cy="22925"/>
                </a:xfrm>
                <a:custGeom>
                  <a:avLst/>
                  <a:gdLst/>
                  <a:ahLst/>
                  <a:cxnLst/>
                  <a:rect l="l" t="t" r="r" b="b"/>
                  <a:pathLst>
                    <a:path w="8396" h="917" extrusionOk="0">
                      <a:moveTo>
                        <a:pt x="440" y="0"/>
                      </a:moveTo>
                      <a:cubicBezTo>
                        <a:pt x="184" y="0"/>
                        <a:pt x="0" y="184"/>
                        <a:pt x="0" y="440"/>
                      </a:cubicBezTo>
                      <a:cubicBezTo>
                        <a:pt x="0" y="697"/>
                        <a:pt x="184" y="917"/>
                        <a:pt x="440" y="917"/>
                      </a:cubicBezTo>
                      <a:lnTo>
                        <a:pt x="7956" y="917"/>
                      </a:lnTo>
                      <a:cubicBezTo>
                        <a:pt x="8176" y="917"/>
                        <a:pt x="8395" y="697"/>
                        <a:pt x="8395" y="440"/>
                      </a:cubicBezTo>
                      <a:cubicBezTo>
                        <a:pt x="8395" y="184"/>
                        <a:pt x="8176" y="0"/>
                        <a:pt x="7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9"/>
                <p:cNvSpPr/>
                <p:nvPr/>
              </p:nvSpPr>
              <p:spPr>
                <a:xfrm>
                  <a:off x="1033900" y="4585100"/>
                  <a:ext cx="210825" cy="22950"/>
                </a:xfrm>
                <a:custGeom>
                  <a:avLst/>
                  <a:gdLst/>
                  <a:ahLst/>
                  <a:cxnLst/>
                  <a:rect l="l" t="t" r="r" b="b"/>
                  <a:pathLst>
                    <a:path w="8433" h="918" extrusionOk="0">
                      <a:moveTo>
                        <a:pt x="477" y="1"/>
                      </a:moveTo>
                      <a:cubicBezTo>
                        <a:pt x="220" y="1"/>
                        <a:pt x="0" y="221"/>
                        <a:pt x="0" y="477"/>
                      </a:cubicBezTo>
                      <a:cubicBezTo>
                        <a:pt x="0" y="734"/>
                        <a:pt x="220" y="917"/>
                        <a:pt x="477" y="917"/>
                      </a:cubicBezTo>
                      <a:lnTo>
                        <a:pt x="7955" y="917"/>
                      </a:lnTo>
                      <a:cubicBezTo>
                        <a:pt x="8212" y="917"/>
                        <a:pt x="8432" y="734"/>
                        <a:pt x="8432" y="477"/>
                      </a:cubicBezTo>
                      <a:cubicBezTo>
                        <a:pt x="8432" y="221"/>
                        <a:pt x="8212" y="1"/>
                        <a:pt x="7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9"/>
                <p:cNvSpPr/>
                <p:nvPr/>
              </p:nvSpPr>
              <p:spPr>
                <a:xfrm>
                  <a:off x="1033900" y="4851800"/>
                  <a:ext cx="210825" cy="22950"/>
                </a:xfrm>
                <a:custGeom>
                  <a:avLst/>
                  <a:gdLst/>
                  <a:ahLst/>
                  <a:cxnLst/>
                  <a:rect l="l" t="t" r="r" b="b"/>
                  <a:pathLst>
                    <a:path w="8433" h="918" extrusionOk="0">
                      <a:moveTo>
                        <a:pt x="477" y="1"/>
                      </a:moveTo>
                      <a:cubicBezTo>
                        <a:pt x="220" y="1"/>
                        <a:pt x="0" y="221"/>
                        <a:pt x="0" y="477"/>
                      </a:cubicBezTo>
                      <a:cubicBezTo>
                        <a:pt x="0" y="734"/>
                        <a:pt x="220" y="917"/>
                        <a:pt x="477" y="917"/>
                      </a:cubicBezTo>
                      <a:lnTo>
                        <a:pt x="7955" y="917"/>
                      </a:lnTo>
                      <a:cubicBezTo>
                        <a:pt x="8212" y="917"/>
                        <a:pt x="8432" y="734"/>
                        <a:pt x="8432" y="477"/>
                      </a:cubicBezTo>
                      <a:cubicBezTo>
                        <a:pt x="8432" y="221"/>
                        <a:pt x="8212" y="1"/>
                        <a:pt x="7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9"/>
                <p:cNvSpPr/>
                <p:nvPr/>
              </p:nvSpPr>
              <p:spPr>
                <a:xfrm>
                  <a:off x="1033900" y="5118500"/>
                  <a:ext cx="210825" cy="22950"/>
                </a:xfrm>
                <a:custGeom>
                  <a:avLst/>
                  <a:gdLst/>
                  <a:ahLst/>
                  <a:cxnLst/>
                  <a:rect l="l" t="t" r="r" b="b"/>
                  <a:pathLst>
                    <a:path w="8433" h="918" extrusionOk="0">
                      <a:moveTo>
                        <a:pt x="477" y="1"/>
                      </a:moveTo>
                      <a:cubicBezTo>
                        <a:pt x="220" y="1"/>
                        <a:pt x="0" y="221"/>
                        <a:pt x="0" y="477"/>
                      </a:cubicBezTo>
                      <a:cubicBezTo>
                        <a:pt x="0" y="697"/>
                        <a:pt x="220" y="917"/>
                        <a:pt x="477" y="917"/>
                      </a:cubicBezTo>
                      <a:lnTo>
                        <a:pt x="7955" y="917"/>
                      </a:lnTo>
                      <a:cubicBezTo>
                        <a:pt x="8212" y="917"/>
                        <a:pt x="8432" y="697"/>
                        <a:pt x="8432" y="477"/>
                      </a:cubicBezTo>
                      <a:cubicBezTo>
                        <a:pt x="8432" y="221"/>
                        <a:pt x="8212" y="1"/>
                        <a:pt x="7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9"/>
                <p:cNvSpPr/>
                <p:nvPr/>
              </p:nvSpPr>
              <p:spPr>
                <a:xfrm>
                  <a:off x="2215275" y="4461375"/>
                  <a:ext cx="25" cy="812050"/>
                </a:xfrm>
                <a:custGeom>
                  <a:avLst/>
                  <a:gdLst/>
                  <a:ahLst/>
                  <a:cxnLst/>
                  <a:rect l="l" t="t" r="r" b="b"/>
                  <a:pathLst>
                    <a:path w="1" h="32482" fill="none" extrusionOk="0">
                      <a:moveTo>
                        <a:pt x="0" y="32481"/>
                      </a:moveTo>
                      <a:lnTo>
                        <a:pt x="0" y="0"/>
                      </a:lnTo>
                    </a:path>
                  </a:pathLst>
                </a:custGeom>
                <a:noFill/>
                <a:ln w="11925" cap="flat" cmpd="sng">
                  <a:solidFill>
                    <a:schemeClr val="accent6"/>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9"/>
                <p:cNvSpPr/>
                <p:nvPr/>
              </p:nvSpPr>
              <p:spPr>
                <a:xfrm>
                  <a:off x="801100" y="4461375"/>
                  <a:ext cx="2132725" cy="792800"/>
                </a:xfrm>
                <a:custGeom>
                  <a:avLst/>
                  <a:gdLst/>
                  <a:ahLst/>
                  <a:cxnLst/>
                  <a:rect l="l" t="t" r="r" b="b"/>
                  <a:pathLst>
                    <a:path w="85309" h="31712" extrusionOk="0">
                      <a:moveTo>
                        <a:pt x="3373" y="0"/>
                      </a:moveTo>
                      <a:cubicBezTo>
                        <a:pt x="2017" y="0"/>
                        <a:pt x="770" y="660"/>
                        <a:pt x="1" y="1723"/>
                      </a:cubicBezTo>
                      <a:cubicBezTo>
                        <a:pt x="697" y="1210"/>
                        <a:pt x="1577" y="917"/>
                        <a:pt x="2457" y="917"/>
                      </a:cubicBezTo>
                      <a:lnTo>
                        <a:pt x="80836" y="917"/>
                      </a:lnTo>
                      <a:cubicBezTo>
                        <a:pt x="82779" y="917"/>
                        <a:pt x="84392" y="2530"/>
                        <a:pt x="84392" y="4473"/>
                      </a:cubicBezTo>
                      <a:lnTo>
                        <a:pt x="84392" y="29219"/>
                      </a:lnTo>
                      <a:cubicBezTo>
                        <a:pt x="84392" y="30135"/>
                        <a:pt x="84099" y="30978"/>
                        <a:pt x="83586" y="31712"/>
                      </a:cubicBezTo>
                      <a:cubicBezTo>
                        <a:pt x="84649" y="30905"/>
                        <a:pt x="85309" y="29659"/>
                        <a:pt x="85309" y="28302"/>
                      </a:cubicBezTo>
                      <a:lnTo>
                        <a:pt x="85309" y="4216"/>
                      </a:lnTo>
                      <a:cubicBezTo>
                        <a:pt x="85309" y="1870"/>
                        <a:pt x="83403" y="0"/>
                        <a:pt x="81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9"/>
                <p:cNvSpPr/>
                <p:nvPr/>
              </p:nvSpPr>
              <p:spPr>
                <a:xfrm>
                  <a:off x="780025" y="4731750"/>
                  <a:ext cx="717650" cy="25"/>
                </a:xfrm>
                <a:custGeom>
                  <a:avLst/>
                  <a:gdLst/>
                  <a:ahLst/>
                  <a:cxnLst/>
                  <a:rect l="l" t="t" r="r" b="b"/>
                  <a:pathLst>
                    <a:path w="28706" h="1" fill="none" extrusionOk="0">
                      <a:moveTo>
                        <a:pt x="28705" y="0"/>
                      </a:moveTo>
                      <a:lnTo>
                        <a:pt x="0" y="0"/>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9"/>
                <p:cNvSpPr/>
                <p:nvPr/>
              </p:nvSpPr>
              <p:spPr>
                <a:xfrm>
                  <a:off x="780025" y="5003025"/>
                  <a:ext cx="717650" cy="25"/>
                </a:xfrm>
                <a:custGeom>
                  <a:avLst/>
                  <a:gdLst/>
                  <a:ahLst/>
                  <a:cxnLst/>
                  <a:rect l="l" t="t" r="r" b="b"/>
                  <a:pathLst>
                    <a:path w="28706" h="1" fill="none" extrusionOk="0">
                      <a:moveTo>
                        <a:pt x="0" y="1"/>
                      </a:moveTo>
                      <a:lnTo>
                        <a:pt x="28705"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5" name="Google Shape;2835;p39"/>
            <p:cNvGrpSpPr/>
            <p:nvPr/>
          </p:nvGrpSpPr>
          <p:grpSpPr>
            <a:xfrm>
              <a:off x="131604" y="2244471"/>
              <a:ext cx="1994170" cy="1099090"/>
              <a:chOff x="5327725" y="2554125"/>
              <a:chExt cx="1756050" cy="967850"/>
            </a:xfrm>
          </p:grpSpPr>
          <p:sp>
            <p:nvSpPr>
              <p:cNvPr id="2836" name="Google Shape;2836;p39"/>
              <p:cNvSpPr/>
              <p:nvPr/>
            </p:nvSpPr>
            <p:spPr>
              <a:xfrm>
                <a:off x="5327725" y="2572450"/>
                <a:ext cx="1671725" cy="949525"/>
              </a:xfrm>
              <a:custGeom>
                <a:avLst/>
                <a:gdLst/>
                <a:ahLst/>
                <a:cxnLst/>
                <a:rect l="l" t="t" r="r" b="b"/>
                <a:pathLst>
                  <a:path w="66869" h="37981" extrusionOk="0">
                    <a:moveTo>
                      <a:pt x="0" y="1"/>
                    </a:moveTo>
                    <a:lnTo>
                      <a:pt x="0" y="34315"/>
                    </a:lnTo>
                    <a:lnTo>
                      <a:pt x="6892" y="34315"/>
                    </a:lnTo>
                    <a:lnTo>
                      <a:pt x="6746" y="35121"/>
                    </a:lnTo>
                    <a:lnTo>
                      <a:pt x="6306" y="37981"/>
                    </a:lnTo>
                    <a:lnTo>
                      <a:pt x="7589" y="37981"/>
                    </a:lnTo>
                    <a:lnTo>
                      <a:pt x="9605" y="34315"/>
                    </a:lnTo>
                    <a:lnTo>
                      <a:pt x="57264" y="34315"/>
                    </a:lnTo>
                    <a:lnTo>
                      <a:pt x="59243" y="37981"/>
                    </a:lnTo>
                    <a:lnTo>
                      <a:pt x="60563" y="37981"/>
                    </a:lnTo>
                    <a:lnTo>
                      <a:pt x="60086" y="35121"/>
                    </a:lnTo>
                    <a:lnTo>
                      <a:pt x="59976" y="34315"/>
                    </a:lnTo>
                    <a:lnTo>
                      <a:pt x="66869" y="34315"/>
                    </a:lnTo>
                    <a:lnTo>
                      <a:pt x="66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9"/>
              <p:cNvSpPr/>
              <p:nvPr/>
            </p:nvSpPr>
            <p:spPr>
              <a:xfrm>
                <a:off x="5540350" y="3414725"/>
                <a:ext cx="88925" cy="107250"/>
              </a:xfrm>
              <a:custGeom>
                <a:avLst/>
                <a:gdLst/>
                <a:ahLst/>
                <a:cxnLst/>
                <a:rect l="l" t="t" r="r" b="b"/>
                <a:pathLst>
                  <a:path w="3557" h="4290" extrusionOk="0">
                    <a:moveTo>
                      <a:pt x="660" y="0"/>
                    </a:moveTo>
                    <a:lnTo>
                      <a:pt x="0" y="4290"/>
                    </a:lnTo>
                    <a:lnTo>
                      <a:pt x="1320" y="4290"/>
                    </a:lnTo>
                    <a:lnTo>
                      <a:pt x="3557" y="220"/>
                    </a:lnTo>
                    <a:lnTo>
                      <a:pt x="6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9"/>
              <p:cNvSpPr/>
              <p:nvPr/>
            </p:nvSpPr>
            <p:spPr>
              <a:xfrm>
                <a:off x="5551350" y="3414725"/>
                <a:ext cx="77925" cy="33925"/>
              </a:xfrm>
              <a:custGeom>
                <a:avLst/>
                <a:gdLst/>
                <a:ahLst/>
                <a:cxnLst/>
                <a:rect l="l" t="t" r="r" b="b"/>
                <a:pathLst>
                  <a:path w="3117" h="1357" extrusionOk="0">
                    <a:moveTo>
                      <a:pt x="220" y="0"/>
                    </a:moveTo>
                    <a:lnTo>
                      <a:pt x="0" y="1357"/>
                    </a:lnTo>
                    <a:lnTo>
                      <a:pt x="2457" y="1357"/>
                    </a:lnTo>
                    <a:lnTo>
                      <a:pt x="3117" y="220"/>
                    </a:lnTo>
                    <a:lnTo>
                      <a:pt x="2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9"/>
              <p:cNvSpPr/>
              <p:nvPr/>
            </p:nvSpPr>
            <p:spPr>
              <a:xfrm>
                <a:off x="6834450" y="3414725"/>
                <a:ext cx="88925" cy="107250"/>
              </a:xfrm>
              <a:custGeom>
                <a:avLst/>
                <a:gdLst/>
                <a:ahLst/>
                <a:cxnLst/>
                <a:rect l="l" t="t" r="r" b="b"/>
                <a:pathLst>
                  <a:path w="3557" h="4290" extrusionOk="0">
                    <a:moveTo>
                      <a:pt x="2860" y="0"/>
                    </a:moveTo>
                    <a:lnTo>
                      <a:pt x="1" y="220"/>
                    </a:lnTo>
                    <a:lnTo>
                      <a:pt x="2237" y="4290"/>
                    </a:lnTo>
                    <a:lnTo>
                      <a:pt x="3557" y="4290"/>
                    </a:lnTo>
                    <a:lnTo>
                      <a:pt x="28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9"/>
              <p:cNvSpPr/>
              <p:nvPr/>
            </p:nvSpPr>
            <p:spPr>
              <a:xfrm>
                <a:off x="6834450" y="3414725"/>
                <a:ext cx="77025" cy="33925"/>
              </a:xfrm>
              <a:custGeom>
                <a:avLst/>
                <a:gdLst/>
                <a:ahLst/>
                <a:cxnLst/>
                <a:rect l="l" t="t" r="r" b="b"/>
                <a:pathLst>
                  <a:path w="3081" h="1357" extrusionOk="0">
                    <a:moveTo>
                      <a:pt x="2860" y="0"/>
                    </a:moveTo>
                    <a:lnTo>
                      <a:pt x="1" y="220"/>
                    </a:lnTo>
                    <a:lnTo>
                      <a:pt x="624" y="1357"/>
                    </a:lnTo>
                    <a:lnTo>
                      <a:pt x="3080" y="1357"/>
                    </a:lnTo>
                    <a:lnTo>
                      <a:pt x="28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9"/>
              <p:cNvSpPr/>
              <p:nvPr/>
            </p:nvSpPr>
            <p:spPr>
              <a:xfrm>
                <a:off x="5379050" y="2554125"/>
                <a:ext cx="1704725" cy="874375"/>
              </a:xfrm>
              <a:custGeom>
                <a:avLst/>
                <a:gdLst/>
                <a:ahLst/>
                <a:cxnLst/>
                <a:rect l="l" t="t" r="r" b="b"/>
                <a:pathLst>
                  <a:path w="68189" h="34975" extrusionOk="0">
                    <a:moveTo>
                      <a:pt x="0" y="0"/>
                    </a:moveTo>
                    <a:lnTo>
                      <a:pt x="0" y="34974"/>
                    </a:lnTo>
                    <a:lnTo>
                      <a:pt x="68188" y="34974"/>
                    </a:lnTo>
                    <a:lnTo>
                      <a:pt x="681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9"/>
              <p:cNvSpPr/>
              <p:nvPr/>
            </p:nvSpPr>
            <p:spPr>
              <a:xfrm>
                <a:off x="6209400" y="3409225"/>
                <a:ext cx="44025" cy="11025"/>
              </a:xfrm>
              <a:custGeom>
                <a:avLst/>
                <a:gdLst/>
                <a:ahLst/>
                <a:cxnLst/>
                <a:rect l="l" t="t" r="r" b="b"/>
                <a:pathLst>
                  <a:path w="1761" h="441" extrusionOk="0">
                    <a:moveTo>
                      <a:pt x="0" y="0"/>
                    </a:moveTo>
                    <a:lnTo>
                      <a:pt x="0" y="440"/>
                    </a:lnTo>
                    <a:lnTo>
                      <a:pt x="1760" y="440"/>
                    </a:lnTo>
                    <a:lnTo>
                      <a:pt x="17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9"/>
              <p:cNvSpPr/>
              <p:nvPr/>
            </p:nvSpPr>
            <p:spPr>
              <a:xfrm>
                <a:off x="5397375" y="2572450"/>
                <a:ext cx="1668075" cy="828550"/>
              </a:xfrm>
              <a:custGeom>
                <a:avLst/>
                <a:gdLst/>
                <a:ahLst/>
                <a:cxnLst/>
                <a:rect l="l" t="t" r="r" b="b"/>
                <a:pathLst>
                  <a:path w="66723" h="33142" extrusionOk="0">
                    <a:moveTo>
                      <a:pt x="0" y="1"/>
                    </a:moveTo>
                    <a:lnTo>
                      <a:pt x="0" y="33142"/>
                    </a:lnTo>
                    <a:lnTo>
                      <a:pt x="66722" y="33142"/>
                    </a:lnTo>
                    <a:lnTo>
                      <a:pt x="66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9"/>
              <p:cNvSpPr/>
              <p:nvPr/>
            </p:nvSpPr>
            <p:spPr>
              <a:xfrm>
                <a:off x="5404700" y="2578875"/>
                <a:ext cx="1653400" cy="815700"/>
              </a:xfrm>
              <a:custGeom>
                <a:avLst/>
                <a:gdLst/>
                <a:ahLst/>
                <a:cxnLst/>
                <a:rect l="l" t="t" r="r" b="b"/>
                <a:pathLst>
                  <a:path w="66136" h="32628" extrusionOk="0">
                    <a:moveTo>
                      <a:pt x="1" y="0"/>
                    </a:moveTo>
                    <a:lnTo>
                      <a:pt x="1" y="32628"/>
                    </a:lnTo>
                    <a:lnTo>
                      <a:pt x="66136" y="32628"/>
                    </a:lnTo>
                    <a:lnTo>
                      <a:pt x="66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9"/>
              <p:cNvSpPr/>
              <p:nvPr/>
            </p:nvSpPr>
            <p:spPr>
              <a:xfrm>
                <a:off x="5397375" y="2572450"/>
                <a:ext cx="438125" cy="438125"/>
              </a:xfrm>
              <a:custGeom>
                <a:avLst/>
                <a:gdLst/>
                <a:ahLst/>
                <a:cxnLst/>
                <a:rect l="l" t="t" r="r" b="b"/>
                <a:pathLst>
                  <a:path w="17525" h="17525" extrusionOk="0">
                    <a:moveTo>
                      <a:pt x="0" y="1"/>
                    </a:moveTo>
                    <a:lnTo>
                      <a:pt x="0" y="17524"/>
                    </a:lnTo>
                    <a:lnTo>
                      <a:pt x="17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9"/>
              <p:cNvSpPr/>
              <p:nvPr/>
            </p:nvSpPr>
            <p:spPr>
              <a:xfrm>
                <a:off x="5397375" y="2571550"/>
                <a:ext cx="1660725" cy="829450"/>
              </a:xfrm>
              <a:custGeom>
                <a:avLst/>
                <a:gdLst/>
                <a:ahLst/>
                <a:cxnLst/>
                <a:rect l="l" t="t" r="r" b="b"/>
                <a:pathLst>
                  <a:path w="66429" h="33178" extrusionOk="0">
                    <a:moveTo>
                      <a:pt x="66429" y="24196"/>
                    </a:moveTo>
                    <a:lnTo>
                      <a:pt x="57740" y="32884"/>
                    </a:lnTo>
                    <a:lnTo>
                      <a:pt x="66429" y="32884"/>
                    </a:lnTo>
                    <a:lnTo>
                      <a:pt x="66429" y="24196"/>
                    </a:lnTo>
                    <a:close/>
                    <a:moveTo>
                      <a:pt x="66429" y="15031"/>
                    </a:moveTo>
                    <a:lnTo>
                      <a:pt x="48539" y="32921"/>
                    </a:lnTo>
                    <a:lnTo>
                      <a:pt x="51105" y="32921"/>
                    </a:lnTo>
                    <a:lnTo>
                      <a:pt x="66429" y="17560"/>
                    </a:lnTo>
                    <a:lnTo>
                      <a:pt x="66429" y="15031"/>
                    </a:lnTo>
                    <a:close/>
                    <a:moveTo>
                      <a:pt x="49015" y="0"/>
                    </a:moveTo>
                    <a:lnTo>
                      <a:pt x="15838" y="33141"/>
                    </a:lnTo>
                    <a:lnTo>
                      <a:pt x="24013" y="33141"/>
                    </a:lnTo>
                    <a:lnTo>
                      <a:pt x="57154" y="0"/>
                    </a:lnTo>
                    <a:close/>
                    <a:moveTo>
                      <a:pt x="63643" y="0"/>
                    </a:moveTo>
                    <a:cubicBezTo>
                      <a:pt x="52608" y="11071"/>
                      <a:pt x="41537" y="22106"/>
                      <a:pt x="30502" y="33141"/>
                    </a:cubicBezTo>
                    <a:lnTo>
                      <a:pt x="31455" y="33141"/>
                    </a:lnTo>
                    <a:lnTo>
                      <a:pt x="64596" y="0"/>
                    </a:lnTo>
                    <a:close/>
                    <a:moveTo>
                      <a:pt x="32738" y="0"/>
                    </a:moveTo>
                    <a:lnTo>
                      <a:pt x="0" y="32738"/>
                    </a:lnTo>
                    <a:lnTo>
                      <a:pt x="0" y="33178"/>
                    </a:lnTo>
                    <a:lnTo>
                      <a:pt x="11988" y="33178"/>
                    </a:lnTo>
                    <a:lnTo>
                      <a:pt x="451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ection header 4">
  <p:cSld name="CUSTOM_3_1_1_1">
    <p:spTree>
      <p:nvGrpSpPr>
        <p:cNvPr id="1" name="Shape 2847"/>
        <p:cNvGrpSpPr/>
        <p:nvPr/>
      </p:nvGrpSpPr>
      <p:grpSpPr>
        <a:xfrm>
          <a:off x="0" y="0"/>
          <a:ext cx="0" cy="0"/>
          <a:chOff x="0" y="0"/>
          <a:chExt cx="0" cy="0"/>
        </a:xfrm>
      </p:grpSpPr>
      <p:sp>
        <p:nvSpPr>
          <p:cNvPr id="2848" name="Google Shape;2848;p40"/>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0"/>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850" name="Google Shape;2850;p40"/>
          <p:cNvGrpSpPr/>
          <p:nvPr/>
        </p:nvGrpSpPr>
        <p:grpSpPr>
          <a:xfrm>
            <a:off x="2936544" y="-329546"/>
            <a:ext cx="2934233" cy="708308"/>
            <a:chOff x="2375925" y="3297600"/>
            <a:chExt cx="735950" cy="177650"/>
          </a:xfrm>
        </p:grpSpPr>
        <p:sp>
          <p:nvSpPr>
            <p:cNvPr id="2851" name="Google Shape;2851;p4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7" name="Google Shape;2857;p40"/>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0"/>
          <p:cNvSpPr txBox="1">
            <a:spLocks noGrp="1"/>
          </p:cNvSpPr>
          <p:nvPr>
            <p:ph type="title"/>
          </p:nvPr>
        </p:nvSpPr>
        <p:spPr>
          <a:xfrm>
            <a:off x="1325679" y="2175505"/>
            <a:ext cx="30675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59" name="Google Shape;2859;p40"/>
          <p:cNvSpPr txBox="1">
            <a:spLocks noGrp="1"/>
          </p:cNvSpPr>
          <p:nvPr>
            <p:ph type="title" idx="2" hasCustomPrompt="1"/>
          </p:nvPr>
        </p:nvSpPr>
        <p:spPr>
          <a:xfrm>
            <a:off x="1325625" y="1261350"/>
            <a:ext cx="30675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60" name="Google Shape;2860;p40"/>
          <p:cNvSpPr txBox="1">
            <a:spLocks noGrp="1"/>
          </p:cNvSpPr>
          <p:nvPr>
            <p:ph type="subTitle" idx="1"/>
          </p:nvPr>
        </p:nvSpPr>
        <p:spPr>
          <a:xfrm>
            <a:off x="1325652" y="3380898"/>
            <a:ext cx="30675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8"/>
        <p:cNvGrpSpPr/>
        <p:nvPr/>
      </p:nvGrpSpPr>
      <p:grpSpPr>
        <a:xfrm>
          <a:off x="0" y="0"/>
          <a:ext cx="0" cy="0"/>
          <a:chOff x="0" y="0"/>
          <a:chExt cx="0" cy="0"/>
        </a:xfrm>
      </p:grpSpPr>
      <p:sp>
        <p:nvSpPr>
          <p:cNvPr id="229" name="Google Shape;229;p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32" name="Google Shape;232;p5"/>
          <p:cNvGrpSpPr/>
          <p:nvPr/>
        </p:nvGrpSpPr>
        <p:grpSpPr>
          <a:xfrm>
            <a:off x="2936544" y="-329546"/>
            <a:ext cx="2934233" cy="708308"/>
            <a:chOff x="2375925" y="3297600"/>
            <a:chExt cx="735950" cy="177650"/>
          </a:xfrm>
        </p:grpSpPr>
        <p:sp>
          <p:nvSpPr>
            <p:cNvPr id="233" name="Google Shape;233;p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5"/>
          <p:cNvSpPr txBox="1">
            <a:spLocks noGrp="1"/>
          </p:cNvSpPr>
          <p:nvPr>
            <p:ph type="subTitle" idx="1"/>
          </p:nvPr>
        </p:nvSpPr>
        <p:spPr>
          <a:xfrm>
            <a:off x="1360200" y="2765225"/>
            <a:ext cx="2768700" cy="25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40" name="Google Shape;240;p5"/>
          <p:cNvSpPr txBox="1">
            <a:spLocks noGrp="1"/>
          </p:cNvSpPr>
          <p:nvPr>
            <p:ph type="subTitle" idx="2"/>
          </p:nvPr>
        </p:nvSpPr>
        <p:spPr>
          <a:xfrm>
            <a:off x="5015075" y="2765225"/>
            <a:ext cx="2768700" cy="25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41" name="Google Shape;241;p5"/>
          <p:cNvSpPr txBox="1">
            <a:spLocks noGrp="1"/>
          </p:cNvSpPr>
          <p:nvPr>
            <p:ph type="subTitle" idx="3"/>
          </p:nvPr>
        </p:nvSpPr>
        <p:spPr>
          <a:xfrm>
            <a:off x="1360200" y="3143800"/>
            <a:ext cx="2768700" cy="92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5"/>
          <p:cNvSpPr txBox="1">
            <a:spLocks noGrp="1"/>
          </p:cNvSpPr>
          <p:nvPr>
            <p:ph type="subTitle" idx="4"/>
          </p:nvPr>
        </p:nvSpPr>
        <p:spPr>
          <a:xfrm>
            <a:off x="5015075" y="3143800"/>
            <a:ext cx="2768700" cy="92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3" name="Google Shape;243;p5"/>
          <p:cNvGrpSpPr/>
          <p:nvPr/>
        </p:nvGrpSpPr>
        <p:grpSpPr>
          <a:xfrm>
            <a:off x="8020975" y="2170350"/>
            <a:ext cx="974075" cy="2601050"/>
            <a:chOff x="8020975" y="2170350"/>
            <a:chExt cx="974075" cy="2601050"/>
          </a:xfrm>
        </p:grpSpPr>
        <p:sp>
          <p:nvSpPr>
            <p:cNvPr id="244" name="Google Shape;244;p5"/>
            <p:cNvSpPr/>
            <p:nvPr/>
          </p:nvSpPr>
          <p:spPr>
            <a:xfrm>
              <a:off x="8194424" y="4665200"/>
              <a:ext cx="732600" cy="10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5"/>
            <p:cNvGrpSpPr/>
            <p:nvPr/>
          </p:nvGrpSpPr>
          <p:grpSpPr>
            <a:xfrm>
              <a:off x="8020975" y="2170350"/>
              <a:ext cx="974075" cy="2541375"/>
              <a:chOff x="8020975" y="2170350"/>
              <a:chExt cx="974075" cy="2541375"/>
            </a:xfrm>
          </p:grpSpPr>
          <p:sp>
            <p:nvSpPr>
              <p:cNvPr id="246" name="Google Shape;246;p5"/>
              <p:cNvSpPr/>
              <p:nvPr/>
            </p:nvSpPr>
            <p:spPr>
              <a:xfrm>
                <a:off x="8268125" y="4072150"/>
                <a:ext cx="588750" cy="639575"/>
              </a:xfrm>
              <a:custGeom>
                <a:avLst/>
                <a:gdLst/>
                <a:ahLst/>
                <a:cxnLst/>
                <a:rect l="l" t="t" r="r" b="b"/>
                <a:pathLst>
                  <a:path w="23550" h="25583" extrusionOk="0">
                    <a:moveTo>
                      <a:pt x="20335" y="0"/>
                    </a:moveTo>
                    <a:cubicBezTo>
                      <a:pt x="20207" y="0"/>
                      <a:pt x="20076" y="6"/>
                      <a:pt x="19941" y="16"/>
                    </a:cubicBezTo>
                    <a:cubicBezTo>
                      <a:pt x="19253" y="37"/>
                      <a:pt x="18543" y="120"/>
                      <a:pt x="17855" y="120"/>
                    </a:cubicBezTo>
                    <a:lnTo>
                      <a:pt x="5632" y="120"/>
                    </a:lnTo>
                    <a:cubicBezTo>
                      <a:pt x="5236" y="120"/>
                      <a:pt x="4652" y="162"/>
                      <a:pt x="4256" y="162"/>
                    </a:cubicBezTo>
                    <a:lnTo>
                      <a:pt x="3714" y="162"/>
                    </a:lnTo>
                    <a:cubicBezTo>
                      <a:pt x="3332" y="132"/>
                      <a:pt x="2950" y="112"/>
                      <a:pt x="2560" y="112"/>
                    </a:cubicBezTo>
                    <a:cubicBezTo>
                      <a:pt x="2417" y="112"/>
                      <a:pt x="2274" y="115"/>
                      <a:pt x="2128" y="120"/>
                    </a:cubicBezTo>
                    <a:cubicBezTo>
                      <a:pt x="1398" y="162"/>
                      <a:pt x="731" y="350"/>
                      <a:pt x="376" y="1080"/>
                    </a:cubicBezTo>
                    <a:cubicBezTo>
                      <a:pt x="1" y="1831"/>
                      <a:pt x="189" y="3103"/>
                      <a:pt x="168" y="3916"/>
                    </a:cubicBezTo>
                    <a:cubicBezTo>
                      <a:pt x="168" y="4813"/>
                      <a:pt x="168" y="5731"/>
                      <a:pt x="189" y="6649"/>
                    </a:cubicBezTo>
                    <a:cubicBezTo>
                      <a:pt x="209" y="6774"/>
                      <a:pt x="189" y="6899"/>
                      <a:pt x="209" y="7024"/>
                    </a:cubicBezTo>
                    <a:cubicBezTo>
                      <a:pt x="230" y="7129"/>
                      <a:pt x="230" y="7233"/>
                      <a:pt x="230" y="7337"/>
                    </a:cubicBezTo>
                    <a:cubicBezTo>
                      <a:pt x="355" y="10132"/>
                      <a:pt x="710" y="12927"/>
                      <a:pt x="1294" y="15659"/>
                    </a:cubicBezTo>
                    <a:cubicBezTo>
                      <a:pt x="1586" y="17286"/>
                      <a:pt x="2066" y="18850"/>
                      <a:pt x="2733" y="20352"/>
                    </a:cubicBezTo>
                    <a:cubicBezTo>
                      <a:pt x="3130" y="21228"/>
                      <a:pt x="3651" y="22042"/>
                      <a:pt x="4256" y="22751"/>
                    </a:cubicBezTo>
                    <a:cubicBezTo>
                      <a:pt x="5048" y="23689"/>
                      <a:pt x="6070" y="24399"/>
                      <a:pt x="7218" y="24795"/>
                    </a:cubicBezTo>
                    <a:cubicBezTo>
                      <a:pt x="7718" y="24983"/>
                      <a:pt x="8115" y="25233"/>
                      <a:pt x="8636" y="25316"/>
                    </a:cubicBezTo>
                    <a:cubicBezTo>
                      <a:pt x="9283" y="25462"/>
                      <a:pt x="9950" y="25525"/>
                      <a:pt x="10638" y="25567"/>
                    </a:cubicBezTo>
                    <a:cubicBezTo>
                      <a:pt x="10994" y="25577"/>
                      <a:pt x="11350" y="25583"/>
                      <a:pt x="11706" y="25583"/>
                    </a:cubicBezTo>
                    <a:cubicBezTo>
                      <a:pt x="12728" y="25583"/>
                      <a:pt x="13753" y="25540"/>
                      <a:pt x="14789" y="25462"/>
                    </a:cubicBezTo>
                    <a:cubicBezTo>
                      <a:pt x="16270" y="25358"/>
                      <a:pt x="17417" y="25129"/>
                      <a:pt x="18564" y="24148"/>
                    </a:cubicBezTo>
                    <a:cubicBezTo>
                      <a:pt x="19148" y="23627"/>
                      <a:pt x="19503" y="23043"/>
                      <a:pt x="19920" y="22542"/>
                    </a:cubicBezTo>
                    <a:cubicBezTo>
                      <a:pt x="20629" y="21583"/>
                      <a:pt x="21192" y="20540"/>
                      <a:pt x="21609" y="19414"/>
                    </a:cubicBezTo>
                    <a:cubicBezTo>
                      <a:pt x="22444" y="17224"/>
                      <a:pt x="22840" y="14867"/>
                      <a:pt x="23049" y="12531"/>
                    </a:cubicBezTo>
                    <a:cubicBezTo>
                      <a:pt x="23215" y="10674"/>
                      <a:pt x="23299" y="8818"/>
                      <a:pt x="23278" y="6941"/>
                    </a:cubicBezTo>
                    <a:cubicBezTo>
                      <a:pt x="23278" y="6837"/>
                      <a:pt x="23278" y="6691"/>
                      <a:pt x="23299" y="6565"/>
                    </a:cubicBezTo>
                    <a:cubicBezTo>
                      <a:pt x="23278" y="5835"/>
                      <a:pt x="23257" y="5126"/>
                      <a:pt x="23215" y="4417"/>
                    </a:cubicBezTo>
                    <a:cubicBezTo>
                      <a:pt x="23132" y="2853"/>
                      <a:pt x="23549" y="558"/>
                      <a:pt x="21693" y="141"/>
                    </a:cubicBezTo>
                    <a:cubicBezTo>
                      <a:pt x="21380" y="58"/>
                      <a:pt x="21046" y="16"/>
                      <a:pt x="20713" y="16"/>
                    </a:cubicBezTo>
                    <a:cubicBezTo>
                      <a:pt x="20587" y="6"/>
                      <a:pt x="20462" y="0"/>
                      <a:pt x="20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8237375" y="4072425"/>
                <a:ext cx="642425" cy="206750"/>
              </a:xfrm>
              <a:custGeom>
                <a:avLst/>
                <a:gdLst/>
                <a:ahLst/>
                <a:cxnLst/>
                <a:rect l="l" t="t" r="r" b="b"/>
                <a:pathLst>
                  <a:path w="25697" h="8270" extrusionOk="0">
                    <a:moveTo>
                      <a:pt x="22248" y="0"/>
                    </a:moveTo>
                    <a:cubicBezTo>
                      <a:pt x="22153" y="0"/>
                      <a:pt x="22058" y="2"/>
                      <a:pt x="21963" y="5"/>
                    </a:cubicBezTo>
                    <a:lnTo>
                      <a:pt x="21943" y="5"/>
                    </a:lnTo>
                    <a:cubicBezTo>
                      <a:pt x="21671" y="26"/>
                      <a:pt x="21421" y="26"/>
                      <a:pt x="21150" y="47"/>
                    </a:cubicBezTo>
                    <a:cubicBezTo>
                      <a:pt x="20608" y="89"/>
                      <a:pt x="20065" y="130"/>
                      <a:pt x="19523" y="130"/>
                    </a:cubicBezTo>
                    <a:lnTo>
                      <a:pt x="6278" y="130"/>
                    </a:lnTo>
                    <a:cubicBezTo>
                      <a:pt x="5903" y="130"/>
                      <a:pt x="5382" y="172"/>
                      <a:pt x="4964" y="172"/>
                    </a:cubicBezTo>
                    <a:lnTo>
                      <a:pt x="4798" y="172"/>
                    </a:lnTo>
                    <a:cubicBezTo>
                      <a:pt x="4718" y="176"/>
                      <a:pt x="4635" y="178"/>
                      <a:pt x="4550" y="178"/>
                    </a:cubicBezTo>
                    <a:cubicBezTo>
                      <a:pt x="4188" y="178"/>
                      <a:pt x="3780" y="147"/>
                      <a:pt x="3358" y="130"/>
                    </a:cubicBezTo>
                    <a:cubicBezTo>
                      <a:pt x="3201" y="124"/>
                      <a:pt x="3042" y="120"/>
                      <a:pt x="2884" y="120"/>
                    </a:cubicBezTo>
                    <a:cubicBezTo>
                      <a:pt x="1949" y="120"/>
                      <a:pt x="1033" y="269"/>
                      <a:pt x="605" y="1090"/>
                    </a:cubicBezTo>
                    <a:cubicBezTo>
                      <a:pt x="209" y="1841"/>
                      <a:pt x="397" y="3113"/>
                      <a:pt x="376" y="3926"/>
                    </a:cubicBezTo>
                    <a:cubicBezTo>
                      <a:pt x="376" y="4844"/>
                      <a:pt x="0" y="6429"/>
                      <a:pt x="1043" y="6867"/>
                    </a:cubicBezTo>
                    <a:cubicBezTo>
                      <a:pt x="1189" y="6909"/>
                      <a:pt x="1314" y="6972"/>
                      <a:pt x="1439" y="7013"/>
                    </a:cubicBezTo>
                    <a:cubicBezTo>
                      <a:pt x="2691" y="7472"/>
                      <a:pt x="4130" y="7639"/>
                      <a:pt x="5402" y="7827"/>
                    </a:cubicBezTo>
                    <a:cubicBezTo>
                      <a:pt x="7694" y="8125"/>
                      <a:pt x="9998" y="8270"/>
                      <a:pt x="12304" y="8270"/>
                    </a:cubicBezTo>
                    <a:cubicBezTo>
                      <a:pt x="13062" y="8270"/>
                      <a:pt x="13821" y="8254"/>
                      <a:pt x="14580" y="8223"/>
                    </a:cubicBezTo>
                    <a:cubicBezTo>
                      <a:pt x="15977" y="8181"/>
                      <a:pt x="17396" y="8077"/>
                      <a:pt x="18772" y="7910"/>
                    </a:cubicBezTo>
                    <a:cubicBezTo>
                      <a:pt x="20086" y="7764"/>
                      <a:pt x="21379" y="7576"/>
                      <a:pt x="22652" y="7305"/>
                    </a:cubicBezTo>
                    <a:cubicBezTo>
                      <a:pt x="23257" y="7201"/>
                      <a:pt x="23924" y="7159"/>
                      <a:pt x="24508" y="6930"/>
                    </a:cubicBezTo>
                    <a:cubicBezTo>
                      <a:pt x="24571" y="6930"/>
                      <a:pt x="24612" y="6909"/>
                      <a:pt x="24654" y="6888"/>
                    </a:cubicBezTo>
                    <a:cubicBezTo>
                      <a:pt x="24883" y="6805"/>
                      <a:pt x="25071" y="6638"/>
                      <a:pt x="25217" y="6450"/>
                    </a:cubicBezTo>
                    <a:cubicBezTo>
                      <a:pt x="25572" y="5908"/>
                      <a:pt x="25363" y="5136"/>
                      <a:pt x="25342" y="4406"/>
                    </a:cubicBezTo>
                    <a:cubicBezTo>
                      <a:pt x="25238" y="2863"/>
                      <a:pt x="25697" y="568"/>
                      <a:pt x="23695" y="151"/>
                    </a:cubicBezTo>
                    <a:cubicBezTo>
                      <a:pt x="23223" y="46"/>
                      <a:pt x="22736" y="0"/>
                      <a:pt x="22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8676425" y="4078800"/>
                <a:ext cx="44875" cy="19825"/>
              </a:xfrm>
              <a:custGeom>
                <a:avLst/>
                <a:gdLst/>
                <a:ahLst/>
                <a:cxnLst/>
                <a:rect l="l" t="t" r="r" b="b"/>
                <a:pathLst>
                  <a:path w="1795" h="793" extrusionOk="0">
                    <a:moveTo>
                      <a:pt x="1294" y="0"/>
                    </a:moveTo>
                    <a:cubicBezTo>
                      <a:pt x="1210" y="0"/>
                      <a:pt x="1127" y="21"/>
                      <a:pt x="1043" y="21"/>
                    </a:cubicBezTo>
                    <a:lnTo>
                      <a:pt x="772" y="42"/>
                    </a:lnTo>
                    <a:cubicBezTo>
                      <a:pt x="668" y="63"/>
                      <a:pt x="564" y="63"/>
                      <a:pt x="459" y="84"/>
                    </a:cubicBezTo>
                    <a:cubicBezTo>
                      <a:pt x="355" y="105"/>
                      <a:pt x="251" y="167"/>
                      <a:pt x="167" y="209"/>
                    </a:cubicBezTo>
                    <a:cubicBezTo>
                      <a:pt x="63" y="272"/>
                      <a:pt x="0" y="376"/>
                      <a:pt x="21" y="501"/>
                    </a:cubicBezTo>
                    <a:cubicBezTo>
                      <a:pt x="42" y="605"/>
                      <a:pt x="126" y="689"/>
                      <a:pt x="230" y="730"/>
                    </a:cubicBezTo>
                    <a:lnTo>
                      <a:pt x="209" y="730"/>
                    </a:lnTo>
                    <a:cubicBezTo>
                      <a:pt x="313" y="772"/>
                      <a:pt x="418" y="793"/>
                      <a:pt x="543" y="793"/>
                    </a:cubicBezTo>
                    <a:cubicBezTo>
                      <a:pt x="626" y="793"/>
                      <a:pt x="710" y="793"/>
                      <a:pt x="793" y="772"/>
                    </a:cubicBezTo>
                    <a:lnTo>
                      <a:pt x="1064" y="751"/>
                    </a:lnTo>
                    <a:cubicBezTo>
                      <a:pt x="1168" y="751"/>
                      <a:pt x="1294" y="730"/>
                      <a:pt x="1398" y="710"/>
                    </a:cubicBezTo>
                    <a:cubicBezTo>
                      <a:pt x="1794" y="605"/>
                      <a:pt x="1711" y="0"/>
                      <a:pt x="1294"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8283250" y="4052200"/>
                <a:ext cx="557450" cy="84500"/>
              </a:xfrm>
              <a:custGeom>
                <a:avLst/>
                <a:gdLst/>
                <a:ahLst/>
                <a:cxnLst/>
                <a:rect l="l" t="t" r="r" b="b"/>
                <a:pathLst>
                  <a:path w="22298" h="3380" extrusionOk="0">
                    <a:moveTo>
                      <a:pt x="11160" y="1"/>
                    </a:moveTo>
                    <a:cubicBezTo>
                      <a:pt x="5007" y="1"/>
                      <a:pt x="1" y="752"/>
                      <a:pt x="1" y="1690"/>
                    </a:cubicBezTo>
                    <a:cubicBezTo>
                      <a:pt x="1" y="2629"/>
                      <a:pt x="5007" y="3380"/>
                      <a:pt x="11160" y="3380"/>
                    </a:cubicBezTo>
                    <a:cubicBezTo>
                      <a:pt x="17313" y="3380"/>
                      <a:pt x="22298" y="2629"/>
                      <a:pt x="22298" y="1690"/>
                    </a:cubicBezTo>
                    <a:cubicBezTo>
                      <a:pt x="22298" y="752"/>
                      <a:pt x="17313" y="1"/>
                      <a:pt x="11160" y="1"/>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8283250" y="4051675"/>
                <a:ext cx="557450" cy="84500"/>
              </a:xfrm>
              <a:custGeom>
                <a:avLst/>
                <a:gdLst/>
                <a:ahLst/>
                <a:cxnLst/>
                <a:rect l="l" t="t" r="r" b="b"/>
                <a:pathLst>
                  <a:path w="22298" h="3380" extrusionOk="0">
                    <a:moveTo>
                      <a:pt x="10555" y="1"/>
                    </a:moveTo>
                    <a:cubicBezTo>
                      <a:pt x="10200" y="1"/>
                      <a:pt x="9866" y="22"/>
                      <a:pt x="9533" y="22"/>
                    </a:cubicBezTo>
                    <a:lnTo>
                      <a:pt x="9366" y="22"/>
                    </a:lnTo>
                    <a:cubicBezTo>
                      <a:pt x="9011" y="22"/>
                      <a:pt x="8636" y="43"/>
                      <a:pt x="8323" y="43"/>
                    </a:cubicBezTo>
                    <a:cubicBezTo>
                      <a:pt x="7989" y="63"/>
                      <a:pt x="7656" y="84"/>
                      <a:pt x="7343" y="105"/>
                    </a:cubicBezTo>
                    <a:cubicBezTo>
                      <a:pt x="6926" y="126"/>
                      <a:pt x="6508" y="147"/>
                      <a:pt x="6112" y="168"/>
                    </a:cubicBezTo>
                    <a:cubicBezTo>
                      <a:pt x="2483" y="460"/>
                      <a:pt x="1" y="1044"/>
                      <a:pt x="1" y="1690"/>
                    </a:cubicBezTo>
                    <a:cubicBezTo>
                      <a:pt x="1" y="2399"/>
                      <a:pt x="2754" y="3004"/>
                      <a:pt x="6696" y="3255"/>
                    </a:cubicBezTo>
                    <a:cubicBezTo>
                      <a:pt x="7092" y="3296"/>
                      <a:pt x="7510" y="3317"/>
                      <a:pt x="7948" y="3338"/>
                    </a:cubicBezTo>
                    <a:lnTo>
                      <a:pt x="8907" y="3359"/>
                    </a:lnTo>
                    <a:lnTo>
                      <a:pt x="9741" y="3380"/>
                    </a:lnTo>
                    <a:lnTo>
                      <a:pt x="13266" y="3380"/>
                    </a:lnTo>
                    <a:cubicBezTo>
                      <a:pt x="18397" y="3234"/>
                      <a:pt x="22298" y="2545"/>
                      <a:pt x="22298" y="1711"/>
                    </a:cubicBezTo>
                    <a:cubicBezTo>
                      <a:pt x="22298" y="898"/>
                      <a:pt x="18460" y="209"/>
                      <a:pt x="13371" y="43"/>
                    </a:cubicBezTo>
                    <a:lnTo>
                      <a:pt x="12891" y="22"/>
                    </a:lnTo>
                    <a:lnTo>
                      <a:pt x="12223" y="1"/>
                    </a:ln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8258750" y="4054425"/>
                <a:ext cx="603325" cy="79675"/>
              </a:xfrm>
              <a:custGeom>
                <a:avLst/>
                <a:gdLst/>
                <a:ahLst/>
                <a:cxnLst/>
                <a:rect l="l" t="t" r="r" b="b"/>
                <a:pathLst>
                  <a:path w="24133" h="3187" extrusionOk="0">
                    <a:moveTo>
                      <a:pt x="13099" y="0"/>
                    </a:moveTo>
                    <a:cubicBezTo>
                      <a:pt x="13083" y="0"/>
                      <a:pt x="13068" y="6"/>
                      <a:pt x="13057" y="16"/>
                    </a:cubicBezTo>
                    <a:lnTo>
                      <a:pt x="9532" y="16"/>
                    </a:lnTo>
                    <a:cubicBezTo>
                      <a:pt x="9345" y="37"/>
                      <a:pt x="9178" y="37"/>
                      <a:pt x="9011" y="37"/>
                    </a:cubicBezTo>
                    <a:lnTo>
                      <a:pt x="8656" y="37"/>
                    </a:lnTo>
                    <a:lnTo>
                      <a:pt x="8427" y="58"/>
                    </a:lnTo>
                    <a:lnTo>
                      <a:pt x="7885" y="58"/>
                    </a:lnTo>
                    <a:cubicBezTo>
                      <a:pt x="7676" y="58"/>
                      <a:pt x="7447" y="79"/>
                      <a:pt x="7238" y="99"/>
                    </a:cubicBezTo>
                    <a:lnTo>
                      <a:pt x="6612" y="99"/>
                    </a:lnTo>
                    <a:lnTo>
                      <a:pt x="5757" y="162"/>
                    </a:lnTo>
                    <a:lnTo>
                      <a:pt x="5590" y="183"/>
                    </a:lnTo>
                    <a:lnTo>
                      <a:pt x="5444" y="183"/>
                    </a:lnTo>
                    <a:cubicBezTo>
                      <a:pt x="4422" y="287"/>
                      <a:pt x="3525" y="391"/>
                      <a:pt x="2754" y="537"/>
                    </a:cubicBezTo>
                    <a:lnTo>
                      <a:pt x="2608" y="558"/>
                    </a:lnTo>
                    <a:lnTo>
                      <a:pt x="2441" y="579"/>
                    </a:lnTo>
                    <a:cubicBezTo>
                      <a:pt x="918" y="871"/>
                      <a:pt x="0" y="1226"/>
                      <a:pt x="0" y="1622"/>
                    </a:cubicBezTo>
                    <a:cubicBezTo>
                      <a:pt x="0" y="2060"/>
                      <a:pt x="1252" y="2477"/>
                      <a:pt x="3296" y="2769"/>
                    </a:cubicBezTo>
                    <a:lnTo>
                      <a:pt x="3484" y="2811"/>
                    </a:lnTo>
                    <a:lnTo>
                      <a:pt x="3651" y="2832"/>
                    </a:lnTo>
                    <a:cubicBezTo>
                      <a:pt x="3901" y="2853"/>
                      <a:pt x="4151" y="2894"/>
                      <a:pt x="4401" y="2915"/>
                    </a:cubicBezTo>
                    <a:cubicBezTo>
                      <a:pt x="4568" y="2936"/>
                      <a:pt x="4735" y="2957"/>
                      <a:pt x="4902" y="2978"/>
                    </a:cubicBezTo>
                    <a:cubicBezTo>
                      <a:pt x="5403" y="3019"/>
                      <a:pt x="5945" y="3082"/>
                      <a:pt x="6508" y="3124"/>
                    </a:cubicBezTo>
                    <a:lnTo>
                      <a:pt x="6842" y="3124"/>
                    </a:lnTo>
                    <a:lnTo>
                      <a:pt x="7238" y="3145"/>
                    </a:lnTo>
                    <a:cubicBezTo>
                      <a:pt x="7280" y="3155"/>
                      <a:pt x="7332" y="3155"/>
                      <a:pt x="7381" y="3155"/>
                    </a:cubicBezTo>
                    <a:cubicBezTo>
                      <a:pt x="7431" y="3155"/>
                      <a:pt x="7478" y="3155"/>
                      <a:pt x="7509" y="3165"/>
                    </a:cubicBezTo>
                    <a:cubicBezTo>
                      <a:pt x="7551" y="3186"/>
                      <a:pt x="7614" y="3186"/>
                      <a:pt x="7676" y="3186"/>
                    </a:cubicBezTo>
                    <a:lnTo>
                      <a:pt x="14517" y="3186"/>
                    </a:lnTo>
                    <a:cubicBezTo>
                      <a:pt x="14726" y="3186"/>
                      <a:pt x="14955" y="3165"/>
                      <a:pt x="15164" y="3165"/>
                    </a:cubicBezTo>
                    <a:lnTo>
                      <a:pt x="15665" y="3165"/>
                    </a:lnTo>
                    <a:cubicBezTo>
                      <a:pt x="16144" y="3145"/>
                      <a:pt x="16582" y="3124"/>
                      <a:pt x="17020" y="3103"/>
                    </a:cubicBezTo>
                    <a:lnTo>
                      <a:pt x="17145" y="3103"/>
                    </a:lnTo>
                    <a:lnTo>
                      <a:pt x="17312" y="3082"/>
                    </a:lnTo>
                    <a:lnTo>
                      <a:pt x="17855" y="3082"/>
                    </a:lnTo>
                    <a:cubicBezTo>
                      <a:pt x="19169" y="2999"/>
                      <a:pt x="20483" y="2832"/>
                      <a:pt x="21776" y="2602"/>
                    </a:cubicBezTo>
                    <a:cubicBezTo>
                      <a:pt x="21818" y="2602"/>
                      <a:pt x="21880" y="2581"/>
                      <a:pt x="21943" y="2581"/>
                    </a:cubicBezTo>
                    <a:lnTo>
                      <a:pt x="22110" y="2540"/>
                    </a:lnTo>
                    <a:cubicBezTo>
                      <a:pt x="23403" y="2269"/>
                      <a:pt x="24133" y="1956"/>
                      <a:pt x="24133" y="1601"/>
                    </a:cubicBezTo>
                    <a:cubicBezTo>
                      <a:pt x="24133" y="1288"/>
                      <a:pt x="23570" y="1017"/>
                      <a:pt x="22527" y="725"/>
                    </a:cubicBezTo>
                    <a:lnTo>
                      <a:pt x="22381" y="683"/>
                    </a:lnTo>
                    <a:cubicBezTo>
                      <a:pt x="22318" y="663"/>
                      <a:pt x="22276" y="663"/>
                      <a:pt x="22214" y="642"/>
                    </a:cubicBezTo>
                    <a:cubicBezTo>
                      <a:pt x="21004" y="391"/>
                      <a:pt x="19753" y="225"/>
                      <a:pt x="18501" y="120"/>
                    </a:cubicBezTo>
                    <a:lnTo>
                      <a:pt x="18355" y="99"/>
                    </a:lnTo>
                    <a:lnTo>
                      <a:pt x="17813" y="99"/>
                    </a:lnTo>
                    <a:cubicBezTo>
                      <a:pt x="17802" y="110"/>
                      <a:pt x="17787" y="115"/>
                      <a:pt x="17769" y="115"/>
                    </a:cubicBezTo>
                    <a:cubicBezTo>
                      <a:pt x="17750" y="115"/>
                      <a:pt x="17729" y="110"/>
                      <a:pt x="17709" y="99"/>
                    </a:cubicBezTo>
                    <a:lnTo>
                      <a:pt x="17396" y="99"/>
                    </a:lnTo>
                    <a:cubicBezTo>
                      <a:pt x="16916" y="79"/>
                      <a:pt x="16395" y="58"/>
                      <a:pt x="15873" y="16"/>
                    </a:cubicBezTo>
                    <a:lnTo>
                      <a:pt x="13183" y="16"/>
                    </a:lnTo>
                    <a:cubicBezTo>
                      <a:pt x="13172" y="6"/>
                      <a:pt x="13167" y="0"/>
                      <a:pt x="13162" y="0"/>
                    </a:cubicBezTo>
                    <a:cubicBezTo>
                      <a:pt x="13156" y="0"/>
                      <a:pt x="13151" y="6"/>
                      <a:pt x="13141" y="16"/>
                    </a:cubicBezTo>
                    <a:cubicBezTo>
                      <a:pt x="13130" y="6"/>
                      <a:pt x="13115" y="0"/>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8336450" y="4072825"/>
                <a:ext cx="543350" cy="638900"/>
              </a:xfrm>
              <a:custGeom>
                <a:avLst/>
                <a:gdLst/>
                <a:ahLst/>
                <a:cxnLst/>
                <a:rect l="l" t="t" r="r" b="b"/>
                <a:pathLst>
                  <a:path w="21734" h="25556" extrusionOk="0">
                    <a:moveTo>
                      <a:pt x="17708" y="1"/>
                    </a:moveTo>
                    <a:cubicBezTo>
                      <a:pt x="17542" y="1"/>
                      <a:pt x="17375" y="10"/>
                      <a:pt x="17208" y="10"/>
                    </a:cubicBezTo>
                    <a:cubicBezTo>
                      <a:pt x="17208" y="31"/>
                      <a:pt x="17187" y="31"/>
                      <a:pt x="17187" y="52"/>
                    </a:cubicBezTo>
                    <a:cubicBezTo>
                      <a:pt x="16791" y="823"/>
                      <a:pt x="16645" y="1637"/>
                      <a:pt x="16457" y="2638"/>
                    </a:cubicBezTo>
                    <a:cubicBezTo>
                      <a:pt x="16123" y="4453"/>
                      <a:pt x="15560" y="6205"/>
                      <a:pt x="14809" y="7894"/>
                    </a:cubicBezTo>
                    <a:cubicBezTo>
                      <a:pt x="13745" y="10272"/>
                      <a:pt x="12265" y="12441"/>
                      <a:pt x="10450" y="14318"/>
                    </a:cubicBezTo>
                    <a:cubicBezTo>
                      <a:pt x="7592" y="17238"/>
                      <a:pt x="3963" y="19303"/>
                      <a:pt x="0" y="20325"/>
                    </a:cubicBezTo>
                    <a:cubicBezTo>
                      <a:pt x="397" y="21201"/>
                      <a:pt x="918" y="22015"/>
                      <a:pt x="1523" y="22724"/>
                    </a:cubicBezTo>
                    <a:cubicBezTo>
                      <a:pt x="2315" y="23662"/>
                      <a:pt x="3337" y="24372"/>
                      <a:pt x="4485" y="24768"/>
                    </a:cubicBezTo>
                    <a:cubicBezTo>
                      <a:pt x="4985" y="24956"/>
                      <a:pt x="5382" y="25206"/>
                      <a:pt x="5903" y="25289"/>
                    </a:cubicBezTo>
                    <a:cubicBezTo>
                      <a:pt x="6550" y="25435"/>
                      <a:pt x="7217" y="25498"/>
                      <a:pt x="7905" y="25540"/>
                    </a:cubicBezTo>
                    <a:cubicBezTo>
                      <a:pt x="8261" y="25550"/>
                      <a:pt x="8617" y="25556"/>
                      <a:pt x="8973" y="25556"/>
                    </a:cubicBezTo>
                    <a:cubicBezTo>
                      <a:pt x="9995" y="25556"/>
                      <a:pt x="11020" y="25513"/>
                      <a:pt x="12056" y="25435"/>
                    </a:cubicBezTo>
                    <a:cubicBezTo>
                      <a:pt x="13537" y="25331"/>
                      <a:pt x="14684" y="25102"/>
                      <a:pt x="15831" y="24121"/>
                    </a:cubicBezTo>
                    <a:cubicBezTo>
                      <a:pt x="16415" y="23600"/>
                      <a:pt x="16770" y="23016"/>
                      <a:pt x="17187" y="22515"/>
                    </a:cubicBezTo>
                    <a:cubicBezTo>
                      <a:pt x="17896" y="21556"/>
                      <a:pt x="18459" y="20513"/>
                      <a:pt x="18876" y="19387"/>
                    </a:cubicBezTo>
                    <a:cubicBezTo>
                      <a:pt x="19711" y="17176"/>
                      <a:pt x="20107" y="14840"/>
                      <a:pt x="20316" y="12483"/>
                    </a:cubicBezTo>
                    <a:cubicBezTo>
                      <a:pt x="20482" y="10647"/>
                      <a:pt x="20566" y="8770"/>
                      <a:pt x="20545" y="6914"/>
                    </a:cubicBezTo>
                    <a:cubicBezTo>
                      <a:pt x="20608" y="6914"/>
                      <a:pt x="20649" y="6893"/>
                      <a:pt x="20691" y="6872"/>
                    </a:cubicBezTo>
                    <a:cubicBezTo>
                      <a:pt x="20920" y="6789"/>
                      <a:pt x="21108" y="6622"/>
                      <a:pt x="21254" y="6434"/>
                    </a:cubicBezTo>
                    <a:cubicBezTo>
                      <a:pt x="21609" y="5892"/>
                      <a:pt x="21400" y="5120"/>
                      <a:pt x="21358" y="4411"/>
                    </a:cubicBezTo>
                    <a:cubicBezTo>
                      <a:pt x="21275" y="2847"/>
                      <a:pt x="21734" y="573"/>
                      <a:pt x="19732" y="135"/>
                    </a:cubicBezTo>
                    <a:cubicBezTo>
                      <a:pt x="19245" y="48"/>
                      <a:pt x="18758" y="5"/>
                      <a:pt x="18272" y="5"/>
                    </a:cubicBezTo>
                    <a:cubicBezTo>
                      <a:pt x="18174" y="5"/>
                      <a:pt x="18077" y="7"/>
                      <a:pt x="17980" y="10"/>
                    </a:cubicBezTo>
                    <a:lnTo>
                      <a:pt x="17959" y="10"/>
                    </a:lnTo>
                    <a:cubicBezTo>
                      <a:pt x="17875" y="3"/>
                      <a:pt x="17792" y="1"/>
                      <a:pt x="177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8435125" y="4665425"/>
                <a:ext cx="277825" cy="25950"/>
              </a:xfrm>
              <a:custGeom>
                <a:avLst/>
                <a:gdLst/>
                <a:ahLst/>
                <a:cxnLst/>
                <a:rect l="l" t="t" r="r" b="b"/>
                <a:pathLst>
                  <a:path w="11113" h="1038" extrusionOk="0">
                    <a:moveTo>
                      <a:pt x="10925" y="0"/>
                    </a:moveTo>
                    <a:cubicBezTo>
                      <a:pt x="10716" y="0"/>
                      <a:pt x="10508" y="63"/>
                      <a:pt x="10299" y="146"/>
                    </a:cubicBezTo>
                    <a:cubicBezTo>
                      <a:pt x="10090" y="209"/>
                      <a:pt x="9882" y="250"/>
                      <a:pt x="9673" y="292"/>
                    </a:cubicBezTo>
                    <a:cubicBezTo>
                      <a:pt x="9214" y="396"/>
                      <a:pt x="8776" y="480"/>
                      <a:pt x="8318" y="542"/>
                    </a:cubicBezTo>
                    <a:cubicBezTo>
                      <a:pt x="7661" y="603"/>
                      <a:pt x="7004" y="642"/>
                      <a:pt x="6348" y="642"/>
                    </a:cubicBezTo>
                    <a:cubicBezTo>
                      <a:pt x="6108" y="642"/>
                      <a:pt x="5867" y="637"/>
                      <a:pt x="5627" y="626"/>
                    </a:cubicBezTo>
                    <a:cubicBezTo>
                      <a:pt x="4730" y="605"/>
                      <a:pt x="3854" y="542"/>
                      <a:pt x="2957" y="459"/>
                    </a:cubicBezTo>
                    <a:cubicBezTo>
                      <a:pt x="2019" y="376"/>
                      <a:pt x="1059" y="355"/>
                      <a:pt x="141" y="209"/>
                    </a:cubicBezTo>
                    <a:cubicBezTo>
                      <a:pt x="134" y="207"/>
                      <a:pt x="128" y="207"/>
                      <a:pt x="122" y="207"/>
                    </a:cubicBezTo>
                    <a:cubicBezTo>
                      <a:pt x="32" y="207"/>
                      <a:pt x="1" y="337"/>
                      <a:pt x="79" y="376"/>
                    </a:cubicBezTo>
                    <a:lnTo>
                      <a:pt x="100" y="355"/>
                    </a:lnTo>
                    <a:cubicBezTo>
                      <a:pt x="997" y="605"/>
                      <a:pt x="1914" y="772"/>
                      <a:pt x="2853" y="834"/>
                    </a:cubicBezTo>
                    <a:cubicBezTo>
                      <a:pt x="3791" y="939"/>
                      <a:pt x="4730" y="1001"/>
                      <a:pt x="5689" y="1022"/>
                    </a:cubicBezTo>
                    <a:cubicBezTo>
                      <a:pt x="5919" y="1033"/>
                      <a:pt x="6151" y="1038"/>
                      <a:pt x="6384" y="1038"/>
                    </a:cubicBezTo>
                    <a:cubicBezTo>
                      <a:pt x="7084" y="1038"/>
                      <a:pt x="7796" y="991"/>
                      <a:pt x="8484" y="897"/>
                    </a:cubicBezTo>
                    <a:cubicBezTo>
                      <a:pt x="8943" y="855"/>
                      <a:pt x="9381" y="772"/>
                      <a:pt x="9840" y="668"/>
                    </a:cubicBezTo>
                    <a:cubicBezTo>
                      <a:pt x="10216" y="584"/>
                      <a:pt x="10737" y="522"/>
                      <a:pt x="11029" y="250"/>
                    </a:cubicBezTo>
                    <a:cubicBezTo>
                      <a:pt x="11112" y="146"/>
                      <a:pt x="11050" y="0"/>
                      <a:pt x="10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8300475" y="4293100"/>
                <a:ext cx="21400" cy="78925"/>
              </a:xfrm>
              <a:custGeom>
                <a:avLst/>
                <a:gdLst/>
                <a:ahLst/>
                <a:cxnLst/>
                <a:rect l="l" t="t" r="r" b="b"/>
                <a:pathLst>
                  <a:path w="856" h="3157" extrusionOk="0">
                    <a:moveTo>
                      <a:pt x="459" y="1"/>
                    </a:moveTo>
                    <a:cubicBezTo>
                      <a:pt x="407" y="1"/>
                      <a:pt x="355" y="22"/>
                      <a:pt x="313" y="63"/>
                    </a:cubicBezTo>
                    <a:lnTo>
                      <a:pt x="271" y="63"/>
                    </a:lnTo>
                    <a:cubicBezTo>
                      <a:pt x="167" y="147"/>
                      <a:pt x="84" y="272"/>
                      <a:pt x="42" y="418"/>
                    </a:cubicBezTo>
                    <a:cubicBezTo>
                      <a:pt x="21" y="564"/>
                      <a:pt x="0" y="710"/>
                      <a:pt x="21" y="877"/>
                    </a:cubicBezTo>
                    <a:lnTo>
                      <a:pt x="21" y="1628"/>
                    </a:lnTo>
                    <a:cubicBezTo>
                      <a:pt x="21" y="1878"/>
                      <a:pt x="42" y="2149"/>
                      <a:pt x="104" y="2420"/>
                    </a:cubicBezTo>
                    <a:cubicBezTo>
                      <a:pt x="125" y="2525"/>
                      <a:pt x="167" y="2650"/>
                      <a:pt x="209" y="2775"/>
                    </a:cubicBezTo>
                    <a:cubicBezTo>
                      <a:pt x="250" y="2900"/>
                      <a:pt x="271" y="3067"/>
                      <a:pt x="417" y="3129"/>
                    </a:cubicBezTo>
                    <a:cubicBezTo>
                      <a:pt x="452" y="3147"/>
                      <a:pt x="490" y="3157"/>
                      <a:pt x="527" y="3157"/>
                    </a:cubicBezTo>
                    <a:cubicBezTo>
                      <a:pt x="580" y="3157"/>
                      <a:pt x="631" y="3137"/>
                      <a:pt x="668" y="3088"/>
                    </a:cubicBezTo>
                    <a:cubicBezTo>
                      <a:pt x="793" y="3004"/>
                      <a:pt x="772" y="2879"/>
                      <a:pt x="793" y="2733"/>
                    </a:cubicBezTo>
                    <a:cubicBezTo>
                      <a:pt x="814" y="2608"/>
                      <a:pt x="834" y="2483"/>
                      <a:pt x="834" y="2358"/>
                    </a:cubicBezTo>
                    <a:cubicBezTo>
                      <a:pt x="855" y="2107"/>
                      <a:pt x="855" y="1836"/>
                      <a:pt x="834" y="1586"/>
                    </a:cubicBezTo>
                    <a:cubicBezTo>
                      <a:pt x="814" y="1315"/>
                      <a:pt x="814" y="1085"/>
                      <a:pt x="814" y="835"/>
                    </a:cubicBezTo>
                    <a:cubicBezTo>
                      <a:pt x="834" y="689"/>
                      <a:pt x="834" y="543"/>
                      <a:pt x="793" y="418"/>
                    </a:cubicBezTo>
                    <a:cubicBezTo>
                      <a:pt x="772" y="293"/>
                      <a:pt x="688" y="168"/>
                      <a:pt x="605" y="63"/>
                    </a:cubicBezTo>
                    <a:cubicBezTo>
                      <a:pt x="563" y="22"/>
                      <a:pt x="51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8306200" y="4392250"/>
                <a:ext cx="72500" cy="193200"/>
              </a:xfrm>
              <a:custGeom>
                <a:avLst/>
                <a:gdLst/>
                <a:ahLst/>
                <a:cxnLst/>
                <a:rect l="l" t="t" r="r" b="b"/>
                <a:pathLst>
                  <a:path w="2900" h="7728" extrusionOk="0">
                    <a:moveTo>
                      <a:pt x="530" y="1"/>
                    </a:moveTo>
                    <a:cubicBezTo>
                      <a:pt x="432" y="1"/>
                      <a:pt x="331" y="48"/>
                      <a:pt x="272" y="144"/>
                    </a:cubicBezTo>
                    <a:lnTo>
                      <a:pt x="293" y="144"/>
                    </a:lnTo>
                    <a:cubicBezTo>
                      <a:pt x="1" y="707"/>
                      <a:pt x="293" y="1541"/>
                      <a:pt x="376" y="2125"/>
                    </a:cubicBezTo>
                    <a:cubicBezTo>
                      <a:pt x="522" y="2793"/>
                      <a:pt x="668" y="3481"/>
                      <a:pt x="877" y="4148"/>
                    </a:cubicBezTo>
                    <a:cubicBezTo>
                      <a:pt x="1064" y="4795"/>
                      <a:pt x="1294" y="5421"/>
                      <a:pt x="1544" y="6046"/>
                    </a:cubicBezTo>
                    <a:cubicBezTo>
                      <a:pt x="1815" y="6672"/>
                      <a:pt x="2045" y="7298"/>
                      <a:pt x="2629" y="7715"/>
                    </a:cubicBezTo>
                    <a:cubicBezTo>
                      <a:pt x="2650" y="7724"/>
                      <a:pt x="2673" y="7728"/>
                      <a:pt x="2696" y="7728"/>
                    </a:cubicBezTo>
                    <a:cubicBezTo>
                      <a:pt x="2786" y="7728"/>
                      <a:pt x="2879" y="7664"/>
                      <a:pt x="2879" y="7548"/>
                    </a:cubicBezTo>
                    <a:cubicBezTo>
                      <a:pt x="2900" y="6902"/>
                      <a:pt x="2629" y="6338"/>
                      <a:pt x="2378" y="5754"/>
                    </a:cubicBezTo>
                    <a:cubicBezTo>
                      <a:pt x="2149" y="5170"/>
                      <a:pt x="1919" y="4482"/>
                      <a:pt x="1732" y="3836"/>
                    </a:cubicBezTo>
                    <a:cubicBezTo>
                      <a:pt x="1523" y="3189"/>
                      <a:pt x="1377" y="2584"/>
                      <a:pt x="1231" y="1938"/>
                    </a:cubicBezTo>
                    <a:cubicBezTo>
                      <a:pt x="1169" y="1625"/>
                      <a:pt x="1106" y="1312"/>
                      <a:pt x="1064" y="999"/>
                    </a:cubicBezTo>
                    <a:cubicBezTo>
                      <a:pt x="1043" y="686"/>
                      <a:pt x="939" y="352"/>
                      <a:pt x="731" y="81"/>
                    </a:cubicBezTo>
                    <a:cubicBezTo>
                      <a:pt x="677" y="28"/>
                      <a:pt x="604"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8144025" y="2627125"/>
                <a:ext cx="367125" cy="1509050"/>
              </a:xfrm>
              <a:custGeom>
                <a:avLst/>
                <a:gdLst/>
                <a:ahLst/>
                <a:cxnLst/>
                <a:rect l="l" t="t" r="r" b="b"/>
                <a:pathLst>
                  <a:path w="14685" h="60362" extrusionOk="0">
                    <a:moveTo>
                      <a:pt x="84" y="0"/>
                    </a:moveTo>
                    <a:cubicBezTo>
                      <a:pt x="1336" y="2920"/>
                      <a:pt x="1" y="5903"/>
                      <a:pt x="63" y="8969"/>
                    </a:cubicBezTo>
                    <a:cubicBezTo>
                      <a:pt x="105" y="11847"/>
                      <a:pt x="627" y="14705"/>
                      <a:pt x="1211" y="17520"/>
                    </a:cubicBezTo>
                    <a:cubicBezTo>
                      <a:pt x="1899" y="20858"/>
                      <a:pt x="3442" y="23945"/>
                      <a:pt x="4569" y="27157"/>
                    </a:cubicBezTo>
                    <a:cubicBezTo>
                      <a:pt x="5570" y="30118"/>
                      <a:pt x="6237" y="33164"/>
                      <a:pt x="6905" y="36209"/>
                    </a:cubicBezTo>
                    <a:lnTo>
                      <a:pt x="7134" y="37252"/>
                    </a:lnTo>
                    <a:cubicBezTo>
                      <a:pt x="7176" y="37460"/>
                      <a:pt x="7218" y="37648"/>
                      <a:pt x="7259" y="37857"/>
                    </a:cubicBezTo>
                    <a:cubicBezTo>
                      <a:pt x="7322" y="38086"/>
                      <a:pt x="7364" y="38295"/>
                      <a:pt x="7405" y="38503"/>
                    </a:cubicBezTo>
                    <a:cubicBezTo>
                      <a:pt x="8594" y="43989"/>
                      <a:pt x="9804" y="49495"/>
                      <a:pt x="11014" y="55001"/>
                    </a:cubicBezTo>
                    <a:lnTo>
                      <a:pt x="11222" y="55961"/>
                    </a:lnTo>
                    <a:cubicBezTo>
                      <a:pt x="11306" y="56357"/>
                      <a:pt x="11389" y="56753"/>
                      <a:pt x="11472" y="57150"/>
                    </a:cubicBezTo>
                    <a:cubicBezTo>
                      <a:pt x="11493" y="57191"/>
                      <a:pt x="11493" y="57212"/>
                      <a:pt x="11493" y="57233"/>
                    </a:cubicBezTo>
                    <a:cubicBezTo>
                      <a:pt x="11598" y="57692"/>
                      <a:pt x="11681" y="58130"/>
                      <a:pt x="11785" y="58568"/>
                    </a:cubicBezTo>
                    <a:cubicBezTo>
                      <a:pt x="11910" y="59173"/>
                      <a:pt x="12077" y="59778"/>
                      <a:pt x="12265" y="60362"/>
                    </a:cubicBezTo>
                    <a:lnTo>
                      <a:pt x="14685" y="60362"/>
                    </a:lnTo>
                    <a:cubicBezTo>
                      <a:pt x="14685" y="59235"/>
                      <a:pt x="14539" y="58109"/>
                      <a:pt x="14267" y="57025"/>
                    </a:cubicBezTo>
                    <a:cubicBezTo>
                      <a:pt x="14121" y="56357"/>
                      <a:pt x="13955" y="55711"/>
                      <a:pt x="13767" y="55064"/>
                    </a:cubicBezTo>
                    <a:cubicBezTo>
                      <a:pt x="13621" y="54522"/>
                      <a:pt x="13475" y="54000"/>
                      <a:pt x="13350" y="53479"/>
                    </a:cubicBezTo>
                    <a:cubicBezTo>
                      <a:pt x="13287" y="53228"/>
                      <a:pt x="13225" y="52978"/>
                      <a:pt x="13141" y="52707"/>
                    </a:cubicBezTo>
                    <a:cubicBezTo>
                      <a:pt x="13058" y="52415"/>
                      <a:pt x="12995" y="52123"/>
                      <a:pt x="12933" y="51831"/>
                    </a:cubicBezTo>
                    <a:cubicBezTo>
                      <a:pt x="12912" y="51768"/>
                      <a:pt x="12891" y="51706"/>
                      <a:pt x="12870" y="51643"/>
                    </a:cubicBezTo>
                    <a:cubicBezTo>
                      <a:pt x="12724" y="51122"/>
                      <a:pt x="12599" y="50580"/>
                      <a:pt x="12474" y="50037"/>
                    </a:cubicBezTo>
                    <a:cubicBezTo>
                      <a:pt x="11222" y="45073"/>
                      <a:pt x="10117" y="40088"/>
                      <a:pt x="9157" y="35062"/>
                    </a:cubicBezTo>
                    <a:cubicBezTo>
                      <a:pt x="9136" y="34957"/>
                      <a:pt x="9116" y="34832"/>
                      <a:pt x="9095" y="34749"/>
                    </a:cubicBezTo>
                    <a:cubicBezTo>
                      <a:pt x="9074" y="34665"/>
                      <a:pt x="9053" y="34582"/>
                      <a:pt x="9053" y="34498"/>
                    </a:cubicBezTo>
                    <a:cubicBezTo>
                      <a:pt x="8427" y="31266"/>
                      <a:pt x="7885" y="28033"/>
                      <a:pt x="7384" y="24800"/>
                    </a:cubicBezTo>
                    <a:cubicBezTo>
                      <a:pt x="6967" y="22005"/>
                      <a:pt x="6592" y="19189"/>
                      <a:pt x="5674" y="16519"/>
                    </a:cubicBezTo>
                    <a:cubicBezTo>
                      <a:pt x="5319" y="15518"/>
                      <a:pt x="4902" y="14538"/>
                      <a:pt x="4506" y="13578"/>
                    </a:cubicBezTo>
                    <a:cubicBezTo>
                      <a:pt x="4443" y="13432"/>
                      <a:pt x="4402" y="13307"/>
                      <a:pt x="4339" y="13182"/>
                    </a:cubicBezTo>
                    <a:cubicBezTo>
                      <a:pt x="4297" y="13057"/>
                      <a:pt x="4235" y="12911"/>
                      <a:pt x="4193" y="12786"/>
                    </a:cubicBezTo>
                    <a:cubicBezTo>
                      <a:pt x="3651" y="11534"/>
                      <a:pt x="3192" y="10220"/>
                      <a:pt x="2879" y="8885"/>
                    </a:cubicBezTo>
                    <a:cubicBezTo>
                      <a:pt x="2191" y="5799"/>
                      <a:pt x="1398" y="292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8251975" y="2753825"/>
                <a:ext cx="308725" cy="1382875"/>
              </a:xfrm>
              <a:custGeom>
                <a:avLst/>
                <a:gdLst/>
                <a:ahLst/>
                <a:cxnLst/>
                <a:rect l="l" t="t" r="r" b="b"/>
                <a:pathLst>
                  <a:path w="12349" h="55315" extrusionOk="0">
                    <a:moveTo>
                      <a:pt x="1273" y="1"/>
                    </a:moveTo>
                    <a:cubicBezTo>
                      <a:pt x="960" y="939"/>
                      <a:pt x="689" y="1919"/>
                      <a:pt x="501" y="2900"/>
                    </a:cubicBezTo>
                    <a:cubicBezTo>
                      <a:pt x="480" y="3046"/>
                      <a:pt x="438" y="3171"/>
                      <a:pt x="417" y="3296"/>
                    </a:cubicBezTo>
                    <a:cubicBezTo>
                      <a:pt x="397" y="3421"/>
                      <a:pt x="376" y="3546"/>
                      <a:pt x="355" y="3671"/>
                    </a:cubicBezTo>
                    <a:cubicBezTo>
                      <a:pt x="125" y="5027"/>
                      <a:pt x="21" y="6383"/>
                      <a:pt x="21" y="7760"/>
                    </a:cubicBezTo>
                    <a:cubicBezTo>
                      <a:pt x="21" y="7906"/>
                      <a:pt x="0" y="8031"/>
                      <a:pt x="21" y="8177"/>
                    </a:cubicBezTo>
                    <a:cubicBezTo>
                      <a:pt x="42" y="8323"/>
                      <a:pt x="42" y="8469"/>
                      <a:pt x="42" y="8615"/>
                    </a:cubicBezTo>
                    <a:cubicBezTo>
                      <a:pt x="84" y="9720"/>
                      <a:pt x="188" y="10805"/>
                      <a:pt x="397" y="11889"/>
                    </a:cubicBezTo>
                    <a:cubicBezTo>
                      <a:pt x="751" y="13933"/>
                      <a:pt x="1398" y="15894"/>
                      <a:pt x="1773" y="17938"/>
                    </a:cubicBezTo>
                    <a:cubicBezTo>
                      <a:pt x="2420" y="21338"/>
                      <a:pt x="2336" y="24842"/>
                      <a:pt x="2733" y="28304"/>
                    </a:cubicBezTo>
                    <a:cubicBezTo>
                      <a:pt x="2962" y="30265"/>
                      <a:pt x="3317" y="32205"/>
                      <a:pt x="3776" y="34144"/>
                    </a:cubicBezTo>
                    <a:cubicBezTo>
                      <a:pt x="3817" y="34374"/>
                      <a:pt x="3880" y="34582"/>
                      <a:pt x="3942" y="34853"/>
                    </a:cubicBezTo>
                    <a:cubicBezTo>
                      <a:pt x="4005" y="35125"/>
                      <a:pt x="4068" y="35417"/>
                      <a:pt x="4130" y="35667"/>
                    </a:cubicBezTo>
                    <a:cubicBezTo>
                      <a:pt x="4464" y="37043"/>
                      <a:pt x="4839" y="38399"/>
                      <a:pt x="5194" y="39755"/>
                    </a:cubicBezTo>
                    <a:cubicBezTo>
                      <a:pt x="5632" y="41403"/>
                      <a:pt x="6195" y="43113"/>
                      <a:pt x="6737" y="44844"/>
                    </a:cubicBezTo>
                    <a:cubicBezTo>
                      <a:pt x="6821" y="45115"/>
                      <a:pt x="6904" y="45386"/>
                      <a:pt x="6967" y="45637"/>
                    </a:cubicBezTo>
                    <a:cubicBezTo>
                      <a:pt x="7071" y="45970"/>
                      <a:pt x="7175" y="46304"/>
                      <a:pt x="7280" y="46638"/>
                    </a:cubicBezTo>
                    <a:cubicBezTo>
                      <a:pt x="7822" y="48411"/>
                      <a:pt x="8239" y="50225"/>
                      <a:pt x="8531" y="52082"/>
                    </a:cubicBezTo>
                    <a:cubicBezTo>
                      <a:pt x="8573" y="52395"/>
                      <a:pt x="8615" y="52707"/>
                      <a:pt x="8656" y="53020"/>
                    </a:cubicBezTo>
                    <a:cubicBezTo>
                      <a:pt x="8677" y="53271"/>
                      <a:pt x="8698" y="53500"/>
                      <a:pt x="8719" y="53709"/>
                    </a:cubicBezTo>
                    <a:lnTo>
                      <a:pt x="8719" y="53917"/>
                    </a:lnTo>
                    <a:lnTo>
                      <a:pt x="8719" y="54480"/>
                    </a:lnTo>
                    <a:cubicBezTo>
                      <a:pt x="8698" y="54751"/>
                      <a:pt x="8677" y="55023"/>
                      <a:pt x="8677" y="55315"/>
                    </a:cubicBezTo>
                    <a:lnTo>
                      <a:pt x="12223" y="55315"/>
                    </a:lnTo>
                    <a:cubicBezTo>
                      <a:pt x="12265" y="55064"/>
                      <a:pt x="12306" y="54793"/>
                      <a:pt x="12306" y="54543"/>
                    </a:cubicBezTo>
                    <a:cubicBezTo>
                      <a:pt x="12348" y="54042"/>
                      <a:pt x="12348" y="53521"/>
                      <a:pt x="12306" y="53083"/>
                    </a:cubicBezTo>
                    <a:cubicBezTo>
                      <a:pt x="12306" y="52728"/>
                      <a:pt x="12285" y="52353"/>
                      <a:pt x="12244" y="51977"/>
                    </a:cubicBezTo>
                    <a:cubicBezTo>
                      <a:pt x="12160" y="51060"/>
                      <a:pt x="12035" y="50121"/>
                      <a:pt x="11868" y="49203"/>
                    </a:cubicBezTo>
                    <a:cubicBezTo>
                      <a:pt x="11639" y="47973"/>
                      <a:pt x="11326" y="46742"/>
                      <a:pt x="10971" y="45532"/>
                    </a:cubicBezTo>
                    <a:cubicBezTo>
                      <a:pt x="10971" y="45470"/>
                      <a:pt x="10951" y="45407"/>
                      <a:pt x="10930" y="45345"/>
                    </a:cubicBezTo>
                    <a:cubicBezTo>
                      <a:pt x="10492" y="43843"/>
                      <a:pt x="10012" y="42341"/>
                      <a:pt x="9532" y="40860"/>
                    </a:cubicBezTo>
                    <a:cubicBezTo>
                      <a:pt x="9449" y="40610"/>
                      <a:pt x="9365" y="40360"/>
                      <a:pt x="9303" y="40130"/>
                    </a:cubicBezTo>
                    <a:cubicBezTo>
                      <a:pt x="9219" y="39838"/>
                      <a:pt x="9115" y="39546"/>
                      <a:pt x="9032" y="39275"/>
                    </a:cubicBezTo>
                    <a:lnTo>
                      <a:pt x="8990" y="39087"/>
                    </a:lnTo>
                    <a:cubicBezTo>
                      <a:pt x="8927" y="38941"/>
                      <a:pt x="8886" y="38795"/>
                      <a:pt x="8844" y="38629"/>
                    </a:cubicBezTo>
                    <a:cubicBezTo>
                      <a:pt x="8823" y="38587"/>
                      <a:pt x="8802" y="38524"/>
                      <a:pt x="8802" y="38483"/>
                    </a:cubicBezTo>
                    <a:cubicBezTo>
                      <a:pt x="8740" y="38274"/>
                      <a:pt x="8677" y="38065"/>
                      <a:pt x="8615" y="37857"/>
                    </a:cubicBezTo>
                    <a:cubicBezTo>
                      <a:pt x="8031" y="35938"/>
                      <a:pt x="7592" y="33957"/>
                      <a:pt x="7342" y="31933"/>
                    </a:cubicBezTo>
                    <a:cubicBezTo>
                      <a:pt x="7238" y="31057"/>
                      <a:pt x="7175" y="30181"/>
                      <a:pt x="7134" y="29284"/>
                    </a:cubicBezTo>
                    <a:cubicBezTo>
                      <a:pt x="7113" y="28826"/>
                      <a:pt x="7113" y="28408"/>
                      <a:pt x="7092" y="27908"/>
                    </a:cubicBezTo>
                    <a:cubicBezTo>
                      <a:pt x="7071" y="27428"/>
                      <a:pt x="7071" y="26928"/>
                      <a:pt x="7071" y="26448"/>
                    </a:cubicBezTo>
                    <a:cubicBezTo>
                      <a:pt x="7050" y="24091"/>
                      <a:pt x="7050" y="21755"/>
                      <a:pt x="6654" y="19461"/>
                    </a:cubicBezTo>
                    <a:cubicBezTo>
                      <a:pt x="6633" y="19335"/>
                      <a:pt x="6612" y="19231"/>
                      <a:pt x="6591" y="19127"/>
                    </a:cubicBezTo>
                    <a:cubicBezTo>
                      <a:pt x="6570" y="18960"/>
                      <a:pt x="6529" y="18772"/>
                      <a:pt x="6487" y="18605"/>
                    </a:cubicBezTo>
                    <a:cubicBezTo>
                      <a:pt x="6445" y="18355"/>
                      <a:pt x="6383" y="18126"/>
                      <a:pt x="6320" y="17875"/>
                    </a:cubicBezTo>
                    <a:cubicBezTo>
                      <a:pt x="6299" y="17813"/>
                      <a:pt x="6278" y="17729"/>
                      <a:pt x="6258" y="17646"/>
                    </a:cubicBezTo>
                    <a:cubicBezTo>
                      <a:pt x="6195" y="17354"/>
                      <a:pt x="6112" y="17041"/>
                      <a:pt x="6028" y="16791"/>
                    </a:cubicBezTo>
                    <a:cubicBezTo>
                      <a:pt x="5945" y="16541"/>
                      <a:pt x="5882" y="16290"/>
                      <a:pt x="5799" y="16040"/>
                    </a:cubicBezTo>
                    <a:cubicBezTo>
                      <a:pt x="4088" y="10680"/>
                      <a:pt x="1022" y="5590"/>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8248850" y="2724625"/>
                <a:ext cx="315500" cy="1412075"/>
              </a:xfrm>
              <a:custGeom>
                <a:avLst/>
                <a:gdLst/>
                <a:ahLst/>
                <a:cxnLst/>
                <a:rect l="l" t="t" r="r" b="b"/>
                <a:pathLst>
                  <a:path w="12620" h="56483" extrusionOk="0">
                    <a:moveTo>
                      <a:pt x="1606" y="1"/>
                    </a:moveTo>
                    <a:lnTo>
                      <a:pt x="1252" y="1043"/>
                    </a:lnTo>
                    <a:cubicBezTo>
                      <a:pt x="1001" y="1815"/>
                      <a:pt x="772" y="2608"/>
                      <a:pt x="584" y="3421"/>
                    </a:cubicBezTo>
                    <a:cubicBezTo>
                      <a:pt x="563" y="3567"/>
                      <a:pt x="522" y="3713"/>
                      <a:pt x="501" y="3859"/>
                    </a:cubicBezTo>
                    <a:cubicBezTo>
                      <a:pt x="459" y="4005"/>
                      <a:pt x="438" y="4109"/>
                      <a:pt x="417" y="4235"/>
                    </a:cubicBezTo>
                    <a:cubicBezTo>
                      <a:pt x="146" y="5632"/>
                      <a:pt x="0" y="7050"/>
                      <a:pt x="0" y="8490"/>
                    </a:cubicBezTo>
                    <a:lnTo>
                      <a:pt x="0" y="8886"/>
                    </a:lnTo>
                    <a:lnTo>
                      <a:pt x="0" y="9303"/>
                    </a:lnTo>
                    <a:cubicBezTo>
                      <a:pt x="21" y="10554"/>
                      <a:pt x="146" y="11806"/>
                      <a:pt x="376" y="13036"/>
                    </a:cubicBezTo>
                    <a:cubicBezTo>
                      <a:pt x="563" y="14079"/>
                      <a:pt x="834" y="15122"/>
                      <a:pt x="1085" y="16144"/>
                    </a:cubicBezTo>
                    <a:cubicBezTo>
                      <a:pt x="1335" y="17104"/>
                      <a:pt x="1564" y="18084"/>
                      <a:pt x="1752" y="19064"/>
                    </a:cubicBezTo>
                    <a:cubicBezTo>
                      <a:pt x="2107" y="21150"/>
                      <a:pt x="2315" y="23236"/>
                      <a:pt x="2399" y="25342"/>
                    </a:cubicBezTo>
                    <a:cubicBezTo>
                      <a:pt x="2482" y="26677"/>
                      <a:pt x="2566" y="28075"/>
                      <a:pt x="2712" y="29430"/>
                    </a:cubicBezTo>
                    <a:cubicBezTo>
                      <a:pt x="2920" y="31182"/>
                      <a:pt x="3212" y="32914"/>
                      <a:pt x="3609" y="34645"/>
                    </a:cubicBezTo>
                    <a:cubicBezTo>
                      <a:pt x="3650" y="34833"/>
                      <a:pt x="3692" y="35041"/>
                      <a:pt x="3734" y="35229"/>
                    </a:cubicBezTo>
                    <a:cubicBezTo>
                      <a:pt x="3734" y="35250"/>
                      <a:pt x="3734" y="35271"/>
                      <a:pt x="3755" y="35312"/>
                    </a:cubicBezTo>
                    <a:cubicBezTo>
                      <a:pt x="3817" y="35542"/>
                      <a:pt x="3859" y="35792"/>
                      <a:pt x="3921" y="36021"/>
                    </a:cubicBezTo>
                    <a:cubicBezTo>
                      <a:pt x="4318" y="37669"/>
                      <a:pt x="4735" y="39296"/>
                      <a:pt x="5173" y="40902"/>
                    </a:cubicBezTo>
                    <a:cubicBezTo>
                      <a:pt x="5527" y="42237"/>
                      <a:pt x="5965" y="43572"/>
                      <a:pt x="6403" y="44990"/>
                    </a:cubicBezTo>
                    <a:cubicBezTo>
                      <a:pt x="6633" y="45720"/>
                      <a:pt x="6862" y="46471"/>
                      <a:pt x="7092" y="47201"/>
                    </a:cubicBezTo>
                    <a:lnTo>
                      <a:pt x="7384" y="48202"/>
                    </a:lnTo>
                    <a:cubicBezTo>
                      <a:pt x="7551" y="48765"/>
                      <a:pt x="7697" y="49349"/>
                      <a:pt x="7843" y="49912"/>
                    </a:cubicBezTo>
                    <a:cubicBezTo>
                      <a:pt x="7843" y="49933"/>
                      <a:pt x="7843" y="49933"/>
                      <a:pt x="7843" y="49933"/>
                    </a:cubicBezTo>
                    <a:cubicBezTo>
                      <a:pt x="8072" y="50809"/>
                      <a:pt x="8260" y="51665"/>
                      <a:pt x="8406" y="52520"/>
                    </a:cubicBezTo>
                    <a:cubicBezTo>
                      <a:pt x="8448" y="52749"/>
                      <a:pt x="8468" y="52958"/>
                      <a:pt x="8510" y="53187"/>
                    </a:cubicBezTo>
                    <a:cubicBezTo>
                      <a:pt x="8552" y="53479"/>
                      <a:pt x="8594" y="53792"/>
                      <a:pt x="8614" y="54063"/>
                    </a:cubicBezTo>
                    <a:cubicBezTo>
                      <a:pt x="8635" y="54355"/>
                      <a:pt x="8656" y="54585"/>
                      <a:pt x="8677" y="54835"/>
                    </a:cubicBezTo>
                    <a:cubicBezTo>
                      <a:pt x="8677" y="54877"/>
                      <a:pt x="8677" y="54939"/>
                      <a:pt x="8677" y="54981"/>
                    </a:cubicBezTo>
                    <a:lnTo>
                      <a:pt x="8677" y="55711"/>
                    </a:lnTo>
                    <a:cubicBezTo>
                      <a:pt x="8677" y="55982"/>
                      <a:pt x="8656" y="56170"/>
                      <a:pt x="8656" y="56420"/>
                    </a:cubicBezTo>
                    <a:lnTo>
                      <a:pt x="8969" y="56420"/>
                    </a:lnTo>
                    <a:lnTo>
                      <a:pt x="8969" y="56107"/>
                    </a:lnTo>
                    <a:cubicBezTo>
                      <a:pt x="8969" y="56003"/>
                      <a:pt x="8969" y="55836"/>
                      <a:pt x="8990" y="55711"/>
                    </a:cubicBezTo>
                    <a:lnTo>
                      <a:pt x="8990" y="55627"/>
                    </a:lnTo>
                    <a:cubicBezTo>
                      <a:pt x="8990" y="55440"/>
                      <a:pt x="8990" y="55252"/>
                      <a:pt x="8990" y="55085"/>
                    </a:cubicBezTo>
                    <a:lnTo>
                      <a:pt x="8990" y="54814"/>
                    </a:lnTo>
                    <a:cubicBezTo>
                      <a:pt x="8969" y="54272"/>
                      <a:pt x="8906" y="53729"/>
                      <a:pt x="8823" y="53166"/>
                    </a:cubicBezTo>
                    <a:cubicBezTo>
                      <a:pt x="8489" y="50914"/>
                      <a:pt x="7843" y="48578"/>
                      <a:pt x="7133" y="46304"/>
                    </a:cubicBezTo>
                    <a:cubicBezTo>
                      <a:pt x="7050" y="46054"/>
                      <a:pt x="6967" y="45762"/>
                      <a:pt x="6862" y="45491"/>
                    </a:cubicBezTo>
                    <a:cubicBezTo>
                      <a:pt x="6800" y="45303"/>
                      <a:pt x="6758" y="45094"/>
                      <a:pt x="6695" y="44907"/>
                    </a:cubicBezTo>
                    <a:cubicBezTo>
                      <a:pt x="6695" y="44865"/>
                      <a:pt x="6675" y="44844"/>
                      <a:pt x="6654" y="44802"/>
                    </a:cubicBezTo>
                    <a:cubicBezTo>
                      <a:pt x="6216" y="43426"/>
                      <a:pt x="5819" y="42112"/>
                      <a:pt x="5465" y="40819"/>
                    </a:cubicBezTo>
                    <a:cubicBezTo>
                      <a:pt x="5194" y="39776"/>
                      <a:pt x="4902" y="38691"/>
                      <a:pt x="4631" y="37627"/>
                    </a:cubicBezTo>
                    <a:lnTo>
                      <a:pt x="4401" y="36710"/>
                    </a:lnTo>
                    <a:cubicBezTo>
                      <a:pt x="4339" y="36459"/>
                      <a:pt x="4276" y="36188"/>
                      <a:pt x="4213" y="35917"/>
                    </a:cubicBezTo>
                    <a:cubicBezTo>
                      <a:pt x="3671" y="33769"/>
                      <a:pt x="3275" y="31600"/>
                      <a:pt x="3025" y="29389"/>
                    </a:cubicBezTo>
                    <a:cubicBezTo>
                      <a:pt x="2858" y="28054"/>
                      <a:pt x="2774" y="26677"/>
                      <a:pt x="2691" y="25342"/>
                    </a:cubicBezTo>
                    <a:cubicBezTo>
                      <a:pt x="2566" y="23257"/>
                      <a:pt x="2441" y="21108"/>
                      <a:pt x="2044" y="19023"/>
                    </a:cubicBezTo>
                    <a:cubicBezTo>
                      <a:pt x="1877" y="18021"/>
                      <a:pt x="1627" y="17041"/>
                      <a:pt x="1377" y="16082"/>
                    </a:cubicBezTo>
                    <a:cubicBezTo>
                      <a:pt x="1126" y="15060"/>
                      <a:pt x="855" y="14017"/>
                      <a:pt x="668" y="12995"/>
                    </a:cubicBezTo>
                    <a:cubicBezTo>
                      <a:pt x="501" y="12035"/>
                      <a:pt x="396" y="11097"/>
                      <a:pt x="334" y="10137"/>
                    </a:cubicBezTo>
                    <a:cubicBezTo>
                      <a:pt x="334" y="9991"/>
                      <a:pt x="334" y="9845"/>
                      <a:pt x="313" y="9678"/>
                    </a:cubicBezTo>
                    <a:cubicBezTo>
                      <a:pt x="313" y="9532"/>
                      <a:pt x="313" y="9386"/>
                      <a:pt x="313" y="9261"/>
                    </a:cubicBezTo>
                    <a:cubicBezTo>
                      <a:pt x="292" y="7926"/>
                      <a:pt x="376" y="6591"/>
                      <a:pt x="584" y="5277"/>
                    </a:cubicBezTo>
                    <a:cubicBezTo>
                      <a:pt x="584" y="5173"/>
                      <a:pt x="605" y="5048"/>
                      <a:pt x="626" y="4923"/>
                    </a:cubicBezTo>
                    <a:lnTo>
                      <a:pt x="688" y="4547"/>
                    </a:lnTo>
                    <a:cubicBezTo>
                      <a:pt x="855" y="3734"/>
                      <a:pt x="1043" y="2941"/>
                      <a:pt x="1272" y="2149"/>
                    </a:cubicBezTo>
                    <a:cubicBezTo>
                      <a:pt x="1356" y="5736"/>
                      <a:pt x="2733" y="9178"/>
                      <a:pt x="4067" y="12536"/>
                    </a:cubicBezTo>
                    <a:cubicBezTo>
                      <a:pt x="4777" y="14288"/>
                      <a:pt x="5486" y="16103"/>
                      <a:pt x="6028" y="17938"/>
                    </a:cubicBezTo>
                    <a:cubicBezTo>
                      <a:pt x="6111" y="18209"/>
                      <a:pt x="6195" y="18480"/>
                      <a:pt x="6257" y="18751"/>
                    </a:cubicBezTo>
                    <a:cubicBezTo>
                      <a:pt x="6341" y="19064"/>
                      <a:pt x="6403" y="19377"/>
                      <a:pt x="6466" y="19690"/>
                    </a:cubicBezTo>
                    <a:cubicBezTo>
                      <a:pt x="6487" y="19690"/>
                      <a:pt x="6487" y="19690"/>
                      <a:pt x="6466" y="19711"/>
                    </a:cubicBezTo>
                    <a:cubicBezTo>
                      <a:pt x="6508" y="19899"/>
                      <a:pt x="6549" y="20086"/>
                      <a:pt x="6591" y="20274"/>
                    </a:cubicBezTo>
                    <a:cubicBezTo>
                      <a:pt x="6612" y="20399"/>
                      <a:pt x="6633" y="20503"/>
                      <a:pt x="6654" y="20608"/>
                    </a:cubicBezTo>
                    <a:cubicBezTo>
                      <a:pt x="6716" y="21067"/>
                      <a:pt x="6779" y="21525"/>
                      <a:pt x="6841" y="21963"/>
                    </a:cubicBezTo>
                    <a:cubicBezTo>
                      <a:pt x="6967" y="23215"/>
                      <a:pt x="7029" y="24445"/>
                      <a:pt x="7050" y="25697"/>
                    </a:cubicBezTo>
                    <a:cubicBezTo>
                      <a:pt x="7050" y="26260"/>
                      <a:pt x="7071" y="26823"/>
                      <a:pt x="7071" y="27366"/>
                    </a:cubicBezTo>
                    <a:lnTo>
                      <a:pt x="7071" y="27574"/>
                    </a:lnTo>
                    <a:cubicBezTo>
                      <a:pt x="7071" y="28054"/>
                      <a:pt x="7071" y="28554"/>
                      <a:pt x="7092" y="29055"/>
                    </a:cubicBezTo>
                    <a:cubicBezTo>
                      <a:pt x="7092" y="30390"/>
                      <a:pt x="7175" y="31746"/>
                      <a:pt x="7321" y="33080"/>
                    </a:cubicBezTo>
                    <a:cubicBezTo>
                      <a:pt x="7613" y="35291"/>
                      <a:pt x="8114" y="37481"/>
                      <a:pt x="8781" y="39609"/>
                    </a:cubicBezTo>
                    <a:cubicBezTo>
                      <a:pt x="8844" y="39817"/>
                      <a:pt x="8906" y="40026"/>
                      <a:pt x="8969" y="40235"/>
                    </a:cubicBezTo>
                    <a:lnTo>
                      <a:pt x="9032" y="40443"/>
                    </a:lnTo>
                    <a:lnTo>
                      <a:pt x="9178" y="40881"/>
                    </a:lnTo>
                    <a:cubicBezTo>
                      <a:pt x="9219" y="41006"/>
                      <a:pt x="9261" y="41152"/>
                      <a:pt x="9282" y="41277"/>
                    </a:cubicBezTo>
                    <a:cubicBezTo>
                      <a:pt x="9365" y="41507"/>
                      <a:pt x="9449" y="41757"/>
                      <a:pt x="9511" y="41987"/>
                    </a:cubicBezTo>
                    <a:cubicBezTo>
                      <a:pt x="9595" y="42237"/>
                      <a:pt x="9657" y="42425"/>
                      <a:pt x="9720" y="42654"/>
                    </a:cubicBezTo>
                    <a:cubicBezTo>
                      <a:pt x="9720" y="42675"/>
                      <a:pt x="9741" y="42696"/>
                      <a:pt x="9762" y="42717"/>
                    </a:cubicBezTo>
                    <a:cubicBezTo>
                      <a:pt x="10158" y="43947"/>
                      <a:pt x="10533" y="45199"/>
                      <a:pt x="10909" y="46450"/>
                    </a:cubicBezTo>
                    <a:cubicBezTo>
                      <a:pt x="10930" y="46513"/>
                      <a:pt x="10950" y="46575"/>
                      <a:pt x="10971" y="46659"/>
                    </a:cubicBezTo>
                    <a:cubicBezTo>
                      <a:pt x="11451" y="48327"/>
                      <a:pt x="11826" y="50017"/>
                      <a:pt x="12098" y="51748"/>
                    </a:cubicBezTo>
                    <a:cubicBezTo>
                      <a:pt x="12139" y="52186"/>
                      <a:pt x="12202" y="52624"/>
                      <a:pt x="12244" y="53062"/>
                    </a:cubicBezTo>
                    <a:lnTo>
                      <a:pt x="12244" y="53104"/>
                    </a:lnTo>
                    <a:cubicBezTo>
                      <a:pt x="12306" y="53959"/>
                      <a:pt x="12327" y="54835"/>
                      <a:pt x="12285" y="55711"/>
                    </a:cubicBezTo>
                    <a:cubicBezTo>
                      <a:pt x="12264" y="55961"/>
                      <a:pt x="12244" y="56232"/>
                      <a:pt x="12181" y="56483"/>
                    </a:cubicBezTo>
                    <a:lnTo>
                      <a:pt x="12515" y="56483"/>
                    </a:lnTo>
                    <a:cubicBezTo>
                      <a:pt x="12536" y="56378"/>
                      <a:pt x="12556" y="56253"/>
                      <a:pt x="12556" y="56149"/>
                    </a:cubicBezTo>
                    <a:cubicBezTo>
                      <a:pt x="12577" y="55982"/>
                      <a:pt x="12598" y="55857"/>
                      <a:pt x="12598" y="55711"/>
                    </a:cubicBezTo>
                    <a:cubicBezTo>
                      <a:pt x="12619" y="55419"/>
                      <a:pt x="12619" y="55127"/>
                      <a:pt x="12619" y="54835"/>
                    </a:cubicBezTo>
                    <a:cubicBezTo>
                      <a:pt x="12619" y="54272"/>
                      <a:pt x="12598" y="53667"/>
                      <a:pt x="12536" y="53104"/>
                    </a:cubicBezTo>
                    <a:cubicBezTo>
                      <a:pt x="12431" y="51873"/>
                      <a:pt x="12244" y="50663"/>
                      <a:pt x="11993" y="49474"/>
                    </a:cubicBezTo>
                    <a:cubicBezTo>
                      <a:pt x="11785" y="48515"/>
                      <a:pt x="11534" y="47556"/>
                      <a:pt x="11263" y="46596"/>
                    </a:cubicBezTo>
                    <a:cubicBezTo>
                      <a:pt x="11242" y="46554"/>
                      <a:pt x="11242" y="46513"/>
                      <a:pt x="11222" y="46471"/>
                    </a:cubicBezTo>
                    <a:cubicBezTo>
                      <a:pt x="10846" y="45157"/>
                      <a:pt x="10450" y="43885"/>
                      <a:pt x="10033" y="42612"/>
                    </a:cubicBezTo>
                    <a:cubicBezTo>
                      <a:pt x="9887" y="42133"/>
                      <a:pt x="9720" y="41653"/>
                      <a:pt x="9574" y="41173"/>
                    </a:cubicBezTo>
                    <a:cubicBezTo>
                      <a:pt x="9490" y="40902"/>
                      <a:pt x="9407" y="40610"/>
                      <a:pt x="9324" y="40339"/>
                    </a:cubicBezTo>
                    <a:lnTo>
                      <a:pt x="9324" y="40339"/>
                    </a:lnTo>
                    <a:cubicBezTo>
                      <a:pt x="9324" y="40339"/>
                      <a:pt x="9324" y="40339"/>
                      <a:pt x="9324" y="40339"/>
                    </a:cubicBezTo>
                    <a:cubicBezTo>
                      <a:pt x="9279" y="40184"/>
                      <a:pt x="9235" y="40047"/>
                      <a:pt x="9191" y="39909"/>
                    </a:cubicBezTo>
                    <a:lnTo>
                      <a:pt x="9191" y="39909"/>
                    </a:lnTo>
                    <a:cubicBezTo>
                      <a:pt x="9156" y="39790"/>
                      <a:pt x="9123" y="39670"/>
                      <a:pt x="9094" y="39546"/>
                    </a:cubicBezTo>
                    <a:cubicBezTo>
                      <a:pt x="9052" y="39442"/>
                      <a:pt x="9032" y="39359"/>
                      <a:pt x="9011" y="39254"/>
                    </a:cubicBezTo>
                    <a:cubicBezTo>
                      <a:pt x="8987" y="39194"/>
                      <a:pt x="8970" y="39148"/>
                      <a:pt x="8955" y="39108"/>
                    </a:cubicBezTo>
                    <a:lnTo>
                      <a:pt x="8955" y="39108"/>
                    </a:lnTo>
                    <a:cubicBezTo>
                      <a:pt x="8946" y="39075"/>
                      <a:pt x="8937" y="39042"/>
                      <a:pt x="8927" y="39004"/>
                    </a:cubicBezTo>
                    <a:cubicBezTo>
                      <a:pt x="8927" y="38983"/>
                      <a:pt x="8927" y="38963"/>
                      <a:pt x="8907" y="38942"/>
                    </a:cubicBezTo>
                    <a:lnTo>
                      <a:pt x="8907" y="38942"/>
                    </a:lnTo>
                    <a:cubicBezTo>
                      <a:pt x="8907" y="38942"/>
                      <a:pt x="8907" y="38942"/>
                      <a:pt x="8906" y="38941"/>
                    </a:cubicBezTo>
                    <a:cubicBezTo>
                      <a:pt x="8889" y="38884"/>
                      <a:pt x="8872" y="38827"/>
                      <a:pt x="8855" y="38771"/>
                    </a:cubicBezTo>
                    <a:lnTo>
                      <a:pt x="8855" y="38771"/>
                    </a:lnTo>
                    <a:cubicBezTo>
                      <a:pt x="8817" y="38631"/>
                      <a:pt x="8784" y="38484"/>
                      <a:pt x="8740" y="38337"/>
                    </a:cubicBezTo>
                    <a:cubicBezTo>
                      <a:pt x="8239" y="36605"/>
                      <a:pt x="7864" y="34833"/>
                      <a:pt x="7634" y="33039"/>
                    </a:cubicBezTo>
                    <a:cubicBezTo>
                      <a:pt x="7571" y="32642"/>
                      <a:pt x="7551" y="32225"/>
                      <a:pt x="7509" y="31829"/>
                    </a:cubicBezTo>
                    <a:cubicBezTo>
                      <a:pt x="7467" y="31328"/>
                      <a:pt x="7446" y="30849"/>
                      <a:pt x="7425" y="30369"/>
                    </a:cubicBezTo>
                    <a:lnTo>
                      <a:pt x="7425" y="30369"/>
                    </a:lnTo>
                    <a:cubicBezTo>
                      <a:pt x="7425" y="30369"/>
                      <a:pt x="7425" y="30369"/>
                      <a:pt x="7425" y="30369"/>
                    </a:cubicBezTo>
                    <a:cubicBezTo>
                      <a:pt x="7405" y="29889"/>
                      <a:pt x="7384" y="29472"/>
                      <a:pt x="7384" y="29013"/>
                    </a:cubicBezTo>
                    <a:cubicBezTo>
                      <a:pt x="7363" y="28450"/>
                      <a:pt x="7363" y="27908"/>
                      <a:pt x="7363" y="27345"/>
                    </a:cubicBezTo>
                    <a:cubicBezTo>
                      <a:pt x="7342" y="25009"/>
                      <a:pt x="7321" y="22568"/>
                      <a:pt x="6883" y="20191"/>
                    </a:cubicBezTo>
                    <a:cubicBezTo>
                      <a:pt x="6841" y="20024"/>
                      <a:pt x="6800" y="19836"/>
                      <a:pt x="6758" y="19669"/>
                    </a:cubicBezTo>
                    <a:cubicBezTo>
                      <a:pt x="6716" y="19440"/>
                      <a:pt x="6675" y="19210"/>
                      <a:pt x="6612" y="18981"/>
                    </a:cubicBezTo>
                    <a:cubicBezTo>
                      <a:pt x="6549" y="18751"/>
                      <a:pt x="6508" y="18564"/>
                      <a:pt x="6445" y="18355"/>
                    </a:cubicBezTo>
                    <a:cubicBezTo>
                      <a:pt x="6403" y="18209"/>
                      <a:pt x="6362" y="18042"/>
                      <a:pt x="6320" y="17875"/>
                    </a:cubicBezTo>
                    <a:cubicBezTo>
                      <a:pt x="6237" y="17625"/>
                      <a:pt x="6174" y="17354"/>
                      <a:pt x="6091" y="17104"/>
                    </a:cubicBezTo>
                    <a:cubicBezTo>
                      <a:pt x="6007" y="16833"/>
                      <a:pt x="5924" y="16645"/>
                      <a:pt x="5861" y="16415"/>
                    </a:cubicBezTo>
                    <a:cubicBezTo>
                      <a:pt x="5402" y="15039"/>
                      <a:pt x="4860" y="13704"/>
                      <a:pt x="4339" y="12390"/>
                    </a:cubicBezTo>
                    <a:cubicBezTo>
                      <a:pt x="2879" y="8761"/>
                      <a:pt x="1377" y="5006"/>
                      <a:pt x="1564" y="1085"/>
                    </a:cubicBezTo>
                    <a:lnTo>
                      <a:pt x="1606" y="1"/>
                    </a:lnTo>
                    <a:close/>
                  </a:path>
                </a:pathLst>
              </a:cu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8225900" y="2434700"/>
                <a:ext cx="361375" cy="1702000"/>
              </a:xfrm>
              <a:custGeom>
                <a:avLst/>
                <a:gdLst/>
                <a:ahLst/>
                <a:cxnLst/>
                <a:rect l="l" t="t" r="r" b="b"/>
                <a:pathLst>
                  <a:path w="14455" h="68080" extrusionOk="0">
                    <a:moveTo>
                      <a:pt x="0" y="1"/>
                    </a:moveTo>
                    <a:cubicBezTo>
                      <a:pt x="126" y="293"/>
                      <a:pt x="230" y="564"/>
                      <a:pt x="313" y="856"/>
                    </a:cubicBezTo>
                    <a:cubicBezTo>
                      <a:pt x="1627" y="4589"/>
                      <a:pt x="2065" y="8323"/>
                      <a:pt x="1481" y="12223"/>
                    </a:cubicBezTo>
                    <a:cubicBezTo>
                      <a:pt x="1335" y="13308"/>
                      <a:pt x="1314" y="14392"/>
                      <a:pt x="1419" y="15456"/>
                    </a:cubicBezTo>
                    <a:cubicBezTo>
                      <a:pt x="1440" y="15644"/>
                      <a:pt x="1460" y="15811"/>
                      <a:pt x="1481" y="15998"/>
                    </a:cubicBezTo>
                    <a:cubicBezTo>
                      <a:pt x="1481" y="16165"/>
                      <a:pt x="1523" y="16332"/>
                      <a:pt x="1544" y="16499"/>
                    </a:cubicBezTo>
                    <a:cubicBezTo>
                      <a:pt x="1878" y="18918"/>
                      <a:pt x="2608" y="21296"/>
                      <a:pt x="3129" y="23674"/>
                    </a:cubicBezTo>
                    <a:cubicBezTo>
                      <a:pt x="4130" y="28221"/>
                      <a:pt x="5152" y="32580"/>
                      <a:pt x="5423" y="37211"/>
                    </a:cubicBezTo>
                    <a:cubicBezTo>
                      <a:pt x="5507" y="38420"/>
                      <a:pt x="5590" y="39630"/>
                      <a:pt x="5695" y="40861"/>
                    </a:cubicBezTo>
                    <a:cubicBezTo>
                      <a:pt x="5736" y="41382"/>
                      <a:pt x="5778" y="41903"/>
                      <a:pt x="5820" y="42446"/>
                    </a:cubicBezTo>
                    <a:cubicBezTo>
                      <a:pt x="5882" y="42967"/>
                      <a:pt x="5924" y="43530"/>
                      <a:pt x="5987" y="44052"/>
                    </a:cubicBezTo>
                    <a:cubicBezTo>
                      <a:pt x="6237" y="46617"/>
                      <a:pt x="6550" y="49162"/>
                      <a:pt x="6925" y="51706"/>
                    </a:cubicBezTo>
                    <a:cubicBezTo>
                      <a:pt x="6946" y="51915"/>
                      <a:pt x="6988" y="52103"/>
                      <a:pt x="7009" y="52332"/>
                    </a:cubicBezTo>
                    <a:cubicBezTo>
                      <a:pt x="7050" y="52582"/>
                      <a:pt x="7092" y="52812"/>
                      <a:pt x="7134" y="53041"/>
                    </a:cubicBezTo>
                    <a:cubicBezTo>
                      <a:pt x="7321" y="54397"/>
                      <a:pt x="7551" y="55753"/>
                      <a:pt x="7801" y="57129"/>
                    </a:cubicBezTo>
                    <a:cubicBezTo>
                      <a:pt x="7864" y="57547"/>
                      <a:pt x="7947" y="57964"/>
                      <a:pt x="8010" y="58381"/>
                    </a:cubicBezTo>
                    <a:cubicBezTo>
                      <a:pt x="8114" y="58881"/>
                      <a:pt x="8197" y="59361"/>
                      <a:pt x="8302" y="59841"/>
                    </a:cubicBezTo>
                    <a:cubicBezTo>
                      <a:pt x="8615" y="61509"/>
                      <a:pt x="8969" y="63178"/>
                      <a:pt x="9345" y="64826"/>
                    </a:cubicBezTo>
                    <a:cubicBezTo>
                      <a:pt x="9407" y="65118"/>
                      <a:pt x="9449" y="65389"/>
                      <a:pt x="9532" y="65702"/>
                    </a:cubicBezTo>
                    <a:cubicBezTo>
                      <a:pt x="9616" y="66036"/>
                      <a:pt x="9678" y="66348"/>
                      <a:pt x="9762" y="66661"/>
                    </a:cubicBezTo>
                    <a:cubicBezTo>
                      <a:pt x="9804" y="66870"/>
                      <a:pt x="9845" y="67078"/>
                      <a:pt x="9908" y="67266"/>
                    </a:cubicBezTo>
                    <a:cubicBezTo>
                      <a:pt x="9908" y="67287"/>
                      <a:pt x="9908" y="67308"/>
                      <a:pt x="9908" y="67329"/>
                    </a:cubicBezTo>
                    <a:cubicBezTo>
                      <a:pt x="9970" y="67579"/>
                      <a:pt x="10033" y="67829"/>
                      <a:pt x="10116" y="68059"/>
                    </a:cubicBezTo>
                    <a:lnTo>
                      <a:pt x="10596" y="68059"/>
                    </a:lnTo>
                    <a:lnTo>
                      <a:pt x="10972" y="68080"/>
                    </a:lnTo>
                    <a:lnTo>
                      <a:pt x="14225" y="68080"/>
                    </a:lnTo>
                    <a:cubicBezTo>
                      <a:pt x="14246" y="68059"/>
                      <a:pt x="14246" y="68038"/>
                      <a:pt x="14267" y="68017"/>
                    </a:cubicBezTo>
                    <a:cubicBezTo>
                      <a:pt x="14288" y="67934"/>
                      <a:pt x="14288" y="67871"/>
                      <a:pt x="14309" y="67808"/>
                    </a:cubicBezTo>
                    <a:cubicBezTo>
                      <a:pt x="14330" y="67725"/>
                      <a:pt x="14350" y="67642"/>
                      <a:pt x="14371" y="67537"/>
                    </a:cubicBezTo>
                    <a:cubicBezTo>
                      <a:pt x="14392" y="67412"/>
                      <a:pt x="14413" y="67266"/>
                      <a:pt x="14434" y="67120"/>
                    </a:cubicBezTo>
                    <a:cubicBezTo>
                      <a:pt x="14455" y="66828"/>
                      <a:pt x="14455" y="66536"/>
                      <a:pt x="14434" y="66244"/>
                    </a:cubicBezTo>
                    <a:cubicBezTo>
                      <a:pt x="14455" y="66223"/>
                      <a:pt x="14455" y="66223"/>
                      <a:pt x="14434" y="66223"/>
                    </a:cubicBezTo>
                    <a:cubicBezTo>
                      <a:pt x="14434" y="65931"/>
                      <a:pt x="14413" y="65639"/>
                      <a:pt x="14371" y="65368"/>
                    </a:cubicBezTo>
                    <a:cubicBezTo>
                      <a:pt x="14371" y="65264"/>
                      <a:pt x="14350" y="65160"/>
                      <a:pt x="14350" y="65076"/>
                    </a:cubicBezTo>
                    <a:cubicBezTo>
                      <a:pt x="14330" y="64972"/>
                      <a:pt x="14309" y="64888"/>
                      <a:pt x="14309" y="64784"/>
                    </a:cubicBezTo>
                    <a:cubicBezTo>
                      <a:pt x="14288" y="64742"/>
                      <a:pt x="14288" y="64680"/>
                      <a:pt x="14288" y="64638"/>
                    </a:cubicBezTo>
                    <a:lnTo>
                      <a:pt x="14225" y="64117"/>
                    </a:lnTo>
                    <a:cubicBezTo>
                      <a:pt x="14163" y="63741"/>
                      <a:pt x="14121" y="63366"/>
                      <a:pt x="14058" y="62990"/>
                    </a:cubicBezTo>
                    <a:cubicBezTo>
                      <a:pt x="13975" y="62427"/>
                      <a:pt x="13871" y="61843"/>
                      <a:pt x="13766" y="61259"/>
                    </a:cubicBezTo>
                    <a:cubicBezTo>
                      <a:pt x="13725" y="61009"/>
                      <a:pt x="13683" y="60779"/>
                      <a:pt x="13641" y="60508"/>
                    </a:cubicBezTo>
                    <a:cubicBezTo>
                      <a:pt x="13600" y="60258"/>
                      <a:pt x="13558" y="60029"/>
                      <a:pt x="13495" y="59778"/>
                    </a:cubicBezTo>
                    <a:cubicBezTo>
                      <a:pt x="13349" y="58965"/>
                      <a:pt x="13182" y="58172"/>
                      <a:pt x="13016" y="57359"/>
                    </a:cubicBezTo>
                    <a:cubicBezTo>
                      <a:pt x="12870" y="56671"/>
                      <a:pt x="12724" y="55961"/>
                      <a:pt x="12578" y="55252"/>
                    </a:cubicBezTo>
                    <a:lnTo>
                      <a:pt x="12515" y="55065"/>
                    </a:lnTo>
                    <a:cubicBezTo>
                      <a:pt x="11848" y="52019"/>
                      <a:pt x="11138" y="48974"/>
                      <a:pt x="10534" y="45929"/>
                    </a:cubicBezTo>
                    <a:cubicBezTo>
                      <a:pt x="10513" y="45825"/>
                      <a:pt x="10492" y="45720"/>
                      <a:pt x="10471" y="45616"/>
                    </a:cubicBezTo>
                    <a:cubicBezTo>
                      <a:pt x="10450" y="45491"/>
                      <a:pt x="10429" y="45387"/>
                      <a:pt x="10408" y="45282"/>
                    </a:cubicBezTo>
                    <a:cubicBezTo>
                      <a:pt x="10137" y="43843"/>
                      <a:pt x="9887" y="42404"/>
                      <a:pt x="9678" y="40944"/>
                    </a:cubicBezTo>
                    <a:cubicBezTo>
                      <a:pt x="9282" y="38274"/>
                      <a:pt x="9094" y="35584"/>
                      <a:pt x="9115" y="32893"/>
                    </a:cubicBezTo>
                    <a:lnTo>
                      <a:pt x="9115" y="32538"/>
                    </a:lnTo>
                    <a:cubicBezTo>
                      <a:pt x="9136" y="31829"/>
                      <a:pt x="9157" y="31120"/>
                      <a:pt x="9178" y="30411"/>
                    </a:cubicBezTo>
                    <a:lnTo>
                      <a:pt x="9178" y="30244"/>
                    </a:lnTo>
                    <a:cubicBezTo>
                      <a:pt x="9178" y="30223"/>
                      <a:pt x="9178" y="30202"/>
                      <a:pt x="9178" y="30182"/>
                    </a:cubicBezTo>
                    <a:lnTo>
                      <a:pt x="9178" y="29931"/>
                    </a:lnTo>
                    <a:cubicBezTo>
                      <a:pt x="9199" y="29014"/>
                      <a:pt x="9199" y="28096"/>
                      <a:pt x="9136" y="27199"/>
                    </a:cubicBezTo>
                    <a:cubicBezTo>
                      <a:pt x="9115" y="27032"/>
                      <a:pt x="9115" y="26886"/>
                      <a:pt x="9094" y="26719"/>
                    </a:cubicBezTo>
                    <a:cubicBezTo>
                      <a:pt x="9094" y="26677"/>
                      <a:pt x="9074" y="26615"/>
                      <a:pt x="9074" y="26573"/>
                    </a:cubicBezTo>
                    <a:cubicBezTo>
                      <a:pt x="9053" y="26365"/>
                      <a:pt x="9032" y="26135"/>
                      <a:pt x="8990" y="25927"/>
                    </a:cubicBezTo>
                    <a:cubicBezTo>
                      <a:pt x="8990" y="25906"/>
                      <a:pt x="8990" y="25885"/>
                      <a:pt x="8990" y="25885"/>
                    </a:cubicBezTo>
                    <a:cubicBezTo>
                      <a:pt x="8761" y="24362"/>
                      <a:pt x="8260" y="22902"/>
                      <a:pt x="7843" y="21421"/>
                    </a:cubicBezTo>
                    <a:cubicBezTo>
                      <a:pt x="7780" y="21275"/>
                      <a:pt x="7739" y="21109"/>
                      <a:pt x="7697" y="20942"/>
                    </a:cubicBezTo>
                    <a:cubicBezTo>
                      <a:pt x="7655" y="20775"/>
                      <a:pt x="7593" y="20608"/>
                      <a:pt x="7551" y="20441"/>
                    </a:cubicBezTo>
                    <a:cubicBezTo>
                      <a:pt x="7363" y="19753"/>
                      <a:pt x="7217" y="19064"/>
                      <a:pt x="7113" y="18355"/>
                    </a:cubicBezTo>
                    <a:cubicBezTo>
                      <a:pt x="6571" y="14518"/>
                      <a:pt x="6904" y="11201"/>
                      <a:pt x="5799" y="7864"/>
                    </a:cubicBezTo>
                    <a:cubicBezTo>
                      <a:pt x="5757" y="7760"/>
                      <a:pt x="5715" y="7614"/>
                      <a:pt x="5674" y="7489"/>
                    </a:cubicBezTo>
                    <a:cubicBezTo>
                      <a:pt x="5632" y="7384"/>
                      <a:pt x="5590" y="7280"/>
                      <a:pt x="5549" y="7155"/>
                    </a:cubicBezTo>
                    <a:cubicBezTo>
                      <a:pt x="5173" y="6195"/>
                      <a:pt x="4673" y="5278"/>
                      <a:pt x="4068" y="4423"/>
                    </a:cubicBezTo>
                    <a:cubicBezTo>
                      <a:pt x="3192" y="3213"/>
                      <a:pt x="1398" y="2087"/>
                      <a:pt x="459" y="772"/>
                    </a:cubicBezTo>
                    <a:cubicBezTo>
                      <a:pt x="272" y="543"/>
                      <a:pt x="126" y="272"/>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8548675" y="2808575"/>
                <a:ext cx="156450" cy="1327075"/>
              </a:xfrm>
              <a:custGeom>
                <a:avLst/>
                <a:gdLst/>
                <a:ahLst/>
                <a:cxnLst/>
                <a:rect l="l" t="t" r="r" b="b"/>
                <a:pathLst>
                  <a:path w="6258" h="53083" extrusionOk="0">
                    <a:moveTo>
                      <a:pt x="2816" y="1"/>
                    </a:moveTo>
                    <a:cubicBezTo>
                      <a:pt x="2795" y="42"/>
                      <a:pt x="2774" y="63"/>
                      <a:pt x="2754" y="105"/>
                    </a:cubicBezTo>
                    <a:cubicBezTo>
                      <a:pt x="2754" y="126"/>
                      <a:pt x="2733" y="126"/>
                      <a:pt x="2733" y="147"/>
                    </a:cubicBezTo>
                    <a:cubicBezTo>
                      <a:pt x="2691" y="251"/>
                      <a:pt x="2649" y="334"/>
                      <a:pt x="2608" y="439"/>
                    </a:cubicBezTo>
                    <a:cubicBezTo>
                      <a:pt x="2190" y="1356"/>
                      <a:pt x="1857" y="2316"/>
                      <a:pt x="1565" y="3275"/>
                    </a:cubicBezTo>
                    <a:cubicBezTo>
                      <a:pt x="1544" y="3379"/>
                      <a:pt x="1523" y="3463"/>
                      <a:pt x="1481" y="3567"/>
                    </a:cubicBezTo>
                    <a:lnTo>
                      <a:pt x="1419" y="3859"/>
                    </a:lnTo>
                    <a:cubicBezTo>
                      <a:pt x="1273" y="4402"/>
                      <a:pt x="1147" y="4923"/>
                      <a:pt x="1043" y="5465"/>
                    </a:cubicBezTo>
                    <a:cubicBezTo>
                      <a:pt x="939" y="5966"/>
                      <a:pt x="855" y="6487"/>
                      <a:pt x="772" y="7009"/>
                    </a:cubicBezTo>
                    <a:cubicBezTo>
                      <a:pt x="730" y="7342"/>
                      <a:pt x="689" y="7697"/>
                      <a:pt x="647" y="8052"/>
                    </a:cubicBezTo>
                    <a:lnTo>
                      <a:pt x="647" y="8198"/>
                    </a:lnTo>
                    <a:cubicBezTo>
                      <a:pt x="563" y="8865"/>
                      <a:pt x="522" y="9553"/>
                      <a:pt x="480" y="10242"/>
                    </a:cubicBezTo>
                    <a:cubicBezTo>
                      <a:pt x="438" y="11264"/>
                      <a:pt x="417" y="12265"/>
                      <a:pt x="417" y="13287"/>
                    </a:cubicBezTo>
                    <a:lnTo>
                      <a:pt x="417" y="13495"/>
                    </a:lnTo>
                    <a:cubicBezTo>
                      <a:pt x="417" y="14121"/>
                      <a:pt x="438" y="14768"/>
                      <a:pt x="459" y="15393"/>
                    </a:cubicBezTo>
                    <a:cubicBezTo>
                      <a:pt x="501" y="16687"/>
                      <a:pt x="543" y="17959"/>
                      <a:pt x="605" y="19294"/>
                    </a:cubicBezTo>
                    <a:cubicBezTo>
                      <a:pt x="668" y="20629"/>
                      <a:pt x="709" y="21964"/>
                      <a:pt x="730" y="23257"/>
                    </a:cubicBezTo>
                    <a:lnTo>
                      <a:pt x="730" y="25968"/>
                    </a:lnTo>
                    <a:cubicBezTo>
                      <a:pt x="730" y="26656"/>
                      <a:pt x="709" y="27366"/>
                      <a:pt x="689" y="28075"/>
                    </a:cubicBezTo>
                    <a:cubicBezTo>
                      <a:pt x="605" y="31558"/>
                      <a:pt x="376" y="35041"/>
                      <a:pt x="271" y="38545"/>
                    </a:cubicBezTo>
                    <a:cubicBezTo>
                      <a:pt x="251" y="38775"/>
                      <a:pt x="251" y="39004"/>
                      <a:pt x="251" y="39234"/>
                    </a:cubicBezTo>
                    <a:cubicBezTo>
                      <a:pt x="251" y="39234"/>
                      <a:pt x="251" y="39254"/>
                      <a:pt x="251" y="39275"/>
                    </a:cubicBezTo>
                    <a:lnTo>
                      <a:pt x="251" y="39317"/>
                    </a:lnTo>
                    <a:cubicBezTo>
                      <a:pt x="230" y="39463"/>
                      <a:pt x="251" y="39609"/>
                      <a:pt x="230" y="39734"/>
                    </a:cubicBezTo>
                    <a:cubicBezTo>
                      <a:pt x="230" y="39838"/>
                      <a:pt x="230" y="39943"/>
                      <a:pt x="230" y="40047"/>
                    </a:cubicBezTo>
                    <a:lnTo>
                      <a:pt x="230" y="40235"/>
                    </a:lnTo>
                    <a:cubicBezTo>
                      <a:pt x="188" y="40819"/>
                      <a:pt x="167" y="41465"/>
                      <a:pt x="125" y="42133"/>
                    </a:cubicBezTo>
                    <a:cubicBezTo>
                      <a:pt x="105" y="42237"/>
                      <a:pt x="125" y="42320"/>
                      <a:pt x="105" y="42425"/>
                    </a:cubicBezTo>
                    <a:cubicBezTo>
                      <a:pt x="105" y="42529"/>
                      <a:pt x="105" y="42654"/>
                      <a:pt x="105" y="42758"/>
                    </a:cubicBezTo>
                    <a:cubicBezTo>
                      <a:pt x="42" y="43843"/>
                      <a:pt x="0" y="44969"/>
                      <a:pt x="0" y="46096"/>
                    </a:cubicBezTo>
                    <a:cubicBezTo>
                      <a:pt x="21" y="46367"/>
                      <a:pt x="21" y="46638"/>
                      <a:pt x="21" y="46930"/>
                    </a:cubicBezTo>
                    <a:cubicBezTo>
                      <a:pt x="42" y="47410"/>
                      <a:pt x="63" y="47910"/>
                      <a:pt x="105" y="48348"/>
                    </a:cubicBezTo>
                    <a:cubicBezTo>
                      <a:pt x="146" y="48786"/>
                      <a:pt x="188" y="49224"/>
                      <a:pt x="251" y="49662"/>
                    </a:cubicBezTo>
                    <a:cubicBezTo>
                      <a:pt x="251" y="49683"/>
                      <a:pt x="251" y="49683"/>
                      <a:pt x="251" y="49704"/>
                    </a:cubicBezTo>
                    <a:cubicBezTo>
                      <a:pt x="313" y="50079"/>
                      <a:pt x="376" y="50434"/>
                      <a:pt x="459" y="50809"/>
                    </a:cubicBezTo>
                    <a:cubicBezTo>
                      <a:pt x="501" y="51018"/>
                      <a:pt x="563" y="51268"/>
                      <a:pt x="626" y="51456"/>
                    </a:cubicBezTo>
                    <a:cubicBezTo>
                      <a:pt x="668" y="51644"/>
                      <a:pt x="730" y="51811"/>
                      <a:pt x="793" y="51998"/>
                    </a:cubicBezTo>
                    <a:cubicBezTo>
                      <a:pt x="814" y="52082"/>
                      <a:pt x="855" y="52165"/>
                      <a:pt x="897" y="52249"/>
                    </a:cubicBezTo>
                    <a:cubicBezTo>
                      <a:pt x="918" y="52332"/>
                      <a:pt x="939" y="52415"/>
                      <a:pt x="981" y="52478"/>
                    </a:cubicBezTo>
                    <a:cubicBezTo>
                      <a:pt x="1043" y="52645"/>
                      <a:pt x="1127" y="52833"/>
                      <a:pt x="1210" y="52999"/>
                    </a:cubicBezTo>
                    <a:cubicBezTo>
                      <a:pt x="1210" y="52999"/>
                      <a:pt x="1210" y="53020"/>
                      <a:pt x="1231" y="53020"/>
                    </a:cubicBezTo>
                    <a:lnTo>
                      <a:pt x="1252" y="53083"/>
                    </a:lnTo>
                    <a:lnTo>
                      <a:pt x="2920" y="53083"/>
                    </a:lnTo>
                    <a:cubicBezTo>
                      <a:pt x="3129" y="53083"/>
                      <a:pt x="3358" y="53062"/>
                      <a:pt x="3567" y="53062"/>
                    </a:cubicBezTo>
                    <a:lnTo>
                      <a:pt x="3630" y="52895"/>
                    </a:lnTo>
                    <a:cubicBezTo>
                      <a:pt x="3650" y="52833"/>
                      <a:pt x="3671" y="52770"/>
                      <a:pt x="3692" y="52707"/>
                    </a:cubicBezTo>
                    <a:cubicBezTo>
                      <a:pt x="3713" y="52624"/>
                      <a:pt x="3734" y="52541"/>
                      <a:pt x="3755" y="52478"/>
                    </a:cubicBezTo>
                    <a:cubicBezTo>
                      <a:pt x="3984" y="51602"/>
                      <a:pt x="4172" y="50705"/>
                      <a:pt x="4318" y="49808"/>
                    </a:cubicBezTo>
                    <a:cubicBezTo>
                      <a:pt x="4547" y="48369"/>
                      <a:pt x="4672" y="47013"/>
                      <a:pt x="4777" y="46471"/>
                    </a:cubicBezTo>
                    <a:cubicBezTo>
                      <a:pt x="4860" y="45929"/>
                      <a:pt x="4944" y="45386"/>
                      <a:pt x="5006" y="44844"/>
                    </a:cubicBezTo>
                    <a:cubicBezTo>
                      <a:pt x="5048" y="44594"/>
                      <a:pt x="5090" y="44364"/>
                      <a:pt x="5131" y="44072"/>
                    </a:cubicBezTo>
                    <a:cubicBezTo>
                      <a:pt x="5173" y="43760"/>
                      <a:pt x="5215" y="43488"/>
                      <a:pt x="5236" y="43176"/>
                    </a:cubicBezTo>
                    <a:cubicBezTo>
                      <a:pt x="5528" y="41152"/>
                      <a:pt x="5736" y="39129"/>
                      <a:pt x="5903" y="37085"/>
                    </a:cubicBezTo>
                    <a:cubicBezTo>
                      <a:pt x="5924" y="36835"/>
                      <a:pt x="5945" y="36605"/>
                      <a:pt x="5966" y="36376"/>
                    </a:cubicBezTo>
                    <a:cubicBezTo>
                      <a:pt x="5986" y="36126"/>
                      <a:pt x="5986" y="35896"/>
                      <a:pt x="6007" y="35646"/>
                    </a:cubicBezTo>
                    <a:cubicBezTo>
                      <a:pt x="6174" y="33289"/>
                      <a:pt x="6258" y="30932"/>
                      <a:pt x="6237" y="28554"/>
                    </a:cubicBezTo>
                    <a:cubicBezTo>
                      <a:pt x="6237" y="28262"/>
                      <a:pt x="6237" y="27991"/>
                      <a:pt x="6174" y="27678"/>
                    </a:cubicBezTo>
                    <a:lnTo>
                      <a:pt x="6174" y="27407"/>
                    </a:lnTo>
                    <a:cubicBezTo>
                      <a:pt x="6174" y="27199"/>
                      <a:pt x="6174" y="26990"/>
                      <a:pt x="6174" y="26782"/>
                    </a:cubicBezTo>
                    <a:lnTo>
                      <a:pt x="6174" y="26469"/>
                    </a:lnTo>
                    <a:cubicBezTo>
                      <a:pt x="6153" y="26135"/>
                      <a:pt x="6153" y="25801"/>
                      <a:pt x="6132" y="25468"/>
                    </a:cubicBezTo>
                    <a:lnTo>
                      <a:pt x="6132" y="25363"/>
                    </a:lnTo>
                    <a:cubicBezTo>
                      <a:pt x="6049" y="23507"/>
                      <a:pt x="5903" y="21651"/>
                      <a:pt x="5674" y="19815"/>
                    </a:cubicBezTo>
                    <a:lnTo>
                      <a:pt x="5674" y="19690"/>
                    </a:lnTo>
                    <a:cubicBezTo>
                      <a:pt x="5590" y="18939"/>
                      <a:pt x="5486" y="18209"/>
                      <a:pt x="5382" y="17458"/>
                    </a:cubicBezTo>
                    <a:lnTo>
                      <a:pt x="5382" y="17437"/>
                    </a:lnTo>
                    <a:lnTo>
                      <a:pt x="5319" y="17145"/>
                    </a:lnTo>
                    <a:cubicBezTo>
                      <a:pt x="4964" y="14809"/>
                      <a:pt x="4485" y="12473"/>
                      <a:pt x="4047" y="10137"/>
                    </a:cubicBezTo>
                    <a:cubicBezTo>
                      <a:pt x="3963" y="9658"/>
                      <a:pt x="3859" y="9199"/>
                      <a:pt x="3776" y="8719"/>
                    </a:cubicBezTo>
                    <a:cubicBezTo>
                      <a:pt x="3671" y="8135"/>
                      <a:pt x="3588" y="7551"/>
                      <a:pt x="3484" y="6967"/>
                    </a:cubicBezTo>
                    <a:cubicBezTo>
                      <a:pt x="3233" y="5403"/>
                      <a:pt x="3025" y="3838"/>
                      <a:pt x="2900" y="2274"/>
                    </a:cubicBezTo>
                    <a:cubicBezTo>
                      <a:pt x="2879" y="1815"/>
                      <a:pt x="2858" y="1335"/>
                      <a:pt x="2837" y="856"/>
                    </a:cubicBezTo>
                    <a:cubicBezTo>
                      <a:pt x="2816" y="585"/>
                      <a:pt x="2816" y="293"/>
                      <a:pt x="2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8466800" y="2808050"/>
                <a:ext cx="155950" cy="1327600"/>
              </a:xfrm>
              <a:custGeom>
                <a:avLst/>
                <a:gdLst/>
                <a:ahLst/>
                <a:cxnLst/>
                <a:rect l="l" t="t" r="r" b="b"/>
                <a:pathLst>
                  <a:path w="6238" h="53104" extrusionOk="0">
                    <a:moveTo>
                      <a:pt x="3463" y="1"/>
                    </a:moveTo>
                    <a:lnTo>
                      <a:pt x="3463" y="42"/>
                    </a:lnTo>
                    <a:cubicBezTo>
                      <a:pt x="3463" y="293"/>
                      <a:pt x="3442" y="501"/>
                      <a:pt x="3442" y="793"/>
                    </a:cubicBezTo>
                    <a:cubicBezTo>
                      <a:pt x="3442" y="1085"/>
                      <a:pt x="3421" y="1377"/>
                      <a:pt x="3400" y="1648"/>
                    </a:cubicBezTo>
                    <a:cubicBezTo>
                      <a:pt x="3171" y="5924"/>
                      <a:pt x="2191" y="10137"/>
                      <a:pt x="1419" y="14351"/>
                    </a:cubicBezTo>
                    <a:cubicBezTo>
                      <a:pt x="1377" y="14580"/>
                      <a:pt x="1336" y="14810"/>
                      <a:pt x="1294" y="15039"/>
                    </a:cubicBezTo>
                    <a:cubicBezTo>
                      <a:pt x="1252" y="15268"/>
                      <a:pt x="1210" y="15498"/>
                      <a:pt x="1169" y="15727"/>
                    </a:cubicBezTo>
                    <a:cubicBezTo>
                      <a:pt x="1064" y="16290"/>
                      <a:pt x="960" y="16874"/>
                      <a:pt x="877" y="17458"/>
                    </a:cubicBezTo>
                    <a:cubicBezTo>
                      <a:pt x="564" y="19523"/>
                      <a:pt x="334" y="21588"/>
                      <a:pt x="209" y="23674"/>
                    </a:cubicBezTo>
                    <a:cubicBezTo>
                      <a:pt x="188" y="24008"/>
                      <a:pt x="168" y="24362"/>
                      <a:pt x="147" y="24675"/>
                    </a:cubicBezTo>
                    <a:cubicBezTo>
                      <a:pt x="126" y="24988"/>
                      <a:pt x="105" y="25322"/>
                      <a:pt x="105" y="25635"/>
                    </a:cubicBezTo>
                    <a:cubicBezTo>
                      <a:pt x="84" y="25760"/>
                      <a:pt x="84" y="25885"/>
                      <a:pt x="84" y="26010"/>
                    </a:cubicBezTo>
                    <a:lnTo>
                      <a:pt x="84" y="26344"/>
                    </a:lnTo>
                    <a:cubicBezTo>
                      <a:pt x="1" y="28638"/>
                      <a:pt x="22" y="30912"/>
                      <a:pt x="126" y="33206"/>
                    </a:cubicBezTo>
                    <a:cubicBezTo>
                      <a:pt x="126" y="33248"/>
                      <a:pt x="126" y="33289"/>
                      <a:pt x="126" y="33331"/>
                    </a:cubicBezTo>
                    <a:cubicBezTo>
                      <a:pt x="147" y="33623"/>
                      <a:pt x="147" y="33915"/>
                      <a:pt x="168" y="34186"/>
                    </a:cubicBezTo>
                    <a:cubicBezTo>
                      <a:pt x="188" y="34478"/>
                      <a:pt x="209" y="34749"/>
                      <a:pt x="230" y="35041"/>
                    </a:cubicBezTo>
                    <a:cubicBezTo>
                      <a:pt x="230" y="35146"/>
                      <a:pt x="230" y="35292"/>
                      <a:pt x="251" y="35375"/>
                    </a:cubicBezTo>
                    <a:cubicBezTo>
                      <a:pt x="251" y="35458"/>
                      <a:pt x="251" y="35542"/>
                      <a:pt x="251" y="35625"/>
                    </a:cubicBezTo>
                    <a:cubicBezTo>
                      <a:pt x="272" y="35876"/>
                      <a:pt x="293" y="36126"/>
                      <a:pt x="314" y="36355"/>
                    </a:cubicBezTo>
                    <a:cubicBezTo>
                      <a:pt x="334" y="36585"/>
                      <a:pt x="334" y="36814"/>
                      <a:pt x="355" y="37064"/>
                    </a:cubicBezTo>
                    <a:cubicBezTo>
                      <a:pt x="501" y="38817"/>
                      <a:pt x="689" y="40589"/>
                      <a:pt x="918" y="42341"/>
                    </a:cubicBezTo>
                    <a:cubicBezTo>
                      <a:pt x="981" y="42884"/>
                      <a:pt x="1044" y="43426"/>
                      <a:pt x="1127" y="43968"/>
                    </a:cubicBezTo>
                    <a:cubicBezTo>
                      <a:pt x="1210" y="44490"/>
                      <a:pt x="1273" y="45032"/>
                      <a:pt x="1356" y="45574"/>
                    </a:cubicBezTo>
                    <a:cubicBezTo>
                      <a:pt x="1398" y="45866"/>
                      <a:pt x="1461" y="46158"/>
                      <a:pt x="1502" y="46450"/>
                    </a:cubicBezTo>
                    <a:cubicBezTo>
                      <a:pt x="1586" y="46993"/>
                      <a:pt x="1711" y="48307"/>
                      <a:pt x="1940" y="49725"/>
                    </a:cubicBezTo>
                    <a:cubicBezTo>
                      <a:pt x="2003" y="50226"/>
                      <a:pt x="2107" y="50747"/>
                      <a:pt x="2212" y="51248"/>
                    </a:cubicBezTo>
                    <a:cubicBezTo>
                      <a:pt x="2337" y="51873"/>
                      <a:pt x="2504" y="52499"/>
                      <a:pt x="2712" y="53104"/>
                    </a:cubicBezTo>
                    <a:lnTo>
                      <a:pt x="5007" y="53104"/>
                    </a:lnTo>
                    <a:lnTo>
                      <a:pt x="5048" y="53020"/>
                    </a:lnTo>
                    <a:cubicBezTo>
                      <a:pt x="5048" y="53000"/>
                      <a:pt x="5069" y="52979"/>
                      <a:pt x="5069" y="52958"/>
                    </a:cubicBezTo>
                    <a:cubicBezTo>
                      <a:pt x="5111" y="52874"/>
                      <a:pt x="5153" y="52791"/>
                      <a:pt x="5173" y="52708"/>
                    </a:cubicBezTo>
                    <a:cubicBezTo>
                      <a:pt x="5194" y="52708"/>
                      <a:pt x="5194" y="52687"/>
                      <a:pt x="5194" y="52666"/>
                    </a:cubicBezTo>
                    <a:cubicBezTo>
                      <a:pt x="5215" y="52645"/>
                      <a:pt x="5236" y="52603"/>
                      <a:pt x="5236" y="52582"/>
                    </a:cubicBezTo>
                    <a:lnTo>
                      <a:pt x="5257" y="52520"/>
                    </a:lnTo>
                    <a:cubicBezTo>
                      <a:pt x="5278" y="52499"/>
                      <a:pt x="5278" y="52478"/>
                      <a:pt x="5278" y="52457"/>
                    </a:cubicBezTo>
                    <a:cubicBezTo>
                      <a:pt x="5319" y="52395"/>
                      <a:pt x="5340" y="52332"/>
                      <a:pt x="5361" y="52249"/>
                    </a:cubicBezTo>
                    <a:cubicBezTo>
                      <a:pt x="5361" y="52249"/>
                      <a:pt x="5361" y="52249"/>
                      <a:pt x="5361" y="52228"/>
                    </a:cubicBezTo>
                    <a:cubicBezTo>
                      <a:pt x="5403" y="52165"/>
                      <a:pt x="5424" y="52082"/>
                      <a:pt x="5445" y="51998"/>
                    </a:cubicBezTo>
                    <a:cubicBezTo>
                      <a:pt x="5486" y="51915"/>
                      <a:pt x="5528" y="51811"/>
                      <a:pt x="5549" y="51727"/>
                    </a:cubicBezTo>
                    <a:cubicBezTo>
                      <a:pt x="5570" y="51644"/>
                      <a:pt x="5591" y="51581"/>
                      <a:pt x="5611" y="51498"/>
                    </a:cubicBezTo>
                    <a:cubicBezTo>
                      <a:pt x="5611" y="51477"/>
                      <a:pt x="5611" y="51456"/>
                      <a:pt x="5632" y="51435"/>
                    </a:cubicBezTo>
                    <a:cubicBezTo>
                      <a:pt x="5674" y="51248"/>
                      <a:pt x="5737" y="51060"/>
                      <a:pt x="5778" y="50851"/>
                    </a:cubicBezTo>
                    <a:cubicBezTo>
                      <a:pt x="5862" y="50497"/>
                      <a:pt x="5924" y="50142"/>
                      <a:pt x="5987" y="49767"/>
                    </a:cubicBezTo>
                    <a:lnTo>
                      <a:pt x="5987" y="49725"/>
                    </a:lnTo>
                    <a:lnTo>
                      <a:pt x="5987" y="49704"/>
                    </a:lnTo>
                    <a:cubicBezTo>
                      <a:pt x="6049" y="49287"/>
                      <a:pt x="6091" y="48870"/>
                      <a:pt x="6133" y="48390"/>
                    </a:cubicBezTo>
                    <a:cubicBezTo>
                      <a:pt x="6175" y="47931"/>
                      <a:pt x="6195" y="47452"/>
                      <a:pt x="6195" y="46951"/>
                    </a:cubicBezTo>
                    <a:cubicBezTo>
                      <a:pt x="6216" y="46784"/>
                      <a:pt x="6216" y="46596"/>
                      <a:pt x="6216" y="46409"/>
                    </a:cubicBezTo>
                    <a:lnTo>
                      <a:pt x="6216" y="46283"/>
                    </a:lnTo>
                    <a:lnTo>
                      <a:pt x="6216" y="46137"/>
                    </a:lnTo>
                    <a:lnTo>
                      <a:pt x="6216" y="46054"/>
                    </a:lnTo>
                    <a:cubicBezTo>
                      <a:pt x="6216" y="45574"/>
                      <a:pt x="6216" y="45095"/>
                      <a:pt x="6237" y="44594"/>
                    </a:cubicBezTo>
                    <a:lnTo>
                      <a:pt x="6237" y="44344"/>
                    </a:lnTo>
                    <a:lnTo>
                      <a:pt x="6237" y="44323"/>
                    </a:lnTo>
                    <a:cubicBezTo>
                      <a:pt x="6216" y="44093"/>
                      <a:pt x="6216" y="43885"/>
                      <a:pt x="6216" y="43655"/>
                    </a:cubicBezTo>
                    <a:lnTo>
                      <a:pt x="6216" y="43384"/>
                    </a:lnTo>
                    <a:cubicBezTo>
                      <a:pt x="6195" y="43259"/>
                      <a:pt x="6195" y="43155"/>
                      <a:pt x="6195" y="43030"/>
                    </a:cubicBezTo>
                    <a:cubicBezTo>
                      <a:pt x="6154" y="42425"/>
                      <a:pt x="6133" y="41841"/>
                      <a:pt x="6091" y="41278"/>
                    </a:cubicBezTo>
                    <a:cubicBezTo>
                      <a:pt x="6091" y="41090"/>
                      <a:pt x="6091" y="40923"/>
                      <a:pt x="6070" y="40756"/>
                    </a:cubicBezTo>
                    <a:cubicBezTo>
                      <a:pt x="6070" y="40589"/>
                      <a:pt x="6049" y="40423"/>
                      <a:pt x="6049" y="40256"/>
                    </a:cubicBezTo>
                    <a:cubicBezTo>
                      <a:pt x="6029" y="39943"/>
                      <a:pt x="6008" y="39609"/>
                      <a:pt x="6008" y="39317"/>
                    </a:cubicBezTo>
                    <a:cubicBezTo>
                      <a:pt x="6008" y="39192"/>
                      <a:pt x="6008" y="39067"/>
                      <a:pt x="6008" y="38942"/>
                    </a:cubicBezTo>
                    <a:cubicBezTo>
                      <a:pt x="6008" y="38629"/>
                      <a:pt x="5987" y="38337"/>
                      <a:pt x="5987" y="38045"/>
                    </a:cubicBezTo>
                    <a:lnTo>
                      <a:pt x="5945" y="37190"/>
                    </a:lnTo>
                    <a:cubicBezTo>
                      <a:pt x="5862" y="34895"/>
                      <a:pt x="5737" y="32622"/>
                      <a:pt x="5653" y="30348"/>
                    </a:cubicBezTo>
                    <a:lnTo>
                      <a:pt x="5611" y="29556"/>
                    </a:lnTo>
                    <a:cubicBezTo>
                      <a:pt x="5591" y="28951"/>
                      <a:pt x="5570" y="28325"/>
                      <a:pt x="5549" y="27699"/>
                    </a:cubicBezTo>
                    <a:cubicBezTo>
                      <a:pt x="5549" y="27074"/>
                      <a:pt x="5528" y="26406"/>
                      <a:pt x="5528" y="25760"/>
                    </a:cubicBezTo>
                    <a:lnTo>
                      <a:pt x="5528" y="25739"/>
                    </a:lnTo>
                    <a:lnTo>
                      <a:pt x="5528" y="24988"/>
                    </a:lnTo>
                    <a:cubicBezTo>
                      <a:pt x="5507" y="24425"/>
                      <a:pt x="5528" y="23841"/>
                      <a:pt x="5528" y="23278"/>
                    </a:cubicBezTo>
                    <a:cubicBezTo>
                      <a:pt x="5549" y="21380"/>
                      <a:pt x="5653" y="19461"/>
                      <a:pt x="5737" y="17542"/>
                    </a:cubicBezTo>
                    <a:cubicBezTo>
                      <a:pt x="5820" y="15519"/>
                      <a:pt x="5883" y="13516"/>
                      <a:pt x="5820" y="11514"/>
                    </a:cubicBezTo>
                    <a:cubicBezTo>
                      <a:pt x="5820" y="10993"/>
                      <a:pt x="5799" y="10471"/>
                      <a:pt x="5757" y="9950"/>
                    </a:cubicBezTo>
                    <a:cubicBezTo>
                      <a:pt x="5737" y="9387"/>
                      <a:pt x="5695" y="8823"/>
                      <a:pt x="5632" y="8281"/>
                    </a:cubicBezTo>
                    <a:lnTo>
                      <a:pt x="5632" y="8260"/>
                    </a:lnTo>
                    <a:cubicBezTo>
                      <a:pt x="5507" y="6925"/>
                      <a:pt x="5278" y="5591"/>
                      <a:pt x="4965" y="4277"/>
                    </a:cubicBezTo>
                    <a:cubicBezTo>
                      <a:pt x="4944" y="4214"/>
                      <a:pt x="4944" y="4130"/>
                      <a:pt x="4923" y="4047"/>
                    </a:cubicBezTo>
                    <a:cubicBezTo>
                      <a:pt x="4881" y="3880"/>
                      <a:pt x="4819" y="3734"/>
                      <a:pt x="4777" y="3567"/>
                    </a:cubicBezTo>
                    <a:cubicBezTo>
                      <a:pt x="4735" y="3400"/>
                      <a:pt x="4694" y="3254"/>
                      <a:pt x="4652" y="3088"/>
                    </a:cubicBezTo>
                    <a:cubicBezTo>
                      <a:pt x="4631" y="3025"/>
                      <a:pt x="4610" y="2942"/>
                      <a:pt x="4568" y="2858"/>
                    </a:cubicBezTo>
                    <a:cubicBezTo>
                      <a:pt x="4527" y="2712"/>
                      <a:pt x="4485" y="2587"/>
                      <a:pt x="4443" y="2441"/>
                    </a:cubicBezTo>
                    <a:cubicBezTo>
                      <a:pt x="4381" y="2274"/>
                      <a:pt x="4318" y="2107"/>
                      <a:pt x="4256" y="1920"/>
                    </a:cubicBezTo>
                    <a:cubicBezTo>
                      <a:pt x="4235" y="1857"/>
                      <a:pt x="4214" y="1815"/>
                      <a:pt x="4193" y="1753"/>
                    </a:cubicBezTo>
                    <a:cubicBezTo>
                      <a:pt x="4110" y="1523"/>
                      <a:pt x="4026" y="1273"/>
                      <a:pt x="3922" y="1064"/>
                    </a:cubicBezTo>
                    <a:cubicBezTo>
                      <a:pt x="3880" y="918"/>
                      <a:pt x="3818" y="793"/>
                      <a:pt x="3755" y="668"/>
                    </a:cubicBezTo>
                    <a:cubicBezTo>
                      <a:pt x="3692" y="522"/>
                      <a:pt x="3651" y="397"/>
                      <a:pt x="3588" y="272"/>
                    </a:cubicBezTo>
                    <a:lnTo>
                      <a:pt x="34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8411000" y="2170350"/>
                <a:ext cx="207050" cy="1966350"/>
              </a:xfrm>
              <a:custGeom>
                <a:avLst/>
                <a:gdLst/>
                <a:ahLst/>
                <a:cxnLst/>
                <a:rect l="l" t="t" r="r" b="b"/>
                <a:pathLst>
                  <a:path w="8282" h="78654" extrusionOk="0">
                    <a:moveTo>
                      <a:pt x="2796" y="0"/>
                    </a:moveTo>
                    <a:lnTo>
                      <a:pt x="2441" y="313"/>
                    </a:lnTo>
                    <a:cubicBezTo>
                      <a:pt x="1482" y="1126"/>
                      <a:pt x="960" y="2232"/>
                      <a:pt x="689" y="3462"/>
                    </a:cubicBezTo>
                    <a:cubicBezTo>
                      <a:pt x="439" y="4714"/>
                      <a:pt x="314" y="5986"/>
                      <a:pt x="335" y="7258"/>
                    </a:cubicBezTo>
                    <a:cubicBezTo>
                      <a:pt x="314" y="9949"/>
                      <a:pt x="314" y="12661"/>
                      <a:pt x="335" y="15309"/>
                    </a:cubicBezTo>
                    <a:lnTo>
                      <a:pt x="335" y="16227"/>
                    </a:lnTo>
                    <a:lnTo>
                      <a:pt x="335" y="16936"/>
                    </a:lnTo>
                    <a:cubicBezTo>
                      <a:pt x="335" y="21108"/>
                      <a:pt x="335" y="25384"/>
                      <a:pt x="209" y="29597"/>
                    </a:cubicBezTo>
                    <a:cubicBezTo>
                      <a:pt x="209" y="29910"/>
                      <a:pt x="189" y="30243"/>
                      <a:pt x="189" y="30556"/>
                    </a:cubicBezTo>
                    <a:lnTo>
                      <a:pt x="189" y="31036"/>
                    </a:lnTo>
                    <a:cubicBezTo>
                      <a:pt x="189" y="31203"/>
                      <a:pt x="189" y="31328"/>
                      <a:pt x="168" y="31474"/>
                    </a:cubicBezTo>
                    <a:lnTo>
                      <a:pt x="168" y="31641"/>
                    </a:lnTo>
                    <a:cubicBezTo>
                      <a:pt x="84" y="34665"/>
                      <a:pt x="1" y="37627"/>
                      <a:pt x="1" y="40547"/>
                    </a:cubicBezTo>
                    <a:lnTo>
                      <a:pt x="1" y="41152"/>
                    </a:lnTo>
                    <a:lnTo>
                      <a:pt x="1" y="41861"/>
                    </a:lnTo>
                    <a:cubicBezTo>
                      <a:pt x="1" y="41882"/>
                      <a:pt x="1" y="41903"/>
                      <a:pt x="1" y="41903"/>
                    </a:cubicBezTo>
                    <a:cubicBezTo>
                      <a:pt x="1" y="42779"/>
                      <a:pt x="22" y="43655"/>
                      <a:pt x="63" y="44510"/>
                    </a:cubicBezTo>
                    <a:cubicBezTo>
                      <a:pt x="147" y="46742"/>
                      <a:pt x="335" y="48973"/>
                      <a:pt x="606" y="51226"/>
                    </a:cubicBezTo>
                    <a:cubicBezTo>
                      <a:pt x="668" y="51664"/>
                      <a:pt x="731" y="52102"/>
                      <a:pt x="793" y="52561"/>
                    </a:cubicBezTo>
                    <a:cubicBezTo>
                      <a:pt x="867" y="52985"/>
                      <a:pt x="925" y="53410"/>
                      <a:pt x="1009" y="53834"/>
                    </a:cubicBezTo>
                    <a:lnTo>
                      <a:pt x="1009" y="53834"/>
                    </a:lnTo>
                    <a:cubicBezTo>
                      <a:pt x="1014" y="53890"/>
                      <a:pt x="1018" y="53945"/>
                      <a:pt x="1023" y="54000"/>
                    </a:cubicBezTo>
                    <a:cubicBezTo>
                      <a:pt x="1065" y="54271"/>
                      <a:pt x="1127" y="54501"/>
                      <a:pt x="1169" y="54751"/>
                    </a:cubicBezTo>
                    <a:cubicBezTo>
                      <a:pt x="1357" y="55690"/>
                      <a:pt x="1544" y="56649"/>
                      <a:pt x="1753" y="57567"/>
                    </a:cubicBezTo>
                    <a:cubicBezTo>
                      <a:pt x="1920" y="58359"/>
                      <a:pt x="2087" y="59152"/>
                      <a:pt x="2254" y="59965"/>
                    </a:cubicBezTo>
                    <a:cubicBezTo>
                      <a:pt x="2316" y="60257"/>
                      <a:pt x="2358" y="60570"/>
                      <a:pt x="2420" y="60862"/>
                    </a:cubicBezTo>
                    <a:cubicBezTo>
                      <a:pt x="2420" y="60883"/>
                      <a:pt x="2420" y="60904"/>
                      <a:pt x="2441" y="60925"/>
                    </a:cubicBezTo>
                    <a:cubicBezTo>
                      <a:pt x="2462" y="61092"/>
                      <a:pt x="2483" y="61258"/>
                      <a:pt x="2525" y="61425"/>
                    </a:cubicBezTo>
                    <a:cubicBezTo>
                      <a:pt x="2566" y="61634"/>
                      <a:pt x="2608" y="61863"/>
                      <a:pt x="2629" y="62072"/>
                    </a:cubicBezTo>
                    <a:cubicBezTo>
                      <a:pt x="2650" y="62239"/>
                      <a:pt x="2692" y="62385"/>
                      <a:pt x="2712" y="62552"/>
                    </a:cubicBezTo>
                    <a:cubicBezTo>
                      <a:pt x="2754" y="62844"/>
                      <a:pt x="2775" y="63136"/>
                      <a:pt x="2817" y="63428"/>
                    </a:cubicBezTo>
                    <a:lnTo>
                      <a:pt x="2817" y="63469"/>
                    </a:lnTo>
                    <a:cubicBezTo>
                      <a:pt x="2942" y="64471"/>
                      <a:pt x="3004" y="65513"/>
                      <a:pt x="3046" y="66535"/>
                    </a:cubicBezTo>
                    <a:cubicBezTo>
                      <a:pt x="3067" y="66994"/>
                      <a:pt x="3088" y="67432"/>
                      <a:pt x="3109" y="67870"/>
                    </a:cubicBezTo>
                    <a:cubicBezTo>
                      <a:pt x="3109" y="67995"/>
                      <a:pt x="3109" y="68100"/>
                      <a:pt x="3109" y="68225"/>
                    </a:cubicBezTo>
                    <a:lnTo>
                      <a:pt x="3109" y="68371"/>
                    </a:lnTo>
                    <a:cubicBezTo>
                      <a:pt x="3130" y="68809"/>
                      <a:pt x="3150" y="69226"/>
                      <a:pt x="3171" y="69664"/>
                    </a:cubicBezTo>
                    <a:cubicBezTo>
                      <a:pt x="3213" y="70915"/>
                      <a:pt x="3296" y="72188"/>
                      <a:pt x="3442" y="73439"/>
                    </a:cubicBezTo>
                    <a:cubicBezTo>
                      <a:pt x="3505" y="73856"/>
                      <a:pt x="3547" y="74274"/>
                      <a:pt x="3630" y="74691"/>
                    </a:cubicBezTo>
                    <a:cubicBezTo>
                      <a:pt x="3651" y="74878"/>
                      <a:pt x="3693" y="75087"/>
                      <a:pt x="3734" y="75275"/>
                    </a:cubicBezTo>
                    <a:cubicBezTo>
                      <a:pt x="3797" y="75650"/>
                      <a:pt x="3880" y="76026"/>
                      <a:pt x="3985" y="76401"/>
                    </a:cubicBezTo>
                    <a:cubicBezTo>
                      <a:pt x="3985" y="76422"/>
                      <a:pt x="3985" y="76422"/>
                      <a:pt x="3985" y="76422"/>
                    </a:cubicBezTo>
                    <a:cubicBezTo>
                      <a:pt x="4047" y="76630"/>
                      <a:pt x="4089" y="76818"/>
                      <a:pt x="4152" y="77027"/>
                    </a:cubicBezTo>
                    <a:cubicBezTo>
                      <a:pt x="4318" y="77569"/>
                      <a:pt x="4506" y="78111"/>
                      <a:pt x="4736" y="78633"/>
                    </a:cubicBezTo>
                    <a:lnTo>
                      <a:pt x="5048" y="78633"/>
                    </a:lnTo>
                    <a:cubicBezTo>
                      <a:pt x="4798" y="78028"/>
                      <a:pt x="4590" y="77423"/>
                      <a:pt x="4402" y="76797"/>
                    </a:cubicBezTo>
                    <a:cubicBezTo>
                      <a:pt x="4277" y="76297"/>
                      <a:pt x="4152" y="75796"/>
                      <a:pt x="4047" y="75275"/>
                    </a:cubicBezTo>
                    <a:cubicBezTo>
                      <a:pt x="3797" y="73898"/>
                      <a:pt x="3630" y="72501"/>
                      <a:pt x="3547" y="71103"/>
                    </a:cubicBezTo>
                    <a:cubicBezTo>
                      <a:pt x="3526" y="70623"/>
                      <a:pt x="3505" y="70123"/>
                      <a:pt x="3484" y="69643"/>
                    </a:cubicBezTo>
                    <a:cubicBezTo>
                      <a:pt x="3463" y="69205"/>
                      <a:pt x="3442" y="68788"/>
                      <a:pt x="3422" y="68350"/>
                    </a:cubicBezTo>
                    <a:cubicBezTo>
                      <a:pt x="3380" y="67182"/>
                      <a:pt x="3338" y="65993"/>
                      <a:pt x="3255" y="64804"/>
                    </a:cubicBezTo>
                    <a:cubicBezTo>
                      <a:pt x="3234" y="64575"/>
                      <a:pt x="3213" y="64345"/>
                      <a:pt x="3192" y="64116"/>
                    </a:cubicBezTo>
                    <a:cubicBezTo>
                      <a:pt x="3171" y="63887"/>
                      <a:pt x="3150" y="63657"/>
                      <a:pt x="3130" y="63407"/>
                    </a:cubicBezTo>
                    <a:cubicBezTo>
                      <a:pt x="3130" y="63386"/>
                      <a:pt x="3130" y="63365"/>
                      <a:pt x="3130" y="63344"/>
                    </a:cubicBezTo>
                    <a:cubicBezTo>
                      <a:pt x="2984" y="62197"/>
                      <a:pt x="2796" y="61050"/>
                      <a:pt x="2566" y="59924"/>
                    </a:cubicBezTo>
                    <a:cubicBezTo>
                      <a:pt x="2525" y="59715"/>
                      <a:pt x="2483" y="59506"/>
                      <a:pt x="2441" y="59319"/>
                    </a:cubicBezTo>
                    <a:cubicBezTo>
                      <a:pt x="2400" y="59110"/>
                      <a:pt x="2379" y="58964"/>
                      <a:pt x="2337" y="58797"/>
                    </a:cubicBezTo>
                    <a:cubicBezTo>
                      <a:pt x="2337" y="58776"/>
                      <a:pt x="2337" y="58756"/>
                      <a:pt x="2337" y="58735"/>
                    </a:cubicBezTo>
                    <a:cubicBezTo>
                      <a:pt x="2233" y="58318"/>
                      <a:pt x="2149" y="57900"/>
                      <a:pt x="2066" y="57483"/>
                    </a:cubicBezTo>
                    <a:cubicBezTo>
                      <a:pt x="1878" y="56566"/>
                      <a:pt x="1670" y="55627"/>
                      <a:pt x="1482" y="54688"/>
                    </a:cubicBezTo>
                    <a:cubicBezTo>
                      <a:pt x="1252" y="53499"/>
                      <a:pt x="1085" y="52331"/>
                      <a:pt x="919" y="51184"/>
                    </a:cubicBezTo>
                    <a:lnTo>
                      <a:pt x="919" y="51184"/>
                    </a:lnTo>
                    <a:cubicBezTo>
                      <a:pt x="919" y="51184"/>
                      <a:pt x="919" y="51184"/>
                      <a:pt x="919" y="51184"/>
                    </a:cubicBezTo>
                    <a:cubicBezTo>
                      <a:pt x="856" y="50684"/>
                      <a:pt x="793" y="50204"/>
                      <a:pt x="752" y="49703"/>
                    </a:cubicBezTo>
                    <a:cubicBezTo>
                      <a:pt x="689" y="49078"/>
                      <a:pt x="627" y="48452"/>
                      <a:pt x="585" y="47847"/>
                    </a:cubicBezTo>
                    <a:cubicBezTo>
                      <a:pt x="481" y="46596"/>
                      <a:pt x="418" y="45365"/>
                      <a:pt x="355" y="44114"/>
                    </a:cubicBezTo>
                    <a:cubicBezTo>
                      <a:pt x="355" y="43655"/>
                      <a:pt x="335" y="43175"/>
                      <a:pt x="335" y="42716"/>
                    </a:cubicBezTo>
                    <a:cubicBezTo>
                      <a:pt x="335" y="42424"/>
                      <a:pt x="314" y="42111"/>
                      <a:pt x="314" y="41819"/>
                    </a:cubicBezTo>
                    <a:cubicBezTo>
                      <a:pt x="272" y="38732"/>
                      <a:pt x="355" y="35604"/>
                      <a:pt x="460" y="32413"/>
                    </a:cubicBezTo>
                    <a:cubicBezTo>
                      <a:pt x="460" y="32267"/>
                      <a:pt x="460" y="32141"/>
                      <a:pt x="460" y="32016"/>
                    </a:cubicBezTo>
                    <a:cubicBezTo>
                      <a:pt x="481" y="31870"/>
                      <a:pt x="460" y="31766"/>
                      <a:pt x="460" y="31641"/>
                    </a:cubicBezTo>
                    <a:lnTo>
                      <a:pt x="460" y="31599"/>
                    </a:lnTo>
                    <a:cubicBezTo>
                      <a:pt x="481" y="30932"/>
                      <a:pt x="501" y="30264"/>
                      <a:pt x="522" y="29597"/>
                    </a:cubicBezTo>
                    <a:cubicBezTo>
                      <a:pt x="627" y="25822"/>
                      <a:pt x="647" y="22005"/>
                      <a:pt x="647" y="18229"/>
                    </a:cubicBezTo>
                    <a:lnTo>
                      <a:pt x="647" y="16895"/>
                    </a:lnTo>
                    <a:lnTo>
                      <a:pt x="647" y="15309"/>
                    </a:lnTo>
                    <a:lnTo>
                      <a:pt x="647" y="7258"/>
                    </a:lnTo>
                    <a:cubicBezTo>
                      <a:pt x="668" y="5006"/>
                      <a:pt x="814" y="2482"/>
                      <a:pt x="2295" y="876"/>
                    </a:cubicBezTo>
                    <a:lnTo>
                      <a:pt x="2295" y="876"/>
                    </a:lnTo>
                    <a:cubicBezTo>
                      <a:pt x="1670" y="4130"/>
                      <a:pt x="2546" y="7467"/>
                      <a:pt x="3422" y="10679"/>
                    </a:cubicBezTo>
                    <a:cubicBezTo>
                      <a:pt x="3588" y="11305"/>
                      <a:pt x="3755" y="11910"/>
                      <a:pt x="3901" y="12514"/>
                    </a:cubicBezTo>
                    <a:cubicBezTo>
                      <a:pt x="4152" y="13599"/>
                      <a:pt x="4423" y="14705"/>
                      <a:pt x="4610" y="15789"/>
                    </a:cubicBezTo>
                    <a:cubicBezTo>
                      <a:pt x="4673" y="16081"/>
                      <a:pt x="4715" y="16373"/>
                      <a:pt x="4777" y="16644"/>
                    </a:cubicBezTo>
                    <a:cubicBezTo>
                      <a:pt x="4840" y="16999"/>
                      <a:pt x="4882" y="17333"/>
                      <a:pt x="4944" y="17687"/>
                    </a:cubicBezTo>
                    <a:cubicBezTo>
                      <a:pt x="5320" y="20127"/>
                      <a:pt x="5570" y="22568"/>
                      <a:pt x="5737" y="25029"/>
                    </a:cubicBezTo>
                    <a:lnTo>
                      <a:pt x="5778" y="25801"/>
                    </a:lnTo>
                    <a:cubicBezTo>
                      <a:pt x="5778" y="25884"/>
                      <a:pt x="5778" y="25968"/>
                      <a:pt x="5778" y="26051"/>
                    </a:cubicBezTo>
                    <a:cubicBezTo>
                      <a:pt x="5778" y="26197"/>
                      <a:pt x="5799" y="26322"/>
                      <a:pt x="5799" y="26468"/>
                    </a:cubicBezTo>
                    <a:lnTo>
                      <a:pt x="5799" y="26614"/>
                    </a:lnTo>
                    <a:cubicBezTo>
                      <a:pt x="5820" y="26990"/>
                      <a:pt x="5841" y="27344"/>
                      <a:pt x="5862" y="27699"/>
                    </a:cubicBezTo>
                    <a:cubicBezTo>
                      <a:pt x="5862" y="27699"/>
                      <a:pt x="5862" y="27699"/>
                      <a:pt x="5862" y="27699"/>
                    </a:cubicBezTo>
                    <a:lnTo>
                      <a:pt x="5862" y="27699"/>
                    </a:lnTo>
                    <a:cubicBezTo>
                      <a:pt x="5862" y="27949"/>
                      <a:pt x="5883" y="28220"/>
                      <a:pt x="5883" y="28470"/>
                    </a:cubicBezTo>
                    <a:cubicBezTo>
                      <a:pt x="5945" y="30014"/>
                      <a:pt x="5966" y="31557"/>
                      <a:pt x="5966" y="33101"/>
                    </a:cubicBezTo>
                    <a:lnTo>
                      <a:pt x="5966" y="33601"/>
                    </a:lnTo>
                    <a:lnTo>
                      <a:pt x="5966" y="34039"/>
                    </a:lnTo>
                    <a:lnTo>
                      <a:pt x="5966" y="35771"/>
                    </a:lnTo>
                    <a:lnTo>
                      <a:pt x="5966" y="38837"/>
                    </a:lnTo>
                    <a:lnTo>
                      <a:pt x="5966" y="39024"/>
                    </a:lnTo>
                    <a:lnTo>
                      <a:pt x="5966" y="39275"/>
                    </a:lnTo>
                    <a:lnTo>
                      <a:pt x="5966" y="40943"/>
                    </a:lnTo>
                    <a:cubicBezTo>
                      <a:pt x="5945" y="43738"/>
                      <a:pt x="5945" y="46575"/>
                      <a:pt x="6029" y="49411"/>
                    </a:cubicBezTo>
                    <a:lnTo>
                      <a:pt x="6029" y="49599"/>
                    </a:lnTo>
                    <a:cubicBezTo>
                      <a:pt x="6070" y="50934"/>
                      <a:pt x="6133" y="52269"/>
                      <a:pt x="6216" y="53604"/>
                    </a:cubicBezTo>
                    <a:cubicBezTo>
                      <a:pt x="6300" y="54959"/>
                      <a:pt x="6404" y="56294"/>
                      <a:pt x="6550" y="57629"/>
                    </a:cubicBezTo>
                    <a:cubicBezTo>
                      <a:pt x="6696" y="59006"/>
                      <a:pt x="6884" y="60403"/>
                      <a:pt x="7072" y="61780"/>
                    </a:cubicBezTo>
                    <a:cubicBezTo>
                      <a:pt x="7072" y="61842"/>
                      <a:pt x="7072" y="61905"/>
                      <a:pt x="7093" y="61947"/>
                    </a:cubicBezTo>
                    <a:cubicBezTo>
                      <a:pt x="7113" y="62134"/>
                      <a:pt x="7134" y="62301"/>
                      <a:pt x="7155" y="62468"/>
                    </a:cubicBezTo>
                    <a:cubicBezTo>
                      <a:pt x="7197" y="62718"/>
                      <a:pt x="7218" y="62969"/>
                      <a:pt x="7259" y="63198"/>
                    </a:cubicBezTo>
                    <a:cubicBezTo>
                      <a:pt x="7447" y="64679"/>
                      <a:pt x="7635" y="66160"/>
                      <a:pt x="7781" y="67641"/>
                    </a:cubicBezTo>
                    <a:cubicBezTo>
                      <a:pt x="7781" y="67808"/>
                      <a:pt x="7802" y="67975"/>
                      <a:pt x="7823" y="68141"/>
                    </a:cubicBezTo>
                    <a:cubicBezTo>
                      <a:pt x="7843" y="68308"/>
                      <a:pt x="7843" y="68496"/>
                      <a:pt x="7864" y="68684"/>
                    </a:cubicBezTo>
                    <a:cubicBezTo>
                      <a:pt x="7885" y="69122"/>
                      <a:pt x="7927" y="69539"/>
                      <a:pt x="7948" y="69977"/>
                    </a:cubicBezTo>
                    <a:lnTo>
                      <a:pt x="7948" y="70248"/>
                    </a:lnTo>
                    <a:cubicBezTo>
                      <a:pt x="7948" y="70394"/>
                      <a:pt x="7948" y="70540"/>
                      <a:pt x="7948" y="70707"/>
                    </a:cubicBezTo>
                    <a:cubicBezTo>
                      <a:pt x="7948" y="70957"/>
                      <a:pt x="7969" y="71207"/>
                      <a:pt x="7969" y="71458"/>
                    </a:cubicBezTo>
                    <a:lnTo>
                      <a:pt x="7969" y="72334"/>
                    </a:lnTo>
                    <a:cubicBezTo>
                      <a:pt x="7948" y="73314"/>
                      <a:pt x="7885" y="74315"/>
                      <a:pt x="7781" y="75296"/>
                    </a:cubicBezTo>
                    <a:cubicBezTo>
                      <a:pt x="7739" y="75713"/>
                      <a:pt x="7677" y="76130"/>
                      <a:pt x="7593" y="76547"/>
                    </a:cubicBezTo>
                    <a:cubicBezTo>
                      <a:pt x="7572" y="76693"/>
                      <a:pt x="7551" y="76839"/>
                      <a:pt x="7531" y="76985"/>
                    </a:cubicBezTo>
                    <a:cubicBezTo>
                      <a:pt x="7489" y="77110"/>
                      <a:pt x="7489" y="77214"/>
                      <a:pt x="7447" y="77340"/>
                    </a:cubicBezTo>
                    <a:cubicBezTo>
                      <a:pt x="7426" y="77444"/>
                      <a:pt x="7405" y="77548"/>
                      <a:pt x="7385" y="77652"/>
                    </a:cubicBezTo>
                    <a:cubicBezTo>
                      <a:pt x="7364" y="77736"/>
                      <a:pt x="7343" y="77819"/>
                      <a:pt x="7343" y="77903"/>
                    </a:cubicBezTo>
                    <a:cubicBezTo>
                      <a:pt x="7322" y="77924"/>
                      <a:pt x="7322" y="77944"/>
                      <a:pt x="7322" y="77965"/>
                    </a:cubicBezTo>
                    <a:cubicBezTo>
                      <a:pt x="7322" y="78007"/>
                      <a:pt x="7301" y="78049"/>
                      <a:pt x="7280" y="78090"/>
                    </a:cubicBezTo>
                    <a:cubicBezTo>
                      <a:pt x="7280" y="78132"/>
                      <a:pt x="7259" y="78236"/>
                      <a:pt x="7239" y="78320"/>
                    </a:cubicBezTo>
                    <a:cubicBezTo>
                      <a:pt x="7218" y="78382"/>
                      <a:pt x="7197" y="78445"/>
                      <a:pt x="7176" y="78508"/>
                    </a:cubicBezTo>
                    <a:cubicBezTo>
                      <a:pt x="7155" y="78570"/>
                      <a:pt x="7155" y="78612"/>
                      <a:pt x="7134" y="78654"/>
                    </a:cubicBezTo>
                    <a:lnTo>
                      <a:pt x="7468" y="78654"/>
                    </a:lnTo>
                    <a:cubicBezTo>
                      <a:pt x="7468" y="78591"/>
                      <a:pt x="7489" y="78549"/>
                      <a:pt x="7510" y="78487"/>
                    </a:cubicBezTo>
                    <a:cubicBezTo>
                      <a:pt x="7510" y="78424"/>
                      <a:pt x="7551" y="78320"/>
                      <a:pt x="7572" y="78216"/>
                    </a:cubicBezTo>
                    <a:cubicBezTo>
                      <a:pt x="7572" y="78216"/>
                      <a:pt x="7572" y="78216"/>
                      <a:pt x="7572" y="78195"/>
                    </a:cubicBezTo>
                    <a:cubicBezTo>
                      <a:pt x="7593" y="78132"/>
                      <a:pt x="7614" y="78049"/>
                      <a:pt x="7614" y="77986"/>
                    </a:cubicBezTo>
                    <a:lnTo>
                      <a:pt x="7614" y="77944"/>
                    </a:lnTo>
                    <a:cubicBezTo>
                      <a:pt x="7635" y="77861"/>
                      <a:pt x="7656" y="77757"/>
                      <a:pt x="7677" y="77673"/>
                    </a:cubicBezTo>
                    <a:lnTo>
                      <a:pt x="7760" y="77340"/>
                    </a:lnTo>
                    <a:cubicBezTo>
                      <a:pt x="7781" y="77235"/>
                      <a:pt x="7802" y="77152"/>
                      <a:pt x="7802" y="77048"/>
                    </a:cubicBezTo>
                    <a:cubicBezTo>
                      <a:pt x="7802" y="77048"/>
                      <a:pt x="7802" y="77006"/>
                      <a:pt x="7823" y="76964"/>
                    </a:cubicBezTo>
                    <a:cubicBezTo>
                      <a:pt x="7885" y="76630"/>
                      <a:pt x="7948" y="76297"/>
                      <a:pt x="7989" y="75963"/>
                    </a:cubicBezTo>
                    <a:cubicBezTo>
                      <a:pt x="8031" y="75754"/>
                      <a:pt x="8052" y="75525"/>
                      <a:pt x="8073" y="75296"/>
                    </a:cubicBezTo>
                    <a:cubicBezTo>
                      <a:pt x="8135" y="74774"/>
                      <a:pt x="8177" y="74253"/>
                      <a:pt x="8219" y="73710"/>
                    </a:cubicBezTo>
                    <a:cubicBezTo>
                      <a:pt x="8219" y="73710"/>
                      <a:pt x="8219" y="73690"/>
                      <a:pt x="8219" y="73690"/>
                    </a:cubicBezTo>
                    <a:cubicBezTo>
                      <a:pt x="8219" y="73564"/>
                      <a:pt x="8219" y="73439"/>
                      <a:pt x="8219" y="73335"/>
                    </a:cubicBezTo>
                    <a:cubicBezTo>
                      <a:pt x="8240" y="73064"/>
                      <a:pt x="8240" y="72793"/>
                      <a:pt x="8261" y="72501"/>
                    </a:cubicBezTo>
                    <a:cubicBezTo>
                      <a:pt x="8281" y="71896"/>
                      <a:pt x="8281" y="71291"/>
                      <a:pt x="8261" y="70707"/>
                    </a:cubicBezTo>
                    <a:cubicBezTo>
                      <a:pt x="8261" y="70519"/>
                      <a:pt x="8261" y="70352"/>
                      <a:pt x="8240" y="70165"/>
                    </a:cubicBezTo>
                    <a:cubicBezTo>
                      <a:pt x="8240" y="70123"/>
                      <a:pt x="8240" y="70081"/>
                      <a:pt x="8240" y="70039"/>
                    </a:cubicBezTo>
                    <a:lnTo>
                      <a:pt x="8240" y="69914"/>
                    </a:lnTo>
                    <a:cubicBezTo>
                      <a:pt x="8240" y="69727"/>
                      <a:pt x="8219" y="69560"/>
                      <a:pt x="8219" y="69393"/>
                    </a:cubicBezTo>
                    <a:cubicBezTo>
                      <a:pt x="8177" y="68809"/>
                      <a:pt x="8135" y="68246"/>
                      <a:pt x="8094" y="67662"/>
                    </a:cubicBezTo>
                    <a:cubicBezTo>
                      <a:pt x="8073" y="67516"/>
                      <a:pt x="8052" y="67349"/>
                      <a:pt x="8031" y="67182"/>
                    </a:cubicBezTo>
                    <a:cubicBezTo>
                      <a:pt x="8031" y="67036"/>
                      <a:pt x="8010" y="66890"/>
                      <a:pt x="7989" y="66744"/>
                    </a:cubicBezTo>
                    <a:cubicBezTo>
                      <a:pt x="7843" y="65117"/>
                      <a:pt x="7614" y="63511"/>
                      <a:pt x="7405" y="61905"/>
                    </a:cubicBezTo>
                    <a:cubicBezTo>
                      <a:pt x="7405" y="61863"/>
                      <a:pt x="7385" y="61801"/>
                      <a:pt x="7385" y="61738"/>
                    </a:cubicBezTo>
                    <a:cubicBezTo>
                      <a:pt x="7343" y="61509"/>
                      <a:pt x="7322" y="61258"/>
                      <a:pt x="7280" y="61008"/>
                    </a:cubicBezTo>
                    <a:cubicBezTo>
                      <a:pt x="7239" y="60779"/>
                      <a:pt x="7218" y="60528"/>
                      <a:pt x="7176" y="60278"/>
                    </a:cubicBezTo>
                    <a:cubicBezTo>
                      <a:pt x="7072" y="59381"/>
                      <a:pt x="6946" y="58464"/>
                      <a:pt x="6863" y="57588"/>
                    </a:cubicBezTo>
                    <a:cubicBezTo>
                      <a:pt x="6196" y="51539"/>
                      <a:pt x="6237" y="45302"/>
                      <a:pt x="6279" y="39275"/>
                    </a:cubicBezTo>
                    <a:cubicBezTo>
                      <a:pt x="6300" y="37231"/>
                      <a:pt x="6300" y="35187"/>
                      <a:pt x="6300" y="33143"/>
                    </a:cubicBezTo>
                    <a:lnTo>
                      <a:pt x="6300" y="32538"/>
                    </a:lnTo>
                    <a:cubicBezTo>
                      <a:pt x="6300" y="32517"/>
                      <a:pt x="6300" y="32496"/>
                      <a:pt x="6300" y="32496"/>
                    </a:cubicBezTo>
                    <a:cubicBezTo>
                      <a:pt x="6300" y="31453"/>
                      <a:pt x="6258" y="30410"/>
                      <a:pt x="6237" y="29367"/>
                    </a:cubicBezTo>
                    <a:cubicBezTo>
                      <a:pt x="6237" y="29054"/>
                      <a:pt x="6216" y="28742"/>
                      <a:pt x="6216" y="28429"/>
                    </a:cubicBezTo>
                    <a:cubicBezTo>
                      <a:pt x="6196" y="27991"/>
                      <a:pt x="6175" y="27553"/>
                      <a:pt x="6154" y="27136"/>
                    </a:cubicBezTo>
                    <a:cubicBezTo>
                      <a:pt x="6154" y="27010"/>
                      <a:pt x="6154" y="26864"/>
                      <a:pt x="6133" y="26760"/>
                    </a:cubicBezTo>
                    <a:lnTo>
                      <a:pt x="6133" y="26593"/>
                    </a:lnTo>
                    <a:lnTo>
                      <a:pt x="6133" y="26406"/>
                    </a:lnTo>
                    <a:cubicBezTo>
                      <a:pt x="5987" y="22839"/>
                      <a:pt x="5591" y="19293"/>
                      <a:pt x="4944" y="15789"/>
                    </a:cubicBezTo>
                    <a:cubicBezTo>
                      <a:pt x="4902" y="15539"/>
                      <a:pt x="4861" y="15289"/>
                      <a:pt x="4798" y="15059"/>
                    </a:cubicBezTo>
                    <a:lnTo>
                      <a:pt x="4798" y="15038"/>
                    </a:lnTo>
                    <a:cubicBezTo>
                      <a:pt x="4756" y="14830"/>
                      <a:pt x="4715" y="14600"/>
                      <a:pt x="4673" y="14413"/>
                    </a:cubicBezTo>
                    <a:cubicBezTo>
                      <a:pt x="4527" y="13745"/>
                      <a:pt x="4381" y="13099"/>
                      <a:pt x="4214" y="12452"/>
                    </a:cubicBezTo>
                    <a:cubicBezTo>
                      <a:pt x="4068" y="11847"/>
                      <a:pt x="3901" y="11221"/>
                      <a:pt x="3734" y="10637"/>
                    </a:cubicBezTo>
                    <a:cubicBezTo>
                      <a:pt x="2838" y="7279"/>
                      <a:pt x="1920" y="3817"/>
                      <a:pt x="2712" y="480"/>
                    </a:cubicBezTo>
                    <a:lnTo>
                      <a:pt x="2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8606550" y="2725150"/>
                <a:ext cx="318100" cy="1410500"/>
              </a:xfrm>
              <a:custGeom>
                <a:avLst/>
                <a:gdLst/>
                <a:ahLst/>
                <a:cxnLst/>
                <a:rect l="l" t="t" r="r" b="b"/>
                <a:pathLst>
                  <a:path w="12724" h="56420" extrusionOk="0">
                    <a:moveTo>
                      <a:pt x="552" y="51600"/>
                    </a:moveTo>
                    <a:lnTo>
                      <a:pt x="552" y="51600"/>
                    </a:lnTo>
                    <a:cubicBezTo>
                      <a:pt x="543" y="51642"/>
                      <a:pt x="543" y="51674"/>
                      <a:pt x="543" y="51706"/>
                    </a:cubicBezTo>
                    <a:cubicBezTo>
                      <a:pt x="546" y="51671"/>
                      <a:pt x="549" y="51635"/>
                      <a:pt x="552" y="51600"/>
                    </a:cubicBezTo>
                    <a:close/>
                    <a:moveTo>
                      <a:pt x="10993" y="0"/>
                    </a:moveTo>
                    <a:lnTo>
                      <a:pt x="11034" y="1085"/>
                    </a:lnTo>
                    <a:cubicBezTo>
                      <a:pt x="11222" y="5006"/>
                      <a:pt x="9720" y="8761"/>
                      <a:pt x="8281" y="12390"/>
                    </a:cubicBezTo>
                    <a:cubicBezTo>
                      <a:pt x="7906" y="13307"/>
                      <a:pt x="7530" y="14246"/>
                      <a:pt x="7176" y="15185"/>
                    </a:cubicBezTo>
                    <a:cubicBezTo>
                      <a:pt x="7113" y="15393"/>
                      <a:pt x="7030" y="15623"/>
                      <a:pt x="6946" y="15831"/>
                    </a:cubicBezTo>
                    <a:cubicBezTo>
                      <a:pt x="6884" y="16061"/>
                      <a:pt x="6779" y="16290"/>
                      <a:pt x="6717" y="16520"/>
                    </a:cubicBezTo>
                    <a:cubicBezTo>
                      <a:pt x="6300" y="17708"/>
                      <a:pt x="5966" y="18939"/>
                      <a:pt x="5716" y="20190"/>
                    </a:cubicBezTo>
                    <a:cubicBezTo>
                      <a:pt x="5278" y="22526"/>
                      <a:pt x="5257" y="24988"/>
                      <a:pt x="5236" y="27345"/>
                    </a:cubicBezTo>
                    <a:cubicBezTo>
                      <a:pt x="5257" y="29222"/>
                      <a:pt x="5173" y="31120"/>
                      <a:pt x="4986" y="32997"/>
                    </a:cubicBezTo>
                    <a:cubicBezTo>
                      <a:pt x="4881" y="33894"/>
                      <a:pt x="4735" y="34770"/>
                      <a:pt x="4547" y="35646"/>
                    </a:cubicBezTo>
                    <a:cubicBezTo>
                      <a:pt x="4485" y="35896"/>
                      <a:pt x="4422" y="36167"/>
                      <a:pt x="4360" y="36418"/>
                    </a:cubicBezTo>
                    <a:cubicBezTo>
                      <a:pt x="4318" y="36668"/>
                      <a:pt x="4255" y="36897"/>
                      <a:pt x="4193" y="37127"/>
                    </a:cubicBezTo>
                    <a:cubicBezTo>
                      <a:pt x="4026" y="37752"/>
                      <a:pt x="3859" y="38357"/>
                      <a:pt x="3692" y="38983"/>
                    </a:cubicBezTo>
                    <a:cubicBezTo>
                      <a:pt x="3379" y="40047"/>
                      <a:pt x="3046" y="41090"/>
                      <a:pt x="2712" y="42133"/>
                    </a:cubicBezTo>
                    <a:cubicBezTo>
                      <a:pt x="2670" y="42279"/>
                      <a:pt x="2608" y="42445"/>
                      <a:pt x="2566" y="42591"/>
                    </a:cubicBezTo>
                    <a:cubicBezTo>
                      <a:pt x="2566" y="42591"/>
                      <a:pt x="2545" y="42612"/>
                      <a:pt x="2545" y="42633"/>
                    </a:cubicBezTo>
                    <a:lnTo>
                      <a:pt x="2378" y="43134"/>
                    </a:lnTo>
                    <a:cubicBezTo>
                      <a:pt x="1815" y="44948"/>
                      <a:pt x="1231" y="46805"/>
                      <a:pt x="772" y="48703"/>
                    </a:cubicBezTo>
                    <a:cubicBezTo>
                      <a:pt x="731" y="48911"/>
                      <a:pt x="689" y="49141"/>
                      <a:pt x="626" y="49349"/>
                    </a:cubicBezTo>
                    <a:lnTo>
                      <a:pt x="605" y="49433"/>
                    </a:lnTo>
                    <a:lnTo>
                      <a:pt x="605" y="49453"/>
                    </a:lnTo>
                    <a:cubicBezTo>
                      <a:pt x="605" y="49495"/>
                      <a:pt x="585" y="49537"/>
                      <a:pt x="585" y="49579"/>
                    </a:cubicBezTo>
                    <a:cubicBezTo>
                      <a:pt x="543" y="49808"/>
                      <a:pt x="501" y="50017"/>
                      <a:pt x="459" y="50246"/>
                    </a:cubicBezTo>
                    <a:cubicBezTo>
                      <a:pt x="459" y="50267"/>
                      <a:pt x="459" y="50267"/>
                      <a:pt x="459" y="50288"/>
                    </a:cubicBezTo>
                    <a:cubicBezTo>
                      <a:pt x="376" y="50663"/>
                      <a:pt x="313" y="51060"/>
                      <a:pt x="251" y="51435"/>
                    </a:cubicBezTo>
                    <a:cubicBezTo>
                      <a:pt x="188" y="51977"/>
                      <a:pt x="126" y="52520"/>
                      <a:pt x="84" y="53083"/>
                    </a:cubicBezTo>
                    <a:cubicBezTo>
                      <a:pt x="63" y="53312"/>
                      <a:pt x="42" y="53542"/>
                      <a:pt x="21" y="53771"/>
                    </a:cubicBezTo>
                    <a:cubicBezTo>
                      <a:pt x="21" y="53917"/>
                      <a:pt x="21" y="54084"/>
                      <a:pt x="21" y="54230"/>
                    </a:cubicBezTo>
                    <a:lnTo>
                      <a:pt x="21" y="54814"/>
                    </a:lnTo>
                    <a:lnTo>
                      <a:pt x="21" y="54835"/>
                    </a:lnTo>
                    <a:lnTo>
                      <a:pt x="21" y="55314"/>
                    </a:lnTo>
                    <a:cubicBezTo>
                      <a:pt x="1" y="55335"/>
                      <a:pt x="1" y="55356"/>
                      <a:pt x="21" y="55377"/>
                    </a:cubicBezTo>
                    <a:lnTo>
                      <a:pt x="21" y="55669"/>
                    </a:lnTo>
                    <a:cubicBezTo>
                      <a:pt x="21" y="55773"/>
                      <a:pt x="21" y="55940"/>
                      <a:pt x="42" y="56065"/>
                    </a:cubicBezTo>
                    <a:cubicBezTo>
                      <a:pt x="63" y="56190"/>
                      <a:pt x="63" y="56253"/>
                      <a:pt x="84" y="56336"/>
                    </a:cubicBezTo>
                    <a:lnTo>
                      <a:pt x="84" y="56399"/>
                    </a:lnTo>
                    <a:cubicBezTo>
                      <a:pt x="84" y="56399"/>
                      <a:pt x="84" y="56420"/>
                      <a:pt x="84" y="56420"/>
                    </a:cubicBezTo>
                    <a:lnTo>
                      <a:pt x="397" y="56420"/>
                    </a:lnTo>
                    <a:cubicBezTo>
                      <a:pt x="397" y="56399"/>
                      <a:pt x="397" y="56399"/>
                      <a:pt x="397" y="56378"/>
                    </a:cubicBezTo>
                    <a:cubicBezTo>
                      <a:pt x="376" y="56316"/>
                      <a:pt x="376" y="56253"/>
                      <a:pt x="355" y="56190"/>
                    </a:cubicBezTo>
                    <a:cubicBezTo>
                      <a:pt x="334" y="56024"/>
                      <a:pt x="313" y="55836"/>
                      <a:pt x="313" y="55669"/>
                    </a:cubicBezTo>
                    <a:cubicBezTo>
                      <a:pt x="293" y="55210"/>
                      <a:pt x="293" y="54751"/>
                      <a:pt x="293" y="54292"/>
                    </a:cubicBezTo>
                    <a:cubicBezTo>
                      <a:pt x="293" y="53917"/>
                      <a:pt x="334" y="53562"/>
                      <a:pt x="355" y="53187"/>
                    </a:cubicBezTo>
                    <a:lnTo>
                      <a:pt x="355" y="53104"/>
                    </a:lnTo>
                    <a:lnTo>
                      <a:pt x="355" y="53041"/>
                    </a:lnTo>
                    <a:lnTo>
                      <a:pt x="355" y="53020"/>
                    </a:lnTo>
                    <a:cubicBezTo>
                      <a:pt x="397" y="52582"/>
                      <a:pt x="439" y="52144"/>
                      <a:pt x="501" y="51727"/>
                    </a:cubicBezTo>
                    <a:cubicBezTo>
                      <a:pt x="501" y="51664"/>
                      <a:pt x="501" y="51623"/>
                      <a:pt x="522" y="51581"/>
                    </a:cubicBezTo>
                    <a:cubicBezTo>
                      <a:pt x="546" y="51415"/>
                      <a:pt x="569" y="51253"/>
                      <a:pt x="594" y="51092"/>
                    </a:cubicBezTo>
                    <a:lnTo>
                      <a:pt x="594" y="51092"/>
                    </a:lnTo>
                    <a:cubicBezTo>
                      <a:pt x="582" y="51264"/>
                      <a:pt x="567" y="51433"/>
                      <a:pt x="552" y="51600"/>
                    </a:cubicBezTo>
                    <a:lnTo>
                      <a:pt x="552" y="51600"/>
                    </a:lnTo>
                    <a:cubicBezTo>
                      <a:pt x="555" y="51588"/>
                      <a:pt x="559" y="51574"/>
                      <a:pt x="564" y="51560"/>
                    </a:cubicBezTo>
                    <a:cubicBezTo>
                      <a:pt x="626" y="51143"/>
                      <a:pt x="689" y="50726"/>
                      <a:pt x="772" y="50288"/>
                    </a:cubicBezTo>
                    <a:cubicBezTo>
                      <a:pt x="814" y="50058"/>
                      <a:pt x="877" y="49829"/>
                      <a:pt x="918" y="49599"/>
                    </a:cubicBezTo>
                    <a:lnTo>
                      <a:pt x="877" y="49599"/>
                    </a:lnTo>
                    <a:cubicBezTo>
                      <a:pt x="897" y="49537"/>
                      <a:pt x="897" y="49453"/>
                      <a:pt x="918" y="49370"/>
                    </a:cubicBezTo>
                    <a:cubicBezTo>
                      <a:pt x="1294" y="47639"/>
                      <a:pt x="1815" y="45929"/>
                      <a:pt x="2337" y="44239"/>
                    </a:cubicBezTo>
                    <a:cubicBezTo>
                      <a:pt x="2399" y="44072"/>
                      <a:pt x="2441" y="43885"/>
                      <a:pt x="2503" y="43718"/>
                    </a:cubicBezTo>
                    <a:cubicBezTo>
                      <a:pt x="2566" y="43551"/>
                      <a:pt x="2608" y="43384"/>
                      <a:pt x="2670" y="43196"/>
                    </a:cubicBezTo>
                    <a:cubicBezTo>
                      <a:pt x="2733" y="43029"/>
                      <a:pt x="2775" y="42883"/>
                      <a:pt x="2837" y="42717"/>
                    </a:cubicBezTo>
                    <a:cubicBezTo>
                      <a:pt x="3067" y="41966"/>
                      <a:pt x="3317" y="41194"/>
                      <a:pt x="3546" y="40443"/>
                    </a:cubicBezTo>
                    <a:cubicBezTo>
                      <a:pt x="3755" y="39796"/>
                      <a:pt x="3943" y="39129"/>
                      <a:pt x="4130" y="38482"/>
                    </a:cubicBezTo>
                    <a:cubicBezTo>
                      <a:pt x="4193" y="38274"/>
                      <a:pt x="4235" y="38065"/>
                      <a:pt x="4297" y="37857"/>
                    </a:cubicBezTo>
                    <a:cubicBezTo>
                      <a:pt x="4360" y="37627"/>
                      <a:pt x="4422" y="37419"/>
                      <a:pt x="4464" y="37189"/>
                    </a:cubicBezTo>
                    <a:cubicBezTo>
                      <a:pt x="4819" y="35834"/>
                      <a:pt x="5069" y="34457"/>
                      <a:pt x="5257" y="33059"/>
                    </a:cubicBezTo>
                    <a:cubicBezTo>
                      <a:pt x="5444" y="31161"/>
                      <a:pt x="5528" y="29263"/>
                      <a:pt x="5507" y="27365"/>
                    </a:cubicBezTo>
                    <a:cubicBezTo>
                      <a:pt x="5528" y="25009"/>
                      <a:pt x="5549" y="22589"/>
                      <a:pt x="5987" y="20274"/>
                    </a:cubicBezTo>
                    <a:cubicBezTo>
                      <a:pt x="6133" y="19544"/>
                      <a:pt x="6300" y="18814"/>
                      <a:pt x="6508" y="18084"/>
                    </a:cubicBezTo>
                    <a:cubicBezTo>
                      <a:pt x="6592" y="17834"/>
                      <a:pt x="6654" y="17562"/>
                      <a:pt x="6758" y="17312"/>
                    </a:cubicBezTo>
                    <a:cubicBezTo>
                      <a:pt x="6842" y="17041"/>
                      <a:pt x="6904" y="16832"/>
                      <a:pt x="6988" y="16603"/>
                    </a:cubicBezTo>
                    <a:cubicBezTo>
                      <a:pt x="7447" y="15226"/>
                      <a:pt x="7989" y="13871"/>
                      <a:pt x="8531" y="12536"/>
                    </a:cubicBezTo>
                    <a:cubicBezTo>
                      <a:pt x="9407" y="10325"/>
                      <a:pt x="10304" y="8093"/>
                      <a:pt x="10826" y="5778"/>
                    </a:cubicBezTo>
                    <a:cubicBezTo>
                      <a:pt x="10847" y="5715"/>
                      <a:pt x="10867" y="5674"/>
                      <a:pt x="10867" y="5611"/>
                    </a:cubicBezTo>
                    <a:cubicBezTo>
                      <a:pt x="11139" y="4464"/>
                      <a:pt x="11285" y="3296"/>
                      <a:pt x="11326" y="2128"/>
                    </a:cubicBezTo>
                    <a:cubicBezTo>
                      <a:pt x="11639" y="3192"/>
                      <a:pt x="11869" y="4276"/>
                      <a:pt x="12015" y="5361"/>
                    </a:cubicBezTo>
                    <a:cubicBezTo>
                      <a:pt x="12056" y="5548"/>
                      <a:pt x="12077" y="5736"/>
                      <a:pt x="12098" y="5903"/>
                    </a:cubicBezTo>
                    <a:cubicBezTo>
                      <a:pt x="12119" y="6091"/>
                      <a:pt x="12140" y="6258"/>
                      <a:pt x="12161" y="6424"/>
                    </a:cubicBezTo>
                    <a:cubicBezTo>
                      <a:pt x="12369" y="8615"/>
                      <a:pt x="12286" y="10825"/>
                      <a:pt x="11889" y="12974"/>
                    </a:cubicBezTo>
                    <a:cubicBezTo>
                      <a:pt x="11702" y="14017"/>
                      <a:pt x="11451" y="15059"/>
                      <a:pt x="11201" y="16082"/>
                    </a:cubicBezTo>
                    <a:cubicBezTo>
                      <a:pt x="10951" y="17041"/>
                      <a:pt x="10701" y="18021"/>
                      <a:pt x="10513" y="19022"/>
                    </a:cubicBezTo>
                    <a:cubicBezTo>
                      <a:pt x="10200" y="20837"/>
                      <a:pt x="10012" y="22652"/>
                      <a:pt x="9929" y="24487"/>
                    </a:cubicBezTo>
                    <a:cubicBezTo>
                      <a:pt x="9908" y="24779"/>
                      <a:pt x="9887" y="25050"/>
                      <a:pt x="9866" y="25342"/>
                    </a:cubicBezTo>
                    <a:cubicBezTo>
                      <a:pt x="9866" y="25467"/>
                      <a:pt x="9845" y="25593"/>
                      <a:pt x="9845" y="25697"/>
                    </a:cubicBezTo>
                    <a:cubicBezTo>
                      <a:pt x="9824" y="26093"/>
                      <a:pt x="9804" y="26489"/>
                      <a:pt x="9783" y="26865"/>
                    </a:cubicBezTo>
                    <a:cubicBezTo>
                      <a:pt x="9720" y="27720"/>
                      <a:pt x="9658" y="28554"/>
                      <a:pt x="9553" y="29389"/>
                    </a:cubicBezTo>
                    <a:cubicBezTo>
                      <a:pt x="9115" y="33226"/>
                      <a:pt x="8114" y="37043"/>
                      <a:pt x="7134" y="40714"/>
                    </a:cubicBezTo>
                    <a:cubicBezTo>
                      <a:pt x="7134" y="40756"/>
                      <a:pt x="7113" y="40777"/>
                      <a:pt x="7092" y="40818"/>
                    </a:cubicBezTo>
                    <a:lnTo>
                      <a:pt x="7071" y="40944"/>
                    </a:lnTo>
                    <a:cubicBezTo>
                      <a:pt x="6946" y="41382"/>
                      <a:pt x="6821" y="41841"/>
                      <a:pt x="6675" y="42299"/>
                    </a:cubicBezTo>
                    <a:cubicBezTo>
                      <a:pt x="6571" y="42654"/>
                      <a:pt x="6466" y="43009"/>
                      <a:pt x="6362" y="43384"/>
                    </a:cubicBezTo>
                    <a:cubicBezTo>
                      <a:pt x="6237" y="43739"/>
                      <a:pt x="6133" y="44093"/>
                      <a:pt x="6028" y="44469"/>
                    </a:cubicBezTo>
                    <a:cubicBezTo>
                      <a:pt x="5987" y="44615"/>
                      <a:pt x="5924" y="44761"/>
                      <a:pt x="5882" y="44907"/>
                    </a:cubicBezTo>
                    <a:cubicBezTo>
                      <a:pt x="5340" y="46638"/>
                      <a:pt x="4777" y="48411"/>
                      <a:pt x="4339" y="50184"/>
                    </a:cubicBezTo>
                    <a:cubicBezTo>
                      <a:pt x="4297" y="50371"/>
                      <a:pt x="4255" y="50559"/>
                      <a:pt x="4214" y="50747"/>
                    </a:cubicBezTo>
                    <a:lnTo>
                      <a:pt x="4214" y="50768"/>
                    </a:lnTo>
                    <a:cubicBezTo>
                      <a:pt x="4151" y="50997"/>
                      <a:pt x="4109" y="51206"/>
                      <a:pt x="4068" y="51435"/>
                    </a:cubicBezTo>
                    <a:cubicBezTo>
                      <a:pt x="3963" y="51915"/>
                      <a:pt x="3880" y="52394"/>
                      <a:pt x="3797" y="52874"/>
                    </a:cubicBezTo>
                    <a:cubicBezTo>
                      <a:pt x="3776" y="53020"/>
                      <a:pt x="3755" y="53166"/>
                      <a:pt x="3734" y="53291"/>
                    </a:cubicBezTo>
                    <a:cubicBezTo>
                      <a:pt x="3671" y="53813"/>
                      <a:pt x="3609" y="54313"/>
                      <a:pt x="3567" y="54814"/>
                    </a:cubicBezTo>
                    <a:cubicBezTo>
                      <a:pt x="3567" y="55064"/>
                      <a:pt x="3567" y="55335"/>
                      <a:pt x="3567" y="55627"/>
                    </a:cubicBezTo>
                    <a:lnTo>
                      <a:pt x="3567" y="55732"/>
                    </a:lnTo>
                    <a:lnTo>
                      <a:pt x="3567" y="55982"/>
                    </a:lnTo>
                    <a:lnTo>
                      <a:pt x="3567" y="56211"/>
                    </a:lnTo>
                    <a:lnTo>
                      <a:pt x="3567" y="56232"/>
                    </a:lnTo>
                    <a:cubicBezTo>
                      <a:pt x="3588" y="56253"/>
                      <a:pt x="3588" y="56274"/>
                      <a:pt x="3567" y="56316"/>
                    </a:cubicBezTo>
                    <a:lnTo>
                      <a:pt x="3880" y="56316"/>
                    </a:lnTo>
                    <a:lnTo>
                      <a:pt x="3880" y="56274"/>
                    </a:lnTo>
                    <a:lnTo>
                      <a:pt x="3880" y="56044"/>
                    </a:lnTo>
                    <a:cubicBezTo>
                      <a:pt x="3880" y="55961"/>
                      <a:pt x="3880" y="55836"/>
                      <a:pt x="3859" y="55732"/>
                    </a:cubicBezTo>
                    <a:lnTo>
                      <a:pt x="3859" y="55690"/>
                    </a:lnTo>
                    <a:cubicBezTo>
                      <a:pt x="3859" y="55669"/>
                      <a:pt x="3859" y="55669"/>
                      <a:pt x="3859" y="55648"/>
                    </a:cubicBezTo>
                    <a:cubicBezTo>
                      <a:pt x="3859" y="55440"/>
                      <a:pt x="3838" y="55252"/>
                      <a:pt x="3859" y="55064"/>
                    </a:cubicBezTo>
                    <a:cubicBezTo>
                      <a:pt x="3859" y="55064"/>
                      <a:pt x="3859" y="55043"/>
                      <a:pt x="3859" y="55043"/>
                    </a:cubicBezTo>
                    <a:lnTo>
                      <a:pt x="3859" y="54856"/>
                    </a:lnTo>
                    <a:cubicBezTo>
                      <a:pt x="3901" y="54397"/>
                      <a:pt x="3943" y="53917"/>
                      <a:pt x="4005" y="53437"/>
                    </a:cubicBezTo>
                    <a:cubicBezTo>
                      <a:pt x="4005" y="53396"/>
                      <a:pt x="4005" y="53375"/>
                      <a:pt x="4026" y="53333"/>
                    </a:cubicBezTo>
                    <a:cubicBezTo>
                      <a:pt x="4047" y="53166"/>
                      <a:pt x="4068" y="52999"/>
                      <a:pt x="4089" y="52832"/>
                    </a:cubicBezTo>
                    <a:cubicBezTo>
                      <a:pt x="4089" y="52749"/>
                      <a:pt x="4109" y="52666"/>
                      <a:pt x="4130" y="52582"/>
                    </a:cubicBezTo>
                    <a:cubicBezTo>
                      <a:pt x="4151" y="52499"/>
                      <a:pt x="4172" y="52374"/>
                      <a:pt x="4193" y="52290"/>
                    </a:cubicBezTo>
                    <a:cubicBezTo>
                      <a:pt x="4235" y="52019"/>
                      <a:pt x="4276" y="51769"/>
                      <a:pt x="4339" y="51498"/>
                    </a:cubicBezTo>
                    <a:cubicBezTo>
                      <a:pt x="4589" y="50267"/>
                      <a:pt x="4923" y="49015"/>
                      <a:pt x="5298" y="47785"/>
                    </a:cubicBezTo>
                    <a:cubicBezTo>
                      <a:pt x="5319" y="47722"/>
                      <a:pt x="5340" y="47639"/>
                      <a:pt x="5361" y="47576"/>
                    </a:cubicBezTo>
                    <a:cubicBezTo>
                      <a:pt x="5424" y="47347"/>
                      <a:pt x="5507" y="47097"/>
                      <a:pt x="5570" y="46867"/>
                    </a:cubicBezTo>
                    <a:cubicBezTo>
                      <a:pt x="5695" y="46471"/>
                      <a:pt x="5820" y="46054"/>
                      <a:pt x="5945" y="45657"/>
                    </a:cubicBezTo>
                    <a:cubicBezTo>
                      <a:pt x="6008" y="45449"/>
                      <a:pt x="6070" y="45240"/>
                      <a:pt x="6133" y="45032"/>
                    </a:cubicBezTo>
                    <a:cubicBezTo>
                      <a:pt x="6195" y="44865"/>
                      <a:pt x="6237" y="44719"/>
                      <a:pt x="6279" y="44573"/>
                    </a:cubicBezTo>
                    <a:cubicBezTo>
                      <a:pt x="6675" y="43342"/>
                      <a:pt x="7030" y="42174"/>
                      <a:pt x="7342" y="41006"/>
                    </a:cubicBezTo>
                    <a:cubicBezTo>
                      <a:pt x="7342" y="40985"/>
                      <a:pt x="7363" y="40964"/>
                      <a:pt x="7363" y="40944"/>
                    </a:cubicBezTo>
                    <a:lnTo>
                      <a:pt x="7363" y="40902"/>
                    </a:lnTo>
                    <a:cubicBezTo>
                      <a:pt x="7384" y="40860"/>
                      <a:pt x="7384" y="40818"/>
                      <a:pt x="7405" y="40777"/>
                    </a:cubicBezTo>
                    <a:cubicBezTo>
                      <a:pt x="8385" y="37106"/>
                      <a:pt x="9386" y="33310"/>
                      <a:pt x="9824" y="29451"/>
                    </a:cubicBezTo>
                    <a:cubicBezTo>
                      <a:pt x="9970" y="28116"/>
                      <a:pt x="10054" y="26719"/>
                      <a:pt x="10137" y="25384"/>
                    </a:cubicBezTo>
                    <a:cubicBezTo>
                      <a:pt x="10137" y="25134"/>
                      <a:pt x="10158" y="24842"/>
                      <a:pt x="10179" y="24591"/>
                    </a:cubicBezTo>
                    <a:cubicBezTo>
                      <a:pt x="10200" y="24195"/>
                      <a:pt x="10221" y="23778"/>
                      <a:pt x="10262" y="23382"/>
                    </a:cubicBezTo>
                    <a:cubicBezTo>
                      <a:pt x="10283" y="22985"/>
                      <a:pt x="10325" y="22485"/>
                      <a:pt x="10367" y="22047"/>
                    </a:cubicBezTo>
                    <a:cubicBezTo>
                      <a:pt x="10471" y="21066"/>
                      <a:pt x="10596" y="20086"/>
                      <a:pt x="10763" y="19127"/>
                    </a:cubicBezTo>
                    <a:cubicBezTo>
                      <a:pt x="10951" y="18146"/>
                      <a:pt x="11201" y="17145"/>
                      <a:pt x="11451" y="16186"/>
                    </a:cubicBezTo>
                    <a:cubicBezTo>
                      <a:pt x="11702" y="15185"/>
                      <a:pt x="11973" y="14121"/>
                      <a:pt x="12140" y="13078"/>
                    </a:cubicBezTo>
                    <a:cubicBezTo>
                      <a:pt x="12640" y="10533"/>
                      <a:pt x="12724" y="7926"/>
                      <a:pt x="12390" y="5340"/>
                    </a:cubicBezTo>
                    <a:lnTo>
                      <a:pt x="12369" y="5340"/>
                    </a:lnTo>
                    <a:cubicBezTo>
                      <a:pt x="12348" y="5173"/>
                      <a:pt x="12327" y="4985"/>
                      <a:pt x="12286" y="4818"/>
                    </a:cubicBezTo>
                    <a:cubicBezTo>
                      <a:pt x="12265" y="4652"/>
                      <a:pt x="12223" y="4464"/>
                      <a:pt x="12202" y="4276"/>
                    </a:cubicBezTo>
                    <a:cubicBezTo>
                      <a:pt x="11973" y="3171"/>
                      <a:pt x="11702" y="2086"/>
                      <a:pt x="11347" y="1022"/>
                    </a:cubicBezTo>
                    <a:lnTo>
                      <a:pt x="10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8472025" y="2809625"/>
                <a:ext cx="154375" cy="1325525"/>
              </a:xfrm>
              <a:custGeom>
                <a:avLst/>
                <a:gdLst/>
                <a:ahLst/>
                <a:cxnLst/>
                <a:rect l="l" t="t" r="r" b="b"/>
                <a:pathLst>
                  <a:path w="6175" h="53021" extrusionOk="0">
                    <a:moveTo>
                      <a:pt x="3212" y="0"/>
                    </a:moveTo>
                    <a:cubicBezTo>
                      <a:pt x="3191" y="251"/>
                      <a:pt x="3191" y="501"/>
                      <a:pt x="3191" y="751"/>
                    </a:cubicBezTo>
                    <a:cubicBezTo>
                      <a:pt x="3233" y="1210"/>
                      <a:pt x="3317" y="1669"/>
                      <a:pt x="3421" y="2128"/>
                    </a:cubicBezTo>
                    <a:cubicBezTo>
                      <a:pt x="3483" y="2378"/>
                      <a:pt x="3546" y="2649"/>
                      <a:pt x="3609" y="2899"/>
                    </a:cubicBezTo>
                    <a:cubicBezTo>
                      <a:pt x="3671" y="3191"/>
                      <a:pt x="3755" y="3504"/>
                      <a:pt x="3796" y="3796"/>
                    </a:cubicBezTo>
                    <a:cubicBezTo>
                      <a:pt x="3796" y="3817"/>
                      <a:pt x="3796" y="3817"/>
                      <a:pt x="3796" y="3838"/>
                    </a:cubicBezTo>
                    <a:cubicBezTo>
                      <a:pt x="3963" y="4860"/>
                      <a:pt x="3984" y="5903"/>
                      <a:pt x="3838" y="6925"/>
                    </a:cubicBezTo>
                    <a:lnTo>
                      <a:pt x="3838" y="6946"/>
                    </a:lnTo>
                    <a:cubicBezTo>
                      <a:pt x="3796" y="7154"/>
                      <a:pt x="3734" y="7363"/>
                      <a:pt x="3692" y="7572"/>
                    </a:cubicBezTo>
                    <a:cubicBezTo>
                      <a:pt x="3650" y="7718"/>
                      <a:pt x="3588" y="7884"/>
                      <a:pt x="3546" y="8051"/>
                    </a:cubicBezTo>
                    <a:cubicBezTo>
                      <a:pt x="3254" y="8886"/>
                      <a:pt x="2879" y="9678"/>
                      <a:pt x="2566" y="10512"/>
                    </a:cubicBezTo>
                    <a:cubicBezTo>
                      <a:pt x="2003" y="12077"/>
                      <a:pt x="1669" y="13725"/>
                      <a:pt x="1606" y="15414"/>
                    </a:cubicBezTo>
                    <a:cubicBezTo>
                      <a:pt x="1544" y="16123"/>
                      <a:pt x="1419" y="16770"/>
                      <a:pt x="1314" y="17437"/>
                    </a:cubicBezTo>
                    <a:cubicBezTo>
                      <a:pt x="1273" y="17729"/>
                      <a:pt x="1231" y="18021"/>
                      <a:pt x="1210" y="18313"/>
                    </a:cubicBezTo>
                    <a:cubicBezTo>
                      <a:pt x="1189" y="18668"/>
                      <a:pt x="1210" y="19022"/>
                      <a:pt x="1231" y="19377"/>
                    </a:cubicBezTo>
                    <a:cubicBezTo>
                      <a:pt x="1252" y="19565"/>
                      <a:pt x="1273" y="19731"/>
                      <a:pt x="1314" y="19898"/>
                    </a:cubicBezTo>
                    <a:cubicBezTo>
                      <a:pt x="1377" y="20315"/>
                      <a:pt x="1439" y="20712"/>
                      <a:pt x="1523" y="21129"/>
                    </a:cubicBezTo>
                    <a:cubicBezTo>
                      <a:pt x="1752" y="22234"/>
                      <a:pt x="2003" y="23319"/>
                      <a:pt x="2023" y="24445"/>
                    </a:cubicBezTo>
                    <a:cubicBezTo>
                      <a:pt x="2003" y="25405"/>
                      <a:pt x="1877" y="26343"/>
                      <a:pt x="1627" y="27282"/>
                    </a:cubicBezTo>
                    <a:cubicBezTo>
                      <a:pt x="1585" y="27470"/>
                      <a:pt x="1523" y="27678"/>
                      <a:pt x="1481" y="27845"/>
                    </a:cubicBezTo>
                    <a:cubicBezTo>
                      <a:pt x="1439" y="27991"/>
                      <a:pt x="1398" y="28158"/>
                      <a:pt x="1356" y="28304"/>
                    </a:cubicBezTo>
                    <a:cubicBezTo>
                      <a:pt x="1189" y="28867"/>
                      <a:pt x="1001" y="29430"/>
                      <a:pt x="835" y="29973"/>
                    </a:cubicBezTo>
                    <a:cubicBezTo>
                      <a:pt x="793" y="30077"/>
                      <a:pt x="772" y="30202"/>
                      <a:pt x="730" y="30285"/>
                    </a:cubicBezTo>
                    <a:cubicBezTo>
                      <a:pt x="709" y="30369"/>
                      <a:pt x="689" y="30452"/>
                      <a:pt x="647" y="30536"/>
                    </a:cubicBezTo>
                    <a:cubicBezTo>
                      <a:pt x="647" y="30557"/>
                      <a:pt x="647" y="30577"/>
                      <a:pt x="647" y="30598"/>
                    </a:cubicBezTo>
                    <a:cubicBezTo>
                      <a:pt x="626" y="30619"/>
                      <a:pt x="626" y="30640"/>
                      <a:pt x="626" y="30640"/>
                    </a:cubicBezTo>
                    <a:cubicBezTo>
                      <a:pt x="626" y="30682"/>
                      <a:pt x="605" y="30703"/>
                      <a:pt x="605" y="30744"/>
                    </a:cubicBezTo>
                    <a:cubicBezTo>
                      <a:pt x="313" y="31704"/>
                      <a:pt x="125" y="32705"/>
                      <a:pt x="42" y="33685"/>
                    </a:cubicBezTo>
                    <a:cubicBezTo>
                      <a:pt x="21" y="33894"/>
                      <a:pt x="21" y="34102"/>
                      <a:pt x="21" y="34311"/>
                    </a:cubicBezTo>
                    <a:lnTo>
                      <a:pt x="21" y="34561"/>
                    </a:lnTo>
                    <a:lnTo>
                      <a:pt x="21" y="34978"/>
                    </a:lnTo>
                    <a:cubicBezTo>
                      <a:pt x="21" y="35062"/>
                      <a:pt x="0" y="35145"/>
                      <a:pt x="21" y="35229"/>
                    </a:cubicBezTo>
                    <a:cubicBezTo>
                      <a:pt x="42" y="35312"/>
                      <a:pt x="42" y="35395"/>
                      <a:pt x="42" y="35500"/>
                    </a:cubicBezTo>
                    <a:cubicBezTo>
                      <a:pt x="42" y="35708"/>
                      <a:pt x="42" y="35917"/>
                      <a:pt x="63" y="36125"/>
                    </a:cubicBezTo>
                    <a:cubicBezTo>
                      <a:pt x="63" y="36334"/>
                      <a:pt x="84" y="36563"/>
                      <a:pt x="105" y="36772"/>
                    </a:cubicBezTo>
                    <a:cubicBezTo>
                      <a:pt x="209" y="38712"/>
                      <a:pt x="459" y="40672"/>
                      <a:pt x="730" y="42612"/>
                    </a:cubicBezTo>
                    <a:cubicBezTo>
                      <a:pt x="793" y="43071"/>
                      <a:pt x="855" y="43551"/>
                      <a:pt x="939" y="44030"/>
                    </a:cubicBezTo>
                    <a:cubicBezTo>
                      <a:pt x="1001" y="44531"/>
                      <a:pt x="1085" y="45011"/>
                      <a:pt x="1168" y="45490"/>
                    </a:cubicBezTo>
                    <a:cubicBezTo>
                      <a:pt x="1210" y="45782"/>
                      <a:pt x="1252" y="46095"/>
                      <a:pt x="1293" y="46387"/>
                    </a:cubicBezTo>
                    <a:cubicBezTo>
                      <a:pt x="1377" y="46909"/>
                      <a:pt x="1523" y="48244"/>
                      <a:pt x="1731" y="49662"/>
                    </a:cubicBezTo>
                    <a:cubicBezTo>
                      <a:pt x="1815" y="50163"/>
                      <a:pt x="1898" y="50684"/>
                      <a:pt x="2003" y="51164"/>
                    </a:cubicBezTo>
                    <a:cubicBezTo>
                      <a:pt x="2128" y="51810"/>
                      <a:pt x="2295" y="52415"/>
                      <a:pt x="2503" y="53020"/>
                    </a:cubicBezTo>
                    <a:lnTo>
                      <a:pt x="4798" y="53020"/>
                    </a:lnTo>
                    <a:lnTo>
                      <a:pt x="4839" y="52937"/>
                    </a:lnTo>
                    <a:cubicBezTo>
                      <a:pt x="4860" y="52916"/>
                      <a:pt x="4860" y="52895"/>
                      <a:pt x="4860" y="52874"/>
                    </a:cubicBezTo>
                    <a:cubicBezTo>
                      <a:pt x="4902" y="52791"/>
                      <a:pt x="4944" y="52728"/>
                      <a:pt x="4985" y="52645"/>
                    </a:cubicBezTo>
                    <a:cubicBezTo>
                      <a:pt x="4985" y="52624"/>
                      <a:pt x="5006" y="52603"/>
                      <a:pt x="5006" y="52582"/>
                    </a:cubicBezTo>
                    <a:lnTo>
                      <a:pt x="5027" y="52519"/>
                    </a:lnTo>
                    <a:cubicBezTo>
                      <a:pt x="5048" y="52499"/>
                      <a:pt x="5048" y="52478"/>
                      <a:pt x="5069" y="52436"/>
                    </a:cubicBezTo>
                    <a:cubicBezTo>
                      <a:pt x="5069" y="52415"/>
                      <a:pt x="5069" y="52415"/>
                      <a:pt x="5090" y="52394"/>
                    </a:cubicBezTo>
                    <a:lnTo>
                      <a:pt x="5173" y="52186"/>
                    </a:lnTo>
                    <a:cubicBezTo>
                      <a:pt x="5173" y="52186"/>
                      <a:pt x="5173" y="52186"/>
                      <a:pt x="5173" y="52165"/>
                    </a:cubicBezTo>
                    <a:cubicBezTo>
                      <a:pt x="5194" y="52102"/>
                      <a:pt x="5215" y="52019"/>
                      <a:pt x="5256" y="51935"/>
                    </a:cubicBezTo>
                    <a:cubicBezTo>
                      <a:pt x="5277" y="51852"/>
                      <a:pt x="5319" y="51748"/>
                      <a:pt x="5340" y="51664"/>
                    </a:cubicBezTo>
                    <a:cubicBezTo>
                      <a:pt x="5361" y="51602"/>
                      <a:pt x="5402" y="51518"/>
                      <a:pt x="5423" y="51456"/>
                    </a:cubicBezTo>
                    <a:cubicBezTo>
                      <a:pt x="5465" y="51247"/>
                      <a:pt x="5528" y="51059"/>
                      <a:pt x="5569" y="50851"/>
                    </a:cubicBezTo>
                    <a:cubicBezTo>
                      <a:pt x="5653" y="50517"/>
                      <a:pt x="5736" y="50163"/>
                      <a:pt x="5778" y="49787"/>
                    </a:cubicBezTo>
                    <a:cubicBezTo>
                      <a:pt x="5799" y="49766"/>
                      <a:pt x="5799" y="49745"/>
                      <a:pt x="5799" y="49704"/>
                    </a:cubicBezTo>
                    <a:cubicBezTo>
                      <a:pt x="5882" y="49203"/>
                      <a:pt x="5924" y="48682"/>
                      <a:pt x="5966" y="48160"/>
                    </a:cubicBezTo>
                    <a:cubicBezTo>
                      <a:pt x="5986" y="47722"/>
                      <a:pt x="6007" y="47284"/>
                      <a:pt x="6028" y="46867"/>
                    </a:cubicBezTo>
                    <a:lnTo>
                      <a:pt x="6028" y="46325"/>
                    </a:lnTo>
                    <a:lnTo>
                      <a:pt x="6028" y="46200"/>
                    </a:lnTo>
                    <a:lnTo>
                      <a:pt x="6028" y="45970"/>
                    </a:lnTo>
                    <a:cubicBezTo>
                      <a:pt x="6028" y="45490"/>
                      <a:pt x="6049" y="45032"/>
                      <a:pt x="6070" y="44552"/>
                    </a:cubicBezTo>
                    <a:lnTo>
                      <a:pt x="6070" y="44322"/>
                    </a:lnTo>
                    <a:cubicBezTo>
                      <a:pt x="6070" y="44135"/>
                      <a:pt x="6091" y="43947"/>
                      <a:pt x="6091" y="43759"/>
                    </a:cubicBezTo>
                    <a:cubicBezTo>
                      <a:pt x="6112" y="43446"/>
                      <a:pt x="6132" y="43134"/>
                      <a:pt x="6132" y="42821"/>
                    </a:cubicBezTo>
                    <a:cubicBezTo>
                      <a:pt x="6153" y="42633"/>
                      <a:pt x="6153" y="42424"/>
                      <a:pt x="6153" y="42237"/>
                    </a:cubicBezTo>
                    <a:lnTo>
                      <a:pt x="6153" y="41986"/>
                    </a:lnTo>
                    <a:cubicBezTo>
                      <a:pt x="6174" y="41423"/>
                      <a:pt x="6153" y="40860"/>
                      <a:pt x="6112" y="40297"/>
                    </a:cubicBezTo>
                    <a:cubicBezTo>
                      <a:pt x="6091" y="40151"/>
                      <a:pt x="6070" y="40005"/>
                      <a:pt x="6070" y="39880"/>
                    </a:cubicBezTo>
                    <a:cubicBezTo>
                      <a:pt x="6049" y="39755"/>
                      <a:pt x="6028" y="39609"/>
                      <a:pt x="6028" y="39484"/>
                    </a:cubicBezTo>
                    <a:cubicBezTo>
                      <a:pt x="5986" y="39275"/>
                      <a:pt x="5966" y="39066"/>
                      <a:pt x="5924" y="38858"/>
                    </a:cubicBezTo>
                    <a:cubicBezTo>
                      <a:pt x="5861" y="38587"/>
                      <a:pt x="5799" y="38295"/>
                      <a:pt x="5736" y="38003"/>
                    </a:cubicBezTo>
                    <a:cubicBezTo>
                      <a:pt x="5528" y="37106"/>
                      <a:pt x="5361" y="36209"/>
                      <a:pt x="5236" y="35312"/>
                    </a:cubicBezTo>
                    <a:cubicBezTo>
                      <a:pt x="5173" y="34311"/>
                      <a:pt x="5152" y="33310"/>
                      <a:pt x="5215" y="32329"/>
                    </a:cubicBezTo>
                    <a:lnTo>
                      <a:pt x="5215" y="32142"/>
                    </a:lnTo>
                    <a:cubicBezTo>
                      <a:pt x="5256" y="31120"/>
                      <a:pt x="5256" y="30098"/>
                      <a:pt x="5256" y="29055"/>
                    </a:cubicBezTo>
                    <a:cubicBezTo>
                      <a:pt x="5236" y="28366"/>
                      <a:pt x="5215" y="27678"/>
                      <a:pt x="5194" y="26990"/>
                    </a:cubicBezTo>
                    <a:cubicBezTo>
                      <a:pt x="5131" y="25759"/>
                      <a:pt x="5048" y="24508"/>
                      <a:pt x="4923" y="23256"/>
                    </a:cubicBezTo>
                    <a:cubicBezTo>
                      <a:pt x="4902" y="22902"/>
                      <a:pt x="4860" y="22547"/>
                      <a:pt x="4818" y="22193"/>
                    </a:cubicBezTo>
                    <a:cubicBezTo>
                      <a:pt x="4652" y="20649"/>
                      <a:pt x="4443" y="19106"/>
                      <a:pt x="4505" y="17541"/>
                    </a:cubicBezTo>
                    <a:cubicBezTo>
                      <a:pt x="4652" y="14475"/>
                      <a:pt x="5465" y="11576"/>
                      <a:pt x="5402" y="8510"/>
                    </a:cubicBezTo>
                    <a:lnTo>
                      <a:pt x="5402" y="8218"/>
                    </a:lnTo>
                    <a:cubicBezTo>
                      <a:pt x="5298" y="6862"/>
                      <a:pt x="5090" y="5528"/>
                      <a:pt x="4735" y="4234"/>
                    </a:cubicBezTo>
                    <a:cubicBezTo>
                      <a:pt x="4714" y="4151"/>
                      <a:pt x="4693" y="4088"/>
                      <a:pt x="4672" y="4005"/>
                    </a:cubicBezTo>
                    <a:cubicBezTo>
                      <a:pt x="4631" y="3838"/>
                      <a:pt x="4589" y="3671"/>
                      <a:pt x="4547" y="3525"/>
                    </a:cubicBezTo>
                    <a:cubicBezTo>
                      <a:pt x="4505" y="3358"/>
                      <a:pt x="4464" y="3212"/>
                      <a:pt x="4401" y="3045"/>
                    </a:cubicBezTo>
                    <a:cubicBezTo>
                      <a:pt x="4380" y="2962"/>
                      <a:pt x="4359" y="2899"/>
                      <a:pt x="4339" y="2816"/>
                    </a:cubicBezTo>
                    <a:cubicBezTo>
                      <a:pt x="4297" y="2670"/>
                      <a:pt x="4255" y="2545"/>
                      <a:pt x="4213" y="2399"/>
                    </a:cubicBezTo>
                    <a:cubicBezTo>
                      <a:pt x="4151" y="2232"/>
                      <a:pt x="4088" y="2044"/>
                      <a:pt x="4026" y="1877"/>
                    </a:cubicBezTo>
                    <a:cubicBezTo>
                      <a:pt x="4005" y="1815"/>
                      <a:pt x="3984" y="1752"/>
                      <a:pt x="3942" y="1690"/>
                    </a:cubicBezTo>
                    <a:cubicBezTo>
                      <a:pt x="3880" y="1523"/>
                      <a:pt x="3775" y="1356"/>
                      <a:pt x="3692" y="1168"/>
                    </a:cubicBezTo>
                    <a:cubicBezTo>
                      <a:pt x="3629" y="1064"/>
                      <a:pt x="3567" y="981"/>
                      <a:pt x="3525" y="876"/>
                    </a:cubicBezTo>
                    <a:cubicBezTo>
                      <a:pt x="3463" y="751"/>
                      <a:pt x="3400" y="605"/>
                      <a:pt x="3358" y="480"/>
                    </a:cubicBezTo>
                    <a:cubicBezTo>
                      <a:pt x="3296" y="334"/>
                      <a:pt x="3254" y="167"/>
                      <a:pt x="3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8466800" y="2781450"/>
                <a:ext cx="163750" cy="1351609"/>
              </a:xfrm>
              <a:custGeom>
                <a:avLst/>
                <a:gdLst/>
                <a:ahLst/>
                <a:cxnLst/>
                <a:rect l="l" t="t" r="r" b="b"/>
                <a:pathLst>
                  <a:path w="6550" h="54189" extrusionOk="0">
                    <a:moveTo>
                      <a:pt x="3400" y="1"/>
                    </a:moveTo>
                    <a:lnTo>
                      <a:pt x="3275" y="1106"/>
                    </a:lnTo>
                    <a:cubicBezTo>
                      <a:pt x="3213" y="1649"/>
                      <a:pt x="3234" y="2212"/>
                      <a:pt x="3359" y="2733"/>
                    </a:cubicBezTo>
                    <a:cubicBezTo>
                      <a:pt x="3421" y="3067"/>
                      <a:pt x="3505" y="3380"/>
                      <a:pt x="3588" y="3693"/>
                    </a:cubicBezTo>
                    <a:cubicBezTo>
                      <a:pt x="3609" y="3797"/>
                      <a:pt x="3630" y="3922"/>
                      <a:pt x="3651" y="4026"/>
                    </a:cubicBezTo>
                    <a:cubicBezTo>
                      <a:pt x="3734" y="4339"/>
                      <a:pt x="3797" y="4631"/>
                      <a:pt x="3838" y="4923"/>
                    </a:cubicBezTo>
                    <a:lnTo>
                      <a:pt x="3838" y="4986"/>
                    </a:lnTo>
                    <a:cubicBezTo>
                      <a:pt x="4026" y="5987"/>
                      <a:pt x="4026" y="7009"/>
                      <a:pt x="3880" y="8031"/>
                    </a:cubicBezTo>
                    <a:cubicBezTo>
                      <a:pt x="3838" y="8240"/>
                      <a:pt x="3797" y="8448"/>
                      <a:pt x="3734" y="8657"/>
                    </a:cubicBezTo>
                    <a:cubicBezTo>
                      <a:pt x="3546" y="9283"/>
                      <a:pt x="3296" y="9929"/>
                      <a:pt x="3025" y="10534"/>
                    </a:cubicBezTo>
                    <a:cubicBezTo>
                      <a:pt x="2900" y="10868"/>
                      <a:pt x="2754" y="11222"/>
                      <a:pt x="2608" y="11577"/>
                    </a:cubicBezTo>
                    <a:cubicBezTo>
                      <a:pt x="2086" y="12974"/>
                      <a:pt x="1794" y="14497"/>
                      <a:pt x="1648" y="16541"/>
                    </a:cubicBezTo>
                    <a:cubicBezTo>
                      <a:pt x="1607" y="17000"/>
                      <a:pt x="1544" y="17438"/>
                      <a:pt x="1482" y="17876"/>
                    </a:cubicBezTo>
                    <a:cubicBezTo>
                      <a:pt x="1482" y="17918"/>
                      <a:pt x="1482" y="17959"/>
                      <a:pt x="1461" y="17980"/>
                    </a:cubicBezTo>
                    <a:cubicBezTo>
                      <a:pt x="1440" y="18189"/>
                      <a:pt x="1398" y="18376"/>
                      <a:pt x="1377" y="18564"/>
                    </a:cubicBezTo>
                    <a:cubicBezTo>
                      <a:pt x="1315" y="18877"/>
                      <a:pt x="1273" y="19190"/>
                      <a:pt x="1273" y="19503"/>
                    </a:cubicBezTo>
                    <a:cubicBezTo>
                      <a:pt x="1252" y="19857"/>
                      <a:pt x="1252" y="20191"/>
                      <a:pt x="1294" y="20525"/>
                    </a:cubicBezTo>
                    <a:cubicBezTo>
                      <a:pt x="1315" y="20712"/>
                      <a:pt x="1336" y="20879"/>
                      <a:pt x="1356" y="21046"/>
                    </a:cubicBezTo>
                    <a:cubicBezTo>
                      <a:pt x="1419" y="21442"/>
                      <a:pt x="1482" y="21860"/>
                      <a:pt x="1565" y="22235"/>
                    </a:cubicBezTo>
                    <a:cubicBezTo>
                      <a:pt x="1586" y="22360"/>
                      <a:pt x="1628" y="22485"/>
                      <a:pt x="1648" y="22611"/>
                    </a:cubicBezTo>
                    <a:cubicBezTo>
                      <a:pt x="1690" y="22819"/>
                      <a:pt x="1732" y="23007"/>
                      <a:pt x="1774" y="23215"/>
                    </a:cubicBezTo>
                    <a:cubicBezTo>
                      <a:pt x="1940" y="23987"/>
                      <a:pt x="2024" y="24759"/>
                      <a:pt x="2066" y="25531"/>
                    </a:cubicBezTo>
                    <a:cubicBezTo>
                      <a:pt x="2066" y="26240"/>
                      <a:pt x="1982" y="26928"/>
                      <a:pt x="1836" y="27616"/>
                    </a:cubicBezTo>
                    <a:cubicBezTo>
                      <a:pt x="1794" y="27867"/>
                      <a:pt x="1732" y="28096"/>
                      <a:pt x="1669" y="28346"/>
                    </a:cubicBezTo>
                    <a:cubicBezTo>
                      <a:pt x="1628" y="28534"/>
                      <a:pt x="1586" y="28722"/>
                      <a:pt x="1523" y="28909"/>
                    </a:cubicBezTo>
                    <a:cubicBezTo>
                      <a:pt x="1377" y="29473"/>
                      <a:pt x="1210" y="30015"/>
                      <a:pt x="1023" y="30536"/>
                    </a:cubicBezTo>
                    <a:cubicBezTo>
                      <a:pt x="1002" y="30620"/>
                      <a:pt x="981" y="30682"/>
                      <a:pt x="960" y="30766"/>
                    </a:cubicBezTo>
                    <a:cubicBezTo>
                      <a:pt x="960" y="30828"/>
                      <a:pt x="898" y="30954"/>
                      <a:pt x="877" y="31058"/>
                    </a:cubicBezTo>
                    <a:lnTo>
                      <a:pt x="793" y="31329"/>
                    </a:lnTo>
                    <a:lnTo>
                      <a:pt x="772" y="31371"/>
                    </a:lnTo>
                    <a:lnTo>
                      <a:pt x="752" y="31433"/>
                    </a:lnTo>
                    <a:cubicBezTo>
                      <a:pt x="752" y="31454"/>
                      <a:pt x="731" y="31496"/>
                      <a:pt x="731" y="31517"/>
                    </a:cubicBezTo>
                    <a:cubicBezTo>
                      <a:pt x="439" y="32455"/>
                      <a:pt x="209" y="33394"/>
                      <a:pt x="84" y="34353"/>
                    </a:cubicBezTo>
                    <a:cubicBezTo>
                      <a:pt x="84" y="34374"/>
                      <a:pt x="84" y="34395"/>
                      <a:pt x="84" y="34416"/>
                    </a:cubicBezTo>
                    <a:cubicBezTo>
                      <a:pt x="63" y="34562"/>
                      <a:pt x="42" y="34708"/>
                      <a:pt x="42" y="34854"/>
                    </a:cubicBezTo>
                    <a:cubicBezTo>
                      <a:pt x="22" y="35062"/>
                      <a:pt x="1" y="35292"/>
                      <a:pt x="1" y="35500"/>
                    </a:cubicBezTo>
                    <a:lnTo>
                      <a:pt x="1" y="35709"/>
                    </a:lnTo>
                    <a:lnTo>
                      <a:pt x="1" y="36043"/>
                    </a:lnTo>
                    <a:cubicBezTo>
                      <a:pt x="1" y="36251"/>
                      <a:pt x="1" y="36460"/>
                      <a:pt x="22" y="36668"/>
                    </a:cubicBezTo>
                    <a:cubicBezTo>
                      <a:pt x="42" y="36877"/>
                      <a:pt x="42" y="37086"/>
                      <a:pt x="42" y="37294"/>
                    </a:cubicBezTo>
                    <a:cubicBezTo>
                      <a:pt x="188" y="39985"/>
                      <a:pt x="543" y="42675"/>
                      <a:pt x="918" y="45199"/>
                    </a:cubicBezTo>
                    <a:cubicBezTo>
                      <a:pt x="981" y="45700"/>
                      <a:pt x="1064" y="46179"/>
                      <a:pt x="1148" y="46659"/>
                    </a:cubicBezTo>
                    <a:cubicBezTo>
                      <a:pt x="1190" y="46972"/>
                      <a:pt x="1231" y="47264"/>
                      <a:pt x="1294" y="47577"/>
                    </a:cubicBezTo>
                    <a:cubicBezTo>
                      <a:pt x="1315" y="47765"/>
                      <a:pt x="1356" y="48098"/>
                      <a:pt x="1398" y="48474"/>
                    </a:cubicBezTo>
                    <a:cubicBezTo>
                      <a:pt x="1502" y="49287"/>
                      <a:pt x="1607" y="50080"/>
                      <a:pt x="1732" y="50831"/>
                    </a:cubicBezTo>
                    <a:cubicBezTo>
                      <a:pt x="1815" y="51394"/>
                      <a:pt x="1920" y="51957"/>
                      <a:pt x="2024" y="52458"/>
                    </a:cubicBezTo>
                    <a:cubicBezTo>
                      <a:pt x="2149" y="53042"/>
                      <a:pt x="2295" y="53626"/>
                      <a:pt x="2483" y="54189"/>
                    </a:cubicBezTo>
                    <a:lnTo>
                      <a:pt x="2816" y="54189"/>
                    </a:lnTo>
                    <a:cubicBezTo>
                      <a:pt x="2462" y="53083"/>
                      <a:pt x="2191" y="51957"/>
                      <a:pt x="2045" y="50810"/>
                    </a:cubicBezTo>
                    <a:cubicBezTo>
                      <a:pt x="1878" y="49892"/>
                      <a:pt x="1774" y="49016"/>
                      <a:pt x="1711" y="48432"/>
                    </a:cubicBezTo>
                    <a:cubicBezTo>
                      <a:pt x="1648" y="48036"/>
                      <a:pt x="1628" y="47723"/>
                      <a:pt x="1586" y="47514"/>
                    </a:cubicBezTo>
                    <a:cubicBezTo>
                      <a:pt x="1461" y="46763"/>
                      <a:pt x="1356" y="45992"/>
                      <a:pt x="1231" y="45178"/>
                    </a:cubicBezTo>
                    <a:cubicBezTo>
                      <a:pt x="1148" y="44719"/>
                      <a:pt x="1085" y="44240"/>
                      <a:pt x="1023" y="43781"/>
                    </a:cubicBezTo>
                    <a:cubicBezTo>
                      <a:pt x="939" y="43218"/>
                      <a:pt x="856" y="42655"/>
                      <a:pt x="793" y="42091"/>
                    </a:cubicBezTo>
                    <a:cubicBezTo>
                      <a:pt x="647" y="40923"/>
                      <a:pt x="522" y="39755"/>
                      <a:pt x="439" y="38587"/>
                    </a:cubicBezTo>
                    <a:cubicBezTo>
                      <a:pt x="418" y="38358"/>
                      <a:pt x="397" y="38128"/>
                      <a:pt x="376" y="37920"/>
                    </a:cubicBezTo>
                    <a:lnTo>
                      <a:pt x="397" y="37628"/>
                    </a:lnTo>
                    <a:cubicBezTo>
                      <a:pt x="397" y="37503"/>
                      <a:pt x="376" y="37398"/>
                      <a:pt x="376" y="37273"/>
                    </a:cubicBezTo>
                    <a:cubicBezTo>
                      <a:pt x="355" y="36960"/>
                      <a:pt x="355" y="36668"/>
                      <a:pt x="334" y="36376"/>
                    </a:cubicBezTo>
                    <a:cubicBezTo>
                      <a:pt x="334" y="36168"/>
                      <a:pt x="334" y="35959"/>
                      <a:pt x="334" y="35730"/>
                    </a:cubicBezTo>
                    <a:lnTo>
                      <a:pt x="334" y="35500"/>
                    </a:lnTo>
                    <a:cubicBezTo>
                      <a:pt x="355" y="34374"/>
                      <a:pt x="543" y="33269"/>
                      <a:pt x="877" y="32205"/>
                    </a:cubicBezTo>
                    <a:cubicBezTo>
                      <a:pt x="877" y="32163"/>
                      <a:pt x="898" y="32142"/>
                      <a:pt x="918" y="32101"/>
                    </a:cubicBezTo>
                    <a:cubicBezTo>
                      <a:pt x="918" y="32080"/>
                      <a:pt x="918" y="32059"/>
                      <a:pt x="918" y="32038"/>
                    </a:cubicBezTo>
                    <a:cubicBezTo>
                      <a:pt x="918" y="32017"/>
                      <a:pt x="939" y="32017"/>
                      <a:pt x="939" y="31996"/>
                    </a:cubicBezTo>
                    <a:cubicBezTo>
                      <a:pt x="960" y="31913"/>
                      <a:pt x="1002" y="31809"/>
                      <a:pt x="1023" y="31725"/>
                    </a:cubicBezTo>
                    <a:cubicBezTo>
                      <a:pt x="1044" y="31663"/>
                      <a:pt x="1085" y="31538"/>
                      <a:pt x="1106" y="31433"/>
                    </a:cubicBezTo>
                    <a:cubicBezTo>
                      <a:pt x="1190" y="31162"/>
                      <a:pt x="1273" y="30933"/>
                      <a:pt x="1356" y="30682"/>
                    </a:cubicBezTo>
                    <a:cubicBezTo>
                      <a:pt x="1419" y="30432"/>
                      <a:pt x="1502" y="30161"/>
                      <a:pt x="1586" y="29890"/>
                    </a:cubicBezTo>
                    <a:cubicBezTo>
                      <a:pt x="1648" y="29765"/>
                      <a:pt x="1690" y="29619"/>
                      <a:pt x="1711" y="29473"/>
                    </a:cubicBezTo>
                    <a:cubicBezTo>
                      <a:pt x="1774" y="29327"/>
                      <a:pt x="1815" y="29160"/>
                      <a:pt x="1857" y="29014"/>
                    </a:cubicBezTo>
                    <a:cubicBezTo>
                      <a:pt x="2191" y="27887"/>
                      <a:pt x="2378" y="26740"/>
                      <a:pt x="2378" y="25572"/>
                    </a:cubicBezTo>
                    <a:cubicBezTo>
                      <a:pt x="2337" y="24571"/>
                      <a:pt x="2191" y="23570"/>
                      <a:pt x="1961" y="22590"/>
                    </a:cubicBezTo>
                    <a:cubicBezTo>
                      <a:pt x="1857" y="22068"/>
                      <a:pt x="1753" y="21547"/>
                      <a:pt x="1669" y="21025"/>
                    </a:cubicBezTo>
                    <a:cubicBezTo>
                      <a:pt x="1648" y="20858"/>
                      <a:pt x="1628" y="20671"/>
                      <a:pt x="1607" y="20504"/>
                    </a:cubicBezTo>
                    <a:cubicBezTo>
                      <a:pt x="1565" y="20170"/>
                      <a:pt x="1565" y="19836"/>
                      <a:pt x="1586" y="19503"/>
                    </a:cubicBezTo>
                    <a:cubicBezTo>
                      <a:pt x="1628" y="19002"/>
                      <a:pt x="1690" y="18522"/>
                      <a:pt x="1774" y="18043"/>
                    </a:cubicBezTo>
                    <a:cubicBezTo>
                      <a:pt x="1857" y="17542"/>
                      <a:pt x="1920" y="17062"/>
                      <a:pt x="1961" y="16562"/>
                    </a:cubicBezTo>
                    <a:cubicBezTo>
                      <a:pt x="2107" y="14560"/>
                      <a:pt x="2399" y="13079"/>
                      <a:pt x="2921" y="11702"/>
                    </a:cubicBezTo>
                    <a:cubicBezTo>
                      <a:pt x="3046" y="11347"/>
                      <a:pt x="3171" y="11014"/>
                      <a:pt x="3317" y="10680"/>
                    </a:cubicBezTo>
                    <a:cubicBezTo>
                      <a:pt x="3484" y="10346"/>
                      <a:pt x="3609" y="9992"/>
                      <a:pt x="3755" y="9637"/>
                    </a:cubicBezTo>
                    <a:cubicBezTo>
                      <a:pt x="3797" y="9491"/>
                      <a:pt x="3859" y="9345"/>
                      <a:pt x="3901" y="9220"/>
                    </a:cubicBezTo>
                    <a:cubicBezTo>
                      <a:pt x="3901" y="9199"/>
                      <a:pt x="3922" y="9178"/>
                      <a:pt x="3922" y="9157"/>
                    </a:cubicBezTo>
                    <a:cubicBezTo>
                      <a:pt x="3964" y="9011"/>
                      <a:pt x="4005" y="8865"/>
                      <a:pt x="4047" y="8719"/>
                    </a:cubicBezTo>
                    <a:cubicBezTo>
                      <a:pt x="4110" y="8532"/>
                      <a:pt x="4151" y="8323"/>
                      <a:pt x="4193" y="8115"/>
                    </a:cubicBezTo>
                    <a:cubicBezTo>
                      <a:pt x="4231" y="7889"/>
                      <a:pt x="4260" y="7660"/>
                      <a:pt x="4278" y="7430"/>
                    </a:cubicBezTo>
                    <a:lnTo>
                      <a:pt x="4278" y="7430"/>
                    </a:lnTo>
                    <a:cubicBezTo>
                      <a:pt x="4305" y="7142"/>
                      <a:pt x="4318" y="6853"/>
                      <a:pt x="4318" y="6571"/>
                    </a:cubicBezTo>
                    <a:cubicBezTo>
                      <a:pt x="4297" y="6029"/>
                      <a:pt x="4235" y="5487"/>
                      <a:pt x="4151" y="4944"/>
                    </a:cubicBezTo>
                    <a:cubicBezTo>
                      <a:pt x="4110" y="4631"/>
                      <a:pt x="4047" y="4298"/>
                      <a:pt x="3964" y="3985"/>
                    </a:cubicBezTo>
                    <a:cubicBezTo>
                      <a:pt x="3943" y="3860"/>
                      <a:pt x="3901" y="3755"/>
                      <a:pt x="3880" y="3630"/>
                    </a:cubicBezTo>
                    <a:cubicBezTo>
                      <a:pt x="3859" y="3505"/>
                      <a:pt x="3818" y="3359"/>
                      <a:pt x="3797" y="3255"/>
                    </a:cubicBezTo>
                    <a:cubicBezTo>
                      <a:pt x="3692" y="2900"/>
                      <a:pt x="3630" y="2546"/>
                      <a:pt x="3588" y="2191"/>
                    </a:cubicBezTo>
                    <a:lnTo>
                      <a:pt x="3588" y="2191"/>
                    </a:lnTo>
                    <a:cubicBezTo>
                      <a:pt x="3589" y="2205"/>
                      <a:pt x="3590" y="2219"/>
                      <a:pt x="3591" y="2232"/>
                    </a:cubicBezTo>
                    <a:lnTo>
                      <a:pt x="3591" y="2232"/>
                    </a:lnTo>
                    <a:cubicBezTo>
                      <a:pt x="3590" y="2226"/>
                      <a:pt x="3589" y="2219"/>
                      <a:pt x="3588" y="2212"/>
                    </a:cubicBezTo>
                    <a:lnTo>
                      <a:pt x="3571" y="2055"/>
                    </a:lnTo>
                    <a:lnTo>
                      <a:pt x="3571" y="2055"/>
                    </a:lnTo>
                    <a:cubicBezTo>
                      <a:pt x="3612" y="2176"/>
                      <a:pt x="3673" y="2277"/>
                      <a:pt x="3734" y="2379"/>
                    </a:cubicBezTo>
                    <a:cubicBezTo>
                      <a:pt x="3797" y="2483"/>
                      <a:pt x="3838" y="2587"/>
                      <a:pt x="3901" y="2692"/>
                    </a:cubicBezTo>
                    <a:cubicBezTo>
                      <a:pt x="3943" y="2796"/>
                      <a:pt x="4005" y="2942"/>
                      <a:pt x="4068" y="3067"/>
                    </a:cubicBezTo>
                    <a:cubicBezTo>
                      <a:pt x="4276" y="3672"/>
                      <a:pt x="4485" y="4298"/>
                      <a:pt x="4652" y="4965"/>
                    </a:cubicBezTo>
                    <a:cubicBezTo>
                      <a:pt x="4673" y="5028"/>
                      <a:pt x="4694" y="5111"/>
                      <a:pt x="4714" y="5174"/>
                    </a:cubicBezTo>
                    <a:cubicBezTo>
                      <a:pt x="5111" y="6634"/>
                      <a:pt x="5361" y="8135"/>
                      <a:pt x="5445" y="9658"/>
                    </a:cubicBezTo>
                    <a:cubicBezTo>
                      <a:pt x="5486" y="11368"/>
                      <a:pt x="5236" y="13079"/>
                      <a:pt x="4986" y="14726"/>
                    </a:cubicBezTo>
                    <a:cubicBezTo>
                      <a:pt x="4777" y="16020"/>
                      <a:pt x="4652" y="17334"/>
                      <a:pt x="4568" y="18668"/>
                    </a:cubicBezTo>
                    <a:cubicBezTo>
                      <a:pt x="4548" y="19982"/>
                      <a:pt x="4631" y="21317"/>
                      <a:pt x="4819" y="22652"/>
                    </a:cubicBezTo>
                    <a:cubicBezTo>
                      <a:pt x="4840" y="22882"/>
                      <a:pt x="4861" y="23111"/>
                      <a:pt x="4881" y="23341"/>
                    </a:cubicBezTo>
                    <a:cubicBezTo>
                      <a:pt x="4923" y="23695"/>
                      <a:pt x="4965" y="24050"/>
                      <a:pt x="5007" y="24404"/>
                    </a:cubicBezTo>
                    <a:cubicBezTo>
                      <a:pt x="5173" y="26323"/>
                      <a:pt x="5278" y="28263"/>
                      <a:pt x="5299" y="30203"/>
                    </a:cubicBezTo>
                    <a:cubicBezTo>
                      <a:pt x="5319" y="31225"/>
                      <a:pt x="5299" y="32268"/>
                      <a:pt x="5278" y="33290"/>
                    </a:cubicBezTo>
                    <a:lnTo>
                      <a:pt x="5278" y="33498"/>
                    </a:lnTo>
                    <a:lnTo>
                      <a:pt x="5278" y="33519"/>
                    </a:lnTo>
                    <a:lnTo>
                      <a:pt x="5278" y="33665"/>
                    </a:lnTo>
                    <a:cubicBezTo>
                      <a:pt x="5257" y="34416"/>
                      <a:pt x="5215" y="35188"/>
                      <a:pt x="5278" y="35959"/>
                    </a:cubicBezTo>
                    <a:cubicBezTo>
                      <a:pt x="5278" y="36126"/>
                      <a:pt x="5299" y="36293"/>
                      <a:pt x="5319" y="36460"/>
                    </a:cubicBezTo>
                    <a:cubicBezTo>
                      <a:pt x="5403" y="37252"/>
                      <a:pt x="5549" y="38066"/>
                      <a:pt x="5737" y="38838"/>
                    </a:cubicBezTo>
                    <a:cubicBezTo>
                      <a:pt x="5820" y="39234"/>
                      <a:pt x="5903" y="39630"/>
                      <a:pt x="6008" y="40027"/>
                    </a:cubicBezTo>
                    <a:cubicBezTo>
                      <a:pt x="6070" y="40360"/>
                      <a:pt x="6112" y="40673"/>
                      <a:pt x="6154" y="41007"/>
                    </a:cubicBezTo>
                    <a:cubicBezTo>
                      <a:pt x="6154" y="41132"/>
                      <a:pt x="6175" y="41278"/>
                      <a:pt x="6195" y="41424"/>
                    </a:cubicBezTo>
                    <a:cubicBezTo>
                      <a:pt x="6195" y="41570"/>
                      <a:pt x="6216" y="41737"/>
                      <a:pt x="6216" y="41904"/>
                    </a:cubicBezTo>
                    <a:cubicBezTo>
                      <a:pt x="6237" y="42300"/>
                      <a:pt x="6237" y="42717"/>
                      <a:pt x="6237" y="43113"/>
                    </a:cubicBezTo>
                    <a:lnTo>
                      <a:pt x="6237" y="43364"/>
                    </a:lnTo>
                    <a:cubicBezTo>
                      <a:pt x="6237" y="43572"/>
                      <a:pt x="6237" y="43760"/>
                      <a:pt x="6216" y="43969"/>
                    </a:cubicBezTo>
                    <a:cubicBezTo>
                      <a:pt x="6216" y="44156"/>
                      <a:pt x="6216" y="44323"/>
                      <a:pt x="6195" y="44490"/>
                    </a:cubicBezTo>
                    <a:cubicBezTo>
                      <a:pt x="6195" y="44657"/>
                      <a:pt x="6195" y="44782"/>
                      <a:pt x="6175" y="44907"/>
                    </a:cubicBezTo>
                    <a:lnTo>
                      <a:pt x="6175" y="45095"/>
                    </a:lnTo>
                    <a:cubicBezTo>
                      <a:pt x="6175" y="45199"/>
                      <a:pt x="6175" y="45324"/>
                      <a:pt x="6175" y="45449"/>
                    </a:cubicBezTo>
                    <a:cubicBezTo>
                      <a:pt x="6154" y="45554"/>
                      <a:pt x="6175" y="45616"/>
                      <a:pt x="6175" y="45700"/>
                    </a:cubicBezTo>
                    <a:lnTo>
                      <a:pt x="6175" y="45929"/>
                    </a:lnTo>
                    <a:cubicBezTo>
                      <a:pt x="6154" y="46346"/>
                      <a:pt x="6133" y="46763"/>
                      <a:pt x="6133" y="47201"/>
                    </a:cubicBezTo>
                    <a:lnTo>
                      <a:pt x="6133" y="47994"/>
                    </a:lnTo>
                    <a:cubicBezTo>
                      <a:pt x="6133" y="48265"/>
                      <a:pt x="6112" y="48578"/>
                      <a:pt x="6091" y="48870"/>
                    </a:cubicBezTo>
                    <a:cubicBezTo>
                      <a:pt x="6091" y="48995"/>
                      <a:pt x="6091" y="49100"/>
                      <a:pt x="6070" y="49225"/>
                    </a:cubicBezTo>
                    <a:cubicBezTo>
                      <a:pt x="6070" y="49225"/>
                      <a:pt x="6070" y="49246"/>
                      <a:pt x="6070" y="49266"/>
                    </a:cubicBezTo>
                    <a:cubicBezTo>
                      <a:pt x="6049" y="49788"/>
                      <a:pt x="5987" y="50309"/>
                      <a:pt x="5903" y="50852"/>
                    </a:cubicBezTo>
                    <a:cubicBezTo>
                      <a:pt x="5903" y="50872"/>
                      <a:pt x="5903" y="50893"/>
                      <a:pt x="5903" y="50914"/>
                    </a:cubicBezTo>
                    <a:cubicBezTo>
                      <a:pt x="5841" y="51269"/>
                      <a:pt x="5778" y="51623"/>
                      <a:pt x="5695" y="51978"/>
                    </a:cubicBezTo>
                    <a:cubicBezTo>
                      <a:pt x="5653" y="52166"/>
                      <a:pt x="5591" y="52332"/>
                      <a:pt x="5549" y="52520"/>
                    </a:cubicBezTo>
                    <a:cubicBezTo>
                      <a:pt x="5507" y="52624"/>
                      <a:pt x="5486" y="52708"/>
                      <a:pt x="5445" y="52812"/>
                    </a:cubicBezTo>
                    <a:cubicBezTo>
                      <a:pt x="5424" y="52916"/>
                      <a:pt x="5403" y="52979"/>
                      <a:pt x="5361" y="53062"/>
                    </a:cubicBezTo>
                    <a:cubicBezTo>
                      <a:pt x="5340" y="53146"/>
                      <a:pt x="5299" y="53229"/>
                      <a:pt x="5278" y="53313"/>
                    </a:cubicBezTo>
                    <a:cubicBezTo>
                      <a:pt x="5257" y="53375"/>
                      <a:pt x="5236" y="53438"/>
                      <a:pt x="5194" y="53500"/>
                    </a:cubicBezTo>
                    <a:cubicBezTo>
                      <a:pt x="5194" y="53500"/>
                      <a:pt x="5194" y="53521"/>
                      <a:pt x="5173" y="53521"/>
                    </a:cubicBezTo>
                    <a:cubicBezTo>
                      <a:pt x="5173" y="53563"/>
                      <a:pt x="5153" y="53584"/>
                      <a:pt x="5132" y="53626"/>
                    </a:cubicBezTo>
                    <a:cubicBezTo>
                      <a:pt x="5111" y="53688"/>
                      <a:pt x="5090" y="53730"/>
                      <a:pt x="5069" y="53772"/>
                    </a:cubicBezTo>
                    <a:cubicBezTo>
                      <a:pt x="5048" y="53834"/>
                      <a:pt x="5007" y="53918"/>
                      <a:pt x="4986" y="53980"/>
                    </a:cubicBezTo>
                    <a:cubicBezTo>
                      <a:pt x="4986" y="53980"/>
                      <a:pt x="4965" y="54001"/>
                      <a:pt x="4965" y="54022"/>
                    </a:cubicBezTo>
                    <a:lnTo>
                      <a:pt x="4965" y="54043"/>
                    </a:lnTo>
                    <a:cubicBezTo>
                      <a:pt x="4944" y="54064"/>
                      <a:pt x="4944" y="54084"/>
                      <a:pt x="4923" y="54126"/>
                    </a:cubicBezTo>
                    <a:cubicBezTo>
                      <a:pt x="4902" y="54147"/>
                      <a:pt x="4902" y="54168"/>
                      <a:pt x="4881" y="54189"/>
                    </a:cubicBezTo>
                    <a:lnTo>
                      <a:pt x="5236" y="54189"/>
                    </a:lnTo>
                    <a:cubicBezTo>
                      <a:pt x="5257" y="54147"/>
                      <a:pt x="5278" y="54105"/>
                      <a:pt x="5278" y="54064"/>
                    </a:cubicBezTo>
                    <a:cubicBezTo>
                      <a:pt x="5299" y="54022"/>
                      <a:pt x="5319" y="54001"/>
                      <a:pt x="5340" y="53959"/>
                    </a:cubicBezTo>
                    <a:cubicBezTo>
                      <a:pt x="5361" y="53938"/>
                      <a:pt x="5403" y="53834"/>
                      <a:pt x="5424" y="53772"/>
                    </a:cubicBezTo>
                    <a:cubicBezTo>
                      <a:pt x="5424" y="53751"/>
                      <a:pt x="5424" y="53751"/>
                      <a:pt x="5424" y="53751"/>
                    </a:cubicBezTo>
                    <a:cubicBezTo>
                      <a:pt x="5445" y="53688"/>
                      <a:pt x="5465" y="53646"/>
                      <a:pt x="5486" y="53584"/>
                    </a:cubicBezTo>
                    <a:cubicBezTo>
                      <a:pt x="5486" y="53584"/>
                      <a:pt x="5507" y="53563"/>
                      <a:pt x="5507" y="53563"/>
                    </a:cubicBezTo>
                    <a:cubicBezTo>
                      <a:pt x="5528" y="53480"/>
                      <a:pt x="5549" y="53417"/>
                      <a:pt x="5591" y="53354"/>
                    </a:cubicBezTo>
                    <a:cubicBezTo>
                      <a:pt x="5611" y="53292"/>
                      <a:pt x="5653" y="53188"/>
                      <a:pt x="5674" y="53104"/>
                    </a:cubicBezTo>
                    <a:cubicBezTo>
                      <a:pt x="5674" y="53083"/>
                      <a:pt x="5674" y="53083"/>
                      <a:pt x="5674" y="53083"/>
                    </a:cubicBezTo>
                    <a:cubicBezTo>
                      <a:pt x="5737" y="52937"/>
                      <a:pt x="5778" y="52770"/>
                      <a:pt x="5820" y="52624"/>
                    </a:cubicBezTo>
                    <a:cubicBezTo>
                      <a:pt x="5883" y="52437"/>
                      <a:pt x="5924" y="52228"/>
                      <a:pt x="5987" y="52020"/>
                    </a:cubicBezTo>
                    <a:cubicBezTo>
                      <a:pt x="6070" y="51644"/>
                      <a:pt x="6154" y="51248"/>
                      <a:pt x="6216" y="50852"/>
                    </a:cubicBezTo>
                    <a:cubicBezTo>
                      <a:pt x="6341" y="49913"/>
                      <a:pt x="6404" y="48974"/>
                      <a:pt x="6425" y="48036"/>
                    </a:cubicBezTo>
                    <a:cubicBezTo>
                      <a:pt x="6425" y="47806"/>
                      <a:pt x="6425" y="47577"/>
                      <a:pt x="6446" y="47347"/>
                    </a:cubicBezTo>
                    <a:lnTo>
                      <a:pt x="6446" y="47097"/>
                    </a:lnTo>
                    <a:lnTo>
                      <a:pt x="6446" y="46451"/>
                    </a:lnTo>
                    <a:cubicBezTo>
                      <a:pt x="6446" y="46221"/>
                      <a:pt x="6467" y="45929"/>
                      <a:pt x="6467" y="45679"/>
                    </a:cubicBezTo>
                    <a:lnTo>
                      <a:pt x="6467" y="45491"/>
                    </a:lnTo>
                    <a:cubicBezTo>
                      <a:pt x="6467" y="45366"/>
                      <a:pt x="6467" y="45220"/>
                      <a:pt x="6487" y="45095"/>
                    </a:cubicBezTo>
                    <a:cubicBezTo>
                      <a:pt x="6508" y="44719"/>
                      <a:pt x="6529" y="44365"/>
                      <a:pt x="6529" y="43989"/>
                    </a:cubicBezTo>
                    <a:cubicBezTo>
                      <a:pt x="6529" y="43781"/>
                      <a:pt x="6550" y="43572"/>
                      <a:pt x="6550" y="43364"/>
                    </a:cubicBezTo>
                    <a:lnTo>
                      <a:pt x="6550" y="43155"/>
                    </a:lnTo>
                    <a:cubicBezTo>
                      <a:pt x="6550" y="43155"/>
                      <a:pt x="6508" y="43134"/>
                      <a:pt x="6508" y="43134"/>
                    </a:cubicBezTo>
                    <a:lnTo>
                      <a:pt x="6508" y="42446"/>
                    </a:lnTo>
                    <a:cubicBezTo>
                      <a:pt x="6508" y="41987"/>
                      <a:pt x="6487" y="41507"/>
                      <a:pt x="6425" y="41028"/>
                    </a:cubicBezTo>
                    <a:cubicBezTo>
                      <a:pt x="6404" y="40903"/>
                      <a:pt x="6404" y="40777"/>
                      <a:pt x="6383" y="40631"/>
                    </a:cubicBezTo>
                    <a:cubicBezTo>
                      <a:pt x="6362" y="40506"/>
                      <a:pt x="6341" y="40402"/>
                      <a:pt x="6321" y="40277"/>
                    </a:cubicBezTo>
                    <a:cubicBezTo>
                      <a:pt x="6300" y="40152"/>
                      <a:pt x="6279" y="40068"/>
                      <a:pt x="6279" y="39985"/>
                    </a:cubicBezTo>
                    <a:cubicBezTo>
                      <a:pt x="6195" y="39568"/>
                      <a:pt x="6112" y="39171"/>
                      <a:pt x="6008" y="38775"/>
                    </a:cubicBezTo>
                    <a:cubicBezTo>
                      <a:pt x="5966" y="38608"/>
                      <a:pt x="5945" y="38441"/>
                      <a:pt x="5903" y="38274"/>
                    </a:cubicBezTo>
                    <a:cubicBezTo>
                      <a:pt x="5757" y="37670"/>
                      <a:pt x="5653" y="37044"/>
                      <a:pt x="5591" y="36439"/>
                    </a:cubicBezTo>
                    <a:cubicBezTo>
                      <a:pt x="5507" y="35521"/>
                      <a:pt x="5507" y="34604"/>
                      <a:pt x="5549" y="33686"/>
                    </a:cubicBezTo>
                    <a:lnTo>
                      <a:pt x="5570" y="33290"/>
                    </a:lnTo>
                    <a:cubicBezTo>
                      <a:pt x="5591" y="32685"/>
                      <a:pt x="5611" y="32059"/>
                      <a:pt x="5611" y="31454"/>
                    </a:cubicBezTo>
                    <a:lnTo>
                      <a:pt x="5611" y="31100"/>
                    </a:lnTo>
                    <a:lnTo>
                      <a:pt x="5611" y="30161"/>
                    </a:lnTo>
                    <a:cubicBezTo>
                      <a:pt x="5611" y="29493"/>
                      <a:pt x="5570" y="28805"/>
                      <a:pt x="5549" y="28138"/>
                    </a:cubicBezTo>
                    <a:cubicBezTo>
                      <a:pt x="5528" y="27700"/>
                      <a:pt x="5507" y="27283"/>
                      <a:pt x="5486" y="26865"/>
                    </a:cubicBezTo>
                    <a:lnTo>
                      <a:pt x="5486" y="26845"/>
                    </a:lnTo>
                    <a:cubicBezTo>
                      <a:pt x="5486" y="26740"/>
                      <a:pt x="5465" y="26636"/>
                      <a:pt x="5465" y="26532"/>
                    </a:cubicBezTo>
                    <a:cubicBezTo>
                      <a:pt x="5424" y="25823"/>
                      <a:pt x="5361" y="25093"/>
                      <a:pt x="5299" y="24383"/>
                    </a:cubicBezTo>
                    <a:cubicBezTo>
                      <a:pt x="5257" y="24029"/>
                      <a:pt x="5215" y="23674"/>
                      <a:pt x="5194" y="23299"/>
                    </a:cubicBezTo>
                    <a:cubicBezTo>
                      <a:pt x="5153" y="23069"/>
                      <a:pt x="5132" y="22840"/>
                      <a:pt x="5111" y="22611"/>
                    </a:cubicBezTo>
                    <a:cubicBezTo>
                      <a:pt x="4923" y="21317"/>
                      <a:pt x="4840" y="20003"/>
                      <a:pt x="4861" y="18668"/>
                    </a:cubicBezTo>
                    <a:cubicBezTo>
                      <a:pt x="4944" y="17354"/>
                      <a:pt x="5090" y="16061"/>
                      <a:pt x="5299" y="14747"/>
                    </a:cubicBezTo>
                    <a:cubicBezTo>
                      <a:pt x="5486" y="13537"/>
                      <a:pt x="5674" y="12307"/>
                      <a:pt x="5737" y="11055"/>
                    </a:cubicBezTo>
                    <a:cubicBezTo>
                      <a:pt x="5757" y="10576"/>
                      <a:pt x="5778" y="10117"/>
                      <a:pt x="5757" y="9637"/>
                    </a:cubicBezTo>
                    <a:cubicBezTo>
                      <a:pt x="5674" y="8094"/>
                      <a:pt x="5445" y="6571"/>
                      <a:pt x="5027" y="5090"/>
                    </a:cubicBezTo>
                    <a:cubicBezTo>
                      <a:pt x="4965" y="4861"/>
                      <a:pt x="4902" y="4610"/>
                      <a:pt x="4840" y="4381"/>
                    </a:cubicBezTo>
                    <a:cubicBezTo>
                      <a:pt x="4694" y="3880"/>
                      <a:pt x="4527" y="3422"/>
                      <a:pt x="4381" y="2963"/>
                    </a:cubicBezTo>
                    <a:cubicBezTo>
                      <a:pt x="4276" y="2692"/>
                      <a:pt x="4151" y="2441"/>
                      <a:pt x="4005" y="2212"/>
                    </a:cubicBezTo>
                    <a:cubicBezTo>
                      <a:pt x="3964" y="2128"/>
                      <a:pt x="3922" y="2045"/>
                      <a:pt x="3880" y="1941"/>
                    </a:cubicBezTo>
                    <a:cubicBezTo>
                      <a:pt x="3818" y="1816"/>
                      <a:pt x="3755" y="1711"/>
                      <a:pt x="3713" y="1586"/>
                    </a:cubicBezTo>
                    <a:cubicBezTo>
                      <a:pt x="3651" y="1419"/>
                      <a:pt x="3588" y="1252"/>
                      <a:pt x="3567" y="1106"/>
                    </a:cubicBezTo>
                    <a:lnTo>
                      <a:pt x="3505" y="585"/>
                    </a:lnTo>
                    <a:lnTo>
                      <a:pt x="340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8621675" y="3499975"/>
                <a:ext cx="30775" cy="7350"/>
              </a:xfrm>
              <a:custGeom>
                <a:avLst/>
                <a:gdLst/>
                <a:ahLst/>
                <a:cxnLst/>
                <a:rect l="l" t="t" r="r" b="b"/>
                <a:pathLst>
                  <a:path w="1231" h="294" extrusionOk="0">
                    <a:moveTo>
                      <a:pt x="109" y="0"/>
                    </a:moveTo>
                    <a:cubicBezTo>
                      <a:pt x="1" y="0"/>
                      <a:pt x="6" y="189"/>
                      <a:pt x="126" y="189"/>
                    </a:cubicBezTo>
                    <a:lnTo>
                      <a:pt x="146" y="189"/>
                    </a:lnTo>
                    <a:cubicBezTo>
                      <a:pt x="480" y="252"/>
                      <a:pt x="814" y="294"/>
                      <a:pt x="1148" y="294"/>
                    </a:cubicBezTo>
                    <a:cubicBezTo>
                      <a:pt x="1210" y="273"/>
                      <a:pt x="1231" y="189"/>
                      <a:pt x="1168" y="168"/>
                    </a:cubicBezTo>
                    <a:cubicBezTo>
                      <a:pt x="835" y="85"/>
                      <a:pt x="480" y="22"/>
                      <a:pt x="126" y="2"/>
                    </a:cubicBezTo>
                    <a:cubicBezTo>
                      <a:pt x="120" y="1"/>
                      <a:pt x="11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8635225" y="3437100"/>
                <a:ext cx="21925" cy="4525"/>
              </a:xfrm>
              <a:custGeom>
                <a:avLst/>
                <a:gdLst/>
                <a:ahLst/>
                <a:cxnLst/>
                <a:rect l="l" t="t" r="r" b="b"/>
                <a:pathLst>
                  <a:path w="877" h="181" extrusionOk="0">
                    <a:moveTo>
                      <a:pt x="408" y="0"/>
                    </a:moveTo>
                    <a:cubicBezTo>
                      <a:pt x="309" y="0"/>
                      <a:pt x="209" y="5"/>
                      <a:pt x="105" y="14"/>
                    </a:cubicBezTo>
                    <a:cubicBezTo>
                      <a:pt x="1" y="14"/>
                      <a:pt x="1" y="181"/>
                      <a:pt x="105" y="181"/>
                    </a:cubicBezTo>
                    <a:cubicBezTo>
                      <a:pt x="355" y="181"/>
                      <a:pt x="585" y="181"/>
                      <a:pt x="835" y="139"/>
                    </a:cubicBezTo>
                    <a:cubicBezTo>
                      <a:pt x="877" y="118"/>
                      <a:pt x="877" y="55"/>
                      <a:pt x="835" y="35"/>
                    </a:cubicBezTo>
                    <a:cubicBezTo>
                      <a:pt x="688" y="10"/>
                      <a:pt x="549"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8670700" y="3375375"/>
                <a:ext cx="15125" cy="4725"/>
              </a:xfrm>
              <a:custGeom>
                <a:avLst/>
                <a:gdLst/>
                <a:ahLst/>
                <a:cxnLst/>
                <a:rect l="l" t="t" r="r" b="b"/>
                <a:pathLst>
                  <a:path w="605" h="189" extrusionOk="0">
                    <a:moveTo>
                      <a:pt x="104" y="1"/>
                    </a:moveTo>
                    <a:cubicBezTo>
                      <a:pt x="0" y="22"/>
                      <a:pt x="0" y="168"/>
                      <a:pt x="104" y="188"/>
                    </a:cubicBezTo>
                    <a:cubicBezTo>
                      <a:pt x="250" y="188"/>
                      <a:pt x="375" y="168"/>
                      <a:pt x="521" y="168"/>
                    </a:cubicBezTo>
                    <a:cubicBezTo>
                      <a:pt x="605" y="168"/>
                      <a:pt x="605" y="42"/>
                      <a:pt x="521" y="42"/>
                    </a:cubicBezTo>
                    <a:cubicBezTo>
                      <a:pt x="375" y="22"/>
                      <a:pt x="250"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8685800" y="3441400"/>
                <a:ext cx="17775" cy="5450"/>
              </a:xfrm>
              <a:custGeom>
                <a:avLst/>
                <a:gdLst/>
                <a:ahLst/>
                <a:cxnLst/>
                <a:rect l="l" t="t" r="r" b="b"/>
                <a:pathLst>
                  <a:path w="711" h="218" extrusionOk="0">
                    <a:moveTo>
                      <a:pt x="264" y="0"/>
                    </a:moveTo>
                    <a:cubicBezTo>
                      <a:pt x="217" y="0"/>
                      <a:pt x="171" y="3"/>
                      <a:pt x="126" y="9"/>
                    </a:cubicBezTo>
                    <a:cubicBezTo>
                      <a:pt x="1" y="29"/>
                      <a:pt x="1" y="196"/>
                      <a:pt x="126" y="217"/>
                    </a:cubicBezTo>
                    <a:cubicBezTo>
                      <a:pt x="293" y="217"/>
                      <a:pt x="481" y="217"/>
                      <a:pt x="647" y="175"/>
                    </a:cubicBezTo>
                    <a:cubicBezTo>
                      <a:pt x="710" y="155"/>
                      <a:pt x="710" y="71"/>
                      <a:pt x="647" y="50"/>
                    </a:cubicBezTo>
                    <a:cubicBezTo>
                      <a:pt x="525" y="20"/>
                      <a:pt x="392"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8664950" y="3540325"/>
                <a:ext cx="18800" cy="6625"/>
              </a:xfrm>
              <a:custGeom>
                <a:avLst/>
                <a:gdLst/>
                <a:ahLst/>
                <a:cxnLst/>
                <a:rect l="l" t="t" r="r" b="b"/>
                <a:pathLst>
                  <a:path w="752" h="265" extrusionOk="0">
                    <a:moveTo>
                      <a:pt x="355" y="1"/>
                    </a:moveTo>
                    <a:cubicBezTo>
                      <a:pt x="285" y="1"/>
                      <a:pt x="216" y="6"/>
                      <a:pt x="147" y="14"/>
                    </a:cubicBezTo>
                    <a:cubicBezTo>
                      <a:pt x="1" y="35"/>
                      <a:pt x="1" y="244"/>
                      <a:pt x="147" y="265"/>
                    </a:cubicBezTo>
                    <a:cubicBezTo>
                      <a:pt x="313" y="265"/>
                      <a:pt x="480" y="265"/>
                      <a:pt x="668" y="223"/>
                    </a:cubicBezTo>
                    <a:cubicBezTo>
                      <a:pt x="751" y="202"/>
                      <a:pt x="751" y="77"/>
                      <a:pt x="668" y="35"/>
                    </a:cubicBezTo>
                    <a:cubicBezTo>
                      <a:pt x="558" y="11"/>
                      <a:pt x="455" y="1"/>
                      <a:pt x="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8652425" y="3622550"/>
                <a:ext cx="13075" cy="5225"/>
              </a:xfrm>
              <a:custGeom>
                <a:avLst/>
                <a:gdLst/>
                <a:ahLst/>
                <a:cxnLst/>
                <a:rect l="l" t="t" r="r" b="b"/>
                <a:pathLst>
                  <a:path w="523" h="209" extrusionOk="0">
                    <a:moveTo>
                      <a:pt x="126" y="0"/>
                    </a:moveTo>
                    <a:cubicBezTo>
                      <a:pt x="1" y="0"/>
                      <a:pt x="1" y="209"/>
                      <a:pt x="126" y="209"/>
                    </a:cubicBezTo>
                    <a:cubicBezTo>
                      <a:pt x="230" y="209"/>
                      <a:pt x="356" y="188"/>
                      <a:pt x="460" y="167"/>
                    </a:cubicBezTo>
                    <a:cubicBezTo>
                      <a:pt x="522" y="167"/>
                      <a:pt x="522" y="63"/>
                      <a:pt x="460" y="42"/>
                    </a:cubicBezTo>
                    <a:cubicBezTo>
                      <a:pt x="356" y="21"/>
                      <a:pt x="23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8613850" y="3696575"/>
                <a:ext cx="18800" cy="7325"/>
              </a:xfrm>
              <a:custGeom>
                <a:avLst/>
                <a:gdLst/>
                <a:ahLst/>
                <a:cxnLst/>
                <a:rect l="l" t="t" r="r" b="b"/>
                <a:pathLst>
                  <a:path w="752" h="293" extrusionOk="0">
                    <a:moveTo>
                      <a:pt x="147" y="1"/>
                    </a:moveTo>
                    <a:cubicBezTo>
                      <a:pt x="1" y="1"/>
                      <a:pt x="1" y="209"/>
                      <a:pt x="147" y="230"/>
                    </a:cubicBezTo>
                    <a:cubicBezTo>
                      <a:pt x="251" y="230"/>
                      <a:pt x="355" y="251"/>
                      <a:pt x="459" y="251"/>
                    </a:cubicBezTo>
                    <a:lnTo>
                      <a:pt x="493" y="251"/>
                    </a:lnTo>
                    <a:cubicBezTo>
                      <a:pt x="501" y="275"/>
                      <a:pt x="519" y="293"/>
                      <a:pt x="543" y="293"/>
                    </a:cubicBezTo>
                    <a:cubicBezTo>
                      <a:pt x="626" y="272"/>
                      <a:pt x="710" y="293"/>
                      <a:pt x="731" y="209"/>
                    </a:cubicBezTo>
                    <a:cubicBezTo>
                      <a:pt x="751" y="147"/>
                      <a:pt x="689" y="126"/>
                      <a:pt x="647" y="105"/>
                    </a:cubicBezTo>
                    <a:cubicBezTo>
                      <a:pt x="480" y="43"/>
                      <a:pt x="313" y="22"/>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a:off x="8628450" y="3769075"/>
                <a:ext cx="34450" cy="8900"/>
              </a:xfrm>
              <a:custGeom>
                <a:avLst/>
                <a:gdLst/>
                <a:ahLst/>
                <a:cxnLst/>
                <a:rect l="l" t="t" r="r" b="b"/>
                <a:pathLst>
                  <a:path w="1378" h="356" extrusionOk="0">
                    <a:moveTo>
                      <a:pt x="167" y="0"/>
                    </a:moveTo>
                    <a:cubicBezTo>
                      <a:pt x="1" y="0"/>
                      <a:pt x="1" y="271"/>
                      <a:pt x="167" y="292"/>
                    </a:cubicBezTo>
                    <a:cubicBezTo>
                      <a:pt x="410" y="332"/>
                      <a:pt x="661" y="355"/>
                      <a:pt x="910" y="355"/>
                    </a:cubicBezTo>
                    <a:cubicBezTo>
                      <a:pt x="1046" y="355"/>
                      <a:pt x="1182" y="349"/>
                      <a:pt x="1315" y="334"/>
                    </a:cubicBezTo>
                    <a:cubicBezTo>
                      <a:pt x="1356" y="313"/>
                      <a:pt x="1377" y="250"/>
                      <a:pt x="1335" y="209"/>
                    </a:cubicBezTo>
                    <a:cubicBezTo>
                      <a:pt x="960" y="84"/>
                      <a:pt x="564" y="21"/>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a:off x="8618025" y="3859275"/>
                <a:ext cx="15150" cy="6800"/>
              </a:xfrm>
              <a:custGeom>
                <a:avLst/>
                <a:gdLst/>
                <a:ahLst/>
                <a:cxnLst/>
                <a:rect l="l" t="t" r="r" b="b"/>
                <a:pathLst>
                  <a:path w="606" h="272" extrusionOk="0">
                    <a:moveTo>
                      <a:pt x="188" y="0"/>
                    </a:moveTo>
                    <a:cubicBezTo>
                      <a:pt x="0" y="0"/>
                      <a:pt x="0" y="272"/>
                      <a:pt x="188" y="272"/>
                    </a:cubicBezTo>
                    <a:cubicBezTo>
                      <a:pt x="292" y="272"/>
                      <a:pt x="397" y="251"/>
                      <a:pt x="522" y="230"/>
                    </a:cubicBezTo>
                    <a:cubicBezTo>
                      <a:pt x="605" y="209"/>
                      <a:pt x="605" y="63"/>
                      <a:pt x="522" y="42"/>
                    </a:cubicBezTo>
                    <a:cubicBezTo>
                      <a:pt x="397" y="0"/>
                      <a:pt x="292"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a:off x="8602650" y="3917650"/>
                <a:ext cx="27900" cy="9050"/>
              </a:xfrm>
              <a:custGeom>
                <a:avLst/>
                <a:gdLst/>
                <a:ahLst/>
                <a:cxnLst/>
                <a:rect l="l" t="t" r="r" b="b"/>
                <a:pathLst>
                  <a:path w="1116" h="362" extrusionOk="0">
                    <a:moveTo>
                      <a:pt x="669" y="0"/>
                    </a:moveTo>
                    <a:cubicBezTo>
                      <a:pt x="478" y="0"/>
                      <a:pt x="289" y="48"/>
                      <a:pt x="115" y="147"/>
                    </a:cubicBezTo>
                    <a:cubicBezTo>
                      <a:pt x="1" y="185"/>
                      <a:pt x="60" y="362"/>
                      <a:pt x="181" y="362"/>
                    </a:cubicBezTo>
                    <a:cubicBezTo>
                      <a:pt x="193" y="362"/>
                      <a:pt x="206" y="360"/>
                      <a:pt x="219" y="356"/>
                    </a:cubicBezTo>
                    <a:cubicBezTo>
                      <a:pt x="344" y="314"/>
                      <a:pt x="490" y="273"/>
                      <a:pt x="636" y="252"/>
                    </a:cubicBezTo>
                    <a:cubicBezTo>
                      <a:pt x="761" y="252"/>
                      <a:pt x="907" y="252"/>
                      <a:pt x="1012" y="231"/>
                    </a:cubicBezTo>
                    <a:cubicBezTo>
                      <a:pt x="1095" y="210"/>
                      <a:pt x="1116" y="106"/>
                      <a:pt x="1053" y="64"/>
                    </a:cubicBezTo>
                    <a:cubicBezTo>
                      <a:pt x="927" y="22"/>
                      <a:pt x="798"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a:off x="8618550" y="3958875"/>
                <a:ext cx="21400" cy="6475"/>
              </a:xfrm>
              <a:custGeom>
                <a:avLst/>
                <a:gdLst/>
                <a:ahLst/>
                <a:cxnLst/>
                <a:rect l="l" t="t" r="r" b="b"/>
                <a:pathLst>
                  <a:path w="856" h="259" extrusionOk="0">
                    <a:moveTo>
                      <a:pt x="167" y="0"/>
                    </a:moveTo>
                    <a:cubicBezTo>
                      <a:pt x="0" y="0"/>
                      <a:pt x="0" y="250"/>
                      <a:pt x="167" y="250"/>
                    </a:cubicBezTo>
                    <a:cubicBezTo>
                      <a:pt x="223" y="256"/>
                      <a:pt x="279" y="259"/>
                      <a:pt x="335" y="259"/>
                    </a:cubicBezTo>
                    <a:cubicBezTo>
                      <a:pt x="487" y="259"/>
                      <a:pt x="640" y="239"/>
                      <a:pt x="793" y="209"/>
                    </a:cubicBezTo>
                    <a:cubicBezTo>
                      <a:pt x="855" y="188"/>
                      <a:pt x="855" y="84"/>
                      <a:pt x="793" y="42"/>
                    </a:cubicBezTo>
                    <a:cubicBezTo>
                      <a:pt x="584" y="21"/>
                      <a:pt x="37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a:off x="8680900" y="3299100"/>
                <a:ext cx="17450" cy="5900"/>
              </a:xfrm>
              <a:custGeom>
                <a:avLst/>
                <a:gdLst/>
                <a:ahLst/>
                <a:cxnLst/>
                <a:rect l="l" t="t" r="r" b="b"/>
                <a:pathLst>
                  <a:path w="698" h="236" extrusionOk="0">
                    <a:moveTo>
                      <a:pt x="100" y="0"/>
                    </a:moveTo>
                    <a:cubicBezTo>
                      <a:pt x="6" y="0"/>
                      <a:pt x="1" y="155"/>
                      <a:pt x="113" y="173"/>
                    </a:cubicBezTo>
                    <a:cubicBezTo>
                      <a:pt x="280" y="194"/>
                      <a:pt x="447" y="215"/>
                      <a:pt x="614" y="236"/>
                    </a:cubicBezTo>
                    <a:cubicBezTo>
                      <a:pt x="677" y="236"/>
                      <a:pt x="697" y="152"/>
                      <a:pt x="635" y="132"/>
                    </a:cubicBezTo>
                    <a:cubicBezTo>
                      <a:pt x="468" y="90"/>
                      <a:pt x="301" y="48"/>
                      <a:pt x="134" y="6"/>
                    </a:cubicBezTo>
                    <a:cubicBezTo>
                      <a:pt x="122" y="2"/>
                      <a:pt x="110" y="0"/>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
              <p:cNvSpPr/>
              <p:nvPr/>
            </p:nvSpPr>
            <p:spPr>
              <a:xfrm>
                <a:off x="8676550" y="3237050"/>
                <a:ext cx="20750" cy="8725"/>
              </a:xfrm>
              <a:custGeom>
                <a:avLst/>
                <a:gdLst/>
                <a:ahLst/>
                <a:cxnLst/>
                <a:rect l="l" t="t" r="r" b="b"/>
                <a:pathLst>
                  <a:path w="830" h="349" extrusionOk="0">
                    <a:moveTo>
                      <a:pt x="178" y="1"/>
                    </a:moveTo>
                    <a:cubicBezTo>
                      <a:pt x="78" y="1"/>
                      <a:pt x="1" y="167"/>
                      <a:pt x="121" y="236"/>
                    </a:cubicBezTo>
                    <a:cubicBezTo>
                      <a:pt x="233" y="311"/>
                      <a:pt x="361" y="348"/>
                      <a:pt x="490" y="348"/>
                    </a:cubicBezTo>
                    <a:cubicBezTo>
                      <a:pt x="576" y="348"/>
                      <a:pt x="663" y="332"/>
                      <a:pt x="746" y="298"/>
                    </a:cubicBezTo>
                    <a:cubicBezTo>
                      <a:pt x="830" y="257"/>
                      <a:pt x="767" y="132"/>
                      <a:pt x="705" y="132"/>
                    </a:cubicBezTo>
                    <a:cubicBezTo>
                      <a:pt x="538" y="132"/>
                      <a:pt x="371" y="90"/>
                      <a:pt x="246" y="27"/>
                    </a:cubicBezTo>
                    <a:cubicBezTo>
                      <a:pt x="223" y="9"/>
                      <a:pt x="200"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
              <p:cNvSpPr/>
              <p:nvPr/>
            </p:nvSpPr>
            <p:spPr>
              <a:xfrm>
                <a:off x="8672250" y="3160325"/>
                <a:ext cx="21925" cy="6200"/>
              </a:xfrm>
              <a:custGeom>
                <a:avLst/>
                <a:gdLst/>
                <a:ahLst/>
                <a:cxnLst/>
                <a:rect l="l" t="t" r="r" b="b"/>
                <a:pathLst>
                  <a:path w="877" h="248" extrusionOk="0">
                    <a:moveTo>
                      <a:pt x="334" y="1"/>
                    </a:moveTo>
                    <a:cubicBezTo>
                      <a:pt x="271" y="1"/>
                      <a:pt x="208" y="3"/>
                      <a:pt x="147" y="9"/>
                    </a:cubicBezTo>
                    <a:cubicBezTo>
                      <a:pt x="1" y="9"/>
                      <a:pt x="1" y="239"/>
                      <a:pt x="147" y="239"/>
                    </a:cubicBezTo>
                    <a:cubicBezTo>
                      <a:pt x="208" y="245"/>
                      <a:pt x="271" y="247"/>
                      <a:pt x="334" y="247"/>
                    </a:cubicBezTo>
                    <a:cubicBezTo>
                      <a:pt x="488" y="247"/>
                      <a:pt x="646" y="233"/>
                      <a:pt x="793" y="218"/>
                    </a:cubicBezTo>
                    <a:cubicBezTo>
                      <a:pt x="877" y="176"/>
                      <a:pt x="877" y="72"/>
                      <a:pt x="793" y="30"/>
                    </a:cubicBezTo>
                    <a:cubicBezTo>
                      <a:pt x="646" y="15"/>
                      <a:pt x="48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a:off x="8631725" y="3167950"/>
                <a:ext cx="26775" cy="7425"/>
              </a:xfrm>
              <a:custGeom>
                <a:avLst/>
                <a:gdLst/>
                <a:ahLst/>
                <a:cxnLst/>
                <a:rect l="l" t="t" r="r" b="b"/>
                <a:pathLst>
                  <a:path w="1071" h="297" extrusionOk="0">
                    <a:moveTo>
                      <a:pt x="406" y="1"/>
                    </a:moveTo>
                    <a:cubicBezTo>
                      <a:pt x="311" y="1"/>
                      <a:pt x="215" y="13"/>
                      <a:pt x="120" y="38"/>
                    </a:cubicBezTo>
                    <a:cubicBezTo>
                      <a:pt x="1" y="58"/>
                      <a:pt x="33" y="248"/>
                      <a:pt x="162" y="248"/>
                    </a:cubicBezTo>
                    <a:cubicBezTo>
                      <a:pt x="169" y="248"/>
                      <a:pt x="175" y="248"/>
                      <a:pt x="182" y="247"/>
                    </a:cubicBezTo>
                    <a:cubicBezTo>
                      <a:pt x="271" y="232"/>
                      <a:pt x="362" y="225"/>
                      <a:pt x="454" y="225"/>
                    </a:cubicBezTo>
                    <a:cubicBezTo>
                      <a:pt x="622" y="225"/>
                      <a:pt x="793" y="248"/>
                      <a:pt x="954" y="288"/>
                    </a:cubicBezTo>
                    <a:cubicBezTo>
                      <a:pt x="966" y="294"/>
                      <a:pt x="977" y="297"/>
                      <a:pt x="986" y="297"/>
                    </a:cubicBezTo>
                    <a:cubicBezTo>
                      <a:pt x="1047" y="297"/>
                      <a:pt x="1071" y="199"/>
                      <a:pt x="1017" y="163"/>
                    </a:cubicBezTo>
                    <a:cubicBezTo>
                      <a:pt x="828" y="62"/>
                      <a:pt x="62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5"/>
              <p:cNvSpPr/>
              <p:nvPr/>
            </p:nvSpPr>
            <p:spPr>
              <a:xfrm>
                <a:off x="8664425" y="3068550"/>
                <a:ext cx="25450" cy="9750"/>
              </a:xfrm>
              <a:custGeom>
                <a:avLst/>
                <a:gdLst/>
                <a:ahLst/>
                <a:cxnLst/>
                <a:rect l="l" t="t" r="r" b="b"/>
                <a:pathLst>
                  <a:path w="1018" h="390" extrusionOk="0">
                    <a:moveTo>
                      <a:pt x="282" y="0"/>
                    </a:moveTo>
                    <a:cubicBezTo>
                      <a:pt x="237" y="0"/>
                      <a:pt x="192" y="3"/>
                      <a:pt x="147" y="9"/>
                    </a:cubicBezTo>
                    <a:cubicBezTo>
                      <a:pt x="22" y="30"/>
                      <a:pt x="1" y="239"/>
                      <a:pt x="147" y="239"/>
                    </a:cubicBezTo>
                    <a:lnTo>
                      <a:pt x="168" y="239"/>
                    </a:lnTo>
                    <a:cubicBezTo>
                      <a:pt x="212" y="236"/>
                      <a:pt x="255" y="234"/>
                      <a:pt x="298" y="234"/>
                    </a:cubicBezTo>
                    <a:cubicBezTo>
                      <a:pt x="520" y="234"/>
                      <a:pt x="730" y="280"/>
                      <a:pt x="939" y="385"/>
                    </a:cubicBezTo>
                    <a:cubicBezTo>
                      <a:pt x="945" y="388"/>
                      <a:pt x="951" y="389"/>
                      <a:pt x="956" y="389"/>
                    </a:cubicBezTo>
                    <a:cubicBezTo>
                      <a:pt x="991" y="389"/>
                      <a:pt x="1017" y="337"/>
                      <a:pt x="981" y="301"/>
                    </a:cubicBezTo>
                    <a:cubicBezTo>
                      <a:pt x="803" y="105"/>
                      <a:pt x="548"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5"/>
              <p:cNvSpPr/>
              <p:nvPr/>
            </p:nvSpPr>
            <p:spPr>
              <a:xfrm>
                <a:off x="8655175" y="2952500"/>
                <a:ext cx="18150" cy="6825"/>
              </a:xfrm>
              <a:custGeom>
                <a:avLst/>
                <a:gdLst/>
                <a:ahLst/>
                <a:cxnLst/>
                <a:rect l="l" t="t" r="r" b="b"/>
                <a:pathLst>
                  <a:path w="726" h="273" extrusionOk="0">
                    <a:moveTo>
                      <a:pt x="642" y="0"/>
                    </a:moveTo>
                    <a:cubicBezTo>
                      <a:pt x="454" y="21"/>
                      <a:pt x="266" y="42"/>
                      <a:pt x="100" y="84"/>
                    </a:cubicBezTo>
                    <a:cubicBezTo>
                      <a:pt x="1" y="103"/>
                      <a:pt x="33" y="273"/>
                      <a:pt x="125" y="273"/>
                    </a:cubicBezTo>
                    <a:cubicBezTo>
                      <a:pt x="131" y="273"/>
                      <a:pt x="136" y="272"/>
                      <a:pt x="141" y="271"/>
                    </a:cubicBezTo>
                    <a:cubicBezTo>
                      <a:pt x="308" y="230"/>
                      <a:pt x="496" y="188"/>
                      <a:pt x="663" y="146"/>
                    </a:cubicBezTo>
                    <a:cubicBezTo>
                      <a:pt x="725" y="125"/>
                      <a:pt x="725"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
              <p:cNvSpPr/>
              <p:nvPr/>
            </p:nvSpPr>
            <p:spPr>
              <a:xfrm>
                <a:off x="8845900" y="3581350"/>
                <a:ext cx="25575" cy="9925"/>
              </a:xfrm>
              <a:custGeom>
                <a:avLst/>
                <a:gdLst/>
                <a:ahLst/>
                <a:cxnLst/>
                <a:rect l="l" t="t" r="r" b="b"/>
                <a:pathLst>
                  <a:path w="1023" h="397" extrusionOk="0">
                    <a:moveTo>
                      <a:pt x="146" y="0"/>
                    </a:moveTo>
                    <a:cubicBezTo>
                      <a:pt x="0" y="21"/>
                      <a:pt x="0" y="230"/>
                      <a:pt x="146" y="251"/>
                    </a:cubicBezTo>
                    <a:cubicBezTo>
                      <a:pt x="438" y="251"/>
                      <a:pt x="688" y="376"/>
                      <a:pt x="960" y="397"/>
                    </a:cubicBezTo>
                    <a:cubicBezTo>
                      <a:pt x="1001" y="376"/>
                      <a:pt x="1022" y="334"/>
                      <a:pt x="1022" y="313"/>
                    </a:cubicBezTo>
                    <a:cubicBezTo>
                      <a:pt x="814" y="42"/>
                      <a:pt x="438"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
              <p:cNvSpPr/>
              <p:nvPr/>
            </p:nvSpPr>
            <p:spPr>
              <a:xfrm>
                <a:off x="8823475" y="3658000"/>
                <a:ext cx="13575" cy="6275"/>
              </a:xfrm>
              <a:custGeom>
                <a:avLst/>
                <a:gdLst/>
                <a:ahLst/>
                <a:cxnLst/>
                <a:rect l="l" t="t" r="r" b="b"/>
                <a:pathLst>
                  <a:path w="543" h="251" extrusionOk="0">
                    <a:moveTo>
                      <a:pt x="125" y="0"/>
                    </a:moveTo>
                    <a:cubicBezTo>
                      <a:pt x="0" y="42"/>
                      <a:pt x="0" y="230"/>
                      <a:pt x="125" y="251"/>
                    </a:cubicBezTo>
                    <a:lnTo>
                      <a:pt x="313" y="251"/>
                    </a:lnTo>
                    <a:cubicBezTo>
                      <a:pt x="355" y="251"/>
                      <a:pt x="397" y="230"/>
                      <a:pt x="459" y="209"/>
                    </a:cubicBezTo>
                    <a:cubicBezTo>
                      <a:pt x="543" y="188"/>
                      <a:pt x="543" y="63"/>
                      <a:pt x="459" y="42"/>
                    </a:cubicBezTo>
                    <a:cubicBezTo>
                      <a:pt x="397" y="42"/>
                      <a:pt x="355" y="0"/>
                      <a:pt x="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5"/>
              <p:cNvSpPr/>
              <p:nvPr/>
            </p:nvSpPr>
            <p:spPr>
              <a:xfrm>
                <a:off x="8777050" y="3741775"/>
                <a:ext cx="28200" cy="8025"/>
              </a:xfrm>
              <a:custGeom>
                <a:avLst/>
                <a:gdLst/>
                <a:ahLst/>
                <a:cxnLst/>
                <a:rect l="l" t="t" r="r" b="b"/>
                <a:pathLst>
                  <a:path w="1128" h="321" extrusionOk="0">
                    <a:moveTo>
                      <a:pt x="407" y="0"/>
                    </a:moveTo>
                    <a:cubicBezTo>
                      <a:pt x="314" y="0"/>
                      <a:pt x="220" y="10"/>
                      <a:pt x="126" y="28"/>
                    </a:cubicBezTo>
                    <a:cubicBezTo>
                      <a:pt x="1" y="49"/>
                      <a:pt x="22" y="237"/>
                      <a:pt x="147" y="237"/>
                    </a:cubicBezTo>
                    <a:cubicBezTo>
                      <a:pt x="293" y="237"/>
                      <a:pt x="446" y="249"/>
                      <a:pt x="598" y="267"/>
                    </a:cubicBezTo>
                    <a:lnTo>
                      <a:pt x="598" y="267"/>
                    </a:lnTo>
                    <a:cubicBezTo>
                      <a:pt x="608" y="282"/>
                      <a:pt x="625" y="294"/>
                      <a:pt x="648" y="299"/>
                    </a:cubicBezTo>
                    <a:lnTo>
                      <a:pt x="968" y="318"/>
                    </a:lnTo>
                    <a:lnTo>
                      <a:pt x="968" y="318"/>
                    </a:lnTo>
                    <a:cubicBezTo>
                      <a:pt x="973" y="319"/>
                      <a:pt x="977" y="320"/>
                      <a:pt x="981" y="320"/>
                    </a:cubicBezTo>
                    <a:lnTo>
                      <a:pt x="981" y="319"/>
                    </a:lnTo>
                    <a:lnTo>
                      <a:pt x="981" y="319"/>
                    </a:lnTo>
                    <a:lnTo>
                      <a:pt x="1002" y="320"/>
                    </a:lnTo>
                    <a:cubicBezTo>
                      <a:pt x="1086" y="320"/>
                      <a:pt x="1127" y="195"/>
                      <a:pt x="1044" y="153"/>
                    </a:cubicBezTo>
                    <a:cubicBezTo>
                      <a:pt x="839" y="51"/>
                      <a:pt x="625" y="0"/>
                      <a:pt x="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a:off x="8802250" y="3807225"/>
                <a:ext cx="30000" cy="10950"/>
              </a:xfrm>
              <a:custGeom>
                <a:avLst/>
                <a:gdLst/>
                <a:ahLst/>
                <a:cxnLst/>
                <a:rect l="l" t="t" r="r" b="b"/>
                <a:pathLst>
                  <a:path w="1200" h="438" extrusionOk="0">
                    <a:moveTo>
                      <a:pt x="490" y="0"/>
                    </a:moveTo>
                    <a:cubicBezTo>
                      <a:pt x="367" y="0"/>
                      <a:pt x="241" y="26"/>
                      <a:pt x="119" y="80"/>
                    </a:cubicBezTo>
                    <a:cubicBezTo>
                      <a:pt x="0" y="120"/>
                      <a:pt x="32" y="311"/>
                      <a:pt x="162" y="311"/>
                    </a:cubicBezTo>
                    <a:cubicBezTo>
                      <a:pt x="168" y="311"/>
                      <a:pt x="175" y="311"/>
                      <a:pt x="182" y="310"/>
                    </a:cubicBezTo>
                    <a:lnTo>
                      <a:pt x="203" y="310"/>
                    </a:lnTo>
                    <a:cubicBezTo>
                      <a:pt x="290" y="291"/>
                      <a:pt x="380" y="281"/>
                      <a:pt x="469" y="281"/>
                    </a:cubicBezTo>
                    <a:cubicBezTo>
                      <a:pt x="679" y="281"/>
                      <a:pt x="889" y="332"/>
                      <a:pt x="1079" y="435"/>
                    </a:cubicBezTo>
                    <a:cubicBezTo>
                      <a:pt x="1085" y="437"/>
                      <a:pt x="1092" y="438"/>
                      <a:pt x="1099" y="438"/>
                    </a:cubicBezTo>
                    <a:cubicBezTo>
                      <a:pt x="1153" y="438"/>
                      <a:pt x="1199" y="365"/>
                      <a:pt x="1162" y="310"/>
                    </a:cubicBezTo>
                    <a:cubicBezTo>
                      <a:pt x="993" y="112"/>
                      <a:pt x="747"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8870575" y="3502575"/>
                <a:ext cx="30100" cy="12050"/>
              </a:xfrm>
              <a:custGeom>
                <a:avLst/>
                <a:gdLst/>
                <a:ahLst/>
                <a:cxnLst/>
                <a:rect l="l" t="t" r="r" b="b"/>
                <a:pathLst>
                  <a:path w="1204" h="482" extrusionOk="0">
                    <a:moveTo>
                      <a:pt x="203" y="0"/>
                    </a:moveTo>
                    <a:cubicBezTo>
                      <a:pt x="87" y="0"/>
                      <a:pt x="0" y="171"/>
                      <a:pt x="119" y="210"/>
                    </a:cubicBezTo>
                    <a:cubicBezTo>
                      <a:pt x="432" y="356"/>
                      <a:pt x="765" y="440"/>
                      <a:pt x="1120" y="482"/>
                    </a:cubicBezTo>
                    <a:cubicBezTo>
                      <a:pt x="1182" y="461"/>
                      <a:pt x="1203" y="377"/>
                      <a:pt x="1141" y="336"/>
                    </a:cubicBezTo>
                    <a:cubicBezTo>
                      <a:pt x="849" y="169"/>
                      <a:pt x="536" y="44"/>
                      <a:pt x="223" y="2"/>
                    </a:cubicBezTo>
                    <a:cubicBezTo>
                      <a:pt x="216" y="1"/>
                      <a:pt x="21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8863575" y="3688950"/>
                <a:ext cx="16625" cy="9300"/>
              </a:xfrm>
              <a:custGeom>
                <a:avLst/>
                <a:gdLst/>
                <a:ahLst/>
                <a:cxnLst/>
                <a:rect l="l" t="t" r="r" b="b"/>
                <a:pathLst>
                  <a:path w="665" h="372" extrusionOk="0">
                    <a:moveTo>
                      <a:pt x="156" y="0"/>
                    </a:moveTo>
                    <a:cubicBezTo>
                      <a:pt x="59" y="0"/>
                      <a:pt x="1" y="128"/>
                      <a:pt x="107" y="181"/>
                    </a:cubicBezTo>
                    <a:cubicBezTo>
                      <a:pt x="253" y="264"/>
                      <a:pt x="399" y="327"/>
                      <a:pt x="545" y="368"/>
                    </a:cubicBezTo>
                    <a:cubicBezTo>
                      <a:pt x="552" y="370"/>
                      <a:pt x="559" y="371"/>
                      <a:pt x="566" y="371"/>
                    </a:cubicBezTo>
                    <a:cubicBezTo>
                      <a:pt x="635" y="371"/>
                      <a:pt x="664" y="281"/>
                      <a:pt x="607" y="243"/>
                    </a:cubicBezTo>
                    <a:cubicBezTo>
                      <a:pt x="482" y="160"/>
                      <a:pt x="357" y="76"/>
                      <a:pt x="211" y="14"/>
                    </a:cubicBezTo>
                    <a:cubicBezTo>
                      <a:pt x="192" y="4"/>
                      <a:pt x="17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8739000" y="3913500"/>
                <a:ext cx="15675" cy="5775"/>
              </a:xfrm>
              <a:custGeom>
                <a:avLst/>
                <a:gdLst/>
                <a:ahLst/>
                <a:cxnLst/>
                <a:rect l="l" t="t" r="r" b="b"/>
                <a:pathLst>
                  <a:path w="627" h="231" extrusionOk="0">
                    <a:moveTo>
                      <a:pt x="146" y="1"/>
                    </a:moveTo>
                    <a:cubicBezTo>
                      <a:pt x="0" y="21"/>
                      <a:pt x="0" y="209"/>
                      <a:pt x="146" y="230"/>
                    </a:cubicBezTo>
                    <a:cubicBezTo>
                      <a:pt x="272" y="230"/>
                      <a:pt x="418" y="209"/>
                      <a:pt x="543" y="188"/>
                    </a:cubicBezTo>
                    <a:cubicBezTo>
                      <a:pt x="626" y="167"/>
                      <a:pt x="626" y="42"/>
                      <a:pt x="543" y="21"/>
                    </a:cubicBezTo>
                    <a:cubicBezTo>
                      <a:pt x="418" y="1"/>
                      <a:pt x="27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8787125" y="4000025"/>
                <a:ext cx="25950" cy="7025"/>
              </a:xfrm>
              <a:custGeom>
                <a:avLst/>
                <a:gdLst/>
                <a:ahLst/>
                <a:cxnLst/>
                <a:rect l="l" t="t" r="r" b="b"/>
                <a:pathLst>
                  <a:path w="1038" h="281" extrusionOk="0">
                    <a:moveTo>
                      <a:pt x="165" y="0"/>
                    </a:moveTo>
                    <a:cubicBezTo>
                      <a:pt x="51" y="0"/>
                      <a:pt x="0" y="191"/>
                      <a:pt x="119" y="211"/>
                    </a:cubicBezTo>
                    <a:cubicBezTo>
                      <a:pt x="338" y="257"/>
                      <a:pt x="546" y="281"/>
                      <a:pt x="759" y="281"/>
                    </a:cubicBezTo>
                    <a:cubicBezTo>
                      <a:pt x="830" y="281"/>
                      <a:pt x="902" y="278"/>
                      <a:pt x="975" y="273"/>
                    </a:cubicBezTo>
                    <a:cubicBezTo>
                      <a:pt x="1016" y="273"/>
                      <a:pt x="1037" y="211"/>
                      <a:pt x="995" y="190"/>
                    </a:cubicBezTo>
                    <a:cubicBezTo>
                      <a:pt x="724" y="85"/>
                      <a:pt x="453" y="23"/>
                      <a:pt x="182" y="2"/>
                    </a:cubicBezTo>
                    <a:cubicBezTo>
                      <a:pt x="176" y="1"/>
                      <a:pt x="170"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8704725" y="4038100"/>
                <a:ext cx="27400" cy="14725"/>
              </a:xfrm>
              <a:custGeom>
                <a:avLst/>
                <a:gdLst/>
                <a:ahLst/>
                <a:cxnLst/>
                <a:rect l="l" t="t" r="r" b="b"/>
                <a:pathLst>
                  <a:path w="1096" h="589" extrusionOk="0">
                    <a:moveTo>
                      <a:pt x="205" y="0"/>
                    </a:moveTo>
                    <a:cubicBezTo>
                      <a:pt x="53" y="0"/>
                      <a:pt x="1" y="232"/>
                      <a:pt x="141" y="252"/>
                    </a:cubicBezTo>
                    <a:cubicBezTo>
                      <a:pt x="433" y="314"/>
                      <a:pt x="725" y="419"/>
                      <a:pt x="975" y="586"/>
                    </a:cubicBezTo>
                    <a:cubicBezTo>
                      <a:pt x="982" y="588"/>
                      <a:pt x="989" y="589"/>
                      <a:pt x="995" y="589"/>
                    </a:cubicBezTo>
                    <a:cubicBezTo>
                      <a:pt x="1050" y="589"/>
                      <a:pt x="1096" y="518"/>
                      <a:pt x="1059" y="481"/>
                    </a:cubicBezTo>
                    <a:cubicBezTo>
                      <a:pt x="829" y="231"/>
                      <a:pt x="537" y="64"/>
                      <a:pt x="224" y="2"/>
                    </a:cubicBezTo>
                    <a:cubicBezTo>
                      <a:pt x="218" y="1"/>
                      <a:pt x="21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8342000" y="4037900"/>
                <a:ext cx="17925" cy="8950"/>
              </a:xfrm>
              <a:custGeom>
                <a:avLst/>
                <a:gdLst/>
                <a:ahLst/>
                <a:cxnLst/>
                <a:rect l="l" t="t" r="r" b="b"/>
                <a:pathLst>
                  <a:path w="717" h="358" extrusionOk="0">
                    <a:moveTo>
                      <a:pt x="479" y="1"/>
                    </a:moveTo>
                    <a:cubicBezTo>
                      <a:pt x="347" y="1"/>
                      <a:pt x="207" y="74"/>
                      <a:pt x="112" y="156"/>
                    </a:cubicBezTo>
                    <a:cubicBezTo>
                      <a:pt x="1" y="251"/>
                      <a:pt x="83" y="358"/>
                      <a:pt x="184" y="358"/>
                    </a:cubicBezTo>
                    <a:cubicBezTo>
                      <a:pt x="215" y="358"/>
                      <a:pt x="249" y="347"/>
                      <a:pt x="279" y="322"/>
                    </a:cubicBezTo>
                    <a:cubicBezTo>
                      <a:pt x="404" y="218"/>
                      <a:pt x="508" y="281"/>
                      <a:pt x="633" y="239"/>
                    </a:cubicBezTo>
                    <a:cubicBezTo>
                      <a:pt x="696" y="218"/>
                      <a:pt x="717" y="114"/>
                      <a:pt x="675" y="72"/>
                    </a:cubicBezTo>
                    <a:cubicBezTo>
                      <a:pt x="617" y="21"/>
                      <a:pt x="549"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a:off x="8330075" y="3980675"/>
                <a:ext cx="16700" cy="17800"/>
              </a:xfrm>
              <a:custGeom>
                <a:avLst/>
                <a:gdLst/>
                <a:ahLst/>
                <a:cxnLst/>
                <a:rect l="l" t="t" r="r" b="b"/>
                <a:pathLst>
                  <a:path w="668" h="712" extrusionOk="0">
                    <a:moveTo>
                      <a:pt x="573" y="1"/>
                    </a:moveTo>
                    <a:cubicBezTo>
                      <a:pt x="565" y="1"/>
                      <a:pt x="556" y="2"/>
                      <a:pt x="547" y="4"/>
                    </a:cubicBezTo>
                    <a:cubicBezTo>
                      <a:pt x="276" y="67"/>
                      <a:pt x="68" y="275"/>
                      <a:pt x="26" y="547"/>
                    </a:cubicBezTo>
                    <a:cubicBezTo>
                      <a:pt x="0" y="649"/>
                      <a:pt x="84" y="712"/>
                      <a:pt x="163" y="712"/>
                    </a:cubicBezTo>
                    <a:cubicBezTo>
                      <a:pt x="212" y="712"/>
                      <a:pt x="260" y="687"/>
                      <a:pt x="276" y="630"/>
                    </a:cubicBezTo>
                    <a:cubicBezTo>
                      <a:pt x="360" y="442"/>
                      <a:pt x="464" y="255"/>
                      <a:pt x="631" y="129"/>
                    </a:cubicBezTo>
                    <a:cubicBezTo>
                      <a:pt x="668" y="73"/>
                      <a:pt x="639"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a:off x="8295400" y="3922900"/>
                <a:ext cx="22825" cy="8925"/>
              </a:xfrm>
              <a:custGeom>
                <a:avLst/>
                <a:gdLst/>
                <a:ahLst/>
                <a:cxnLst/>
                <a:rect l="l" t="t" r="r" b="b"/>
                <a:pathLst>
                  <a:path w="913" h="357" extrusionOk="0">
                    <a:moveTo>
                      <a:pt x="829" y="0"/>
                    </a:moveTo>
                    <a:cubicBezTo>
                      <a:pt x="579" y="21"/>
                      <a:pt x="349" y="83"/>
                      <a:pt x="99" y="167"/>
                    </a:cubicBezTo>
                    <a:cubicBezTo>
                      <a:pt x="1" y="206"/>
                      <a:pt x="32" y="356"/>
                      <a:pt x="123" y="356"/>
                    </a:cubicBezTo>
                    <a:cubicBezTo>
                      <a:pt x="129" y="356"/>
                      <a:pt x="134" y="356"/>
                      <a:pt x="140" y="355"/>
                    </a:cubicBezTo>
                    <a:cubicBezTo>
                      <a:pt x="391" y="292"/>
                      <a:pt x="641" y="209"/>
                      <a:pt x="871" y="83"/>
                    </a:cubicBezTo>
                    <a:cubicBezTo>
                      <a:pt x="912" y="63"/>
                      <a:pt x="89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8371325" y="3975500"/>
                <a:ext cx="18325" cy="10300"/>
              </a:xfrm>
              <a:custGeom>
                <a:avLst/>
                <a:gdLst/>
                <a:ahLst/>
                <a:cxnLst/>
                <a:rect l="l" t="t" r="r" b="b"/>
                <a:pathLst>
                  <a:path w="733" h="412" extrusionOk="0">
                    <a:moveTo>
                      <a:pt x="508" y="0"/>
                    </a:moveTo>
                    <a:cubicBezTo>
                      <a:pt x="343" y="0"/>
                      <a:pt x="175" y="70"/>
                      <a:pt x="65" y="211"/>
                    </a:cubicBezTo>
                    <a:cubicBezTo>
                      <a:pt x="0" y="292"/>
                      <a:pt x="87" y="411"/>
                      <a:pt x="168" y="411"/>
                    </a:cubicBezTo>
                    <a:cubicBezTo>
                      <a:pt x="191" y="411"/>
                      <a:pt x="214" y="401"/>
                      <a:pt x="232" y="378"/>
                    </a:cubicBezTo>
                    <a:cubicBezTo>
                      <a:pt x="336" y="232"/>
                      <a:pt x="503" y="149"/>
                      <a:pt x="670" y="128"/>
                    </a:cubicBezTo>
                    <a:cubicBezTo>
                      <a:pt x="733" y="128"/>
                      <a:pt x="712" y="44"/>
                      <a:pt x="670" y="24"/>
                    </a:cubicBezTo>
                    <a:cubicBezTo>
                      <a:pt x="618" y="8"/>
                      <a:pt x="563"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a:off x="8394200" y="4059950"/>
                <a:ext cx="20900" cy="14000"/>
              </a:xfrm>
              <a:custGeom>
                <a:avLst/>
                <a:gdLst/>
                <a:ahLst/>
                <a:cxnLst/>
                <a:rect l="l" t="t" r="r" b="b"/>
                <a:pathLst>
                  <a:path w="836" h="560" extrusionOk="0">
                    <a:moveTo>
                      <a:pt x="755" y="0"/>
                    </a:moveTo>
                    <a:cubicBezTo>
                      <a:pt x="749" y="0"/>
                      <a:pt x="742" y="1"/>
                      <a:pt x="735" y="4"/>
                    </a:cubicBezTo>
                    <a:cubicBezTo>
                      <a:pt x="506" y="108"/>
                      <a:pt x="297" y="233"/>
                      <a:pt x="89" y="379"/>
                    </a:cubicBezTo>
                    <a:cubicBezTo>
                      <a:pt x="1" y="432"/>
                      <a:pt x="62" y="560"/>
                      <a:pt x="146" y="560"/>
                    </a:cubicBezTo>
                    <a:cubicBezTo>
                      <a:pt x="161" y="560"/>
                      <a:pt x="177" y="555"/>
                      <a:pt x="193" y="546"/>
                    </a:cubicBezTo>
                    <a:cubicBezTo>
                      <a:pt x="402" y="421"/>
                      <a:pt x="610" y="275"/>
                      <a:pt x="798" y="108"/>
                    </a:cubicBezTo>
                    <a:cubicBezTo>
                      <a:pt x="835" y="71"/>
                      <a:pt x="806"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a:off x="8368775" y="4123650"/>
                <a:ext cx="17750" cy="4700"/>
              </a:xfrm>
              <a:custGeom>
                <a:avLst/>
                <a:gdLst/>
                <a:ahLst/>
                <a:cxnLst/>
                <a:rect l="l" t="t" r="r" b="b"/>
                <a:pathLst>
                  <a:path w="710" h="188" extrusionOk="0">
                    <a:moveTo>
                      <a:pt x="647" y="0"/>
                    </a:moveTo>
                    <a:cubicBezTo>
                      <a:pt x="418" y="21"/>
                      <a:pt x="209" y="63"/>
                      <a:pt x="0" y="146"/>
                    </a:cubicBezTo>
                    <a:cubicBezTo>
                      <a:pt x="167" y="167"/>
                      <a:pt x="313" y="167"/>
                      <a:pt x="501" y="188"/>
                    </a:cubicBezTo>
                    <a:cubicBezTo>
                      <a:pt x="543" y="167"/>
                      <a:pt x="605" y="125"/>
                      <a:pt x="668" y="104"/>
                    </a:cubicBezTo>
                    <a:cubicBezTo>
                      <a:pt x="710" y="63"/>
                      <a:pt x="68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a:off x="8260700" y="3875575"/>
                <a:ext cx="22050" cy="10150"/>
              </a:xfrm>
              <a:custGeom>
                <a:avLst/>
                <a:gdLst/>
                <a:ahLst/>
                <a:cxnLst/>
                <a:rect l="l" t="t" r="r" b="b"/>
                <a:pathLst>
                  <a:path w="882" h="406" extrusionOk="0">
                    <a:moveTo>
                      <a:pt x="584" y="0"/>
                    </a:moveTo>
                    <a:cubicBezTo>
                      <a:pt x="397" y="0"/>
                      <a:pt x="222" y="71"/>
                      <a:pt x="89" y="204"/>
                    </a:cubicBezTo>
                    <a:cubicBezTo>
                      <a:pt x="1" y="274"/>
                      <a:pt x="92" y="405"/>
                      <a:pt x="186" y="405"/>
                    </a:cubicBezTo>
                    <a:cubicBezTo>
                      <a:pt x="203" y="405"/>
                      <a:pt x="219" y="401"/>
                      <a:pt x="235" y="391"/>
                    </a:cubicBezTo>
                    <a:cubicBezTo>
                      <a:pt x="402" y="287"/>
                      <a:pt x="611" y="204"/>
                      <a:pt x="819" y="162"/>
                    </a:cubicBezTo>
                    <a:cubicBezTo>
                      <a:pt x="882" y="141"/>
                      <a:pt x="882" y="58"/>
                      <a:pt x="819" y="37"/>
                    </a:cubicBezTo>
                    <a:cubicBezTo>
                      <a:pt x="740" y="12"/>
                      <a:pt x="661"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a:off x="8217025" y="3812350"/>
                <a:ext cx="4200" cy="3675"/>
              </a:xfrm>
              <a:custGeom>
                <a:avLst/>
                <a:gdLst/>
                <a:ahLst/>
                <a:cxnLst/>
                <a:rect l="l" t="t" r="r" b="b"/>
                <a:pathLst>
                  <a:path w="168" h="147" extrusionOk="0">
                    <a:moveTo>
                      <a:pt x="84" y="0"/>
                    </a:moveTo>
                    <a:cubicBezTo>
                      <a:pt x="1" y="0"/>
                      <a:pt x="1" y="125"/>
                      <a:pt x="84" y="146"/>
                    </a:cubicBezTo>
                    <a:cubicBezTo>
                      <a:pt x="168" y="125"/>
                      <a:pt x="168"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a:off x="8294275" y="3845200"/>
                <a:ext cx="16125" cy="9950"/>
              </a:xfrm>
              <a:custGeom>
                <a:avLst/>
                <a:gdLst/>
                <a:ahLst/>
                <a:cxnLst/>
                <a:rect l="l" t="t" r="r" b="b"/>
                <a:pathLst>
                  <a:path w="645" h="398" extrusionOk="0">
                    <a:moveTo>
                      <a:pt x="444" y="1"/>
                    </a:moveTo>
                    <a:cubicBezTo>
                      <a:pt x="286" y="1"/>
                      <a:pt x="142" y="84"/>
                      <a:pt x="60" y="230"/>
                    </a:cubicBezTo>
                    <a:cubicBezTo>
                      <a:pt x="1" y="319"/>
                      <a:pt x="90" y="398"/>
                      <a:pt x="168" y="398"/>
                    </a:cubicBezTo>
                    <a:cubicBezTo>
                      <a:pt x="200" y="398"/>
                      <a:pt x="230" y="385"/>
                      <a:pt x="248" y="355"/>
                    </a:cubicBezTo>
                    <a:lnTo>
                      <a:pt x="269" y="355"/>
                    </a:lnTo>
                    <a:cubicBezTo>
                      <a:pt x="332" y="230"/>
                      <a:pt x="457" y="146"/>
                      <a:pt x="582" y="146"/>
                    </a:cubicBezTo>
                    <a:cubicBezTo>
                      <a:pt x="644" y="146"/>
                      <a:pt x="644" y="42"/>
                      <a:pt x="582" y="21"/>
                    </a:cubicBezTo>
                    <a:cubicBezTo>
                      <a:pt x="536" y="7"/>
                      <a:pt x="489"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a:off x="8254225" y="3809225"/>
                <a:ext cx="8200" cy="5275"/>
              </a:xfrm>
              <a:custGeom>
                <a:avLst/>
                <a:gdLst/>
                <a:ahLst/>
                <a:cxnLst/>
                <a:rect l="l" t="t" r="r" b="b"/>
                <a:pathLst>
                  <a:path w="328" h="211" extrusionOk="0">
                    <a:moveTo>
                      <a:pt x="140" y="0"/>
                    </a:moveTo>
                    <a:cubicBezTo>
                      <a:pt x="1" y="20"/>
                      <a:pt x="13" y="210"/>
                      <a:pt x="141" y="210"/>
                    </a:cubicBezTo>
                    <a:cubicBezTo>
                      <a:pt x="147" y="210"/>
                      <a:pt x="154" y="210"/>
                      <a:pt x="161" y="209"/>
                    </a:cubicBezTo>
                    <a:lnTo>
                      <a:pt x="161" y="188"/>
                    </a:lnTo>
                    <a:cubicBezTo>
                      <a:pt x="202" y="188"/>
                      <a:pt x="244" y="167"/>
                      <a:pt x="265" y="146"/>
                    </a:cubicBezTo>
                    <a:cubicBezTo>
                      <a:pt x="327" y="104"/>
                      <a:pt x="327" y="21"/>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8169975" y="3426400"/>
                <a:ext cx="20500" cy="9925"/>
              </a:xfrm>
              <a:custGeom>
                <a:avLst/>
                <a:gdLst/>
                <a:ahLst/>
                <a:cxnLst/>
                <a:rect l="l" t="t" r="r" b="b"/>
                <a:pathLst>
                  <a:path w="820" h="397" extrusionOk="0">
                    <a:moveTo>
                      <a:pt x="552" y="1"/>
                    </a:moveTo>
                    <a:cubicBezTo>
                      <a:pt x="367" y="1"/>
                      <a:pt x="186" y="85"/>
                      <a:pt x="68" y="233"/>
                    </a:cubicBezTo>
                    <a:cubicBezTo>
                      <a:pt x="1" y="301"/>
                      <a:pt x="70" y="396"/>
                      <a:pt x="155" y="396"/>
                    </a:cubicBezTo>
                    <a:cubicBezTo>
                      <a:pt x="174" y="396"/>
                      <a:pt x="195" y="391"/>
                      <a:pt x="214" y="379"/>
                    </a:cubicBezTo>
                    <a:cubicBezTo>
                      <a:pt x="360" y="254"/>
                      <a:pt x="569" y="171"/>
                      <a:pt x="757" y="171"/>
                    </a:cubicBezTo>
                    <a:cubicBezTo>
                      <a:pt x="819" y="150"/>
                      <a:pt x="819" y="66"/>
                      <a:pt x="777" y="45"/>
                    </a:cubicBezTo>
                    <a:cubicBezTo>
                      <a:pt x="704" y="15"/>
                      <a:pt x="628"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8213525" y="3463375"/>
                <a:ext cx="7600" cy="5975"/>
              </a:xfrm>
              <a:custGeom>
                <a:avLst/>
                <a:gdLst/>
                <a:ahLst/>
                <a:cxnLst/>
                <a:rect l="l" t="t" r="r" b="b"/>
                <a:pathLst>
                  <a:path w="304" h="239" extrusionOk="0">
                    <a:moveTo>
                      <a:pt x="228" y="0"/>
                    </a:moveTo>
                    <a:cubicBezTo>
                      <a:pt x="219" y="0"/>
                      <a:pt x="211" y="2"/>
                      <a:pt x="203" y="6"/>
                    </a:cubicBezTo>
                    <a:lnTo>
                      <a:pt x="78" y="68"/>
                    </a:lnTo>
                    <a:cubicBezTo>
                      <a:pt x="1" y="130"/>
                      <a:pt x="62" y="238"/>
                      <a:pt x="132" y="238"/>
                    </a:cubicBezTo>
                    <a:cubicBezTo>
                      <a:pt x="156" y="238"/>
                      <a:pt x="182" y="225"/>
                      <a:pt x="203" y="193"/>
                    </a:cubicBezTo>
                    <a:lnTo>
                      <a:pt x="287" y="68"/>
                    </a:lnTo>
                    <a:cubicBezTo>
                      <a:pt x="304" y="34"/>
                      <a:pt x="265" y="0"/>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8124500" y="3356000"/>
                <a:ext cx="17825" cy="8625"/>
              </a:xfrm>
              <a:custGeom>
                <a:avLst/>
                <a:gdLst/>
                <a:ahLst/>
                <a:cxnLst/>
                <a:rect l="l" t="t" r="r" b="b"/>
                <a:pathLst>
                  <a:path w="713" h="345" extrusionOk="0">
                    <a:moveTo>
                      <a:pt x="634" y="1"/>
                    </a:moveTo>
                    <a:cubicBezTo>
                      <a:pt x="628" y="1"/>
                      <a:pt x="622" y="2"/>
                      <a:pt x="615" y="4"/>
                    </a:cubicBezTo>
                    <a:cubicBezTo>
                      <a:pt x="448" y="46"/>
                      <a:pt x="281" y="108"/>
                      <a:pt x="93" y="192"/>
                    </a:cubicBezTo>
                    <a:cubicBezTo>
                      <a:pt x="1" y="210"/>
                      <a:pt x="40" y="344"/>
                      <a:pt x="109" y="344"/>
                    </a:cubicBezTo>
                    <a:cubicBezTo>
                      <a:pt x="117" y="344"/>
                      <a:pt x="126" y="342"/>
                      <a:pt x="135" y="338"/>
                    </a:cubicBezTo>
                    <a:cubicBezTo>
                      <a:pt x="323" y="275"/>
                      <a:pt x="490" y="192"/>
                      <a:pt x="657" y="108"/>
                    </a:cubicBezTo>
                    <a:cubicBezTo>
                      <a:pt x="712" y="71"/>
                      <a:pt x="68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8188150" y="3496275"/>
                <a:ext cx="11000" cy="6550"/>
              </a:xfrm>
              <a:custGeom>
                <a:avLst/>
                <a:gdLst/>
                <a:ahLst/>
                <a:cxnLst/>
                <a:rect l="l" t="t" r="r" b="b"/>
                <a:pathLst>
                  <a:path w="440" h="262" extrusionOk="0">
                    <a:moveTo>
                      <a:pt x="341" y="0"/>
                    </a:moveTo>
                    <a:cubicBezTo>
                      <a:pt x="335" y="0"/>
                      <a:pt x="328" y="1"/>
                      <a:pt x="322" y="4"/>
                    </a:cubicBezTo>
                    <a:cubicBezTo>
                      <a:pt x="238" y="24"/>
                      <a:pt x="155" y="45"/>
                      <a:pt x="92" y="87"/>
                    </a:cubicBezTo>
                    <a:cubicBezTo>
                      <a:pt x="1" y="142"/>
                      <a:pt x="54" y="261"/>
                      <a:pt x="139" y="261"/>
                    </a:cubicBezTo>
                    <a:cubicBezTo>
                      <a:pt x="150" y="261"/>
                      <a:pt x="163" y="259"/>
                      <a:pt x="176" y="254"/>
                    </a:cubicBezTo>
                    <a:cubicBezTo>
                      <a:pt x="238" y="212"/>
                      <a:pt x="322" y="170"/>
                      <a:pt x="384" y="129"/>
                    </a:cubicBezTo>
                    <a:cubicBezTo>
                      <a:pt x="440" y="73"/>
                      <a:pt x="396"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8247675" y="3567800"/>
                <a:ext cx="16825" cy="10475"/>
              </a:xfrm>
              <a:custGeom>
                <a:avLst/>
                <a:gdLst/>
                <a:ahLst/>
                <a:cxnLst/>
                <a:rect l="l" t="t" r="r" b="b"/>
                <a:pathLst>
                  <a:path w="673" h="419" extrusionOk="0">
                    <a:moveTo>
                      <a:pt x="589" y="0"/>
                    </a:moveTo>
                    <a:cubicBezTo>
                      <a:pt x="381" y="42"/>
                      <a:pt x="193" y="146"/>
                      <a:pt x="47" y="313"/>
                    </a:cubicBezTo>
                    <a:cubicBezTo>
                      <a:pt x="0" y="360"/>
                      <a:pt x="59" y="419"/>
                      <a:pt x="109" y="419"/>
                    </a:cubicBezTo>
                    <a:cubicBezTo>
                      <a:pt x="125" y="419"/>
                      <a:pt x="141" y="412"/>
                      <a:pt x="151" y="396"/>
                    </a:cubicBezTo>
                    <a:cubicBezTo>
                      <a:pt x="277" y="250"/>
                      <a:pt x="423" y="146"/>
                      <a:pt x="610" y="84"/>
                    </a:cubicBezTo>
                    <a:cubicBezTo>
                      <a:pt x="673" y="84"/>
                      <a:pt x="652" y="0"/>
                      <a:pt x="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8292450" y="3593350"/>
                <a:ext cx="15350" cy="8550"/>
              </a:xfrm>
              <a:custGeom>
                <a:avLst/>
                <a:gdLst/>
                <a:ahLst/>
                <a:cxnLst/>
                <a:rect l="l" t="t" r="r" b="b"/>
                <a:pathLst>
                  <a:path w="614" h="342" extrusionOk="0">
                    <a:moveTo>
                      <a:pt x="530" y="0"/>
                    </a:moveTo>
                    <a:cubicBezTo>
                      <a:pt x="384" y="42"/>
                      <a:pt x="217" y="104"/>
                      <a:pt x="92" y="167"/>
                    </a:cubicBezTo>
                    <a:cubicBezTo>
                      <a:pt x="0" y="222"/>
                      <a:pt x="69" y="341"/>
                      <a:pt x="144" y="341"/>
                    </a:cubicBezTo>
                    <a:cubicBezTo>
                      <a:pt x="154" y="341"/>
                      <a:pt x="165" y="339"/>
                      <a:pt x="175" y="334"/>
                    </a:cubicBezTo>
                    <a:cubicBezTo>
                      <a:pt x="321" y="250"/>
                      <a:pt x="446" y="188"/>
                      <a:pt x="571" y="84"/>
                    </a:cubicBezTo>
                    <a:cubicBezTo>
                      <a:pt x="613" y="42"/>
                      <a:pt x="571"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8290300" y="3664775"/>
                <a:ext cx="14350" cy="8025"/>
              </a:xfrm>
              <a:custGeom>
                <a:avLst/>
                <a:gdLst/>
                <a:ahLst/>
                <a:cxnLst/>
                <a:rect l="l" t="t" r="r" b="b"/>
                <a:pathLst>
                  <a:path w="574" h="321" extrusionOk="0">
                    <a:moveTo>
                      <a:pt x="511" y="1"/>
                    </a:moveTo>
                    <a:cubicBezTo>
                      <a:pt x="365" y="42"/>
                      <a:pt x="219" y="105"/>
                      <a:pt x="73" y="167"/>
                    </a:cubicBezTo>
                    <a:cubicBezTo>
                      <a:pt x="0" y="204"/>
                      <a:pt x="55" y="321"/>
                      <a:pt x="126" y="321"/>
                    </a:cubicBezTo>
                    <a:cubicBezTo>
                      <a:pt x="136" y="321"/>
                      <a:pt x="147" y="319"/>
                      <a:pt x="157" y="313"/>
                    </a:cubicBezTo>
                    <a:cubicBezTo>
                      <a:pt x="303" y="251"/>
                      <a:pt x="428" y="167"/>
                      <a:pt x="553" y="63"/>
                    </a:cubicBezTo>
                    <a:cubicBezTo>
                      <a:pt x="574" y="21"/>
                      <a:pt x="553"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8318100" y="3707775"/>
                <a:ext cx="10450" cy="9275"/>
              </a:xfrm>
              <a:custGeom>
                <a:avLst/>
                <a:gdLst/>
                <a:ahLst/>
                <a:cxnLst/>
                <a:rect l="l" t="t" r="r" b="b"/>
                <a:pathLst>
                  <a:path w="418" h="371" extrusionOk="0">
                    <a:moveTo>
                      <a:pt x="332" y="0"/>
                    </a:moveTo>
                    <a:cubicBezTo>
                      <a:pt x="320" y="0"/>
                      <a:pt x="308" y="4"/>
                      <a:pt x="296" y="12"/>
                    </a:cubicBezTo>
                    <a:cubicBezTo>
                      <a:pt x="213" y="74"/>
                      <a:pt x="129" y="137"/>
                      <a:pt x="67" y="199"/>
                    </a:cubicBezTo>
                    <a:cubicBezTo>
                      <a:pt x="1" y="265"/>
                      <a:pt x="65" y="370"/>
                      <a:pt x="136" y="370"/>
                    </a:cubicBezTo>
                    <a:cubicBezTo>
                      <a:pt x="155" y="370"/>
                      <a:pt x="174" y="363"/>
                      <a:pt x="192" y="345"/>
                    </a:cubicBezTo>
                    <a:cubicBezTo>
                      <a:pt x="275" y="262"/>
                      <a:pt x="338" y="199"/>
                      <a:pt x="401" y="95"/>
                    </a:cubicBezTo>
                    <a:cubicBezTo>
                      <a:pt x="417" y="61"/>
                      <a:pt x="380"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8445425" y="2818475"/>
                <a:ext cx="10975" cy="5775"/>
              </a:xfrm>
              <a:custGeom>
                <a:avLst/>
                <a:gdLst/>
                <a:ahLst/>
                <a:cxnLst/>
                <a:rect l="l" t="t" r="r" b="b"/>
                <a:pathLst>
                  <a:path w="439" h="231" extrusionOk="0">
                    <a:moveTo>
                      <a:pt x="147" y="1"/>
                    </a:moveTo>
                    <a:cubicBezTo>
                      <a:pt x="1" y="22"/>
                      <a:pt x="1" y="230"/>
                      <a:pt x="147" y="230"/>
                    </a:cubicBezTo>
                    <a:cubicBezTo>
                      <a:pt x="209" y="230"/>
                      <a:pt x="293" y="230"/>
                      <a:pt x="376" y="209"/>
                    </a:cubicBezTo>
                    <a:cubicBezTo>
                      <a:pt x="439" y="168"/>
                      <a:pt x="439" y="63"/>
                      <a:pt x="376" y="43"/>
                    </a:cubicBezTo>
                    <a:cubicBezTo>
                      <a:pt x="293" y="22"/>
                      <a:pt x="209"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a:off x="8477825" y="2756425"/>
                <a:ext cx="20800" cy="5250"/>
              </a:xfrm>
              <a:custGeom>
                <a:avLst/>
                <a:gdLst/>
                <a:ahLst/>
                <a:cxnLst/>
                <a:rect l="l" t="t" r="r" b="b"/>
                <a:pathLst>
                  <a:path w="832" h="210" extrusionOk="0">
                    <a:moveTo>
                      <a:pt x="790" y="1"/>
                    </a:moveTo>
                    <a:cubicBezTo>
                      <a:pt x="540" y="22"/>
                      <a:pt x="311" y="43"/>
                      <a:pt x="60" y="84"/>
                    </a:cubicBezTo>
                    <a:cubicBezTo>
                      <a:pt x="1" y="84"/>
                      <a:pt x="17" y="198"/>
                      <a:pt x="91" y="209"/>
                    </a:cubicBezTo>
                    <a:lnTo>
                      <a:pt x="91" y="209"/>
                    </a:lnTo>
                    <a:cubicBezTo>
                      <a:pt x="337" y="187"/>
                      <a:pt x="564" y="146"/>
                      <a:pt x="790" y="84"/>
                    </a:cubicBezTo>
                    <a:cubicBezTo>
                      <a:pt x="832" y="63"/>
                      <a:pt x="832" y="1"/>
                      <a:pt x="790" y="1"/>
                    </a:cubicBezTo>
                    <a:close/>
                    <a:moveTo>
                      <a:pt x="91" y="209"/>
                    </a:moveTo>
                    <a:cubicBezTo>
                      <a:pt x="87" y="209"/>
                      <a:pt x="84" y="209"/>
                      <a:pt x="81" y="209"/>
                    </a:cubicBezTo>
                    <a:lnTo>
                      <a:pt x="102" y="209"/>
                    </a:lnTo>
                    <a:cubicBezTo>
                      <a:pt x="98" y="209"/>
                      <a:pt x="94" y="209"/>
                      <a:pt x="91" y="20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8478550" y="2812700"/>
                <a:ext cx="13700" cy="6475"/>
              </a:xfrm>
              <a:custGeom>
                <a:avLst/>
                <a:gdLst/>
                <a:ahLst/>
                <a:cxnLst/>
                <a:rect l="l" t="t" r="r" b="b"/>
                <a:pathLst>
                  <a:path w="548" h="259" extrusionOk="0">
                    <a:moveTo>
                      <a:pt x="466" y="0"/>
                    </a:moveTo>
                    <a:cubicBezTo>
                      <a:pt x="461" y="0"/>
                      <a:pt x="455" y="1"/>
                      <a:pt x="448" y="2"/>
                    </a:cubicBezTo>
                    <a:cubicBezTo>
                      <a:pt x="344" y="2"/>
                      <a:pt x="219" y="23"/>
                      <a:pt x="115" y="65"/>
                    </a:cubicBezTo>
                    <a:cubicBezTo>
                      <a:pt x="1" y="84"/>
                      <a:pt x="42" y="258"/>
                      <a:pt x="145" y="258"/>
                    </a:cubicBezTo>
                    <a:cubicBezTo>
                      <a:pt x="155" y="258"/>
                      <a:pt x="166" y="256"/>
                      <a:pt x="177" y="253"/>
                    </a:cubicBezTo>
                    <a:cubicBezTo>
                      <a:pt x="282" y="211"/>
                      <a:pt x="386" y="169"/>
                      <a:pt x="490" y="128"/>
                    </a:cubicBezTo>
                    <a:cubicBezTo>
                      <a:pt x="548" y="108"/>
                      <a:pt x="535"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8453775" y="2895650"/>
                <a:ext cx="14625" cy="4725"/>
              </a:xfrm>
              <a:custGeom>
                <a:avLst/>
                <a:gdLst/>
                <a:ahLst/>
                <a:cxnLst/>
                <a:rect l="l" t="t" r="r" b="b"/>
                <a:pathLst>
                  <a:path w="585" h="189" extrusionOk="0">
                    <a:moveTo>
                      <a:pt x="105" y="1"/>
                    </a:moveTo>
                    <a:cubicBezTo>
                      <a:pt x="0" y="1"/>
                      <a:pt x="0" y="168"/>
                      <a:pt x="105" y="188"/>
                    </a:cubicBezTo>
                    <a:cubicBezTo>
                      <a:pt x="251" y="188"/>
                      <a:pt x="376" y="168"/>
                      <a:pt x="522" y="147"/>
                    </a:cubicBezTo>
                    <a:cubicBezTo>
                      <a:pt x="584" y="147"/>
                      <a:pt x="584" y="42"/>
                      <a:pt x="522" y="22"/>
                    </a:cubicBezTo>
                    <a:cubicBezTo>
                      <a:pt x="376" y="1"/>
                      <a:pt x="251"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8436900" y="2973750"/>
                <a:ext cx="31500" cy="7975"/>
              </a:xfrm>
              <a:custGeom>
                <a:avLst/>
                <a:gdLst/>
                <a:ahLst/>
                <a:cxnLst/>
                <a:rect l="l" t="t" r="r" b="b"/>
                <a:pathLst>
                  <a:path w="1260" h="319" extrusionOk="0">
                    <a:moveTo>
                      <a:pt x="667" y="0"/>
                    </a:moveTo>
                    <a:cubicBezTo>
                      <a:pt x="482" y="0"/>
                      <a:pt x="300" y="37"/>
                      <a:pt x="133" y="110"/>
                    </a:cubicBezTo>
                    <a:cubicBezTo>
                      <a:pt x="0" y="129"/>
                      <a:pt x="40" y="303"/>
                      <a:pt x="158" y="303"/>
                    </a:cubicBezTo>
                    <a:cubicBezTo>
                      <a:pt x="170" y="303"/>
                      <a:pt x="182" y="301"/>
                      <a:pt x="195" y="297"/>
                    </a:cubicBezTo>
                    <a:lnTo>
                      <a:pt x="195" y="318"/>
                    </a:lnTo>
                    <a:cubicBezTo>
                      <a:pt x="529" y="235"/>
                      <a:pt x="863" y="256"/>
                      <a:pt x="1218" y="193"/>
                    </a:cubicBezTo>
                    <a:cubicBezTo>
                      <a:pt x="1259" y="172"/>
                      <a:pt x="1259" y="110"/>
                      <a:pt x="1218" y="110"/>
                    </a:cubicBezTo>
                    <a:cubicBezTo>
                      <a:pt x="1040" y="37"/>
                      <a:pt x="853"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8451225" y="3036450"/>
                <a:ext cx="28125" cy="6325"/>
              </a:xfrm>
              <a:custGeom>
                <a:avLst/>
                <a:gdLst/>
                <a:ahLst/>
                <a:cxnLst/>
                <a:rect l="l" t="t" r="r" b="b"/>
                <a:pathLst>
                  <a:path w="1125" h="253" extrusionOk="0">
                    <a:moveTo>
                      <a:pt x="1041" y="0"/>
                    </a:moveTo>
                    <a:cubicBezTo>
                      <a:pt x="728" y="0"/>
                      <a:pt x="436" y="21"/>
                      <a:pt x="123" y="84"/>
                    </a:cubicBezTo>
                    <a:cubicBezTo>
                      <a:pt x="24" y="84"/>
                      <a:pt x="0" y="252"/>
                      <a:pt x="105" y="252"/>
                    </a:cubicBezTo>
                    <a:cubicBezTo>
                      <a:pt x="110" y="252"/>
                      <a:pt x="116" y="252"/>
                      <a:pt x="123" y="251"/>
                    </a:cubicBezTo>
                    <a:cubicBezTo>
                      <a:pt x="436" y="251"/>
                      <a:pt x="749" y="188"/>
                      <a:pt x="1041" y="125"/>
                    </a:cubicBezTo>
                    <a:cubicBezTo>
                      <a:pt x="1124" y="105"/>
                      <a:pt x="1124"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8441500" y="3098975"/>
                <a:ext cx="18025" cy="7300"/>
              </a:xfrm>
              <a:custGeom>
                <a:avLst/>
                <a:gdLst/>
                <a:ahLst/>
                <a:cxnLst/>
                <a:rect l="l" t="t" r="r" b="b"/>
                <a:pathLst>
                  <a:path w="721" h="292" extrusionOk="0">
                    <a:moveTo>
                      <a:pt x="572" y="1"/>
                    </a:moveTo>
                    <a:cubicBezTo>
                      <a:pt x="457" y="1"/>
                      <a:pt x="322" y="107"/>
                      <a:pt x="223" y="107"/>
                    </a:cubicBezTo>
                    <a:cubicBezTo>
                      <a:pt x="199" y="107"/>
                      <a:pt x="177" y="101"/>
                      <a:pt x="158" y="86"/>
                    </a:cubicBezTo>
                    <a:cubicBezTo>
                      <a:pt x="144" y="79"/>
                      <a:pt x="131" y="76"/>
                      <a:pt x="118" y="76"/>
                    </a:cubicBezTo>
                    <a:cubicBezTo>
                      <a:pt x="51" y="76"/>
                      <a:pt x="1" y="158"/>
                      <a:pt x="53" y="211"/>
                    </a:cubicBezTo>
                    <a:cubicBezTo>
                      <a:pt x="99" y="241"/>
                      <a:pt x="156" y="261"/>
                      <a:pt x="216" y="261"/>
                    </a:cubicBezTo>
                    <a:cubicBezTo>
                      <a:pt x="238" y="261"/>
                      <a:pt x="260" y="258"/>
                      <a:pt x="283" y="252"/>
                    </a:cubicBezTo>
                    <a:cubicBezTo>
                      <a:pt x="320" y="252"/>
                      <a:pt x="417" y="201"/>
                      <a:pt x="493" y="176"/>
                    </a:cubicBezTo>
                    <a:lnTo>
                      <a:pt x="493" y="176"/>
                    </a:lnTo>
                    <a:cubicBezTo>
                      <a:pt x="492" y="180"/>
                      <a:pt x="491" y="185"/>
                      <a:pt x="491" y="190"/>
                    </a:cubicBezTo>
                    <a:cubicBezTo>
                      <a:pt x="500" y="262"/>
                      <a:pt x="544" y="291"/>
                      <a:pt x="591" y="291"/>
                    </a:cubicBezTo>
                    <a:cubicBezTo>
                      <a:pt x="653" y="291"/>
                      <a:pt x="721" y="240"/>
                      <a:pt x="721" y="169"/>
                    </a:cubicBezTo>
                    <a:cubicBezTo>
                      <a:pt x="721" y="86"/>
                      <a:pt x="679" y="23"/>
                      <a:pt x="596" y="2"/>
                    </a:cubicBezTo>
                    <a:cubicBezTo>
                      <a:pt x="588" y="1"/>
                      <a:pt x="580"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8430225" y="3155975"/>
                <a:ext cx="19400" cy="7075"/>
              </a:xfrm>
              <a:custGeom>
                <a:avLst/>
                <a:gdLst/>
                <a:ahLst/>
                <a:cxnLst/>
                <a:rect l="l" t="t" r="r" b="b"/>
                <a:pathLst>
                  <a:path w="776" h="283" extrusionOk="0">
                    <a:moveTo>
                      <a:pt x="531" y="1"/>
                    </a:moveTo>
                    <a:cubicBezTo>
                      <a:pt x="377" y="1"/>
                      <a:pt x="226" y="43"/>
                      <a:pt x="87" y="121"/>
                    </a:cubicBezTo>
                    <a:cubicBezTo>
                      <a:pt x="1" y="173"/>
                      <a:pt x="58" y="282"/>
                      <a:pt x="139" y="282"/>
                    </a:cubicBezTo>
                    <a:cubicBezTo>
                      <a:pt x="156" y="282"/>
                      <a:pt x="174" y="277"/>
                      <a:pt x="191" y="267"/>
                    </a:cubicBezTo>
                    <a:cubicBezTo>
                      <a:pt x="251" y="241"/>
                      <a:pt x="315" y="219"/>
                      <a:pt x="381" y="202"/>
                    </a:cubicBezTo>
                    <a:lnTo>
                      <a:pt x="381" y="202"/>
                    </a:lnTo>
                    <a:cubicBezTo>
                      <a:pt x="382" y="236"/>
                      <a:pt x="412" y="270"/>
                      <a:pt x="446" y="270"/>
                    </a:cubicBezTo>
                    <a:cubicBezTo>
                      <a:pt x="451" y="270"/>
                      <a:pt x="457" y="269"/>
                      <a:pt x="462" y="267"/>
                    </a:cubicBezTo>
                    <a:cubicBezTo>
                      <a:pt x="525" y="225"/>
                      <a:pt x="629" y="183"/>
                      <a:pt x="692" y="163"/>
                    </a:cubicBezTo>
                    <a:cubicBezTo>
                      <a:pt x="775" y="142"/>
                      <a:pt x="775" y="17"/>
                      <a:pt x="692" y="17"/>
                    </a:cubicBezTo>
                    <a:cubicBezTo>
                      <a:pt x="638" y="6"/>
                      <a:pt x="584"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8476700" y="3145600"/>
                <a:ext cx="17775" cy="4875"/>
              </a:xfrm>
              <a:custGeom>
                <a:avLst/>
                <a:gdLst/>
                <a:ahLst/>
                <a:cxnLst/>
                <a:rect l="l" t="t" r="r" b="b"/>
                <a:pathLst>
                  <a:path w="711" h="195" extrusionOk="0">
                    <a:moveTo>
                      <a:pt x="335" y="1"/>
                    </a:moveTo>
                    <a:cubicBezTo>
                      <a:pt x="264" y="1"/>
                      <a:pt x="195" y="6"/>
                      <a:pt x="126" y="14"/>
                    </a:cubicBezTo>
                    <a:cubicBezTo>
                      <a:pt x="1" y="14"/>
                      <a:pt x="1" y="181"/>
                      <a:pt x="126" y="181"/>
                    </a:cubicBezTo>
                    <a:cubicBezTo>
                      <a:pt x="195" y="190"/>
                      <a:pt x="264" y="195"/>
                      <a:pt x="335" y="195"/>
                    </a:cubicBezTo>
                    <a:cubicBezTo>
                      <a:pt x="435" y="195"/>
                      <a:pt x="538" y="185"/>
                      <a:pt x="648" y="160"/>
                    </a:cubicBezTo>
                    <a:cubicBezTo>
                      <a:pt x="710" y="140"/>
                      <a:pt x="710" y="56"/>
                      <a:pt x="648" y="35"/>
                    </a:cubicBezTo>
                    <a:cubicBezTo>
                      <a:pt x="538" y="11"/>
                      <a:pt x="435" y="1"/>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8449075" y="3189525"/>
                <a:ext cx="10975" cy="6500"/>
              </a:xfrm>
              <a:custGeom>
                <a:avLst/>
                <a:gdLst/>
                <a:ahLst/>
                <a:cxnLst/>
                <a:rect l="l" t="t" r="r" b="b"/>
                <a:pathLst>
                  <a:path w="439" h="260" extrusionOk="0">
                    <a:moveTo>
                      <a:pt x="306" y="0"/>
                    </a:moveTo>
                    <a:cubicBezTo>
                      <a:pt x="281" y="0"/>
                      <a:pt x="258" y="10"/>
                      <a:pt x="243" y="28"/>
                    </a:cubicBezTo>
                    <a:lnTo>
                      <a:pt x="243" y="28"/>
                    </a:lnTo>
                    <a:cubicBezTo>
                      <a:pt x="230" y="23"/>
                      <a:pt x="218" y="18"/>
                      <a:pt x="209" y="9"/>
                    </a:cubicBezTo>
                    <a:lnTo>
                      <a:pt x="105" y="9"/>
                    </a:lnTo>
                    <a:cubicBezTo>
                      <a:pt x="21" y="9"/>
                      <a:pt x="1" y="93"/>
                      <a:pt x="42" y="135"/>
                    </a:cubicBezTo>
                    <a:cubicBezTo>
                      <a:pt x="105" y="197"/>
                      <a:pt x="188" y="239"/>
                      <a:pt x="293" y="260"/>
                    </a:cubicBezTo>
                    <a:cubicBezTo>
                      <a:pt x="376" y="239"/>
                      <a:pt x="439" y="114"/>
                      <a:pt x="376" y="30"/>
                    </a:cubicBezTo>
                    <a:cubicBezTo>
                      <a:pt x="355" y="9"/>
                      <a:pt x="330"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8426100" y="3245375"/>
                <a:ext cx="24500" cy="10275"/>
              </a:xfrm>
              <a:custGeom>
                <a:avLst/>
                <a:gdLst/>
                <a:ahLst/>
                <a:cxnLst/>
                <a:rect l="l" t="t" r="r" b="b"/>
                <a:pathLst>
                  <a:path w="980" h="411" extrusionOk="0">
                    <a:moveTo>
                      <a:pt x="602" y="1"/>
                    </a:moveTo>
                    <a:cubicBezTo>
                      <a:pt x="400" y="1"/>
                      <a:pt x="190" y="106"/>
                      <a:pt x="64" y="257"/>
                    </a:cubicBezTo>
                    <a:cubicBezTo>
                      <a:pt x="0" y="321"/>
                      <a:pt x="59" y="410"/>
                      <a:pt x="128" y="410"/>
                    </a:cubicBezTo>
                    <a:cubicBezTo>
                      <a:pt x="148" y="410"/>
                      <a:pt x="170" y="402"/>
                      <a:pt x="189" y="383"/>
                    </a:cubicBezTo>
                    <a:cubicBezTo>
                      <a:pt x="316" y="256"/>
                      <a:pt x="481" y="186"/>
                      <a:pt x="651" y="186"/>
                    </a:cubicBezTo>
                    <a:cubicBezTo>
                      <a:pt x="733" y="186"/>
                      <a:pt x="817" y="203"/>
                      <a:pt x="899" y="237"/>
                    </a:cubicBezTo>
                    <a:cubicBezTo>
                      <a:pt x="907" y="239"/>
                      <a:pt x="915" y="241"/>
                      <a:pt x="922" y="241"/>
                    </a:cubicBezTo>
                    <a:cubicBezTo>
                      <a:pt x="966" y="241"/>
                      <a:pt x="979" y="189"/>
                      <a:pt x="961" y="153"/>
                    </a:cubicBezTo>
                    <a:cubicBezTo>
                      <a:pt x="862" y="46"/>
                      <a:pt x="734" y="1"/>
                      <a:pt x="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8460850" y="2706900"/>
                <a:ext cx="15875" cy="6950"/>
              </a:xfrm>
              <a:custGeom>
                <a:avLst/>
                <a:gdLst/>
                <a:ahLst/>
                <a:cxnLst/>
                <a:rect l="l" t="t" r="r" b="b"/>
                <a:pathLst>
                  <a:path w="635" h="278" extrusionOk="0">
                    <a:moveTo>
                      <a:pt x="552" y="0"/>
                    </a:moveTo>
                    <a:cubicBezTo>
                      <a:pt x="385" y="21"/>
                      <a:pt x="260" y="63"/>
                      <a:pt x="114" y="105"/>
                    </a:cubicBezTo>
                    <a:cubicBezTo>
                      <a:pt x="1" y="123"/>
                      <a:pt x="40" y="278"/>
                      <a:pt x="126" y="278"/>
                    </a:cubicBezTo>
                    <a:cubicBezTo>
                      <a:pt x="135" y="278"/>
                      <a:pt x="145" y="276"/>
                      <a:pt x="155" y="272"/>
                    </a:cubicBezTo>
                    <a:cubicBezTo>
                      <a:pt x="301" y="251"/>
                      <a:pt x="447" y="209"/>
                      <a:pt x="572" y="146"/>
                    </a:cubicBezTo>
                    <a:cubicBezTo>
                      <a:pt x="635" y="105"/>
                      <a:pt x="614" y="21"/>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8483900" y="2630775"/>
                <a:ext cx="20450" cy="6625"/>
              </a:xfrm>
              <a:custGeom>
                <a:avLst/>
                <a:gdLst/>
                <a:ahLst/>
                <a:cxnLst/>
                <a:rect l="l" t="t" r="r" b="b"/>
                <a:pathLst>
                  <a:path w="818" h="265" extrusionOk="0">
                    <a:moveTo>
                      <a:pt x="539" y="1"/>
                    </a:moveTo>
                    <a:cubicBezTo>
                      <a:pt x="383" y="1"/>
                      <a:pt x="231" y="33"/>
                      <a:pt x="88" y="104"/>
                    </a:cubicBezTo>
                    <a:cubicBezTo>
                      <a:pt x="0" y="140"/>
                      <a:pt x="46" y="264"/>
                      <a:pt x="125" y="264"/>
                    </a:cubicBezTo>
                    <a:cubicBezTo>
                      <a:pt x="140" y="264"/>
                      <a:pt x="156" y="260"/>
                      <a:pt x="172" y="250"/>
                    </a:cubicBezTo>
                    <a:cubicBezTo>
                      <a:pt x="360" y="167"/>
                      <a:pt x="547" y="125"/>
                      <a:pt x="756" y="125"/>
                    </a:cubicBezTo>
                    <a:cubicBezTo>
                      <a:pt x="761" y="127"/>
                      <a:pt x="767" y="128"/>
                      <a:pt x="771" y="128"/>
                    </a:cubicBezTo>
                    <a:cubicBezTo>
                      <a:pt x="818" y="128"/>
                      <a:pt x="813" y="40"/>
                      <a:pt x="756" y="21"/>
                    </a:cubicBezTo>
                    <a:cubicBezTo>
                      <a:pt x="683" y="8"/>
                      <a:pt x="611" y="1"/>
                      <a:pt x="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8468900" y="2574375"/>
                <a:ext cx="25450" cy="7500"/>
              </a:xfrm>
              <a:custGeom>
                <a:avLst/>
                <a:gdLst/>
                <a:ahLst/>
                <a:cxnLst/>
                <a:rect l="l" t="t" r="r" b="b"/>
                <a:pathLst>
                  <a:path w="1018" h="300" extrusionOk="0">
                    <a:moveTo>
                      <a:pt x="943" y="0"/>
                    </a:moveTo>
                    <a:cubicBezTo>
                      <a:pt x="935" y="0"/>
                      <a:pt x="927" y="1"/>
                      <a:pt x="918" y="4"/>
                    </a:cubicBezTo>
                    <a:cubicBezTo>
                      <a:pt x="918" y="4"/>
                      <a:pt x="918" y="4"/>
                      <a:pt x="918" y="4"/>
                    </a:cubicBezTo>
                    <a:lnTo>
                      <a:pt x="918" y="4"/>
                    </a:lnTo>
                    <a:lnTo>
                      <a:pt x="626" y="45"/>
                    </a:lnTo>
                    <a:cubicBezTo>
                      <a:pt x="608" y="45"/>
                      <a:pt x="597" y="52"/>
                      <a:pt x="591" y="62"/>
                    </a:cubicBezTo>
                    <a:lnTo>
                      <a:pt x="591" y="62"/>
                    </a:lnTo>
                    <a:cubicBezTo>
                      <a:pt x="438" y="80"/>
                      <a:pt x="282" y="87"/>
                      <a:pt x="125" y="87"/>
                    </a:cubicBezTo>
                    <a:cubicBezTo>
                      <a:pt x="0" y="87"/>
                      <a:pt x="0" y="275"/>
                      <a:pt x="125" y="296"/>
                    </a:cubicBezTo>
                    <a:cubicBezTo>
                      <a:pt x="162" y="298"/>
                      <a:pt x="198" y="299"/>
                      <a:pt x="235" y="299"/>
                    </a:cubicBezTo>
                    <a:cubicBezTo>
                      <a:pt x="490" y="299"/>
                      <a:pt x="743" y="236"/>
                      <a:pt x="980" y="108"/>
                    </a:cubicBezTo>
                    <a:cubicBezTo>
                      <a:pt x="1018" y="71"/>
                      <a:pt x="1005"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8423525" y="2592700"/>
                <a:ext cx="17225" cy="6275"/>
              </a:xfrm>
              <a:custGeom>
                <a:avLst/>
                <a:gdLst/>
                <a:ahLst/>
                <a:cxnLst/>
                <a:rect l="l" t="t" r="r" b="b"/>
                <a:pathLst>
                  <a:path w="689" h="251" extrusionOk="0">
                    <a:moveTo>
                      <a:pt x="605" y="1"/>
                    </a:moveTo>
                    <a:cubicBezTo>
                      <a:pt x="438" y="21"/>
                      <a:pt x="251" y="63"/>
                      <a:pt x="84" y="105"/>
                    </a:cubicBezTo>
                    <a:cubicBezTo>
                      <a:pt x="0" y="126"/>
                      <a:pt x="42" y="251"/>
                      <a:pt x="126" y="251"/>
                    </a:cubicBezTo>
                    <a:cubicBezTo>
                      <a:pt x="292" y="209"/>
                      <a:pt x="459" y="167"/>
                      <a:pt x="626" y="126"/>
                    </a:cubicBezTo>
                    <a:cubicBezTo>
                      <a:pt x="689" y="105"/>
                      <a:pt x="689" y="1"/>
                      <a:pt x="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8448725" y="2659825"/>
                <a:ext cx="19675" cy="5425"/>
              </a:xfrm>
              <a:custGeom>
                <a:avLst/>
                <a:gdLst/>
                <a:ahLst/>
                <a:cxnLst/>
                <a:rect l="l" t="t" r="r" b="b"/>
                <a:pathLst>
                  <a:path w="787" h="217" extrusionOk="0">
                    <a:moveTo>
                      <a:pt x="609" y="1"/>
                    </a:moveTo>
                    <a:cubicBezTo>
                      <a:pt x="439" y="1"/>
                      <a:pt x="268" y="35"/>
                      <a:pt x="98" y="69"/>
                    </a:cubicBezTo>
                    <a:cubicBezTo>
                      <a:pt x="1" y="88"/>
                      <a:pt x="30" y="217"/>
                      <a:pt x="120" y="217"/>
                    </a:cubicBezTo>
                    <a:cubicBezTo>
                      <a:pt x="126" y="217"/>
                      <a:pt x="133" y="216"/>
                      <a:pt x="140" y="215"/>
                    </a:cubicBezTo>
                    <a:cubicBezTo>
                      <a:pt x="348" y="194"/>
                      <a:pt x="557" y="152"/>
                      <a:pt x="745" y="69"/>
                    </a:cubicBezTo>
                    <a:cubicBezTo>
                      <a:pt x="786" y="48"/>
                      <a:pt x="765" y="6"/>
                      <a:pt x="724" y="6"/>
                    </a:cubicBezTo>
                    <a:cubicBezTo>
                      <a:pt x="685" y="2"/>
                      <a:pt x="64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8455500" y="2500025"/>
                <a:ext cx="18100" cy="6150"/>
              </a:xfrm>
              <a:custGeom>
                <a:avLst/>
                <a:gdLst/>
                <a:ahLst/>
                <a:cxnLst/>
                <a:rect l="l" t="t" r="r" b="b"/>
                <a:pathLst>
                  <a:path w="724" h="246" extrusionOk="0">
                    <a:moveTo>
                      <a:pt x="270" y="0"/>
                    </a:moveTo>
                    <a:cubicBezTo>
                      <a:pt x="220" y="0"/>
                      <a:pt x="170" y="6"/>
                      <a:pt x="119" y="16"/>
                    </a:cubicBezTo>
                    <a:cubicBezTo>
                      <a:pt x="0" y="36"/>
                      <a:pt x="50" y="205"/>
                      <a:pt x="162" y="205"/>
                    </a:cubicBezTo>
                    <a:cubicBezTo>
                      <a:pt x="169" y="205"/>
                      <a:pt x="175" y="205"/>
                      <a:pt x="182" y="204"/>
                    </a:cubicBezTo>
                    <a:cubicBezTo>
                      <a:pt x="233" y="189"/>
                      <a:pt x="288" y="182"/>
                      <a:pt x="343" y="182"/>
                    </a:cubicBezTo>
                    <a:cubicBezTo>
                      <a:pt x="443" y="182"/>
                      <a:pt x="546" y="205"/>
                      <a:pt x="640" y="245"/>
                    </a:cubicBezTo>
                    <a:cubicBezTo>
                      <a:pt x="682" y="245"/>
                      <a:pt x="724" y="204"/>
                      <a:pt x="682" y="162"/>
                    </a:cubicBezTo>
                    <a:cubicBezTo>
                      <a:pt x="572" y="51"/>
                      <a:pt x="425"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8879775" y="2706175"/>
                <a:ext cx="16200" cy="6475"/>
              </a:xfrm>
              <a:custGeom>
                <a:avLst/>
                <a:gdLst/>
                <a:ahLst/>
                <a:cxnLst/>
                <a:rect l="l" t="t" r="r" b="b"/>
                <a:pathLst>
                  <a:path w="648" h="259" extrusionOk="0">
                    <a:moveTo>
                      <a:pt x="243" y="0"/>
                    </a:moveTo>
                    <a:cubicBezTo>
                      <a:pt x="204" y="0"/>
                      <a:pt x="165" y="3"/>
                      <a:pt x="126" y="9"/>
                    </a:cubicBezTo>
                    <a:cubicBezTo>
                      <a:pt x="1" y="29"/>
                      <a:pt x="1" y="238"/>
                      <a:pt x="126" y="259"/>
                    </a:cubicBezTo>
                    <a:lnTo>
                      <a:pt x="126" y="238"/>
                    </a:lnTo>
                    <a:cubicBezTo>
                      <a:pt x="169" y="244"/>
                      <a:pt x="212" y="247"/>
                      <a:pt x="254" y="247"/>
                    </a:cubicBezTo>
                    <a:cubicBezTo>
                      <a:pt x="358" y="247"/>
                      <a:pt x="461" y="232"/>
                      <a:pt x="564" y="217"/>
                    </a:cubicBezTo>
                    <a:cubicBezTo>
                      <a:pt x="648" y="175"/>
                      <a:pt x="648" y="71"/>
                      <a:pt x="564" y="50"/>
                    </a:cubicBezTo>
                    <a:cubicBezTo>
                      <a:pt x="457" y="20"/>
                      <a:pt x="35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8859450" y="2770300"/>
                <a:ext cx="17750" cy="5450"/>
              </a:xfrm>
              <a:custGeom>
                <a:avLst/>
                <a:gdLst/>
                <a:ahLst/>
                <a:cxnLst/>
                <a:rect l="l" t="t" r="r" b="b"/>
                <a:pathLst>
                  <a:path w="710" h="218" extrusionOk="0">
                    <a:moveTo>
                      <a:pt x="260" y="1"/>
                    </a:moveTo>
                    <a:cubicBezTo>
                      <a:pt x="215" y="1"/>
                      <a:pt x="170" y="3"/>
                      <a:pt x="126" y="9"/>
                    </a:cubicBezTo>
                    <a:cubicBezTo>
                      <a:pt x="0" y="30"/>
                      <a:pt x="0" y="197"/>
                      <a:pt x="126" y="218"/>
                    </a:cubicBezTo>
                    <a:cubicBezTo>
                      <a:pt x="292" y="218"/>
                      <a:pt x="459" y="197"/>
                      <a:pt x="647" y="176"/>
                    </a:cubicBezTo>
                    <a:cubicBezTo>
                      <a:pt x="710" y="155"/>
                      <a:pt x="710" y="72"/>
                      <a:pt x="647" y="51"/>
                    </a:cubicBezTo>
                    <a:cubicBezTo>
                      <a:pt x="510" y="20"/>
                      <a:pt x="383"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8833000" y="2854875"/>
                <a:ext cx="16575" cy="7475"/>
              </a:xfrm>
              <a:custGeom>
                <a:avLst/>
                <a:gdLst/>
                <a:ahLst/>
                <a:cxnLst/>
                <a:rect l="l" t="t" r="r" b="b"/>
                <a:pathLst>
                  <a:path w="663" h="299" extrusionOk="0">
                    <a:moveTo>
                      <a:pt x="174" y="1"/>
                    </a:moveTo>
                    <a:cubicBezTo>
                      <a:pt x="84" y="1"/>
                      <a:pt x="0" y="106"/>
                      <a:pt x="99" y="172"/>
                    </a:cubicBezTo>
                    <a:cubicBezTo>
                      <a:pt x="180" y="253"/>
                      <a:pt x="295" y="299"/>
                      <a:pt x="418" y="299"/>
                    </a:cubicBezTo>
                    <a:cubicBezTo>
                      <a:pt x="485" y="299"/>
                      <a:pt x="554" y="285"/>
                      <a:pt x="620" y="255"/>
                    </a:cubicBezTo>
                    <a:cubicBezTo>
                      <a:pt x="662" y="213"/>
                      <a:pt x="641" y="130"/>
                      <a:pt x="579" y="109"/>
                    </a:cubicBezTo>
                    <a:cubicBezTo>
                      <a:pt x="557" y="113"/>
                      <a:pt x="534" y="115"/>
                      <a:pt x="512" y="115"/>
                    </a:cubicBezTo>
                    <a:cubicBezTo>
                      <a:pt x="411" y="115"/>
                      <a:pt x="314" y="77"/>
                      <a:pt x="245" y="26"/>
                    </a:cubicBezTo>
                    <a:cubicBezTo>
                      <a:pt x="223" y="8"/>
                      <a:pt x="199"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a:off x="8811500" y="2979675"/>
                <a:ext cx="12525" cy="7250"/>
              </a:xfrm>
              <a:custGeom>
                <a:avLst/>
                <a:gdLst/>
                <a:ahLst/>
                <a:cxnLst/>
                <a:rect l="l" t="t" r="r" b="b"/>
                <a:pathLst>
                  <a:path w="501" h="290" extrusionOk="0">
                    <a:moveTo>
                      <a:pt x="193" y="1"/>
                    </a:moveTo>
                    <a:cubicBezTo>
                      <a:pt x="87" y="1"/>
                      <a:pt x="1" y="171"/>
                      <a:pt x="125" y="206"/>
                    </a:cubicBezTo>
                    <a:lnTo>
                      <a:pt x="125" y="227"/>
                    </a:lnTo>
                    <a:cubicBezTo>
                      <a:pt x="208" y="269"/>
                      <a:pt x="292" y="290"/>
                      <a:pt x="396" y="290"/>
                    </a:cubicBezTo>
                    <a:cubicBezTo>
                      <a:pt x="458" y="290"/>
                      <a:pt x="500" y="206"/>
                      <a:pt x="458" y="165"/>
                    </a:cubicBezTo>
                    <a:cubicBezTo>
                      <a:pt x="396" y="102"/>
                      <a:pt x="333" y="60"/>
                      <a:pt x="250" y="19"/>
                    </a:cubicBezTo>
                    <a:cubicBezTo>
                      <a:pt x="231" y="6"/>
                      <a:pt x="211" y="1"/>
                      <a:pt x="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a:off x="8830675" y="2764625"/>
                <a:ext cx="11025" cy="6025"/>
              </a:xfrm>
              <a:custGeom>
                <a:avLst/>
                <a:gdLst/>
                <a:ahLst/>
                <a:cxnLst/>
                <a:rect l="l" t="t" r="r" b="b"/>
                <a:pathLst>
                  <a:path w="441" h="241" extrusionOk="0">
                    <a:moveTo>
                      <a:pt x="233" y="1"/>
                    </a:moveTo>
                    <a:cubicBezTo>
                      <a:pt x="174" y="1"/>
                      <a:pt x="114" y="22"/>
                      <a:pt x="67" y="69"/>
                    </a:cubicBezTo>
                    <a:cubicBezTo>
                      <a:pt x="1" y="135"/>
                      <a:pt x="78" y="240"/>
                      <a:pt x="155" y="240"/>
                    </a:cubicBezTo>
                    <a:cubicBezTo>
                      <a:pt x="175" y="240"/>
                      <a:pt x="195" y="233"/>
                      <a:pt x="213" y="215"/>
                    </a:cubicBezTo>
                    <a:cubicBezTo>
                      <a:pt x="234" y="205"/>
                      <a:pt x="255" y="199"/>
                      <a:pt x="273" y="199"/>
                    </a:cubicBezTo>
                    <a:cubicBezTo>
                      <a:pt x="291" y="199"/>
                      <a:pt x="307" y="205"/>
                      <a:pt x="317" y="215"/>
                    </a:cubicBezTo>
                    <a:cubicBezTo>
                      <a:pt x="326" y="217"/>
                      <a:pt x="335" y="218"/>
                      <a:pt x="342" y="218"/>
                    </a:cubicBezTo>
                    <a:cubicBezTo>
                      <a:pt x="409" y="218"/>
                      <a:pt x="440" y="146"/>
                      <a:pt x="421" y="90"/>
                    </a:cubicBezTo>
                    <a:cubicBezTo>
                      <a:pt x="376" y="33"/>
                      <a:pt x="305"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8871750" y="2863175"/>
                <a:ext cx="13275" cy="6425"/>
              </a:xfrm>
              <a:custGeom>
                <a:avLst/>
                <a:gdLst/>
                <a:ahLst/>
                <a:cxnLst/>
                <a:rect l="l" t="t" r="r" b="b"/>
                <a:pathLst>
                  <a:path w="531" h="257" extrusionOk="0">
                    <a:moveTo>
                      <a:pt x="125" y="1"/>
                    </a:moveTo>
                    <a:cubicBezTo>
                      <a:pt x="40" y="1"/>
                      <a:pt x="1" y="157"/>
                      <a:pt x="113" y="194"/>
                    </a:cubicBezTo>
                    <a:cubicBezTo>
                      <a:pt x="197" y="236"/>
                      <a:pt x="322" y="257"/>
                      <a:pt x="426" y="257"/>
                    </a:cubicBezTo>
                    <a:cubicBezTo>
                      <a:pt x="489" y="257"/>
                      <a:pt x="531" y="194"/>
                      <a:pt x="468" y="153"/>
                    </a:cubicBezTo>
                    <a:cubicBezTo>
                      <a:pt x="385" y="90"/>
                      <a:pt x="259" y="48"/>
                      <a:pt x="155" y="7"/>
                    </a:cubicBezTo>
                    <a:cubicBezTo>
                      <a:pt x="145" y="2"/>
                      <a:pt x="135"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8833900" y="2671175"/>
                <a:ext cx="18200" cy="8725"/>
              </a:xfrm>
              <a:custGeom>
                <a:avLst/>
                <a:gdLst/>
                <a:ahLst/>
                <a:cxnLst/>
                <a:rect l="l" t="t" r="r" b="b"/>
                <a:pathLst>
                  <a:path w="728" h="349" extrusionOk="0">
                    <a:moveTo>
                      <a:pt x="233" y="1"/>
                    </a:moveTo>
                    <a:cubicBezTo>
                      <a:pt x="197" y="1"/>
                      <a:pt x="161" y="4"/>
                      <a:pt x="126" y="11"/>
                    </a:cubicBezTo>
                    <a:cubicBezTo>
                      <a:pt x="0" y="11"/>
                      <a:pt x="0" y="199"/>
                      <a:pt x="126" y="199"/>
                    </a:cubicBezTo>
                    <a:cubicBezTo>
                      <a:pt x="147" y="196"/>
                      <a:pt x="169" y="195"/>
                      <a:pt x="190" y="195"/>
                    </a:cubicBezTo>
                    <a:cubicBezTo>
                      <a:pt x="335" y="195"/>
                      <a:pt x="478" y="254"/>
                      <a:pt x="605" y="345"/>
                    </a:cubicBezTo>
                    <a:cubicBezTo>
                      <a:pt x="614" y="348"/>
                      <a:pt x="622" y="349"/>
                      <a:pt x="630" y="349"/>
                    </a:cubicBezTo>
                    <a:cubicBezTo>
                      <a:pt x="683" y="349"/>
                      <a:pt x="728" y="295"/>
                      <a:pt x="710" y="240"/>
                    </a:cubicBezTo>
                    <a:cubicBezTo>
                      <a:pt x="588" y="85"/>
                      <a:pt x="409"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8166550" y="2896150"/>
                <a:ext cx="6175" cy="3750"/>
              </a:xfrm>
              <a:custGeom>
                <a:avLst/>
                <a:gdLst/>
                <a:ahLst/>
                <a:cxnLst/>
                <a:rect l="l" t="t" r="r" b="b"/>
                <a:pathLst>
                  <a:path w="247" h="150" extrusionOk="0">
                    <a:moveTo>
                      <a:pt x="68" y="0"/>
                    </a:moveTo>
                    <a:cubicBezTo>
                      <a:pt x="1" y="0"/>
                      <a:pt x="1" y="149"/>
                      <a:pt x="68" y="149"/>
                    </a:cubicBezTo>
                    <a:cubicBezTo>
                      <a:pt x="72" y="149"/>
                      <a:pt x="76" y="149"/>
                      <a:pt x="80" y="148"/>
                    </a:cubicBezTo>
                    <a:lnTo>
                      <a:pt x="184" y="127"/>
                    </a:lnTo>
                    <a:cubicBezTo>
                      <a:pt x="247" y="106"/>
                      <a:pt x="247" y="43"/>
                      <a:pt x="184" y="22"/>
                    </a:cubicBezTo>
                    <a:lnTo>
                      <a:pt x="80" y="2"/>
                    </a:lnTo>
                    <a:cubicBezTo>
                      <a:pt x="76" y="1"/>
                      <a:pt x="72" y="0"/>
                      <a:pt x="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8162950" y="2912225"/>
                <a:ext cx="24650" cy="10650"/>
              </a:xfrm>
              <a:custGeom>
                <a:avLst/>
                <a:gdLst/>
                <a:ahLst/>
                <a:cxnLst/>
                <a:rect l="l" t="t" r="r" b="b"/>
                <a:pathLst>
                  <a:path w="986" h="426" extrusionOk="0">
                    <a:moveTo>
                      <a:pt x="842" y="0"/>
                    </a:moveTo>
                    <a:cubicBezTo>
                      <a:pt x="832" y="0"/>
                      <a:pt x="820" y="2"/>
                      <a:pt x="808" y="5"/>
                    </a:cubicBezTo>
                    <a:cubicBezTo>
                      <a:pt x="704" y="26"/>
                      <a:pt x="600" y="47"/>
                      <a:pt x="495" y="68"/>
                    </a:cubicBezTo>
                    <a:cubicBezTo>
                      <a:pt x="477" y="72"/>
                      <a:pt x="463" y="83"/>
                      <a:pt x="455" y="97"/>
                    </a:cubicBezTo>
                    <a:lnTo>
                      <a:pt x="455" y="97"/>
                    </a:lnTo>
                    <a:cubicBezTo>
                      <a:pt x="320" y="145"/>
                      <a:pt x="189" y="210"/>
                      <a:pt x="57" y="297"/>
                    </a:cubicBezTo>
                    <a:cubicBezTo>
                      <a:pt x="0" y="335"/>
                      <a:pt x="30" y="425"/>
                      <a:pt x="98" y="425"/>
                    </a:cubicBezTo>
                    <a:cubicBezTo>
                      <a:pt x="105" y="425"/>
                      <a:pt x="112" y="424"/>
                      <a:pt x="120" y="422"/>
                    </a:cubicBezTo>
                    <a:cubicBezTo>
                      <a:pt x="343" y="329"/>
                      <a:pt x="567" y="269"/>
                      <a:pt x="790" y="228"/>
                    </a:cubicBezTo>
                    <a:lnTo>
                      <a:pt x="790" y="228"/>
                    </a:lnTo>
                    <a:cubicBezTo>
                      <a:pt x="803" y="230"/>
                      <a:pt x="816" y="232"/>
                      <a:pt x="829" y="235"/>
                    </a:cubicBezTo>
                    <a:lnTo>
                      <a:pt x="829" y="221"/>
                    </a:lnTo>
                    <a:lnTo>
                      <a:pt x="829" y="221"/>
                    </a:lnTo>
                    <a:cubicBezTo>
                      <a:pt x="843" y="218"/>
                      <a:pt x="857" y="216"/>
                      <a:pt x="871" y="214"/>
                    </a:cubicBezTo>
                    <a:cubicBezTo>
                      <a:pt x="985" y="195"/>
                      <a:pt x="960" y="0"/>
                      <a:pt x="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8172650" y="2946775"/>
                <a:ext cx="16250" cy="9950"/>
              </a:xfrm>
              <a:custGeom>
                <a:avLst/>
                <a:gdLst/>
                <a:ahLst/>
                <a:cxnLst/>
                <a:rect l="l" t="t" r="r" b="b"/>
                <a:pathLst>
                  <a:path w="650" h="398" extrusionOk="0">
                    <a:moveTo>
                      <a:pt x="449" y="0"/>
                    </a:moveTo>
                    <a:cubicBezTo>
                      <a:pt x="284" y="0"/>
                      <a:pt x="126" y="87"/>
                      <a:pt x="45" y="250"/>
                    </a:cubicBezTo>
                    <a:cubicBezTo>
                      <a:pt x="0" y="324"/>
                      <a:pt x="71" y="398"/>
                      <a:pt x="145" y="398"/>
                    </a:cubicBezTo>
                    <a:cubicBezTo>
                      <a:pt x="176" y="398"/>
                      <a:pt x="208" y="385"/>
                      <a:pt x="232" y="354"/>
                    </a:cubicBezTo>
                    <a:cubicBezTo>
                      <a:pt x="316" y="208"/>
                      <a:pt x="420" y="208"/>
                      <a:pt x="566" y="167"/>
                    </a:cubicBezTo>
                    <a:cubicBezTo>
                      <a:pt x="629" y="146"/>
                      <a:pt x="650" y="42"/>
                      <a:pt x="587" y="21"/>
                    </a:cubicBezTo>
                    <a:cubicBezTo>
                      <a:pt x="542" y="7"/>
                      <a:pt x="495"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8220700" y="2941700"/>
                <a:ext cx="20875" cy="9875"/>
              </a:xfrm>
              <a:custGeom>
                <a:avLst/>
                <a:gdLst/>
                <a:ahLst/>
                <a:cxnLst/>
                <a:rect l="l" t="t" r="r" b="b"/>
                <a:pathLst>
                  <a:path w="835" h="395" extrusionOk="0">
                    <a:moveTo>
                      <a:pt x="572" y="0"/>
                    </a:moveTo>
                    <a:cubicBezTo>
                      <a:pt x="386" y="0"/>
                      <a:pt x="202" y="75"/>
                      <a:pt x="83" y="224"/>
                    </a:cubicBezTo>
                    <a:cubicBezTo>
                      <a:pt x="1" y="290"/>
                      <a:pt x="75" y="395"/>
                      <a:pt x="161" y="395"/>
                    </a:cubicBezTo>
                    <a:cubicBezTo>
                      <a:pt x="184" y="395"/>
                      <a:pt x="207" y="387"/>
                      <a:pt x="229" y="370"/>
                    </a:cubicBezTo>
                    <a:cubicBezTo>
                      <a:pt x="396" y="265"/>
                      <a:pt x="584" y="182"/>
                      <a:pt x="772" y="161"/>
                    </a:cubicBezTo>
                    <a:cubicBezTo>
                      <a:pt x="834" y="140"/>
                      <a:pt x="834" y="57"/>
                      <a:pt x="792" y="36"/>
                    </a:cubicBezTo>
                    <a:cubicBezTo>
                      <a:pt x="721" y="12"/>
                      <a:pt x="646" y="0"/>
                      <a:pt x="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8200725" y="2912350"/>
                <a:ext cx="13200" cy="6550"/>
              </a:xfrm>
              <a:custGeom>
                <a:avLst/>
                <a:gdLst/>
                <a:ahLst/>
                <a:cxnLst/>
                <a:rect l="l" t="t" r="r" b="b"/>
                <a:pathLst>
                  <a:path w="528" h="262" extrusionOk="0">
                    <a:moveTo>
                      <a:pt x="423" y="0"/>
                    </a:moveTo>
                    <a:lnTo>
                      <a:pt x="111" y="63"/>
                    </a:lnTo>
                    <a:cubicBezTo>
                      <a:pt x="0" y="81"/>
                      <a:pt x="36" y="261"/>
                      <a:pt x="145" y="261"/>
                    </a:cubicBezTo>
                    <a:cubicBezTo>
                      <a:pt x="160" y="261"/>
                      <a:pt x="177" y="258"/>
                      <a:pt x="194" y="251"/>
                    </a:cubicBezTo>
                    <a:lnTo>
                      <a:pt x="465" y="105"/>
                    </a:lnTo>
                    <a:cubicBezTo>
                      <a:pt x="528" y="84"/>
                      <a:pt x="486"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8188100" y="2996075"/>
                <a:ext cx="18750" cy="9250"/>
              </a:xfrm>
              <a:custGeom>
                <a:avLst/>
                <a:gdLst/>
                <a:ahLst/>
                <a:cxnLst/>
                <a:rect l="l" t="t" r="r" b="b"/>
                <a:pathLst>
                  <a:path w="750" h="370" extrusionOk="0">
                    <a:moveTo>
                      <a:pt x="649" y="1"/>
                    </a:moveTo>
                    <a:cubicBezTo>
                      <a:pt x="638" y="1"/>
                      <a:pt x="627" y="3"/>
                      <a:pt x="616" y="9"/>
                    </a:cubicBezTo>
                    <a:cubicBezTo>
                      <a:pt x="449" y="51"/>
                      <a:pt x="261" y="114"/>
                      <a:pt x="94" y="176"/>
                    </a:cubicBezTo>
                    <a:cubicBezTo>
                      <a:pt x="0" y="214"/>
                      <a:pt x="25" y="370"/>
                      <a:pt x="122" y="370"/>
                    </a:cubicBezTo>
                    <a:cubicBezTo>
                      <a:pt x="133" y="370"/>
                      <a:pt x="144" y="368"/>
                      <a:pt x="157" y="364"/>
                    </a:cubicBezTo>
                    <a:cubicBezTo>
                      <a:pt x="324" y="301"/>
                      <a:pt x="511" y="218"/>
                      <a:pt x="678" y="134"/>
                    </a:cubicBezTo>
                    <a:cubicBezTo>
                      <a:pt x="750" y="99"/>
                      <a:pt x="714"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8190725" y="3062525"/>
                <a:ext cx="19550" cy="10650"/>
              </a:xfrm>
              <a:custGeom>
                <a:avLst/>
                <a:gdLst/>
                <a:ahLst/>
                <a:cxnLst/>
                <a:rect l="l" t="t" r="r" b="b"/>
                <a:pathLst>
                  <a:path w="782" h="426" extrusionOk="0">
                    <a:moveTo>
                      <a:pt x="719" y="0"/>
                    </a:moveTo>
                    <a:cubicBezTo>
                      <a:pt x="490" y="84"/>
                      <a:pt x="281" y="167"/>
                      <a:pt x="73" y="292"/>
                    </a:cubicBezTo>
                    <a:cubicBezTo>
                      <a:pt x="1" y="328"/>
                      <a:pt x="52" y="426"/>
                      <a:pt x="121" y="426"/>
                    </a:cubicBezTo>
                    <a:cubicBezTo>
                      <a:pt x="133" y="426"/>
                      <a:pt x="144" y="423"/>
                      <a:pt x="156" y="417"/>
                    </a:cubicBezTo>
                    <a:cubicBezTo>
                      <a:pt x="365" y="334"/>
                      <a:pt x="573" y="209"/>
                      <a:pt x="761" y="84"/>
                    </a:cubicBezTo>
                    <a:cubicBezTo>
                      <a:pt x="782" y="63"/>
                      <a:pt x="761" y="0"/>
                      <a:pt x="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8219900" y="3031675"/>
                <a:ext cx="25175" cy="11225"/>
              </a:xfrm>
              <a:custGeom>
                <a:avLst/>
                <a:gdLst/>
                <a:ahLst/>
                <a:cxnLst/>
                <a:rect l="l" t="t" r="r" b="b"/>
                <a:pathLst>
                  <a:path w="1007" h="449" extrusionOk="0">
                    <a:moveTo>
                      <a:pt x="908" y="1"/>
                    </a:moveTo>
                    <a:cubicBezTo>
                      <a:pt x="902" y="1"/>
                      <a:pt x="894" y="2"/>
                      <a:pt x="887" y="4"/>
                    </a:cubicBezTo>
                    <a:cubicBezTo>
                      <a:pt x="595" y="66"/>
                      <a:pt x="324" y="170"/>
                      <a:pt x="74" y="296"/>
                    </a:cubicBezTo>
                    <a:cubicBezTo>
                      <a:pt x="0" y="332"/>
                      <a:pt x="7" y="449"/>
                      <a:pt x="81" y="449"/>
                    </a:cubicBezTo>
                    <a:cubicBezTo>
                      <a:pt x="91" y="449"/>
                      <a:pt x="102" y="447"/>
                      <a:pt x="115" y="442"/>
                    </a:cubicBezTo>
                    <a:cubicBezTo>
                      <a:pt x="386" y="379"/>
                      <a:pt x="678" y="275"/>
                      <a:pt x="950" y="129"/>
                    </a:cubicBezTo>
                    <a:cubicBezTo>
                      <a:pt x="1007" y="91"/>
                      <a:pt x="977"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8234225" y="3110750"/>
                <a:ext cx="17250" cy="8800"/>
              </a:xfrm>
              <a:custGeom>
                <a:avLst/>
                <a:gdLst/>
                <a:ahLst/>
                <a:cxnLst/>
                <a:rect l="l" t="t" r="r" b="b"/>
                <a:pathLst>
                  <a:path w="690" h="352" extrusionOk="0">
                    <a:moveTo>
                      <a:pt x="532" y="0"/>
                    </a:moveTo>
                    <a:cubicBezTo>
                      <a:pt x="349" y="0"/>
                      <a:pt x="185" y="81"/>
                      <a:pt x="64" y="219"/>
                    </a:cubicBezTo>
                    <a:cubicBezTo>
                      <a:pt x="0" y="267"/>
                      <a:pt x="58" y="352"/>
                      <a:pt x="126" y="352"/>
                    </a:cubicBezTo>
                    <a:cubicBezTo>
                      <a:pt x="147" y="352"/>
                      <a:pt x="169" y="343"/>
                      <a:pt x="189" y="324"/>
                    </a:cubicBezTo>
                    <a:cubicBezTo>
                      <a:pt x="314" y="219"/>
                      <a:pt x="481" y="157"/>
                      <a:pt x="648" y="115"/>
                    </a:cubicBezTo>
                    <a:cubicBezTo>
                      <a:pt x="689" y="94"/>
                      <a:pt x="689" y="32"/>
                      <a:pt x="648" y="11"/>
                    </a:cubicBezTo>
                    <a:cubicBezTo>
                      <a:pt x="608" y="4"/>
                      <a:pt x="570"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8236200" y="3164475"/>
                <a:ext cx="17550" cy="11575"/>
              </a:xfrm>
              <a:custGeom>
                <a:avLst/>
                <a:gdLst/>
                <a:ahLst/>
                <a:cxnLst/>
                <a:rect l="l" t="t" r="r" b="b"/>
                <a:pathLst>
                  <a:path w="702" h="463" extrusionOk="0">
                    <a:moveTo>
                      <a:pt x="587" y="1"/>
                    </a:moveTo>
                    <a:cubicBezTo>
                      <a:pt x="574" y="1"/>
                      <a:pt x="561" y="4"/>
                      <a:pt x="548" y="10"/>
                    </a:cubicBezTo>
                    <a:cubicBezTo>
                      <a:pt x="402" y="94"/>
                      <a:pt x="235" y="177"/>
                      <a:pt x="89" y="281"/>
                    </a:cubicBezTo>
                    <a:cubicBezTo>
                      <a:pt x="1" y="334"/>
                      <a:pt x="62" y="462"/>
                      <a:pt x="146" y="462"/>
                    </a:cubicBezTo>
                    <a:cubicBezTo>
                      <a:pt x="161" y="462"/>
                      <a:pt x="177" y="458"/>
                      <a:pt x="193" y="448"/>
                    </a:cubicBezTo>
                    <a:cubicBezTo>
                      <a:pt x="327" y="353"/>
                      <a:pt x="479" y="257"/>
                      <a:pt x="616" y="145"/>
                    </a:cubicBezTo>
                    <a:lnTo>
                      <a:pt x="616" y="145"/>
                    </a:lnTo>
                    <a:lnTo>
                      <a:pt x="631" y="135"/>
                    </a:lnTo>
                    <a:cubicBezTo>
                      <a:pt x="701" y="83"/>
                      <a:pt x="654" y="1"/>
                      <a:pt x="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8165700" y="2842800"/>
                <a:ext cx="24775" cy="6075"/>
              </a:xfrm>
              <a:custGeom>
                <a:avLst/>
                <a:gdLst/>
                <a:ahLst/>
                <a:cxnLst/>
                <a:rect l="l" t="t" r="r" b="b"/>
                <a:pathLst>
                  <a:path w="991" h="243" extrusionOk="0">
                    <a:moveTo>
                      <a:pt x="703" y="0"/>
                    </a:moveTo>
                    <a:cubicBezTo>
                      <a:pt x="500" y="0"/>
                      <a:pt x="297" y="24"/>
                      <a:pt x="93" y="71"/>
                    </a:cubicBezTo>
                    <a:cubicBezTo>
                      <a:pt x="89" y="70"/>
                      <a:pt x="84" y="69"/>
                      <a:pt x="80" y="69"/>
                    </a:cubicBezTo>
                    <a:cubicBezTo>
                      <a:pt x="0" y="69"/>
                      <a:pt x="29" y="243"/>
                      <a:pt x="110" y="243"/>
                    </a:cubicBezTo>
                    <a:cubicBezTo>
                      <a:pt x="118" y="243"/>
                      <a:pt x="126" y="241"/>
                      <a:pt x="135" y="238"/>
                    </a:cubicBezTo>
                    <a:cubicBezTo>
                      <a:pt x="406" y="217"/>
                      <a:pt x="677" y="175"/>
                      <a:pt x="928" y="92"/>
                    </a:cubicBezTo>
                    <a:cubicBezTo>
                      <a:pt x="990" y="71"/>
                      <a:pt x="969" y="8"/>
                      <a:pt x="907" y="8"/>
                    </a:cubicBezTo>
                    <a:cubicBezTo>
                      <a:pt x="839" y="3"/>
                      <a:pt x="771" y="0"/>
                      <a:pt x="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8176350" y="2873750"/>
                <a:ext cx="8900" cy="3150"/>
              </a:xfrm>
              <a:custGeom>
                <a:avLst/>
                <a:gdLst/>
                <a:ahLst/>
                <a:cxnLst/>
                <a:rect l="l" t="t" r="r" b="b"/>
                <a:pathLst>
                  <a:path w="356" h="126" extrusionOk="0">
                    <a:moveTo>
                      <a:pt x="84" y="1"/>
                    </a:moveTo>
                    <a:cubicBezTo>
                      <a:pt x="1" y="1"/>
                      <a:pt x="1" y="126"/>
                      <a:pt x="84" y="126"/>
                    </a:cubicBezTo>
                    <a:lnTo>
                      <a:pt x="293" y="105"/>
                    </a:lnTo>
                    <a:cubicBezTo>
                      <a:pt x="356" y="105"/>
                      <a:pt x="356" y="1"/>
                      <a:pt x="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8545375" y="3206875"/>
                <a:ext cx="14800" cy="9350"/>
              </a:xfrm>
              <a:custGeom>
                <a:avLst/>
                <a:gdLst/>
                <a:ahLst/>
                <a:cxnLst/>
                <a:rect l="l" t="t" r="r" b="b"/>
                <a:pathLst>
                  <a:path w="592" h="374" extrusionOk="0">
                    <a:moveTo>
                      <a:pt x="272" y="1"/>
                    </a:moveTo>
                    <a:cubicBezTo>
                      <a:pt x="211" y="1"/>
                      <a:pt x="149" y="16"/>
                      <a:pt x="91" y="45"/>
                    </a:cubicBezTo>
                    <a:cubicBezTo>
                      <a:pt x="1" y="81"/>
                      <a:pt x="65" y="225"/>
                      <a:pt x="151" y="225"/>
                    </a:cubicBezTo>
                    <a:cubicBezTo>
                      <a:pt x="166" y="225"/>
                      <a:pt x="180" y="221"/>
                      <a:pt x="195" y="212"/>
                    </a:cubicBezTo>
                    <a:lnTo>
                      <a:pt x="195" y="233"/>
                    </a:lnTo>
                    <a:cubicBezTo>
                      <a:pt x="237" y="191"/>
                      <a:pt x="299" y="191"/>
                      <a:pt x="341" y="191"/>
                    </a:cubicBezTo>
                    <a:cubicBezTo>
                      <a:pt x="341" y="191"/>
                      <a:pt x="360" y="202"/>
                      <a:pt x="382" y="217"/>
                    </a:cubicBezTo>
                    <a:lnTo>
                      <a:pt x="382" y="217"/>
                    </a:lnTo>
                    <a:cubicBezTo>
                      <a:pt x="338" y="271"/>
                      <a:pt x="397" y="373"/>
                      <a:pt x="467" y="373"/>
                    </a:cubicBezTo>
                    <a:cubicBezTo>
                      <a:pt x="495" y="373"/>
                      <a:pt x="524" y="357"/>
                      <a:pt x="549" y="317"/>
                    </a:cubicBezTo>
                    <a:cubicBezTo>
                      <a:pt x="591" y="233"/>
                      <a:pt x="570" y="108"/>
                      <a:pt x="466" y="66"/>
                    </a:cubicBezTo>
                    <a:cubicBezTo>
                      <a:pt x="410" y="22"/>
                      <a:pt x="34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8551275" y="3140725"/>
                <a:ext cx="15150" cy="5775"/>
              </a:xfrm>
              <a:custGeom>
                <a:avLst/>
                <a:gdLst/>
                <a:ahLst/>
                <a:cxnLst/>
                <a:rect l="l" t="t" r="r" b="b"/>
                <a:pathLst>
                  <a:path w="606" h="231" extrusionOk="0">
                    <a:moveTo>
                      <a:pt x="147" y="1"/>
                    </a:moveTo>
                    <a:cubicBezTo>
                      <a:pt x="1" y="1"/>
                      <a:pt x="1" y="230"/>
                      <a:pt x="147" y="230"/>
                    </a:cubicBezTo>
                    <a:cubicBezTo>
                      <a:pt x="272" y="230"/>
                      <a:pt x="397" y="209"/>
                      <a:pt x="522" y="189"/>
                    </a:cubicBezTo>
                    <a:cubicBezTo>
                      <a:pt x="605" y="168"/>
                      <a:pt x="605" y="63"/>
                      <a:pt x="522" y="63"/>
                    </a:cubicBezTo>
                    <a:cubicBezTo>
                      <a:pt x="397" y="22"/>
                      <a:pt x="272" y="22"/>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8539425" y="3279950"/>
                <a:ext cx="9800" cy="7050"/>
              </a:xfrm>
              <a:custGeom>
                <a:avLst/>
                <a:gdLst/>
                <a:ahLst/>
                <a:cxnLst/>
                <a:rect l="l" t="t" r="r" b="b"/>
                <a:pathLst>
                  <a:path w="392" h="282" extrusionOk="0">
                    <a:moveTo>
                      <a:pt x="200" y="1"/>
                    </a:moveTo>
                    <a:cubicBezTo>
                      <a:pt x="141" y="1"/>
                      <a:pt x="85" y="29"/>
                      <a:pt x="57" y="84"/>
                    </a:cubicBezTo>
                    <a:cubicBezTo>
                      <a:pt x="1" y="169"/>
                      <a:pt x="79" y="245"/>
                      <a:pt x="155" y="245"/>
                    </a:cubicBezTo>
                    <a:cubicBezTo>
                      <a:pt x="190" y="245"/>
                      <a:pt x="225" y="228"/>
                      <a:pt x="245" y="188"/>
                    </a:cubicBezTo>
                    <a:lnTo>
                      <a:pt x="245" y="209"/>
                    </a:lnTo>
                    <a:cubicBezTo>
                      <a:pt x="245" y="209"/>
                      <a:pt x="245" y="209"/>
                      <a:pt x="245" y="209"/>
                    </a:cubicBezTo>
                    <a:lnTo>
                      <a:pt x="245" y="209"/>
                    </a:lnTo>
                    <a:cubicBezTo>
                      <a:pt x="229" y="225"/>
                      <a:pt x="226" y="229"/>
                      <a:pt x="243" y="230"/>
                    </a:cubicBezTo>
                    <a:lnTo>
                      <a:pt x="243" y="230"/>
                    </a:lnTo>
                    <a:cubicBezTo>
                      <a:pt x="246" y="260"/>
                      <a:pt x="278" y="282"/>
                      <a:pt x="312" y="282"/>
                    </a:cubicBezTo>
                    <a:cubicBezTo>
                      <a:pt x="334" y="282"/>
                      <a:pt x="356" y="273"/>
                      <a:pt x="370" y="251"/>
                    </a:cubicBezTo>
                    <a:cubicBezTo>
                      <a:pt x="391" y="209"/>
                      <a:pt x="391" y="168"/>
                      <a:pt x="370" y="126"/>
                    </a:cubicBezTo>
                    <a:cubicBezTo>
                      <a:pt x="370" y="63"/>
                      <a:pt x="329" y="22"/>
                      <a:pt x="287" y="22"/>
                    </a:cubicBezTo>
                    <a:cubicBezTo>
                      <a:pt x="259" y="8"/>
                      <a:pt x="229"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8546075" y="3404900"/>
                <a:ext cx="20875" cy="5650"/>
              </a:xfrm>
              <a:custGeom>
                <a:avLst/>
                <a:gdLst/>
                <a:ahLst/>
                <a:cxnLst/>
                <a:rect l="l" t="t" r="r" b="b"/>
                <a:pathLst>
                  <a:path w="835" h="226" extrusionOk="0">
                    <a:moveTo>
                      <a:pt x="293" y="0"/>
                    </a:moveTo>
                    <a:cubicBezTo>
                      <a:pt x="237" y="0"/>
                      <a:pt x="181" y="3"/>
                      <a:pt x="125" y="9"/>
                    </a:cubicBezTo>
                    <a:cubicBezTo>
                      <a:pt x="0" y="29"/>
                      <a:pt x="0" y="196"/>
                      <a:pt x="125" y="217"/>
                    </a:cubicBezTo>
                    <a:cubicBezTo>
                      <a:pt x="186" y="223"/>
                      <a:pt x="247" y="226"/>
                      <a:pt x="308" y="226"/>
                    </a:cubicBezTo>
                    <a:cubicBezTo>
                      <a:pt x="456" y="226"/>
                      <a:pt x="603" y="211"/>
                      <a:pt x="751" y="196"/>
                    </a:cubicBezTo>
                    <a:cubicBezTo>
                      <a:pt x="834" y="175"/>
                      <a:pt x="834" y="71"/>
                      <a:pt x="751" y="50"/>
                    </a:cubicBezTo>
                    <a:cubicBezTo>
                      <a:pt x="598" y="20"/>
                      <a:pt x="446"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8540575" y="3534600"/>
                <a:ext cx="20625" cy="6625"/>
              </a:xfrm>
              <a:custGeom>
                <a:avLst/>
                <a:gdLst/>
                <a:ahLst/>
                <a:cxnLst/>
                <a:rect l="l" t="t" r="r" b="b"/>
                <a:pathLst>
                  <a:path w="825" h="265" extrusionOk="0">
                    <a:moveTo>
                      <a:pt x="263" y="1"/>
                    </a:moveTo>
                    <a:cubicBezTo>
                      <a:pt x="214" y="1"/>
                      <a:pt x="165" y="5"/>
                      <a:pt x="116" y="14"/>
                    </a:cubicBezTo>
                    <a:cubicBezTo>
                      <a:pt x="0" y="14"/>
                      <a:pt x="9" y="227"/>
                      <a:pt x="110" y="227"/>
                    </a:cubicBezTo>
                    <a:cubicBezTo>
                      <a:pt x="118" y="227"/>
                      <a:pt x="127" y="226"/>
                      <a:pt x="137" y="223"/>
                    </a:cubicBezTo>
                    <a:lnTo>
                      <a:pt x="137" y="243"/>
                    </a:lnTo>
                    <a:cubicBezTo>
                      <a:pt x="223" y="235"/>
                      <a:pt x="306" y="230"/>
                      <a:pt x="387" y="230"/>
                    </a:cubicBezTo>
                    <a:cubicBezTo>
                      <a:pt x="408" y="230"/>
                      <a:pt x="430" y="230"/>
                      <a:pt x="451" y="231"/>
                    </a:cubicBezTo>
                    <a:lnTo>
                      <a:pt x="451" y="231"/>
                    </a:lnTo>
                    <a:cubicBezTo>
                      <a:pt x="459" y="246"/>
                      <a:pt x="472" y="258"/>
                      <a:pt x="491" y="264"/>
                    </a:cubicBezTo>
                    <a:lnTo>
                      <a:pt x="741" y="264"/>
                    </a:lnTo>
                    <a:cubicBezTo>
                      <a:pt x="804" y="243"/>
                      <a:pt x="825" y="181"/>
                      <a:pt x="783" y="139"/>
                    </a:cubicBezTo>
                    <a:cubicBezTo>
                      <a:pt x="619" y="57"/>
                      <a:pt x="442" y="1"/>
                      <a:pt x="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8517625" y="3653700"/>
                <a:ext cx="20125" cy="6400"/>
              </a:xfrm>
              <a:custGeom>
                <a:avLst/>
                <a:gdLst/>
                <a:ahLst/>
                <a:cxnLst/>
                <a:rect l="l" t="t" r="r" b="b"/>
                <a:pathLst>
                  <a:path w="805" h="256" extrusionOk="0">
                    <a:moveTo>
                      <a:pt x="219" y="0"/>
                    </a:moveTo>
                    <a:cubicBezTo>
                      <a:pt x="184" y="0"/>
                      <a:pt x="150" y="2"/>
                      <a:pt x="116" y="6"/>
                    </a:cubicBezTo>
                    <a:cubicBezTo>
                      <a:pt x="0" y="6"/>
                      <a:pt x="9" y="219"/>
                      <a:pt x="110" y="219"/>
                    </a:cubicBezTo>
                    <a:cubicBezTo>
                      <a:pt x="118" y="219"/>
                      <a:pt x="127" y="217"/>
                      <a:pt x="137" y="214"/>
                    </a:cubicBezTo>
                    <a:cubicBezTo>
                      <a:pt x="187" y="209"/>
                      <a:pt x="237" y="206"/>
                      <a:pt x="288" y="206"/>
                    </a:cubicBezTo>
                    <a:cubicBezTo>
                      <a:pt x="425" y="206"/>
                      <a:pt x="563" y="225"/>
                      <a:pt x="700" y="256"/>
                    </a:cubicBezTo>
                    <a:cubicBezTo>
                      <a:pt x="763" y="256"/>
                      <a:pt x="804" y="172"/>
                      <a:pt x="763" y="152"/>
                    </a:cubicBezTo>
                    <a:cubicBezTo>
                      <a:pt x="588" y="47"/>
                      <a:pt x="398"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8498100" y="3753325"/>
                <a:ext cx="25575" cy="6900"/>
              </a:xfrm>
              <a:custGeom>
                <a:avLst/>
                <a:gdLst/>
                <a:ahLst/>
                <a:cxnLst/>
                <a:rect l="l" t="t" r="r" b="b"/>
                <a:pathLst>
                  <a:path w="1023" h="276" extrusionOk="0">
                    <a:moveTo>
                      <a:pt x="231" y="0"/>
                    </a:moveTo>
                    <a:cubicBezTo>
                      <a:pt x="196" y="0"/>
                      <a:pt x="160" y="2"/>
                      <a:pt x="125" y="4"/>
                    </a:cubicBezTo>
                    <a:cubicBezTo>
                      <a:pt x="0" y="4"/>
                      <a:pt x="0" y="213"/>
                      <a:pt x="125" y="213"/>
                    </a:cubicBezTo>
                    <a:cubicBezTo>
                      <a:pt x="280" y="213"/>
                      <a:pt x="428" y="220"/>
                      <a:pt x="577" y="233"/>
                    </a:cubicBezTo>
                    <a:lnTo>
                      <a:pt x="577" y="233"/>
                    </a:lnTo>
                    <a:cubicBezTo>
                      <a:pt x="579" y="234"/>
                      <a:pt x="580" y="234"/>
                      <a:pt x="581" y="234"/>
                    </a:cubicBezTo>
                    <a:lnTo>
                      <a:pt x="581" y="234"/>
                    </a:lnTo>
                    <a:cubicBezTo>
                      <a:pt x="692" y="244"/>
                      <a:pt x="803" y="258"/>
                      <a:pt x="918" y="275"/>
                    </a:cubicBezTo>
                    <a:cubicBezTo>
                      <a:pt x="980" y="275"/>
                      <a:pt x="1022" y="192"/>
                      <a:pt x="960" y="150"/>
                    </a:cubicBezTo>
                    <a:cubicBezTo>
                      <a:pt x="723" y="60"/>
                      <a:pt x="47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8532700" y="3811625"/>
                <a:ext cx="19125" cy="6500"/>
              </a:xfrm>
              <a:custGeom>
                <a:avLst/>
                <a:gdLst/>
                <a:ahLst/>
                <a:cxnLst/>
                <a:rect l="l" t="t" r="r" b="b"/>
                <a:pathLst>
                  <a:path w="765" h="260" extrusionOk="0">
                    <a:moveTo>
                      <a:pt x="513" y="0"/>
                    </a:moveTo>
                    <a:cubicBezTo>
                      <a:pt x="382" y="0"/>
                      <a:pt x="255" y="20"/>
                      <a:pt x="118" y="50"/>
                    </a:cubicBezTo>
                    <a:cubicBezTo>
                      <a:pt x="113" y="49"/>
                      <a:pt x="108" y="49"/>
                      <a:pt x="104" y="49"/>
                    </a:cubicBezTo>
                    <a:cubicBezTo>
                      <a:pt x="1" y="49"/>
                      <a:pt x="36" y="260"/>
                      <a:pt x="145" y="260"/>
                    </a:cubicBezTo>
                    <a:cubicBezTo>
                      <a:pt x="150" y="260"/>
                      <a:pt x="155" y="260"/>
                      <a:pt x="160" y="259"/>
                    </a:cubicBezTo>
                    <a:cubicBezTo>
                      <a:pt x="326" y="238"/>
                      <a:pt x="514" y="196"/>
                      <a:pt x="681" y="134"/>
                    </a:cubicBezTo>
                    <a:cubicBezTo>
                      <a:pt x="764" y="92"/>
                      <a:pt x="723" y="8"/>
                      <a:pt x="660" y="8"/>
                    </a:cubicBezTo>
                    <a:cubicBezTo>
                      <a:pt x="610" y="3"/>
                      <a:pt x="561"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8515825" y="3885350"/>
                <a:ext cx="16700" cy="5225"/>
              </a:xfrm>
              <a:custGeom>
                <a:avLst/>
                <a:gdLst/>
                <a:ahLst/>
                <a:cxnLst/>
                <a:rect l="l" t="t" r="r" b="b"/>
                <a:pathLst>
                  <a:path w="668" h="209" extrusionOk="0">
                    <a:moveTo>
                      <a:pt x="105" y="0"/>
                    </a:moveTo>
                    <a:cubicBezTo>
                      <a:pt x="0" y="21"/>
                      <a:pt x="0" y="188"/>
                      <a:pt x="105" y="209"/>
                    </a:cubicBezTo>
                    <a:cubicBezTo>
                      <a:pt x="271" y="209"/>
                      <a:pt x="417" y="209"/>
                      <a:pt x="584" y="188"/>
                    </a:cubicBezTo>
                    <a:cubicBezTo>
                      <a:pt x="668" y="167"/>
                      <a:pt x="668" y="63"/>
                      <a:pt x="584" y="42"/>
                    </a:cubicBezTo>
                    <a:cubicBezTo>
                      <a:pt x="417" y="21"/>
                      <a:pt x="271"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8289525" y="4242200"/>
                <a:ext cx="543625" cy="38700"/>
              </a:xfrm>
              <a:custGeom>
                <a:avLst/>
                <a:gdLst/>
                <a:ahLst/>
                <a:cxnLst/>
                <a:rect l="l" t="t" r="r" b="b"/>
                <a:pathLst>
                  <a:path w="21745" h="1548" extrusionOk="0">
                    <a:moveTo>
                      <a:pt x="21362" y="0"/>
                    </a:moveTo>
                    <a:cubicBezTo>
                      <a:pt x="21335" y="0"/>
                      <a:pt x="21306" y="5"/>
                      <a:pt x="21275" y="14"/>
                    </a:cubicBezTo>
                    <a:cubicBezTo>
                      <a:pt x="18563" y="765"/>
                      <a:pt x="15768" y="827"/>
                      <a:pt x="12994" y="890"/>
                    </a:cubicBezTo>
                    <a:cubicBezTo>
                      <a:pt x="11618" y="911"/>
                      <a:pt x="10262" y="1015"/>
                      <a:pt x="8885" y="1036"/>
                    </a:cubicBezTo>
                    <a:cubicBezTo>
                      <a:pt x="7509" y="1036"/>
                      <a:pt x="6132" y="973"/>
                      <a:pt x="4776" y="806"/>
                    </a:cubicBezTo>
                    <a:cubicBezTo>
                      <a:pt x="3963" y="723"/>
                      <a:pt x="3170" y="598"/>
                      <a:pt x="2357" y="473"/>
                    </a:cubicBezTo>
                    <a:cubicBezTo>
                      <a:pt x="1627" y="368"/>
                      <a:pt x="855" y="118"/>
                      <a:pt x="104" y="97"/>
                    </a:cubicBezTo>
                    <a:cubicBezTo>
                      <a:pt x="21" y="97"/>
                      <a:pt x="0" y="222"/>
                      <a:pt x="63" y="264"/>
                    </a:cubicBezTo>
                    <a:cubicBezTo>
                      <a:pt x="647" y="577"/>
                      <a:pt x="1356" y="681"/>
                      <a:pt x="2002" y="806"/>
                    </a:cubicBezTo>
                    <a:cubicBezTo>
                      <a:pt x="2691" y="973"/>
                      <a:pt x="3400" y="1098"/>
                      <a:pt x="4088" y="1203"/>
                    </a:cubicBezTo>
                    <a:cubicBezTo>
                      <a:pt x="5465" y="1390"/>
                      <a:pt x="6862" y="1515"/>
                      <a:pt x="8260" y="1536"/>
                    </a:cubicBezTo>
                    <a:cubicBezTo>
                      <a:pt x="8531" y="1544"/>
                      <a:pt x="8801" y="1548"/>
                      <a:pt x="9072" y="1548"/>
                    </a:cubicBezTo>
                    <a:cubicBezTo>
                      <a:pt x="10219" y="1548"/>
                      <a:pt x="11363" y="1487"/>
                      <a:pt x="12494" y="1453"/>
                    </a:cubicBezTo>
                    <a:cubicBezTo>
                      <a:pt x="13912" y="1432"/>
                      <a:pt x="15330" y="1411"/>
                      <a:pt x="16749" y="1307"/>
                    </a:cubicBezTo>
                    <a:cubicBezTo>
                      <a:pt x="18334" y="1203"/>
                      <a:pt x="19898" y="952"/>
                      <a:pt x="21421" y="556"/>
                    </a:cubicBezTo>
                    <a:cubicBezTo>
                      <a:pt x="21745" y="461"/>
                      <a:pt x="21651" y="0"/>
                      <a:pt x="213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 name="Google Shape;376;p5"/>
          <p:cNvGrpSpPr/>
          <p:nvPr/>
        </p:nvGrpSpPr>
        <p:grpSpPr>
          <a:xfrm>
            <a:off x="200251" y="3826053"/>
            <a:ext cx="1079326" cy="928537"/>
            <a:chOff x="717241" y="3868426"/>
            <a:chExt cx="1024515" cy="881299"/>
          </a:xfrm>
        </p:grpSpPr>
        <p:sp>
          <p:nvSpPr>
            <p:cNvPr id="377" name="Google Shape;377;p5"/>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5"/>
            <p:cNvGrpSpPr/>
            <p:nvPr/>
          </p:nvGrpSpPr>
          <p:grpSpPr>
            <a:xfrm rot="-120611">
              <a:off x="731136" y="3885658"/>
              <a:ext cx="996726" cy="809720"/>
              <a:chOff x="7760931" y="2997007"/>
              <a:chExt cx="1235411" cy="1003624"/>
            </a:xfrm>
          </p:grpSpPr>
          <p:sp>
            <p:nvSpPr>
              <p:cNvPr id="379" name="Google Shape;379;p5"/>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9" name="Google Shape;389;p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ection header 5">
  <p:cSld name="CUSTOM_3_1_1_1_1">
    <p:spTree>
      <p:nvGrpSpPr>
        <p:cNvPr id="1" name="Shape 2861"/>
        <p:cNvGrpSpPr/>
        <p:nvPr/>
      </p:nvGrpSpPr>
      <p:grpSpPr>
        <a:xfrm>
          <a:off x="0" y="0"/>
          <a:ext cx="0" cy="0"/>
          <a:chOff x="0" y="0"/>
          <a:chExt cx="0" cy="0"/>
        </a:xfrm>
      </p:grpSpPr>
      <p:sp>
        <p:nvSpPr>
          <p:cNvPr id="2862" name="Google Shape;2862;p41"/>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1"/>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864" name="Google Shape;2864;p41"/>
          <p:cNvGrpSpPr/>
          <p:nvPr/>
        </p:nvGrpSpPr>
        <p:grpSpPr>
          <a:xfrm>
            <a:off x="2936544" y="-329546"/>
            <a:ext cx="2934233" cy="708308"/>
            <a:chOff x="2375925" y="3297600"/>
            <a:chExt cx="735950" cy="177650"/>
          </a:xfrm>
        </p:grpSpPr>
        <p:sp>
          <p:nvSpPr>
            <p:cNvPr id="2865" name="Google Shape;2865;p4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1" name="Google Shape;2871;p41"/>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1"/>
          <p:cNvSpPr txBox="1">
            <a:spLocks noGrp="1"/>
          </p:cNvSpPr>
          <p:nvPr>
            <p:ph type="title"/>
          </p:nvPr>
        </p:nvSpPr>
        <p:spPr>
          <a:xfrm>
            <a:off x="3038279" y="2175505"/>
            <a:ext cx="30675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73" name="Google Shape;2873;p41"/>
          <p:cNvSpPr txBox="1">
            <a:spLocks noGrp="1"/>
          </p:cNvSpPr>
          <p:nvPr>
            <p:ph type="title" idx="2" hasCustomPrompt="1"/>
          </p:nvPr>
        </p:nvSpPr>
        <p:spPr>
          <a:xfrm>
            <a:off x="3038225" y="1261350"/>
            <a:ext cx="30675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74" name="Google Shape;2874;p41"/>
          <p:cNvSpPr txBox="1">
            <a:spLocks noGrp="1"/>
          </p:cNvSpPr>
          <p:nvPr>
            <p:ph type="subTitle" idx="1"/>
          </p:nvPr>
        </p:nvSpPr>
        <p:spPr>
          <a:xfrm>
            <a:off x="3038252" y="3380898"/>
            <a:ext cx="30675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header 6">
  <p:cSld name="CUSTOM_3_1_1_1_1_1">
    <p:spTree>
      <p:nvGrpSpPr>
        <p:cNvPr id="1" name="Shape 2875"/>
        <p:cNvGrpSpPr/>
        <p:nvPr/>
      </p:nvGrpSpPr>
      <p:grpSpPr>
        <a:xfrm>
          <a:off x="0" y="0"/>
          <a:ext cx="0" cy="0"/>
          <a:chOff x="0" y="0"/>
          <a:chExt cx="0" cy="0"/>
        </a:xfrm>
      </p:grpSpPr>
      <p:sp>
        <p:nvSpPr>
          <p:cNvPr id="2876" name="Google Shape;2876;p42"/>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2"/>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878" name="Google Shape;2878;p42"/>
          <p:cNvGrpSpPr/>
          <p:nvPr/>
        </p:nvGrpSpPr>
        <p:grpSpPr>
          <a:xfrm>
            <a:off x="2936544" y="-329546"/>
            <a:ext cx="2934233" cy="708308"/>
            <a:chOff x="2375925" y="3297600"/>
            <a:chExt cx="735950" cy="177650"/>
          </a:xfrm>
        </p:grpSpPr>
        <p:sp>
          <p:nvSpPr>
            <p:cNvPr id="2879" name="Google Shape;2879;p4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5" name="Google Shape;2885;p42"/>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2"/>
          <p:cNvSpPr txBox="1">
            <a:spLocks noGrp="1"/>
          </p:cNvSpPr>
          <p:nvPr>
            <p:ph type="title"/>
          </p:nvPr>
        </p:nvSpPr>
        <p:spPr>
          <a:xfrm>
            <a:off x="2301076" y="1834111"/>
            <a:ext cx="45417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87" name="Google Shape;2887;p42"/>
          <p:cNvSpPr txBox="1">
            <a:spLocks noGrp="1"/>
          </p:cNvSpPr>
          <p:nvPr>
            <p:ph type="title" idx="2" hasCustomPrompt="1"/>
          </p:nvPr>
        </p:nvSpPr>
        <p:spPr>
          <a:xfrm>
            <a:off x="2301075" y="930750"/>
            <a:ext cx="45417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88" name="Google Shape;2888;p42"/>
          <p:cNvSpPr txBox="1">
            <a:spLocks noGrp="1"/>
          </p:cNvSpPr>
          <p:nvPr>
            <p:ph type="subTitle" idx="1"/>
          </p:nvPr>
        </p:nvSpPr>
        <p:spPr>
          <a:xfrm>
            <a:off x="2301114" y="2411350"/>
            <a:ext cx="45417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889" name="Google Shape;2889;p42"/>
          <p:cNvGrpSpPr/>
          <p:nvPr/>
        </p:nvGrpSpPr>
        <p:grpSpPr>
          <a:xfrm flipH="1">
            <a:off x="-2" y="1228850"/>
            <a:ext cx="1128650" cy="2856855"/>
            <a:chOff x="-221497" y="1179358"/>
            <a:chExt cx="1179732" cy="2866889"/>
          </a:xfrm>
        </p:grpSpPr>
        <p:grpSp>
          <p:nvGrpSpPr>
            <p:cNvPr id="2890" name="Google Shape;2890;p42"/>
            <p:cNvGrpSpPr/>
            <p:nvPr/>
          </p:nvGrpSpPr>
          <p:grpSpPr>
            <a:xfrm>
              <a:off x="-221497" y="1179358"/>
              <a:ext cx="1179732" cy="2866889"/>
              <a:chOff x="-221497" y="1179358"/>
              <a:chExt cx="1179732" cy="2866889"/>
            </a:xfrm>
          </p:grpSpPr>
          <p:grpSp>
            <p:nvGrpSpPr>
              <p:cNvPr id="2891" name="Google Shape;2891;p42"/>
              <p:cNvGrpSpPr/>
              <p:nvPr/>
            </p:nvGrpSpPr>
            <p:grpSpPr>
              <a:xfrm>
                <a:off x="-221497" y="1179358"/>
                <a:ext cx="1179732" cy="2866889"/>
                <a:chOff x="-221497" y="1179358"/>
                <a:chExt cx="1179732" cy="2866889"/>
              </a:xfrm>
            </p:grpSpPr>
            <p:sp>
              <p:nvSpPr>
                <p:cNvPr id="2892" name="Google Shape;2892;p42"/>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2"/>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2"/>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2"/>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2"/>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2"/>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2"/>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2"/>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0" name="Google Shape;2900;p42"/>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1" name="Google Shape;2901;p42"/>
            <p:cNvGrpSpPr/>
            <p:nvPr/>
          </p:nvGrpSpPr>
          <p:grpSpPr>
            <a:xfrm>
              <a:off x="-93016" y="3230957"/>
              <a:ext cx="501676" cy="471172"/>
              <a:chOff x="-93016" y="3230957"/>
              <a:chExt cx="501676" cy="471172"/>
            </a:xfrm>
          </p:grpSpPr>
          <p:sp>
            <p:nvSpPr>
              <p:cNvPr id="2902" name="Google Shape;2902;p4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6" name="Google Shape;2906;p42"/>
            <p:cNvGrpSpPr/>
            <p:nvPr/>
          </p:nvGrpSpPr>
          <p:grpSpPr>
            <a:xfrm>
              <a:off x="-84300" y="2373940"/>
              <a:ext cx="506786" cy="503866"/>
              <a:chOff x="-84300" y="1516940"/>
              <a:chExt cx="506786" cy="503866"/>
            </a:xfrm>
          </p:grpSpPr>
          <p:sp>
            <p:nvSpPr>
              <p:cNvPr id="2907" name="Google Shape;2907;p42"/>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2"/>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2"/>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2"/>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1" name="Google Shape;2911;p42"/>
              <p:cNvGrpSpPr/>
              <p:nvPr/>
            </p:nvGrpSpPr>
            <p:grpSpPr>
              <a:xfrm>
                <a:off x="-84300" y="1516940"/>
                <a:ext cx="130702" cy="503866"/>
                <a:chOff x="-84300" y="1516940"/>
                <a:chExt cx="130702" cy="503866"/>
              </a:xfrm>
            </p:grpSpPr>
            <p:sp>
              <p:nvSpPr>
                <p:cNvPr id="2912" name="Google Shape;2912;p42"/>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2"/>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14" name="Google Shape;2914;p42"/>
            <p:cNvGrpSpPr/>
            <p:nvPr/>
          </p:nvGrpSpPr>
          <p:grpSpPr>
            <a:xfrm>
              <a:off x="-93016" y="1549632"/>
              <a:ext cx="501676" cy="471172"/>
              <a:chOff x="-93016" y="3230957"/>
              <a:chExt cx="501676" cy="471172"/>
            </a:xfrm>
          </p:grpSpPr>
          <p:sp>
            <p:nvSpPr>
              <p:cNvPr id="2915" name="Google Shape;2915;p4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19" name="Google Shape;2919;p42"/>
          <p:cNvGrpSpPr/>
          <p:nvPr/>
        </p:nvGrpSpPr>
        <p:grpSpPr>
          <a:xfrm>
            <a:off x="7969511" y="629100"/>
            <a:ext cx="842676" cy="749700"/>
            <a:chOff x="597474" y="530075"/>
            <a:chExt cx="842676" cy="749700"/>
          </a:xfrm>
        </p:grpSpPr>
        <p:sp>
          <p:nvSpPr>
            <p:cNvPr id="2920" name="Google Shape;2920;p42"/>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1" name="Google Shape;2921;p42"/>
            <p:cNvGrpSpPr/>
            <p:nvPr/>
          </p:nvGrpSpPr>
          <p:grpSpPr>
            <a:xfrm>
              <a:off x="597474" y="530137"/>
              <a:ext cx="842566" cy="695015"/>
              <a:chOff x="6651400" y="1853700"/>
              <a:chExt cx="547050" cy="451250"/>
            </a:xfrm>
          </p:grpSpPr>
          <p:sp>
            <p:nvSpPr>
              <p:cNvPr id="2922" name="Google Shape;2922;p42"/>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2"/>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2"/>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2"/>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2"/>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7">
  <p:cSld name="CUSTOM_3_1_1_1_1_1_1">
    <p:spTree>
      <p:nvGrpSpPr>
        <p:cNvPr id="1" name="Shape 2927"/>
        <p:cNvGrpSpPr/>
        <p:nvPr/>
      </p:nvGrpSpPr>
      <p:grpSpPr>
        <a:xfrm>
          <a:off x="0" y="0"/>
          <a:ext cx="0" cy="0"/>
          <a:chOff x="0" y="0"/>
          <a:chExt cx="0" cy="0"/>
        </a:xfrm>
      </p:grpSpPr>
      <p:sp>
        <p:nvSpPr>
          <p:cNvPr id="2928" name="Google Shape;2928;p43"/>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3"/>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930" name="Google Shape;2930;p43"/>
          <p:cNvGrpSpPr/>
          <p:nvPr/>
        </p:nvGrpSpPr>
        <p:grpSpPr>
          <a:xfrm>
            <a:off x="2936544" y="-329546"/>
            <a:ext cx="2934233" cy="708308"/>
            <a:chOff x="2375925" y="3297600"/>
            <a:chExt cx="735950" cy="177650"/>
          </a:xfrm>
        </p:grpSpPr>
        <p:sp>
          <p:nvSpPr>
            <p:cNvPr id="2931" name="Google Shape;2931;p4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7" name="Google Shape;2937;p43"/>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3"/>
          <p:cNvSpPr txBox="1">
            <a:spLocks noGrp="1"/>
          </p:cNvSpPr>
          <p:nvPr>
            <p:ph type="title"/>
          </p:nvPr>
        </p:nvSpPr>
        <p:spPr>
          <a:xfrm>
            <a:off x="4727388" y="2071136"/>
            <a:ext cx="28434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39" name="Google Shape;2939;p43"/>
          <p:cNvSpPr txBox="1">
            <a:spLocks noGrp="1"/>
          </p:cNvSpPr>
          <p:nvPr>
            <p:ph type="title" idx="2" hasCustomPrompt="1"/>
          </p:nvPr>
        </p:nvSpPr>
        <p:spPr>
          <a:xfrm>
            <a:off x="4727388" y="1200650"/>
            <a:ext cx="2843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40" name="Google Shape;2940;p43"/>
          <p:cNvSpPr txBox="1">
            <a:spLocks noGrp="1"/>
          </p:cNvSpPr>
          <p:nvPr>
            <p:ph type="subTitle" idx="1"/>
          </p:nvPr>
        </p:nvSpPr>
        <p:spPr>
          <a:xfrm>
            <a:off x="4727413" y="2681250"/>
            <a:ext cx="2843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941" name="Google Shape;2941;p43"/>
          <p:cNvGrpSpPr/>
          <p:nvPr/>
        </p:nvGrpSpPr>
        <p:grpSpPr>
          <a:xfrm>
            <a:off x="-797725" y="2681237"/>
            <a:ext cx="3071647" cy="2378732"/>
            <a:chOff x="-797725" y="2681237"/>
            <a:chExt cx="3071647" cy="2378732"/>
          </a:xfrm>
        </p:grpSpPr>
        <p:grpSp>
          <p:nvGrpSpPr>
            <p:cNvPr id="2942" name="Google Shape;2942;p43"/>
            <p:cNvGrpSpPr/>
            <p:nvPr/>
          </p:nvGrpSpPr>
          <p:grpSpPr>
            <a:xfrm>
              <a:off x="-797725" y="2833641"/>
              <a:ext cx="3071647" cy="2226327"/>
              <a:chOff x="0" y="2801416"/>
              <a:chExt cx="3071647" cy="2226327"/>
            </a:xfrm>
          </p:grpSpPr>
          <p:grpSp>
            <p:nvGrpSpPr>
              <p:cNvPr id="2943" name="Google Shape;2943;p43"/>
              <p:cNvGrpSpPr/>
              <p:nvPr/>
            </p:nvGrpSpPr>
            <p:grpSpPr>
              <a:xfrm>
                <a:off x="0" y="2801416"/>
                <a:ext cx="3071647" cy="2226327"/>
                <a:chOff x="6701325" y="2327691"/>
                <a:chExt cx="3071647" cy="2226327"/>
              </a:xfrm>
            </p:grpSpPr>
            <p:sp>
              <p:nvSpPr>
                <p:cNvPr id="2944" name="Google Shape;2944;p43"/>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3"/>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3"/>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3"/>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3"/>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3"/>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3"/>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3"/>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3"/>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3"/>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3"/>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3"/>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3"/>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3"/>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3"/>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3"/>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3"/>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3"/>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3"/>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3"/>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3"/>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3"/>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3"/>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3"/>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3"/>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3"/>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3"/>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3"/>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3"/>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3"/>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3"/>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3"/>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3"/>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3"/>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3"/>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3"/>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0" name="Google Shape;2980;p43"/>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1" name="Google Shape;2981;p43"/>
            <p:cNvGrpSpPr/>
            <p:nvPr/>
          </p:nvGrpSpPr>
          <p:grpSpPr>
            <a:xfrm>
              <a:off x="715054" y="2681237"/>
              <a:ext cx="1196923" cy="645039"/>
              <a:chOff x="7183950" y="745675"/>
              <a:chExt cx="836775" cy="450950"/>
            </a:xfrm>
          </p:grpSpPr>
          <p:sp>
            <p:nvSpPr>
              <p:cNvPr id="2982" name="Google Shape;2982;p43"/>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3"/>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3"/>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3"/>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3"/>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3"/>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3"/>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3"/>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3"/>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3"/>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3"/>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3"/>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3"/>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3"/>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3"/>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3"/>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3"/>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3"/>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3"/>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3"/>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3"/>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3"/>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3"/>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ection header 8">
  <p:cSld name="CUSTOM_3_1_1_1_1_1_1_1">
    <p:spTree>
      <p:nvGrpSpPr>
        <p:cNvPr id="1" name="Shape 3005"/>
        <p:cNvGrpSpPr/>
        <p:nvPr/>
      </p:nvGrpSpPr>
      <p:grpSpPr>
        <a:xfrm>
          <a:off x="0" y="0"/>
          <a:ext cx="0" cy="0"/>
          <a:chOff x="0" y="0"/>
          <a:chExt cx="0" cy="0"/>
        </a:xfrm>
      </p:grpSpPr>
      <p:sp>
        <p:nvSpPr>
          <p:cNvPr id="3006" name="Google Shape;3006;p44"/>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4"/>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008" name="Google Shape;3008;p44"/>
          <p:cNvGrpSpPr/>
          <p:nvPr/>
        </p:nvGrpSpPr>
        <p:grpSpPr>
          <a:xfrm>
            <a:off x="2936544" y="-329546"/>
            <a:ext cx="2934233" cy="708308"/>
            <a:chOff x="2375925" y="3297600"/>
            <a:chExt cx="735950" cy="177650"/>
          </a:xfrm>
        </p:grpSpPr>
        <p:sp>
          <p:nvSpPr>
            <p:cNvPr id="3009" name="Google Shape;3009;p4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5" name="Google Shape;3015;p44"/>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4"/>
          <p:cNvSpPr txBox="1">
            <a:spLocks noGrp="1"/>
          </p:cNvSpPr>
          <p:nvPr>
            <p:ph type="title"/>
          </p:nvPr>
        </p:nvSpPr>
        <p:spPr>
          <a:xfrm>
            <a:off x="2982045" y="2071136"/>
            <a:ext cx="28434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17" name="Google Shape;3017;p44"/>
          <p:cNvSpPr txBox="1">
            <a:spLocks noGrp="1"/>
          </p:cNvSpPr>
          <p:nvPr>
            <p:ph type="title" idx="2" hasCustomPrompt="1"/>
          </p:nvPr>
        </p:nvSpPr>
        <p:spPr>
          <a:xfrm>
            <a:off x="2982045" y="1137500"/>
            <a:ext cx="2843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18" name="Google Shape;3018;p44"/>
          <p:cNvSpPr txBox="1">
            <a:spLocks noGrp="1"/>
          </p:cNvSpPr>
          <p:nvPr>
            <p:ph type="subTitle" idx="1"/>
          </p:nvPr>
        </p:nvSpPr>
        <p:spPr>
          <a:xfrm>
            <a:off x="2982045" y="3341125"/>
            <a:ext cx="2843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019" name="Google Shape;3019;p44"/>
          <p:cNvGrpSpPr/>
          <p:nvPr/>
        </p:nvGrpSpPr>
        <p:grpSpPr>
          <a:xfrm flipH="1">
            <a:off x="-1623439" y="1061190"/>
            <a:ext cx="3439390" cy="3644934"/>
            <a:chOff x="7079785" y="908822"/>
            <a:chExt cx="3491058" cy="3699690"/>
          </a:xfrm>
        </p:grpSpPr>
        <p:sp>
          <p:nvSpPr>
            <p:cNvPr id="3020" name="Google Shape;3020;p44"/>
            <p:cNvSpPr/>
            <p:nvPr/>
          </p:nvSpPr>
          <p:spPr>
            <a:xfrm>
              <a:off x="7079785"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4"/>
            <p:cNvSpPr/>
            <p:nvPr/>
          </p:nvSpPr>
          <p:spPr>
            <a:xfrm flipH="1">
              <a:off x="7451909" y="908822"/>
              <a:ext cx="1478916" cy="3430361"/>
            </a:xfrm>
            <a:custGeom>
              <a:avLst/>
              <a:gdLst/>
              <a:ahLst/>
              <a:cxnLst/>
              <a:rect l="l" t="t" r="r" b="b"/>
              <a:pathLst>
                <a:path w="53122" h="123217" extrusionOk="0">
                  <a:moveTo>
                    <a:pt x="6049" y="1"/>
                  </a:moveTo>
                  <a:cubicBezTo>
                    <a:pt x="2713" y="1"/>
                    <a:pt x="1" y="2677"/>
                    <a:pt x="1" y="6013"/>
                  </a:cubicBezTo>
                  <a:lnTo>
                    <a:pt x="1" y="117204"/>
                  </a:lnTo>
                  <a:cubicBezTo>
                    <a:pt x="1" y="120540"/>
                    <a:pt x="2713" y="123216"/>
                    <a:pt x="6049" y="123216"/>
                  </a:cubicBezTo>
                  <a:lnTo>
                    <a:pt x="47109" y="123216"/>
                  </a:lnTo>
                  <a:cubicBezTo>
                    <a:pt x="50445" y="123216"/>
                    <a:pt x="53121" y="120540"/>
                    <a:pt x="53121" y="117204"/>
                  </a:cubicBezTo>
                  <a:lnTo>
                    <a:pt x="53121" y="6013"/>
                  </a:lnTo>
                  <a:cubicBezTo>
                    <a:pt x="53121" y="2677"/>
                    <a:pt x="50445" y="1"/>
                    <a:pt x="47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4"/>
            <p:cNvSpPr/>
            <p:nvPr/>
          </p:nvSpPr>
          <p:spPr>
            <a:xfrm flipH="1">
              <a:off x="7162067" y="908822"/>
              <a:ext cx="1478889" cy="3430361"/>
            </a:xfrm>
            <a:custGeom>
              <a:avLst/>
              <a:gdLst/>
              <a:ahLst/>
              <a:cxnLst/>
              <a:rect l="l" t="t" r="r" b="b"/>
              <a:pathLst>
                <a:path w="53121" h="123217" extrusionOk="0">
                  <a:moveTo>
                    <a:pt x="6012" y="1"/>
                  </a:moveTo>
                  <a:cubicBezTo>
                    <a:pt x="2676" y="1"/>
                    <a:pt x="0" y="2677"/>
                    <a:pt x="0" y="6013"/>
                  </a:cubicBezTo>
                  <a:lnTo>
                    <a:pt x="0" y="117204"/>
                  </a:lnTo>
                  <a:cubicBezTo>
                    <a:pt x="0" y="120540"/>
                    <a:pt x="2676" y="123216"/>
                    <a:pt x="6012" y="123216"/>
                  </a:cubicBezTo>
                  <a:lnTo>
                    <a:pt x="47072" y="123216"/>
                  </a:lnTo>
                  <a:cubicBezTo>
                    <a:pt x="50408" y="123216"/>
                    <a:pt x="53121" y="120540"/>
                    <a:pt x="53121" y="117204"/>
                  </a:cubicBezTo>
                  <a:lnTo>
                    <a:pt x="53121" y="6013"/>
                  </a:lnTo>
                  <a:cubicBezTo>
                    <a:pt x="53121" y="2677"/>
                    <a:pt x="50408" y="1"/>
                    <a:pt x="47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4"/>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rgbClr val="D6C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4"/>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4"/>
            <p:cNvSpPr/>
            <p:nvPr/>
          </p:nvSpPr>
          <p:spPr>
            <a:xfrm flipH="1">
              <a:off x="7213098" y="959852"/>
              <a:ext cx="406241" cy="3328300"/>
            </a:xfrm>
            <a:custGeom>
              <a:avLst/>
              <a:gdLst/>
              <a:ahLst/>
              <a:cxnLst/>
              <a:rect l="l" t="t" r="r" b="b"/>
              <a:pathLst>
                <a:path w="14592" h="119551" extrusionOk="0">
                  <a:moveTo>
                    <a:pt x="1" y="1"/>
                  </a:moveTo>
                  <a:cubicBezTo>
                    <a:pt x="2310" y="1"/>
                    <a:pt x="4180" y="1871"/>
                    <a:pt x="4180" y="4180"/>
                  </a:cubicBezTo>
                  <a:lnTo>
                    <a:pt x="4180" y="115371"/>
                  </a:lnTo>
                  <a:cubicBezTo>
                    <a:pt x="4180" y="117680"/>
                    <a:pt x="2310" y="119550"/>
                    <a:pt x="1" y="119550"/>
                  </a:cubicBezTo>
                  <a:lnTo>
                    <a:pt x="10376" y="119550"/>
                  </a:lnTo>
                  <a:cubicBezTo>
                    <a:pt x="12685" y="119550"/>
                    <a:pt x="14592" y="117680"/>
                    <a:pt x="14592" y="115371"/>
                  </a:cubicBezTo>
                  <a:lnTo>
                    <a:pt x="14592" y="4180"/>
                  </a:lnTo>
                  <a:cubicBezTo>
                    <a:pt x="14592" y="1871"/>
                    <a:pt x="12685" y="1"/>
                    <a:pt x="10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4"/>
            <p:cNvSpPr/>
            <p:nvPr/>
          </p:nvSpPr>
          <p:spPr>
            <a:xfrm flipH="1">
              <a:off x="7246784" y="1525283"/>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4"/>
            <p:cNvSpPr/>
            <p:nvPr/>
          </p:nvSpPr>
          <p:spPr>
            <a:xfrm flipH="1">
              <a:off x="7246784" y="1563062"/>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4"/>
            <p:cNvSpPr/>
            <p:nvPr/>
          </p:nvSpPr>
          <p:spPr>
            <a:xfrm flipH="1">
              <a:off x="7502940" y="1563062"/>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4"/>
            <p:cNvSpPr/>
            <p:nvPr/>
          </p:nvSpPr>
          <p:spPr>
            <a:xfrm flipH="1">
              <a:off x="7246784" y="2936799"/>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4"/>
            <p:cNvSpPr/>
            <p:nvPr/>
          </p:nvSpPr>
          <p:spPr>
            <a:xfrm flipH="1">
              <a:off x="7246784" y="2975580"/>
              <a:ext cx="256184" cy="153120"/>
            </a:xfrm>
            <a:custGeom>
              <a:avLst/>
              <a:gdLst/>
              <a:ahLst/>
              <a:cxnLst/>
              <a:rect l="l" t="t" r="r" b="b"/>
              <a:pathLst>
                <a:path w="9202" h="5500" extrusionOk="0">
                  <a:moveTo>
                    <a:pt x="0" y="1"/>
                  </a:moveTo>
                  <a:lnTo>
                    <a:pt x="0" y="5500"/>
                  </a:lnTo>
                  <a:lnTo>
                    <a:pt x="9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4"/>
            <p:cNvSpPr/>
            <p:nvPr/>
          </p:nvSpPr>
          <p:spPr>
            <a:xfrm flipH="1">
              <a:off x="7502940" y="2974578"/>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4"/>
            <p:cNvSpPr/>
            <p:nvPr/>
          </p:nvSpPr>
          <p:spPr>
            <a:xfrm flipH="1">
              <a:off x="7246784" y="3457323"/>
              <a:ext cx="1343141" cy="830829"/>
            </a:xfrm>
            <a:custGeom>
              <a:avLst/>
              <a:gdLst/>
              <a:ahLst/>
              <a:cxnLst/>
              <a:rect l="l" t="t" r="r" b="b"/>
              <a:pathLst>
                <a:path w="48245" h="29843" extrusionOk="0">
                  <a:moveTo>
                    <a:pt x="0" y="1"/>
                  </a:moveTo>
                  <a:lnTo>
                    <a:pt x="0" y="25736"/>
                  </a:lnTo>
                  <a:cubicBezTo>
                    <a:pt x="0" y="28009"/>
                    <a:pt x="1833" y="29842"/>
                    <a:pt x="4106" y="29842"/>
                  </a:cubicBezTo>
                  <a:lnTo>
                    <a:pt x="44139" y="29842"/>
                  </a:lnTo>
                  <a:cubicBezTo>
                    <a:pt x="46412" y="29842"/>
                    <a:pt x="48245" y="28009"/>
                    <a:pt x="48245" y="25736"/>
                  </a:cubicBez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4"/>
            <p:cNvSpPr/>
            <p:nvPr/>
          </p:nvSpPr>
          <p:spPr>
            <a:xfrm flipH="1">
              <a:off x="7246784" y="3457323"/>
              <a:ext cx="1343141" cy="38809"/>
            </a:xfrm>
            <a:custGeom>
              <a:avLst/>
              <a:gdLst/>
              <a:ahLst/>
              <a:cxnLst/>
              <a:rect l="l" t="t" r="r" b="b"/>
              <a:pathLst>
                <a:path w="48245" h="1394" extrusionOk="0">
                  <a:moveTo>
                    <a:pt x="0" y="1"/>
                  </a:moveTo>
                  <a:lnTo>
                    <a:pt x="0" y="1394"/>
                  </a:lnTo>
                  <a:lnTo>
                    <a:pt x="48245" y="1394"/>
                  </a:lnTo>
                  <a:lnTo>
                    <a:pt x="482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4"/>
            <p:cNvSpPr/>
            <p:nvPr/>
          </p:nvSpPr>
          <p:spPr>
            <a:xfrm flipH="1">
              <a:off x="7246784" y="3496104"/>
              <a:ext cx="1343141" cy="17372"/>
            </a:xfrm>
            <a:custGeom>
              <a:avLst/>
              <a:gdLst/>
              <a:ahLst/>
              <a:cxnLst/>
              <a:rect l="l" t="t" r="r" b="b"/>
              <a:pathLst>
                <a:path w="48245" h="624" extrusionOk="0">
                  <a:moveTo>
                    <a:pt x="0" y="1"/>
                  </a:moveTo>
                  <a:lnTo>
                    <a:pt x="0" y="624"/>
                  </a:lnTo>
                  <a:lnTo>
                    <a:pt x="48245" y="624"/>
                  </a:lnTo>
                  <a:lnTo>
                    <a:pt x="48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4"/>
            <p:cNvSpPr/>
            <p:nvPr/>
          </p:nvSpPr>
          <p:spPr>
            <a:xfrm flipH="1">
              <a:off x="7918341" y="3496132"/>
              <a:ext cx="1141" cy="785938"/>
            </a:xfrm>
            <a:custGeom>
              <a:avLst/>
              <a:gdLst/>
              <a:ahLst/>
              <a:cxnLst/>
              <a:rect l="l" t="t" r="r" b="b"/>
              <a:pathLst>
                <a:path w="1" h="27937" fill="none" extrusionOk="0">
                  <a:moveTo>
                    <a:pt x="0" y="27936"/>
                  </a:moveTo>
                  <a:lnTo>
                    <a:pt x="0"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4"/>
            <p:cNvSpPr/>
            <p:nvPr/>
          </p:nvSpPr>
          <p:spPr>
            <a:xfrm flipH="1">
              <a:off x="7855060" y="3768602"/>
              <a:ext cx="25557" cy="233772"/>
            </a:xfrm>
            <a:custGeom>
              <a:avLst/>
              <a:gdLst/>
              <a:ahLst/>
              <a:cxnLst/>
              <a:rect l="l" t="t" r="r" b="b"/>
              <a:pathLst>
                <a:path w="918" h="8397" extrusionOk="0">
                  <a:moveTo>
                    <a:pt x="441" y="1"/>
                  </a:moveTo>
                  <a:cubicBezTo>
                    <a:pt x="184" y="1"/>
                    <a:pt x="1" y="221"/>
                    <a:pt x="1" y="478"/>
                  </a:cubicBezTo>
                  <a:lnTo>
                    <a:pt x="1" y="7956"/>
                  </a:lnTo>
                  <a:cubicBezTo>
                    <a:pt x="1" y="8213"/>
                    <a:pt x="184" y="8396"/>
                    <a:pt x="441" y="8396"/>
                  </a:cubicBezTo>
                  <a:cubicBezTo>
                    <a:pt x="697" y="8396"/>
                    <a:pt x="917" y="8213"/>
                    <a:pt x="917" y="7956"/>
                  </a:cubicBezTo>
                  <a:lnTo>
                    <a:pt x="917" y="478"/>
                  </a:lnTo>
                  <a:cubicBezTo>
                    <a:pt x="917" y="221"/>
                    <a:pt x="697"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4"/>
            <p:cNvSpPr/>
            <p:nvPr/>
          </p:nvSpPr>
          <p:spPr>
            <a:xfrm flipH="1">
              <a:off x="7981621" y="3768602"/>
              <a:ext cx="25529" cy="233772"/>
            </a:xfrm>
            <a:custGeom>
              <a:avLst/>
              <a:gdLst/>
              <a:ahLst/>
              <a:cxnLst/>
              <a:rect l="l" t="t" r="r" b="b"/>
              <a:pathLst>
                <a:path w="917" h="8397" extrusionOk="0">
                  <a:moveTo>
                    <a:pt x="477" y="1"/>
                  </a:moveTo>
                  <a:cubicBezTo>
                    <a:pt x="220" y="1"/>
                    <a:pt x="0" y="221"/>
                    <a:pt x="0" y="478"/>
                  </a:cubicBezTo>
                  <a:lnTo>
                    <a:pt x="0" y="7956"/>
                  </a:lnTo>
                  <a:cubicBezTo>
                    <a:pt x="0" y="8213"/>
                    <a:pt x="220" y="8396"/>
                    <a:pt x="477" y="8396"/>
                  </a:cubicBezTo>
                  <a:cubicBezTo>
                    <a:pt x="733" y="8396"/>
                    <a:pt x="917" y="8213"/>
                    <a:pt x="917" y="7956"/>
                  </a:cubicBezTo>
                  <a:lnTo>
                    <a:pt x="917" y="478"/>
                  </a:lnTo>
                  <a:cubicBezTo>
                    <a:pt x="917" y="221"/>
                    <a:pt x="73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4"/>
            <p:cNvSpPr/>
            <p:nvPr/>
          </p:nvSpPr>
          <p:spPr>
            <a:xfrm flipH="1">
              <a:off x="7842811" y="3756380"/>
              <a:ext cx="25557" cy="233745"/>
            </a:xfrm>
            <a:custGeom>
              <a:avLst/>
              <a:gdLst/>
              <a:ahLst/>
              <a:cxnLst/>
              <a:rect l="l" t="t" r="r" b="b"/>
              <a:pathLst>
                <a:path w="918" h="8396" extrusionOk="0">
                  <a:moveTo>
                    <a:pt x="477" y="0"/>
                  </a:moveTo>
                  <a:cubicBezTo>
                    <a:pt x="221" y="0"/>
                    <a:pt x="1" y="183"/>
                    <a:pt x="1" y="440"/>
                  </a:cubicBezTo>
                  <a:lnTo>
                    <a:pt x="1" y="7919"/>
                  </a:lnTo>
                  <a:cubicBezTo>
                    <a:pt x="1" y="8175"/>
                    <a:pt x="221" y="8395"/>
                    <a:pt x="477" y="8395"/>
                  </a:cubicBezTo>
                  <a:cubicBezTo>
                    <a:pt x="697" y="8395"/>
                    <a:pt x="917" y="8175"/>
                    <a:pt x="917" y="7919"/>
                  </a:cubicBezTo>
                  <a:lnTo>
                    <a:pt x="917" y="440"/>
                  </a:lnTo>
                  <a:cubicBezTo>
                    <a:pt x="917" y="183"/>
                    <a:pt x="697"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4"/>
            <p:cNvSpPr/>
            <p:nvPr/>
          </p:nvSpPr>
          <p:spPr>
            <a:xfrm flipH="1">
              <a:off x="7968341" y="3756380"/>
              <a:ext cx="25557" cy="233745"/>
            </a:xfrm>
            <a:custGeom>
              <a:avLst/>
              <a:gdLst/>
              <a:ahLst/>
              <a:cxnLst/>
              <a:rect l="l" t="t" r="r" b="b"/>
              <a:pathLst>
                <a:path w="918" h="8396" extrusionOk="0">
                  <a:moveTo>
                    <a:pt x="441" y="0"/>
                  </a:moveTo>
                  <a:cubicBezTo>
                    <a:pt x="184" y="0"/>
                    <a:pt x="1" y="183"/>
                    <a:pt x="1" y="440"/>
                  </a:cubicBezTo>
                  <a:lnTo>
                    <a:pt x="1" y="7919"/>
                  </a:lnTo>
                  <a:cubicBezTo>
                    <a:pt x="1" y="8175"/>
                    <a:pt x="184" y="8395"/>
                    <a:pt x="441" y="8395"/>
                  </a:cubicBezTo>
                  <a:cubicBezTo>
                    <a:pt x="697" y="8395"/>
                    <a:pt x="917" y="8175"/>
                    <a:pt x="917" y="7919"/>
                  </a:cubicBezTo>
                  <a:lnTo>
                    <a:pt x="917" y="440"/>
                  </a:lnTo>
                  <a:cubicBezTo>
                    <a:pt x="917" y="183"/>
                    <a:pt x="697"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4"/>
            <p:cNvSpPr/>
            <p:nvPr/>
          </p:nvSpPr>
          <p:spPr>
            <a:xfrm flipH="1">
              <a:off x="7312097" y="4339155"/>
              <a:ext cx="169434" cy="139840"/>
            </a:xfrm>
            <a:custGeom>
              <a:avLst/>
              <a:gdLst/>
              <a:ahLst/>
              <a:cxnLst/>
              <a:rect l="l" t="t" r="r" b="b"/>
              <a:pathLst>
                <a:path w="6086" h="5023" extrusionOk="0">
                  <a:moveTo>
                    <a:pt x="0" y="0"/>
                  </a:moveTo>
                  <a:lnTo>
                    <a:pt x="3079" y="5022"/>
                  </a:lnTo>
                  <a:lnTo>
                    <a:pt x="6086" y="5022"/>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4"/>
            <p:cNvSpPr/>
            <p:nvPr/>
          </p:nvSpPr>
          <p:spPr>
            <a:xfrm flipH="1">
              <a:off x="7600937" y="4339155"/>
              <a:ext cx="169434" cy="139840"/>
            </a:xfrm>
            <a:custGeom>
              <a:avLst/>
              <a:gdLst/>
              <a:ahLst/>
              <a:cxnLst/>
              <a:rect l="l" t="t" r="r" b="b"/>
              <a:pathLst>
                <a:path w="6086" h="5023" extrusionOk="0">
                  <a:moveTo>
                    <a:pt x="0" y="0"/>
                  </a:moveTo>
                  <a:lnTo>
                    <a:pt x="3043" y="5022"/>
                  </a:lnTo>
                  <a:lnTo>
                    <a:pt x="6086" y="5022"/>
                  </a:lnTo>
                  <a:lnTo>
                    <a:pt x="44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4"/>
            <p:cNvSpPr/>
            <p:nvPr/>
          </p:nvSpPr>
          <p:spPr>
            <a:xfrm flipH="1">
              <a:off x="7340661" y="4339155"/>
              <a:ext cx="140870" cy="51059"/>
            </a:xfrm>
            <a:custGeom>
              <a:avLst/>
              <a:gdLst/>
              <a:ahLst/>
              <a:cxnLst/>
              <a:rect l="l" t="t" r="r" b="b"/>
              <a:pathLst>
                <a:path w="5060" h="1834" extrusionOk="0">
                  <a:moveTo>
                    <a:pt x="0" y="0"/>
                  </a:moveTo>
                  <a:lnTo>
                    <a:pt x="1100" y="1833"/>
                  </a:lnTo>
                  <a:lnTo>
                    <a:pt x="5059" y="183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4"/>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rgbClr val="EEC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4"/>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4"/>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4"/>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4"/>
            <p:cNvSpPr/>
            <p:nvPr/>
          </p:nvSpPr>
          <p:spPr>
            <a:xfrm flipH="1">
              <a:off x="8611334" y="4339155"/>
              <a:ext cx="169462" cy="139840"/>
            </a:xfrm>
            <a:custGeom>
              <a:avLst/>
              <a:gdLst/>
              <a:ahLst/>
              <a:cxnLst/>
              <a:rect l="l" t="t" r="r" b="b"/>
              <a:pathLst>
                <a:path w="6087" h="5023" extrusionOk="0">
                  <a:moveTo>
                    <a:pt x="1614" y="0"/>
                  </a:moveTo>
                  <a:lnTo>
                    <a:pt x="1" y="5022"/>
                  </a:lnTo>
                  <a:lnTo>
                    <a:pt x="3007" y="5022"/>
                  </a:lnTo>
                  <a:lnTo>
                    <a:pt x="6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44"/>
            <p:cNvGrpSpPr/>
            <p:nvPr/>
          </p:nvGrpSpPr>
          <p:grpSpPr>
            <a:xfrm flipH="1">
              <a:off x="7399420" y="1088976"/>
              <a:ext cx="1190312" cy="437061"/>
              <a:chOff x="7183950" y="745675"/>
              <a:chExt cx="836775" cy="450950"/>
            </a:xfrm>
          </p:grpSpPr>
          <p:sp>
            <p:nvSpPr>
              <p:cNvPr id="3049" name="Google Shape;3049;p44"/>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4"/>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4"/>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4"/>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4"/>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4"/>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4"/>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4"/>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4"/>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4"/>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4"/>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4"/>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4"/>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4"/>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4"/>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4"/>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4"/>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4"/>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4"/>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4"/>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4"/>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4"/>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4"/>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2" name="Google Shape;3072;p44"/>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4"/>
            <p:cNvSpPr/>
            <p:nvPr/>
          </p:nvSpPr>
          <p:spPr>
            <a:xfrm flipH="1">
              <a:off x="8121545" y="2360079"/>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4"/>
            <p:cNvSpPr/>
            <p:nvPr/>
          </p:nvSpPr>
          <p:spPr>
            <a:xfrm flipH="1">
              <a:off x="7507487" y="2022531"/>
              <a:ext cx="143459" cy="43541"/>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5" name="Google Shape;3075;p44"/>
            <p:cNvGrpSpPr/>
            <p:nvPr/>
          </p:nvGrpSpPr>
          <p:grpSpPr>
            <a:xfrm>
              <a:off x="7430969" y="2591991"/>
              <a:ext cx="984368" cy="344707"/>
              <a:chOff x="937650" y="3222250"/>
              <a:chExt cx="895450" cy="355625"/>
            </a:xfrm>
          </p:grpSpPr>
          <p:sp>
            <p:nvSpPr>
              <p:cNvPr id="3076" name="Google Shape;3076;p44"/>
              <p:cNvSpPr/>
              <p:nvPr/>
            </p:nvSpPr>
            <p:spPr>
              <a:xfrm>
                <a:off x="1077875" y="3235100"/>
                <a:ext cx="220000" cy="342775"/>
              </a:xfrm>
              <a:custGeom>
                <a:avLst/>
                <a:gdLst/>
                <a:ahLst/>
                <a:cxnLst/>
                <a:rect l="l" t="t" r="r" b="b"/>
                <a:pathLst>
                  <a:path w="8800" h="13711" extrusionOk="0">
                    <a:moveTo>
                      <a:pt x="4363" y="0"/>
                    </a:moveTo>
                    <a:lnTo>
                      <a:pt x="1541" y="37"/>
                    </a:lnTo>
                    <a:cubicBezTo>
                      <a:pt x="1467" y="37"/>
                      <a:pt x="1431" y="110"/>
                      <a:pt x="1431" y="183"/>
                    </a:cubicBezTo>
                    <a:lnTo>
                      <a:pt x="1431" y="293"/>
                    </a:lnTo>
                    <a:cubicBezTo>
                      <a:pt x="1101" y="477"/>
                      <a:pt x="1467" y="697"/>
                      <a:pt x="1467" y="697"/>
                    </a:cubicBezTo>
                    <a:lnTo>
                      <a:pt x="1467" y="1173"/>
                    </a:lnTo>
                    <a:cubicBezTo>
                      <a:pt x="1137" y="1320"/>
                      <a:pt x="1137" y="1796"/>
                      <a:pt x="1467" y="1980"/>
                    </a:cubicBezTo>
                    <a:cubicBezTo>
                      <a:pt x="551" y="2713"/>
                      <a:pt x="1" y="3849"/>
                      <a:pt x="38" y="5059"/>
                    </a:cubicBezTo>
                    <a:cubicBezTo>
                      <a:pt x="38" y="6929"/>
                      <a:pt x="258" y="12208"/>
                      <a:pt x="441" y="13711"/>
                    </a:cubicBezTo>
                    <a:lnTo>
                      <a:pt x="8506" y="13711"/>
                    </a:lnTo>
                    <a:cubicBezTo>
                      <a:pt x="8653" y="12355"/>
                      <a:pt x="8799" y="6892"/>
                      <a:pt x="8763" y="4986"/>
                    </a:cubicBezTo>
                    <a:cubicBezTo>
                      <a:pt x="8763" y="3776"/>
                      <a:pt x="8249" y="2640"/>
                      <a:pt x="7296" y="1906"/>
                    </a:cubicBezTo>
                    <a:cubicBezTo>
                      <a:pt x="7626" y="1760"/>
                      <a:pt x="7626" y="1283"/>
                      <a:pt x="7296" y="1100"/>
                    </a:cubicBezTo>
                    <a:lnTo>
                      <a:pt x="7296" y="660"/>
                    </a:lnTo>
                    <a:cubicBezTo>
                      <a:pt x="7296" y="660"/>
                      <a:pt x="7626" y="440"/>
                      <a:pt x="7333" y="220"/>
                    </a:cubicBezTo>
                    <a:lnTo>
                      <a:pt x="7333" y="110"/>
                    </a:lnTo>
                    <a:cubicBezTo>
                      <a:pt x="7333" y="37"/>
                      <a:pt x="7260" y="0"/>
                      <a:pt x="7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4"/>
              <p:cNvSpPr/>
              <p:nvPr/>
            </p:nvSpPr>
            <p:spPr>
              <a:xfrm>
                <a:off x="1098975" y="3222250"/>
                <a:ext cx="176900" cy="33025"/>
              </a:xfrm>
              <a:custGeom>
                <a:avLst/>
                <a:gdLst/>
                <a:ahLst/>
                <a:cxnLst/>
                <a:rect l="l" t="t" r="r" b="b"/>
                <a:pathLst>
                  <a:path w="7076" h="1321" extrusionOk="0">
                    <a:moveTo>
                      <a:pt x="257" y="1"/>
                    </a:moveTo>
                    <a:lnTo>
                      <a:pt x="0" y="1321"/>
                    </a:lnTo>
                    <a:lnTo>
                      <a:pt x="7076" y="1321"/>
                    </a:lnTo>
                    <a:lnTo>
                      <a:pt x="6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4"/>
              <p:cNvSpPr/>
              <p:nvPr/>
            </p:nvSpPr>
            <p:spPr>
              <a:xfrm>
                <a:off x="937650" y="3313000"/>
                <a:ext cx="219075" cy="264875"/>
              </a:xfrm>
              <a:custGeom>
                <a:avLst/>
                <a:gdLst/>
                <a:ahLst/>
                <a:cxnLst/>
                <a:rect l="l" t="t" r="r" b="b"/>
                <a:pathLst>
                  <a:path w="8763" h="10595" extrusionOk="0">
                    <a:moveTo>
                      <a:pt x="7150" y="0"/>
                    </a:moveTo>
                    <a:lnTo>
                      <a:pt x="4363" y="37"/>
                    </a:lnTo>
                    <a:lnTo>
                      <a:pt x="1541" y="37"/>
                    </a:lnTo>
                    <a:cubicBezTo>
                      <a:pt x="1467" y="37"/>
                      <a:pt x="1394" y="110"/>
                      <a:pt x="1394" y="183"/>
                    </a:cubicBezTo>
                    <a:lnTo>
                      <a:pt x="1394" y="293"/>
                    </a:lnTo>
                    <a:cubicBezTo>
                      <a:pt x="1101" y="477"/>
                      <a:pt x="1431" y="697"/>
                      <a:pt x="1431" y="697"/>
                    </a:cubicBezTo>
                    <a:lnTo>
                      <a:pt x="1431" y="1137"/>
                    </a:lnTo>
                    <a:cubicBezTo>
                      <a:pt x="1101" y="1320"/>
                      <a:pt x="1101" y="1797"/>
                      <a:pt x="1431" y="1980"/>
                    </a:cubicBezTo>
                    <a:cubicBezTo>
                      <a:pt x="514" y="2713"/>
                      <a:pt x="1" y="3849"/>
                      <a:pt x="1" y="5059"/>
                    </a:cubicBezTo>
                    <a:cubicBezTo>
                      <a:pt x="1" y="6929"/>
                      <a:pt x="1504" y="9092"/>
                      <a:pt x="1651" y="10595"/>
                    </a:cubicBezTo>
                    <a:lnTo>
                      <a:pt x="6930" y="10595"/>
                    </a:lnTo>
                    <a:cubicBezTo>
                      <a:pt x="7076" y="9239"/>
                      <a:pt x="8763" y="6892"/>
                      <a:pt x="8726" y="4986"/>
                    </a:cubicBezTo>
                    <a:cubicBezTo>
                      <a:pt x="8763" y="3776"/>
                      <a:pt x="8213" y="2676"/>
                      <a:pt x="7260" y="1906"/>
                    </a:cubicBezTo>
                    <a:cubicBezTo>
                      <a:pt x="7590" y="1760"/>
                      <a:pt x="7590" y="1283"/>
                      <a:pt x="7260" y="1100"/>
                    </a:cubicBezTo>
                    <a:lnTo>
                      <a:pt x="7260" y="660"/>
                    </a:lnTo>
                    <a:cubicBezTo>
                      <a:pt x="7260" y="660"/>
                      <a:pt x="7626" y="440"/>
                      <a:pt x="7296" y="257"/>
                    </a:cubicBezTo>
                    <a:lnTo>
                      <a:pt x="7296" y="110"/>
                    </a:lnTo>
                    <a:cubicBezTo>
                      <a:pt x="7296" y="37"/>
                      <a:pt x="7223" y="0"/>
                      <a:pt x="7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4"/>
              <p:cNvSpPr/>
              <p:nvPr/>
            </p:nvSpPr>
            <p:spPr>
              <a:xfrm>
                <a:off x="957825" y="3300150"/>
                <a:ext cx="176900" cy="33950"/>
              </a:xfrm>
              <a:custGeom>
                <a:avLst/>
                <a:gdLst/>
                <a:ahLst/>
                <a:cxnLst/>
                <a:rect l="l" t="t" r="r" b="b"/>
                <a:pathLst>
                  <a:path w="7076" h="1358" extrusionOk="0">
                    <a:moveTo>
                      <a:pt x="257" y="1"/>
                    </a:moveTo>
                    <a:lnTo>
                      <a:pt x="0" y="1357"/>
                    </a:lnTo>
                    <a:lnTo>
                      <a:pt x="7076" y="1357"/>
                    </a:lnTo>
                    <a:lnTo>
                      <a:pt x="68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4"/>
              <p:cNvSpPr/>
              <p:nvPr/>
            </p:nvSpPr>
            <p:spPr>
              <a:xfrm>
                <a:off x="1390425" y="3280000"/>
                <a:ext cx="191575" cy="297875"/>
              </a:xfrm>
              <a:custGeom>
                <a:avLst/>
                <a:gdLst/>
                <a:ahLst/>
                <a:cxnLst/>
                <a:rect l="l" t="t" r="r" b="b"/>
                <a:pathLst>
                  <a:path w="7663" h="11915" extrusionOk="0">
                    <a:moveTo>
                      <a:pt x="6232" y="0"/>
                    </a:moveTo>
                    <a:lnTo>
                      <a:pt x="3776" y="37"/>
                    </a:lnTo>
                    <a:lnTo>
                      <a:pt x="1320" y="37"/>
                    </a:lnTo>
                    <a:cubicBezTo>
                      <a:pt x="1283" y="37"/>
                      <a:pt x="1210" y="74"/>
                      <a:pt x="1210" y="147"/>
                    </a:cubicBezTo>
                    <a:lnTo>
                      <a:pt x="1210" y="257"/>
                    </a:lnTo>
                    <a:cubicBezTo>
                      <a:pt x="953" y="440"/>
                      <a:pt x="1246" y="624"/>
                      <a:pt x="1246" y="624"/>
                    </a:cubicBezTo>
                    <a:lnTo>
                      <a:pt x="1246" y="990"/>
                    </a:lnTo>
                    <a:cubicBezTo>
                      <a:pt x="953" y="1100"/>
                      <a:pt x="953" y="1577"/>
                      <a:pt x="1246" y="1687"/>
                    </a:cubicBezTo>
                    <a:cubicBezTo>
                      <a:pt x="440" y="2347"/>
                      <a:pt x="0" y="3373"/>
                      <a:pt x="37" y="4400"/>
                    </a:cubicBezTo>
                    <a:cubicBezTo>
                      <a:pt x="37" y="6013"/>
                      <a:pt x="257" y="10632"/>
                      <a:pt x="403" y="11915"/>
                    </a:cubicBezTo>
                    <a:lnTo>
                      <a:pt x="7405" y="11915"/>
                    </a:lnTo>
                    <a:cubicBezTo>
                      <a:pt x="7515" y="10705"/>
                      <a:pt x="7662" y="5976"/>
                      <a:pt x="7625" y="4326"/>
                    </a:cubicBezTo>
                    <a:cubicBezTo>
                      <a:pt x="7625" y="3300"/>
                      <a:pt x="7149" y="2310"/>
                      <a:pt x="6342" y="1687"/>
                    </a:cubicBezTo>
                    <a:cubicBezTo>
                      <a:pt x="6636" y="1540"/>
                      <a:pt x="6636" y="1100"/>
                      <a:pt x="6342" y="954"/>
                    </a:cubicBezTo>
                    <a:lnTo>
                      <a:pt x="6342" y="587"/>
                    </a:lnTo>
                    <a:cubicBezTo>
                      <a:pt x="6342" y="587"/>
                      <a:pt x="6636" y="404"/>
                      <a:pt x="6342" y="220"/>
                    </a:cubicBezTo>
                    <a:lnTo>
                      <a:pt x="6342" y="110"/>
                    </a:lnTo>
                    <a:cubicBezTo>
                      <a:pt x="6342" y="74"/>
                      <a:pt x="6306" y="0"/>
                      <a:pt x="6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4"/>
              <p:cNvSpPr/>
              <p:nvPr/>
            </p:nvSpPr>
            <p:spPr>
              <a:xfrm>
                <a:off x="1408750" y="3269000"/>
                <a:ext cx="153075" cy="29350"/>
              </a:xfrm>
              <a:custGeom>
                <a:avLst/>
                <a:gdLst/>
                <a:ahLst/>
                <a:cxnLst/>
                <a:rect l="l" t="t" r="r" b="b"/>
                <a:pathLst>
                  <a:path w="6123" h="1174" extrusionOk="0">
                    <a:moveTo>
                      <a:pt x="220" y="0"/>
                    </a:moveTo>
                    <a:lnTo>
                      <a:pt x="0" y="1174"/>
                    </a:lnTo>
                    <a:lnTo>
                      <a:pt x="6123" y="1174"/>
                    </a:lnTo>
                    <a:lnTo>
                      <a:pt x="5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4"/>
              <p:cNvSpPr/>
              <p:nvPr/>
            </p:nvSpPr>
            <p:spPr>
              <a:xfrm>
                <a:off x="1250200" y="3390900"/>
                <a:ext cx="220900" cy="186975"/>
              </a:xfrm>
              <a:custGeom>
                <a:avLst/>
                <a:gdLst/>
                <a:ahLst/>
                <a:cxnLst/>
                <a:rect l="l" t="t" r="r" b="b"/>
                <a:pathLst>
                  <a:path w="8836" h="7479" extrusionOk="0">
                    <a:moveTo>
                      <a:pt x="7185" y="0"/>
                    </a:moveTo>
                    <a:lnTo>
                      <a:pt x="4363" y="37"/>
                    </a:lnTo>
                    <a:lnTo>
                      <a:pt x="1540" y="37"/>
                    </a:lnTo>
                    <a:cubicBezTo>
                      <a:pt x="1466" y="74"/>
                      <a:pt x="1430" y="110"/>
                      <a:pt x="1430" y="184"/>
                    </a:cubicBezTo>
                    <a:lnTo>
                      <a:pt x="1430" y="294"/>
                    </a:lnTo>
                    <a:cubicBezTo>
                      <a:pt x="1100" y="514"/>
                      <a:pt x="1466" y="697"/>
                      <a:pt x="1466" y="697"/>
                    </a:cubicBezTo>
                    <a:lnTo>
                      <a:pt x="1466" y="1173"/>
                    </a:lnTo>
                    <a:cubicBezTo>
                      <a:pt x="1137" y="1357"/>
                      <a:pt x="1137" y="1797"/>
                      <a:pt x="1466" y="1980"/>
                    </a:cubicBezTo>
                    <a:cubicBezTo>
                      <a:pt x="513" y="2750"/>
                      <a:pt x="0" y="3886"/>
                      <a:pt x="37" y="5059"/>
                    </a:cubicBezTo>
                    <a:cubicBezTo>
                      <a:pt x="37" y="6929"/>
                      <a:pt x="257" y="5976"/>
                      <a:pt x="440" y="7479"/>
                    </a:cubicBezTo>
                    <a:lnTo>
                      <a:pt x="8542" y="7479"/>
                    </a:lnTo>
                    <a:cubicBezTo>
                      <a:pt x="8652" y="6123"/>
                      <a:pt x="8835" y="6892"/>
                      <a:pt x="8762" y="4986"/>
                    </a:cubicBezTo>
                    <a:cubicBezTo>
                      <a:pt x="8762" y="3813"/>
                      <a:pt x="8249" y="2676"/>
                      <a:pt x="7295" y="1943"/>
                    </a:cubicBezTo>
                    <a:cubicBezTo>
                      <a:pt x="7625" y="1760"/>
                      <a:pt x="7625" y="1283"/>
                      <a:pt x="7295" y="1137"/>
                    </a:cubicBezTo>
                    <a:lnTo>
                      <a:pt x="7295" y="660"/>
                    </a:lnTo>
                    <a:cubicBezTo>
                      <a:pt x="7295" y="660"/>
                      <a:pt x="7662" y="440"/>
                      <a:pt x="7332" y="257"/>
                    </a:cubicBezTo>
                    <a:lnTo>
                      <a:pt x="7332" y="147"/>
                    </a:lnTo>
                    <a:cubicBezTo>
                      <a:pt x="7332" y="74"/>
                      <a:pt x="7259" y="0"/>
                      <a:pt x="7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4"/>
              <p:cNvSpPr/>
              <p:nvPr/>
            </p:nvSpPr>
            <p:spPr>
              <a:xfrm>
                <a:off x="1271275" y="3378075"/>
                <a:ext cx="176900" cy="33925"/>
              </a:xfrm>
              <a:custGeom>
                <a:avLst/>
                <a:gdLst/>
                <a:ahLst/>
                <a:cxnLst/>
                <a:rect l="l" t="t" r="r" b="b"/>
                <a:pathLst>
                  <a:path w="7076" h="1357" extrusionOk="0">
                    <a:moveTo>
                      <a:pt x="257" y="0"/>
                    </a:moveTo>
                    <a:lnTo>
                      <a:pt x="0" y="1356"/>
                    </a:lnTo>
                    <a:lnTo>
                      <a:pt x="7076"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4"/>
              <p:cNvSpPr/>
              <p:nvPr/>
            </p:nvSpPr>
            <p:spPr>
              <a:xfrm>
                <a:off x="1613125" y="3390900"/>
                <a:ext cx="219975" cy="186975"/>
              </a:xfrm>
              <a:custGeom>
                <a:avLst/>
                <a:gdLst/>
                <a:ahLst/>
                <a:cxnLst/>
                <a:rect l="l" t="t" r="r" b="b"/>
                <a:pathLst>
                  <a:path w="8799" h="7479" extrusionOk="0">
                    <a:moveTo>
                      <a:pt x="7149" y="0"/>
                    </a:moveTo>
                    <a:lnTo>
                      <a:pt x="4363" y="37"/>
                    </a:lnTo>
                    <a:lnTo>
                      <a:pt x="1540" y="37"/>
                    </a:lnTo>
                    <a:cubicBezTo>
                      <a:pt x="1467" y="74"/>
                      <a:pt x="1394" y="110"/>
                      <a:pt x="1394" y="184"/>
                    </a:cubicBezTo>
                    <a:lnTo>
                      <a:pt x="1394" y="294"/>
                    </a:lnTo>
                    <a:cubicBezTo>
                      <a:pt x="1064" y="514"/>
                      <a:pt x="1430" y="697"/>
                      <a:pt x="1430" y="697"/>
                    </a:cubicBezTo>
                    <a:lnTo>
                      <a:pt x="1430" y="1173"/>
                    </a:lnTo>
                    <a:cubicBezTo>
                      <a:pt x="1100" y="1357"/>
                      <a:pt x="1100" y="1797"/>
                      <a:pt x="1430" y="1980"/>
                    </a:cubicBezTo>
                    <a:cubicBezTo>
                      <a:pt x="514" y="2750"/>
                      <a:pt x="0" y="3886"/>
                      <a:pt x="37" y="5059"/>
                    </a:cubicBezTo>
                    <a:cubicBezTo>
                      <a:pt x="37" y="6929"/>
                      <a:pt x="257" y="5976"/>
                      <a:pt x="404" y="7479"/>
                    </a:cubicBezTo>
                    <a:lnTo>
                      <a:pt x="8506" y="7479"/>
                    </a:lnTo>
                    <a:cubicBezTo>
                      <a:pt x="8652" y="6123"/>
                      <a:pt x="8799" y="6892"/>
                      <a:pt x="8726" y="4986"/>
                    </a:cubicBezTo>
                    <a:cubicBezTo>
                      <a:pt x="8762" y="3813"/>
                      <a:pt x="8212" y="2676"/>
                      <a:pt x="7259" y="1943"/>
                    </a:cubicBezTo>
                    <a:cubicBezTo>
                      <a:pt x="7589" y="1760"/>
                      <a:pt x="7589" y="1283"/>
                      <a:pt x="7259" y="1137"/>
                    </a:cubicBezTo>
                    <a:lnTo>
                      <a:pt x="7259" y="660"/>
                    </a:lnTo>
                    <a:cubicBezTo>
                      <a:pt x="7259" y="660"/>
                      <a:pt x="7626" y="440"/>
                      <a:pt x="7296" y="257"/>
                    </a:cubicBezTo>
                    <a:lnTo>
                      <a:pt x="7296" y="147"/>
                    </a:lnTo>
                    <a:cubicBezTo>
                      <a:pt x="7296" y="74"/>
                      <a:pt x="7223" y="0"/>
                      <a:pt x="7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4"/>
              <p:cNvSpPr/>
              <p:nvPr/>
            </p:nvSpPr>
            <p:spPr>
              <a:xfrm>
                <a:off x="1633300" y="3378075"/>
                <a:ext cx="176900" cy="33925"/>
              </a:xfrm>
              <a:custGeom>
                <a:avLst/>
                <a:gdLst/>
                <a:ahLst/>
                <a:cxnLst/>
                <a:rect l="l" t="t" r="r" b="b"/>
                <a:pathLst>
                  <a:path w="7076" h="1357" extrusionOk="0">
                    <a:moveTo>
                      <a:pt x="257" y="0"/>
                    </a:moveTo>
                    <a:lnTo>
                      <a:pt x="0" y="1356"/>
                    </a:lnTo>
                    <a:lnTo>
                      <a:pt x="7075"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4"/>
              <p:cNvSpPr/>
              <p:nvPr/>
            </p:nvSpPr>
            <p:spPr>
              <a:xfrm>
                <a:off x="1503150" y="3337725"/>
                <a:ext cx="199825" cy="240150"/>
              </a:xfrm>
              <a:custGeom>
                <a:avLst/>
                <a:gdLst/>
                <a:ahLst/>
                <a:cxnLst/>
                <a:rect l="l" t="t" r="r" b="b"/>
                <a:pathLst>
                  <a:path w="7993" h="9606" extrusionOk="0">
                    <a:moveTo>
                      <a:pt x="6489" y="1"/>
                    </a:moveTo>
                    <a:lnTo>
                      <a:pt x="3960" y="38"/>
                    </a:lnTo>
                    <a:lnTo>
                      <a:pt x="1393" y="74"/>
                    </a:lnTo>
                    <a:cubicBezTo>
                      <a:pt x="1320" y="74"/>
                      <a:pt x="1283" y="111"/>
                      <a:pt x="1283" y="184"/>
                    </a:cubicBezTo>
                    <a:lnTo>
                      <a:pt x="1283" y="294"/>
                    </a:lnTo>
                    <a:cubicBezTo>
                      <a:pt x="990" y="441"/>
                      <a:pt x="1320" y="661"/>
                      <a:pt x="1320" y="661"/>
                    </a:cubicBezTo>
                    <a:lnTo>
                      <a:pt x="1320" y="1064"/>
                    </a:lnTo>
                    <a:cubicBezTo>
                      <a:pt x="953" y="1174"/>
                      <a:pt x="953" y="1651"/>
                      <a:pt x="1320" y="1797"/>
                    </a:cubicBezTo>
                    <a:cubicBezTo>
                      <a:pt x="477" y="2494"/>
                      <a:pt x="0" y="3520"/>
                      <a:pt x="37" y="4584"/>
                    </a:cubicBezTo>
                    <a:cubicBezTo>
                      <a:pt x="37" y="6270"/>
                      <a:pt x="1357" y="8250"/>
                      <a:pt x="1503" y="9606"/>
                    </a:cubicBezTo>
                    <a:lnTo>
                      <a:pt x="6306" y="9606"/>
                    </a:lnTo>
                    <a:cubicBezTo>
                      <a:pt x="6452" y="8360"/>
                      <a:pt x="7992" y="6233"/>
                      <a:pt x="7956" y="4510"/>
                    </a:cubicBezTo>
                    <a:cubicBezTo>
                      <a:pt x="7956" y="3447"/>
                      <a:pt x="7479" y="2421"/>
                      <a:pt x="6636" y="1761"/>
                    </a:cubicBezTo>
                    <a:cubicBezTo>
                      <a:pt x="6966" y="1614"/>
                      <a:pt x="6966" y="1137"/>
                      <a:pt x="6636" y="991"/>
                    </a:cubicBezTo>
                    <a:lnTo>
                      <a:pt x="6636" y="588"/>
                    </a:lnTo>
                    <a:cubicBezTo>
                      <a:pt x="6636" y="588"/>
                      <a:pt x="6929" y="404"/>
                      <a:pt x="6636" y="221"/>
                    </a:cubicBezTo>
                    <a:lnTo>
                      <a:pt x="6636" y="111"/>
                    </a:lnTo>
                    <a:cubicBezTo>
                      <a:pt x="6636" y="74"/>
                      <a:pt x="6562" y="1"/>
                      <a:pt x="6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4"/>
              <p:cNvSpPr/>
              <p:nvPr/>
            </p:nvSpPr>
            <p:spPr>
              <a:xfrm>
                <a:off x="1522400" y="3325825"/>
                <a:ext cx="160400" cy="30275"/>
              </a:xfrm>
              <a:custGeom>
                <a:avLst/>
                <a:gdLst/>
                <a:ahLst/>
                <a:cxnLst/>
                <a:rect l="l" t="t" r="r" b="b"/>
                <a:pathLst>
                  <a:path w="6416" h="1211" extrusionOk="0">
                    <a:moveTo>
                      <a:pt x="257" y="0"/>
                    </a:moveTo>
                    <a:lnTo>
                      <a:pt x="0" y="1210"/>
                    </a:lnTo>
                    <a:lnTo>
                      <a:pt x="6416" y="1210"/>
                    </a:lnTo>
                    <a:lnTo>
                      <a:pt x="61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8" name="Google Shape;3088;p44"/>
            <p:cNvGrpSpPr/>
            <p:nvPr/>
          </p:nvGrpSpPr>
          <p:grpSpPr>
            <a:xfrm>
              <a:off x="7620410" y="3258750"/>
              <a:ext cx="605526" cy="208200"/>
              <a:chOff x="7138068" y="2592629"/>
              <a:chExt cx="701246" cy="232678"/>
            </a:xfrm>
          </p:grpSpPr>
          <p:sp>
            <p:nvSpPr>
              <p:cNvPr id="3089" name="Google Shape;3089;p44"/>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4"/>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4"/>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4"/>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4"/>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4"/>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4"/>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4"/>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4"/>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4"/>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44"/>
            <p:cNvGrpSpPr/>
            <p:nvPr/>
          </p:nvGrpSpPr>
          <p:grpSpPr>
            <a:xfrm>
              <a:off x="7246784" y="1909017"/>
              <a:ext cx="1343141" cy="628234"/>
              <a:chOff x="7246784" y="1909017"/>
              <a:chExt cx="1343141" cy="628234"/>
            </a:xfrm>
          </p:grpSpPr>
          <p:sp>
            <p:nvSpPr>
              <p:cNvPr id="3100" name="Google Shape;3100;p44"/>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4"/>
              <p:cNvSpPr/>
              <p:nvPr/>
            </p:nvSpPr>
            <p:spPr>
              <a:xfrm flipH="1">
                <a:off x="7502940" y="2383978"/>
                <a:ext cx="1086985" cy="153120"/>
              </a:xfrm>
              <a:custGeom>
                <a:avLst/>
                <a:gdLst/>
                <a:ahLst/>
                <a:cxnLst/>
                <a:rect l="l" t="t" r="r" b="b"/>
                <a:pathLst>
                  <a:path w="39044" h="5500" extrusionOk="0">
                    <a:moveTo>
                      <a:pt x="0" y="1"/>
                    </a:moveTo>
                    <a:lnTo>
                      <a:pt x="0" y="5500"/>
                    </a:lnTo>
                    <a:lnTo>
                      <a:pt x="39043" y="5500"/>
                    </a:lnTo>
                    <a:lnTo>
                      <a:pt x="39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4"/>
              <p:cNvSpPr/>
              <p:nvPr/>
            </p:nvSpPr>
            <p:spPr>
              <a:xfrm flipH="1">
                <a:off x="7246784" y="2384131"/>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4"/>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4"/>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4"/>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4"/>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4"/>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4"/>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4"/>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4"/>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4"/>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4"/>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4"/>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4"/>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4"/>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4"/>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4"/>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4"/>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4"/>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4"/>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4"/>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4"/>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ection header 9">
  <p:cSld name="CUSTOM_3_1_1_1_1_1_1_1_1">
    <p:spTree>
      <p:nvGrpSpPr>
        <p:cNvPr id="1" name="Shape 3123"/>
        <p:cNvGrpSpPr/>
        <p:nvPr/>
      </p:nvGrpSpPr>
      <p:grpSpPr>
        <a:xfrm>
          <a:off x="0" y="0"/>
          <a:ext cx="0" cy="0"/>
          <a:chOff x="0" y="0"/>
          <a:chExt cx="0" cy="0"/>
        </a:xfrm>
      </p:grpSpPr>
      <p:sp>
        <p:nvSpPr>
          <p:cNvPr id="3124" name="Google Shape;3124;p45"/>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5"/>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126" name="Google Shape;3126;p45"/>
          <p:cNvGrpSpPr/>
          <p:nvPr/>
        </p:nvGrpSpPr>
        <p:grpSpPr>
          <a:xfrm>
            <a:off x="2936544" y="-329546"/>
            <a:ext cx="2934233" cy="708308"/>
            <a:chOff x="2375925" y="3297600"/>
            <a:chExt cx="735950" cy="177650"/>
          </a:xfrm>
        </p:grpSpPr>
        <p:sp>
          <p:nvSpPr>
            <p:cNvPr id="3127" name="Google Shape;3127;p4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3" name="Google Shape;3133;p45"/>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5"/>
          <p:cNvSpPr txBox="1">
            <a:spLocks noGrp="1"/>
          </p:cNvSpPr>
          <p:nvPr>
            <p:ph type="title"/>
          </p:nvPr>
        </p:nvSpPr>
        <p:spPr>
          <a:xfrm>
            <a:off x="2981938" y="2160261"/>
            <a:ext cx="28434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135" name="Google Shape;3135;p45"/>
          <p:cNvSpPr txBox="1">
            <a:spLocks noGrp="1"/>
          </p:cNvSpPr>
          <p:nvPr>
            <p:ph type="title" idx="2" hasCustomPrompt="1"/>
          </p:nvPr>
        </p:nvSpPr>
        <p:spPr>
          <a:xfrm>
            <a:off x="2981938" y="1226625"/>
            <a:ext cx="2843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36" name="Google Shape;3136;p45"/>
          <p:cNvSpPr txBox="1">
            <a:spLocks noGrp="1"/>
          </p:cNvSpPr>
          <p:nvPr>
            <p:ph type="subTitle" idx="1"/>
          </p:nvPr>
        </p:nvSpPr>
        <p:spPr>
          <a:xfrm>
            <a:off x="2982038" y="3341125"/>
            <a:ext cx="2843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137" name="Google Shape;3137;p45"/>
          <p:cNvGrpSpPr/>
          <p:nvPr/>
        </p:nvGrpSpPr>
        <p:grpSpPr>
          <a:xfrm>
            <a:off x="7512400" y="0"/>
            <a:ext cx="916550" cy="1960450"/>
            <a:chOff x="759850" y="637700"/>
            <a:chExt cx="916550" cy="1960450"/>
          </a:xfrm>
        </p:grpSpPr>
        <p:sp>
          <p:nvSpPr>
            <p:cNvPr id="3138" name="Google Shape;3138;p45"/>
            <p:cNvSpPr/>
            <p:nvPr/>
          </p:nvSpPr>
          <p:spPr>
            <a:xfrm>
              <a:off x="759850" y="1750350"/>
              <a:ext cx="208075" cy="482100"/>
            </a:xfrm>
            <a:custGeom>
              <a:avLst/>
              <a:gdLst/>
              <a:ahLst/>
              <a:cxnLst/>
              <a:rect l="l" t="t" r="r" b="b"/>
              <a:pathLst>
                <a:path w="8323" h="19284" extrusionOk="0">
                  <a:moveTo>
                    <a:pt x="1" y="0"/>
                  </a:moveTo>
                  <a:lnTo>
                    <a:pt x="1" y="19284"/>
                  </a:lnTo>
                  <a:lnTo>
                    <a:pt x="8323" y="19284"/>
                  </a:lnTo>
                  <a:lnTo>
                    <a:pt x="8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766275" y="1750350"/>
              <a:ext cx="109100" cy="482100"/>
            </a:xfrm>
            <a:custGeom>
              <a:avLst/>
              <a:gdLst/>
              <a:ahLst/>
              <a:cxnLst/>
              <a:rect l="l" t="t" r="r" b="b"/>
              <a:pathLst>
                <a:path w="4364" h="19284" extrusionOk="0">
                  <a:moveTo>
                    <a:pt x="0" y="0"/>
                  </a:moveTo>
                  <a:lnTo>
                    <a:pt x="0" y="19284"/>
                  </a:lnTo>
                  <a:lnTo>
                    <a:pt x="4363" y="19284"/>
                  </a:lnTo>
                  <a:lnTo>
                    <a:pt x="4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778200" y="1750350"/>
              <a:ext cx="44925" cy="482100"/>
            </a:xfrm>
            <a:custGeom>
              <a:avLst/>
              <a:gdLst/>
              <a:ahLst/>
              <a:cxnLst/>
              <a:rect l="l" t="t" r="r" b="b"/>
              <a:pathLst>
                <a:path w="1797" h="19284" extrusionOk="0">
                  <a:moveTo>
                    <a:pt x="0" y="0"/>
                  </a:moveTo>
                  <a:lnTo>
                    <a:pt x="0" y="19284"/>
                  </a:lnTo>
                  <a:lnTo>
                    <a:pt x="1796" y="19284"/>
                  </a:lnTo>
                  <a:lnTo>
                    <a:pt x="1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5"/>
            <p:cNvSpPr/>
            <p:nvPr/>
          </p:nvSpPr>
          <p:spPr>
            <a:xfrm>
              <a:off x="759850" y="1693525"/>
              <a:ext cx="208075" cy="56850"/>
            </a:xfrm>
            <a:custGeom>
              <a:avLst/>
              <a:gdLst/>
              <a:ahLst/>
              <a:cxnLst/>
              <a:rect l="l" t="t" r="r" b="b"/>
              <a:pathLst>
                <a:path w="8323" h="2274" extrusionOk="0">
                  <a:moveTo>
                    <a:pt x="3740" y="0"/>
                  </a:moveTo>
                  <a:lnTo>
                    <a:pt x="1" y="2273"/>
                  </a:lnTo>
                  <a:lnTo>
                    <a:pt x="8323" y="2273"/>
                  </a:lnTo>
                  <a:lnTo>
                    <a:pt x="45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5"/>
            <p:cNvSpPr/>
            <p:nvPr/>
          </p:nvSpPr>
          <p:spPr>
            <a:xfrm>
              <a:off x="766275" y="1693525"/>
              <a:ext cx="108175" cy="56850"/>
            </a:xfrm>
            <a:custGeom>
              <a:avLst/>
              <a:gdLst/>
              <a:ahLst/>
              <a:cxnLst/>
              <a:rect l="l" t="t" r="r" b="b"/>
              <a:pathLst>
                <a:path w="4327" h="2274" extrusionOk="0">
                  <a:moveTo>
                    <a:pt x="3520" y="0"/>
                  </a:moveTo>
                  <a:lnTo>
                    <a:pt x="0" y="2273"/>
                  </a:lnTo>
                  <a:lnTo>
                    <a:pt x="4326" y="2273"/>
                  </a:lnTo>
                  <a:lnTo>
                    <a:pt x="39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5"/>
            <p:cNvSpPr/>
            <p:nvPr/>
          </p:nvSpPr>
          <p:spPr>
            <a:xfrm>
              <a:off x="779100" y="1693525"/>
              <a:ext cx="80675" cy="56850"/>
            </a:xfrm>
            <a:custGeom>
              <a:avLst/>
              <a:gdLst/>
              <a:ahLst/>
              <a:cxnLst/>
              <a:rect l="l" t="t" r="r" b="b"/>
              <a:pathLst>
                <a:path w="3227" h="2274" extrusionOk="0">
                  <a:moveTo>
                    <a:pt x="3043" y="0"/>
                  </a:moveTo>
                  <a:lnTo>
                    <a:pt x="1" y="2273"/>
                  </a:lnTo>
                  <a:lnTo>
                    <a:pt x="1760" y="2273"/>
                  </a:lnTo>
                  <a:lnTo>
                    <a:pt x="32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5"/>
            <p:cNvSpPr/>
            <p:nvPr/>
          </p:nvSpPr>
          <p:spPr>
            <a:xfrm>
              <a:off x="853350" y="637700"/>
              <a:ext cx="21100" cy="1055850"/>
            </a:xfrm>
            <a:custGeom>
              <a:avLst/>
              <a:gdLst/>
              <a:ahLst/>
              <a:cxnLst/>
              <a:rect l="l" t="t" r="r" b="b"/>
              <a:pathLst>
                <a:path w="844" h="42234" extrusionOk="0">
                  <a:moveTo>
                    <a:pt x="0" y="1"/>
                  </a:moveTo>
                  <a:lnTo>
                    <a:pt x="0" y="42233"/>
                  </a:lnTo>
                  <a:lnTo>
                    <a:pt x="843" y="42233"/>
                  </a:lnTo>
                  <a:lnTo>
                    <a:pt x="8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5"/>
            <p:cNvSpPr/>
            <p:nvPr/>
          </p:nvSpPr>
          <p:spPr>
            <a:xfrm>
              <a:off x="1114550" y="21160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5"/>
            <p:cNvSpPr/>
            <p:nvPr/>
          </p:nvSpPr>
          <p:spPr>
            <a:xfrm>
              <a:off x="1120050" y="21160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5"/>
            <p:cNvSpPr/>
            <p:nvPr/>
          </p:nvSpPr>
          <p:spPr>
            <a:xfrm>
              <a:off x="1131950" y="21160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1114550" y="20583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1120050" y="20583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1133800" y="20583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5"/>
            <p:cNvSpPr/>
            <p:nvPr/>
          </p:nvSpPr>
          <p:spPr>
            <a:xfrm>
              <a:off x="1208025" y="63770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5"/>
            <p:cNvSpPr/>
            <p:nvPr/>
          </p:nvSpPr>
          <p:spPr>
            <a:xfrm>
              <a:off x="1468325" y="15093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5"/>
            <p:cNvSpPr/>
            <p:nvPr/>
          </p:nvSpPr>
          <p:spPr>
            <a:xfrm>
              <a:off x="1473825" y="15093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1485725" y="15093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1468325" y="14524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5"/>
            <p:cNvSpPr/>
            <p:nvPr/>
          </p:nvSpPr>
          <p:spPr>
            <a:xfrm>
              <a:off x="1473825" y="14524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5"/>
            <p:cNvSpPr/>
            <p:nvPr/>
          </p:nvSpPr>
          <p:spPr>
            <a:xfrm>
              <a:off x="1487575" y="14524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1561800" y="63770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9" name="Google Shape;3159;p45"/>
          <p:cNvGrpSpPr/>
          <p:nvPr/>
        </p:nvGrpSpPr>
        <p:grpSpPr>
          <a:xfrm>
            <a:off x="570377" y="530035"/>
            <a:ext cx="1227002" cy="1277787"/>
            <a:chOff x="981625" y="1074225"/>
            <a:chExt cx="974275" cy="1014600"/>
          </a:xfrm>
        </p:grpSpPr>
        <p:sp>
          <p:nvSpPr>
            <p:cNvPr id="3160" name="Google Shape;3160;p45"/>
            <p:cNvSpPr/>
            <p:nvPr/>
          </p:nvSpPr>
          <p:spPr>
            <a:xfrm>
              <a:off x="981625" y="10971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5"/>
            <p:cNvSpPr/>
            <p:nvPr/>
          </p:nvSpPr>
          <p:spPr>
            <a:xfrm>
              <a:off x="1318900" y="1807425"/>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5"/>
            <p:cNvSpPr/>
            <p:nvPr/>
          </p:nvSpPr>
          <p:spPr>
            <a:xfrm>
              <a:off x="1558125" y="1588400"/>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5"/>
            <p:cNvSpPr/>
            <p:nvPr/>
          </p:nvSpPr>
          <p:spPr>
            <a:xfrm>
              <a:off x="1637850" y="1097150"/>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5"/>
            <p:cNvSpPr/>
            <p:nvPr/>
          </p:nvSpPr>
          <p:spPr>
            <a:xfrm>
              <a:off x="1004550" y="10742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5"/>
            <p:cNvSpPr/>
            <p:nvPr/>
          </p:nvSpPr>
          <p:spPr>
            <a:xfrm>
              <a:off x="1054025" y="11246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5"/>
            <p:cNvSpPr/>
            <p:nvPr/>
          </p:nvSpPr>
          <p:spPr>
            <a:xfrm>
              <a:off x="1029300" y="10989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5"/>
            <p:cNvSpPr/>
            <p:nvPr/>
          </p:nvSpPr>
          <p:spPr>
            <a:xfrm>
              <a:off x="1341825" y="1784525"/>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5"/>
            <p:cNvSpPr/>
            <p:nvPr/>
          </p:nvSpPr>
          <p:spPr>
            <a:xfrm>
              <a:off x="1399550" y="1843175"/>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5"/>
            <p:cNvSpPr/>
            <p:nvPr/>
          </p:nvSpPr>
          <p:spPr>
            <a:xfrm>
              <a:off x="1371150" y="1813850"/>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5"/>
            <p:cNvSpPr/>
            <p:nvPr/>
          </p:nvSpPr>
          <p:spPr>
            <a:xfrm>
              <a:off x="1581025" y="1565475"/>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5"/>
            <p:cNvSpPr/>
            <p:nvPr/>
          </p:nvSpPr>
          <p:spPr>
            <a:xfrm>
              <a:off x="1612175" y="1596650"/>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5"/>
            <p:cNvSpPr/>
            <p:nvPr/>
          </p:nvSpPr>
          <p:spPr>
            <a:xfrm>
              <a:off x="1660750" y="1074225"/>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5"/>
            <p:cNvSpPr/>
            <p:nvPr/>
          </p:nvSpPr>
          <p:spPr>
            <a:xfrm>
              <a:off x="1721250" y="1134725"/>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5"/>
            <p:cNvSpPr/>
            <p:nvPr/>
          </p:nvSpPr>
          <p:spPr>
            <a:xfrm>
              <a:off x="1691000" y="1104475"/>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5"/>
            <p:cNvSpPr/>
            <p:nvPr/>
          </p:nvSpPr>
          <p:spPr>
            <a:xfrm>
              <a:off x="1644275" y="1628725"/>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1">
  <p:cSld name="CUSTOM_1">
    <p:spTree>
      <p:nvGrpSpPr>
        <p:cNvPr id="1" name="Shape 3176"/>
        <p:cNvGrpSpPr/>
        <p:nvPr/>
      </p:nvGrpSpPr>
      <p:grpSpPr>
        <a:xfrm>
          <a:off x="0" y="0"/>
          <a:ext cx="0" cy="0"/>
          <a:chOff x="0" y="0"/>
          <a:chExt cx="0" cy="0"/>
        </a:xfrm>
      </p:grpSpPr>
      <p:sp>
        <p:nvSpPr>
          <p:cNvPr id="3177" name="Google Shape;3177;p4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180" name="Google Shape;3180;p46"/>
          <p:cNvGrpSpPr/>
          <p:nvPr/>
        </p:nvGrpSpPr>
        <p:grpSpPr>
          <a:xfrm>
            <a:off x="2936544" y="-329546"/>
            <a:ext cx="2934233" cy="708308"/>
            <a:chOff x="2375925" y="3297600"/>
            <a:chExt cx="735950" cy="177650"/>
          </a:xfrm>
        </p:grpSpPr>
        <p:sp>
          <p:nvSpPr>
            <p:cNvPr id="3181" name="Google Shape;3181;p4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7" name="Google Shape;3187;p46"/>
          <p:cNvGrpSpPr/>
          <p:nvPr/>
        </p:nvGrpSpPr>
        <p:grpSpPr>
          <a:xfrm>
            <a:off x="-935450" y="3043400"/>
            <a:ext cx="1437100" cy="1833900"/>
            <a:chOff x="-783050" y="3043400"/>
            <a:chExt cx="1437100" cy="1833900"/>
          </a:xfrm>
        </p:grpSpPr>
        <p:sp>
          <p:nvSpPr>
            <p:cNvPr id="3188" name="Google Shape;3188;p46"/>
            <p:cNvSpPr/>
            <p:nvPr/>
          </p:nvSpPr>
          <p:spPr>
            <a:xfrm>
              <a:off x="-531425" y="460850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9" name="Google Shape;3189;p46"/>
            <p:cNvGrpSpPr/>
            <p:nvPr/>
          </p:nvGrpSpPr>
          <p:grpSpPr>
            <a:xfrm>
              <a:off x="-783050" y="3043400"/>
              <a:ext cx="1437100" cy="1722150"/>
              <a:chOff x="-783050" y="3043400"/>
              <a:chExt cx="1437100" cy="1722150"/>
            </a:xfrm>
          </p:grpSpPr>
          <p:sp>
            <p:nvSpPr>
              <p:cNvPr id="3190" name="Google Shape;3190;p46"/>
              <p:cNvSpPr/>
              <p:nvPr/>
            </p:nvSpPr>
            <p:spPr>
              <a:xfrm>
                <a:off x="-783050" y="4042950"/>
                <a:ext cx="275350" cy="163875"/>
              </a:xfrm>
              <a:custGeom>
                <a:avLst/>
                <a:gdLst/>
                <a:ahLst/>
                <a:cxnLst/>
                <a:rect l="l" t="t" r="r" b="b"/>
                <a:pathLst>
                  <a:path w="11014" h="6555" extrusionOk="0">
                    <a:moveTo>
                      <a:pt x="6914" y="1"/>
                    </a:moveTo>
                    <a:cubicBezTo>
                      <a:pt x="6547" y="1"/>
                      <a:pt x="6180" y="51"/>
                      <a:pt x="5819" y="154"/>
                    </a:cubicBezTo>
                    <a:cubicBezTo>
                      <a:pt x="4631" y="446"/>
                      <a:pt x="3546" y="1072"/>
                      <a:pt x="2691" y="1969"/>
                    </a:cubicBezTo>
                    <a:cubicBezTo>
                      <a:pt x="1711" y="3053"/>
                      <a:pt x="1106" y="4471"/>
                      <a:pt x="0" y="5452"/>
                    </a:cubicBezTo>
                    <a:cubicBezTo>
                      <a:pt x="1022" y="5869"/>
                      <a:pt x="2107" y="6203"/>
                      <a:pt x="3191" y="6432"/>
                    </a:cubicBezTo>
                    <a:cubicBezTo>
                      <a:pt x="3683" y="6514"/>
                      <a:pt x="4177" y="6555"/>
                      <a:pt x="4669" y="6555"/>
                    </a:cubicBezTo>
                    <a:cubicBezTo>
                      <a:pt x="6305" y="6555"/>
                      <a:pt x="7917" y="6104"/>
                      <a:pt x="9344" y="5222"/>
                    </a:cubicBezTo>
                    <a:cubicBezTo>
                      <a:pt x="9866" y="4909"/>
                      <a:pt x="10387" y="4492"/>
                      <a:pt x="10596" y="3929"/>
                    </a:cubicBezTo>
                    <a:cubicBezTo>
                      <a:pt x="11013" y="2845"/>
                      <a:pt x="9386" y="738"/>
                      <a:pt x="8468" y="300"/>
                    </a:cubicBezTo>
                    <a:cubicBezTo>
                      <a:pt x="7965" y="103"/>
                      <a:pt x="7440" y="1"/>
                      <a:pt x="69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6"/>
              <p:cNvSpPr/>
              <p:nvPr/>
            </p:nvSpPr>
            <p:spPr>
              <a:xfrm>
                <a:off x="-176625" y="4674600"/>
                <a:ext cx="345225" cy="90950"/>
              </a:xfrm>
              <a:custGeom>
                <a:avLst/>
                <a:gdLst/>
                <a:ahLst/>
                <a:cxnLst/>
                <a:rect l="l" t="t" r="r" b="b"/>
                <a:pathLst>
                  <a:path w="13809" h="3638" extrusionOk="0">
                    <a:moveTo>
                      <a:pt x="13662" y="0"/>
                    </a:moveTo>
                    <a:lnTo>
                      <a:pt x="147" y="522"/>
                    </a:lnTo>
                    <a:cubicBezTo>
                      <a:pt x="147" y="1314"/>
                      <a:pt x="1" y="1982"/>
                      <a:pt x="188" y="2795"/>
                    </a:cubicBezTo>
                    <a:cubicBezTo>
                      <a:pt x="230" y="3046"/>
                      <a:pt x="2295" y="3338"/>
                      <a:pt x="2566" y="3379"/>
                    </a:cubicBezTo>
                    <a:cubicBezTo>
                      <a:pt x="3442" y="3525"/>
                      <a:pt x="4318" y="3609"/>
                      <a:pt x="5215" y="3630"/>
                    </a:cubicBezTo>
                    <a:cubicBezTo>
                      <a:pt x="5724" y="3633"/>
                      <a:pt x="6234" y="3637"/>
                      <a:pt x="6744" y="3637"/>
                    </a:cubicBezTo>
                    <a:cubicBezTo>
                      <a:pt x="8936" y="3637"/>
                      <a:pt x="11143" y="3565"/>
                      <a:pt x="13308" y="3108"/>
                    </a:cubicBezTo>
                    <a:cubicBezTo>
                      <a:pt x="13808" y="2983"/>
                      <a:pt x="13621" y="2462"/>
                      <a:pt x="13621" y="2024"/>
                    </a:cubicBezTo>
                    <a:cubicBezTo>
                      <a:pt x="13621" y="1356"/>
                      <a:pt x="13662" y="668"/>
                      <a:pt x="136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6"/>
              <p:cNvSpPr/>
              <p:nvPr/>
            </p:nvSpPr>
            <p:spPr>
              <a:xfrm>
                <a:off x="-444650" y="4099125"/>
                <a:ext cx="885950" cy="639200"/>
              </a:xfrm>
              <a:custGeom>
                <a:avLst/>
                <a:gdLst/>
                <a:ahLst/>
                <a:cxnLst/>
                <a:rect l="l" t="t" r="r" b="b"/>
                <a:pathLst>
                  <a:path w="35438" h="25568" extrusionOk="0">
                    <a:moveTo>
                      <a:pt x="30810" y="1"/>
                    </a:moveTo>
                    <a:cubicBezTo>
                      <a:pt x="30145" y="1"/>
                      <a:pt x="29451" y="118"/>
                      <a:pt x="28889" y="118"/>
                    </a:cubicBezTo>
                    <a:cubicBezTo>
                      <a:pt x="20858" y="118"/>
                      <a:pt x="12807" y="118"/>
                      <a:pt x="4777" y="139"/>
                    </a:cubicBezTo>
                    <a:cubicBezTo>
                      <a:pt x="4110" y="139"/>
                      <a:pt x="3401" y="160"/>
                      <a:pt x="2879" y="618"/>
                    </a:cubicBezTo>
                    <a:cubicBezTo>
                      <a:pt x="1398" y="1932"/>
                      <a:pt x="3839" y="2683"/>
                      <a:pt x="3713" y="3914"/>
                    </a:cubicBezTo>
                    <a:cubicBezTo>
                      <a:pt x="3651" y="4560"/>
                      <a:pt x="2379" y="5708"/>
                      <a:pt x="2024" y="6292"/>
                    </a:cubicBezTo>
                    <a:cubicBezTo>
                      <a:pt x="939" y="8085"/>
                      <a:pt x="293" y="10129"/>
                      <a:pt x="168" y="12215"/>
                    </a:cubicBezTo>
                    <a:cubicBezTo>
                      <a:pt x="147" y="12340"/>
                      <a:pt x="147" y="12465"/>
                      <a:pt x="147" y="12570"/>
                    </a:cubicBezTo>
                    <a:cubicBezTo>
                      <a:pt x="1" y="17596"/>
                      <a:pt x="3129" y="21372"/>
                      <a:pt x="7092" y="23332"/>
                    </a:cubicBezTo>
                    <a:cubicBezTo>
                      <a:pt x="10284" y="24897"/>
                      <a:pt x="13892" y="25501"/>
                      <a:pt x="17354" y="25564"/>
                    </a:cubicBezTo>
                    <a:cubicBezTo>
                      <a:pt x="17515" y="25566"/>
                      <a:pt x="17678" y="25568"/>
                      <a:pt x="17844" y="25568"/>
                    </a:cubicBezTo>
                    <a:cubicBezTo>
                      <a:pt x="20601" y="25568"/>
                      <a:pt x="24005" y="25228"/>
                      <a:pt x="27074" y="24146"/>
                    </a:cubicBezTo>
                    <a:cubicBezTo>
                      <a:pt x="30870" y="22790"/>
                      <a:pt x="34187" y="20266"/>
                      <a:pt x="35146" y="15844"/>
                    </a:cubicBezTo>
                    <a:cubicBezTo>
                      <a:pt x="35334" y="14927"/>
                      <a:pt x="35438" y="14009"/>
                      <a:pt x="35417" y="13070"/>
                    </a:cubicBezTo>
                    <a:cubicBezTo>
                      <a:pt x="35438" y="10901"/>
                      <a:pt x="34917" y="8774"/>
                      <a:pt x="33895" y="6855"/>
                    </a:cubicBezTo>
                    <a:cubicBezTo>
                      <a:pt x="33477" y="6083"/>
                      <a:pt x="31663" y="4102"/>
                      <a:pt x="31934" y="3205"/>
                    </a:cubicBezTo>
                    <a:cubicBezTo>
                      <a:pt x="32205" y="2308"/>
                      <a:pt x="33269" y="2454"/>
                      <a:pt x="33081" y="1307"/>
                    </a:cubicBezTo>
                    <a:cubicBezTo>
                      <a:pt x="32977" y="639"/>
                      <a:pt x="32497" y="431"/>
                      <a:pt x="31996" y="201"/>
                    </a:cubicBezTo>
                    <a:cubicBezTo>
                      <a:pt x="31641" y="48"/>
                      <a:pt x="31231" y="1"/>
                      <a:pt x="308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6"/>
              <p:cNvSpPr/>
              <p:nvPr/>
            </p:nvSpPr>
            <p:spPr>
              <a:xfrm>
                <a:off x="-407100" y="4098725"/>
                <a:ext cx="856750" cy="639600"/>
              </a:xfrm>
              <a:custGeom>
                <a:avLst/>
                <a:gdLst/>
                <a:ahLst/>
                <a:cxnLst/>
                <a:rect l="l" t="t" r="r" b="b"/>
                <a:pathLst>
                  <a:path w="34270" h="25584" extrusionOk="0">
                    <a:moveTo>
                      <a:pt x="29254" y="0"/>
                    </a:moveTo>
                    <a:cubicBezTo>
                      <a:pt x="28605" y="0"/>
                      <a:pt x="27929" y="113"/>
                      <a:pt x="27366" y="113"/>
                    </a:cubicBezTo>
                    <a:lnTo>
                      <a:pt x="25071" y="113"/>
                    </a:lnTo>
                    <a:cubicBezTo>
                      <a:pt x="25426" y="614"/>
                      <a:pt x="25760" y="1052"/>
                      <a:pt x="25906" y="1344"/>
                    </a:cubicBezTo>
                    <a:cubicBezTo>
                      <a:pt x="27387" y="4097"/>
                      <a:pt x="27825" y="7288"/>
                      <a:pt x="27178" y="10333"/>
                    </a:cubicBezTo>
                    <a:cubicBezTo>
                      <a:pt x="26219" y="14776"/>
                      <a:pt x="22902" y="17279"/>
                      <a:pt x="19085" y="18634"/>
                    </a:cubicBezTo>
                    <a:cubicBezTo>
                      <a:pt x="16016" y="19717"/>
                      <a:pt x="12631" y="20056"/>
                      <a:pt x="9876" y="20056"/>
                    </a:cubicBezTo>
                    <a:cubicBezTo>
                      <a:pt x="9710" y="20056"/>
                      <a:pt x="9547" y="20055"/>
                      <a:pt x="9387" y="20053"/>
                    </a:cubicBezTo>
                    <a:cubicBezTo>
                      <a:pt x="6237" y="20011"/>
                      <a:pt x="2962" y="19490"/>
                      <a:pt x="1" y="18238"/>
                    </a:cubicBezTo>
                    <a:lnTo>
                      <a:pt x="1" y="18238"/>
                    </a:lnTo>
                    <a:cubicBezTo>
                      <a:pt x="1294" y="20449"/>
                      <a:pt x="3234" y="22243"/>
                      <a:pt x="5570" y="23348"/>
                    </a:cubicBezTo>
                    <a:cubicBezTo>
                      <a:pt x="8761" y="24913"/>
                      <a:pt x="12369" y="25517"/>
                      <a:pt x="15832" y="25580"/>
                    </a:cubicBezTo>
                    <a:cubicBezTo>
                      <a:pt x="15992" y="25582"/>
                      <a:pt x="16155" y="25584"/>
                      <a:pt x="16320" y="25584"/>
                    </a:cubicBezTo>
                    <a:cubicBezTo>
                      <a:pt x="19078" y="25584"/>
                      <a:pt x="22480" y="25243"/>
                      <a:pt x="25530" y="24141"/>
                    </a:cubicBezTo>
                    <a:cubicBezTo>
                      <a:pt x="29347" y="22785"/>
                      <a:pt x="32664" y="20282"/>
                      <a:pt x="33623" y="15860"/>
                    </a:cubicBezTo>
                    <a:cubicBezTo>
                      <a:pt x="34270" y="12794"/>
                      <a:pt x="33832" y="9624"/>
                      <a:pt x="32372" y="6871"/>
                    </a:cubicBezTo>
                    <a:cubicBezTo>
                      <a:pt x="31955" y="6099"/>
                      <a:pt x="30161" y="4118"/>
                      <a:pt x="30411" y="3221"/>
                    </a:cubicBezTo>
                    <a:cubicBezTo>
                      <a:pt x="30661" y="2303"/>
                      <a:pt x="31767" y="2470"/>
                      <a:pt x="31579" y="1302"/>
                    </a:cubicBezTo>
                    <a:cubicBezTo>
                      <a:pt x="31454" y="634"/>
                      <a:pt x="30974" y="426"/>
                      <a:pt x="30474" y="217"/>
                    </a:cubicBezTo>
                    <a:cubicBezTo>
                      <a:pt x="30107" y="50"/>
                      <a:pt x="29686" y="0"/>
                      <a:pt x="292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6"/>
              <p:cNvSpPr/>
              <p:nvPr/>
            </p:nvSpPr>
            <p:spPr>
              <a:xfrm>
                <a:off x="-379400" y="4096850"/>
                <a:ext cx="567825" cy="34950"/>
              </a:xfrm>
              <a:custGeom>
                <a:avLst/>
                <a:gdLst/>
                <a:ahLst/>
                <a:cxnLst/>
                <a:rect l="l" t="t" r="r" b="b"/>
                <a:pathLst>
                  <a:path w="22713" h="1398" extrusionOk="0">
                    <a:moveTo>
                      <a:pt x="12719" y="0"/>
                    </a:moveTo>
                    <a:cubicBezTo>
                      <a:pt x="9671" y="0"/>
                      <a:pt x="6620" y="11"/>
                      <a:pt x="3565" y="21"/>
                    </a:cubicBezTo>
                    <a:cubicBezTo>
                      <a:pt x="3367" y="21"/>
                      <a:pt x="3160" y="18"/>
                      <a:pt x="2950" y="18"/>
                    </a:cubicBezTo>
                    <a:cubicBezTo>
                      <a:pt x="1920" y="18"/>
                      <a:pt x="795" y="90"/>
                      <a:pt x="102" y="939"/>
                    </a:cubicBezTo>
                    <a:cubicBezTo>
                      <a:pt x="1" y="1075"/>
                      <a:pt x="120" y="1238"/>
                      <a:pt x="257" y="1238"/>
                    </a:cubicBezTo>
                    <a:cubicBezTo>
                      <a:pt x="289" y="1238"/>
                      <a:pt x="322" y="1229"/>
                      <a:pt x="353" y="1210"/>
                    </a:cubicBezTo>
                    <a:lnTo>
                      <a:pt x="373" y="1210"/>
                    </a:lnTo>
                    <a:cubicBezTo>
                      <a:pt x="874" y="736"/>
                      <a:pt x="1586" y="632"/>
                      <a:pt x="2294" y="632"/>
                    </a:cubicBezTo>
                    <a:cubicBezTo>
                      <a:pt x="2737" y="632"/>
                      <a:pt x="3179" y="672"/>
                      <a:pt x="3565" y="689"/>
                    </a:cubicBezTo>
                    <a:cubicBezTo>
                      <a:pt x="5004" y="772"/>
                      <a:pt x="6464" y="814"/>
                      <a:pt x="7903" y="876"/>
                    </a:cubicBezTo>
                    <a:cubicBezTo>
                      <a:pt x="10886" y="1022"/>
                      <a:pt x="13868" y="1147"/>
                      <a:pt x="16830" y="1252"/>
                    </a:cubicBezTo>
                    <a:cubicBezTo>
                      <a:pt x="18520" y="1335"/>
                      <a:pt x="20188" y="1356"/>
                      <a:pt x="21857" y="1398"/>
                    </a:cubicBezTo>
                    <a:cubicBezTo>
                      <a:pt x="22378" y="1398"/>
                      <a:pt x="22712" y="835"/>
                      <a:pt x="22441" y="376"/>
                    </a:cubicBezTo>
                    <a:cubicBezTo>
                      <a:pt x="22337" y="167"/>
                      <a:pt x="22107" y="42"/>
                      <a:pt x="21857" y="42"/>
                    </a:cubicBezTo>
                    <a:cubicBezTo>
                      <a:pt x="18812" y="11"/>
                      <a:pt x="15766" y="0"/>
                      <a:pt x="12719"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6"/>
              <p:cNvSpPr/>
              <p:nvPr/>
            </p:nvSpPr>
            <p:spPr>
              <a:xfrm>
                <a:off x="-421175" y="4252575"/>
                <a:ext cx="101525" cy="278400"/>
              </a:xfrm>
              <a:custGeom>
                <a:avLst/>
                <a:gdLst/>
                <a:ahLst/>
                <a:cxnLst/>
                <a:rect l="l" t="t" r="r" b="b"/>
                <a:pathLst>
                  <a:path w="4061" h="11136" extrusionOk="0">
                    <a:moveTo>
                      <a:pt x="3127" y="0"/>
                    </a:moveTo>
                    <a:cubicBezTo>
                      <a:pt x="3020" y="0"/>
                      <a:pt x="2907" y="28"/>
                      <a:pt x="2795" y="91"/>
                    </a:cubicBezTo>
                    <a:cubicBezTo>
                      <a:pt x="2316" y="341"/>
                      <a:pt x="1878" y="696"/>
                      <a:pt x="1544" y="1134"/>
                    </a:cubicBezTo>
                    <a:cubicBezTo>
                      <a:pt x="1210" y="1489"/>
                      <a:pt x="918" y="1906"/>
                      <a:pt x="689" y="2365"/>
                    </a:cubicBezTo>
                    <a:cubicBezTo>
                      <a:pt x="272" y="3282"/>
                      <a:pt x="42" y="4283"/>
                      <a:pt x="21" y="5285"/>
                    </a:cubicBezTo>
                    <a:cubicBezTo>
                      <a:pt x="0" y="6307"/>
                      <a:pt x="188" y="7308"/>
                      <a:pt x="543" y="8267"/>
                    </a:cubicBezTo>
                    <a:cubicBezTo>
                      <a:pt x="751" y="8747"/>
                      <a:pt x="981" y="9227"/>
                      <a:pt x="1252" y="9686"/>
                    </a:cubicBezTo>
                    <a:cubicBezTo>
                      <a:pt x="1586" y="10228"/>
                      <a:pt x="1961" y="10874"/>
                      <a:pt x="2587" y="11104"/>
                    </a:cubicBezTo>
                    <a:cubicBezTo>
                      <a:pt x="2670" y="11125"/>
                      <a:pt x="2754" y="11135"/>
                      <a:pt x="2835" y="11135"/>
                    </a:cubicBezTo>
                    <a:cubicBezTo>
                      <a:pt x="3081" y="11135"/>
                      <a:pt x="3312" y="11041"/>
                      <a:pt x="3484" y="10854"/>
                    </a:cubicBezTo>
                    <a:cubicBezTo>
                      <a:pt x="3713" y="10624"/>
                      <a:pt x="3797" y="10290"/>
                      <a:pt x="3713" y="9978"/>
                    </a:cubicBezTo>
                    <a:cubicBezTo>
                      <a:pt x="3651" y="9686"/>
                      <a:pt x="3505" y="9435"/>
                      <a:pt x="3296" y="9227"/>
                    </a:cubicBezTo>
                    <a:cubicBezTo>
                      <a:pt x="3171" y="9060"/>
                      <a:pt x="3067" y="8872"/>
                      <a:pt x="2962" y="8705"/>
                    </a:cubicBezTo>
                    <a:cubicBezTo>
                      <a:pt x="2837" y="8518"/>
                      <a:pt x="2754" y="8330"/>
                      <a:pt x="2649" y="8163"/>
                    </a:cubicBezTo>
                    <a:cubicBezTo>
                      <a:pt x="2608" y="8038"/>
                      <a:pt x="2545" y="7933"/>
                      <a:pt x="2503" y="7829"/>
                    </a:cubicBezTo>
                    <a:cubicBezTo>
                      <a:pt x="2482" y="7787"/>
                      <a:pt x="2462" y="7725"/>
                      <a:pt x="2441" y="7683"/>
                    </a:cubicBezTo>
                    <a:cubicBezTo>
                      <a:pt x="2295" y="7287"/>
                      <a:pt x="2149" y="6891"/>
                      <a:pt x="2044" y="6473"/>
                    </a:cubicBezTo>
                    <a:cubicBezTo>
                      <a:pt x="1940" y="6098"/>
                      <a:pt x="1878" y="5723"/>
                      <a:pt x="1878" y="5326"/>
                    </a:cubicBezTo>
                    <a:cubicBezTo>
                      <a:pt x="1794" y="4575"/>
                      <a:pt x="1919" y="3804"/>
                      <a:pt x="2211" y="3095"/>
                    </a:cubicBezTo>
                    <a:cubicBezTo>
                      <a:pt x="2357" y="2740"/>
                      <a:pt x="2545" y="2406"/>
                      <a:pt x="2754" y="2073"/>
                    </a:cubicBezTo>
                    <a:cubicBezTo>
                      <a:pt x="3004" y="1739"/>
                      <a:pt x="3338" y="1468"/>
                      <a:pt x="3609" y="1155"/>
                    </a:cubicBezTo>
                    <a:cubicBezTo>
                      <a:pt x="4060" y="686"/>
                      <a:pt x="3659" y="0"/>
                      <a:pt x="3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6"/>
              <p:cNvSpPr/>
              <p:nvPr/>
            </p:nvSpPr>
            <p:spPr>
              <a:xfrm>
                <a:off x="-382600" y="4074425"/>
                <a:ext cx="764475" cy="96500"/>
              </a:xfrm>
              <a:custGeom>
                <a:avLst/>
                <a:gdLst/>
                <a:ahLst/>
                <a:cxnLst/>
                <a:rect l="l" t="t" r="r" b="b"/>
                <a:pathLst>
                  <a:path w="30579" h="3860" extrusionOk="0">
                    <a:moveTo>
                      <a:pt x="13830" y="0"/>
                    </a:moveTo>
                    <a:lnTo>
                      <a:pt x="13079" y="21"/>
                    </a:lnTo>
                    <a:lnTo>
                      <a:pt x="12849" y="21"/>
                    </a:lnTo>
                    <a:cubicBezTo>
                      <a:pt x="12369" y="21"/>
                      <a:pt x="11890" y="42"/>
                      <a:pt x="11431" y="42"/>
                    </a:cubicBezTo>
                    <a:cubicBezTo>
                      <a:pt x="4861" y="272"/>
                      <a:pt x="1" y="981"/>
                      <a:pt x="1" y="1940"/>
                    </a:cubicBezTo>
                    <a:cubicBezTo>
                      <a:pt x="1" y="2879"/>
                      <a:pt x="5257" y="3650"/>
                      <a:pt x="12244" y="3838"/>
                    </a:cubicBezTo>
                    <a:lnTo>
                      <a:pt x="13371" y="3859"/>
                    </a:lnTo>
                    <a:lnTo>
                      <a:pt x="17584" y="3859"/>
                    </a:lnTo>
                    <a:lnTo>
                      <a:pt x="18189" y="3838"/>
                    </a:lnTo>
                    <a:cubicBezTo>
                      <a:pt x="25239" y="3671"/>
                      <a:pt x="30578" y="2879"/>
                      <a:pt x="30578" y="1919"/>
                    </a:cubicBezTo>
                    <a:cubicBezTo>
                      <a:pt x="30578" y="1002"/>
                      <a:pt x="25343" y="209"/>
                      <a:pt x="18376" y="21"/>
                    </a:cubicBezTo>
                    <a:lnTo>
                      <a:pt x="17709" y="21"/>
                    </a:lnTo>
                    <a:lnTo>
                      <a:pt x="167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6"/>
              <p:cNvSpPr/>
              <p:nvPr/>
            </p:nvSpPr>
            <p:spPr>
              <a:xfrm>
                <a:off x="-344775" y="4194850"/>
                <a:ext cx="683725" cy="48325"/>
              </a:xfrm>
              <a:custGeom>
                <a:avLst/>
                <a:gdLst/>
                <a:ahLst/>
                <a:cxnLst/>
                <a:rect l="l" t="t" r="r" b="b"/>
                <a:pathLst>
                  <a:path w="27349" h="1933" extrusionOk="0">
                    <a:moveTo>
                      <a:pt x="27145" y="0"/>
                    </a:moveTo>
                    <a:cubicBezTo>
                      <a:pt x="27139" y="0"/>
                      <a:pt x="27132" y="1"/>
                      <a:pt x="27125" y="1"/>
                    </a:cubicBezTo>
                    <a:cubicBezTo>
                      <a:pt x="26249" y="64"/>
                      <a:pt x="25394" y="273"/>
                      <a:pt x="24539" y="419"/>
                    </a:cubicBezTo>
                    <a:cubicBezTo>
                      <a:pt x="23684" y="565"/>
                      <a:pt x="22829" y="690"/>
                      <a:pt x="21974" y="815"/>
                    </a:cubicBezTo>
                    <a:cubicBezTo>
                      <a:pt x="20201" y="1065"/>
                      <a:pt x="18428" y="1232"/>
                      <a:pt x="16634" y="1336"/>
                    </a:cubicBezTo>
                    <a:cubicBezTo>
                      <a:pt x="14996" y="1444"/>
                      <a:pt x="13354" y="1496"/>
                      <a:pt x="11711" y="1496"/>
                    </a:cubicBezTo>
                    <a:cubicBezTo>
                      <a:pt x="9839" y="1496"/>
                      <a:pt x="7967" y="1428"/>
                      <a:pt x="6101" y="1295"/>
                    </a:cubicBezTo>
                    <a:cubicBezTo>
                      <a:pt x="4161" y="1169"/>
                      <a:pt x="2201" y="940"/>
                      <a:pt x="365" y="210"/>
                    </a:cubicBezTo>
                    <a:cubicBezTo>
                      <a:pt x="333" y="195"/>
                      <a:pt x="303" y="189"/>
                      <a:pt x="276" y="189"/>
                    </a:cubicBezTo>
                    <a:cubicBezTo>
                      <a:pt x="70" y="189"/>
                      <a:pt x="1" y="559"/>
                      <a:pt x="240" y="669"/>
                    </a:cubicBezTo>
                    <a:lnTo>
                      <a:pt x="240" y="648"/>
                    </a:lnTo>
                    <a:cubicBezTo>
                      <a:pt x="1867" y="1295"/>
                      <a:pt x="3598" y="1545"/>
                      <a:pt x="5329" y="1691"/>
                    </a:cubicBezTo>
                    <a:cubicBezTo>
                      <a:pt x="7060" y="1816"/>
                      <a:pt x="8812" y="1899"/>
                      <a:pt x="10564" y="1920"/>
                    </a:cubicBezTo>
                    <a:cubicBezTo>
                      <a:pt x="11015" y="1928"/>
                      <a:pt x="11466" y="1932"/>
                      <a:pt x="11917" y="1932"/>
                    </a:cubicBezTo>
                    <a:cubicBezTo>
                      <a:pt x="15053" y="1932"/>
                      <a:pt x="18188" y="1743"/>
                      <a:pt x="21306" y="1378"/>
                    </a:cubicBezTo>
                    <a:cubicBezTo>
                      <a:pt x="22266" y="1253"/>
                      <a:pt x="23225" y="1128"/>
                      <a:pt x="24185" y="961"/>
                    </a:cubicBezTo>
                    <a:cubicBezTo>
                      <a:pt x="25186" y="836"/>
                      <a:pt x="26187" y="648"/>
                      <a:pt x="27167" y="356"/>
                    </a:cubicBezTo>
                    <a:cubicBezTo>
                      <a:pt x="27349" y="295"/>
                      <a:pt x="27335" y="0"/>
                      <a:pt x="27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6"/>
              <p:cNvSpPr/>
              <p:nvPr/>
            </p:nvSpPr>
            <p:spPr>
              <a:xfrm>
                <a:off x="-87975" y="3048225"/>
                <a:ext cx="299850" cy="395975"/>
              </a:xfrm>
              <a:custGeom>
                <a:avLst/>
                <a:gdLst/>
                <a:ahLst/>
                <a:cxnLst/>
                <a:rect l="l" t="t" r="r" b="b"/>
                <a:pathLst>
                  <a:path w="11994" h="15839" extrusionOk="0">
                    <a:moveTo>
                      <a:pt x="7488" y="1"/>
                    </a:moveTo>
                    <a:cubicBezTo>
                      <a:pt x="5319" y="1544"/>
                      <a:pt x="3463" y="3442"/>
                      <a:pt x="1982" y="5653"/>
                    </a:cubicBezTo>
                    <a:cubicBezTo>
                      <a:pt x="1189" y="6863"/>
                      <a:pt x="480" y="8177"/>
                      <a:pt x="251" y="9616"/>
                    </a:cubicBezTo>
                    <a:cubicBezTo>
                      <a:pt x="0" y="11055"/>
                      <a:pt x="230" y="12620"/>
                      <a:pt x="1127" y="13746"/>
                    </a:cubicBezTo>
                    <a:cubicBezTo>
                      <a:pt x="2087" y="14976"/>
                      <a:pt x="4954" y="15839"/>
                      <a:pt x="6977" y="15839"/>
                    </a:cubicBezTo>
                    <a:cubicBezTo>
                      <a:pt x="7457" y="15839"/>
                      <a:pt x="7891" y="15790"/>
                      <a:pt x="8239" y="15686"/>
                    </a:cubicBezTo>
                    <a:cubicBezTo>
                      <a:pt x="9386" y="15352"/>
                      <a:pt x="10596" y="14935"/>
                      <a:pt x="11243" y="13934"/>
                    </a:cubicBezTo>
                    <a:cubicBezTo>
                      <a:pt x="11994" y="12745"/>
                      <a:pt x="11702" y="11222"/>
                      <a:pt x="11284" y="9887"/>
                    </a:cubicBezTo>
                    <a:cubicBezTo>
                      <a:pt x="10784" y="8219"/>
                      <a:pt x="10116" y="6592"/>
                      <a:pt x="9303" y="5027"/>
                    </a:cubicBezTo>
                    <a:cubicBezTo>
                      <a:pt x="8469" y="3442"/>
                      <a:pt x="7488" y="1815"/>
                      <a:pt x="7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6"/>
              <p:cNvSpPr/>
              <p:nvPr/>
            </p:nvSpPr>
            <p:spPr>
              <a:xfrm>
                <a:off x="-362775" y="3280550"/>
                <a:ext cx="388500" cy="269400"/>
              </a:xfrm>
              <a:custGeom>
                <a:avLst/>
                <a:gdLst/>
                <a:ahLst/>
                <a:cxnLst/>
                <a:rect l="l" t="t" r="r" b="b"/>
                <a:pathLst>
                  <a:path w="15540" h="10776" extrusionOk="0">
                    <a:moveTo>
                      <a:pt x="8469" y="1"/>
                    </a:moveTo>
                    <a:cubicBezTo>
                      <a:pt x="6698" y="1"/>
                      <a:pt x="4925" y="592"/>
                      <a:pt x="3296" y="1366"/>
                    </a:cubicBezTo>
                    <a:cubicBezTo>
                      <a:pt x="2232" y="1887"/>
                      <a:pt x="1169" y="2492"/>
                      <a:pt x="0" y="2722"/>
                    </a:cubicBezTo>
                    <a:cubicBezTo>
                      <a:pt x="1648" y="3473"/>
                      <a:pt x="2754" y="5037"/>
                      <a:pt x="3797" y="6518"/>
                    </a:cubicBezTo>
                    <a:cubicBezTo>
                      <a:pt x="5100" y="8400"/>
                      <a:pt x="7509" y="10776"/>
                      <a:pt x="9880" y="10776"/>
                    </a:cubicBezTo>
                    <a:cubicBezTo>
                      <a:pt x="10846" y="10776"/>
                      <a:pt x="11806" y="10381"/>
                      <a:pt x="12682" y="9396"/>
                    </a:cubicBezTo>
                    <a:cubicBezTo>
                      <a:pt x="15539" y="6184"/>
                      <a:pt x="14184" y="991"/>
                      <a:pt x="9887" y="135"/>
                    </a:cubicBezTo>
                    <a:cubicBezTo>
                      <a:pt x="9416" y="43"/>
                      <a:pt x="8943" y="1"/>
                      <a:pt x="84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6"/>
              <p:cNvSpPr/>
              <p:nvPr/>
            </p:nvSpPr>
            <p:spPr>
              <a:xfrm>
                <a:off x="115375" y="3427800"/>
                <a:ext cx="342625" cy="242025"/>
              </a:xfrm>
              <a:custGeom>
                <a:avLst/>
                <a:gdLst/>
                <a:ahLst/>
                <a:cxnLst/>
                <a:rect l="l" t="t" r="r" b="b"/>
                <a:pathLst>
                  <a:path w="13705" h="9681" extrusionOk="0">
                    <a:moveTo>
                      <a:pt x="5521" y="0"/>
                    </a:moveTo>
                    <a:cubicBezTo>
                      <a:pt x="3879" y="0"/>
                      <a:pt x="2201" y="648"/>
                      <a:pt x="1190" y="1963"/>
                    </a:cubicBezTo>
                    <a:cubicBezTo>
                      <a:pt x="1" y="3485"/>
                      <a:pt x="105" y="7386"/>
                      <a:pt x="1628" y="8700"/>
                    </a:cubicBezTo>
                    <a:cubicBezTo>
                      <a:pt x="2149" y="9096"/>
                      <a:pt x="2754" y="9367"/>
                      <a:pt x="3401" y="9492"/>
                    </a:cubicBezTo>
                    <a:cubicBezTo>
                      <a:pt x="3876" y="9600"/>
                      <a:pt x="4379" y="9680"/>
                      <a:pt x="4869" y="9680"/>
                    </a:cubicBezTo>
                    <a:cubicBezTo>
                      <a:pt x="5326" y="9680"/>
                      <a:pt x="5772" y="9611"/>
                      <a:pt x="6175" y="9430"/>
                    </a:cubicBezTo>
                    <a:cubicBezTo>
                      <a:pt x="7030" y="9054"/>
                      <a:pt x="7614" y="8262"/>
                      <a:pt x="8198" y="7552"/>
                    </a:cubicBezTo>
                    <a:cubicBezTo>
                      <a:pt x="9741" y="5696"/>
                      <a:pt x="11598" y="4132"/>
                      <a:pt x="13704" y="2943"/>
                    </a:cubicBezTo>
                    <a:lnTo>
                      <a:pt x="13704" y="2943"/>
                    </a:lnTo>
                    <a:cubicBezTo>
                      <a:pt x="13689" y="2943"/>
                      <a:pt x="13673" y="2943"/>
                      <a:pt x="13657" y="2943"/>
                    </a:cubicBezTo>
                    <a:cubicBezTo>
                      <a:pt x="12488" y="2943"/>
                      <a:pt x="11459" y="2184"/>
                      <a:pt x="10451" y="1566"/>
                    </a:cubicBezTo>
                    <a:cubicBezTo>
                      <a:pt x="9011" y="690"/>
                      <a:pt x="7364" y="23"/>
                      <a:pt x="5674" y="2"/>
                    </a:cubicBezTo>
                    <a:cubicBezTo>
                      <a:pt x="5623" y="1"/>
                      <a:pt x="5572" y="0"/>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6"/>
              <p:cNvSpPr/>
              <p:nvPr/>
            </p:nvSpPr>
            <p:spPr>
              <a:xfrm>
                <a:off x="-599000" y="3372050"/>
                <a:ext cx="280575" cy="358800"/>
              </a:xfrm>
              <a:custGeom>
                <a:avLst/>
                <a:gdLst/>
                <a:ahLst/>
                <a:cxnLst/>
                <a:rect l="l" t="t" r="r" b="b"/>
                <a:pathLst>
                  <a:path w="11223" h="14352" extrusionOk="0">
                    <a:moveTo>
                      <a:pt x="6738" y="0"/>
                    </a:moveTo>
                    <a:cubicBezTo>
                      <a:pt x="5799" y="2503"/>
                      <a:pt x="3401" y="4130"/>
                      <a:pt x="1628" y="6153"/>
                    </a:cubicBezTo>
                    <a:cubicBezTo>
                      <a:pt x="1065" y="6779"/>
                      <a:pt x="543" y="7509"/>
                      <a:pt x="335" y="8343"/>
                    </a:cubicBezTo>
                    <a:cubicBezTo>
                      <a:pt x="1" y="9720"/>
                      <a:pt x="627" y="11222"/>
                      <a:pt x="1690" y="12160"/>
                    </a:cubicBezTo>
                    <a:cubicBezTo>
                      <a:pt x="2805" y="13135"/>
                      <a:pt x="5700" y="14352"/>
                      <a:pt x="7843" y="14352"/>
                    </a:cubicBezTo>
                    <a:cubicBezTo>
                      <a:pt x="8588" y="14352"/>
                      <a:pt x="9243" y="14205"/>
                      <a:pt x="9700" y="13850"/>
                    </a:cubicBezTo>
                    <a:cubicBezTo>
                      <a:pt x="10159" y="13453"/>
                      <a:pt x="10492" y="12932"/>
                      <a:pt x="10680" y="12369"/>
                    </a:cubicBezTo>
                    <a:cubicBezTo>
                      <a:pt x="11222" y="10888"/>
                      <a:pt x="11097" y="9219"/>
                      <a:pt x="10638" y="7697"/>
                    </a:cubicBezTo>
                    <a:cubicBezTo>
                      <a:pt x="10180" y="6195"/>
                      <a:pt x="9408" y="4798"/>
                      <a:pt x="8636" y="3400"/>
                    </a:cubicBezTo>
                    <a:lnTo>
                      <a:pt x="67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6"/>
              <p:cNvSpPr/>
              <p:nvPr/>
            </p:nvSpPr>
            <p:spPr>
              <a:xfrm>
                <a:off x="-774725" y="3756400"/>
                <a:ext cx="404150" cy="240475"/>
              </a:xfrm>
              <a:custGeom>
                <a:avLst/>
                <a:gdLst/>
                <a:ahLst/>
                <a:cxnLst/>
                <a:rect l="l" t="t" r="r" b="b"/>
                <a:pathLst>
                  <a:path w="16166" h="9619" extrusionOk="0">
                    <a:moveTo>
                      <a:pt x="7254" y="0"/>
                    </a:moveTo>
                    <a:cubicBezTo>
                      <a:pt x="6812" y="0"/>
                      <a:pt x="6370" y="63"/>
                      <a:pt x="5945" y="186"/>
                    </a:cubicBezTo>
                    <a:cubicBezTo>
                      <a:pt x="3150" y="1166"/>
                      <a:pt x="2775" y="5505"/>
                      <a:pt x="1" y="6527"/>
                    </a:cubicBezTo>
                    <a:cubicBezTo>
                      <a:pt x="1878" y="7674"/>
                      <a:pt x="3797" y="8842"/>
                      <a:pt x="5945" y="9363"/>
                    </a:cubicBezTo>
                    <a:cubicBezTo>
                      <a:pt x="6626" y="9528"/>
                      <a:pt x="7337" y="9618"/>
                      <a:pt x="8045" y="9618"/>
                    </a:cubicBezTo>
                    <a:cubicBezTo>
                      <a:pt x="9575" y="9618"/>
                      <a:pt x="11090" y="9200"/>
                      <a:pt x="12244" y="8216"/>
                    </a:cubicBezTo>
                    <a:cubicBezTo>
                      <a:pt x="16166" y="4900"/>
                      <a:pt x="11973" y="958"/>
                      <a:pt x="8386" y="144"/>
                    </a:cubicBezTo>
                    <a:cubicBezTo>
                      <a:pt x="8018" y="47"/>
                      <a:pt x="7636" y="0"/>
                      <a:pt x="72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6"/>
              <p:cNvSpPr/>
              <p:nvPr/>
            </p:nvSpPr>
            <p:spPr>
              <a:xfrm>
                <a:off x="-363300" y="3801175"/>
                <a:ext cx="288900" cy="172000"/>
              </a:xfrm>
              <a:custGeom>
                <a:avLst/>
                <a:gdLst/>
                <a:ahLst/>
                <a:cxnLst/>
                <a:rect l="l" t="t" r="r" b="b"/>
                <a:pathLst>
                  <a:path w="11556" h="6880" extrusionOk="0">
                    <a:moveTo>
                      <a:pt x="6380" y="1"/>
                    </a:moveTo>
                    <a:cubicBezTo>
                      <a:pt x="6107" y="1"/>
                      <a:pt x="5834" y="37"/>
                      <a:pt x="5570" y="105"/>
                    </a:cubicBezTo>
                    <a:cubicBezTo>
                      <a:pt x="3004" y="668"/>
                      <a:pt x="1" y="3505"/>
                      <a:pt x="2816" y="5883"/>
                    </a:cubicBezTo>
                    <a:cubicBezTo>
                      <a:pt x="3628" y="6581"/>
                      <a:pt x="4712" y="6880"/>
                      <a:pt x="5803" y="6880"/>
                    </a:cubicBezTo>
                    <a:cubicBezTo>
                      <a:pt x="6310" y="6880"/>
                      <a:pt x="6818" y="6815"/>
                      <a:pt x="7301" y="6696"/>
                    </a:cubicBezTo>
                    <a:cubicBezTo>
                      <a:pt x="8844" y="6321"/>
                      <a:pt x="10221" y="5487"/>
                      <a:pt x="11556" y="4652"/>
                    </a:cubicBezTo>
                    <a:cubicBezTo>
                      <a:pt x="9574" y="3943"/>
                      <a:pt x="9303" y="835"/>
                      <a:pt x="7301" y="147"/>
                    </a:cubicBezTo>
                    <a:cubicBezTo>
                      <a:pt x="7002" y="47"/>
                      <a:pt x="6691" y="1"/>
                      <a:pt x="6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6"/>
              <p:cNvSpPr/>
              <p:nvPr/>
            </p:nvSpPr>
            <p:spPr>
              <a:xfrm>
                <a:off x="310400" y="3783750"/>
                <a:ext cx="343650" cy="333975"/>
              </a:xfrm>
              <a:custGeom>
                <a:avLst/>
                <a:gdLst/>
                <a:ahLst/>
                <a:cxnLst/>
                <a:rect l="l" t="t" r="r" b="b"/>
                <a:pathLst>
                  <a:path w="13746" h="13359" extrusionOk="0">
                    <a:moveTo>
                      <a:pt x="9293" y="1"/>
                    </a:moveTo>
                    <a:cubicBezTo>
                      <a:pt x="9101" y="1"/>
                      <a:pt x="8909" y="11"/>
                      <a:pt x="8719" y="31"/>
                    </a:cubicBezTo>
                    <a:cubicBezTo>
                      <a:pt x="8344" y="51"/>
                      <a:pt x="5465" y="1428"/>
                      <a:pt x="6237" y="1699"/>
                    </a:cubicBezTo>
                    <a:cubicBezTo>
                      <a:pt x="5261" y="1359"/>
                      <a:pt x="4280" y="1014"/>
                      <a:pt x="3356" y="1014"/>
                    </a:cubicBezTo>
                    <a:cubicBezTo>
                      <a:pt x="2523" y="1014"/>
                      <a:pt x="1736" y="1295"/>
                      <a:pt x="1044" y="2116"/>
                    </a:cubicBezTo>
                    <a:cubicBezTo>
                      <a:pt x="1" y="3368"/>
                      <a:pt x="42" y="4932"/>
                      <a:pt x="710" y="6350"/>
                    </a:cubicBezTo>
                    <a:cubicBezTo>
                      <a:pt x="1440" y="7873"/>
                      <a:pt x="2754" y="8999"/>
                      <a:pt x="4089" y="10000"/>
                    </a:cubicBezTo>
                    <a:cubicBezTo>
                      <a:pt x="5445" y="11002"/>
                      <a:pt x="6842" y="12003"/>
                      <a:pt x="7822" y="13359"/>
                    </a:cubicBezTo>
                    <a:cubicBezTo>
                      <a:pt x="8698" y="11273"/>
                      <a:pt x="10430" y="9708"/>
                      <a:pt x="11702" y="7852"/>
                    </a:cubicBezTo>
                    <a:cubicBezTo>
                      <a:pt x="12974" y="5975"/>
                      <a:pt x="13746" y="3389"/>
                      <a:pt x="12494" y="1511"/>
                    </a:cubicBezTo>
                    <a:cubicBezTo>
                      <a:pt x="11772" y="428"/>
                      <a:pt x="10533" y="1"/>
                      <a:pt x="9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6"/>
              <p:cNvSpPr/>
              <p:nvPr/>
            </p:nvSpPr>
            <p:spPr>
              <a:xfrm>
                <a:off x="246275" y="4135325"/>
                <a:ext cx="361900" cy="338025"/>
              </a:xfrm>
              <a:custGeom>
                <a:avLst/>
                <a:gdLst/>
                <a:ahLst/>
                <a:cxnLst/>
                <a:rect l="l" t="t" r="r" b="b"/>
                <a:pathLst>
                  <a:path w="14476" h="13521" extrusionOk="0">
                    <a:moveTo>
                      <a:pt x="8206" y="1"/>
                    </a:moveTo>
                    <a:cubicBezTo>
                      <a:pt x="6708" y="1"/>
                      <a:pt x="5273" y="326"/>
                      <a:pt x="4359" y="964"/>
                    </a:cubicBezTo>
                    <a:cubicBezTo>
                      <a:pt x="0" y="4051"/>
                      <a:pt x="6779" y="8807"/>
                      <a:pt x="9073" y="10308"/>
                    </a:cubicBezTo>
                    <a:cubicBezTo>
                      <a:pt x="10429" y="11184"/>
                      <a:pt x="11618" y="12269"/>
                      <a:pt x="12640" y="13520"/>
                    </a:cubicBezTo>
                    <a:cubicBezTo>
                      <a:pt x="12473" y="12019"/>
                      <a:pt x="13203" y="10579"/>
                      <a:pt x="13662" y="9140"/>
                    </a:cubicBezTo>
                    <a:cubicBezTo>
                      <a:pt x="14267" y="7347"/>
                      <a:pt x="14475" y="5428"/>
                      <a:pt x="14288" y="3530"/>
                    </a:cubicBezTo>
                    <a:cubicBezTo>
                      <a:pt x="14056" y="1148"/>
                      <a:pt x="11019" y="1"/>
                      <a:pt x="8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6"/>
              <p:cNvSpPr/>
              <p:nvPr/>
            </p:nvSpPr>
            <p:spPr>
              <a:xfrm>
                <a:off x="82525" y="3734450"/>
                <a:ext cx="209650" cy="273450"/>
              </a:xfrm>
              <a:custGeom>
                <a:avLst/>
                <a:gdLst/>
                <a:ahLst/>
                <a:cxnLst/>
                <a:rect l="l" t="t" r="r" b="b"/>
                <a:pathLst>
                  <a:path w="8386" h="10938" extrusionOk="0">
                    <a:moveTo>
                      <a:pt x="4423" y="0"/>
                    </a:moveTo>
                    <a:cubicBezTo>
                      <a:pt x="3755" y="2065"/>
                      <a:pt x="1857" y="3442"/>
                      <a:pt x="689" y="5277"/>
                    </a:cubicBezTo>
                    <a:cubicBezTo>
                      <a:pt x="272" y="5861"/>
                      <a:pt x="22" y="6570"/>
                      <a:pt x="1" y="7300"/>
                    </a:cubicBezTo>
                    <a:cubicBezTo>
                      <a:pt x="43" y="8343"/>
                      <a:pt x="773" y="9282"/>
                      <a:pt x="1670" y="9824"/>
                    </a:cubicBezTo>
                    <a:cubicBezTo>
                      <a:pt x="2600" y="10389"/>
                      <a:pt x="4096" y="10937"/>
                      <a:pt x="5426" y="10937"/>
                    </a:cubicBezTo>
                    <a:cubicBezTo>
                      <a:pt x="6749" y="10937"/>
                      <a:pt x="7907" y="10394"/>
                      <a:pt x="8177" y="8781"/>
                    </a:cubicBezTo>
                    <a:cubicBezTo>
                      <a:pt x="8386" y="7634"/>
                      <a:pt x="7823" y="6508"/>
                      <a:pt x="7280" y="5465"/>
                    </a:cubicBezTo>
                    <a:lnTo>
                      <a:pt x="44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6"/>
              <p:cNvSpPr/>
              <p:nvPr/>
            </p:nvSpPr>
            <p:spPr>
              <a:xfrm>
                <a:off x="-193825" y="3651200"/>
                <a:ext cx="207700" cy="200600"/>
              </a:xfrm>
              <a:custGeom>
                <a:avLst/>
                <a:gdLst/>
                <a:ahLst/>
                <a:cxnLst/>
                <a:rect l="l" t="t" r="r" b="b"/>
                <a:pathLst>
                  <a:path w="8308" h="8024" extrusionOk="0">
                    <a:moveTo>
                      <a:pt x="2994" y="0"/>
                    </a:moveTo>
                    <a:cubicBezTo>
                      <a:pt x="2629" y="0"/>
                      <a:pt x="2262" y="81"/>
                      <a:pt x="1919" y="243"/>
                    </a:cubicBezTo>
                    <a:cubicBezTo>
                      <a:pt x="605" y="890"/>
                      <a:pt x="0" y="2454"/>
                      <a:pt x="84" y="3914"/>
                    </a:cubicBezTo>
                    <a:cubicBezTo>
                      <a:pt x="167" y="5353"/>
                      <a:pt x="772" y="6730"/>
                      <a:pt x="1398" y="8023"/>
                    </a:cubicBezTo>
                    <a:lnTo>
                      <a:pt x="5257" y="6063"/>
                    </a:lnTo>
                    <a:cubicBezTo>
                      <a:pt x="6320" y="5520"/>
                      <a:pt x="7488" y="4895"/>
                      <a:pt x="7905" y="3789"/>
                    </a:cubicBezTo>
                    <a:cubicBezTo>
                      <a:pt x="8308" y="2755"/>
                      <a:pt x="7602" y="1334"/>
                      <a:pt x="6580" y="1334"/>
                    </a:cubicBezTo>
                    <a:cubicBezTo>
                      <a:pt x="6489" y="1334"/>
                      <a:pt x="6395" y="1346"/>
                      <a:pt x="6299" y="1370"/>
                    </a:cubicBezTo>
                    <a:cubicBezTo>
                      <a:pt x="6028" y="1432"/>
                      <a:pt x="5757" y="1641"/>
                      <a:pt x="5486" y="1683"/>
                    </a:cubicBezTo>
                    <a:cubicBezTo>
                      <a:pt x="5422" y="1691"/>
                      <a:pt x="5374" y="1696"/>
                      <a:pt x="5337" y="1696"/>
                    </a:cubicBezTo>
                    <a:cubicBezTo>
                      <a:pt x="5192" y="1696"/>
                      <a:pt x="5219" y="1619"/>
                      <a:pt x="5152" y="1370"/>
                    </a:cubicBezTo>
                    <a:cubicBezTo>
                      <a:pt x="5006" y="973"/>
                      <a:pt x="4735" y="640"/>
                      <a:pt x="4360" y="410"/>
                    </a:cubicBezTo>
                    <a:cubicBezTo>
                      <a:pt x="3946" y="138"/>
                      <a:pt x="3471" y="0"/>
                      <a:pt x="29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6"/>
              <p:cNvSpPr/>
              <p:nvPr/>
            </p:nvSpPr>
            <p:spPr>
              <a:xfrm>
                <a:off x="-481675" y="3417400"/>
                <a:ext cx="204700" cy="740350"/>
              </a:xfrm>
              <a:custGeom>
                <a:avLst/>
                <a:gdLst/>
                <a:ahLst/>
                <a:cxnLst/>
                <a:rect l="l" t="t" r="r" b="b"/>
                <a:pathLst>
                  <a:path w="8188" h="29614" extrusionOk="0">
                    <a:moveTo>
                      <a:pt x="2006" y="1"/>
                    </a:moveTo>
                    <a:cubicBezTo>
                      <a:pt x="1977" y="1"/>
                      <a:pt x="1951" y="22"/>
                      <a:pt x="1962" y="64"/>
                    </a:cubicBezTo>
                    <a:cubicBezTo>
                      <a:pt x="1982" y="543"/>
                      <a:pt x="1982" y="1023"/>
                      <a:pt x="1941" y="1503"/>
                    </a:cubicBezTo>
                    <a:cubicBezTo>
                      <a:pt x="1899" y="1982"/>
                      <a:pt x="1836" y="2462"/>
                      <a:pt x="1732" y="2942"/>
                    </a:cubicBezTo>
                    <a:cubicBezTo>
                      <a:pt x="1565" y="3901"/>
                      <a:pt x="1294" y="4840"/>
                      <a:pt x="1044" y="5799"/>
                    </a:cubicBezTo>
                    <a:cubicBezTo>
                      <a:pt x="522" y="7656"/>
                      <a:pt x="1" y="9575"/>
                      <a:pt x="230" y="11514"/>
                    </a:cubicBezTo>
                    <a:cubicBezTo>
                      <a:pt x="376" y="12515"/>
                      <a:pt x="648" y="13496"/>
                      <a:pt x="1065" y="14434"/>
                    </a:cubicBezTo>
                    <a:cubicBezTo>
                      <a:pt x="1273" y="14893"/>
                      <a:pt x="1503" y="15373"/>
                      <a:pt x="1732" y="15832"/>
                    </a:cubicBezTo>
                    <a:cubicBezTo>
                      <a:pt x="1982" y="16291"/>
                      <a:pt x="2254" y="16750"/>
                      <a:pt x="2462" y="17208"/>
                    </a:cubicBezTo>
                    <a:cubicBezTo>
                      <a:pt x="2566" y="17438"/>
                      <a:pt x="2692" y="17667"/>
                      <a:pt x="2838" y="17897"/>
                    </a:cubicBezTo>
                    <a:cubicBezTo>
                      <a:pt x="2984" y="18105"/>
                      <a:pt x="3150" y="18314"/>
                      <a:pt x="3296" y="18522"/>
                    </a:cubicBezTo>
                    <a:cubicBezTo>
                      <a:pt x="3609" y="18960"/>
                      <a:pt x="3901" y="19398"/>
                      <a:pt x="4193" y="19836"/>
                    </a:cubicBezTo>
                    <a:cubicBezTo>
                      <a:pt x="4777" y="20733"/>
                      <a:pt x="5299" y="21651"/>
                      <a:pt x="5799" y="22590"/>
                    </a:cubicBezTo>
                    <a:cubicBezTo>
                      <a:pt x="6801" y="24488"/>
                      <a:pt x="7468" y="26553"/>
                      <a:pt x="7781" y="28680"/>
                    </a:cubicBezTo>
                    <a:cubicBezTo>
                      <a:pt x="7823" y="28951"/>
                      <a:pt x="7843" y="29201"/>
                      <a:pt x="7885" y="29473"/>
                    </a:cubicBezTo>
                    <a:cubicBezTo>
                      <a:pt x="7896" y="29566"/>
                      <a:pt x="7974" y="29613"/>
                      <a:pt x="8047" y="29613"/>
                    </a:cubicBezTo>
                    <a:cubicBezTo>
                      <a:pt x="8120" y="29613"/>
                      <a:pt x="8188" y="29566"/>
                      <a:pt x="8177" y="29473"/>
                    </a:cubicBezTo>
                    <a:cubicBezTo>
                      <a:pt x="8135" y="28409"/>
                      <a:pt x="7948" y="27366"/>
                      <a:pt x="7635" y="26344"/>
                    </a:cubicBezTo>
                    <a:cubicBezTo>
                      <a:pt x="7364" y="25322"/>
                      <a:pt x="6988" y="24342"/>
                      <a:pt x="6550" y="23382"/>
                    </a:cubicBezTo>
                    <a:cubicBezTo>
                      <a:pt x="5633" y="21442"/>
                      <a:pt x="4527" y="19607"/>
                      <a:pt x="3255" y="17897"/>
                    </a:cubicBezTo>
                    <a:cubicBezTo>
                      <a:pt x="2984" y="17459"/>
                      <a:pt x="2712" y="17021"/>
                      <a:pt x="2504" y="16562"/>
                    </a:cubicBezTo>
                    <a:cubicBezTo>
                      <a:pt x="2233" y="16103"/>
                      <a:pt x="2003" y="15644"/>
                      <a:pt x="1753" y="15185"/>
                    </a:cubicBezTo>
                    <a:cubicBezTo>
                      <a:pt x="1273" y="14267"/>
                      <a:pt x="898" y="13287"/>
                      <a:pt x="668" y="12265"/>
                    </a:cubicBezTo>
                    <a:cubicBezTo>
                      <a:pt x="230" y="10325"/>
                      <a:pt x="648" y="8365"/>
                      <a:pt x="1148" y="6488"/>
                    </a:cubicBezTo>
                    <a:cubicBezTo>
                      <a:pt x="1419" y="5528"/>
                      <a:pt x="1670" y="4590"/>
                      <a:pt x="1878" y="3630"/>
                    </a:cubicBezTo>
                    <a:cubicBezTo>
                      <a:pt x="2087" y="2671"/>
                      <a:pt x="2254" y="1711"/>
                      <a:pt x="2128" y="773"/>
                    </a:cubicBezTo>
                    <a:cubicBezTo>
                      <a:pt x="2108" y="522"/>
                      <a:pt x="2108" y="293"/>
                      <a:pt x="2066" y="64"/>
                    </a:cubicBezTo>
                    <a:cubicBezTo>
                      <a:pt x="2066" y="22"/>
                      <a:pt x="2035" y="1"/>
                      <a:pt x="20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6"/>
              <p:cNvSpPr/>
              <p:nvPr/>
            </p:nvSpPr>
            <p:spPr>
              <a:xfrm>
                <a:off x="-743825" y="3843750"/>
                <a:ext cx="332575" cy="85025"/>
              </a:xfrm>
              <a:custGeom>
                <a:avLst/>
                <a:gdLst/>
                <a:ahLst/>
                <a:cxnLst/>
                <a:rect l="l" t="t" r="r" b="b"/>
                <a:pathLst>
                  <a:path w="13303" h="3401" extrusionOk="0">
                    <a:moveTo>
                      <a:pt x="12764" y="1"/>
                    </a:moveTo>
                    <a:cubicBezTo>
                      <a:pt x="11983" y="1"/>
                      <a:pt x="11221" y="133"/>
                      <a:pt x="10508" y="426"/>
                    </a:cubicBezTo>
                    <a:cubicBezTo>
                      <a:pt x="9694" y="738"/>
                      <a:pt x="8902" y="1093"/>
                      <a:pt x="8130" y="1510"/>
                    </a:cubicBezTo>
                    <a:cubicBezTo>
                      <a:pt x="6566" y="2365"/>
                      <a:pt x="4835" y="2887"/>
                      <a:pt x="3062" y="3054"/>
                    </a:cubicBezTo>
                    <a:cubicBezTo>
                      <a:pt x="2877" y="3066"/>
                      <a:pt x="2692" y="3071"/>
                      <a:pt x="2507" y="3071"/>
                    </a:cubicBezTo>
                    <a:cubicBezTo>
                      <a:pt x="1726" y="3071"/>
                      <a:pt x="938" y="2968"/>
                      <a:pt x="162" y="2782"/>
                    </a:cubicBezTo>
                    <a:cubicBezTo>
                      <a:pt x="156" y="2781"/>
                      <a:pt x="150" y="2781"/>
                      <a:pt x="143" y="2781"/>
                    </a:cubicBezTo>
                    <a:cubicBezTo>
                      <a:pt x="33" y="2781"/>
                      <a:pt x="1" y="2951"/>
                      <a:pt x="100" y="2991"/>
                    </a:cubicBezTo>
                    <a:cubicBezTo>
                      <a:pt x="861" y="3280"/>
                      <a:pt x="1672" y="3400"/>
                      <a:pt x="2488" y="3400"/>
                    </a:cubicBezTo>
                    <a:cubicBezTo>
                      <a:pt x="3438" y="3400"/>
                      <a:pt x="4396" y="3238"/>
                      <a:pt x="5293" y="2991"/>
                    </a:cubicBezTo>
                    <a:cubicBezTo>
                      <a:pt x="6149" y="2762"/>
                      <a:pt x="6962" y="2449"/>
                      <a:pt x="7755" y="2073"/>
                    </a:cubicBezTo>
                    <a:cubicBezTo>
                      <a:pt x="8568" y="1677"/>
                      <a:pt x="9319" y="1239"/>
                      <a:pt x="10153" y="905"/>
                    </a:cubicBezTo>
                    <a:cubicBezTo>
                      <a:pt x="10994" y="542"/>
                      <a:pt x="11904" y="337"/>
                      <a:pt x="12836" y="337"/>
                    </a:cubicBezTo>
                    <a:cubicBezTo>
                      <a:pt x="12922" y="337"/>
                      <a:pt x="13008" y="339"/>
                      <a:pt x="13094" y="342"/>
                    </a:cubicBezTo>
                    <a:cubicBezTo>
                      <a:pt x="13100" y="343"/>
                      <a:pt x="13107" y="343"/>
                      <a:pt x="13113" y="343"/>
                    </a:cubicBezTo>
                    <a:cubicBezTo>
                      <a:pt x="13303" y="343"/>
                      <a:pt x="13296" y="29"/>
                      <a:pt x="13094" y="8"/>
                    </a:cubicBezTo>
                    <a:cubicBezTo>
                      <a:pt x="12984" y="3"/>
                      <a:pt x="12874" y="1"/>
                      <a:pt x="12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6"/>
              <p:cNvSpPr/>
              <p:nvPr/>
            </p:nvSpPr>
            <p:spPr>
              <a:xfrm>
                <a:off x="-650100" y="3961650"/>
                <a:ext cx="312400" cy="168075"/>
              </a:xfrm>
              <a:custGeom>
                <a:avLst/>
                <a:gdLst/>
                <a:ahLst/>
                <a:cxnLst/>
                <a:rect l="l" t="t" r="r" b="b"/>
                <a:pathLst>
                  <a:path w="12496" h="6723" extrusionOk="0">
                    <a:moveTo>
                      <a:pt x="12360" y="1"/>
                    </a:moveTo>
                    <a:cubicBezTo>
                      <a:pt x="12326" y="1"/>
                      <a:pt x="12292" y="15"/>
                      <a:pt x="12265" y="48"/>
                    </a:cubicBezTo>
                    <a:cubicBezTo>
                      <a:pt x="11785" y="736"/>
                      <a:pt x="11389" y="1487"/>
                      <a:pt x="10909" y="2175"/>
                    </a:cubicBezTo>
                    <a:cubicBezTo>
                      <a:pt x="10430" y="2864"/>
                      <a:pt x="9846" y="3448"/>
                      <a:pt x="9178" y="3948"/>
                    </a:cubicBezTo>
                    <a:cubicBezTo>
                      <a:pt x="8386" y="4470"/>
                      <a:pt x="7510" y="4824"/>
                      <a:pt x="6592" y="4991"/>
                    </a:cubicBezTo>
                    <a:cubicBezTo>
                      <a:pt x="5591" y="5241"/>
                      <a:pt x="4569" y="5450"/>
                      <a:pt x="3568" y="5659"/>
                    </a:cubicBezTo>
                    <a:lnTo>
                      <a:pt x="1857" y="6034"/>
                    </a:lnTo>
                    <a:lnTo>
                      <a:pt x="981" y="6222"/>
                    </a:lnTo>
                    <a:cubicBezTo>
                      <a:pt x="689" y="6263"/>
                      <a:pt x="397" y="6347"/>
                      <a:pt x="126" y="6472"/>
                    </a:cubicBezTo>
                    <a:cubicBezTo>
                      <a:pt x="1" y="6535"/>
                      <a:pt x="84" y="6701"/>
                      <a:pt x="209" y="6722"/>
                    </a:cubicBezTo>
                    <a:cubicBezTo>
                      <a:pt x="460" y="6722"/>
                      <a:pt x="731" y="6681"/>
                      <a:pt x="981" y="6618"/>
                    </a:cubicBezTo>
                    <a:lnTo>
                      <a:pt x="1774" y="6430"/>
                    </a:lnTo>
                    <a:lnTo>
                      <a:pt x="3338" y="6097"/>
                    </a:lnTo>
                    <a:cubicBezTo>
                      <a:pt x="4381" y="5867"/>
                      <a:pt x="5424" y="5638"/>
                      <a:pt x="6467" y="5408"/>
                    </a:cubicBezTo>
                    <a:cubicBezTo>
                      <a:pt x="7426" y="5241"/>
                      <a:pt x="8344" y="4887"/>
                      <a:pt x="9178" y="4386"/>
                    </a:cubicBezTo>
                    <a:cubicBezTo>
                      <a:pt x="9867" y="3907"/>
                      <a:pt x="10471" y="3323"/>
                      <a:pt x="10972" y="2655"/>
                    </a:cubicBezTo>
                    <a:cubicBezTo>
                      <a:pt x="11556" y="1883"/>
                      <a:pt x="12057" y="1028"/>
                      <a:pt x="12453" y="152"/>
                    </a:cubicBezTo>
                    <a:cubicBezTo>
                      <a:pt x="12496" y="67"/>
                      <a:pt x="12431" y="1"/>
                      <a:pt x="12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6"/>
              <p:cNvSpPr/>
              <p:nvPr/>
            </p:nvSpPr>
            <p:spPr>
              <a:xfrm>
                <a:off x="-61900" y="3043400"/>
                <a:ext cx="157450" cy="1130375"/>
              </a:xfrm>
              <a:custGeom>
                <a:avLst/>
                <a:gdLst/>
                <a:ahLst/>
                <a:cxnLst/>
                <a:rect l="l" t="t" r="r" b="b"/>
                <a:pathLst>
                  <a:path w="6298" h="45215" extrusionOk="0">
                    <a:moveTo>
                      <a:pt x="6132" y="0"/>
                    </a:moveTo>
                    <a:cubicBezTo>
                      <a:pt x="6102" y="0"/>
                      <a:pt x="6072" y="14"/>
                      <a:pt x="6049" y="48"/>
                    </a:cubicBezTo>
                    <a:lnTo>
                      <a:pt x="6049" y="27"/>
                    </a:lnTo>
                    <a:cubicBezTo>
                      <a:pt x="4360" y="2175"/>
                      <a:pt x="3546" y="4866"/>
                      <a:pt x="3275" y="7536"/>
                    </a:cubicBezTo>
                    <a:cubicBezTo>
                      <a:pt x="2920" y="10706"/>
                      <a:pt x="3338" y="13897"/>
                      <a:pt x="3755" y="17026"/>
                    </a:cubicBezTo>
                    <a:cubicBezTo>
                      <a:pt x="3963" y="18611"/>
                      <a:pt x="4172" y="20196"/>
                      <a:pt x="4380" y="21802"/>
                    </a:cubicBezTo>
                    <a:cubicBezTo>
                      <a:pt x="4589" y="23387"/>
                      <a:pt x="4818" y="24973"/>
                      <a:pt x="4944" y="26558"/>
                    </a:cubicBezTo>
                    <a:cubicBezTo>
                      <a:pt x="5110" y="28143"/>
                      <a:pt x="5048" y="29749"/>
                      <a:pt x="4756" y="31334"/>
                    </a:cubicBezTo>
                    <a:cubicBezTo>
                      <a:pt x="4506" y="32836"/>
                      <a:pt x="4026" y="34296"/>
                      <a:pt x="3379" y="35693"/>
                    </a:cubicBezTo>
                    <a:cubicBezTo>
                      <a:pt x="2691" y="37049"/>
                      <a:pt x="1836" y="38321"/>
                      <a:pt x="1231" y="39719"/>
                    </a:cubicBezTo>
                    <a:cubicBezTo>
                      <a:pt x="626" y="41137"/>
                      <a:pt x="84" y="42535"/>
                      <a:pt x="21" y="44057"/>
                    </a:cubicBezTo>
                    <a:cubicBezTo>
                      <a:pt x="0" y="44391"/>
                      <a:pt x="0" y="44725"/>
                      <a:pt x="21" y="45058"/>
                    </a:cubicBezTo>
                    <a:cubicBezTo>
                      <a:pt x="32" y="45163"/>
                      <a:pt x="120" y="45215"/>
                      <a:pt x="204" y="45215"/>
                    </a:cubicBezTo>
                    <a:cubicBezTo>
                      <a:pt x="287" y="45215"/>
                      <a:pt x="365" y="45163"/>
                      <a:pt x="355" y="45058"/>
                    </a:cubicBezTo>
                    <a:cubicBezTo>
                      <a:pt x="334" y="44725"/>
                      <a:pt x="334" y="44391"/>
                      <a:pt x="355" y="44057"/>
                    </a:cubicBezTo>
                    <a:cubicBezTo>
                      <a:pt x="376" y="43661"/>
                      <a:pt x="418" y="43285"/>
                      <a:pt x="501" y="42910"/>
                    </a:cubicBezTo>
                    <a:cubicBezTo>
                      <a:pt x="668" y="42159"/>
                      <a:pt x="897" y="41450"/>
                      <a:pt x="1189" y="40741"/>
                    </a:cubicBezTo>
                    <a:cubicBezTo>
                      <a:pt x="1460" y="40011"/>
                      <a:pt x="1794" y="39302"/>
                      <a:pt x="2149" y="38613"/>
                    </a:cubicBezTo>
                    <a:cubicBezTo>
                      <a:pt x="2503" y="37946"/>
                      <a:pt x="2900" y="37299"/>
                      <a:pt x="3275" y="36632"/>
                    </a:cubicBezTo>
                    <a:cubicBezTo>
                      <a:pt x="3630" y="35985"/>
                      <a:pt x="3942" y="35339"/>
                      <a:pt x="4214" y="34671"/>
                    </a:cubicBezTo>
                    <a:cubicBezTo>
                      <a:pt x="4485" y="33941"/>
                      <a:pt x="4693" y="33211"/>
                      <a:pt x="4860" y="32481"/>
                    </a:cubicBezTo>
                    <a:cubicBezTo>
                      <a:pt x="5256" y="30979"/>
                      <a:pt x="5423" y="29457"/>
                      <a:pt x="5382" y="27913"/>
                    </a:cubicBezTo>
                    <a:cubicBezTo>
                      <a:pt x="5319" y="26349"/>
                      <a:pt x="5173" y="24785"/>
                      <a:pt x="4923" y="23221"/>
                    </a:cubicBezTo>
                    <a:cubicBezTo>
                      <a:pt x="4714" y="21656"/>
                      <a:pt x="4506" y="20071"/>
                      <a:pt x="4297" y="18507"/>
                    </a:cubicBezTo>
                    <a:cubicBezTo>
                      <a:pt x="3880" y="15336"/>
                      <a:pt x="3379" y="12166"/>
                      <a:pt x="3484" y="8975"/>
                    </a:cubicBezTo>
                    <a:cubicBezTo>
                      <a:pt x="3588" y="6222"/>
                      <a:pt x="4193" y="3406"/>
                      <a:pt x="5674" y="1028"/>
                    </a:cubicBezTo>
                    <a:cubicBezTo>
                      <a:pt x="5841" y="736"/>
                      <a:pt x="6028" y="465"/>
                      <a:pt x="6237" y="194"/>
                    </a:cubicBezTo>
                    <a:cubicBezTo>
                      <a:pt x="6298" y="102"/>
                      <a:pt x="6214" y="0"/>
                      <a:pt x="6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6"/>
              <p:cNvSpPr/>
              <p:nvPr/>
            </p:nvSpPr>
            <p:spPr>
              <a:xfrm>
                <a:off x="-355475" y="3349550"/>
                <a:ext cx="421625" cy="345050"/>
              </a:xfrm>
              <a:custGeom>
                <a:avLst/>
                <a:gdLst/>
                <a:ahLst/>
                <a:cxnLst/>
                <a:rect l="l" t="t" r="r" b="b"/>
                <a:pathLst>
                  <a:path w="16865" h="13802" extrusionOk="0">
                    <a:moveTo>
                      <a:pt x="394" y="0"/>
                    </a:moveTo>
                    <a:cubicBezTo>
                      <a:pt x="304" y="0"/>
                      <a:pt x="215" y="1"/>
                      <a:pt x="126" y="3"/>
                    </a:cubicBezTo>
                    <a:cubicBezTo>
                      <a:pt x="0" y="24"/>
                      <a:pt x="0" y="212"/>
                      <a:pt x="126" y="233"/>
                    </a:cubicBezTo>
                    <a:lnTo>
                      <a:pt x="126" y="212"/>
                    </a:lnTo>
                    <a:cubicBezTo>
                      <a:pt x="897" y="275"/>
                      <a:pt x="1669" y="337"/>
                      <a:pt x="2441" y="483"/>
                    </a:cubicBezTo>
                    <a:cubicBezTo>
                      <a:pt x="3171" y="608"/>
                      <a:pt x="3901" y="775"/>
                      <a:pt x="4631" y="984"/>
                    </a:cubicBezTo>
                    <a:cubicBezTo>
                      <a:pt x="9783" y="2506"/>
                      <a:pt x="13933" y="6365"/>
                      <a:pt x="15873" y="11392"/>
                    </a:cubicBezTo>
                    <a:cubicBezTo>
                      <a:pt x="15998" y="11767"/>
                      <a:pt x="16123" y="12143"/>
                      <a:pt x="16249" y="12518"/>
                    </a:cubicBezTo>
                    <a:cubicBezTo>
                      <a:pt x="16374" y="12914"/>
                      <a:pt x="16478" y="13331"/>
                      <a:pt x="16624" y="13728"/>
                    </a:cubicBezTo>
                    <a:cubicBezTo>
                      <a:pt x="16643" y="13775"/>
                      <a:pt x="16697" y="13801"/>
                      <a:pt x="16748" y="13801"/>
                    </a:cubicBezTo>
                    <a:cubicBezTo>
                      <a:pt x="16809" y="13801"/>
                      <a:pt x="16865" y="13765"/>
                      <a:pt x="16853" y="13686"/>
                    </a:cubicBezTo>
                    <a:cubicBezTo>
                      <a:pt x="16770" y="12956"/>
                      <a:pt x="16561" y="12226"/>
                      <a:pt x="16290" y="11538"/>
                    </a:cubicBezTo>
                    <a:cubicBezTo>
                      <a:pt x="16019" y="10849"/>
                      <a:pt x="15727" y="10161"/>
                      <a:pt x="15393" y="9514"/>
                    </a:cubicBezTo>
                    <a:cubicBezTo>
                      <a:pt x="14705" y="8180"/>
                      <a:pt x="13871" y="6949"/>
                      <a:pt x="12891" y="5844"/>
                    </a:cubicBezTo>
                    <a:cubicBezTo>
                      <a:pt x="10826" y="3528"/>
                      <a:pt x="8218" y="1818"/>
                      <a:pt x="5298" y="859"/>
                    </a:cubicBezTo>
                    <a:cubicBezTo>
                      <a:pt x="4464" y="567"/>
                      <a:pt x="3609" y="358"/>
                      <a:pt x="2733" y="212"/>
                    </a:cubicBezTo>
                    <a:cubicBezTo>
                      <a:pt x="1965" y="81"/>
                      <a:pt x="1180"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6"/>
              <p:cNvSpPr/>
              <p:nvPr/>
            </p:nvSpPr>
            <p:spPr>
              <a:xfrm>
                <a:off x="63975" y="3496975"/>
                <a:ext cx="367425" cy="214350"/>
              </a:xfrm>
              <a:custGeom>
                <a:avLst/>
                <a:gdLst/>
                <a:ahLst/>
                <a:cxnLst/>
                <a:rect l="l" t="t" r="r" b="b"/>
                <a:pathLst>
                  <a:path w="14697" h="8574" extrusionOk="0">
                    <a:moveTo>
                      <a:pt x="11676" y="1"/>
                    </a:moveTo>
                    <a:cubicBezTo>
                      <a:pt x="11321" y="1"/>
                      <a:pt x="10965" y="16"/>
                      <a:pt x="10609" y="51"/>
                    </a:cubicBezTo>
                    <a:cubicBezTo>
                      <a:pt x="9295" y="113"/>
                      <a:pt x="8001" y="385"/>
                      <a:pt x="6771" y="823"/>
                    </a:cubicBezTo>
                    <a:cubicBezTo>
                      <a:pt x="4581" y="1594"/>
                      <a:pt x="2683" y="3054"/>
                      <a:pt x="1369" y="4973"/>
                    </a:cubicBezTo>
                    <a:cubicBezTo>
                      <a:pt x="1014" y="5495"/>
                      <a:pt x="722" y="6037"/>
                      <a:pt x="493" y="6642"/>
                    </a:cubicBezTo>
                    <a:cubicBezTo>
                      <a:pt x="242" y="7226"/>
                      <a:pt x="96" y="7831"/>
                      <a:pt x="13" y="8456"/>
                    </a:cubicBezTo>
                    <a:cubicBezTo>
                      <a:pt x="1" y="8529"/>
                      <a:pt x="52" y="8574"/>
                      <a:pt x="101" y="8574"/>
                    </a:cubicBezTo>
                    <a:cubicBezTo>
                      <a:pt x="137" y="8574"/>
                      <a:pt x="171" y="8551"/>
                      <a:pt x="180" y="8498"/>
                    </a:cubicBezTo>
                    <a:cubicBezTo>
                      <a:pt x="660" y="6350"/>
                      <a:pt x="1848" y="4431"/>
                      <a:pt x="3538" y="3033"/>
                    </a:cubicBezTo>
                    <a:cubicBezTo>
                      <a:pt x="5415" y="1469"/>
                      <a:pt x="7772" y="656"/>
                      <a:pt x="10171" y="405"/>
                    </a:cubicBezTo>
                    <a:cubicBezTo>
                      <a:pt x="10718" y="358"/>
                      <a:pt x="11254" y="335"/>
                      <a:pt x="11787" y="335"/>
                    </a:cubicBezTo>
                    <a:cubicBezTo>
                      <a:pt x="11964" y="335"/>
                      <a:pt x="12142" y="338"/>
                      <a:pt x="12319" y="343"/>
                    </a:cubicBezTo>
                    <a:cubicBezTo>
                      <a:pt x="12694" y="364"/>
                      <a:pt x="13049" y="385"/>
                      <a:pt x="13424" y="426"/>
                    </a:cubicBezTo>
                    <a:cubicBezTo>
                      <a:pt x="13779" y="447"/>
                      <a:pt x="14134" y="510"/>
                      <a:pt x="14488" y="531"/>
                    </a:cubicBezTo>
                    <a:cubicBezTo>
                      <a:pt x="14676" y="531"/>
                      <a:pt x="14697" y="280"/>
                      <a:pt x="14530" y="239"/>
                    </a:cubicBezTo>
                    <a:cubicBezTo>
                      <a:pt x="13883" y="93"/>
                      <a:pt x="13216" y="30"/>
                      <a:pt x="12548" y="30"/>
                    </a:cubicBezTo>
                    <a:cubicBezTo>
                      <a:pt x="12258" y="11"/>
                      <a:pt x="11967" y="1"/>
                      <a:pt x="11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6"/>
              <p:cNvSpPr/>
              <p:nvPr/>
            </p:nvSpPr>
            <p:spPr>
              <a:xfrm>
                <a:off x="177450" y="3749675"/>
                <a:ext cx="41725" cy="250950"/>
              </a:xfrm>
              <a:custGeom>
                <a:avLst/>
                <a:gdLst/>
                <a:ahLst/>
                <a:cxnLst/>
                <a:rect l="l" t="t" r="r" b="b"/>
                <a:pathLst>
                  <a:path w="1669" h="10038" extrusionOk="0">
                    <a:moveTo>
                      <a:pt x="688" y="0"/>
                    </a:moveTo>
                    <a:cubicBezTo>
                      <a:pt x="646" y="0"/>
                      <a:pt x="605" y="23"/>
                      <a:pt x="584" y="80"/>
                    </a:cubicBezTo>
                    <a:cubicBezTo>
                      <a:pt x="459" y="372"/>
                      <a:pt x="459" y="705"/>
                      <a:pt x="563" y="997"/>
                    </a:cubicBezTo>
                    <a:cubicBezTo>
                      <a:pt x="647" y="1352"/>
                      <a:pt x="730" y="1686"/>
                      <a:pt x="813" y="2040"/>
                    </a:cubicBezTo>
                    <a:cubicBezTo>
                      <a:pt x="980" y="2749"/>
                      <a:pt x="1105" y="3479"/>
                      <a:pt x="1210" y="4209"/>
                    </a:cubicBezTo>
                    <a:cubicBezTo>
                      <a:pt x="1397" y="5523"/>
                      <a:pt x="1314" y="6837"/>
                      <a:pt x="918" y="8089"/>
                    </a:cubicBezTo>
                    <a:cubicBezTo>
                      <a:pt x="813" y="8423"/>
                      <a:pt x="688" y="8735"/>
                      <a:pt x="521" y="9048"/>
                    </a:cubicBezTo>
                    <a:cubicBezTo>
                      <a:pt x="438" y="9173"/>
                      <a:pt x="355" y="9340"/>
                      <a:pt x="313" y="9486"/>
                    </a:cubicBezTo>
                    <a:cubicBezTo>
                      <a:pt x="229" y="9674"/>
                      <a:pt x="125" y="9862"/>
                      <a:pt x="0" y="10008"/>
                    </a:cubicBezTo>
                    <a:cubicBezTo>
                      <a:pt x="0" y="10023"/>
                      <a:pt x="0" y="10037"/>
                      <a:pt x="7" y="10037"/>
                    </a:cubicBezTo>
                    <a:cubicBezTo>
                      <a:pt x="10" y="10037"/>
                      <a:pt x="15" y="10035"/>
                      <a:pt x="21" y="10029"/>
                    </a:cubicBezTo>
                    <a:lnTo>
                      <a:pt x="334" y="9695"/>
                    </a:lnTo>
                    <a:cubicBezTo>
                      <a:pt x="459" y="9591"/>
                      <a:pt x="563" y="9486"/>
                      <a:pt x="647" y="9361"/>
                    </a:cubicBezTo>
                    <a:cubicBezTo>
                      <a:pt x="813" y="9111"/>
                      <a:pt x="939" y="8840"/>
                      <a:pt x="1064" y="8569"/>
                    </a:cubicBezTo>
                    <a:cubicBezTo>
                      <a:pt x="1293" y="8005"/>
                      <a:pt x="1439" y="7401"/>
                      <a:pt x="1523" y="6775"/>
                    </a:cubicBezTo>
                    <a:cubicBezTo>
                      <a:pt x="1669" y="5377"/>
                      <a:pt x="1564" y="3980"/>
                      <a:pt x="1251" y="2603"/>
                    </a:cubicBezTo>
                    <a:cubicBezTo>
                      <a:pt x="1147" y="2186"/>
                      <a:pt x="1064" y="1790"/>
                      <a:pt x="959" y="1373"/>
                    </a:cubicBezTo>
                    <a:cubicBezTo>
                      <a:pt x="855" y="956"/>
                      <a:pt x="730" y="580"/>
                      <a:pt x="834" y="184"/>
                    </a:cubicBezTo>
                    <a:cubicBezTo>
                      <a:pt x="862" y="87"/>
                      <a:pt x="771" y="0"/>
                      <a:pt x="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6"/>
              <p:cNvSpPr/>
              <p:nvPr/>
            </p:nvSpPr>
            <p:spPr>
              <a:xfrm>
                <a:off x="-512950" y="4153750"/>
                <a:ext cx="154375" cy="150125"/>
              </a:xfrm>
              <a:custGeom>
                <a:avLst/>
                <a:gdLst/>
                <a:ahLst/>
                <a:cxnLst/>
                <a:rect l="l" t="t" r="r" b="b"/>
                <a:pathLst>
                  <a:path w="6175" h="6005" extrusionOk="0">
                    <a:moveTo>
                      <a:pt x="2554" y="1"/>
                    </a:moveTo>
                    <a:cubicBezTo>
                      <a:pt x="2377" y="1"/>
                      <a:pt x="2199" y="27"/>
                      <a:pt x="2024" y="81"/>
                    </a:cubicBezTo>
                    <a:cubicBezTo>
                      <a:pt x="772" y="477"/>
                      <a:pt x="42" y="1708"/>
                      <a:pt x="21" y="2980"/>
                    </a:cubicBezTo>
                    <a:cubicBezTo>
                      <a:pt x="0" y="4023"/>
                      <a:pt x="355" y="5024"/>
                      <a:pt x="730" y="6005"/>
                    </a:cubicBezTo>
                    <a:cubicBezTo>
                      <a:pt x="1002" y="5671"/>
                      <a:pt x="1377" y="5442"/>
                      <a:pt x="1794" y="5358"/>
                    </a:cubicBezTo>
                    <a:cubicBezTo>
                      <a:pt x="2211" y="5254"/>
                      <a:pt x="2629" y="5212"/>
                      <a:pt x="3046" y="5129"/>
                    </a:cubicBezTo>
                    <a:cubicBezTo>
                      <a:pt x="4089" y="4920"/>
                      <a:pt x="5027" y="4357"/>
                      <a:pt x="5715" y="3543"/>
                    </a:cubicBezTo>
                    <a:cubicBezTo>
                      <a:pt x="6049" y="3210"/>
                      <a:pt x="6174" y="2688"/>
                      <a:pt x="6049" y="2229"/>
                    </a:cubicBezTo>
                    <a:cubicBezTo>
                      <a:pt x="5930" y="1791"/>
                      <a:pt x="5581" y="1372"/>
                      <a:pt x="5114" y="1372"/>
                    </a:cubicBezTo>
                    <a:cubicBezTo>
                      <a:pt x="5092" y="1372"/>
                      <a:pt x="5070" y="1372"/>
                      <a:pt x="5048" y="1374"/>
                    </a:cubicBezTo>
                    <a:cubicBezTo>
                      <a:pt x="4839" y="1395"/>
                      <a:pt x="4631" y="1499"/>
                      <a:pt x="4422" y="1499"/>
                    </a:cubicBezTo>
                    <a:cubicBezTo>
                      <a:pt x="4214" y="1499"/>
                      <a:pt x="4235" y="1479"/>
                      <a:pt x="4214" y="1249"/>
                    </a:cubicBezTo>
                    <a:cubicBezTo>
                      <a:pt x="4151" y="936"/>
                      <a:pt x="4005" y="665"/>
                      <a:pt x="3755" y="457"/>
                    </a:cubicBezTo>
                    <a:cubicBezTo>
                      <a:pt x="3414" y="160"/>
                      <a:pt x="2988" y="1"/>
                      <a:pt x="2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6"/>
              <p:cNvSpPr/>
              <p:nvPr/>
            </p:nvSpPr>
            <p:spPr>
              <a:xfrm>
                <a:off x="-497825" y="4127800"/>
                <a:ext cx="183750" cy="171800"/>
              </a:xfrm>
              <a:custGeom>
                <a:avLst/>
                <a:gdLst/>
                <a:ahLst/>
                <a:cxnLst/>
                <a:rect l="l" t="t" r="r" b="b"/>
                <a:pathLst>
                  <a:path w="7350" h="6872" extrusionOk="0">
                    <a:moveTo>
                      <a:pt x="6296" y="0"/>
                    </a:moveTo>
                    <a:cubicBezTo>
                      <a:pt x="6208" y="0"/>
                      <a:pt x="6118" y="11"/>
                      <a:pt x="6028" y="35"/>
                    </a:cubicBezTo>
                    <a:cubicBezTo>
                      <a:pt x="5361" y="201"/>
                      <a:pt x="4777" y="577"/>
                      <a:pt x="4360" y="1119"/>
                    </a:cubicBezTo>
                    <a:cubicBezTo>
                      <a:pt x="3880" y="1682"/>
                      <a:pt x="3588" y="2371"/>
                      <a:pt x="3150" y="2996"/>
                    </a:cubicBezTo>
                    <a:cubicBezTo>
                      <a:pt x="2712" y="3664"/>
                      <a:pt x="2170" y="4289"/>
                      <a:pt x="1565" y="4832"/>
                    </a:cubicBezTo>
                    <a:cubicBezTo>
                      <a:pt x="1231" y="5124"/>
                      <a:pt x="918" y="5416"/>
                      <a:pt x="626" y="5729"/>
                    </a:cubicBezTo>
                    <a:cubicBezTo>
                      <a:pt x="397" y="5979"/>
                      <a:pt x="0" y="6417"/>
                      <a:pt x="84" y="6813"/>
                    </a:cubicBezTo>
                    <a:cubicBezTo>
                      <a:pt x="96" y="6850"/>
                      <a:pt x="136" y="6872"/>
                      <a:pt x="176" y="6872"/>
                    </a:cubicBezTo>
                    <a:cubicBezTo>
                      <a:pt x="205" y="6872"/>
                      <a:pt x="233" y="6860"/>
                      <a:pt x="251" y="6834"/>
                    </a:cubicBezTo>
                    <a:cubicBezTo>
                      <a:pt x="397" y="6500"/>
                      <a:pt x="584" y="6188"/>
                      <a:pt x="814" y="5916"/>
                    </a:cubicBezTo>
                    <a:cubicBezTo>
                      <a:pt x="1064" y="5666"/>
                      <a:pt x="1314" y="5416"/>
                      <a:pt x="1565" y="5186"/>
                    </a:cubicBezTo>
                    <a:cubicBezTo>
                      <a:pt x="2128" y="4707"/>
                      <a:pt x="2628" y="4164"/>
                      <a:pt x="3066" y="3601"/>
                    </a:cubicBezTo>
                    <a:cubicBezTo>
                      <a:pt x="3880" y="2517"/>
                      <a:pt x="4339" y="1057"/>
                      <a:pt x="5632" y="452"/>
                    </a:cubicBezTo>
                    <a:cubicBezTo>
                      <a:pt x="5831" y="336"/>
                      <a:pt x="6057" y="272"/>
                      <a:pt x="6288" y="272"/>
                    </a:cubicBezTo>
                    <a:cubicBezTo>
                      <a:pt x="6347" y="272"/>
                      <a:pt x="6407" y="276"/>
                      <a:pt x="6466" y="285"/>
                    </a:cubicBezTo>
                    <a:cubicBezTo>
                      <a:pt x="6779" y="347"/>
                      <a:pt x="7029" y="577"/>
                      <a:pt x="7155" y="869"/>
                    </a:cubicBezTo>
                    <a:cubicBezTo>
                      <a:pt x="7175" y="896"/>
                      <a:pt x="7204" y="908"/>
                      <a:pt x="7232" y="908"/>
                    </a:cubicBezTo>
                    <a:cubicBezTo>
                      <a:pt x="7292" y="908"/>
                      <a:pt x="7350" y="856"/>
                      <a:pt x="7321" y="785"/>
                    </a:cubicBezTo>
                    <a:cubicBezTo>
                      <a:pt x="7199" y="312"/>
                      <a:pt x="6766" y="0"/>
                      <a:pt x="6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6"/>
              <p:cNvSpPr/>
              <p:nvPr/>
            </p:nvSpPr>
            <p:spPr>
              <a:xfrm>
                <a:off x="397775" y="4137825"/>
                <a:ext cx="160550" cy="319900"/>
              </a:xfrm>
              <a:custGeom>
                <a:avLst/>
                <a:gdLst/>
                <a:ahLst/>
                <a:cxnLst/>
                <a:rect l="l" t="t" r="r" b="b"/>
                <a:pathLst>
                  <a:path w="6422" h="12796" extrusionOk="0">
                    <a:moveTo>
                      <a:pt x="102" y="1"/>
                    </a:moveTo>
                    <a:cubicBezTo>
                      <a:pt x="37" y="1"/>
                      <a:pt x="1" y="98"/>
                      <a:pt x="72" y="134"/>
                    </a:cubicBezTo>
                    <a:cubicBezTo>
                      <a:pt x="823" y="635"/>
                      <a:pt x="1491" y="1198"/>
                      <a:pt x="2075" y="1865"/>
                    </a:cubicBezTo>
                    <a:cubicBezTo>
                      <a:pt x="2659" y="2554"/>
                      <a:pt x="3138" y="3304"/>
                      <a:pt x="3535" y="4118"/>
                    </a:cubicBezTo>
                    <a:cubicBezTo>
                      <a:pt x="3931" y="4911"/>
                      <a:pt x="4244" y="5766"/>
                      <a:pt x="4473" y="6642"/>
                    </a:cubicBezTo>
                    <a:cubicBezTo>
                      <a:pt x="4724" y="7580"/>
                      <a:pt x="4891" y="8540"/>
                      <a:pt x="5078" y="9499"/>
                    </a:cubicBezTo>
                    <a:cubicBezTo>
                      <a:pt x="5308" y="10605"/>
                      <a:pt x="5558" y="11793"/>
                      <a:pt x="6163" y="12753"/>
                    </a:cubicBezTo>
                    <a:cubicBezTo>
                      <a:pt x="6193" y="12783"/>
                      <a:pt x="6228" y="12796"/>
                      <a:pt x="6262" y="12796"/>
                    </a:cubicBezTo>
                    <a:cubicBezTo>
                      <a:pt x="6346" y="12796"/>
                      <a:pt x="6422" y="12717"/>
                      <a:pt x="6392" y="12628"/>
                    </a:cubicBezTo>
                    <a:cubicBezTo>
                      <a:pt x="5913" y="11689"/>
                      <a:pt x="5579" y="10709"/>
                      <a:pt x="5391" y="9687"/>
                    </a:cubicBezTo>
                    <a:cubicBezTo>
                      <a:pt x="5203" y="8686"/>
                      <a:pt x="5037" y="7705"/>
                      <a:pt x="4786" y="6725"/>
                    </a:cubicBezTo>
                    <a:cubicBezTo>
                      <a:pt x="4348" y="4973"/>
                      <a:pt x="3556" y="3325"/>
                      <a:pt x="2429" y="1907"/>
                    </a:cubicBezTo>
                    <a:cubicBezTo>
                      <a:pt x="1824" y="1114"/>
                      <a:pt x="1032" y="468"/>
                      <a:pt x="135" y="9"/>
                    </a:cubicBezTo>
                    <a:cubicBezTo>
                      <a:pt x="123" y="3"/>
                      <a:pt x="112"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6"/>
              <p:cNvSpPr/>
              <p:nvPr/>
            </p:nvSpPr>
            <p:spPr>
              <a:xfrm>
                <a:off x="84625" y="3769250"/>
                <a:ext cx="412800" cy="398525"/>
              </a:xfrm>
              <a:custGeom>
                <a:avLst/>
                <a:gdLst/>
                <a:ahLst/>
                <a:cxnLst/>
                <a:rect l="l" t="t" r="r" b="b"/>
                <a:pathLst>
                  <a:path w="16512" h="15941" extrusionOk="0">
                    <a:moveTo>
                      <a:pt x="10897" y="1"/>
                    </a:moveTo>
                    <a:cubicBezTo>
                      <a:pt x="8943" y="1"/>
                      <a:pt x="7091" y="1024"/>
                      <a:pt x="5695" y="2363"/>
                    </a:cubicBezTo>
                    <a:cubicBezTo>
                      <a:pt x="4860" y="3197"/>
                      <a:pt x="4130" y="4136"/>
                      <a:pt x="3525" y="5137"/>
                    </a:cubicBezTo>
                    <a:cubicBezTo>
                      <a:pt x="2879" y="6138"/>
                      <a:pt x="2295" y="7181"/>
                      <a:pt x="1773" y="8265"/>
                    </a:cubicBezTo>
                    <a:cubicBezTo>
                      <a:pt x="772" y="10351"/>
                      <a:pt x="0" y="12687"/>
                      <a:pt x="397" y="15044"/>
                    </a:cubicBezTo>
                    <a:cubicBezTo>
                      <a:pt x="438" y="15315"/>
                      <a:pt x="501" y="15586"/>
                      <a:pt x="584" y="15857"/>
                    </a:cubicBezTo>
                    <a:cubicBezTo>
                      <a:pt x="609" y="15915"/>
                      <a:pt x="657" y="15941"/>
                      <a:pt x="705" y="15941"/>
                    </a:cubicBezTo>
                    <a:cubicBezTo>
                      <a:pt x="776" y="15941"/>
                      <a:pt x="847" y="15883"/>
                      <a:pt x="835" y="15795"/>
                    </a:cubicBezTo>
                    <a:lnTo>
                      <a:pt x="835" y="15795"/>
                    </a:lnTo>
                    <a:lnTo>
                      <a:pt x="835" y="15816"/>
                    </a:lnTo>
                    <a:cubicBezTo>
                      <a:pt x="209" y="13584"/>
                      <a:pt x="793" y="11248"/>
                      <a:pt x="1711" y="9183"/>
                    </a:cubicBezTo>
                    <a:cubicBezTo>
                      <a:pt x="2190" y="8119"/>
                      <a:pt x="2733" y="7097"/>
                      <a:pt x="3317" y="6096"/>
                    </a:cubicBezTo>
                    <a:cubicBezTo>
                      <a:pt x="3880" y="5116"/>
                      <a:pt x="4547" y="4177"/>
                      <a:pt x="5277" y="3301"/>
                    </a:cubicBezTo>
                    <a:cubicBezTo>
                      <a:pt x="6654" y="1737"/>
                      <a:pt x="8552" y="402"/>
                      <a:pt x="10700" y="319"/>
                    </a:cubicBezTo>
                    <a:cubicBezTo>
                      <a:pt x="10774" y="315"/>
                      <a:pt x="10848" y="314"/>
                      <a:pt x="10922" y="314"/>
                    </a:cubicBezTo>
                    <a:cubicBezTo>
                      <a:pt x="11807" y="314"/>
                      <a:pt x="12684" y="543"/>
                      <a:pt x="13454" y="986"/>
                    </a:cubicBezTo>
                    <a:cubicBezTo>
                      <a:pt x="13871" y="1215"/>
                      <a:pt x="14225" y="1507"/>
                      <a:pt x="14538" y="1862"/>
                    </a:cubicBezTo>
                    <a:cubicBezTo>
                      <a:pt x="14726" y="2050"/>
                      <a:pt x="14872" y="2279"/>
                      <a:pt x="14955" y="2509"/>
                    </a:cubicBezTo>
                    <a:cubicBezTo>
                      <a:pt x="15039" y="2738"/>
                      <a:pt x="15101" y="2988"/>
                      <a:pt x="15143" y="3239"/>
                    </a:cubicBezTo>
                    <a:cubicBezTo>
                      <a:pt x="15185" y="3489"/>
                      <a:pt x="15289" y="3760"/>
                      <a:pt x="15352" y="4031"/>
                    </a:cubicBezTo>
                    <a:cubicBezTo>
                      <a:pt x="15414" y="4302"/>
                      <a:pt x="15477" y="4594"/>
                      <a:pt x="15539" y="4886"/>
                    </a:cubicBezTo>
                    <a:cubicBezTo>
                      <a:pt x="15623" y="5470"/>
                      <a:pt x="15685" y="6054"/>
                      <a:pt x="15727" y="6638"/>
                    </a:cubicBezTo>
                    <a:cubicBezTo>
                      <a:pt x="15769" y="7806"/>
                      <a:pt x="15873" y="8974"/>
                      <a:pt x="16040" y="10122"/>
                    </a:cubicBezTo>
                    <a:cubicBezTo>
                      <a:pt x="16082" y="10414"/>
                      <a:pt x="16165" y="10706"/>
                      <a:pt x="16269" y="10977"/>
                    </a:cubicBezTo>
                    <a:cubicBezTo>
                      <a:pt x="16293" y="11025"/>
                      <a:pt x="16335" y="11045"/>
                      <a:pt x="16377" y="11045"/>
                    </a:cubicBezTo>
                    <a:cubicBezTo>
                      <a:pt x="16445" y="11045"/>
                      <a:pt x="16512" y="10992"/>
                      <a:pt x="16499" y="10914"/>
                    </a:cubicBezTo>
                    <a:cubicBezTo>
                      <a:pt x="16415" y="10309"/>
                      <a:pt x="16269" y="9704"/>
                      <a:pt x="16207" y="9100"/>
                    </a:cubicBezTo>
                    <a:cubicBezTo>
                      <a:pt x="16144" y="8474"/>
                      <a:pt x="16123" y="7890"/>
                      <a:pt x="16082" y="7285"/>
                    </a:cubicBezTo>
                    <a:cubicBezTo>
                      <a:pt x="16061" y="6075"/>
                      <a:pt x="15894" y="4866"/>
                      <a:pt x="15602" y="3698"/>
                    </a:cubicBezTo>
                    <a:cubicBezTo>
                      <a:pt x="15518" y="3426"/>
                      <a:pt x="15456" y="3155"/>
                      <a:pt x="15393" y="2884"/>
                    </a:cubicBezTo>
                    <a:cubicBezTo>
                      <a:pt x="15352" y="2634"/>
                      <a:pt x="15268" y="2383"/>
                      <a:pt x="15143" y="2154"/>
                    </a:cubicBezTo>
                    <a:cubicBezTo>
                      <a:pt x="14893" y="1737"/>
                      <a:pt x="14559" y="1361"/>
                      <a:pt x="14142" y="1069"/>
                    </a:cubicBezTo>
                    <a:cubicBezTo>
                      <a:pt x="13370" y="485"/>
                      <a:pt x="12411" y="110"/>
                      <a:pt x="11430" y="27"/>
                    </a:cubicBezTo>
                    <a:cubicBezTo>
                      <a:pt x="11252" y="9"/>
                      <a:pt x="11074" y="1"/>
                      <a:pt x="108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6"/>
              <p:cNvSpPr/>
              <p:nvPr/>
            </p:nvSpPr>
            <p:spPr>
              <a:xfrm>
                <a:off x="262150" y="4105825"/>
                <a:ext cx="143075" cy="52850"/>
              </a:xfrm>
              <a:custGeom>
                <a:avLst/>
                <a:gdLst/>
                <a:ahLst/>
                <a:cxnLst/>
                <a:rect l="l" t="t" r="r" b="b"/>
                <a:pathLst>
                  <a:path w="5723" h="2114" extrusionOk="0">
                    <a:moveTo>
                      <a:pt x="2495" y="1"/>
                    </a:moveTo>
                    <a:cubicBezTo>
                      <a:pt x="1847" y="1"/>
                      <a:pt x="1216" y="246"/>
                      <a:pt x="742" y="705"/>
                    </a:cubicBezTo>
                    <a:cubicBezTo>
                      <a:pt x="346" y="1039"/>
                      <a:pt x="95" y="1498"/>
                      <a:pt x="12" y="1998"/>
                    </a:cubicBezTo>
                    <a:cubicBezTo>
                      <a:pt x="1" y="2077"/>
                      <a:pt x="57" y="2114"/>
                      <a:pt x="120" y="2114"/>
                    </a:cubicBezTo>
                    <a:cubicBezTo>
                      <a:pt x="174" y="2114"/>
                      <a:pt x="233" y="2088"/>
                      <a:pt x="262" y="2040"/>
                    </a:cubicBezTo>
                    <a:cubicBezTo>
                      <a:pt x="387" y="1644"/>
                      <a:pt x="596" y="1289"/>
                      <a:pt x="867" y="997"/>
                    </a:cubicBezTo>
                    <a:cubicBezTo>
                      <a:pt x="1159" y="705"/>
                      <a:pt x="1514" y="476"/>
                      <a:pt x="1910" y="371"/>
                    </a:cubicBezTo>
                    <a:cubicBezTo>
                      <a:pt x="2104" y="313"/>
                      <a:pt x="2301" y="287"/>
                      <a:pt x="2498" y="287"/>
                    </a:cubicBezTo>
                    <a:cubicBezTo>
                      <a:pt x="3146" y="287"/>
                      <a:pt x="3795" y="563"/>
                      <a:pt x="4371" y="851"/>
                    </a:cubicBezTo>
                    <a:cubicBezTo>
                      <a:pt x="4580" y="955"/>
                      <a:pt x="4809" y="1080"/>
                      <a:pt x="5018" y="1206"/>
                    </a:cubicBezTo>
                    <a:lnTo>
                      <a:pt x="5331" y="1393"/>
                    </a:lnTo>
                    <a:cubicBezTo>
                      <a:pt x="5435" y="1456"/>
                      <a:pt x="5539" y="1477"/>
                      <a:pt x="5664" y="1518"/>
                    </a:cubicBezTo>
                    <a:cubicBezTo>
                      <a:pt x="5668" y="1522"/>
                      <a:pt x="5673" y="1524"/>
                      <a:pt x="5677" y="1524"/>
                    </a:cubicBezTo>
                    <a:cubicBezTo>
                      <a:pt x="5698" y="1524"/>
                      <a:pt x="5723" y="1490"/>
                      <a:pt x="5706" y="1456"/>
                    </a:cubicBezTo>
                    <a:cubicBezTo>
                      <a:pt x="5643" y="1393"/>
                      <a:pt x="5581" y="1310"/>
                      <a:pt x="5518" y="1247"/>
                    </a:cubicBezTo>
                    <a:cubicBezTo>
                      <a:pt x="5414" y="1185"/>
                      <a:pt x="5310" y="1101"/>
                      <a:pt x="5205" y="1039"/>
                    </a:cubicBezTo>
                    <a:cubicBezTo>
                      <a:pt x="4997" y="914"/>
                      <a:pt x="4767" y="788"/>
                      <a:pt x="4559" y="663"/>
                    </a:cubicBezTo>
                    <a:cubicBezTo>
                      <a:pt x="4121" y="413"/>
                      <a:pt x="3662" y="225"/>
                      <a:pt x="3203" y="100"/>
                    </a:cubicBezTo>
                    <a:cubicBezTo>
                      <a:pt x="2969" y="33"/>
                      <a:pt x="2731"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6"/>
              <p:cNvSpPr/>
              <p:nvPr/>
            </p:nvSpPr>
            <p:spPr>
              <a:xfrm>
                <a:off x="-355475" y="4154925"/>
                <a:ext cx="247200" cy="230825"/>
              </a:xfrm>
              <a:custGeom>
                <a:avLst/>
                <a:gdLst/>
                <a:ahLst/>
                <a:cxnLst/>
                <a:rect l="l" t="t" r="r" b="b"/>
                <a:pathLst>
                  <a:path w="9888" h="9233" extrusionOk="0">
                    <a:moveTo>
                      <a:pt x="4272" y="0"/>
                    </a:moveTo>
                    <a:cubicBezTo>
                      <a:pt x="2355" y="0"/>
                      <a:pt x="289" y="781"/>
                      <a:pt x="126" y="2412"/>
                    </a:cubicBezTo>
                    <a:cubicBezTo>
                      <a:pt x="0" y="3705"/>
                      <a:pt x="146" y="5019"/>
                      <a:pt x="564" y="6250"/>
                    </a:cubicBezTo>
                    <a:cubicBezTo>
                      <a:pt x="877" y="7230"/>
                      <a:pt x="1377" y="8210"/>
                      <a:pt x="1252" y="9232"/>
                    </a:cubicBezTo>
                    <a:cubicBezTo>
                      <a:pt x="1961" y="8377"/>
                      <a:pt x="2775" y="7626"/>
                      <a:pt x="3692" y="7042"/>
                    </a:cubicBezTo>
                    <a:cubicBezTo>
                      <a:pt x="5257" y="6020"/>
                      <a:pt x="9887" y="2766"/>
                      <a:pt x="6904" y="660"/>
                    </a:cubicBezTo>
                    <a:cubicBezTo>
                      <a:pt x="6279" y="224"/>
                      <a:pt x="5297" y="0"/>
                      <a:pt x="4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6"/>
              <p:cNvSpPr/>
              <p:nvPr/>
            </p:nvSpPr>
            <p:spPr>
              <a:xfrm>
                <a:off x="-321275" y="4156700"/>
                <a:ext cx="109075" cy="218425"/>
              </a:xfrm>
              <a:custGeom>
                <a:avLst/>
                <a:gdLst/>
                <a:ahLst/>
                <a:cxnLst/>
                <a:rect l="l" t="t" r="r" b="b"/>
                <a:pathLst>
                  <a:path w="4363" h="8737" extrusionOk="0">
                    <a:moveTo>
                      <a:pt x="4302" y="1"/>
                    </a:moveTo>
                    <a:cubicBezTo>
                      <a:pt x="4296" y="1"/>
                      <a:pt x="4291" y="2"/>
                      <a:pt x="4285" y="5"/>
                    </a:cubicBezTo>
                    <a:cubicBezTo>
                      <a:pt x="3179" y="505"/>
                      <a:pt x="2387" y="1590"/>
                      <a:pt x="1845" y="2633"/>
                    </a:cubicBezTo>
                    <a:cubicBezTo>
                      <a:pt x="1573" y="3175"/>
                      <a:pt x="1344" y="3759"/>
                      <a:pt x="1177" y="4343"/>
                    </a:cubicBezTo>
                    <a:cubicBezTo>
                      <a:pt x="989" y="4990"/>
                      <a:pt x="885" y="5636"/>
                      <a:pt x="760" y="6283"/>
                    </a:cubicBezTo>
                    <a:cubicBezTo>
                      <a:pt x="635" y="7096"/>
                      <a:pt x="385" y="7889"/>
                      <a:pt x="30" y="8619"/>
                    </a:cubicBezTo>
                    <a:cubicBezTo>
                      <a:pt x="0" y="8678"/>
                      <a:pt x="54" y="8737"/>
                      <a:pt x="111" y="8737"/>
                    </a:cubicBezTo>
                    <a:cubicBezTo>
                      <a:pt x="134" y="8737"/>
                      <a:pt x="158" y="8727"/>
                      <a:pt x="176" y="8702"/>
                    </a:cubicBezTo>
                    <a:cubicBezTo>
                      <a:pt x="885" y="7555"/>
                      <a:pt x="927" y="6095"/>
                      <a:pt x="1261" y="4802"/>
                    </a:cubicBezTo>
                    <a:cubicBezTo>
                      <a:pt x="1532" y="3592"/>
                      <a:pt x="2053" y="2445"/>
                      <a:pt x="2804" y="1465"/>
                    </a:cubicBezTo>
                    <a:cubicBezTo>
                      <a:pt x="3242" y="923"/>
                      <a:pt x="3763" y="464"/>
                      <a:pt x="4327" y="88"/>
                    </a:cubicBezTo>
                    <a:cubicBezTo>
                      <a:pt x="4363" y="52"/>
                      <a:pt x="4336" y="1"/>
                      <a:pt x="4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6"/>
              <p:cNvSpPr/>
              <p:nvPr/>
            </p:nvSpPr>
            <p:spPr>
              <a:xfrm>
                <a:off x="-216625" y="4134900"/>
                <a:ext cx="97375" cy="36100"/>
              </a:xfrm>
              <a:custGeom>
                <a:avLst/>
                <a:gdLst/>
                <a:ahLst/>
                <a:cxnLst/>
                <a:rect l="l" t="t" r="r" b="b"/>
                <a:pathLst>
                  <a:path w="3895" h="1444" extrusionOk="0">
                    <a:moveTo>
                      <a:pt x="2268" y="1"/>
                    </a:moveTo>
                    <a:cubicBezTo>
                      <a:pt x="1851" y="1"/>
                      <a:pt x="1434" y="105"/>
                      <a:pt x="1058" y="314"/>
                    </a:cubicBezTo>
                    <a:cubicBezTo>
                      <a:pt x="871" y="397"/>
                      <a:pt x="683" y="501"/>
                      <a:pt x="495" y="627"/>
                    </a:cubicBezTo>
                    <a:cubicBezTo>
                      <a:pt x="391" y="668"/>
                      <a:pt x="307" y="731"/>
                      <a:pt x="203" y="793"/>
                    </a:cubicBezTo>
                    <a:cubicBezTo>
                      <a:pt x="141" y="856"/>
                      <a:pt x="78" y="919"/>
                      <a:pt x="15" y="1002"/>
                    </a:cubicBezTo>
                    <a:cubicBezTo>
                      <a:pt x="1" y="1017"/>
                      <a:pt x="7" y="1032"/>
                      <a:pt x="19" y="1032"/>
                    </a:cubicBezTo>
                    <a:cubicBezTo>
                      <a:pt x="24" y="1032"/>
                      <a:pt x="30" y="1029"/>
                      <a:pt x="36" y="1023"/>
                    </a:cubicBezTo>
                    <a:cubicBezTo>
                      <a:pt x="120" y="1002"/>
                      <a:pt x="203" y="960"/>
                      <a:pt x="287" y="939"/>
                    </a:cubicBezTo>
                    <a:cubicBezTo>
                      <a:pt x="370" y="877"/>
                      <a:pt x="454" y="835"/>
                      <a:pt x="537" y="793"/>
                    </a:cubicBezTo>
                    <a:cubicBezTo>
                      <a:pt x="683" y="689"/>
                      <a:pt x="850" y="606"/>
                      <a:pt x="1017" y="522"/>
                    </a:cubicBezTo>
                    <a:cubicBezTo>
                      <a:pt x="1371" y="335"/>
                      <a:pt x="1747" y="230"/>
                      <a:pt x="2143" y="189"/>
                    </a:cubicBezTo>
                    <a:cubicBezTo>
                      <a:pt x="2498" y="189"/>
                      <a:pt x="2852" y="293"/>
                      <a:pt x="3144" y="522"/>
                    </a:cubicBezTo>
                    <a:cubicBezTo>
                      <a:pt x="3415" y="752"/>
                      <a:pt x="3624" y="1065"/>
                      <a:pt x="3728" y="1398"/>
                    </a:cubicBezTo>
                    <a:cubicBezTo>
                      <a:pt x="3744" y="1430"/>
                      <a:pt x="3772" y="1444"/>
                      <a:pt x="3801" y="1444"/>
                    </a:cubicBezTo>
                    <a:cubicBezTo>
                      <a:pt x="3847" y="1444"/>
                      <a:pt x="3895" y="1408"/>
                      <a:pt x="3895" y="1357"/>
                    </a:cubicBezTo>
                    <a:cubicBezTo>
                      <a:pt x="3791" y="585"/>
                      <a:pt x="2998"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6"/>
              <p:cNvSpPr/>
              <p:nvPr/>
            </p:nvSpPr>
            <p:spPr>
              <a:xfrm>
                <a:off x="-122200" y="3992825"/>
                <a:ext cx="306600" cy="177025"/>
              </a:xfrm>
              <a:custGeom>
                <a:avLst/>
                <a:gdLst/>
                <a:ahLst/>
                <a:cxnLst/>
                <a:rect l="l" t="t" r="r" b="b"/>
                <a:pathLst>
                  <a:path w="12264" h="7081" extrusionOk="0">
                    <a:moveTo>
                      <a:pt x="12153" y="11"/>
                    </a:moveTo>
                    <a:lnTo>
                      <a:pt x="12152" y="12"/>
                    </a:lnTo>
                    <a:lnTo>
                      <a:pt x="12152" y="12"/>
                    </a:lnTo>
                    <a:cubicBezTo>
                      <a:pt x="12152" y="11"/>
                      <a:pt x="12152" y="11"/>
                      <a:pt x="12153" y="11"/>
                    </a:cubicBezTo>
                    <a:lnTo>
                      <a:pt x="12153" y="11"/>
                    </a:lnTo>
                    <a:cubicBezTo>
                      <a:pt x="12153" y="11"/>
                      <a:pt x="12153" y="11"/>
                      <a:pt x="12153" y="11"/>
                    </a:cubicBezTo>
                    <a:close/>
                    <a:moveTo>
                      <a:pt x="12152" y="12"/>
                    </a:moveTo>
                    <a:cubicBezTo>
                      <a:pt x="12145" y="16"/>
                      <a:pt x="12138" y="23"/>
                      <a:pt x="12132" y="31"/>
                    </a:cubicBezTo>
                    <a:lnTo>
                      <a:pt x="12152" y="12"/>
                    </a:lnTo>
                    <a:close/>
                    <a:moveTo>
                      <a:pt x="12190" y="1"/>
                    </a:moveTo>
                    <a:cubicBezTo>
                      <a:pt x="12177" y="1"/>
                      <a:pt x="12164" y="4"/>
                      <a:pt x="12153" y="11"/>
                    </a:cubicBezTo>
                    <a:lnTo>
                      <a:pt x="12153" y="11"/>
                    </a:lnTo>
                    <a:cubicBezTo>
                      <a:pt x="11652" y="762"/>
                      <a:pt x="10964" y="1366"/>
                      <a:pt x="10171" y="1804"/>
                    </a:cubicBezTo>
                    <a:cubicBezTo>
                      <a:pt x="9358" y="2222"/>
                      <a:pt x="8482" y="2514"/>
                      <a:pt x="7564" y="2680"/>
                    </a:cubicBezTo>
                    <a:cubicBezTo>
                      <a:pt x="6521" y="2910"/>
                      <a:pt x="5478" y="3056"/>
                      <a:pt x="4436" y="3348"/>
                    </a:cubicBezTo>
                    <a:cubicBezTo>
                      <a:pt x="3497" y="3598"/>
                      <a:pt x="2579" y="4036"/>
                      <a:pt x="1787" y="4620"/>
                    </a:cubicBezTo>
                    <a:cubicBezTo>
                      <a:pt x="1390" y="4912"/>
                      <a:pt x="1057" y="5246"/>
                      <a:pt x="744" y="5621"/>
                    </a:cubicBezTo>
                    <a:cubicBezTo>
                      <a:pt x="410" y="5997"/>
                      <a:pt x="160" y="6456"/>
                      <a:pt x="14" y="6935"/>
                    </a:cubicBezTo>
                    <a:cubicBezTo>
                      <a:pt x="0" y="7017"/>
                      <a:pt x="75" y="7081"/>
                      <a:pt x="152" y="7081"/>
                    </a:cubicBezTo>
                    <a:cubicBezTo>
                      <a:pt x="193" y="7081"/>
                      <a:pt x="235" y="7062"/>
                      <a:pt x="264" y="7019"/>
                    </a:cubicBezTo>
                    <a:cubicBezTo>
                      <a:pt x="389" y="6831"/>
                      <a:pt x="473" y="6622"/>
                      <a:pt x="577" y="6414"/>
                    </a:cubicBezTo>
                    <a:cubicBezTo>
                      <a:pt x="681" y="6226"/>
                      <a:pt x="806" y="6038"/>
                      <a:pt x="952" y="5872"/>
                    </a:cubicBezTo>
                    <a:cubicBezTo>
                      <a:pt x="1223" y="5517"/>
                      <a:pt x="1515" y="5225"/>
                      <a:pt x="1870" y="4954"/>
                    </a:cubicBezTo>
                    <a:cubicBezTo>
                      <a:pt x="2663" y="4349"/>
                      <a:pt x="3560" y="3911"/>
                      <a:pt x="4519" y="3640"/>
                    </a:cubicBezTo>
                    <a:cubicBezTo>
                      <a:pt x="6417" y="3098"/>
                      <a:pt x="8440" y="2993"/>
                      <a:pt x="10213" y="2076"/>
                    </a:cubicBezTo>
                    <a:cubicBezTo>
                      <a:pt x="11047" y="1637"/>
                      <a:pt x="11903" y="991"/>
                      <a:pt x="12236" y="73"/>
                    </a:cubicBezTo>
                    <a:cubicBezTo>
                      <a:pt x="12263" y="32"/>
                      <a:pt x="12229" y="1"/>
                      <a:pt x="12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6"/>
              <p:cNvSpPr/>
              <p:nvPr/>
            </p:nvSpPr>
            <p:spPr>
              <a:xfrm>
                <a:off x="244025" y="4069550"/>
                <a:ext cx="407275" cy="89525"/>
              </a:xfrm>
              <a:custGeom>
                <a:avLst/>
                <a:gdLst/>
                <a:ahLst/>
                <a:cxnLst/>
                <a:rect l="l" t="t" r="r" b="b"/>
                <a:pathLst>
                  <a:path w="16291" h="3581" extrusionOk="0">
                    <a:moveTo>
                      <a:pt x="8576" y="1"/>
                    </a:moveTo>
                    <a:cubicBezTo>
                      <a:pt x="6510" y="1"/>
                      <a:pt x="4366" y="200"/>
                      <a:pt x="2510" y="1176"/>
                    </a:cubicBezTo>
                    <a:cubicBezTo>
                      <a:pt x="2009" y="1426"/>
                      <a:pt x="1550" y="1739"/>
                      <a:pt x="1112" y="2114"/>
                    </a:cubicBezTo>
                    <a:cubicBezTo>
                      <a:pt x="904" y="2302"/>
                      <a:pt x="695" y="2490"/>
                      <a:pt x="507" y="2719"/>
                    </a:cubicBezTo>
                    <a:cubicBezTo>
                      <a:pt x="320" y="2928"/>
                      <a:pt x="174" y="3157"/>
                      <a:pt x="49" y="3407"/>
                    </a:cubicBezTo>
                    <a:cubicBezTo>
                      <a:pt x="0" y="3488"/>
                      <a:pt x="76" y="3581"/>
                      <a:pt x="152" y="3581"/>
                    </a:cubicBezTo>
                    <a:cubicBezTo>
                      <a:pt x="174" y="3581"/>
                      <a:pt x="196" y="3573"/>
                      <a:pt x="215" y="3553"/>
                    </a:cubicBezTo>
                    <a:cubicBezTo>
                      <a:pt x="820" y="2782"/>
                      <a:pt x="1550" y="2135"/>
                      <a:pt x="2405" y="1614"/>
                    </a:cubicBezTo>
                    <a:cubicBezTo>
                      <a:pt x="3302" y="1113"/>
                      <a:pt x="4262" y="759"/>
                      <a:pt x="5284" y="571"/>
                    </a:cubicBezTo>
                    <a:cubicBezTo>
                      <a:pt x="6354" y="402"/>
                      <a:pt x="7441" y="317"/>
                      <a:pt x="8544" y="317"/>
                    </a:cubicBezTo>
                    <a:cubicBezTo>
                      <a:pt x="8667" y="317"/>
                      <a:pt x="8790" y="318"/>
                      <a:pt x="8913" y="321"/>
                    </a:cubicBezTo>
                    <a:cubicBezTo>
                      <a:pt x="9333" y="313"/>
                      <a:pt x="9753" y="308"/>
                      <a:pt x="10174" y="308"/>
                    </a:cubicBezTo>
                    <a:cubicBezTo>
                      <a:pt x="10903" y="308"/>
                      <a:pt x="11635" y="323"/>
                      <a:pt x="12375" y="362"/>
                    </a:cubicBezTo>
                    <a:cubicBezTo>
                      <a:pt x="13648" y="446"/>
                      <a:pt x="14920" y="696"/>
                      <a:pt x="16151" y="1113"/>
                    </a:cubicBezTo>
                    <a:cubicBezTo>
                      <a:pt x="16159" y="1115"/>
                      <a:pt x="16166" y="1115"/>
                      <a:pt x="16173" y="1115"/>
                    </a:cubicBezTo>
                    <a:cubicBezTo>
                      <a:pt x="16261" y="1115"/>
                      <a:pt x="16290" y="1004"/>
                      <a:pt x="16213" y="946"/>
                    </a:cubicBezTo>
                    <a:cubicBezTo>
                      <a:pt x="15149" y="467"/>
                      <a:pt x="14023" y="195"/>
                      <a:pt x="12855" y="112"/>
                    </a:cubicBezTo>
                    <a:cubicBezTo>
                      <a:pt x="11666" y="8"/>
                      <a:pt x="10477" y="29"/>
                      <a:pt x="9268" y="8"/>
                    </a:cubicBezTo>
                    <a:cubicBezTo>
                      <a:pt x="9038" y="3"/>
                      <a:pt x="8808" y="1"/>
                      <a:pt x="8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6"/>
              <p:cNvSpPr/>
              <p:nvPr/>
            </p:nvSpPr>
            <p:spPr>
              <a:xfrm>
                <a:off x="-111300" y="3669175"/>
                <a:ext cx="180300" cy="94500"/>
              </a:xfrm>
              <a:custGeom>
                <a:avLst/>
                <a:gdLst/>
                <a:ahLst/>
                <a:cxnLst/>
                <a:rect l="l" t="t" r="r" b="b"/>
                <a:pathLst>
                  <a:path w="7212" h="3780" extrusionOk="0">
                    <a:moveTo>
                      <a:pt x="4182" y="0"/>
                    </a:moveTo>
                    <a:cubicBezTo>
                      <a:pt x="3918" y="0"/>
                      <a:pt x="3653" y="36"/>
                      <a:pt x="3395" y="108"/>
                    </a:cubicBezTo>
                    <a:cubicBezTo>
                      <a:pt x="2686" y="338"/>
                      <a:pt x="2102" y="776"/>
                      <a:pt x="1663" y="1360"/>
                    </a:cubicBezTo>
                    <a:cubicBezTo>
                      <a:pt x="1392" y="1714"/>
                      <a:pt x="1142" y="2090"/>
                      <a:pt x="892" y="2444"/>
                    </a:cubicBezTo>
                    <a:lnTo>
                      <a:pt x="433" y="3070"/>
                    </a:lnTo>
                    <a:cubicBezTo>
                      <a:pt x="287" y="3279"/>
                      <a:pt x="183" y="3508"/>
                      <a:pt x="16" y="3717"/>
                    </a:cubicBezTo>
                    <a:cubicBezTo>
                      <a:pt x="1" y="3746"/>
                      <a:pt x="28" y="3776"/>
                      <a:pt x="60" y="3776"/>
                    </a:cubicBezTo>
                    <a:cubicBezTo>
                      <a:pt x="69" y="3776"/>
                      <a:pt x="78" y="3773"/>
                      <a:pt x="87" y="3768"/>
                    </a:cubicBezTo>
                    <a:lnTo>
                      <a:pt x="87" y="3768"/>
                    </a:lnTo>
                    <a:cubicBezTo>
                      <a:pt x="84" y="3772"/>
                      <a:pt x="81" y="3776"/>
                      <a:pt x="78" y="3779"/>
                    </a:cubicBezTo>
                    <a:lnTo>
                      <a:pt x="99" y="3758"/>
                    </a:lnTo>
                    <a:lnTo>
                      <a:pt x="99" y="3758"/>
                    </a:lnTo>
                    <a:cubicBezTo>
                      <a:pt x="95" y="3762"/>
                      <a:pt x="91" y="3766"/>
                      <a:pt x="87" y="3768"/>
                    </a:cubicBezTo>
                    <a:lnTo>
                      <a:pt x="87" y="3768"/>
                    </a:lnTo>
                    <a:cubicBezTo>
                      <a:pt x="210" y="3607"/>
                      <a:pt x="352" y="3484"/>
                      <a:pt x="454" y="3341"/>
                    </a:cubicBezTo>
                    <a:cubicBezTo>
                      <a:pt x="579" y="3195"/>
                      <a:pt x="704" y="3028"/>
                      <a:pt x="829" y="2862"/>
                    </a:cubicBezTo>
                    <a:cubicBezTo>
                      <a:pt x="1059" y="2549"/>
                      <a:pt x="1288" y="2215"/>
                      <a:pt x="1538" y="1902"/>
                    </a:cubicBezTo>
                    <a:cubicBezTo>
                      <a:pt x="1956" y="1339"/>
                      <a:pt x="2414" y="755"/>
                      <a:pt x="3082" y="484"/>
                    </a:cubicBezTo>
                    <a:cubicBezTo>
                      <a:pt x="3424" y="336"/>
                      <a:pt x="3783" y="266"/>
                      <a:pt x="4138" y="266"/>
                    </a:cubicBezTo>
                    <a:cubicBezTo>
                      <a:pt x="5036" y="266"/>
                      <a:pt x="5905" y="719"/>
                      <a:pt x="6398" y="1527"/>
                    </a:cubicBezTo>
                    <a:cubicBezTo>
                      <a:pt x="6586" y="1819"/>
                      <a:pt x="6711" y="2152"/>
                      <a:pt x="6774" y="2486"/>
                    </a:cubicBezTo>
                    <a:cubicBezTo>
                      <a:pt x="6815" y="2653"/>
                      <a:pt x="6836" y="2820"/>
                      <a:pt x="6836" y="3008"/>
                    </a:cubicBezTo>
                    <a:cubicBezTo>
                      <a:pt x="6815" y="3174"/>
                      <a:pt x="6815" y="3341"/>
                      <a:pt x="6857" y="3508"/>
                    </a:cubicBezTo>
                    <a:cubicBezTo>
                      <a:pt x="6868" y="3553"/>
                      <a:pt x="6903" y="3574"/>
                      <a:pt x="6940" y="3574"/>
                    </a:cubicBezTo>
                    <a:cubicBezTo>
                      <a:pt x="6972" y="3574"/>
                      <a:pt x="7005" y="3558"/>
                      <a:pt x="7024" y="3529"/>
                    </a:cubicBezTo>
                    <a:cubicBezTo>
                      <a:pt x="7212" y="3279"/>
                      <a:pt x="7149" y="2862"/>
                      <a:pt x="7107" y="2570"/>
                    </a:cubicBezTo>
                    <a:cubicBezTo>
                      <a:pt x="7045" y="2236"/>
                      <a:pt x="6961" y="1923"/>
                      <a:pt x="6815" y="1631"/>
                    </a:cubicBezTo>
                    <a:cubicBezTo>
                      <a:pt x="6523" y="1026"/>
                      <a:pt x="6023" y="526"/>
                      <a:pt x="5397" y="254"/>
                    </a:cubicBezTo>
                    <a:cubicBezTo>
                      <a:pt x="5014" y="88"/>
                      <a:pt x="4599" y="0"/>
                      <a:pt x="4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6"/>
              <p:cNvSpPr/>
              <p:nvPr/>
            </p:nvSpPr>
            <p:spPr>
              <a:xfrm>
                <a:off x="-390650" y="3865550"/>
                <a:ext cx="302175" cy="65575"/>
              </a:xfrm>
              <a:custGeom>
                <a:avLst/>
                <a:gdLst/>
                <a:ahLst/>
                <a:cxnLst/>
                <a:rect l="l" t="t" r="r" b="b"/>
                <a:pathLst>
                  <a:path w="12087" h="2623" extrusionOk="0">
                    <a:moveTo>
                      <a:pt x="2430" y="1"/>
                    </a:moveTo>
                    <a:cubicBezTo>
                      <a:pt x="2327" y="1"/>
                      <a:pt x="2222" y="5"/>
                      <a:pt x="2117" y="12"/>
                    </a:cubicBezTo>
                    <a:cubicBezTo>
                      <a:pt x="1366" y="75"/>
                      <a:pt x="511" y="367"/>
                      <a:pt x="31" y="993"/>
                    </a:cubicBezTo>
                    <a:cubicBezTo>
                      <a:pt x="1" y="1038"/>
                      <a:pt x="47" y="1072"/>
                      <a:pt x="90" y="1072"/>
                    </a:cubicBezTo>
                    <a:cubicBezTo>
                      <a:pt x="107" y="1072"/>
                      <a:pt x="124" y="1067"/>
                      <a:pt x="135" y="1055"/>
                    </a:cubicBezTo>
                    <a:cubicBezTo>
                      <a:pt x="677" y="576"/>
                      <a:pt x="1387" y="284"/>
                      <a:pt x="2117" y="242"/>
                    </a:cubicBezTo>
                    <a:cubicBezTo>
                      <a:pt x="2205" y="237"/>
                      <a:pt x="2294" y="235"/>
                      <a:pt x="2382" y="235"/>
                    </a:cubicBezTo>
                    <a:cubicBezTo>
                      <a:pt x="3085" y="235"/>
                      <a:pt x="3781" y="381"/>
                      <a:pt x="4411" y="659"/>
                    </a:cubicBezTo>
                    <a:cubicBezTo>
                      <a:pt x="6017" y="1264"/>
                      <a:pt x="7435" y="2348"/>
                      <a:pt x="9167" y="2578"/>
                    </a:cubicBezTo>
                    <a:cubicBezTo>
                      <a:pt x="9389" y="2607"/>
                      <a:pt x="9607" y="2622"/>
                      <a:pt x="9823" y="2622"/>
                    </a:cubicBezTo>
                    <a:cubicBezTo>
                      <a:pt x="10072" y="2622"/>
                      <a:pt x="10318" y="2602"/>
                      <a:pt x="10564" y="2557"/>
                    </a:cubicBezTo>
                    <a:cubicBezTo>
                      <a:pt x="10814" y="2515"/>
                      <a:pt x="11065" y="2474"/>
                      <a:pt x="11294" y="2432"/>
                    </a:cubicBezTo>
                    <a:cubicBezTo>
                      <a:pt x="11544" y="2411"/>
                      <a:pt x="11795" y="2348"/>
                      <a:pt x="12024" y="2265"/>
                    </a:cubicBezTo>
                    <a:cubicBezTo>
                      <a:pt x="12087" y="2223"/>
                      <a:pt x="12066" y="2161"/>
                      <a:pt x="12003" y="2140"/>
                    </a:cubicBezTo>
                    <a:cubicBezTo>
                      <a:pt x="11937" y="2125"/>
                      <a:pt x="11868" y="2118"/>
                      <a:pt x="11798" y="2118"/>
                    </a:cubicBezTo>
                    <a:cubicBezTo>
                      <a:pt x="11670" y="2118"/>
                      <a:pt x="11540" y="2141"/>
                      <a:pt x="11419" y="2182"/>
                    </a:cubicBezTo>
                    <a:cubicBezTo>
                      <a:pt x="11169" y="2223"/>
                      <a:pt x="10939" y="2265"/>
                      <a:pt x="10689" y="2307"/>
                    </a:cubicBezTo>
                    <a:cubicBezTo>
                      <a:pt x="10397" y="2362"/>
                      <a:pt x="10096" y="2390"/>
                      <a:pt x="9798" y="2390"/>
                    </a:cubicBezTo>
                    <a:cubicBezTo>
                      <a:pt x="9649" y="2390"/>
                      <a:pt x="9500" y="2383"/>
                      <a:pt x="9354" y="2369"/>
                    </a:cubicBezTo>
                    <a:cubicBezTo>
                      <a:pt x="8457" y="2244"/>
                      <a:pt x="7581" y="1952"/>
                      <a:pt x="6768" y="1514"/>
                    </a:cubicBezTo>
                    <a:cubicBezTo>
                      <a:pt x="5399" y="849"/>
                      <a:pt x="3993" y="1"/>
                      <a:pt x="2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27" name="Google Shape;3227;p4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2">
  <p:cSld name="CUSTOM_1_1_1">
    <p:spTree>
      <p:nvGrpSpPr>
        <p:cNvPr id="1" name="Shape 3228"/>
        <p:cNvGrpSpPr/>
        <p:nvPr/>
      </p:nvGrpSpPr>
      <p:grpSpPr>
        <a:xfrm>
          <a:off x="0" y="0"/>
          <a:ext cx="0" cy="0"/>
          <a:chOff x="0" y="0"/>
          <a:chExt cx="0" cy="0"/>
        </a:xfrm>
      </p:grpSpPr>
      <p:sp>
        <p:nvSpPr>
          <p:cNvPr id="3229" name="Google Shape;3229;p4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232" name="Google Shape;3232;p47"/>
          <p:cNvGrpSpPr/>
          <p:nvPr/>
        </p:nvGrpSpPr>
        <p:grpSpPr>
          <a:xfrm>
            <a:off x="2936544" y="-329546"/>
            <a:ext cx="2934233" cy="708308"/>
            <a:chOff x="2375925" y="3297600"/>
            <a:chExt cx="735950" cy="177650"/>
          </a:xfrm>
        </p:grpSpPr>
        <p:sp>
          <p:nvSpPr>
            <p:cNvPr id="3233" name="Google Shape;3233;p4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9" name="Google Shape;3239;p47"/>
          <p:cNvGrpSpPr/>
          <p:nvPr/>
        </p:nvGrpSpPr>
        <p:grpSpPr>
          <a:xfrm>
            <a:off x="8581300" y="2272600"/>
            <a:ext cx="1174850" cy="2506000"/>
            <a:chOff x="8505100" y="2272600"/>
            <a:chExt cx="1174850" cy="2506000"/>
          </a:xfrm>
        </p:grpSpPr>
        <p:sp>
          <p:nvSpPr>
            <p:cNvPr id="3240" name="Google Shape;3240;p47"/>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1" name="Google Shape;3241;p47"/>
            <p:cNvGrpSpPr/>
            <p:nvPr/>
          </p:nvGrpSpPr>
          <p:grpSpPr>
            <a:xfrm>
              <a:off x="8505100" y="2272600"/>
              <a:ext cx="1174850" cy="2455800"/>
              <a:chOff x="8428900" y="2272600"/>
              <a:chExt cx="1174850" cy="2455800"/>
            </a:xfrm>
          </p:grpSpPr>
          <p:sp>
            <p:nvSpPr>
              <p:cNvPr id="3242" name="Google Shape;3242;p47"/>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7"/>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7"/>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7"/>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7"/>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7"/>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7"/>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7"/>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7"/>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4" name="Google Shape;3284;p47"/>
          <p:cNvGrpSpPr/>
          <p:nvPr/>
        </p:nvGrpSpPr>
        <p:grpSpPr>
          <a:xfrm>
            <a:off x="-178494" y="4045477"/>
            <a:ext cx="776332" cy="864342"/>
            <a:chOff x="-102294" y="3740677"/>
            <a:chExt cx="776332" cy="864342"/>
          </a:xfrm>
        </p:grpSpPr>
        <p:sp>
          <p:nvSpPr>
            <p:cNvPr id="3285" name="Google Shape;3285;p47"/>
            <p:cNvSpPr/>
            <p:nvPr/>
          </p:nvSpPr>
          <p:spPr>
            <a:xfrm>
              <a:off x="112455" y="45097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151090" y="3740677"/>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168153" y="3773036"/>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208602" y="3864673"/>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241844" y="3750580"/>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7"/>
            <p:cNvSpPr/>
            <p:nvPr/>
          </p:nvSpPr>
          <p:spPr>
            <a:xfrm>
              <a:off x="158250" y="3892522"/>
              <a:ext cx="26129" cy="18922"/>
            </a:xfrm>
            <a:custGeom>
              <a:avLst/>
              <a:gdLst/>
              <a:ahLst/>
              <a:cxnLst/>
              <a:rect l="l" t="t" r="r" b="b"/>
              <a:pathLst>
                <a:path w="562" h="407" extrusionOk="0">
                  <a:moveTo>
                    <a:pt x="156" y="1"/>
                  </a:moveTo>
                  <a:lnTo>
                    <a:pt x="271" y="252"/>
                  </a:lnTo>
                  <a:lnTo>
                    <a:pt x="1" y="406"/>
                  </a:lnTo>
                  <a:lnTo>
                    <a:pt x="1" y="406"/>
                  </a:lnTo>
                  <a:lnTo>
                    <a:pt x="561" y="368"/>
                  </a:lnTo>
                  <a:lnTo>
                    <a:pt x="484" y="213"/>
                  </a:lnTo>
                  <a:lnTo>
                    <a:pt x="156"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7"/>
            <p:cNvSpPr/>
            <p:nvPr/>
          </p:nvSpPr>
          <p:spPr>
            <a:xfrm>
              <a:off x="232824" y="3914978"/>
              <a:ext cx="106979" cy="43192"/>
            </a:xfrm>
            <a:custGeom>
              <a:avLst/>
              <a:gdLst/>
              <a:ahLst/>
              <a:cxnLst/>
              <a:rect l="l" t="t" r="r" b="b"/>
              <a:pathLst>
                <a:path w="2301" h="929" extrusionOk="0">
                  <a:moveTo>
                    <a:pt x="2300" y="1"/>
                  </a:moveTo>
                  <a:lnTo>
                    <a:pt x="1508" y="426"/>
                  </a:lnTo>
                  <a:lnTo>
                    <a:pt x="697" y="426"/>
                  </a:lnTo>
                  <a:lnTo>
                    <a:pt x="1" y="658"/>
                  </a:lnTo>
                  <a:lnTo>
                    <a:pt x="909" y="928"/>
                  </a:lnTo>
                  <a:lnTo>
                    <a:pt x="1354" y="754"/>
                  </a:lnTo>
                  <a:lnTo>
                    <a:pt x="2223" y="97"/>
                  </a:lnTo>
                  <a:lnTo>
                    <a:pt x="2300"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310095" y="3788286"/>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328087" y="3811671"/>
              <a:ext cx="58441" cy="35985"/>
            </a:xfrm>
            <a:custGeom>
              <a:avLst/>
              <a:gdLst/>
              <a:ahLst/>
              <a:cxnLst/>
              <a:rect l="l" t="t" r="r" b="b"/>
              <a:pathLst>
                <a:path w="1257" h="774" extrusionOk="0">
                  <a:moveTo>
                    <a:pt x="0" y="0"/>
                  </a:moveTo>
                  <a:lnTo>
                    <a:pt x="58" y="194"/>
                  </a:lnTo>
                  <a:lnTo>
                    <a:pt x="773" y="406"/>
                  </a:lnTo>
                  <a:lnTo>
                    <a:pt x="870" y="599"/>
                  </a:lnTo>
                  <a:lnTo>
                    <a:pt x="1102" y="773"/>
                  </a:lnTo>
                  <a:lnTo>
                    <a:pt x="1256" y="561"/>
                  </a:lnTo>
                  <a:lnTo>
                    <a:pt x="831" y="15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280479" y="3792795"/>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47479" y="3751464"/>
              <a:ext cx="245341" cy="233625"/>
            </a:xfrm>
            <a:custGeom>
              <a:avLst/>
              <a:gdLst/>
              <a:ahLst/>
              <a:cxnLst/>
              <a:rect l="l" t="t" r="r" b="b"/>
              <a:pathLst>
                <a:path w="5277" h="5025" extrusionOk="0">
                  <a:moveTo>
                    <a:pt x="2049" y="1"/>
                  </a:moveTo>
                  <a:lnTo>
                    <a:pt x="1682" y="155"/>
                  </a:lnTo>
                  <a:lnTo>
                    <a:pt x="1469" y="561"/>
                  </a:lnTo>
                  <a:lnTo>
                    <a:pt x="233" y="774"/>
                  </a:lnTo>
                  <a:lnTo>
                    <a:pt x="97" y="1566"/>
                  </a:lnTo>
                  <a:lnTo>
                    <a:pt x="290" y="2146"/>
                  </a:lnTo>
                  <a:lnTo>
                    <a:pt x="1" y="2880"/>
                  </a:lnTo>
                  <a:lnTo>
                    <a:pt x="213" y="3150"/>
                  </a:lnTo>
                  <a:lnTo>
                    <a:pt x="155" y="3421"/>
                  </a:lnTo>
                  <a:lnTo>
                    <a:pt x="1" y="3692"/>
                  </a:lnTo>
                  <a:lnTo>
                    <a:pt x="542" y="4465"/>
                  </a:lnTo>
                  <a:lnTo>
                    <a:pt x="967" y="4349"/>
                  </a:lnTo>
                  <a:lnTo>
                    <a:pt x="1392" y="4503"/>
                  </a:lnTo>
                  <a:lnTo>
                    <a:pt x="1778" y="4948"/>
                  </a:lnTo>
                  <a:lnTo>
                    <a:pt x="3692" y="5025"/>
                  </a:lnTo>
                  <a:lnTo>
                    <a:pt x="4233" y="4426"/>
                  </a:lnTo>
                  <a:lnTo>
                    <a:pt x="4329" y="3981"/>
                  </a:lnTo>
                  <a:lnTo>
                    <a:pt x="4986" y="3556"/>
                  </a:lnTo>
                  <a:lnTo>
                    <a:pt x="5276" y="2590"/>
                  </a:lnTo>
                  <a:lnTo>
                    <a:pt x="5083" y="2378"/>
                  </a:lnTo>
                  <a:lnTo>
                    <a:pt x="5180" y="2107"/>
                  </a:lnTo>
                  <a:lnTo>
                    <a:pt x="4774" y="1566"/>
                  </a:lnTo>
                  <a:lnTo>
                    <a:pt x="4774" y="832"/>
                  </a:lnTo>
                  <a:lnTo>
                    <a:pt x="4291" y="542"/>
                  </a:lnTo>
                  <a:lnTo>
                    <a:pt x="3846" y="368"/>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29486" y="3783822"/>
              <a:ext cx="104236" cy="84477"/>
            </a:xfrm>
            <a:custGeom>
              <a:avLst/>
              <a:gdLst/>
              <a:ahLst/>
              <a:cxnLst/>
              <a:rect l="l" t="t" r="r" b="b"/>
              <a:pathLst>
                <a:path w="2242" h="1817" extrusionOk="0">
                  <a:moveTo>
                    <a:pt x="1333" y="0"/>
                  </a:moveTo>
                  <a:lnTo>
                    <a:pt x="522" y="252"/>
                  </a:lnTo>
                  <a:lnTo>
                    <a:pt x="232" y="561"/>
                  </a:lnTo>
                  <a:lnTo>
                    <a:pt x="812" y="541"/>
                  </a:lnTo>
                  <a:lnTo>
                    <a:pt x="1237" y="677"/>
                  </a:lnTo>
                  <a:lnTo>
                    <a:pt x="1314" y="1372"/>
                  </a:lnTo>
                  <a:lnTo>
                    <a:pt x="1121" y="1160"/>
                  </a:lnTo>
                  <a:lnTo>
                    <a:pt x="406" y="677"/>
                  </a:lnTo>
                  <a:lnTo>
                    <a:pt x="135" y="812"/>
                  </a:lnTo>
                  <a:lnTo>
                    <a:pt x="0" y="1198"/>
                  </a:lnTo>
                  <a:lnTo>
                    <a:pt x="406" y="1817"/>
                  </a:lnTo>
                  <a:lnTo>
                    <a:pt x="1623" y="1546"/>
                  </a:lnTo>
                  <a:lnTo>
                    <a:pt x="2242" y="1566"/>
                  </a:lnTo>
                  <a:lnTo>
                    <a:pt x="2164" y="1430"/>
                  </a:lnTo>
                  <a:cubicBezTo>
                    <a:pt x="2164" y="1430"/>
                    <a:pt x="1623" y="1082"/>
                    <a:pt x="1604" y="1063"/>
                  </a:cubicBezTo>
                  <a:cubicBezTo>
                    <a:pt x="1585" y="1024"/>
                    <a:pt x="1411" y="368"/>
                    <a:pt x="1411" y="367"/>
                  </a:cubicBezTo>
                  <a:lnTo>
                    <a:pt x="1411" y="367"/>
                  </a:lnTo>
                  <a:lnTo>
                    <a:pt x="1778" y="561"/>
                  </a:ln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10916" y="3874576"/>
              <a:ext cx="118649" cy="55745"/>
            </a:xfrm>
            <a:custGeom>
              <a:avLst/>
              <a:gdLst/>
              <a:ahLst/>
              <a:cxnLst/>
              <a:rect l="l" t="t" r="r" b="b"/>
              <a:pathLst>
                <a:path w="2552" h="1199" extrusionOk="0">
                  <a:moveTo>
                    <a:pt x="1643" y="0"/>
                  </a:moveTo>
                  <a:lnTo>
                    <a:pt x="503" y="193"/>
                  </a:lnTo>
                  <a:lnTo>
                    <a:pt x="1" y="657"/>
                  </a:lnTo>
                  <a:lnTo>
                    <a:pt x="812" y="329"/>
                  </a:lnTo>
                  <a:lnTo>
                    <a:pt x="1392" y="348"/>
                  </a:lnTo>
                  <a:lnTo>
                    <a:pt x="1392" y="599"/>
                  </a:lnTo>
                  <a:lnTo>
                    <a:pt x="1199" y="1005"/>
                  </a:lnTo>
                  <a:lnTo>
                    <a:pt x="948" y="1198"/>
                  </a:lnTo>
                  <a:lnTo>
                    <a:pt x="1064" y="1198"/>
                  </a:lnTo>
                  <a:lnTo>
                    <a:pt x="2552" y="676"/>
                  </a:lnTo>
                  <a:lnTo>
                    <a:pt x="2436" y="618"/>
                  </a:lnTo>
                  <a:lnTo>
                    <a:pt x="1817" y="618"/>
                  </a:lnTo>
                  <a:lnTo>
                    <a:pt x="1585" y="367"/>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44158" y="3760437"/>
              <a:ext cx="53978" cy="37798"/>
            </a:xfrm>
            <a:custGeom>
              <a:avLst/>
              <a:gdLst/>
              <a:ahLst/>
              <a:cxnLst/>
              <a:rect l="l" t="t" r="r" b="b"/>
              <a:pathLst>
                <a:path w="1161" h="813" extrusionOk="0">
                  <a:moveTo>
                    <a:pt x="522" y="1"/>
                  </a:moveTo>
                  <a:lnTo>
                    <a:pt x="464" y="136"/>
                  </a:lnTo>
                  <a:lnTo>
                    <a:pt x="948" y="581"/>
                  </a:lnTo>
                  <a:lnTo>
                    <a:pt x="194" y="40"/>
                  </a:lnTo>
                  <a:lnTo>
                    <a:pt x="1" y="310"/>
                  </a:lnTo>
                  <a:lnTo>
                    <a:pt x="310" y="503"/>
                  </a:lnTo>
                  <a:lnTo>
                    <a:pt x="1102" y="812"/>
                  </a:lnTo>
                  <a:lnTo>
                    <a:pt x="1160" y="677"/>
                  </a:lnTo>
                  <a:lnTo>
                    <a:pt x="851" y="175"/>
                  </a:lnTo>
                  <a:lnTo>
                    <a:pt x="5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39389" y="3902425"/>
              <a:ext cx="25199" cy="18876"/>
            </a:xfrm>
            <a:custGeom>
              <a:avLst/>
              <a:gdLst/>
              <a:ahLst/>
              <a:cxnLst/>
              <a:rect l="l" t="t" r="r" b="b"/>
              <a:pathLst>
                <a:path w="542" h="406" extrusionOk="0">
                  <a:moveTo>
                    <a:pt x="136" y="0"/>
                  </a:moveTo>
                  <a:lnTo>
                    <a:pt x="271" y="251"/>
                  </a:lnTo>
                  <a:lnTo>
                    <a:pt x="1" y="406"/>
                  </a:lnTo>
                  <a:lnTo>
                    <a:pt x="542" y="387"/>
                  </a:lnTo>
                  <a:lnTo>
                    <a:pt x="484" y="213"/>
                  </a:lnTo>
                  <a:lnTo>
                    <a:pt x="136"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35185" y="3924881"/>
              <a:ext cx="106979" cy="44075"/>
            </a:xfrm>
            <a:custGeom>
              <a:avLst/>
              <a:gdLst/>
              <a:ahLst/>
              <a:cxnLst/>
              <a:rect l="l" t="t" r="r" b="b"/>
              <a:pathLst>
                <a:path w="2301" h="948" extrusionOk="0">
                  <a:moveTo>
                    <a:pt x="2300" y="0"/>
                  </a:moveTo>
                  <a:lnTo>
                    <a:pt x="1508" y="425"/>
                  </a:lnTo>
                  <a:lnTo>
                    <a:pt x="696" y="425"/>
                  </a:lnTo>
                  <a:lnTo>
                    <a:pt x="0" y="677"/>
                  </a:lnTo>
                  <a:lnTo>
                    <a:pt x="909" y="947"/>
                  </a:lnTo>
                  <a:lnTo>
                    <a:pt x="1353" y="754"/>
                  </a:lnTo>
                  <a:lnTo>
                    <a:pt x="2223" y="116"/>
                  </a:lnTo>
                  <a:lnTo>
                    <a:pt x="2300"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112455" y="3798189"/>
              <a:ext cx="40448" cy="18922"/>
            </a:xfrm>
            <a:custGeom>
              <a:avLst/>
              <a:gdLst/>
              <a:ahLst/>
              <a:cxnLst/>
              <a:rect l="l" t="t" r="r" b="b"/>
              <a:pathLst>
                <a:path w="870" h="407" extrusionOk="0">
                  <a:moveTo>
                    <a:pt x="174" y="0"/>
                  </a:moveTo>
                  <a:lnTo>
                    <a:pt x="0" y="155"/>
                  </a:lnTo>
                  <a:lnTo>
                    <a:pt x="174" y="329"/>
                  </a:lnTo>
                  <a:lnTo>
                    <a:pt x="870" y="406"/>
                  </a:lnTo>
                  <a:lnTo>
                    <a:pt x="870" y="406"/>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129518" y="3821528"/>
              <a:ext cx="59324" cy="35985"/>
            </a:xfrm>
            <a:custGeom>
              <a:avLst/>
              <a:gdLst/>
              <a:ahLst/>
              <a:cxnLst/>
              <a:rect l="l" t="t" r="r" b="b"/>
              <a:pathLst>
                <a:path w="1276" h="774" extrusionOk="0">
                  <a:moveTo>
                    <a:pt x="1" y="1"/>
                  </a:moveTo>
                  <a:lnTo>
                    <a:pt x="78" y="194"/>
                  </a:lnTo>
                  <a:lnTo>
                    <a:pt x="793" y="407"/>
                  </a:lnTo>
                  <a:lnTo>
                    <a:pt x="889" y="600"/>
                  </a:lnTo>
                  <a:lnTo>
                    <a:pt x="1121" y="774"/>
                  </a:lnTo>
                  <a:lnTo>
                    <a:pt x="1276" y="581"/>
                  </a:lnTo>
                  <a:lnTo>
                    <a:pt x="851" y="15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82793" y="3802698"/>
              <a:ext cx="76434" cy="99773"/>
            </a:xfrm>
            <a:custGeom>
              <a:avLst/>
              <a:gdLst/>
              <a:ahLst/>
              <a:cxnLst/>
              <a:rect l="l" t="t" r="r" b="b"/>
              <a:pathLst>
                <a:path w="1644" h="2146" extrusionOk="0">
                  <a:moveTo>
                    <a:pt x="233" y="0"/>
                  </a:moveTo>
                  <a:lnTo>
                    <a:pt x="1" y="503"/>
                  </a:lnTo>
                  <a:lnTo>
                    <a:pt x="561" y="1449"/>
                  </a:lnTo>
                  <a:lnTo>
                    <a:pt x="561" y="1739"/>
                  </a:lnTo>
                  <a:lnTo>
                    <a:pt x="1315" y="2145"/>
                  </a:lnTo>
                  <a:lnTo>
                    <a:pt x="1643" y="1701"/>
                  </a:lnTo>
                  <a:lnTo>
                    <a:pt x="1547" y="1179"/>
                  </a:lnTo>
                  <a:lnTo>
                    <a:pt x="1373" y="1411"/>
                  </a:lnTo>
                  <a:lnTo>
                    <a:pt x="870" y="986"/>
                  </a:lnTo>
                  <a:lnTo>
                    <a:pt x="426" y="792"/>
                  </a:lnTo>
                  <a:lnTo>
                    <a:pt x="3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102294" y="3884432"/>
              <a:ext cx="584969" cy="720587"/>
            </a:xfrm>
            <a:custGeom>
              <a:avLst/>
              <a:gdLst/>
              <a:ahLst/>
              <a:cxnLst/>
              <a:rect l="l" t="t" r="r" b="b"/>
              <a:pathLst>
                <a:path w="12582" h="15499" extrusionOk="0">
                  <a:moveTo>
                    <a:pt x="1" y="1"/>
                  </a:moveTo>
                  <a:lnTo>
                    <a:pt x="1991" y="15499"/>
                  </a:lnTo>
                  <a:lnTo>
                    <a:pt x="9740" y="15499"/>
                  </a:lnTo>
                  <a:lnTo>
                    <a:pt x="125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307398" y="3884432"/>
              <a:ext cx="175277" cy="720587"/>
            </a:xfrm>
            <a:custGeom>
              <a:avLst/>
              <a:gdLst/>
              <a:ahLst/>
              <a:cxnLst/>
              <a:rect l="l" t="t" r="r" b="b"/>
              <a:pathLst>
                <a:path w="3770" h="15499" extrusionOk="0">
                  <a:moveTo>
                    <a:pt x="580" y="1"/>
                  </a:moveTo>
                  <a:lnTo>
                    <a:pt x="1" y="15499"/>
                  </a:lnTo>
                  <a:lnTo>
                    <a:pt x="928" y="15499"/>
                  </a:lnTo>
                  <a:lnTo>
                    <a:pt x="37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6" name="Google Shape;3306;p4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3">
  <p:cSld name="CUSTOM_1_1_1_1">
    <p:spTree>
      <p:nvGrpSpPr>
        <p:cNvPr id="1" name="Shape 3307"/>
        <p:cNvGrpSpPr/>
        <p:nvPr/>
      </p:nvGrpSpPr>
      <p:grpSpPr>
        <a:xfrm>
          <a:off x="0" y="0"/>
          <a:ext cx="0" cy="0"/>
          <a:chOff x="0" y="0"/>
          <a:chExt cx="0" cy="0"/>
        </a:xfrm>
      </p:grpSpPr>
      <p:sp>
        <p:nvSpPr>
          <p:cNvPr id="3308" name="Google Shape;3308;p4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311" name="Google Shape;3311;p48"/>
          <p:cNvGrpSpPr/>
          <p:nvPr/>
        </p:nvGrpSpPr>
        <p:grpSpPr>
          <a:xfrm>
            <a:off x="2936544" y="-329546"/>
            <a:ext cx="2934233" cy="708308"/>
            <a:chOff x="2375925" y="3297600"/>
            <a:chExt cx="735950" cy="177650"/>
          </a:xfrm>
        </p:grpSpPr>
        <p:sp>
          <p:nvSpPr>
            <p:cNvPr id="3312" name="Google Shape;3312;p4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8" name="Google Shape;3318;p48"/>
          <p:cNvSpPr/>
          <p:nvPr/>
        </p:nvSpPr>
        <p:spPr>
          <a:xfrm>
            <a:off x="11970243" y="4035430"/>
            <a:ext cx="62146" cy="493896"/>
          </a:xfrm>
          <a:custGeom>
            <a:avLst/>
            <a:gdLst/>
            <a:ahLst/>
            <a:cxnLst/>
            <a:rect l="l" t="t" r="r" b="b"/>
            <a:pathLst>
              <a:path w="661" h="5601" extrusionOk="0">
                <a:moveTo>
                  <a:pt x="0" y="1"/>
                </a:moveTo>
                <a:lnTo>
                  <a:pt x="436" y="5600"/>
                </a:lnTo>
                <a:lnTo>
                  <a:pt x="660" y="5600"/>
                </a:lnTo>
                <a:lnTo>
                  <a:pt x="0" y="1"/>
                </a:lnTo>
                <a:close/>
              </a:path>
            </a:pathLst>
          </a:custGeom>
          <a:solidFill>
            <a:srgbClr val="F3D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8"/>
          <p:cNvSpPr/>
          <p:nvPr/>
        </p:nvSpPr>
        <p:spPr>
          <a:xfrm>
            <a:off x="11329514" y="2816165"/>
            <a:ext cx="188787" cy="1537242"/>
          </a:xfrm>
          <a:custGeom>
            <a:avLst/>
            <a:gdLst/>
            <a:ahLst/>
            <a:cxnLst/>
            <a:rect l="l" t="t" r="r" b="b"/>
            <a:pathLst>
              <a:path w="2008" h="17433" extrusionOk="0">
                <a:moveTo>
                  <a:pt x="0" y="0"/>
                </a:moveTo>
                <a:lnTo>
                  <a:pt x="1387" y="17433"/>
                </a:lnTo>
                <a:lnTo>
                  <a:pt x="2008" y="17433"/>
                </a:lnTo>
                <a:lnTo>
                  <a:pt x="20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8"/>
          <p:cNvSpPr/>
          <p:nvPr/>
        </p:nvSpPr>
        <p:spPr>
          <a:xfrm>
            <a:off x="11869644" y="2847557"/>
            <a:ext cx="199975" cy="1681769"/>
          </a:xfrm>
          <a:custGeom>
            <a:avLst/>
            <a:gdLst/>
            <a:ahLst/>
            <a:cxnLst/>
            <a:rect l="l" t="t" r="r" b="b"/>
            <a:pathLst>
              <a:path w="2127" h="19072" extrusionOk="0">
                <a:moveTo>
                  <a:pt x="0" y="1"/>
                </a:moveTo>
                <a:lnTo>
                  <a:pt x="1506" y="19071"/>
                </a:lnTo>
                <a:lnTo>
                  <a:pt x="2127" y="19071"/>
                </a:lnTo>
                <a:lnTo>
                  <a:pt x="21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1" name="Google Shape;3321;p48"/>
          <p:cNvGrpSpPr/>
          <p:nvPr/>
        </p:nvGrpSpPr>
        <p:grpSpPr>
          <a:xfrm>
            <a:off x="8593699" y="2276906"/>
            <a:ext cx="3589118" cy="2553555"/>
            <a:chOff x="8600374" y="2054956"/>
            <a:chExt cx="3589118" cy="2553555"/>
          </a:xfrm>
        </p:grpSpPr>
        <p:sp>
          <p:nvSpPr>
            <p:cNvPr id="3322" name="Google Shape;3322;p48"/>
            <p:cNvSpPr/>
            <p:nvPr/>
          </p:nvSpPr>
          <p:spPr>
            <a:xfrm>
              <a:off x="9146709" y="2750912"/>
              <a:ext cx="308001" cy="11728"/>
            </a:xfrm>
            <a:custGeom>
              <a:avLst/>
              <a:gdLst/>
              <a:ahLst/>
              <a:cxnLst/>
              <a:rect l="l" t="t" r="r" b="b"/>
              <a:pathLst>
                <a:path w="3276" h="133" extrusionOk="0">
                  <a:moveTo>
                    <a:pt x="132" y="1"/>
                  </a:moveTo>
                  <a:lnTo>
                    <a:pt x="0" y="133"/>
                  </a:lnTo>
                  <a:lnTo>
                    <a:pt x="3276" y="133"/>
                  </a:lnTo>
                  <a:lnTo>
                    <a:pt x="3144" y="1"/>
                  </a:lnTo>
                  <a:close/>
                </a:path>
              </a:pathLst>
            </a:custGeom>
            <a:solidFill>
              <a:srgbClr val="1A24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3" name="Google Shape;3323;p48"/>
            <p:cNvGrpSpPr/>
            <p:nvPr/>
          </p:nvGrpSpPr>
          <p:grpSpPr>
            <a:xfrm>
              <a:off x="8664966" y="2054956"/>
              <a:ext cx="697711" cy="684965"/>
              <a:chOff x="9012641" y="2066194"/>
              <a:chExt cx="697711" cy="684965"/>
            </a:xfrm>
          </p:grpSpPr>
          <p:grpSp>
            <p:nvGrpSpPr>
              <p:cNvPr id="3324" name="Google Shape;3324;p48"/>
              <p:cNvGrpSpPr/>
              <p:nvPr/>
            </p:nvGrpSpPr>
            <p:grpSpPr>
              <a:xfrm flipH="1">
                <a:off x="9380483" y="2392372"/>
                <a:ext cx="329869" cy="358787"/>
                <a:chOff x="7482936" y="3436295"/>
                <a:chExt cx="450871" cy="522861"/>
              </a:xfrm>
            </p:grpSpPr>
            <p:sp>
              <p:nvSpPr>
                <p:cNvPr id="3325" name="Google Shape;3325;p48"/>
                <p:cNvSpPr/>
                <p:nvPr/>
              </p:nvSpPr>
              <p:spPr>
                <a:xfrm>
                  <a:off x="7482936" y="3607177"/>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8"/>
                <p:cNvSpPr/>
                <p:nvPr/>
              </p:nvSpPr>
              <p:spPr>
                <a:xfrm>
                  <a:off x="7505978" y="3607302"/>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8"/>
                <p:cNvSpPr/>
                <p:nvPr/>
              </p:nvSpPr>
              <p:spPr>
                <a:xfrm>
                  <a:off x="7570121" y="3475777"/>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8"/>
                <p:cNvSpPr/>
                <p:nvPr/>
              </p:nvSpPr>
              <p:spPr>
                <a:xfrm>
                  <a:off x="7573359" y="3436295"/>
                  <a:ext cx="238264" cy="208995"/>
                </a:xfrm>
                <a:custGeom>
                  <a:avLst/>
                  <a:gdLst/>
                  <a:ahLst/>
                  <a:cxnLst/>
                  <a:rect l="l" t="t" r="r" b="b"/>
                  <a:pathLst>
                    <a:path w="1913" h="1678" extrusionOk="0">
                      <a:moveTo>
                        <a:pt x="1718" y="0"/>
                      </a:moveTo>
                      <a:lnTo>
                        <a:pt x="1718" y="0"/>
                      </a:lnTo>
                      <a:cubicBezTo>
                        <a:pt x="1718" y="0"/>
                        <a:pt x="1718" y="0"/>
                        <a:pt x="1718" y="0"/>
                      </a:cubicBezTo>
                      <a:cubicBezTo>
                        <a:pt x="1" y="1017"/>
                        <a:pt x="991" y="1678"/>
                        <a:pt x="991" y="1678"/>
                      </a:cubicBezTo>
                      <a:cubicBezTo>
                        <a:pt x="1912" y="1585"/>
                        <a:pt x="1719" y="0"/>
                        <a:pt x="1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9" name="Google Shape;3329;p48"/>
              <p:cNvSpPr/>
              <p:nvPr/>
            </p:nvSpPr>
            <p:spPr>
              <a:xfrm>
                <a:off x="9284549" y="2583266"/>
                <a:ext cx="32326" cy="88099"/>
              </a:xfrm>
              <a:custGeom>
                <a:avLst/>
                <a:gdLst/>
                <a:ahLst/>
                <a:cxnLst/>
                <a:rect l="l" t="t" r="r" b="b"/>
                <a:pathLst>
                  <a:path w="344" h="423" extrusionOk="0">
                    <a:moveTo>
                      <a:pt x="0" y="0"/>
                    </a:moveTo>
                    <a:lnTo>
                      <a:pt x="0" y="423"/>
                    </a:lnTo>
                    <a:lnTo>
                      <a:pt x="344" y="423"/>
                    </a:lnTo>
                    <a:lnTo>
                      <a:pt x="344" y="1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8"/>
              <p:cNvSpPr/>
              <p:nvPr/>
            </p:nvSpPr>
            <p:spPr>
              <a:xfrm>
                <a:off x="9159124" y="2671375"/>
                <a:ext cx="283181" cy="73731"/>
              </a:xfrm>
              <a:custGeom>
                <a:avLst/>
                <a:gdLst/>
                <a:ahLst/>
                <a:cxnLst/>
                <a:rect l="l" t="t" r="r" b="b"/>
                <a:pathLst>
                  <a:path w="3012" h="1678" extrusionOk="0">
                    <a:moveTo>
                      <a:pt x="1202" y="1"/>
                    </a:moveTo>
                    <a:lnTo>
                      <a:pt x="1202" y="1268"/>
                    </a:lnTo>
                    <a:lnTo>
                      <a:pt x="53" y="1625"/>
                    </a:lnTo>
                    <a:lnTo>
                      <a:pt x="0" y="1678"/>
                    </a:lnTo>
                    <a:lnTo>
                      <a:pt x="3012" y="1678"/>
                    </a:lnTo>
                    <a:lnTo>
                      <a:pt x="2959" y="1625"/>
                    </a:lnTo>
                    <a:lnTo>
                      <a:pt x="1810" y="1268"/>
                    </a:lnTo>
                    <a:lnTo>
                      <a:pt x="1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8"/>
              <p:cNvSpPr/>
              <p:nvPr/>
            </p:nvSpPr>
            <p:spPr>
              <a:xfrm>
                <a:off x="9177735" y="2066194"/>
                <a:ext cx="434643" cy="522996"/>
              </a:xfrm>
              <a:custGeom>
                <a:avLst/>
                <a:gdLst/>
                <a:ahLst/>
                <a:cxnLst/>
                <a:rect l="l" t="t" r="r" b="b"/>
                <a:pathLst>
                  <a:path w="4623" h="5931" extrusionOk="0">
                    <a:moveTo>
                      <a:pt x="2576" y="159"/>
                    </a:moveTo>
                    <a:cubicBezTo>
                      <a:pt x="3830" y="766"/>
                      <a:pt x="4504" y="2153"/>
                      <a:pt x="4187" y="3500"/>
                    </a:cubicBezTo>
                    <a:cubicBezTo>
                      <a:pt x="3885" y="4851"/>
                      <a:pt x="2698" y="5811"/>
                      <a:pt x="1310" y="5811"/>
                    </a:cubicBezTo>
                    <a:cubicBezTo>
                      <a:pt x="1301" y="5811"/>
                      <a:pt x="1291" y="5811"/>
                      <a:pt x="1282" y="5811"/>
                    </a:cubicBezTo>
                    <a:cubicBezTo>
                      <a:pt x="899" y="5811"/>
                      <a:pt x="516" y="5745"/>
                      <a:pt x="159" y="5587"/>
                    </a:cubicBezTo>
                    <a:lnTo>
                      <a:pt x="2576" y="159"/>
                    </a:lnTo>
                    <a:close/>
                    <a:moveTo>
                      <a:pt x="2523" y="0"/>
                    </a:moveTo>
                    <a:lnTo>
                      <a:pt x="1" y="5653"/>
                    </a:lnTo>
                    <a:lnTo>
                      <a:pt x="53" y="5679"/>
                    </a:lnTo>
                    <a:cubicBezTo>
                      <a:pt x="450" y="5851"/>
                      <a:pt x="859" y="5930"/>
                      <a:pt x="1282" y="5930"/>
                    </a:cubicBezTo>
                    <a:cubicBezTo>
                      <a:pt x="2747" y="5930"/>
                      <a:pt x="4002" y="4926"/>
                      <a:pt x="4306" y="3500"/>
                    </a:cubicBezTo>
                    <a:cubicBezTo>
                      <a:pt x="4623" y="2074"/>
                      <a:pt x="3896" y="634"/>
                      <a:pt x="2576" y="27"/>
                    </a:cubicBezTo>
                    <a:lnTo>
                      <a:pt x="2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8"/>
              <p:cNvSpPr/>
              <p:nvPr/>
            </p:nvSpPr>
            <p:spPr>
              <a:xfrm>
                <a:off x="9012641" y="2081008"/>
                <a:ext cx="572473" cy="470705"/>
              </a:xfrm>
              <a:custGeom>
                <a:avLst/>
                <a:gdLst/>
                <a:ahLst/>
                <a:cxnLst/>
                <a:rect l="l" t="t" r="r" b="b"/>
                <a:pathLst>
                  <a:path w="6089" h="5338" extrusionOk="0">
                    <a:moveTo>
                      <a:pt x="3046" y="0"/>
                    </a:moveTo>
                    <a:cubicBezTo>
                      <a:pt x="2560" y="0"/>
                      <a:pt x="2068" y="134"/>
                      <a:pt x="1624" y="414"/>
                    </a:cubicBezTo>
                    <a:cubicBezTo>
                      <a:pt x="383" y="1193"/>
                      <a:pt x="0" y="2830"/>
                      <a:pt x="779" y="4085"/>
                    </a:cubicBezTo>
                    <a:cubicBezTo>
                      <a:pt x="1283" y="4896"/>
                      <a:pt x="2151" y="5337"/>
                      <a:pt x="3041" y="5337"/>
                    </a:cubicBezTo>
                    <a:cubicBezTo>
                      <a:pt x="3528" y="5337"/>
                      <a:pt x="4020" y="5206"/>
                      <a:pt x="4464" y="4930"/>
                    </a:cubicBezTo>
                    <a:cubicBezTo>
                      <a:pt x="5705" y="4151"/>
                      <a:pt x="6088" y="2500"/>
                      <a:pt x="5309" y="1259"/>
                    </a:cubicBezTo>
                    <a:cubicBezTo>
                      <a:pt x="4805" y="447"/>
                      <a:pt x="3936" y="0"/>
                      <a:pt x="3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8"/>
              <p:cNvSpPr/>
              <p:nvPr/>
            </p:nvSpPr>
            <p:spPr>
              <a:xfrm>
                <a:off x="9145487" y="2082507"/>
                <a:ext cx="238428" cy="402983"/>
              </a:xfrm>
              <a:custGeom>
                <a:avLst/>
                <a:gdLst/>
                <a:ahLst/>
                <a:cxnLst/>
                <a:rect l="l" t="t" r="r" b="b"/>
                <a:pathLst>
                  <a:path w="2536" h="4570" extrusionOk="0">
                    <a:moveTo>
                      <a:pt x="1426" y="0"/>
                    </a:moveTo>
                    <a:cubicBezTo>
                      <a:pt x="1017" y="27"/>
                      <a:pt x="634" y="159"/>
                      <a:pt x="291" y="357"/>
                    </a:cubicBezTo>
                    <a:lnTo>
                      <a:pt x="132" y="621"/>
                    </a:lnTo>
                    <a:lnTo>
                      <a:pt x="0" y="832"/>
                    </a:lnTo>
                    <a:lnTo>
                      <a:pt x="53" y="832"/>
                    </a:lnTo>
                    <a:lnTo>
                      <a:pt x="145" y="740"/>
                    </a:lnTo>
                    <a:lnTo>
                      <a:pt x="291" y="529"/>
                    </a:lnTo>
                    <a:lnTo>
                      <a:pt x="145" y="832"/>
                    </a:lnTo>
                    <a:lnTo>
                      <a:pt x="27" y="964"/>
                    </a:lnTo>
                    <a:lnTo>
                      <a:pt x="145" y="1123"/>
                    </a:lnTo>
                    <a:lnTo>
                      <a:pt x="423" y="1413"/>
                    </a:lnTo>
                    <a:lnTo>
                      <a:pt x="489" y="1625"/>
                    </a:lnTo>
                    <a:lnTo>
                      <a:pt x="740" y="1823"/>
                    </a:lnTo>
                    <a:lnTo>
                      <a:pt x="647" y="1968"/>
                    </a:lnTo>
                    <a:lnTo>
                      <a:pt x="423" y="2100"/>
                    </a:lnTo>
                    <a:lnTo>
                      <a:pt x="264" y="2377"/>
                    </a:lnTo>
                    <a:cubicBezTo>
                      <a:pt x="264" y="2377"/>
                      <a:pt x="594" y="2932"/>
                      <a:pt x="594" y="2959"/>
                    </a:cubicBezTo>
                    <a:cubicBezTo>
                      <a:pt x="594" y="2985"/>
                      <a:pt x="528" y="3289"/>
                      <a:pt x="528" y="3289"/>
                    </a:cubicBezTo>
                    <a:lnTo>
                      <a:pt x="304" y="3817"/>
                    </a:lnTo>
                    <a:lnTo>
                      <a:pt x="225" y="4292"/>
                    </a:lnTo>
                    <a:lnTo>
                      <a:pt x="330" y="4570"/>
                    </a:lnTo>
                    <a:lnTo>
                      <a:pt x="423" y="4517"/>
                    </a:lnTo>
                    <a:lnTo>
                      <a:pt x="489" y="4306"/>
                    </a:lnTo>
                    <a:lnTo>
                      <a:pt x="687" y="4094"/>
                    </a:lnTo>
                    <a:lnTo>
                      <a:pt x="1308" y="3936"/>
                    </a:lnTo>
                    <a:lnTo>
                      <a:pt x="1519" y="3685"/>
                    </a:lnTo>
                    <a:lnTo>
                      <a:pt x="1743" y="3685"/>
                    </a:lnTo>
                    <a:lnTo>
                      <a:pt x="2113" y="3487"/>
                    </a:lnTo>
                    <a:lnTo>
                      <a:pt x="2179" y="3342"/>
                    </a:lnTo>
                    <a:lnTo>
                      <a:pt x="2443" y="3223"/>
                    </a:lnTo>
                    <a:lnTo>
                      <a:pt x="2536" y="3104"/>
                    </a:lnTo>
                    <a:lnTo>
                      <a:pt x="2113" y="2853"/>
                    </a:lnTo>
                    <a:lnTo>
                      <a:pt x="2087" y="2708"/>
                    </a:lnTo>
                    <a:lnTo>
                      <a:pt x="1875" y="2668"/>
                    </a:lnTo>
                    <a:lnTo>
                      <a:pt x="1875" y="2404"/>
                    </a:lnTo>
                    <a:lnTo>
                      <a:pt x="1638" y="2259"/>
                    </a:lnTo>
                    <a:lnTo>
                      <a:pt x="1374" y="1876"/>
                    </a:lnTo>
                    <a:lnTo>
                      <a:pt x="1057" y="1691"/>
                    </a:lnTo>
                    <a:lnTo>
                      <a:pt x="740" y="1744"/>
                    </a:lnTo>
                    <a:lnTo>
                      <a:pt x="594" y="1638"/>
                    </a:lnTo>
                    <a:lnTo>
                      <a:pt x="568" y="1479"/>
                    </a:lnTo>
                    <a:lnTo>
                      <a:pt x="634" y="1400"/>
                    </a:lnTo>
                    <a:lnTo>
                      <a:pt x="634" y="1308"/>
                    </a:lnTo>
                    <a:lnTo>
                      <a:pt x="515" y="1189"/>
                    </a:lnTo>
                    <a:lnTo>
                      <a:pt x="727" y="1083"/>
                    </a:lnTo>
                    <a:lnTo>
                      <a:pt x="594" y="1057"/>
                    </a:lnTo>
                    <a:lnTo>
                      <a:pt x="423" y="1123"/>
                    </a:lnTo>
                    <a:lnTo>
                      <a:pt x="330" y="1057"/>
                    </a:lnTo>
                    <a:lnTo>
                      <a:pt x="489" y="819"/>
                    </a:lnTo>
                    <a:lnTo>
                      <a:pt x="660" y="727"/>
                    </a:lnTo>
                    <a:lnTo>
                      <a:pt x="872" y="740"/>
                    </a:lnTo>
                    <a:lnTo>
                      <a:pt x="1017" y="793"/>
                    </a:lnTo>
                    <a:lnTo>
                      <a:pt x="1004" y="938"/>
                    </a:lnTo>
                    <a:lnTo>
                      <a:pt x="951" y="1096"/>
                    </a:lnTo>
                    <a:lnTo>
                      <a:pt x="1096" y="1096"/>
                    </a:lnTo>
                    <a:lnTo>
                      <a:pt x="1202" y="819"/>
                    </a:lnTo>
                    <a:lnTo>
                      <a:pt x="1479" y="740"/>
                    </a:lnTo>
                    <a:lnTo>
                      <a:pt x="1651" y="608"/>
                    </a:lnTo>
                    <a:lnTo>
                      <a:pt x="1809" y="647"/>
                    </a:lnTo>
                    <a:lnTo>
                      <a:pt x="1994" y="542"/>
                    </a:lnTo>
                    <a:lnTo>
                      <a:pt x="1994" y="423"/>
                    </a:lnTo>
                    <a:lnTo>
                      <a:pt x="1598" y="423"/>
                    </a:lnTo>
                    <a:lnTo>
                      <a:pt x="1321" y="251"/>
                    </a:lnTo>
                    <a:lnTo>
                      <a:pt x="1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8"/>
              <p:cNvSpPr/>
              <p:nvPr/>
            </p:nvSpPr>
            <p:spPr>
              <a:xfrm>
                <a:off x="9228599" y="2188500"/>
                <a:ext cx="56034" cy="31480"/>
              </a:xfrm>
              <a:custGeom>
                <a:avLst/>
                <a:gdLst/>
                <a:ahLst/>
                <a:cxnLst/>
                <a:rect l="l" t="t" r="r" b="b"/>
                <a:pathLst>
                  <a:path w="596" h="357" extrusionOk="0">
                    <a:moveTo>
                      <a:pt x="1" y="0"/>
                    </a:moveTo>
                    <a:lnTo>
                      <a:pt x="173" y="145"/>
                    </a:lnTo>
                    <a:lnTo>
                      <a:pt x="331" y="238"/>
                    </a:lnTo>
                    <a:lnTo>
                      <a:pt x="503" y="357"/>
                    </a:lnTo>
                    <a:lnTo>
                      <a:pt x="595" y="357"/>
                    </a:lnTo>
                    <a:lnTo>
                      <a:pt x="384" y="198"/>
                    </a:lnTo>
                    <a:lnTo>
                      <a:pt x="1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8"/>
              <p:cNvSpPr/>
              <p:nvPr/>
            </p:nvSpPr>
            <p:spPr>
              <a:xfrm>
                <a:off x="9291967" y="2082507"/>
                <a:ext cx="86966" cy="55994"/>
              </a:xfrm>
              <a:custGeom>
                <a:avLst/>
                <a:gdLst/>
                <a:ahLst/>
                <a:cxnLst/>
                <a:rect l="l" t="t" r="r" b="b"/>
                <a:pathLst>
                  <a:path w="925" h="635" extrusionOk="0">
                    <a:moveTo>
                      <a:pt x="1" y="0"/>
                    </a:moveTo>
                    <a:lnTo>
                      <a:pt x="1" y="132"/>
                    </a:lnTo>
                    <a:lnTo>
                      <a:pt x="93" y="238"/>
                    </a:lnTo>
                    <a:lnTo>
                      <a:pt x="133" y="357"/>
                    </a:lnTo>
                    <a:lnTo>
                      <a:pt x="516" y="397"/>
                    </a:lnTo>
                    <a:lnTo>
                      <a:pt x="753" y="476"/>
                    </a:lnTo>
                    <a:lnTo>
                      <a:pt x="872" y="634"/>
                    </a:lnTo>
                    <a:lnTo>
                      <a:pt x="925" y="595"/>
                    </a:lnTo>
                    <a:lnTo>
                      <a:pt x="925" y="357"/>
                    </a:lnTo>
                    <a:lnTo>
                      <a:pt x="793" y="264"/>
                    </a:lnTo>
                    <a:lnTo>
                      <a:pt x="727" y="159"/>
                    </a:lnTo>
                    <a:lnTo>
                      <a:pt x="634" y="159"/>
                    </a:lnTo>
                    <a:lnTo>
                      <a:pt x="463" y="278"/>
                    </a:lnTo>
                    <a:lnTo>
                      <a:pt x="317" y="278"/>
                    </a:lnTo>
                    <a:lnTo>
                      <a:pt x="357" y="198"/>
                    </a:lnTo>
                    <a:lnTo>
                      <a:pt x="291" y="80"/>
                    </a:lnTo>
                    <a:lnTo>
                      <a:pt x="502" y="80"/>
                    </a:lnTo>
                    <a:lnTo>
                      <a:pt x="555" y="40"/>
                    </a:lnTo>
                    <a:cubicBezTo>
                      <a:pt x="397" y="14"/>
                      <a:pt x="238"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8"/>
              <p:cNvSpPr/>
              <p:nvPr/>
            </p:nvSpPr>
            <p:spPr>
              <a:xfrm>
                <a:off x="9501814" y="2201286"/>
                <a:ext cx="27359" cy="44355"/>
              </a:xfrm>
              <a:custGeom>
                <a:avLst/>
                <a:gdLst/>
                <a:ahLst/>
                <a:cxnLst/>
                <a:rect l="l" t="t" r="r" b="b"/>
                <a:pathLst>
                  <a:path w="291" h="503" extrusionOk="0">
                    <a:moveTo>
                      <a:pt x="159" y="0"/>
                    </a:moveTo>
                    <a:lnTo>
                      <a:pt x="106" y="40"/>
                    </a:lnTo>
                    <a:lnTo>
                      <a:pt x="66" y="159"/>
                    </a:lnTo>
                    <a:lnTo>
                      <a:pt x="0" y="212"/>
                    </a:lnTo>
                    <a:lnTo>
                      <a:pt x="132" y="502"/>
                    </a:lnTo>
                    <a:lnTo>
                      <a:pt x="185" y="502"/>
                    </a:lnTo>
                    <a:lnTo>
                      <a:pt x="185" y="370"/>
                    </a:lnTo>
                    <a:lnTo>
                      <a:pt x="291" y="251"/>
                    </a:lnTo>
                    <a:cubicBezTo>
                      <a:pt x="251" y="172"/>
                      <a:pt x="212" y="80"/>
                      <a:pt x="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8"/>
              <p:cNvSpPr/>
              <p:nvPr/>
            </p:nvSpPr>
            <p:spPr>
              <a:xfrm>
                <a:off x="9473232" y="2248991"/>
                <a:ext cx="77094" cy="230679"/>
              </a:xfrm>
              <a:custGeom>
                <a:avLst/>
                <a:gdLst/>
                <a:ahLst/>
                <a:cxnLst/>
                <a:rect l="l" t="t" r="r" b="b"/>
                <a:pathLst>
                  <a:path w="820" h="2616" extrusionOk="0">
                    <a:moveTo>
                      <a:pt x="489" y="1"/>
                    </a:moveTo>
                    <a:lnTo>
                      <a:pt x="304" y="146"/>
                    </a:lnTo>
                    <a:lnTo>
                      <a:pt x="146" y="265"/>
                    </a:lnTo>
                    <a:lnTo>
                      <a:pt x="146" y="331"/>
                    </a:lnTo>
                    <a:lnTo>
                      <a:pt x="1" y="476"/>
                    </a:lnTo>
                    <a:lnTo>
                      <a:pt x="67" y="899"/>
                    </a:lnTo>
                    <a:lnTo>
                      <a:pt x="120" y="1229"/>
                    </a:lnTo>
                    <a:lnTo>
                      <a:pt x="304" y="1335"/>
                    </a:lnTo>
                    <a:lnTo>
                      <a:pt x="529" y="1388"/>
                    </a:lnTo>
                    <a:lnTo>
                      <a:pt x="582" y="1559"/>
                    </a:lnTo>
                    <a:lnTo>
                      <a:pt x="489" y="2048"/>
                    </a:lnTo>
                    <a:lnTo>
                      <a:pt x="133" y="2391"/>
                    </a:lnTo>
                    <a:lnTo>
                      <a:pt x="80" y="2616"/>
                    </a:lnTo>
                    <a:cubicBezTo>
                      <a:pt x="555" y="2114"/>
                      <a:pt x="819" y="1454"/>
                      <a:pt x="819" y="767"/>
                    </a:cubicBezTo>
                    <a:cubicBezTo>
                      <a:pt x="819" y="529"/>
                      <a:pt x="780" y="291"/>
                      <a:pt x="727" y="67"/>
                    </a:cubicBezTo>
                    <a:lnTo>
                      <a:pt x="5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8" name="Google Shape;3338;p48"/>
            <p:cNvSpPr/>
            <p:nvPr/>
          </p:nvSpPr>
          <p:spPr>
            <a:xfrm>
              <a:off x="8698434"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8"/>
            <p:cNvSpPr/>
            <p:nvPr/>
          </p:nvSpPr>
          <p:spPr>
            <a:xfrm>
              <a:off x="8677900" y="2798700"/>
              <a:ext cx="869973" cy="1368377"/>
            </a:xfrm>
            <a:custGeom>
              <a:avLst/>
              <a:gdLst/>
              <a:ahLst/>
              <a:cxnLst/>
              <a:rect l="l" t="t" r="r" b="b"/>
              <a:pathLst>
                <a:path w="9457" h="15518" extrusionOk="0">
                  <a:moveTo>
                    <a:pt x="317" y="0"/>
                  </a:moveTo>
                  <a:lnTo>
                    <a:pt x="0" y="13497"/>
                  </a:lnTo>
                  <a:lnTo>
                    <a:pt x="9284" y="15518"/>
                  </a:lnTo>
                  <a:lnTo>
                    <a:pt x="9456" y="304"/>
                  </a:lnTo>
                  <a:lnTo>
                    <a:pt x="3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8"/>
            <p:cNvSpPr/>
            <p:nvPr/>
          </p:nvSpPr>
          <p:spPr>
            <a:xfrm>
              <a:off x="9506796" y="2847557"/>
              <a:ext cx="2562823" cy="1285753"/>
            </a:xfrm>
            <a:custGeom>
              <a:avLst/>
              <a:gdLst/>
              <a:ahLst/>
              <a:cxnLst/>
              <a:rect l="l" t="t" r="r" b="b"/>
              <a:pathLst>
                <a:path w="27259" h="14581" extrusionOk="0">
                  <a:moveTo>
                    <a:pt x="0" y="1"/>
                  </a:moveTo>
                  <a:lnTo>
                    <a:pt x="0" y="14581"/>
                  </a:lnTo>
                  <a:lnTo>
                    <a:pt x="27259" y="13432"/>
                  </a:lnTo>
                  <a:lnTo>
                    <a:pt x="272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8"/>
            <p:cNvSpPr/>
            <p:nvPr/>
          </p:nvSpPr>
          <p:spPr>
            <a:xfrm>
              <a:off x="9506796" y="2847557"/>
              <a:ext cx="196215" cy="1733002"/>
            </a:xfrm>
            <a:custGeom>
              <a:avLst/>
              <a:gdLst/>
              <a:ahLst/>
              <a:cxnLst/>
              <a:rect l="l" t="t" r="r" b="b"/>
              <a:pathLst>
                <a:path w="2087" h="19653" extrusionOk="0">
                  <a:moveTo>
                    <a:pt x="0" y="1"/>
                  </a:moveTo>
                  <a:lnTo>
                    <a:pt x="0" y="19652"/>
                  </a:lnTo>
                  <a:lnTo>
                    <a:pt x="621" y="19652"/>
                  </a:lnTo>
                  <a:lnTo>
                    <a:pt x="20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8"/>
            <p:cNvSpPr/>
            <p:nvPr/>
          </p:nvSpPr>
          <p:spPr>
            <a:xfrm>
              <a:off x="8664964" y="2761405"/>
              <a:ext cx="196215" cy="1635122"/>
            </a:xfrm>
            <a:custGeom>
              <a:avLst/>
              <a:gdLst/>
              <a:ahLst/>
              <a:cxnLst/>
              <a:rect l="l" t="t" r="r" b="b"/>
              <a:pathLst>
                <a:path w="2087" h="18543" extrusionOk="0">
                  <a:moveTo>
                    <a:pt x="0" y="1"/>
                  </a:moveTo>
                  <a:lnTo>
                    <a:pt x="0" y="18543"/>
                  </a:lnTo>
                  <a:lnTo>
                    <a:pt x="621" y="18543"/>
                  </a:lnTo>
                  <a:lnTo>
                    <a:pt x="20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8"/>
            <p:cNvSpPr/>
            <p:nvPr/>
          </p:nvSpPr>
          <p:spPr>
            <a:xfrm>
              <a:off x="8600374" y="2713700"/>
              <a:ext cx="906517" cy="133945"/>
            </a:xfrm>
            <a:custGeom>
              <a:avLst/>
              <a:gdLst/>
              <a:ahLst/>
              <a:cxnLst/>
              <a:rect l="l" t="t" r="r" b="b"/>
              <a:pathLst>
                <a:path w="9642" h="1519" extrusionOk="0">
                  <a:moveTo>
                    <a:pt x="0" y="0"/>
                  </a:moveTo>
                  <a:lnTo>
                    <a:pt x="0" y="898"/>
                  </a:lnTo>
                  <a:lnTo>
                    <a:pt x="9641" y="1519"/>
                  </a:lnTo>
                  <a:lnTo>
                    <a:pt x="9641" y="370"/>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8"/>
            <p:cNvSpPr/>
            <p:nvPr/>
          </p:nvSpPr>
          <p:spPr>
            <a:xfrm>
              <a:off x="9506796" y="2745092"/>
              <a:ext cx="2672071" cy="102553"/>
            </a:xfrm>
            <a:custGeom>
              <a:avLst/>
              <a:gdLst/>
              <a:ahLst/>
              <a:cxnLst/>
              <a:rect l="l" t="t" r="r" b="b"/>
              <a:pathLst>
                <a:path w="28421" h="1163" extrusionOk="0">
                  <a:moveTo>
                    <a:pt x="0" y="1"/>
                  </a:moveTo>
                  <a:lnTo>
                    <a:pt x="0" y="1163"/>
                  </a:lnTo>
                  <a:lnTo>
                    <a:pt x="28421" y="1163"/>
                  </a:lnTo>
                  <a:lnTo>
                    <a:pt x="284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8"/>
            <p:cNvSpPr/>
            <p:nvPr/>
          </p:nvSpPr>
          <p:spPr>
            <a:xfrm>
              <a:off x="9506796" y="2847557"/>
              <a:ext cx="2562823" cy="617348"/>
            </a:xfrm>
            <a:custGeom>
              <a:avLst/>
              <a:gdLst/>
              <a:ahLst/>
              <a:cxnLst/>
              <a:rect l="l" t="t" r="r" b="b"/>
              <a:pathLst>
                <a:path w="27259" h="7001" extrusionOk="0">
                  <a:moveTo>
                    <a:pt x="0" y="1"/>
                  </a:moveTo>
                  <a:lnTo>
                    <a:pt x="0" y="1401"/>
                  </a:lnTo>
                  <a:lnTo>
                    <a:pt x="27259" y="7000"/>
                  </a:lnTo>
                  <a:lnTo>
                    <a:pt x="272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8"/>
            <p:cNvSpPr/>
            <p:nvPr/>
          </p:nvSpPr>
          <p:spPr>
            <a:xfrm>
              <a:off x="8698434" y="3980670"/>
              <a:ext cx="59701" cy="415857"/>
            </a:xfrm>
            <a:custGeom>
              <a:avLst/>
              <a:gdLst/>
              <a:ahLst/>
              <a:cxnLst/>
              <a:rect l="l" t="t" r="r" b="b"/>
              <a:pathLst>
                <a:path w="635" h="4716" extrusionOk="0">
                  <a:moveTo>
                    <a:pt x="635" y="1"/>
                  </a:moveTo>
                  <a:lnTo>
                    <a:pt x="1" y="4716"/>
                  </a:lnTo>
                  <a:lnTo>
                    <a:pt x="265" y="4716"/>
                  </a:lnTo>
                  <a:lnTo>
                    <a:pt x="6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8"/>
            <p:cNvSpPr/>
            <p:nvPr/>
          </p:nvSpPr>
          <p:spPr>
            <a:xfrm>
              <a:off x="9545250" y="4231101"/>
              <a:ext cx="49735" cy="349457"/>
            </a:xfrm>
            <a:custGeom>
              <a:avLst/>
              <a:gdLst/>
              <a:ahLst/>
              <a:cxnLst/>
              <a:rect l="l" t="t" r="r" b="b"/>
              <a:pathLst>
                <a:path w="529" h="3963" extrusionOk="0">
                  <a:moveTo>
                    <a:pt x="529" y="0"/>
                  </a:moveTo>
                  <a:lnTo>
                    <a:pt x="1" y="3962"/>
                  </a:lnTo>
                  <a:lnTo>
                    <a:pt x="212" y="3962"/>
                  </a:lnTo>
                  <a:lnTo>
                    <a:pt x="5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8"/>
            <p:cNvSpPr/>
            <p:nvPr/>
          </p:nvSpPr>
          <p:spPr>
            <a:xfrm>
              <a:off x="8664964" y="2796324"/>
              <a:ext cx="841927" cy="174773"/>
            </a:xfrm>
            <a:custGeom>
              <a:avLst/>
              <a:gdLst/>
              <a:ahLst/>
              <a:cxnLst/>
              <a:rect l="l" t="t" r="r" b="b"/>
              <a:pathLst>
                <a:path w="8955" h="1982" extrusionOk="0">
                  <a:moveTo>
                    <a:pt x="0" y="1"/>
                  </a:moveTo>
                  <a:lnTo>
                    <a:pt x="0" y="331"/>
                  </a:lnTo>
                  <a:lnTo>
                    <a:pt x="8954" y="1982"/>
                  </a:lnTo>
                  <a:lnTo>
                    <a:pt x="8954" y="582"/>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9" name="Google Shape;3349;p48"/>
          <p:cNvGrpSpPr/>
          <p:nvPr/>
        </p:nvGrpSpPr>
        <p:grpSpPr>
          <a:xfrm>
            <a:off x="-656555" y="2994141"/>
            <a:ext cx="1133441" cy="1842956"/>
            <a:chOff x="-668855" y="2961316"/>
            <a:chExt cx="1133441" cy="1842956"/>
          </a:xfrm>
        </p:grpSpPr>
        <p:sp>
          <p:nvSpPr>
            <p:cNvPr id="3350" name="Google Shape;3350;p48"/>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48"/>
            <p:cNvGrpSpPr/>
            <p:nvPr/>
          </p:nvGrpSpPr>
          <p:grpSpPr>
            <a:xfrm>
              <a:off x="-668855" y="2961316"/>
              <a:ext cx="1133441" cy="1830531"/>
              <a:chOff x="-668855" y="2961316"/>
              <a:chExt cx="1133441" cy="1830531"/>
            </a:xfrm>
          </p:grpSpPr>
          <p:sp>
            <p:nvSpPr>
              <p:cNvPr id="3352" name="Google Shape;3352;p48"/>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8"/>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4" name="Google Shape;3354;p48"/>
              <p:cNvGrpSpPr/>
              <p:nvPr/>
            </p:nvGrpSpPr>
            <p:grpSpPr>
              <a:xfrm>
                <a:off x="-668855" y="2961316"/>
                <a:ext cx="1133441" cy="1830531"/>
                <a:chOff x="4722745" y="2927241"/>
                <a:chExt cx="1133441" cy="1830531"/>
              </a:xfrm>
            </p:grpSpPr>
            <p:sp>
              <p:nvSpPr>
                <p:cNvPr id="3355" name="Google Shape;3355;p48"/>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8"/>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8"/>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8"/>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8"/>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8"/>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8"/>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8"/>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8"/>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8"/>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8"/>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8"/>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8"/>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8"/>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8"/>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0" name="Google Shape;3370;p48"/>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8"/>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8"/>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8"/>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8"/>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8"/>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76" name="Google Shape;3376;p4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only 4">
  <p:cSld name="CUSTOM_1_1_1_1_1">
    <p:spTree>
      <p:nvGrpSpPr>
        <p:cNvPr id="1" name="Shape 3377"/>
        <p:cNvGrpSpPr/>
        <p:nvPr/>
      </p:nvGrpSpPr>
      <p:grpSpPr>
        <a:xfrm>
          <a:off x="0" y="0"/>
          <a:ext cx="0" cy="0"/>
          <a:chOff x="0" y="0"/>
          <a:chExt cx="0" cy="0"/>
        </a:xfrm>
      </p:grpSpPr>
      <p:sp>
        <p:nvSpPr>
          <p:cNvPr id="3378" name="Google Shape;3378;p4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381" name="Google Shape;3381;p49"/>
          <p:cNvGrpSpPr/>
          <p:nvPr/>
        </p:nvGrpSpPr>
        <p:grpSpPr>
          <a:xfrm>
            <a:off x="2936544" y="-329546"/>
            <a:ext cx="2934233" cy="708308"/>
            <a:chOff x="2375925" y="3297600"/>
            <a:chExt cx="735950" cy="177650"/>
          </a:xfrm>
        </p:grpSpPr>
        <p:sp>
          <p:nvSpPr>
            <p:cNvPr id="3382" name="Google Shape;3382;p4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49"/>
          <p:cNvGrpSpPr/>
          <p:nvPr/>
        </p:nvGrpSpPr>
        <p:grpSpPr>
          <a:xfrm>
            <a:off x="-656555" y="2994141"/>
            <a:ext cx="1133441" cy="1842956"/>
            <a:chOff x="-668855" y="2961316"/>
            <a:chExt cx="1133441" cy="1842956"/>
          </a:xfrm>
        </p:grpSpPr>
        <p:sp>
          <p:nvSpPr>
            <p:cNvPr id="3389" name="Google Shape;3389;p49"/>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0" name="Google Shape;3390;p49"/>
            <p:cNvGrpSpPr/>
            <p:nvPr/>
          </p:nvGrpSpPr>
          <p:grpSpPr>
            <a:xfrm>
              <a:off x="-668855" y="2961316"/>
              <a:ext cx="1133441" cy="1830531"/>
              <a:chOff x="-668855" y="2961316"/>
              <a:chExt cx="1133441" cy="1830531"/>
            </a:xfrm>
          </p:grpSpPr>
          <p:sp>
            <p:nvSpPr>
              <p:cNvPr id="3391" name="Google Shape;3391;p49"/>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9"/>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3" name="Google Shape;3393;p49"/>
              <p:cNvGrpSpPr/>
              <p:nvPr/>
            </p:nvGrpSpPr>
            <p:grpSpPr>
              <a:xfrm>
                <a:off x="-668855" y="2961316"/>
                <a:ext cx="1133441" cy="1830531"/>
                <a:chOff x="4722745" y="2927241"/>
                <a:chExt cx="1133441" cy="1830531"/>
              </a:xfrm>
            </p:grpSpPr>
            <p:sp>
              <p:nvSpPr>
                <p:cNvPr id="3394" name="Google Shape;3394;p49"/>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9"/>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9"/>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9"/>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9"/>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9"/>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9"/>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9"/>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9"/>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9"/>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9"/>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9"/>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9"/>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9"/>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9"/>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49"/>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9"/>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9"/>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9"/>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9"/>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9"/>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49"/>
          <p:cNvGrpSpPr/>
          <p:nvPr/>
        </p:nvGrpSpPr>
        <p:grpSpPr>
          <a:xfrm>
            <a:off x="7738198" y="526625"/>
            <a:ext cx="1793806" cy="1146767"/>
            <a:chOff x="2413900" y="1707875"/>
            <a:chExt cx="835650" cy="534225"/>
          </a:xfrm>
        </p:grpSpPr>
        <p:sp>
          <p:nvSpPr>
            <p:cNvPr id="3416" name="Google Shape;3416;p49"/>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9"/>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9"/>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9"/>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9"/>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9"/>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9"/>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23" name="Google Shape;3423;p49"/>
            <p:cNvSpPr/>
            <p:nvPr/>
          </p:nvSpPr>
          <p:spPr>
            <a:xfrm>
              <a:off x="2455825" y="1763000"/>
              <a:ext cx="735625" cy="364200"/>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9"/>
            <p:cNvSpPr/>
            <p:nvPr/>
          </p:nvSpPr>
          <p:spPr>
            <a:xfrm>
              <a:off x="2479700" y="1827050"/>
              <a:ext cx="305325" cy="38025"/>
            </a:xfrm>
            <a:custGeom>
              <a:avLst/>
              <a:gdLst/>
              <a:ahLst/>
              <a:cxnLst/>
              <a:rect l="l" t="t" r="r" b="b"/>
              <a:pathLst>
                <a:path w="12213" h="1521" extrusionOk="0">
                  <a:moveTo>
                    <a:pt x="12120" y="1"/>
                  </a:moveTo>
                  <a:lnTo>
                    <a:pt x="115" y="1361"/>
                  </a:lnTo>
                  <a:cubicBezTo>
                    <a:pt x="1" y="1374"/>
                    <a:pt x="21" y="1520"/>
                    <a:pt x="116" y="1520"/>
                  </a:cubicBezTo>
                  <a:cubicBezTo>
                    <a:pt x="120" y="1520"/>
                    <a:pt x="124" y="1520"/>
                    <a:pt x="128" y="1519"/>
                  </a:cubicBezTo>
                  <a:lnTo>
                    <a:pt x="12133" y="172"/>
                  </a:lnTo>
                  <a:cubicBezTo>
                    <a:pt x="12186" y="159"/>
                    <a:pt x="12212" y="119"/>
                    <a:pt x="12212" y="80"/>
                  </a:cubicBezTo>
                  <a:cubicBezTo>
                    <a:pt x="12199" y="27"/>
                    <a:pt x="12159" y="1"/>
                    <a:pt x="12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9"/>
            <p:cNvSpPr/>
            <p:nvPr/>
          </p:nvSpPr>
          <p:spPr>
            <a:xfrm>
              <a:off x="2488500" y="1796350"/>
              <a:ext cx="293875" cy="67975"/>
            </a:xfrm>
            <a:custGeom>
              <a:avLst/>
              <a:gdLst/>
              <a:ahLst/>
              <a:cxnLst/>
              <a:rect l="l" t="t" r="r" b="b"/>
              <a:pathLst>
                <a:path w="11755" h="2719" extrusionOk="0">
                  <a:moveTo>
                    <a:pt x="9074" y="0"/>
                  </a:moveTo>
                  <a:cubicBezTo>
                    <a:pt x="7819" y="0"/>
                    <a:pt x="7053" y="502"/>
                    <a:pt x="6617" y="938"/>
                  </a:cubicBezTo>
                  <a:cubicBezTo>
                    <a:pt x="6380" y="1163"/>
                    <a:pt x="6195" y="1440"/>
                    <a:pt x="6036" y="1730"/>
                  </a:cubicBezTo>
                  <a:cubicBezTo>
                    <a:pt x="5851" y="1479"/>
                    <a:pt x="5640" y="1255"/>
                    <a:pt x="5376" y="1070"/>
                  </a:cubicBezTo>
                  <a:cubicBezTo>
                    <a:pt x="4848" y="701"/>
                    <a:pt x="4221" y="505"/>
                    <a:pt x="3588" y="505"/>
                  </a:cubicBezTo>
                  <a:cubicBezTo>
                    <a:pt x="3383" y="505"/>
                    <a:pt x="3176" y="526"/>
                    <a:pt x="2972" y="568"/>
                  </a:cubicBezTo>
                  <a:cubicBezTo>
                    <a:pt x="767" y="925"/>
                    <a:pt x="14" y="2589"/>
                    <a:pt x="14" y="2602"/>
                  </a:cubicBezTo>
                  <a:cubicBezTo>
                    <a:pt x="1" y="2642"/>
                    <a:pt x="14" y="2694"/>
                    <a:pt x="54" y="2708"/>
                  </a:cubicBezTo>
                  <a:cubicBezTo>
                    <a:pt x="65" y="2715"/>
                    <a:pt x="77" y="2718"/>
                    <a:pt x="89" y="2718"/>
                  </a:cubicBezTo>
                  <a:cubicBezTo>
                    <a:pt x="121" y="2718"/>
                    <a:pt x="153" y="2697"/>
                    <a:pt x="172" y="2668"/>
                  </a:cubicBezTo>
                  <a:cubicBezTo>
                    <a:pt x="172" y="2655"/>
                    <a:pt x="886" y="1070"/>
                    <a:pt x="2999" y="727"/>
                  </a:cubicBezTo>
                  <a:cubicBezTo>
                    <a:pt x="3192" y="688"/>
                    <a:pt x="3386" y="669"/>
                    <a:pt x="3580" y="669"/>
                  </a:cubicBezTo>
                  <a:cubicBezTo>
                    <a:pt x="4181" y="669"/>
                    <a:pt x="4774" y="852"/>
                    <a:pt x="5283" y="1202"/>
                  </a:cubicBezTo>
                  <a:cubicBezTo>
                    <a:pt x="5561" y="1400"/>
                    <a:pt x="5798" y="1651"/>
                    <a:pt x="5983" y="1942"/>
                  </a:cubicBezTo>
                  <a:cubicBezTo>
                    <a:pt x="6001" y="1971"/>
                    <a:pt x="6030" y="1985"/>
                    <a:pt x="6057" y="1985"/>
                  </a:cubicBezTo>
                  <a:cubicBezTo>
                    <a:pt x="6090" y="1985"/>
                    <a:pt x="6121" y="1965"/>
                    <a:pt x="6129" y="1929"/>
                  </a:cubicBezTo>
                  <a:cubicBezTo>
                    <a:pt x="6274" y="1598"/>
                    <a:pt x="6485" y="1295"/>
                    <a:pt x="6749" y="1044"/>
                  </a:cubicBezTo>
                  <a:cubicBezTo>
                    <a:pt x="7344" y="463"/>
                    <a:pt x="8123" y="172"/>
                    <a:pt x="9074" y="172"/>
                  </a:cubicBezTo>
                  <a:cubicBezTo>
                    <a:pt x="10883" y="172"/>
                    <a:pt x="11596" y="1361"/>
                    <a:pt x="11596" y="1374"/>
                  </a:cubicBezTo>
                  <a:cubicBezTo>
                    <a:pt x="11609" y="1400"/>
                    <a:pt x="11649" y="1413"/>
                    <a:pt x="11675" y="1413"/>
                  </a:cubicBezTo>
                  <a:cubicBezTo>
                    <a:pt x="11689" y="1413"/>
                    <a:pt x="11689" y="1400"/>
                    <a:pt x="11702" y="1400"/>
                  </a:cubicBezTo>
                  <a:cubicBezTo>
                    <a:pt x="11741" y="1374"/>
                    <a:pt x="11755" y="1321"/>
                    <a:pt x="11728" y="1281"/>
                  </a:cubicBezTo>
                  <a:cubicBezTo>
                    <a:pt x="11702" y="1242"/>
                    <a:pt x="10975" y="14"/>
                    <a:pt x="9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9"/>
            <p:cNvSpPr/>
            <p:nvPr/>
          </p:nvSpPr>
          <p:spPr>
            <a:xfrm>
              <a:off x="2477950" y="1846475"/>
              <a:ext cx="7600" cy="33500"/>
            </a:xfrm>
            <a:custGeom>
              <a:avLst/>
              <a:gdLst/>
              <a:ahLst/>
              <a:cxnLst/>
              <a:rect l="l" t="t" r="r" b="b"/>
              <a:pathLst>
                <a:path w="304" h="1340" extrusionOk="0">
                  <a:moveTo>
                    <a:pt x="95" y="0"/>
                  </a:moveTo>
                  <a:cubicBezTo>
                    <a:pt x="90" y="0"/>
                    <a:pt x="85" y="1"/>
                    <a:pt x="79" y="3"/>
                  </a:cubicBezTo>
                  <a:cubicBezTo>
                    <a:pt x="40" y="3"/>
                    <a:pt x="0" y="42"/>
                    <a:pt x="13" y="95"/>
                  </a:cubicBezTo>
                  <a:lnTo>
                    <a:pt x="145" y="1271"/>
                  </a:lnTo>
                  <a:cubicBezTo>
                    <a:pt x="145" y="1305"/>
                    <a:pt x="175" y="1339"/>
                    <a:pt x="217" y="1339"/>
                  </a:cubicBezTo>
                  <a:cubicBezTo>
                    <a:pt x="224" y="1339"/>
                    <a:pt x="231" y="1338"/>
                    <a:pt x="238" y="1337"/>
                  </a:cubicBezTo>
                  <a:cubicBezTo>
                    <a:pt x="278" y="1337"/>
                    <a:pt x="304" y="1297"/>
                    <a:pt x="304" y="1244"/>
                  </a:cubicBezTo>
                  <a:lnTo>
                    <a:pt x="172" y="69"/>
                  </a:lnTo>
                  <a:cubicBezTo>
                    <a:pt x="160" y="34"/>
                    <a:pt x="129" y="0"/>
                    <a:pt x="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9"/>
            <p:cNvSpPr/>
            <p:nvPr/>
          </p:nvSpPr>
          <p:spPr>
            <a:xfrm>
              <a:off x="2779050" y="1812200"/>
              <a:ext cx="7625" cy="33700"/>
            </a:xfrm>
            <a:custGeom>
              <a:avLst/>
              <a:gdLst/>
              <a:ahLst/>
              <a:cxnLst/>
              <a:rect l="l" t="t" r="r" b="b"/>
              <a:pathLst>
                <a:path w="305" h="1348" extrusionOk="0">
                  <a:moveTo>
                    <a:pt x="80" y="0"/>
                  </a:moveTo>
                  <a:cubicBezTo>
                    <a:pt x="27" y="13"/>
                    <a:pt x="1" y="53"/>
                    <a:pt x="1" y="93"/>
                  </a:cubicBezTo>
                  <a:lnTo>
                    <a:pt x="133" y="1281"/>
                  </a:lnTo>
                  <a:cubicBezTo>
                    <a:pt x="146" y="1321"/>
                    <a:pt x="185" y="1347"/>
                    <a:pt x="225" y="1347"/>
                  </a:cubicBezTo>
                  <a:cubicBezTo>
                    <a:pt x="278" y="1347"/>
                    <a:pt x="304" y="1295"/>
                    <a:pt x="304" y="1255"/>
                  </a:cubicBezTo>
                  <a:lnTo>
                    <a:pt x="172" y="80"/>
                  </a:lnTo>
                  <a:cubicBezTo>
                    <a:pt x="159" y="27"/>
                    <a:pt x="119" y="0"/>
                    <a:pt x="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9"/>
            <p:cNvSpPr/>
            <p:nvPr/>
          </p:nvSpPr>
          <p:spPr>
            <a:xfrm>
              <a:off x="2574350" y="1921100"/>
              <a:ext cx="244025" cy="209075"/>
            </a:xfrm>
            <a:custGeom>
              <a:avLst/>
              <a:gdLst/>
              <a:ahLst/>
              <a:cxnLst/>
              <a:rect l="l" t="t" r="r" b="b"/>
              <a:pathLst>
                <a:path w="9761" h="8363" extrusionOk="0">
                  <a:moveTo>
                    <a:pt x="5587" y="161"/>
                  </a:moveTo>
                  <a:cubicBezTo>
                    <a:pt x="7806" y="161"/>
                    <a:pt x="9615" y="1957"/>
                    <a:pt x="9615" y="4189"/>
                  </a:cubicBezTo>
                  <a:cubicBezTo>
                    <a:pt x="9615" y="6620"/>
                    <a:pt x="7625" y="8228"/>
                    <a:pt x="5553" y="8228"/>
                  </a:cubicBezTo>
                  <a:cubicBezTo>
                    <a:pt x="4563" y="8228"/>
                    <a:pt x="3554" y="7861"/>
                    <a:pt x="2734" y="7041"/>
                  </a:cubicBezTo>
                  <a:cubicBezTo>
                    <a:pt x="185" y="4506"/>
                    <a:pt x="1981" y="161"/>
                    <a:pt x="5587" y="161"/>
                  </a:cubicBezTo>
                  <a:close/>
                  <a:moveTo>
                    <a:pt x="5549" y="1"/>
                  </a:moveTo>
                  <a:cubicBezTo>
                    <a:pt x="4523" y="1"/>
                    <a:pt x="3478" y="381"/>
                    <a:pt x="2629" y="1231"/>
                  </a:cubicBezTo>
                  <a:cubicBezTo>
                    <a:pt x="1" y="3872"/>
                    <a:pt x="1863" y="8362"/>
                    <a:pt x="5587" y="8362"/>
                  </a:cubicBezTo>
                  <a:cubicBezTo>
                    <a:pt x="7885" y="8362"/>
                    <a:pt x="9760" y="6500"/>
                    <a:pt x="9760" y="4189"/>
                  </a:cubicBezTo>
                  <a:cubicBezTo>
                    <a:pt x="9760" y="1668"/>
                    <a:pt x="7697" y="1"/>
                    <a:pt x="5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9"/>
            <p:cNvSpPr/>
            <p:nvPr/>
          </p:nvSpPr>
          <p:spPr>
            <a:xfrm>
              <a:off x="2711875" y="1921650"/>
              <a:ext cx="100225" cy="105825"/>
            </a:xfrm>
            <a:custGeom>
              <a:avLst/>
              <a:gdLst/>
              <a:ahLst/>
              <a:cxnLst/>
              <a:rect l="l" t="t" r="r" b="b"/>
              <a:pathLst>
                <a:path w="4009" h="4233" extrusionOk="0">
                  <a:moveTo>
                    <a:pt x="79" y="0"/>
                  </a:moveTo>
                  <a:cubicBezTo>
                    <a:pt x="40" y="0"/>
                    <a:pt x="0" y="20"/>
                    <a:pt x="7" y="60"/>
                  </a:cubicBezTo>
                  <a:lnTo>
                    <a:pt x="7" y="4167"/>
                  </a:lnTo>
                  <a:cubicBezTo>
                    <a:pt x="7" y="4206"/>
                    <a:pt x="33" y="4233"/>
                    <a:pt x="86" y="4233"/>
                  </a:cubicBezTo>
                  <a:lnTo>
                    <a:pt x="99" y="4233"/>
                  </a:lnTo>
                  <a:lnTo>
                    <a:pt x="3955" y="2793"/>
                  </a:lnTo>
                  <a:cubicBezTo>
                    <a:pt x="3982" y="2780"/>
                    <a:pt x="4008" y="2741"/>
                    <a:pt x="3995" y="2701"/>
                  </a:cubicBezTo>
                  <a:cubicBezTo>
                    <a:pt x="3985" y="2671"/>
                    <a:pt x="3953" y="2656"/>
                    <a:pt x="3926" y="2656"/>
                  </a:cubicBezTo>
                  <a:cubicBezTo>
                    <a:pt x="3917" y="2656"/>
                    <a:pt x="3909" y="2658"/>
                    <a:pt x="3903" y="2661"/>
                  </a:cubicBezTo>
                  <a:lnTo>
                    <a:pt x="152" y="4074"/>
                  </a:lnTo>
                  <a:lnTo>
                    <a:pt x="152" y="60"/>
                  </a:lnTo>
                  <a:cubicBezTo>
                    <a:pt x="159" y="20"/>
                    <a:pt x="119"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9"/>
            <p:cNvSpPr/>
            <p:nvPr/>
          </p:nvSpPr>
          <p:spPr>
            <a:xfrm>
              <a:off x="2712625" y="2023825"/>
              <a:ext cx="32125" cy="102375"/>
            </a:xfrm>
            <a:custGeom>
              <a:avLst/>
              <a:gdLst/>
              <a:ahLst/>
              <a:cxnLst/>
              <a:rect l="l" t="t" r="r" b="b"/>
              <a:pathLst>
                <a:path w="1285" h="4095" extrusionOk="0">
                  <a:moveTo>
                    <a:pt x="92" y="1"/>
                  </a:moveTo>
                  <a:cubicBezTo>
                    <a:pt x="47" y="1"/>
                    <a:pt x="0" y="37"/>
                    <a:pt x="16" y="93"/>
                  </a:cubicBezTo>
                  <a:lnTo>
                    <a:pt x="1126" y="4042"/>
                  </a:lnTo>
                  <a:cubicBezTo>
                    <a:pt x="1139" y="4068"/>
                    <a:pt x="1165" y="4095"/>
                    <a:pt x="1205" y="4095"/>
                  </a:cubicBezTo>
                  <a:lnTo>
                    <a:pt x="1218" y="4095"/>
                  </a:lnTo>
                  <a:cubicBezTo>
                    <a:pt x="1258" y="4081"/>
                    <a:pt x="1284" y="4042"/>
                    <a:pt x="1271" y="4002"/>
                  </a:cubicBezTo>
                  <a:lnTo>
                    <a:pt x="162" y="53"/>
                  </a:lnTo>
                  <a:cubicBezTo>
                    <a:pt x="151" y="17"/>
                    <a:pt x="122" y="1"/>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9"/>
            <p:cNvSpPr/>
            <p:nvPr/>
          </p:nvSpPr>
          <p:spPr>
            <a:xfrm>
              <a:off x="2956025" y="1796650"/>
              <a:ext cx="141200" cy="216075"/>
            </a:xfrm>
            <a:custGeom>
              <a:avLst/>
              <a:gdLst/>
              <a:ahLst/>
              <a:cxnLst/>
              <a:rect l="l" t="t" r="r" b="b"/>
              <a:pathLst>
                <a:path w="5648" h="8643" extrusionOk="0">
                  <a:moveTo>
                    <a:pt x="5455" y="332"/>
                  </a:moveTo>
                  <a:lnTo>
                    <a:pt x="4134" y="8507"/>
                  </a:lnTo>
                  <a:lnTo>
                    <a:pt x="198" y="7873"/>
                  </a:lnTo>
                  <a:lnTo>
                    <a:pt x="5455" y="332"/>
                  </a:lnTo>
                  <a:close/>
                  <a:moveTo>
                    <a:pt x="5576" y="0"/>
                  </a:moveTo>
                  <a:cubicBezTo>
                    <a:pt x="5555" y="0"/>
                    <a:pt x="5535" y="9"/>
                    <a:pt x="5521" y="28"/>
                  </a:cubicBezTo>
                  <a:lnTo>
                    <a:pt x="27" y="7886"/>
                  </a:lnTo>
                  <a:cubicBezTo>
                    <a:pt x="0" y="7925"/>
                    <a:pt x="27" y="7978"/>
                    <a:pt x="66" y="7978"/>
                  </a:cubicBezTo>
                  <a:lnTo>
                    <a:pt x="4174" y="8639"/>
                  </a:lnTo>
                  <a:cubicBezTo>
                    <a:pt x="4181" y="8641"/>
                    <a:pt x="4188" y="8642"/>
                    <a:pt x="4194" y="8642"/>
                  </a:cubicBezTo>
                  <a:cubicBezTo>
                    <a:pt x="4226" y="8642"/>
                    <a:pt x="4253" y="8618"/>
                    <a:pt x="4253" y="8586"/>
                  </a:cubicBezTo>
                  <a:lnTo>
                    <a:pt x="5639" y="81"/>
                  </a:lnTo>
                  <a:cubicBezTo>
                    <a:pt x="5648" y="30"/>
                    <a:pt x="5612" y="0"/>
                    <a:pt x="5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9"/>
            <p:cNvSpPr/>
            <p:nvPr/>
          </p:nvSpPr>
          <p:spPr>
            <a:xfrm>
              <a:off x="3059025" y="1796675"/>
              <a:ext cx="106025" cy="232800"/>
            </a:xfrm>
            <a:custGeom>
              <a:avLst/>
              <a:gdLst/>
              <a:ahLst/>
              <a:cxnLst/>
              <a:rect l="l" t="t" r="r" b="b"/>
              <a:pathLst>
                <a:path w="4241" h="9312" extrusionOk="0">
                  <a:moveTo>
                    <a:pt x="1467" y="357"/>
                  </a:moveTo>
                  <a:lnTo>
                    <a:pt x="4082" y="9166"/>
                  </a:lnTo>
                  <a:lnTo>
                    <a:pt x="146" y="8532"/>
                  </a:lnTo>
                  <a:lnTo>
                    <a:pt x="1467" y="357"/>
                  </a:lnTo>
                  <a:close/>
                  <a:moveTo>
                    <a:pt x="1440" y="1"/>
                  </a:moveTo>
                  <a:cubicBezTo>
                    <a:pt x="1414" y="1"/>
                    <a:pt x="1387" y="27"/>
                    <a:pt x="1387" y="53"/>
                  </a:cubicBezTo>
                  <a:lnTo>
                    <a:pt x="1" y="8572"/>
                  </a:lnTo>
                  <a:cubicBezTo>
                    <a:pt x="1" y="8611"/>
                    <a:pt x="27" y="8638"/>
                    <a:pt x="54" y="8651"/>
                  </a:cubicBezTo>
                  <a:lnTo>
                    <a:pt x="4161" y="9311"/>
                  </a:lnTo>
                  <a:cubicBezTo>
                    <a:pt x="4187" y="9311"/>
                    <a:pt x="4200" y="9311"/>
                    <a:pt x="4214" y="9298"/>
                  </a:cubicBezTo>
                  <a:cubicBezTo>
                    <a:pt x="4240" y="9272"/>
                    <a:pt x="4240" y="9258"/>
                    <a:pt x="4227" y="9232"/>
                  </a:cubicBezTo>
                  <a:lnTo>
                    <a:pt x="1506" y="53"/>
                  </a:lnTo>
                  <a:cubicBezTo>
                    <a:pt x="1506" y="27"/>
                    <a:pt x="1480" y="1"/>
                    <a:pt x="1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9"/>
            <p:cNvSpPr/>
            <p:nvPr/>
          </p:nvSpPr>
          <p:spPr>
            <a:xfrm>
              <a:off x="2950400" y="2029675"/>
              <a:ext cx="208700" cy="36525"/>
            </a:xfrm>
            <a:custGeom>
              <a:avLst/>
              <a:gdLst/>
              <a:ahLst/>
              <a:cxnLst/>
              <a:rect l="l" t="t" r="r" b="b"/>
              <a:pathLst>
                <a:path w="8348" h="1461" extrusionOk="0">
                  <a:moveTo>
                    <a:pt x="60" y="1"/>
                  </a:moveTo>
                  <a:cubicBezTo>
                    <a:pt x="31" y="1"/>
                    <a:pt x="12" y="25"/>
                    <a:pt x="1" y="57"/>
                  </a:cubicBezTo>
                  <a:cubicBezTo>
                    <a:pt x="1" y="84"/>
                    <a:pt x="27" y="123"/>
                    <a:pt x="54" y="123"/>
                  </a:cubicBezTo>
                  <a:lnTo>
                    <a:pt x="8268" y="1457"/>
                  </a:lnTo>
                  <a:cubicBezTo>
                    <a:pt x="8275" y="1459"/>
                    <a:pt x="8282" y="1460"/>
                    <a:pt x="8288" y="1460"/>
                  </a:cubicBezTo>
                  <a:cubicBezTo>
                    <a:pt x="8317" y="1460"/>
                    <a:pt x="8336" y="1437"/>
                    <a:pt x="8347" y="1404"/>
                  </a:cubicBezTo>
                  <a:cubicBezTo>
                    <a:pt x="8347" y="1365"/>
                    <a:pt x="8321" y="1338"/>
                    <a:pt x="8294" y="1325"/>
                  </a:cubicBezTo>
                  <a:lnTo>
                    <a:pt x="80" y="4"/>
                  </a:lnTo>
                  <a:cubicBezTo>
                    <a:pt x="73" y="2"/>
                    <a:pt x="66"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9"/>
            <p:cNvSpPr/>
            <p:nvPr/>
          </p:nvSpPr>
          <p:spPr>
            <a:xfrm>
              <a:off x="2945775" y="2057750"/>
              <a:ext cx="209250" cy="36450"/>
            </a:xfrm>
            <a:custGeom>
              <a:avLst/>
              <a:gdLst/>
              <a:ahLst/>
              <a:cxnLst/>
              <a:rect l="l" t="t" r="r" b="b"/>
              <a:pathLst>
                <a:path w="8370" h="1458" extrusionOk="0">
                  <a:moveTo>
                    <a:pt x="60" y="0"/>
                  </a:moveTo>
                  <a:cubicBezTo>
                    <a:pt x="32" y="0"/>
                    <a:pt x="12" y="24"/>
                    <a:pt x="1" y="57"/>
                  </a:cubicBezTo>
                  <a:cubicBezTo>
                    <a:pt x="1" y="83"/>
                    <a:pt x="27" y="123"/>
                    <a:pt x="67" y="123"/>
                  </a:cubicBezTo>
                  <a:lnTo>
                    <a:pt x="8268" y="1457"/>
                  </a:lnTo>
                  <a:cubicBezTo>
                    <a:pt x="8272" y="1457"/>
                    <a:pt x="8276" y="1458"/>
                    <a:pt x="8280" y="1458"/>
                  </a:cubicBezTo>
                  <a:cubicBezTo>
                    <a:pt x="8350" y="1458"/>
                    <a:pt x="8370" y="1350"/>
                    <a:pt x="8295" y="1338"/>
                  </a:cubicBezTo>
                  <a:lnTo>
                    <a:pt x="80" y="4"/>
                  </a:lnTo>
                  <a:cubicBezTo>
                    <a:pt x="73" y="2"/>
                    <a:pt x="66"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9"/>
            <p:cNvSpPr/>
            <p:nvPr/>
          </p:nvSpPr>
          <p:spPr>
            <a:xfrm>
              <a:off x="2941150" y="2085900"/>
              <a:ext cx="208700" cy="36675"/>
            </a:xfrm>
            <a:custGeom>
              <a:avLst/>
              <a:gdLst/>
              <a:ahLst/>
              <a:cxnLst/>
              <a:rect l="l" t="t" r="r" b="b"/>
              <a:pathLst>
                <a:path w="8348" h="1467" extrusionOk="0">
                  <a:moveTo>
                    <a:pt x="80" y="0"/>
                  </a:moveTo>
                  <a:cubicBezTo>
                    <a:pt x="54" y="0"/>
                    <a:pt x="14" y="14"/>
                    <a:pt x="14" y="53"/>
                  </a:cubicBezTo>
                  <a:cubicBezTo>
                    <a:pt x="1" y="93"/>
                    <a:pt x="27" y="119"/>
                    <a:pt x="67" y="133"/>
                  </a:cubicBezTo>
                  <a:lnTo>
                    <a:pt x="8268" y="1466"/>
                  </a:lnTo>
                  <a:cubicBezTo>
                    <a:pt x="8308" y="1466"/>
                    <a:pt x="8334" y="1440"/>
                    <a:pt x="8348" y="1414"/>
                  </a:cubicBezTo>
                  <a:cubicBezTo>
                    <a:pt x="8348" y="1374"/>
                    <a:pt x="8321" y="1334"/>
                    <a:pt x="8295" y="1334"/>
                  </a:cubicBezTo>
                  <a:lnTo>
                    <a:pt x="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9"/>
            <p:cNvSpPr/>
            <p:nvPr/>
          </p:nvSpPr>
          <p:spPr>
            <a:xfrm>
              <a:off x="2831550" y="1781450"/>
              <a:ext cx="35350" cy="44325"/>
            </a:xfrm>
            <a:custGeom>
              <a:avLst/>
              <a:gdLst/>
              <a:ahLst/>
              <a:cxnLst/>
              <a:rect l="l" t="t" r="r" b="b"/>
              <a:pathLst>
                <a:path w="1414" h="1773" extrusionOk="0">
                  <a:moveTo>
                    <a:pt x="880" y="1"/>
                  </a:moveTo>
                  <a:cubicBezTo>
                    <a:pt x="626" y="1"/>
                    <a:pt x="370" y="293"/>
                    <a:pt x="357" y="306"/>
                  </a:cubicBezTo>
                  <a:cubicBezTo>
                    <a:pt x="318" y="344"/>
                    <a:pt x="357" y="397"/>
                    <a:pt x="402" y="397"/>
                  </a:cubicBezTo>
                  <a:cubicBezTo>
                    <a:pt x="418" y="397"/>
                    <a:pt x="435" y="390"/>
                    <a:pt x="449" y="372"/>
                  </a:cubicBezTo>
                  <a:cubicBezTo>
                    <a:pt x="513" y="308"/>
                    <a:pt x="726" y="120"/>
                    <a:pt x="883" y="120"/>
                  </a:cubicBezTo>
                  <a:cubicBezTo>
                    <a:pt x="888" y="120"/>
                    <a:pt x="893" y="120"/>
                    <a:pt x="898" y="121"/>
                  </a:cubicBezTo>
                  <a:cubicBezTo>
                    <a:pt x="978" y="134"/>
                    <a:pt x="1044" y="187"/>
                    <a:pt x="1083" y="253"/>
                  </a:cubicBezTo>
                  <a:cubicBezTo>
                    <a:pt x="1242" y="530"/>
                    <a:pt x="529" y="1191"/>
                    <a:pt x="27" y="1547"/>
                  </a:cubicBezTo>
                  <a:cubicBezTo>
                    <a:pt x="14" y="1560"/>
                    <a:pt x="0" y="1587"/>
                    <a:pt x="14" y="1613"/>
                  </a:cubicBezTo>
                  <a:cubicBezTo>
                    <a:pt x="14" y="1640"/>
                    <a:pt x="40" y="1653"/>
                    <a:pt x="53" y="1653"/>
                  </a:cubicBezTo>
                  <a:lnTo>
                    <a:pt x="1057" y="1772"/>
                  </a:lnTo>
                  <a:cubicBezTo>
                    <a:pt x="1061" y="1772"/>
                    <a:pt x="1065" y="1773"/>
                    <a:pt x="1069" y="1773"/>
                  </a:cubicBezTo>
                  <a:cubicBezTo>
                    <a:pt x="1137" y="1773"/>
                    <a:pt x="1145" y="1666"/>
                    <a:pt x="1070" y="1666"/>
                  </a:cubicBezTo>
                  <a:lnTo>
                    <a:pt x="212" y="1560"/>
                  </a:lnTo>
                  <a:cubicBezTo>
                    <a:pt x="555" y="1296"/>
                    <a:pt x="1414" y="583"/>
                    <a:pt x="1189" y="200"/>
                  </a:cubicBezTo>
                  <a:cubicBezTo>
                    <a:pt x="1136" y="95"/>
                    <a:pt x="1031" y="15"/>
                    <a:pt x="912" y="2"/>
                  </a:cubicBezTo>
                  <a:cubicBezTo>
                    <a:pt x="901" y="1"/>
                    <a:pt x="891" y="1"/>
                    <a:pt x="8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9"/>
            <p:cNvSpPr/>
            <p:nvPr/>
          </p:nvSpPr>
          <p:spPr>
            <a:xfrm>
              <a:off x="2890325" y="1788675"/>
              <a:ext cx="35350" cy="44350"/>
            </a:xfrm>
            <a:custGeom>
              <a:avLst/>
              <a:gdLst/>
              <a:ahLst/>
              <a:cxnLst/>
              <a:rect l="l" t="t" r="r" b="b"/>
              <a:pathLst>
                <a:path w="1414" h="1774" extrusionOk="0">
                  <a:moveTo>
                    <a:pt x="878" y="0"/>
                  </a:moveTo>
                  <a:cubicBezTo>
                    <a:pt x="629" y="0"/>
                    <a:pt x="382" y="282"/>
                    <a:pt x="370" y="294"/>
                  </a:cubicBezTo>
                  <a:cubicBezTo>
                    <a:pt x="344" y="321"/>
                    <a:pt x="344" y="360"/>
                    <a:pt x="370" y="373"/>
                  </a:cubicBezTo>
                  <a:cubicBezTo>
                    <a:pt x="377" y="387"/>
                    <a:pt x="390" y="393"/>
                    <a:pt x="405" y="393"/>
                  </a:cubicBezTo>
                  <a:cubicBezTo>
                    <a:pt x="419" y="393"/>
                    <a:pt x="436" y="387"/>
                    <a:pt x="449" y="373"/>
                  </a:cubicBezTo>
                  <a:cubicBezTo>
                    <a:pt x="511" y="299"/>
                    <a:pt x="713" y="120"/>
                    <a:pt x="879" y="120"/>
                  </a:cubicBezTo>
                  <a:cubicBezTo>
                    <a:pt x="890" y="120"/>
                    <a:pt x="901" y="121"/>
                    <a:pt x="911" y="122"/>
                  </a:cubicBezTo>
                  <a:cubicBezTo>
                    <a:pt x="991" y="136"/>
                    <a:pt x="1057" y="188"/>
                    <a:pt x="1083" y="255"/>
                  </a:cubicBezTo>
                  <a:cubicBezTo>
                    <a:pt x="1242" y="532"/>
                    <a:pt x="528" y="1192"/>
                    <a:pt x="40" y="1549"/>
                  </a:cubicBezTo>
                  <a:cubicBezTo>
                    <a:pt x="13" y="1562"/>
                    <a:pt x="0" y="1588"/>
                    <a:pt x="13" y="1615"/>
                  </a:cubicBezTo>
                  <a:cubicBezTo>
                    <a:pt x="13" y="1628"/>
                    <a:pt x="40" y="1654"/>
                    <a:pt x="66" y="1654"/>
                  </a:cubicBezTo>
                  <a:lnTo>
                    <a:pt x="1070" y="1773"/>
                  </a:lnTo>
                  <a:cubicBezTo>
                    <a:pt x="1136" y="1773"/>
                    <a:pt x="1149" y="1681"/>
                    <a:pt x="1083" y="1668"/>
                  </a:cubicBezTo>
                  <a:lnTo>
                    <a:pt x="225" y="1562"/>
                  </a:lnTo>
                  <a:cubicBezTo>
                    <a:pt x="555" y="1298"/>
                    <a:pt x="1413" y="585"/>
                    <a:pt x="1189" y="188"/>
                  </a:cubicBezTo>
                  <a:cubicBezTo>
                    <a:pt x="1136" y="83"/>
                    <a:pt x="1043" y="17"/>
                    <a:pt x="925" y="4"/>
                  </a:cubicBezTo>
                  <a:cubicBezTo>
                    <a:pt x="909" y="1"/>
                    <a:pt x="894" y="0"/>
                    <a:pt x="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9"/>
            <p:cNvSpPr/>
            <p:nvPr/>
          </p:nvSpPr>
          <p:spPr>
            <a:xfrm>
              <a:off x="2871175" y="1797200"/>
              <a:ext cx="12575" cy="24600"/>
            </a:xfrm>
            <a:custGeom>
              <a:avLst/>
              <a:gdLst/>
              <a:ahLst/>
              <a:cxnLst/>
              <a:rect l="l" t="t" r="r" b="b"/>
              <a:pathLst>
                <a:path w="503" h="984" extrusionOk="0">
                  <a:moveTo>
                    <a:pt x="439" y="1"/>
                  </a:moveTo>
                  <a:cubicBezTo>
                    <a:pt x="417" y="1"/>
                    <a:pt x="393" y="13"/>
                    <a:pt x="383" y="32"/>
                  </a:cubicBezTo>
                  <a:lnTo>
                    <a:pt x="13" y="904"/>
                  </a:lnTo>
                  <a:cubicBezTo>
                    <a:pt x="0" y="930"/>
                    <a:pt x="13" y="970"/>
                    <a:pt x="40" y="983"/>
                  </a:cubicBezTo>
                  <a:lnTo>
                    <a:pt x="66" y="983"/>
                  </a:lnTo>
                  <a:cubicBezTo>
                    <a:pt x="79" y="983"/>
                    <a:pt x="106" y="970"/>
                    <a:pt x="119" y="957"/>
                  </a:cubicBezTo>
                  <a:lnTo>
                    <a:pt x="489" y="85"/>
                  </a:lnTo>
                  <a:cubicBezTo>
                    <a:pt x="502" y="59"/>
                    <a:pt x="489" y="19"/>
                    <a:pt x="462" y="6"/>
                  </a:cubicBezTo>
                  <a:cubicBezTo>
                    <a:pt x="455" y="2"/>
                    <a:pt x="447" y="1"/>
                    <a:pt x="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9"/>
            <p:cNvSpPr/>
            <p:nvPr/>
          </p:nvSpPr>
          <p:spPr>
            <a:xfrm>
              <a:off x="2866225" y="1806900"/>
              <a:ext cx="22125" cy="5325"/>
            </a:xfrm>
            <a:custGeom>
              <a:avLst/>
              <a:gdLst/>
              <a:ahLst/>
              <a:cxnLst/>
              <a:rect l="l" t="t" r="r" b="b"/>
              <a:pathLst>
                <a:path w="885" h="213" extrusionOk="0">
                  <a:moveTo>
                    <a:pt x="93" y="1"/>
                  </a:moveTo>
                  <a:cubicBezTo>
                    <a:pt x="13" y="1"/>
                    <a:pt x="0" y="93"/>
                    <a:pt x="66" y="120"/>
                  </a:cubicBezTo>
                  <a:lnTo>
                    <a:pt x="819" y="212"/>
                  </a:lnTo>
                  <a:cubicBezTo>
                    <a:pt x="845" y="212"/>
                    <a:pt x="885" y="186"/>
                    <a:pt x="885" y="159"/>
                  </a:cubicBezTo>
                  <a:cubicBezTo>
                    <a:pt x="885" y="120"/>
                    <a:pt x="859" y="93"/>
                    <a:pt x="832" y="93"/>
                  </a:cubicBezTo>
                  <a:lnTo>
                    <a:pt x="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9"/>
            <p:cNvSpPr/>
            <p:nvPr/>
          </p:nvSpPr>
          <p:spPr>
            <a:xfrm>
              <a:off x="2929375" y="1807550"/>
              <a:ext cx="26575" cy="5675"/>
            </a:xfrm>
            <a:custGeom>
              <a:avLst/>
              <a:gdLst/>
              <a:ahLst/>
              <a:cxnLst/>
              <a:rect l="l" t="t" r="r" b="b"/>
              <a:pathLst>
                <a:path w="1063" h="227" extrusionOk="0">
                  <a:moveTo>
                    <a:pt x="90" y="0"/>
                  </a:moveTo>
                  <a:cubicBezTo>
                    <a:pt x="9" y="0"/>
                    <a:pt x="1" y="120"/>
                    <a:pt x="89" y="120"/>
                  </a:cubicBezTo>
                  <a:lnTo>
                    <a:pt x="974" y="226"/>
                  </a:lnTo>
                  <a:cubicBezTo>
                    <a:pt x="978" y="227"/>
                    <a:pt x="982" y="227"/>
                    <a:pt x="986" y="227"/>
                  </a:cubicBezTo>
                  <a:cubicBezTo>
                    <a:pt x="1054" y="227"/>
                    <a:pt x="1062" y="120"/>
                    <a:pt x="987" y="120"/>
                  </a:cubicBezTo>
                  <a:lnTo>
                    <a:pt x="102" y="1"/>
                  </a:lnTo>
                  <a:cubicBezTo>
                    <a:pt x="98" y="1"/>
                    <a:pt x="94"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9"/>
            <p:cNvSpPr/>
            <p:nvPr/>
          </p:nvSpPr>
          <p:spPr>
            <a:xfrm>
              <a:off x="2926625" y="1818125"/>
              <a:ext cx="25450" cy="5650"/>
            </a:xfrm>
            <a:custGeom>
              <a:avLst/>
              <a:gdLst/>
              <a:ahLst/>
              <a:cxnLst/>
              <a:rect l="l" t="t" r="r" b="b"/>
              <a:pathLst>
                <a:path w="1018" h="226" extrusionOk="0">
                  <a:moveTo>
                    <a:pt x="80" y="1"/>
                  </a:moveTo>
                  <a:cubicBezTo>
                    <a:pt x="41" y="1"/>
                    <a:pt x="14" y="27"/>
                    <a:pt x="14" y="54"/>
                  </a:cubicBezTo>
                  <a:cubicBezTo>
                    <a:pt x="1" y="80"/>
                    <a:pt x="27" y="120"/>
                    <a:pt x="54" y="120"/>
                  </a:cubicBezTo>
                  <a:lnTo>
                    <a:pt x="952" y="225"/>
                  </a:lnTo>
                  <a:cubicBezTo>
                    <a:pt x="978" y="225"/>
                    <a:pt x="1005" y="212"/>
                    <a:pt x="1018" y="173"/>
                  </a:cubicBezTo>
                  <a:cubicBezTo>
                    <a:pt x="1018" y="146"/>
                    <a:pt x="991" y="120"/>
                    <a:pt x="965" y="107"/>
                  </a:cubicBez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9"/>
            <p:cNvSpPr/>
            <p:nvPr/>
          </p:nvSpPr>
          <p:spPr>
            <a:xfrm>
              <a:off x="2965925" y="1800675"/>
              <a:ext cx="27000" cy="20450"/>
            </a:xfrm>
            <a:custGeom>
              <a:avLst/>
              <a:gdLst/>
              <a:ahLst/>
              <a:cxnLst/>
              <a:rect l="l" t="t" r="r" b="b"/>
              <a:pathLst>
                <a:path w="1080" h="818" extrusionOk="0">
                  <a:moveTo>
                    <a:pt x="604" y="0"/>
                  </a:moveTo>
                  <a:cubicBezTo>
                    <a:pt x="592" y="0"/>
                    <a:pt x="579" y="4"/>
                    <a:pt x="568" y="12"/>
                  </a:cubicBezTo>
                  <a:lnTo>
                    <a:pt x="27" y="593"/>
                  </a:lnTo>
                  <a:cubicBezTo>
                    <a:pt x="0" y="607"/>
                    <a:pt x="0" y="633"/>
                    <a:pt x="14" y="659"/>
                  </a:cubicBezTo>
                  <a:cubicBezTo>
                    <a:pt x="14" y="686"/>
                    <a:pt x="27" y="699"/>
                    <a:pt x="53" y="699"/>
                  </a:cubicBezTo>
                  <a:lnTo>
                    <a:pt x="1004" y="818"/>
                  </a:lnTo>
                  <a:lnTo>
                    <a:pt x="991" y="805"/>
                  </a:lnTo>
                  <a:lnTo>
                    <a:pt x="991" y="805"/>
                  </a:lnTo>
                  <a:cubicBezTo>
                    <a:pt x="995" y="805"/>
                    <a:pt x="999" y="806"/>
                    <a:pt x="1003" y="806"/>
                  </a:cubicBezTo>
                  <a:cubicBezTo>
                    <a:pt x="1071" y="806"/>
                    <a:pt x="1080" y="699"/>
                    <a:pt x="1017" y="699"/>
                  </a:cubicBezTo>
                  <a:lnTo>
                    <a:pt x="185" y="593"/>
                  </a:lnTo>
                  <a:lnTo>
                    <a:pt x="648" y="105"/>
                  </a:lnTo>
                  <a:cubicBezTo>
                    <a:pt x="689" y="52"/>
                    <a:pt x="649" y="0"/>
                    <a:pt x="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9"/>
            <p:cNvSpPr/>
            <p:nvPr/>
          </p:nvSpPr>
          <p:spPr>
            <a:xfrm>
              <a:off x="2967575" y="1799100"/>
              <a:ext cx="32050" cy="45475"/>
            </a:xfrm>
            <a:custGeom>
              <a:avLst/>
              <a:gdLst/>
              <a:ahLst/>
              <a:cxnLst/>
              <a:rect l="l" t="t" r="r" b="b"/>
              <a:pathLst>
                <a:path w="1282" h="1819" extrusionOk="0">
                  <a:moveTo>
                    <a:pt x="1218" y="1"/>
                  </a:moveTo>
                  <a:cubicBezTo>
                    <a:pt x="1200" y="1"/>
                    <a:pt x="1184" y="7"/>
                    <a:pt x="1176" y="22"/>
                  </a:cubicBezTo>
                  <a:lnTo>
                    <a:pt x="14" y="1726"/>
                  </a:lnTo>
                  <a:cubicBezTo>
                    <a:pt x="1" y="1752"/>
                    <a:pt x="1" y="1792"/>
                    <a:pt x="27" y="1805"/>
                  </a:cubicBezTo>
                  <a:cubicBezTo>
                    <a:pt x="40" y="1805"/>
                    <a:pt x="53" y="1819"/>
                    <a:pt x="53" y="1819"/>
                  </a:cubicBezTo>
                  <a:cubicBezTo>
                    <a:pt x="80" y="1819"/>
                    <a:pt x="93" y="1805"/>
                    <a:pt x="106" y="1792"/>
                  </a:cubicBezTo>
                  <a:lnTo>
                    <a:pt x="1268" y="88"/>
                  </a:lnTo>
                  <a:cubicBezTo>
                    <a:pt x="1282" y="62"/>
                    <a:pt x="1282" y="36"/>
                    <a:pt x="1255" y="9"/>
                  </a:cubicBezTo>
                  <a:cubicBezTo>
                    <a:pt x="1244" y="4"/>
                    <a:pt x="1231" y="1"/>
                    <a:pt x="1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4" name="Google Shape;3444;p49"/>
          <p:cNvGrpSpPr/>
          <p:nvPr/>
        </p:nvGrpSpPr>
        <p:grpSpPr>
          <a:xfrm>
            <a:off x="8505100" y="2272600"/>
            <a:ext cx="1174850" cy="2506000"/>
            <a:chOff x="8505100" y="2272600"/>
            <a:chExt cx="1174850" cy="2506000"/>
          </a:xfrm>
        </p:grpSpPr>
        <p:sp>
          <p:nvSpPr>
            <p:cNvPr id="3445" name="Google Shape;3445;p49"/>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6" name="Google Shape;3446;p49"/>
            <p:cNvGrpSpPr/>
            <p:nvPr/>
          </p:nvGrpSpPr>
          <p:grpSpPr>
            <a:xfrm>
              <a:off x="8505100" y="2272600"/>
              <a:ext cx="1174850" cy="2455800"/>
              <a:chOff x="8428900" y="2272600"/>
              <a:chExt cx="1174850" cy="2455800"/>
            </a:xfrm>
          </p:grpSpPr>
          <p:sp>
            <p:nvSpPr>
              <p:cNvPr id="3447" name="Google Shape;3447;p49"/>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9"/>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9"/>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9"/>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9"/>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9"/>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9"/>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9"/>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9"/>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9"/>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9"/>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9"/>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9"/>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9"/>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9"/>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9"/>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9"/>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9"/>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9"/>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9"/>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9"/>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9"/>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9"/>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9"/>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9"/>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9"/>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9"/>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9"/>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9"/>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9"/>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9"/>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9"/>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9"/>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9"/>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9"/>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9"/>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9"/>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9"/>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9"/>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9"/>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9"/>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9"/>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89" name="Google Shape;3489;p4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5">
  <p:cSld name="CUSTOM_1_1_1_1_1_1">
    <p:spTree>
      <p:nvGrpSpPr>
        <p:cNvPr id="1" name="Shape 3490"/>
        <p:cNvGrpSpPr/>
        <p:nvPr/>
      </p:nvGrpSpPr>
      <p:grpSpPr>
        <a:xfrm>
          <a:off x="0" y="0"/>
          <a:ext cx="0" cy="0"/>
          <a:chOff x="0" y="0"/>
          <a:chExt cx="0" cy="0"/>
        </a:xfrm>
      </p:grpSpPr>
      <p:sp>
        <p:nvSpPr>
          <p:cNvPr id="3491" name="Google Shape;3491;p50"/>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494" name="Google Shape;3494;p50"/>
          <p:cNvGrpSpPr/>
          <p:nvPr/>
        </p:nvGrpSpPr>
        <p:grpSpPr>
          <a:xfrm>
            <a:off x="2936544" y="-329546"/>
            <a:ext cx="2934233" cy="708308"/>
            <a:chOff x="2375925" y="3297600"/>
            <a:chExt cx="735950" cy="177650"/>
          </a:xfrm>
        </p:grpSpPr>
        <p:sp>
          <p:nvSpPr>
            <p:cNvPr id="3495" name="Google Shape;3495;p5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1" name="Google Shape;3501;p50"/>
          <p:cNvGrpSpPr/>
          <p:nvPr/>
        </p:nvGrpSpPr>
        <p:grpSpPr>
          <a:xfrm>
            <a:off x="-718594" y="2815406"/>
            <a:ext cx="1371803" cy="1955994"/>
            <a:chOff x="29206" y="2199506"/>
            <a:chExt cx="1371803" cy="1955994"/>
          </a:xfrm>
        </p:grpSpPr>
        <p:sp>
          <p:nvSpPr>
            <p:cNvPr id="3502" name="Google Shape;3502;p50"/>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3" name="Google Shape;3503;p50"/>
            <p:cNvGrpSpPr/>
            <p:nvPr/>
          </p:nvGrpSpPr>
          <p:grpSpPr>
            <a:xfrm>
              <a:off x="29206" y="2199506"/>
              <a:ext cx="1371803" cy="1916250"/>
              <a:chOff x="173975" y="1846850"/>
              <a:chExt cx="1630575" cy="2277725"/>
            </a:xfrm>
          </p:grpSpPr>
          <p:sp>
            <p:nvSpPr>
              <p:cNvPr id="3504" name="Google Shape;3504;p50"/>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0"/>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0"/>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0"/>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0"/>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0"/>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0"/>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0"/>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0"/>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0"/>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0"/>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0"/>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0"/>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0"/>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0"/>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0"/>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0"/>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0"/>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0"/>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0"/>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0"/>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0"/>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0"/>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0"/>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0"/>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0"/>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0"/>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0"/>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0"/>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0"/>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0"/>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0"/>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0"/>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0"/>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0"/>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0"/>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0"/>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0"/>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0"/>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0"/>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0"/>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0"/>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0"/>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0"/>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0"/>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0"/>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0"/>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0"/>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0"/>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0"/>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0"/>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0"/>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0"/>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0"/>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0"/>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0"/>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0"/>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0"/>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0"/>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0"/>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0"/>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0"/>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0"/>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0"/>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0"/>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0"/>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0"/>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0"/>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0"/>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0"/>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0"/>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0"/>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0"/>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0"/>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0"/>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0"/>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0" name="Google Shape;3580;p50"/>
          <p:cNvGrpSpPr/>
          <p:nvPr/>
        </p:nvGrpSpPr>
        <p:grpSpPr>
          <a:xfrm>
            <a:off x="8614375" y="717490"/>
            <a:ext cx="1274701" cy="774312"/>
            <a:chOff x="7154175" y="717490"/>
            <a:chExt cx="1274701" cy="774312"/>
          </a:xfrm>
        </p:grpSpPr>
        <p:grpSp>
          <p:nvGrpSpPr>
            <p:cNvPr id="3581" name="Google Shape;3581;p50"/>
            <p:cNvGrpSpPr/>
            <p:nvPr/>
          </p:nvGrpSpPr>
          <p:grpSpPr>
            <a:xfrm>
              <a:off x="7154175" y="1283675"/>
              <a:ext cx="1274701" cy="208127"/>
              <a:chOff x="7154175" y="1055075"/>
              <a:chExt cx="1274701" cy="208127"/>
            </a:xfrm>
          </p:grpSpPr>
          <p:sp>
            <p:nvSpPr>
              <p:cNvPr id="3582" name="Google Shape;3582;p50"/>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0"/>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4" name="Google Shape;3584;p50"/>
            <p:cNvGrpSpPr/>
            <p:nvPr/>
          </p:nvGrpSpPr>
          <p:grpSpPr>
            <a:xfrm>
              <a:off x="7791730" y="717627"/>
              <a:ext cx="579356" cy="566052"/>
              <a:chOff x="791550" y="2156375"/>
              <a:chExt cx="1145425" cy="1118900"/>
            </a:xfrm>
          </p:grpSpPr>
          <p:sp>
            <p:nvSpPr>
              <p:cNvPr id="3585" name="Google Shape;3585;p5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0"/>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0"/>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0"/>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0" name="Google Shape;3600;p50"/>
            <p:cNvGrpSpPr/>
            <p:nvPr/>
          </p:nvGrpSpPr>
          <p:grpSpPr>
            <a:xfrm>
              <a:off x="7211965" y="717490"/>
              <a:ext cx="579343" cy="566026"/>
              <a:chOff x="8817561" y="3596620"/>
              <a:chExt cx="650143" cy="635200"/>
            </a:xfrm>
          </p:grpSpPr>
          <p:grpSp>
            <p:nvGrpSpPr>
              <p:cNvPr id="3601" name="Google Shape;3601;p50"/>
              <p:cNvGrpSpPr/>
              <p:nvPr/>
            </p:nvGrpSpPr>
            <p:grpSpPr>
              <a:xfrm>
                <a:off x="8817561" y="3596620"/>
                <a:ext cx="650143" cy="635200"/>
                <a:chOff x="791550" y="2156375"/>
                <a:chExt cx="1145425" cy="1118900"/>
              </a:xfrm>
            </p:grpSpPr>
            <p:sp>
              <p:nvSpPr>
                <p:cNvPr id="3602" name="Google Shape;3602;p5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0"/>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5" name="Google Shape;3615;p50"/>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0"/>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0"/>
          <p:cNvGrpSpPr/>
          <p:nvPr/>
        </p:nvGrpSpPr>
        <p:grpSpPr>
          <a:xfrm>
            <a:off x="8274890" y="4608502"/>
            <a:ext cx="308013" cy="233671"/>
            <a:chOff x="745065" y="4677252"/>
            <a:chExt cx="308013" cy="233671"/>
          </a:xfrm>
        </p:grpSpPr>
        <p:sp>
          <p:nvSpPr>
            <p:cNvPr id="3618" name="Google Shape;3618;p50"/>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9" name="Google Shape;3619;p50"/>
            <p:cNvGrpSpPr/>
            <p:nvPr/>
          </p:nvGrpSpPr>
          <p:grpSpPr>
            <a:xfrm>
              <a:off x="745065" y="4677252"/>
              <a:ext cx="244411" cy="233671"/>
              <a:chOff x="745065" y="4677252"/>
              <a:chExt cx="244411" cy="233671"/>
            </a:xfrm>
          </p:grpSpPr>
          <p:sp>
            <p:nvSpPr>
              <p:cNvPr id="3620" name="Google Shape;3620;p50"/>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0"/>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0"/>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0"/>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0"/>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0"/>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26" name="Google Shape;3626;p5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0"/>
        <p:cNvGrpSpPr/>
        <p:nvPr/>
      </p:nvGrpSpPr>
      <p:grpSpPr>
        <a:xfrm>
          <a:off x="0" y="0"/>
          <a:ext cx="0" cy="0"/>
          <a:chOff x="0" y="0"/>
          <a:chExt cx="0" cy="0"/>
        </a:xfrm>
      </p:grpSpPr>
      <p:sp>
        <p:nvSpPr>
          <p:cNvPr id="391" name="Google Shape;391;p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4" name="Google Shape;394;p6"/>
          <p:cNvGrpSpPr/>
          <p:nvPr/>
        </p:nvGrpSpPr>
        <p:grpSpPr>
          <a:xfrm>
            <a:off x="2936544" y="-329546"/>
            <a:ext cx="2934233" cy="708308"/>
            <a:chOff x="2375925" y="3297600"/>
            <a:chExt cx="735950" cy="177650"/>
          </a:xfrm>
        </p:grpSpPr>
        <p:sp>
          <p:nvSpPr>
            <p:cNvPr id="395" name="Google Shape;395;p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6"/>
          <p:cNvGrpSpPr/>
          <p:nvPr/>
        </p:nvGrpSpPr>
        <p:grpSpPr>
          <a:xfrm>
            <a:off x="8505100" y="2272600"/>
            <a:ext cx="1174850" cy="2506000"/>
            <a:chOff x="8505100" y="2272600"/>
            <a:chExt cx="1174850" cy="2506000"/>
          </a:xfrm>
        </p:grpSpPr>
        <p:sp>
          <p:nvSpPr>
            <p:cNvPr id="402" name="Google Shape;402;p6"/>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6"/>
            <p:cNvGrpSpPr/>
            <p:nvPr/>
          </p:nvGrpSpPr>
          <p:grpSpPr>
            <a:xfrm>
              <a:off x="8505100" y="2272600"/>
              <a:ext cx="1174850" cy="2455800"/>
              <a:chOff x="8428900" y="2272600"/>
              <a:chExt cx="1174850" cy="2455800"/>
            </a:xfrm>
          </p:grpSpPr>
          <p:sp>
            <p:nvSpPr>
              <p:cNvPr id="404" name="Google Shape;404;p6"/>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6"/>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6"/>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 name="Google Shape;446;p6"/>
          <p:cNvGrpSpPr/>
          <p:nvPr/>
        </p:nvGrpSpPr>
        <p:grpSpPr>
          <a:xfrm>
            <a:off x="-656555" y="2994141"/>
            <a:ext cx="1133441" cy="1842956"/>
            <a:chOff x="-668855" y="2961316"/>
            <a:chExt cx="1133441" cy="1842956"/>
          </a:xfrm>
        </p:grpSpPr>
        <p:sp>
          <p:nvSpPr>
            <p:cNvPr id="447" name="Google Shape;447;p6"/>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6"/>
            <p:cNvGrpSpPr/>
            <p:nvPr/>
          </p:nvGrpSpPr>
          <p:grpSpPr>
            <a:xfrm>
              <a:off x="-668855" y="2961316"/>
              <a:ext cx="1133441" cy="1830531"/>
              <a:chOff x="-668855" y="2961316"/>
              <a:chExt cx="1133441" cy="1830531"/>
            </a:xfrm>
          </p:grpSpPr>
          <p:sp>
            <p:nvSpPr>
              <p:cNvPr id="449" name="Google Shape;449;p6"/>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6"/>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6"/>
              <p:cNvGrpSpPr/>
              <p:nvPr/>
            </p:nvGrpSpPr>
            <p:grpSpPr>
              <a:xfrm>
                <a:off x="-668855" y="2961316"/>
                <a:ext cx="1133441" cy="1830531"/>
                <a:chOff x="4722745" y="2927241"/>
                <a:chExt cx="1133441" cy="1830531"/>
              </a:xfrm>
            </p:grpSpPr>
            <p:sp>
              <p:nvSpPr>
                <p:cNvPr id="452" name="Google Shape;452;p6"/>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6"/>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6"/>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3" name="Google Shape;473;p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only 6">
  <p:cSld name="CUSTOM_1_1_1_1_1_1_1">
    <p:spTree>
      <p:nvGrpSpPr>
        <p:cNvPr id="1" name="Shape 3627"/>
        <p:cNvGrpSpPr/>
        <p:nvPr/>
      </p:nvGrpSpPr>
      <p:grpSpPr>
        <a:xfrm>
          <a:off x="0" y="0"/>
          <a:ext cx="0" cy="0"/>
          <a:chOff x="0" y="0"/>
          <a:chExt cx="0" cy="0"/>
        </a:xfrm>
      </p:grpSpPr>
      <p:sp>
        <p:nvSpPr>
          <p:cNvPr id="3628" name="Google Shape;3628;p5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631" name="Google Shape;3631;p51"/>
          <p:cNvGrpSpPr/>
          <p:nvPr/>
        </p:nvGrpSpPr>
        <p:grpSpPr>
          <a:xfrm>
            <a:off x="2936544" y="-329546"/>
            <a:ext cx="2934233" cy="708308"/>
            <a:chOff x="2375925" y="3297600"/>
            <a:chExt cx="735950" cy="177650"/>
          </a:xfrm>
        </p:grpSpPr>
        <p:sp>
          <p:nvSpPr>
            <p:cNvPr id="3632" name="Google Shape;3632;p5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8" name="Google Shape;3638;p51"/>
          <p:cNvGrpSpPr/>
          <p:nvPr/>
        </p:nvGrpSpPr>
        <p:grpSpPr>
          <a:xfrm flipH="1">
            <a:off x="-1316585" y="1471357"/>
            <a:ext cx="1658342" cy="3137156"/>
            <a:chOff x="6265575" y="1978274"/>
            <a:chExt cx="1536925" cy="2057017"/>
          </a:xfrm>
        </p:grpSpPr>
        <p:sp>
          <p:nvSpPr>
            <p:cNvPr id="3639" name="Google Shape;3639;p51"/>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0" name="Google Shape;3640;p51"/>
            <p:cNvGrpSpPr/>
            <p:nvPr/>
          </p:nvGrpSpPr>
          <p:grpSpPr>
            <a:xfrm>
              <a:off x="6265575" y="1978281"/>
              <a:ext cx="1179732" cy="2056993"/>
              <a:chOff x="-221497" y="1179358"/>
              <a:chExt cx="1179732" cy="2866889"/>
            </a:xfrm>
          </p:grpSpPr>
          <p:grpSp>
            <p:nvGrpSpPr>
              <p:cNvPr id="3641" name="Google Shape;3641;p51"/>
              <p:cNvGrpSpPr/>
              <p:nvPr/>
            </p:nvGrpSpPr>
            <p:grpSpPr>
              <a:xfrm>
                <a:off x="-221497" y="1179358"/>
                <a:ext cx="1179732" cy="2866889"/>
                <a:chOff x="-221497" y="1179358"/>
                <a:chExt cx="1179732" cy="2866889"/>
              </a:xfrm>
            </p:grpSpPr>
            <p:sp>
              <p:nvSpPr>
                <p:cNvPr id="3642" name="Google Shape;3642;p5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0" name="Google Shape;3650;p5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51"/>
          <p:cNvGrpSpPr/>
          <p:nvPr/>
        </p:nvGrpSpPr>
        <p:grpSpPr>
          <a:xfrm flipH="1">
            <a:off x="-449208" y="1761968"/>
            <a:ext cx="701573" cy="635200"/>
            <a:chOff x="791550" y="2156375"/>
            <a:chExt cx="1145425" cy="1118900"/>
          </a:xfrm>
        </p:grpSpPr>
        <p:sp>
          <p:nvSpPr>
            <p:cNvPr id="3652" name="Google Shape;3652;p5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1"/>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1"/>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1"/>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51"/>
          <p:cNvGrpSpPr/>
          <p:nvPr/>
        </p:nvGrpSpPr>
        <p:grpSpPr>
          <a:xfrm flipH="1">
            <a:off x="-449208" y="2676904"/>
            <a:ext cx="701573" cy="635200"/>
            <a:chOff x="791550" y="2156375"/>
            <a:chExt cx="1145425" cy="1118900"/>
          </a:xfrm>
        </p:grpSpPr>
        <p:sp>
          <p:nvSpPr>
            <p:cNvPr id="3668" name="Google Shape;3668;p5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2" name="Google Shape;3682;p51"/>
          <p:cNvGrpSpPr/>
          <p:nvPr/>
        </p:nvGrpSpPr>
        <p:grpSpPr>
          <a:xfrm flipH="1">
            <a:off x="-449165" y="3596586"/>
            <a:ext cx="701505" cy="635200"/>
            <a:chOff x="8817561" y="3596620"/>
            <a:chExt cx="650143" cy="635200"/>
          </a:xfrm>
        </p:grpSpPr>
        <p:grpSp>
          <p:nvGrpSpPr>
            <p:cNvPr id="3683" name="Google Shape;3683;p51"/>
            <p:cNvGrpSpPr/>
            <p:nvPr/>
          </p:nvGrpSpPr>
          <p:grpSpPr>
            <a:xfrm>
              <a:off x="8817561" y="3596620"/>
              <a:ext cx="650143" cy="635200"/>
              <a:chOff x="791550" y="2156375"/>
              <a:chExt cx="1145425" cy="1118900"/>
            </a:xfrm>
          </p:grpSpPr>
          <p:sp>
            <p:nvSpPr>
              <p:cNvPr id="3684" name="Google Shape;3684;p5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1"/>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7" name="Google Shape;3697;p51"/>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1"/>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9" name="Google Shape;3699;p51"/>
          <p:cNvGrpSpPr/>
          <p:nvPr/>
        </p:nvGrpSpPr>
        <p:grpSpPr>
          <a:xfrm>
            <a:off x="8447350" y="4074110"/>
            <a:ext cx="741900" cy="704490"/>
            <a:chOff x="8218750" y="4074110"/>
            <a:chExt cx="741900" cy="704490"/>
          </a:xfrm>
        </p:grpSpPr>
        <p:sp>
          <p:nvSpPr>
            <p:cNvPr id="3700" name="Google Shape;3700;p51"/>
            <p:cNvSpPr/>
            <p:nvPr/>
          </p:nvSpPr>
          <p:spPr>
            <a:xfrm>
              <a:off x="8218750" y="4665200"/>
              <a:ext cx="7419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1" name="Google Shape;3701;p51"/>
            <p:cNvGrpSpPr/>
            <p:nvPr/>
          </p:nvGrpSpPr>
          <p:grpSpPr>
            <a:xfrm>
              <a:off x="8352385" y="4074110"/>
              <a:ext cx="474643" cy="655339"/>
              <a:chOff x="2305875" y="238125"/>
              <a:chExt cx="646300" cy="892225"/>
            </a:xfrm>
          </p:grpSpPr>
          <p:sp>
            <p:nvSpPr>
              <p:cNvPr id="3702" name="Google Shape;3702;p51"/>
              <p:cNvSpPr/>
              <p:nvPr/>
            </p:nvSpPr>
            <p:spPr>
              <a:xfrm>
                <a:off x="2896675" y="302025"/>
                <a:ext cx="55500" cy="125400"/>
              </a:xfrm>
              <a:custGeom>
                <a:avLst/>
                <a:gdLst/>
                <a:ahLst/>
                <a:cxnLst/>
                <a:rect l="l" t="t" r="r" b="b"/>
                <a:pathLst>
                  <a:path w="2220" h="5016" extrusionOk="0">
                    <a:moveTo>
                      <a:pt x="1" y="0"/>
                    </a:moveTo>
                    <a:lnTo>
                      <a:pt x="1" y="5016"/>
                    </a:lnTo>
                    <a:lnTo>
                      <a:pt x="1833" y="5016"/>
                    </a:lnTo>
                    <a:cubicBezTo>
                      <a:pt x="2026" y="5016"/>
                      <a:pt x="2219" y="4871"/>
                      <a:pt x="2219" y="4678"/>
                    </a:cubicBezTo>
                    <a:lnTo>
                      <a:pt x="2219" y="386"/>
                    </a:lnTo>
                    <a:cubicBezTo>
                      <a:pt x="2219" y="145"/>
                      <a:pt x="2074" y="0"/>
                      <a:pt x="1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1"/>
              <p:cNvSpPr/>
              <p:nvPr/>
            </p:nvSpPr>
            <p:spPr>
              <a:xfrm>
                <a:off x="2896675" y="524875"/>
                <a:ext cx="55500" cy="125600"/>
              </a:xfrm>
              <a:custGeom>
                <a:avLst/>
                <a:gdLst/>
                <a:ahLst/>
                <a:cxnLst/>
                <a:rect l="l" t="t" r="r" b="b"/>
                <a:pathLst>
                  <a:path w="2220" h="5024"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1"/>
              <p:cNvSpPr/>
              <p:nvPr/>
            </p:nvSpPr>
            <p:spPr>
              <a:xfrm>
                <a:off x="2896675" y="446500"/>
                <a:ext cx="55500" cy="125625"/>
              </a:xfrm>
              <a:custGeom>
                <a:avLst/>
                <a:gdLst/>
                <a:ahLst/>
                <a:cxnLst/>
                <a:rect l="l" t="t" r="r" b="b"/>
                <a:pathLst>
                  <a:path w="2220" h="5025"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1"/>
              <p:cNvSpPr/>
              <p:nvPr/>
            </p:nvSpPr>
            <p:spPr>
              <a:xfrm>
                <a:off x="2896675" y="880750"/>
                <a:ext cx="55500" cy="125425"/>
              </a:xfrm>
              <a:custGeom>
                <a:avLst/>
                <a:gdLst/>
                <a:ahLst/>
                <a:cxnLst/>
                <a:rect l="l" t="t" r="r" b="b"/>
                <a:pathLst>
                  <a:path w="2220" h="5017" extrusionOk="0">
                    <a:moveTo>
                      <a:pt x="1" y="0"/>
                    </a:moveTo>
                    <a:lnTo>
                      <a:pt x="1" y="5016"/>
                    </a:lnTo>
                    <a:lnTo>
                      <a:pt x="1833" y="5016"/>
                    </a:lnTo>
                    <a:cubicBezTo>
                      <a:pt x="2074" y="5016"/>
                      <a:pt x="2219" y="4823"/>
                      <a:pt x="2219" y="4630"/>
                    </a:cubicBezTo>
                    <a:lnTo>
                      <a:pt x="2219" y="338"/>
                    </a:lnTo>
                    <a:cubicBezTo>
                      <a:pt x="2219" y="145"/>
                      <a:pt x="2074" y="0"/>
                      <a:pt x="18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1"/>
              <p:cNvSpPr/>
              <p:nvPr/>
            </p:nvSpPr>
            <p:spPr>
              <a:xfrm>
                <a:off x="2896675" y="691450"/>
                <a:ext cx="55500" cy="125425"/>
              </a:xfrm>
              <a:custGeom>
                <a:avLst/>
                <a:gdLst/>
                <a:ahLst/>
                <a:cxnLst/>
                <a:rect l="l" t="t" r="r" b="b"/>
                <a:pathLst>
                  <a:path w="2220" h="5017" extrusionOk="0">
                    <a:moveTo>
                      <a:pt x="1" y="1"/>
                    </a:moveTo>
                    <a:lnTo>
                      <a:pt x="1" y="5016"/>
                    </a:lnTo>
                    <a:lnTo>
                      <a:pt x="1833" y="5016"/>
                    </a:lnTo>
                    <a:cubicBezTo>
                      <a:pt x="2074" y="5016"/>
                      <a:pt x="2219" y="4872"/>
                      <a:pt x="2219" y="4631"/>
                    </a:cubicBezTo>
                    <a:lnTo>
                      <a:pt x="2219" y="338"/>
                    </a:lnTo>
                    <a:cubicBezTo>
                      <a:pt x="2219" y="145"/>
                      <a:pt x="2074" y="1"/>
                      <a:pt x="1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1"/>
              <p:cNvSpPr/>
              <p:nvPr/>
            </p:nvSpPr>
            <p:spPr>
              <a:xfrm>
                <a:off x="2305875" y="238125"/>
                <a:ext cx="624575" cy="892225"/>
              </a:xfrm>
              <a:custGeom>
                <a:avLst/>
                <a:gdLst/>
                <a:ahLst/>
                <a:cxnLst/>
                <a:rect l="l" t="t" r="r" b="b"/>
                <a:pathLst>
                  <a:path w="24983" h="35689" extrusionOk="0">
                    <a:moveTo>
                      <a:pt x="1" y="0"/>
                    </a:moveTo>
                    <a:lnTo>
                      <a:pt x="1" y="35689"/>
                    </a:lnTo>
                    <a:lnTo>
                      <a:pt x="23633" y="35689"/>
                    </a:lnTo>
                    <a:cubicBezTo>
                      <a:pt x="24404" y="35689"/>
                      <a:pt x="24983" y="35062"/>
                      <a:pt x="24983" y="34338"/>
                    </a:cubicBezTo>
                    <a:lnTo>
                      <a:pt x="24983" y="1350"/>
                    </a:lnTo>
                    <a:cubicBezTo>
                      <a:pt x="24983" y="579"/>
                      <a:pt x="24404" y="0"/>
                      <a:pt x="236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1"/>
              <p:cNvSpPr/>
              <p:nvPr/>
            </p:nvSpPr>
            <p:spPr>
              <a:xfrm>
                <a:off x="2387875" y="238125"/>
                <a:ext cx="50675" cy="891025"/>
              </a:xfrm>
              <a:custGeom>
                <a:avLst/>
                <a:gdLst/>
                <a:ahLst/>
                <a:cxnLst/>
                <a:rect l="l" t="t" r="r" b="b"/>
                <a:pathLst>
                  <a:path w="2027" h="35641" extrusionOk="0">
                    <a:moveTo>
                      <a:pt x="0" y="0"/>
                    </a:moveTo>
                    <a:lnTo>
                      <a:pt x="0" y="35640"/>
                    </a:lnTo>
                    <a:lnTo>
                      <a:pt x="2026" y="35640"/>
                    </a:lnTo>
                    <a:lnTo>
                      <a:pt x="2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1"/>
              <p:cNvSpPr/>
              <p:nvPr/>
            </p:nvSpPr>
            <p:spPr>
              <a:xfrm>
                <a:off x="2490350" y="375550"/>
                <a:ext cx="262875" cy="37425"/>
              </a:xfrm>
              <a:custGeom>
                <a:avLst/>
                <a:gdLst/>
                <a:ahLst/>
                <a:cxnLst/>
                <a:rect l="l" t="t" r="r" b="b"/>
                <a:pathLst>
                  <a:path w="10515" h="1497" extrusionOk="0">
                    <a:moveTo>
                      <a:pt x="1" y="1"/>
                    </a:moveTo>
                    <a:lnTo>
                      <a:pt x="1" y="1496"/>
                    </a:lnTo>
                    <a:lnTo>
                      <a:pt x="10514" y="1496"/>
                    </a:lnTo>
                    <a:lnTo>
                      <a:pt x="105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10" name="Google Shape;3710;p5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7">
  <p:cSld name="CUSTOM_1_1_1_1_1_1_1_1_1">
    <p:spTree>
      <p:nvGrpSpPr>
        <p:cNvPr id="1" name="Shape 3711"/>
        <p:cNvGrpSpPr/>
        <p:nvPr/>
      </p:nvGrpSpPr>
      <p:grpSpPr>
        <a:xfrm>
          <a:off x="0" y="0"/>
          <a:ext cx="0" cy="0"/>
          <a:chOff x="0" y="0"/>
          <a:chExt cx="0" cy="0"/>
        </a:xfrm>
      </p:grpSpPr>
      <p:sp>
        <p:nvSpPr>
          <p:cNvPr id="3712" name="Google Shape;3712;p52"/>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715" name="Google Shape;3715;p52"/>
          <p:cNvGrpSpPr/>
          <p:nvPr/>
        </p:nvGrpSpPr>
        <p:grpSpPr>
          <a:xfrm>
            <a:off x="2936544" y="-329546"/>
            <a:ext cx="2934233" cy="708308"/>
            <a:chOff x="2375925" y="3297600"/>
            <a:chExt cx="735950" cy="177650"/>
          </a:xfrm>
        </p:grpSpPr>
        <p:sp>
          <p:nvSpPr>
            <p:cNvPr id="3716" name="Google Shape;3716;p5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52"/>
          <p:cNvGrpSpPr/>
          <p:nvPr/>
        </p:nvGrpSpPr>
        <p:grpSpPr>
          <a:xfrm>
            <a:off x="-794794" y="2815406"/>
            <a:ext cx="1371803" cy="1955994"/>
            <a:chOff x="29206" y="2199506"/>
            <a:chExt cx="1371803" cy="1955994"/>
          </a:xfrm>
        </p:grpSpPr>
        <p:sp>
          <p:nvSpPr>
            <p:cNvPr id="3723" name="Google Shape;3723;p52"/>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4" name="Google Shape;3724;p52"/>
            <p:cNvGrpSpPr/>
            <p:nvPr/>
          </p:nvGrpSpPr>
          <p:grpSpPr>
            <a:xfrm>
              <a:off x="29206" y="2199506"/>
              <a:ext cx="1371803" cy="1916250"/>
              <a:chOff x="173975" y="1846850"/>
              <a:chExt cx="1630575" cy="2277725"/>
            </a:xfrm>
          </p:grpSpPr>
          <p:sp>
            <p:nvSpPr>
              <p:cNvPr id="3725" name="Google Shape;3725;p52"/>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2"/>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2"/>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2"/>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1" name="Google Shape;3801;p52"/>
          <p:cNvGrpSpPr/>
          <p:nvPr/>
        </p:nvGrpSpPr>
        <p:grpSpPr>
          <a:xfrm>
            <a:off x="8581300" y="2272600"/>
            <a:ext cx="1174850" cy="2506000"/>
            <a:chOff x="8505100" y="2272600"/>
            <a:chExt cx="1174850" cy="2506000"/>
          </a:xfrm>
        </p:grpSpPr>
        <p:sp>
          <p:nvSpPr>
            <p:cNvPr id="3802" name="Google Shape;3802;p52"/>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3" name="Google Shape;3803;p52"/>
            <p:cNvGrpSpPr/>
            <p:nvPr/>
          </p:nvGrpSpPr>
          <p:grpSpPr>
            <a:xfrm>
              <a:off x="8505100" y="2272600"/>
              <a:ext cx="1174850" cy="2455800"/>
              <a:chOff x="8428900" y="2272600"/>
              <a:chExt cx="1174850" cy="2455800"/>
            </a:xfrm>
          </p:grpSpPr>
          <p:sp>
            <p:nvSpPr>
              <p:cNvPr id="3804" name="Google Shape;3804;p52"/>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2"/>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2"/>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2"/>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2"/>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2"/>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2"/>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2"/>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2"/>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2"/>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2"/>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2"/>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2"/>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2"/>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46" name="Google Shape;3846;p5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only 8">
  <p:cSld name="CUSTOM_1_1_1_1_1_1_1_1_1_1">
    <p:spTree>
      <p:nvGrpSpPr>
        <p:cNvPr id="1" name="Shape 3847"/>
        <p:cNvGrpSpPr/>
        <p:nvPr/>
      </p:nvGrpSpPr>
      <p:grpSpPr>
        <a:xfrm>
          <a:off x="0" y="0"/>
          <a:ext cx="0" cy="0"/>
          <a:chOff x="0" y="0"/>
          <a:chExt cx="0" cy="0"/>
        </a:xfrm>
      </p:grpSpPr>
      <p:sp>
        <p:nvSpPr>
          <p:cNvPr id="3848" name="Google Shape;3848;p5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851" name="Google Shape;3851;p53"/>
          <p:cNvGrpSpPr/>
          <p:nvPr/>
        </p:nvGrpSpPr>
        <p:grpSpPr>
          <a:xfrm>
            <a:off x="2936544" y="-329546"/>
            <a:ext cx="2934233" cy="708308"/>
            <a:chOff x="2375925" y="3297600"/>
            <a:chExt cx="735950" cy="177650"/>
          </a:xfrm>
        </p:grpSpPr>
        <p:sp>
          <p:nvSpPr>
            <p:cNvPr id="3852" name="Google Shape;3852;p5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8" name="Google Shape;3858;p5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9">
  <p:cSld name="CUSTOM_1_1_1_1_1_1_1_1_1_1_1">
    <p:spTree>
      <p:nvGrpSpPr>
        <p:cNvPr id="1" name="Shape 3859"/>
        <p:cNvGrpSpPr/>
        <p:nvPr/>
      </p:nvGrpSpPr>
      <p:grpSpPr>
        <a:xfrm>
          <a:off x="0" y="0"/>
          <a:ext cx="0" cy="0"/>
          <a:chOff x="0" y="0"/>
          <a:chExt cx="0" cy="0"/>
        </a:xfrm>
      </p:grpSpPr>
      <p:sp>
        <p:nvSpPr>
          <p:cNvPr id="3860" name="Google Shape;3860;p5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863" name="Google Shape;3863;p54"/>
          <p:cNvGrpSpPr/>
          <p:nvPr/>
        </p:nvGrpSpPr>
        <p:grpSpPr>
          <a:xfrm>
            <a:off x="2936544" y="-329546"/>
            <a:ext cx="2934233" cy="708308"/>
            <a:chOff x="2375925" y="3297600"/>
            <a:chExt cx="735950" cy="177650"/>
          </a:xfrm>
        </p:grpSpPr>
        <p:sp>
          <p:nvSpPr>
            <p:cNvPr id="3864" name="Google Shape;3864;p5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0" name="Google Shape;3870;p5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871" name="Google Shape;3871;p54"/>
          <p:cNvGrpSpPr/>
          <p:nvPr/>
        </p:nvGrpSpPr>
        <p:grpSpPr>
          <a:xfrm>
            <a:off x="-462611" y="2781317"/>
            <a:ext cx="1030215" cy="2137882"/>
            <a:chOff x="237400" y="852100"/>
            <a:chExt cx="1760750" cy="3653250"/>
          </a:xfrm>
        </p:grpSpPr>
        <p:sp>
          <p:nvSpPr>
            <p:cNvPr id="3872" name="Google Shape;3872;p54"/>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54"/>
          <p:cNvGrpSpPr/>
          <p:nvPr/>
        </p:nvGrpSpPr>
        <p:grpSpPr>
          <a:xfrm>
            <a:off x="8598143" y="2400917"/>
            <a:ext cx="1030199" cy="2558529"/>
            <a:chOff x="7280950" y="1859275"/>
            <a:chExt cx="1123200" cy="2789500"/>
          </a:xfrm>
        </p:grpSpPr>
        <p:sp>
          <p:nvSpPr>
            <p:cNvPr id="3915" name="Google Shape;3915;p54"/>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only 10">
  <p:cSld name="CUSTOM_1_1_1_1_1_1_1_1_1_1_1_1">
    <p:spTree>
      <p:nvGrpSpPr>
        <p:cNvPr id="1" name="Shape 3929"/>
        <p:cNvGrpSpPr/>
        <p:nvPr/>
      </p:nvGrpSpPr>
      <p:grpSpPr>
        <a:xfrm>
          <a:off x="0" y="0"/>
          <a:ext cx="0" cy="0"/>
          <a:chOff x="0" y="0"/>
          <a:chExt cx="0" cy="0"/>
        </a:xfrm>
      </p:grpSpPr>
      <p:sp>
        <p:nvSpPr>
          <p:cNvPr id="3930" name="Google Shape;3930;p5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33" name="Google Shape;3933;p55"/>
          <p:cNvGrpSpPr/>
          <p:nvPr/>
        </p:nvGrpSpPr>
        <p:grpSpPr>
          <a:xfrm>
            <a:off x="2936544" y="-329546"/>
            <a:ext cx="2934233" cy="708308"/>
            <a:chOff x="2375925" y="3297600"/>
            <a:chExt cx="735950" cy="177650"/>
          </a:xfrm>
        </p:grpSpPr>
        <p:sp>
          <p:nvSpPr>
            <p:cNvPr id="3934" name="Google Shape;3934;p5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0" name="Google Shape;3940;p5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41" name="Google Shape;3941;p55"/>
          <p:cNvGrpSpPr/>
          <p:nvPr/>
        </p:nvGrpSpPr>
        <p:grpSpPr>
          <a:xfrm>
            <a:off x="-494100" y="3948950"/>
            <a:ext cx="1653550" cy="1209875"/>
            <a:chOff x="2013050" y="3587975"/>
            <a:chExt cx="1653550" cy="1209875"/>
          </a:xfrm>
        </p:grpSpPr>
        <p:sp>
          <p:nvSpPr>
            <p:cNvPr id="3942" name="Google Shape;3942;p55"/>
            <p:cNvSpPr/>
            <p:nvPr/>
          </p:nvSpPr>
          <p:spPr>
            <a:xfrm>
              <a:off x="2697450" y="4613225"/>
              <a:ext cx="816500" cy="184625"/>
            </a:xfrm>
            <a:custGeom>
              <a:avLst/>
              <a:gdLst/>
              <a:ahLst/>
              <a:cxnLst/>
              <a:rect l="l" t="t" r="r" b="b"/>
              <a:pathLst>
                <a:path w="32660" h="7385" extrusionOk="0">
                  <a:moveTo>
                    <a:pt x="16330" y="1"/>
                  </a:moveTo>
                  <a:cubicBezTo>
                    <a:pt x="7328" y="1"/>
                    <a:pt x="1" y="1648"/>
                    <a:pt x="1" y="3693"/>
                  </a:cubicBezTo>
                  <a:cubicBezTo>
                    <a:pt x="1" y="5738"/>
                    <a:pt x="7328" y="7385"/>
                    <a:pt x="16330" y="7385"/>
                  </a:cubicBezTo>
                  <a:cubicBezTo>
                    <a:pt x="25361" y="7385"/>
                    <a:pt x="32660" y="5738"/>
                    <a:pt x="32660" y="3693"/>
                  </a:cubicBezTo>
                  <a:cubicBezTo>
                    <a:pt x="32660" y="1648"/>
                    <a:pt x="25361"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2757100" y="4585400"/>
              <a:ext cx="711425" cy="148550"/>
            </a:xfrm>
            <a:custGeom>
              <a:avLst/>
              <a:gdLst/>
              <a:ahLst/>
              <a:cxnLst/>
              <a:rect l="l" t="t" r="r" b="b"/>
              <a:pathLst>
                <a:path w="28457" h="5942" extrusionOk="0">
                  <a:moveTo>
                    <a:pt x="28009" y="1"/>
                  </a:moveTo>
                  <a:cubicBezTo>
                    <a:pt x="27988" y="1"/>
                    <a:pt x="27967" y="3"/>
                    <a:pt x="27945" y="6"/>
                  </a:cubicBezTo>
                  <a:cubicBezTo>
                    <a:pt x="27888" y="6"/>
                    <a:pt x="27831" y="6"/>
                    <a:pt x="27775" y="35"/>
                  </a:cubicBezTo>
                  <a:cubicBezTo>
                    <a:pt x="26639" y="234"/>
                    <a:pt x="25503" y="432"/>
                    <a:pt x="24367" y="688"/>
                  </a:cubicBezTo>
                  <a:cubicBezTo>
                    <a:pt x="23202" y="915"/>
                    <a:pt x="22066" y="1086"/>
                    <a:pt x="20902" y="1171"/>
                  </a:cubicBezTo>
                  <a:cubicBezTo>
                    <a:pt x="19510" y="1313"/>
                    <a:pt x="18091" y="1455"/>
                    <a:pt x="16699" y="1568"/>
                  </a:cubicBezTo>
                  <a:cubicBezTo>
                    <a:pt x="15620" y="1654"/>
                    <a:pt x="14541" y="1767"/>
                    <a:pt x="13461" y="1796"/>
                  </a:cubicBezTo>
                  <a:cubicBezTo>
                    <a:pt x="12879" y="1823"/>
                    <a:pt x="12293" y="1836"/>
                    <a:pt x="11707" y="1836"/>
                  </a:cubicBezTo>
                  <a:cubicBezTo>
                    <a:pt x="10463" y="1836"/>
                    <a:pt x="9215" y="1778"/>
                    <a:pt x="7980" y="1682"/>
                  </a:cubicBezTo>
                  <a:cubicBezTo>
                    <a:pt x="6759" y="1568"/>
                    <a:pt x="5510" y="1540"/>
                    <a:pt x="4260" y="1341"/>
                  </a:cubicBezTo>
                  <a:cubicBezTo>
                    <a:pt x="3493" y="1228"/>
                    <a:pt x="2783" y="1057"/>
                    <a:pt x="2017" y="887"/>
                  </a:cubicBezTo>
                  <a:cubicBezTo>
                    <a:pt x="1562" y="830"/>
                    <a:pt x="1136" y="660"/>
                    <a:pt x="767" y="432"/>
                  </a:cubicBezTo>
                  <a:cubicBezTo>
                    <a:pt x="720" y="393"/>
                    <a:pt x="655" y="376"/>
                    <a:pt x="584" y="376"/>
                  </a:cubicBezTo>
                  <a:cubicBezTo>
                    <a:pt x="396" y="376"/>
                    <a:pt x="160" y="495"/>
                    <a:pt x="57" y="660"/>
                  </a:cubicBezTo>
                  <a:cubicBezTo>
                    <a:pt x="0" y="745"/>
                    <a:pt x="0" y="858"/>
                    <a:pt x="86" y="944"/>
                  </a:cubicBezTo>
                  <a:cubicBezTo>
                    <a:pt x="256" y="1142"/>
                    <a:pt x="512" y="1228"/>
                    <a:pt x="654" y="1455"/>
                  </a:cubicBezTo>
                  <a:cubicBezTo>
                    <a:pt x="1108" y="2051"/>
                    <a:pt x="1676" y="2562"/>
                    <a:pt x="2329" y="2931"/>
                  </a:cubicBezTo>
                  <a:cubicBezTo>
                    <a:pt x="3493" y="3727"/>
                    <a:pt x="4800" y="4351"/>
                    <a:pt x="6191" y="4749"/>
                  </a:cubicBezTo>
                  <a:cubicBezTo>
                    <a:pt x="7583" y="5175"/>
                    <a:pt x="9003" y="5487"/>
                    <a:pt x="10451" y="5686"/>
                  </a:cubicBezTo>
                  <a:cubicBezTo>
                    <a:pt x="11843" y="5857"/>
                    <a:pt x="13291" y="5942"/>
                    <a:pt x="14711" y="5942"/>
                  </a:cubicBezTo>
                  <a:cubicBezTo>
                    <a:pt x="16216" y="5913"/>
                    <a:pt x="17721" y="5771"/>
                    <a:pt x="19226" y="5487"/>
                  </a:cubicBezTo>
                  <a:cubicBezTo>
                    <a:pt x="21158" y="5175"/>
                    <a:pt x="23032" y="4550"/>
                    <a:pt x="24793" y="3698"/>
                  </a:cubicBezTo>
                  <a:cubicBezTo>
                    <a:pt x="25815" y="3187"/>
                    <a:pt x="26752" y="2534"/>
                    <a:pt x="27576" y="1739"/>
                  </a:cubicBezTo>
                  <a:cubicBezTo>
                    <a:pt x="27860" y="1426"/>
                    <a:pt x="28115" y="1086"/>
                    <a:pt x="28343" y="716"/>
                  </a:cubicBezTo>
                  <a:cubicBezTo>
                    <a:pt x="28456" y="574"/>
                    <a:pt x="28456" y="347"/>
                    <a:pt x="28343" y="205"/>
                  </a:cubicBezTo>
                  <a:cubicBezTo>
                    <a:pt x="28268" y="82"/>
                    <a:pt x="28151" y="1"/>
                    <a:pt x="280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2739350" y="4494675"/>
              <a:ext cx="746200" cy="169000"/>
            </a:xfrm>
            <a:custGeom>
              <a:avLst/>
              <a:gdLst/>
              <a:ahLst/>
              <a:cxnLst/>
              <a:rect l="l" t="t" r="r" b="b"/>
              <a:pathLst>
                <a:path w="29848" h="6760" extrusionOk="0">
                  <a:moveTo>
                    <a:pt x="14597" y="0"/>
                  </a:moveTo>
                  <a:cubicBezTo>
                    <a:pt x="14001" y="0"/>
                    <a:pt x="13376" y="29"/>
                    <a:pt x="12752" y="29"/>
                  </a:cubicBezTo>
                  <a:cubicBezTo>
                    <a:pt x="11814" y="57"/>
                    <a:pt x="10877" y="57"/>
                    <a:pt x="9912" y="171"/>
                  </a:cubicBezTo>
                  <a:cubicBezTo>
                    <a:pt x="9372" y="171"/>
                    <a:pt x="8861" y="228"/>
                    <a:pt x="8321" y="313"/>
                  </a:cubicBezTo>
                  <a:cubicBezTo>
                    <a:pt x="7810" y="455"/>
                    <a:pt x="7271" y="398"/>
                    <a:pt x="6759" y="512"/>
                  </a:cubicBezTo>
                  <a:cubicBezTo>
                    <a:pt x="5851" y="682"/>
                    <a:pt x="4913" y="824"/>
                    <a:pt x="4005" y="1023"/>
                  </a:cubicBezTo>
                  <a:cubicBezTo>
                    <a:pt x="3096" y="1221"/>
                    <a:pt x="2216" y="1534"/>
                    <a:pt x="1392" y="1903"/>
                  </a:cubicBezTo>
                  <a:cubicBezTo>
                    <a:pt x="966" y="2073"/>
                    <a:pt x="597" y="2357"/>
                    <a:pt x="313" y="2727"/>
                  </a:cubicBezTo>
                  <a:cubicBezTo>
                    <a:pt x="0" y="3124"/>
                    <a:pt x="29" y="3721"/>
                    <a:pt x="398" y="4090"/>
                  </a:cubicBezTo>
                  <a:cubicBezTo>
                    <a:pt x="483" y="4203"/>
                    <a:pt x="568" y="4289"/>
                    <a:pt x="682" y="4374"/>
                  </a:cubicBezTo>
                  <a:cubicBezTo>
                    <a:pt x="1080" y="4658"/>
                    <a:pt x="1477" y="4885"/>
                    <a:pt x="1932" y="5055"/>
                  </a:cubicBezTo>
                  <a:cubicBezTo>
                    <a:pt x="2414" y="5197"/>
                    <a:pt x="2926" y="5368"/>
                    <a:pt x="3408" y="5510"/>
                  </a:cubicBezTo>
                  <a:cubicBezTo>
                    <a:pt x="4345" y="5794"/>
                    <a:pt x="5283" y="5992"/>
                    <a:pt x="6248" y="6134"/>
                  </a:cubicBezTo>
                  <a:cubicBezTo>
                    <a:pt x="7214" y="6276"/>
                    <a:pt x="8151" y="6390"/>
                    <a:pt x="9116" y="6447"/>
                  </a:cubicBezTo>
                  <a:cubicBezTo>
                    <a:pt x="10394" y="6560"/>
                    <a:pt x="11616" y="6646"/>
                    <a:pt x="12865" y="6702"/>
                  </a:cubicBezTo>
                  <a:cubicBezTo>
                    <a:pt x="13102" y="6712"/>
                    <a:pt x="13338" y="6715"/>
                    <a:pt x="13575" y="6715"/>
                  </a:cubicBezTo>
                  <a:cubicBezTo>
                    <a:pt x="14048" y="6715"/>
                    <a:pt x="14522" y="6702"/>
                    <a:pt x="14995" y="6702"/>
                  </a:cubicBezTo>
                  <a:lnTo>
                    <a:pt x="15023" y="6759"/>
                  </a:lnTo>
                  <a:cubicBezTo>
                    <a:pt x="16245" y="6731"/>
                    <a:pt x="17466" y="6702"/>
                    <a:pt x="18715" y="6617"/>
                  </a:cubicBezTo>
                  <a:cubicBezTo>
                    <a:pt x="19738" y="6560"/>
                    <a:pt x="20817" y="6475"/>
                    <a:pt x="21868" y="6362"/>
                  </a:cubicBezTo>
                  <a:cubicBezTo>
                    <a:pt x="22805" y="6248"/>
                    <a:pt x="23714" y="6134"/>
                    <a:pt x="24622" y="5964"/>
                  </a:cubicBezTo>
                  <a:cubicBezTo>
                    <a:pt x="25077" y="5879"/>
                    <a:pt x="25531" y="5737"/>
                    <a:pt x="25985" y="5652"/>
                  </a:cubicBezTo>
                  <a:cubicBezTo>
                    <a:pt x="26894" y="5481"/>
                    <a:pt x="27775" y="5169"/>
                    <a:pt x="28598" y="4771"/>
                  </a:cubicBezTo>
                  <a:cubicBezTo>
                    <a:pt x="28911" y="4601"/>
                    <a:pt x="29195" y="4402"/>
                    <a:pt x="29422" y="4118"/>
                  </a:cubicBezTo>
                  <a:cubicBezTo>
                    <a:pt x="29791" y="3749"/>
                    <a:pt x="29848" y="3181"/>
                    <a:pt x="29564" y="2755"/>
                  </a:cubicBezTo>
                  <a:cubicBezTo>
                    <a:pt x="29450" y="2556"/>
                    <a:pt x="29308" y="2386"/>
                    <a:pt x="29138" y="2272"/>
                  </a:cubicBezTo>
                  <a:cubicBezTo>
                    <a:pt x="28825" y="2073"/>
                    <a:pt x="28485" y="1875"/>
                    <a:pt x="28144" y="1733"/>
                  </a:cubicBezTo>
                  <a:cubicBezTo>
                    <a:pt x="27065" y="1278"/>
                    <a:pt x="25900" y="966"/>
                    <a:pt x="24736" y="767"/>
                  </a:cubicBezTo>
                  <a:cubicBezTo>
                    <a:pt x="23827" y="597"/>
                    <a:pt x="22890" y="455"/>
                    <a:pt x="21953" y="370"/>
                  </a:cubicBezTo>
                  <a:cubicBezTo>
                    <a:pt x="20504" y="228"/>
                    <a:pt x="19085" y="57"/>
                    <a:pt x="17636" y="57"/>
                  </a:cubicBezTo>
                  <a:cubicBezTo>
                    <a:pt x="17153" y="57"/>
                    <a:pt x="16699" y="29"/>
                    <a:pt x="16216" y="29"/>
                  </a:cubicBezTo>
                  <a:cubicBezTo>
                    <a:pt x="15677" y="29"/>
                    <a:pt x="15137" y="0"/>
                    <a:pt x="145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791175" y="4070100"/>
              <a:ext cx="668100" cy="197400"/>
            </a:xfrm>
            <a:custGeom>
              <a:avLst/>
              <a:gdLst/>
              <a:ahLst/>
              <a:cxnLst/>
              <a:rect l="l" t="t" r="r" b="b"/>
              <a:pathLst>
                <a:path w="26724" h="7896" extrusionOk="0">
                  <a:moveTo>
                    <a:pt x="13462" y="1"/>
                  </a:moveTo>
                  <a:cubicBezTo>
                    <a:pt x="6135" y="1"/>
                    <a:pt x="1" y="1591"/>
                    <a:pt x="1" y="3579"/>
                  </a:cubicBezTo>
                  <a:cubicBezTo>
                    <a:pt x="1" y="5567"/>
                    <a:pt x="6135" y="7896"/>
                    <a:pt x="13462" y="7896"/>
                  </a:cubicBezTo>
                  <a:cubicBezTo>
                    <a:pt x="20789" y="7896"/>
                    <a:pt x="26724" y="5567"/>
                    <a:pt x="26724" y="3579"/>
                  </a:cubicBezTo>
                  <a:cubicBezTo>
                    <a:pt x="26724" y="1591"/>
                    <a:pt x="20789" y="1"/>
                    <a:pt x="134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2790475" y="4159375"/>
              <a:ext cx="667400" cy="425525"/>
            </a:xfrm>
            <a:custGeom>
              <a:avLst/>
              <a:gdLst/>
              <a:ahLst/>
              <a:cxnLst/>
              <a:rect l="l" t="t" r="r" b="b"/>
              <a:pathLst>
                <a:path w="26696" h="17021" extrusionOk="0">
                  <a:moveTo>
                    <a:pt x="26667" y="8"/>
                  </a:moveTo>
                  <a:cubicBezTo>
                    <a:pt x="26667" y="14"/>
                    <a:pt x="26667" y="20"/>
                    <a:pt x="26667" y="26"/>
                  </a:cubicBezTo>
                  <a:lnTo>
                    <a:pt x="26667" y="26"/>
                  </a:lnTo>
                  <a:cubicBezTo>
                    <a:pt x="26676" y="20"/>
                    <a:pt x="26686" y="14"/>
                    <a:pt x="26695" y="8"/>
                  </a:cubicBezTo>
                  <a:close/>
                  <a:moveTo>
                    <a:pt x="130" y="1"/>
                  </a:moveTo>
                  <a:cubicBezTo>
                    <a:pt x="107" y="1"/>
                    <a:pt x="83" y="3"/>
                    <a:pt x="57" y="8"/>
                  </a:cubicBezTo>
                  <a:cubicBezTo>
                    <a:pt x="29" y="93"/>
                    <a:pt x="0" y="150"/>
                    <a:pt x="0" y="207"/>
                  </a:cubicBezTo>
                  <a:cubicBezTo>
                    <a:pt x="114" y="690"/>
                    <a:pt x="199" y="1172"/>
                    <a:pt x="313" y="1655"/>
                  </a:cubicBezTo>
                  <a:cubicBezTo>
                    <a:pt x="398" y="2166"/>
                    <a:pt x="540" y="2678"/>
                    <a:pt x="653" y="3189"/>
                  </a:cubicBezTo>
                  <a:cubicBezTo>
                    <a:pt x="852" y="4211"/>
                    <a:pt x="1079" y="5262"/>
                    <a:pt x="1363" y="6284"/>
                  </a:cubicBezTo>
                  <a:cubicBezTo>
                    <a:pt x="1477" y="6739"/>
                    <a:pt x="1590" y="7193"/>
                    <a:pt x="1704" y="7647"/>
                  </a:cubicBezTo>
                  <a:cubicBezTo>
                    <a:pt x="1931" y="8670"/>
                    <a:pt x="2187" y="9720"/>
                    <a:pt x="2414" y="10686"/>
                  </a:cubicBezTo>
                  <a:cubicBezTo>
                    <a:pt x="2641" y="11652"/>
                    <a:pt x="2868" y="12617"/>
                    <a:pt x="3096" y="13583"/>
                  </a:cubicBezTo>
                  <a:cubicBezTo>
                    <a:pt x="3238" y="14151"/>
                    <a:pt x="3408" y="14747"/>
                    <a:pt x="3550" y="15343"/>
                  </a:cubicBezTo>
                  <a:cubicBezTo>
                    <a:pt x="3607" y="15713"/>
                    <a:pt x="3891" y="15968"/>
                    <a:pt x="4260" y="15997"/>
                  </a:cubicBezTo>
                  <a:cubicBezTo>
                    <a:pt x="4913" y="16139"/>
                    <a:pt x="5595" y="16309"/>
                    <a:pt x="6248" y="16451"/>
                  </a:cubicBezTo>
                  <a:cubicBezTo>
                    <a:pt x="7071" y="16593"/>
                    <a:pt x="7867" y="16763"/>
                    <a:pt x="8690" y="16849"/>
                  </a:cubicBezTo>
                  <a:cubicBezTo>
                    <a:pt x="9457" y="16934"/>
                    <a:pt x="10195" y="16962"/>
                    <a:pt x="10962" y="16991"/>
                  </a:cubicBezTo>
                  <a:cubicBezTo>
                    <a:pt x="11495" y="17011"/>
                    <a:pt x="12029" y="17020"/>
                    <a:pt x="12562" y="17020"/>
                  </a:cubicBezTo>
                  <a:cubicBezTo>
                    <a:pt x="13534" y="17020"/>
                    <a:pt x="14506" y="16989"/>
                    <a:pt x="15478" y="16934"/>
                  </a:cubicBezTo>
                  <a:cubicBezTo>
                    <a:pt x="15875" y="16905"/>
                    <a:pt x="16273" y="16877"/>
                    <a:pt x="16670" y="16849"/>
                  </a:cubicBezTo>
                  <a:cubicBezTo>
                    <a:pt x="17238" y="16735"/>
                    <a:pt x="17749" y="16707"/>
                    <a:pt x="18289" y="16621"/>
                  </a:cubicBezTo>
                  <a:cubicBezTo>
                    <a:pt x="19027" y="16536"/>
                    <a:pt x="19737" y="16394"/>
                    <a:pt x="20447" y="16195"/>
                  </a:cubicBezTo>
                  <a:cubicBezTo>
                    <a:pt x="20930" y="16082"/>
                    <a:pt x="21385" y="15883"/>
                    <a:pt x="21867" y="15769"/>
                  </a:cubicBezTo>
                  <a:cubicBezTo>
                    <a:pt x="22123" y="15741"/>
                    <a:pt x="22350" y="15514"/>
                    <a:pt x="22379" y="15258"/>
                  </a:cubicBezTo>
                  <a:cubicBezTo>
                    <a:pt x="22407" y="15116"/>
                    <a:pt x="22492" y="14946"/>
                    <a:pt x="22520" y="14804"/>
                  </a:cubicBezTo>
                  <a:cubicBezTo>
                    <a:pt x="23060" y="13043"/>
                    <a:pt x="23543" y="11282"/>
                    <a:pt x="24026" y="9550"/>
                  </a:cubicBezTo>
                  <a:cubicBezTo>
                    <a:pt x="24452" y="7960"/>
                    <a:pt x="24934" y="6426"/>
                    <a:pt x="25389" y="4864"/>
                  </a:cubicBezTo>
                  <a:cubicBezTo>
                    <a:pt x="25758" y="3586"/>
                    <a:pt x="26127" y="2308"/>
                    <a:pt x="26468" y="1030"/>
                  </a:cubicBezTo>
                  <a:cubicBezTo>
                    <a:pt x="26607" y="724"/>
                    <a:pt x="26665" y="362"/>
                    <a:pt x="26667" y="26"/>
                  </a:cubicBezTo>
                  <a:lnTo>
                    <a:pt x="26667" y="26"/>
                  </a:lnTo>
                  <a:cubicBezTo>
                    <a:pt x="26281" y="276"/>
                    <a:pt x="25948" y="526"/>
                    <a:pt x="25588" y="803"/>
                  </a:cubicBezTo>
                  <a:cubicBezTo>
                    <a:pt x="24281" y="1797"/>
                    <a:pt x="22776" y="2536"/>
                    <a:pt x="21186" y="2990"/>
                  </a:cubicBezTo>
                  <a:cubicBezTo>
                    <a:pt x="20305" y="3246"/>
                    <a:pt x="19397" y="3444"/>
                    <a:pt x="18488" y="3615"/>
                  </a:cubicBezTo>
                  <a:cubicBezTo>
                    <a:pt x="17579" y="3785"/>
                    <a:pt x="16642" y="3899"/>
                    <a:pt x="15676" y="3927"/>
                  </a:cubicBezTo>
                  <a:cubicBezTo>
                    <a:pt x="15176" y="3959"/>
                    <a:pt x="14671" y="3975"/>
                    <a:pt x="14166" y="3975"/>
                  </a:cubicBezTo>
                  <a:cubicBezTo>
                    <a:pt x="13323" y="3975"/>
                    <a:pt x="12478" y="3931"/>
                    <a:pt x="11644" y="3842"/>
                  </a:cubicBezTo>
                  <a:cubicBezTo>
                    <a:pt x="10735" y="3757"/>
                    <a:pt x="9826" y="3615"/>
                    <a:pt x="8917" y="3444"/>
                  </a:cubicBezTo>
                  <a:cubicBezTo>
                    <a:pt x="7583" y="3160"/>
                    <a:pt x="6276" y="2763"/>
                    <a:pt x="4998" y="2223"/>
                  </a:cubicBezTo>
                  <a:cubicBezTo>
                    <a:pt x="3408" y="1627"/>
                    <a:pt x="1874" y="917"/>
                    <a:pt x="398" y="93"/>
                  </a:cubicBezTo>
                  <a:cubicBezTo>
                    <a:pt x="305" y="47"/>
                    <a:pt x="231" y="1"/>
                    <a:pt x="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2791175" y="3924000"/>
              <a:ext cx="305325" cy="438300"/>
            </a:xfrm>
            <a:custGeom>
              <a:avLst/>
              <a:gdLst/>
              <a:ahLst/>
              <a:cxnLst/>
              <a:rect l="l" t="t" r="r" b="b"/>
              <a:pathLst>
                <a:path w="12213" h="17532" extrusionOk="0">
                  <a:moveTo>
                    <a:pt x="4813" y="1"/>
                  </a:moveTo>
                  <a:cubicBezTo>
                    <a:pt x="4442" y="1"/>
                    <a:pt x="4069" y="74"/>
                    <a:pt x="3721" y="222"/>
                  </a:cubicBezTo>
                  <a:cubicBezTo>
                    <a:pt x="2329" y="875"/>
                    <a:pt x="1222" y="1983"/>
                    <a:pt x="597" y="3374"/>
                  </a:cubicBezTo>
                  <a:cubicBezTo>
                    <a:pt x="114" y="4425"/>
                    <a:pt x="29" y="5561"/>
                    <a:pt x="1" y="6697"/>
                  </a:cubicBezTo>
                  <a:cubicBezTo>
                    <a:pt x="1" y="7094"/>
                    <a:pt x="29" y="7492"/>
                    <a:pt x="57" y="7890"/>
                  </a:cubicBezTo>
                  <a:cubicBezTo>
                    <a:pt x="199" y="9792"/>
                    <a:pt x="540" y="11695"/>
                    <a:pt x="1080" y="13512"/>
                  </a:cubicBezTo>
                  <a:cubicBezTo>
                    <a:pt x="1335" y="14421"/>
                    <a:pt x="1591" y="15330"/>
                    <a:pt x="1846" y="16239"/>
                  </a:cubicBezTo>
                  <a:cubicBezTo>
                    <a:pt x="1960" y="16580"/>
                    <a:pt x="2074" y="16920"/>
                    <a:pt x="2216" y="17233"/>
                  </a:cubicBezTo>
                  <a:cubicBezTo>
                    <a:pt x="2303" y="17425"/>
                    <a:pt x="2477" y="17532"/>
                    <a:pt x="2657" y="17532"/>
                  </a:cubicBezTo>
                  <a:cubicBezTo>
                    <a:pt x="2770" y="17532"/>
                    <a:pt x="2884" y="17490"/>
                    <a:pt x="2982" y="17403"/>
                  </a:cubicBezTo>
                  <a:cubicBezTo>
                    <a:pt x="3124" y="17318"/>
                    <a:pt x="3238" y="17204"/>
                    <a:pt x="3323" y="17062"/>
                  </a:cubicBezTo>
                  <a:cubicBezTo>
                    <a:pt x="3636" y="16523"/>
                    <a:pt x="4005" y="16040"/>
                    <a:pt x="4374" y="15557"/>
                  </a:cubicBezTo>
                  <a:cubicBezTo>
                    <a:pt x="5141" y="14563"/>
                    <a:pt x="5964" y="13626"/>
                    <a:pt x="6845" y="12717"/>
                  </a:cubicBezTo>
                  <a:cubicBezTo>
                    <a:pt x="7583" y="12007"/>
                    <a:pt x="8350" y="11269"/>
                    <a:pt x="9060" y="10531"/>
                  </a:cubicBezTo>
                  <a:cubicBezTo>
                    <a:pt x="10054" y="9537"/>
                    <a:pt x="10849" y="8401"/>
                    <a:pt x="11474" y="7123"/>
                  </a:cubicBezTo>
                  <a:cubicBezTo>
                    <a:pt x="12155" y="5731"/>
                    <a:pt x="12212" y="4112"/>
                    <a:pt x="11587" y="2664"/>
                  </a:cubicBezTo>
                  <a:cubicBezTo>
                    <a:pt x="11161" y="1613"/>
                    <a:pt x="10196" y="847"/>
                    <a:pt x="9060" y="761"/>
                  </a:cubicBezTo>
                  <a:cubicBezTo>
                    <a:pt x="8873" y="727"/>
                    <a:pt x="8687" y="711"/>
                    <a:pt x="8502" y="711"/>
                  </a:cubicBezTo>
                  <a:cubicBezTo>
                    <a:pt x="8067" y="711"/>
                    <a:pt x="7641" y="801"/>
                    <a:pt x="7242" y="960"/>
                  </a:cubicBezTo>
                  <a:cubicBezTo>
                    <a:pt x="7189" y="992"/>
                    <a:pt x="7128" y="1008"/>
                    <a:pt x="7068" y="1008"/>
                  </a:cubicBezTo>
                  <a:cubicBezTo>
                    <a:pt x="6967" y="1008"/>
                    <a:pt x="6870" y="964"/>
                    <a:pt x="6816" y="875"/>
                  </a:cubicBezTo>
                  <a:cubicBezTo>
                    <a:pt x="6731" y="790"/>
                    <a:pt x="6646" y="705"/>
                    <a:pt x="6561" y="619"/>
                  </a:cubicBezTo>
                  <a:cubicBezTo>
                    <a:pt x="6061" y="209"/>
                    <a:pt x="5439" y="1"/>
                    <a:pt x="48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2791175" y="3924000"/>
              <a:ext cx="175400" cy="435100"/>
            </a:xfrm>
            <a:custGeom>
              <a:avLst/>
              <a:gdLst/>
              <a:ahLst/>
              <a:cxnLst/>
              <a:rect l="l" t="t" r="r" b="b"/>
              <a:pathLst>
                <a:path w="7016" h="17404" extrusionOk="0">
                  <a:moveTo>
                    <a:pt x="4825" y="1"/>
                  </a:moveTo>
                  <a:cubicBezTo>
                    <a:pt x="4455" y="1"/>
                    <a:pt x="4080" y="74"/>
                    <a:pt x="3721" y="222"/>
                  </a:cubicBezTo>
                  <a:cubicBezTo>
                    <a:pt x="2358" y="875"/>
                    <a:pt x="1250" y="1983"/>
                    <a:pt x="625" y="3374"/>
                  </a:cubicBezTo>
                  <a:cubicBezTo>
                    <a:pt x="114" y="4425"/>
                    <a:pt x="29" y="5561"/>
                    <a:pt x="1" y="6697"/>
                  </a:cubicBezTo>
                  <a:cubicBezTo>
                    <a:pt x="1" y="7094"/>
                    <a:pt x="29" y="7492"/>
                    <a:pt x="57" y="7890"/>
                  </a:cubicBezTo>
                  <a:cubicBezTo>
                    <a:pt x="199" y="9821"/>
                    <a:pt x="540" y="11695"/>
                    <a:pt x="1080" y="13541"/>
                  </a:cubicBezTo>
                  <a:cubicBezTo>
                    <a:pt x="1335" y="14450"/>
                    <a:pt x="1591" y="15358"/>
                    <a:pt x="1846" y="16267"/>
                  </a:cubicBezTo>
                  <a:cubicBezTo>
                    <a:pt x="1960" y="16608"/>
                    <a:pt x="2074" y="16920"/>
                    <a:pt x="2216" y="17261"/>
                  </a:cubicBezTo>
                  <a:cubicBezTo>
                    <a:pt x="2244" y="17318"/>
                    <a:pt x="2272" y="17375"/>
                    <a:pt x="2329" y="17403"/>
                  </a:cubicBezTo>
                  <a:cubicBezTo>
                    <a:pt x="2982" y="8316"/>
                    <a:pt x="5340" y="3402"/>
                    <a:pt x="7015" y="1017"/>
                  </a:cubicBezTo>
                  <a:cubicBezTo>
                    <a:pt x="6930" y="989"/>
                    <a:pt x="6873" y="932"/>
                    <a:pt x="6816" y="875"/>
                  </a:cubicBezTo>
                  <a:cubicBezTo>
                    <a:pt x="6731" y="790"/>
                    <a:pt x="6646" y="705"/>
                    <a:pt x="6561" y="619"/>
                  </a:cubicBezTo>
                  <a:cubicBezTo>
                    <a:pt x="6061" y="209"/>
                    <a:pt x="5450" y="1"/>
                    <a:pt x="4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2013050" y="3654775"/>
              <a:ext cx="735550" cy="874275"/>
            </a:xfrm>
            <a:custGeom>
              <a:avLst/>
              <a:gdLst/>
              <a:ahLst/>
              <a:cxnLst/>
              <a:rect l="l" t="t" r="r" b="b"/>
              <a:pathLst>
                <a:path w="29422" h="34971" extrusionOk="0">
                  <a:moveTo>
                    <a:pt x="20888" y="0"/>
                  </a:moveTo>
                  <a:cubicBezTo>
                    <a:pt x="20440" y="0"/>
                    <a:pt x="19993" y="29"/>
                    <a:pt x="19539" y="86"/>
                  </a:cubicBezTo>
                  <a:cubicBezTo>
                    <a:pt x="19397" y="114"/>
                    <a:pt x="19283" y="171"/>
                    <a:pt x="19141" y="228"/>
                  </a:cubicBezTo>
                  <a:cubicBezTo>
                    <a:pt x="19056" y="284"/>
                    <a:pt x="19028" y="370"/>
                    <a:pt x="19028" y="483"/>
                  </a:cubicBezTo>
                  <a:cubicBezTo>
                    <a:pt x="19028" y="557"/>
                    <a:pt x="19091" y="631"/>
                    <a:pt x="19182" y="631"/>
                  </a:cubicBezTo>
                  <a:cubicBezTo>
                    <a:pt x="19196" y="631"/>
                    <a:pt x="19211" y="629"/>
                    <a:pt x="19226" y="625"/>
                  </a:cubicBezTo>
                  <a:lnTo>
                    <a:pt x="19425" y="625"/>
                  </a:lnTo>
                  <a:cubicBezTo>
                    <a:pt x="19924" y="584"/>
                    <a:pt x="20438" y="557"/>
                    <a:pt x="20945" y="557"/>
                  </a:cubicBezTo>
                  <a:cubicBezTo>
                    <a:pt x="21131" y="557"/>
                    <a:pt x="21316" y="561"/>
                    <a:pt x="21498" y="568"/>
                  </a:cubicBezTo>
                  <a:cubicBezTo>
                    <a:pt x="22350" y="568"/>
                    <a:pt x="23174" y="824"/>
                    <a:pt x="23912" y="1278"/>
                  </a:cubicBezTo>
                  <a:cubicBezTo>
                    <a:pt x="24622" y="1761"/>
                    <a:pt x="25247" y="2329"/>
                    <a:pt x="25787" y="3011"/>
                  </a:cubicBezTo>
                  <a:cubicBezTo>
                    <a:pt x="26497" y="3976"/>
                    <a:pt x="27178" y="5027"/>
                    <a:pt x="27774" y="6078"/>
                  </a:cubicBezTo>
                  <a:cubicBezTo>
                    <a:pt x="28200" y="6873"/>
                    <a:pt x="28541" y="7697"/>
                    <a:pt x="28768" y="8577"/>
                  </a:cubicBezTo>
                  <a:cubicBezTo>
                    <a:pt x="28399" y="8719"/>
                    <a:pt x="28030" y="8889"/>
                    <a:pt x="27632" y="9003"/>
                  </a:cubicBezTo>
                  <a:cubicBezTo>
                    <a:pt x="26951" y="9202"/>
                    <a:pt x="26298" y="9429"/>
                    <a:pt x="25645" y="9656"/>
                  </a:cubicBezTo>
                  <a:cubicBezTo>
                    <a:pt x="24764" y="9968"/>
                    <a:pt x="23912" y="10281"/>
                    <a:pt x="23032" y="10593"/>
                  </a:cubicBezTo>
                  <a:cubicBezTo>
                    <a:pt x="22322" y="10792"/>
                    <a:pt x="21640" y="11076"/>
                    <a:pt x="21016" y="11417"/>
                  </a:cubicBezTo>
                  <a:cubicBezTo>
                    <a:pt x="20050" y="11928"/>
                    <a:pt x="19056" y="12382"/>
                    <a:pt x="18119" y="12894"/>
                  </a:cubicBezTo>
                  <a:cubicBezTo>
                    <a:pt x="17437" y="13206"/>
                    <a:pt x="16841" y="13632"/>
                    <a:pt x="16301" y="14143"/>
                  </a:cubicBezTo>
                  <a:cubicBezTo>
                    <a:pt x="15875" y="14597"/>
                    <a:pt x="15478" y="15052"/>
                    <a:pt x="15080" y="15535"/>
                  </a:cubicBezTo>
                  <a:cubicBezTo>
                    <a:pt x="14768" y="15875"/>
                    <a:pt x="14484" y="16245"/>
                    <a:pt x="14228" y="16642"/>
                  </a:cubicBezTo>
                  <a:cubicBezTo>
                    <a:pt x="13575" y="17579"/>
                    <a:pt x="13007" y="18545"/>
                    <a:pt x="12467" y="19539"/>
                  </a:cubicBezTo>
                  <a:cubicBezTo>
                    <a:pt x="12240" y="19936"/>
                    <a:pt x="12041" y="20362"/>
                    <a:pt x="11814" y="20732"/>
                  </a:cubicBezTo>
                  <a:cubicBezTo>
                    <a:pt x="10735" y="22521"/>
                    <a:pt x="9230" y="24026"/>
                    <a:pt x="7412" y="25048"/>
                  </a:cubicBezTo>
                  <a:cubicBezTo>
                    <a:pt x="6418" y="25645"/>
                    <a:pt x="5311" y="26014"/>
                    <a:pt x="4147" y="26156"/>
                  </a:cubicBezTo>
                  <a:cubicBezTo>
                    <a:pt x="4044" y="26163"/>
                    <a:pt x="3943" y="26166"/>
                    <a:pt x="3842" y="26166"/>
                  </a:cubicBezTo>
                  <a:cubicBezTo>
                    <a:pt x="3127" y="26166"/>
                    <a:pt x="2443" y="25989"/>
                    <a:pt x="1846" y="25616"/>
                  </a:cubicBezTo>
                  <a:cubicBezTo>
                    <a:pt x="1193" y="25219"/>
                    <a:pt x="767" y="24565"/>
                    <a:pt x="710" y="23827"/>
                  </a:cubicBezTo>
                  <a:cubicBezTo>
                    <a:pt x="625" y="23032"/>
                    <a:pt x="739" y="22208"/>
                    <a:pt x="1023" y="21470"/>
                  </a:cubicBezTo>
                  <a:cubicBezTo>
                    <a:pt x="1108" y="21214"/>
                    <a:pt x="1250" y="20959"/>
                    <a:pt x="1392" y="20703"/>
                  </a:cubicBezTo>
                  <a:cubicBezTo>
                    <a:pt x="1420" y="20646"/>
                    <a:pt x="1449" y="20561"/>
                    <a:pt x="1477" y="20504"/>
                  </a:cubicBezTo>
                  <a:cubicBezTo>
                    <a:pt x="1505" y="20419"/>
                    <a:pt x="1477" y="20306"/>
                    <a:pt x="1392" y="20277"/>
                  </a:cubicBezTo>
                  <a:cubicBezTo>
                    <a:pt x="1349" y="20235"/>
                    <a:pt x="1300" y="20213"/>
                    <a:pt x="1253" y="20213"/>
                  </a:cubicBezTo>
                  <a:cubicBezTo>
                    <a:pt x="1207" y="20213"/>
                    <a:pt x="1165" y="20235"/>
                    <a:pt x="1136" y="20277"/>
                  </a:cubicBezTo>
                  <a:cubicBezTo>
                    <a:pt x="909" y="20476"/>
                    <a:pt x="739" y="20732"/>
                    <a:pt x="597" y="21016"/>
                  </a:cubicBezTo>
                  <a:cubicBezTo>
                    <a:pt x="171" y="21953"/>
                    <a:pt x="0" y="23004"/>
                    <a:pt x="114" y="24054"/>
                  </a:cubicBezTo>
                  <a:cubicBezTo>
                    <a:pt x="171" y="24565"/>
                    <a:pt x="398" y="25077"/>
                    <a:pt x="767" y="25446"/>
                  </a:cubicBezTo>
                  <a:cubicBezTo>
                    <a:pt x="1493" y="26280"/>
                    <a:pt x="2525" y="26757"/>
                    <a:pt x="3597" y="26757"/>
                  </a:cubicBezTo>
                  <a:cubicBezTo>
                    <a:pt x="3657" y="26757"/>
                    <a:pt x="3717" y="26755"/>
                    <a:pt x="3777" y="26752"/>
                  </a:cubicBezTo>
                  <a:cubicBezTo>
                    <a:pt x="4658" y="26724"/>
                    <a:pt x="5538" y="26553"/>
                    <a:pt x="6333" y="26213"/>
                  </a:cubicBezTo>
                  <a:cubicBezTo>
                    <a:pt x="7185" y="25843"/>
                    <a:pt x="7980" y="25389"/>
                    <a:pt x="8747" y="24878"/>
                  </a:cubicBezTo>
                  <a:cubicBezTo>
                    <a:pt x="8861" y="24793"/>
                    <a:pt x="8946" y="24736"/>
                    <a:pt x="9031" y="24679"/>
                  </a:cubicBezTo>
                  <a:cubicBezTo>
                    <a:pt x="9060" y="24665"/>
                    <a:pt x="9088" y="24658"/>
                    <a:pt x="9113" y="24658"/>
                  </a:cubicBezTo>
                  <a:cubicBezTo>
                    <a:pt x="9138" y="24658"/>
                    <a:pt x="9159" y="24665"/>
                    <a:pt x="9173" y="24679"/>
                  </a:cubicBezTo>
                  <a:cubicBezTo>
                    <a:pt x="9230" y="24707"/>
                    <a:pt x="9258" y="24793"/>
                    <a:pt x="9230" y="24849"/>
                  </a:cubicBezTo>
                  <a:cubicBezTo>
                    <a:pt x="9202" y="24906"/>
                    <a:pt x="9202" y="24991"/>
                    <a:pt x="9173" y="25048"/>
                  </a:cubicBezTo>
                  <a:cubicBezTo>
                    <a:pt x="8861" y="25673"/>
                    <a:pt x="8605" y="26355"/>
                    <a:pt x="8406" y="27036"/>
                  </a:cubicBezTo>
                  <a:cubicBezTo>
                    <a:pt x="8009" y="28257"/>
                    <a:pt x="7668" y="29507"/>
                    <a:pt x="7412" y="30785"/>
                  </a:cubicBezTo>
                  <a:cubicBezTo>
                    <a:pt x="7157" y="31949"/>
                    <a:pt x="6930" y="33114"/>
                    <a:pt x="6731" y="34278"/>
                  </a:cubicBezTo>
                  <a:cubicBezTo>
                    <a:pt x="6702" y="34448"/>
                    <a:pt x="6702" y="34647"/>
                    <a:pt x="6731" y="34817"/>
                  </a:cubicBezTo>
                  <a:cubicBezTo>
                    <a:pt x="6759" y="34903"/>
                    <a:pt x="6816" y="34931"/>
                    <a:pt x="6873" y="34959"/>
                  </a:cubicBezTo>
                  <a:cubicBezTo>
                    <a:pt x="6888" y="34967"/>
                    <a:pt x="6905" y="34971"/>
                    <a:pt x="6923" y="34971"/>
                  </a:cubicBezTo>
                  <a:cubicBezTo>
                    <a:pt x="6971" y="34971"/>
                    <a:pt x="7022" y="34944"/>
                    <a:pt x="7043" y="34903"/>
                  </a:cubicBezTo>
                  <a:cubicBezTo>
                    <a:pt x="7185" y="34562"/>
                    <a:pt x="7299" y="34221"/>
                    <a:pt x="7327" y="33880"/>
                  </a:cubicBezTo>
                  <a:cubicBezTo>
                    <a:pt x="7554" y="32773"/>
                    <a:pt x="7725" y="31694"/>
                    <a:pt x="7980" y="30614"/>
                  </a:cubicBezTo>
                  <a:cubicBezTo>
                    <a:pt x="8151" y="29706"/>
                    <a:pt x="8378" y="28825"/>
                    <a:pt x="8634" y="27945"/>
                  </a:cubicBezTo>
                  <a:cubicBezTo>
                    <a:pt x="8974" y="26752"/>
                    <a:pt x="9429" y="25588"/>
                    <a:pt x="9968" y="24509"/>
                  </a:cubicBezTo>
                  <a:cubicBezTo>
                    <a:pt x="10167" y="24083"/>
                    <a:pt x="10536" y="23742"/>
                    <a:pt x="10622" y="23259"/>
                  </a:cubicBezTo>
                  <a:cubicBezTo>
                    <a:pt x="10622" y="23174"/>
                    <a:pt x="10735" y="23117"/>
                    <a:pt x="10792" y="23032"/>
                  </a:cubicBezTo>
                  <a:cubicBezTo>
                    <a:pt x="11360" y="22407"/>
                    <a:pt x="11843" y="21754"/>
                    <a:pt x="12240" y="21044"/>
                  </a:cubicBezTo>
                  <a:cubicBezTo>
                    <a:pt x="12325" y="20817"/>
                    <a:pt x="12496" y="20618"/>
                    <a:pt x="12666" y="20448"/>
                  </a:cubicBezTo>
                  <a:cubicBezTo>
                    <a:pt x="12979" y="20874"/>
                    <a:pt x="13376" y="21243"/>
                    <a:pt x="13859" y="21470"/>
                  </a:cubicBezTo>
                  <a:cubicBezTo>
                    <a:pt x="14455" y="21839"/>
                    <a:pt x="15080" y="22152"/>
                    <a:pt x="15733" y="22436"/>
                  </a:cubicBezTo>
                  <a:cubicBezTo>
                    <a:pt x="15847" y="22464"/>
                    <a:pt x="15961" y="22521"/>
                    <a:pt x="16074" y="22549"/>
                  </a:cubicBezTo>
                  <a:cubicBezTo>
                    <a:pt x="16159" y="22549"/>
                    <a:pt x="16273" y="22549"/>
                    <a:pt x="16358" y="22521"/>
                  </a:cubicBezTo>
                  <a:cubicBezTo>
                    <a:pt x="16500" y="22464"/>
                    <a:pt x="16585" y="22322"/>
                    <a:pt x="16585" y="22180"/>
                  </a:cubicBezTo>
                  <a:cubicBezTo>
                    <a:pt x="16585" y="22078"/>
                    <a:pt x="16524" y="22057"/>
                    <a:pt x="16450" y="22057"/>
                  </a:cubicBezTo>
                  <a:cubicBezTo>
                    <a:pt x="16401" y="22057"/>
                    <a:pt x="16347" y="22066"/>
                    <a:pt x="16301" y="22066"/>
                  </a:cubicBezTo>
                  <a:cubicBezTo>
                    <a:pt x="16245" y="22066"/>
                    <a:pt x="16159" y="22066"/>
                    <a:pt x="16103" y="22038"/>
                  </a:cubicBezTo>
                  <a:cubicBezTo>
                    <a:pt x="15421" y="21697"/>
                    <a:pt x="14739" y="21385"/>
                    <a:pt x="14086" y="21044"/>
                  </a:cubicBezTo>
                  <a:cubicBezTo>
                    <a:pt x="13660" y="20817"/>
                    <a:pt x="13291" y="20504"/>
                    <a:pt x="13007" y="20135"/>
                  </a:cubicBezTo>
                  <a:cubicBezTo>
                    <a:pt x="12893" y="19993"/>
                    <a:pt x="12893" y="19823"/>
                    <a:pt x="12979" y="19681"/>
                  </a:cubicBezTo>
                  <a:cubicBezTo>
                    <a:pt x="13405" y="18971"/>
                    <a:pt x="13802" y="18261"/>
                    <a:pt x="14228" y="17551"/>
                  </a:cubicBezTo>
                  <a:cubicBezTo>
                    <a:pt x="14938" y="16500"/>
                    <a:pt x="15733" y="15478"/>
                    <a:pt x="16614" y="14541"/>
                  </a:cubicBezTo>
                  <a:cubicBezTo>
                    <a:pt x="16756" y="14370"/>
                    <a:pt x="16926" y="14228"/>
                    <a:pt x="17125" y="14086"/>
                  </a:cubicBezTo>
                  <a:cubicBezTo>
                    <a:pt x="17892" y="13575"/>
                    <a:pt x="18658" y="13149"/>
                    <a:pt x="19482" y="12780"/>
                  </a:cubicBezTo>
                  <a:cubicBezTo>
                    <a:pt x="19681" y="12666"/>
                    <a:pt x="19908" y="12553"/>
                    <a:pt x="20107" y="12439"/>
                  </a:cubicBezTo>
                  <a:cubicBezTo>
                    <a:pt x="21044" y="11900"/>
                    <a:pt x="22038" y="11445"/>
                    <a:pt x="23060" y="11104"/>
                  </a:cubicBezTo>
                  <a:cubicBezTo>
                    <a:pt x="23628" y="10906"/>
                    <a:pt x="24168" y="10678"/>
                    <a:pt x="24736" y="10508"/>
                  </a:cubicBezTo>
                  <a:cubicBezTo>
                    <a:pt x="25701" y="10167"/>
                    <a:pt x="26639" y="9798"/>
                    <a:pt x="27604" y="9542"/>
                  </a:cubicBezTo>
                  <a:cubicBezTo>
                    <a:pt x="28002" y="9457"/>
                    <a:pt x="28371" y="9315"/>
                    <a:pt x="28768" y="9173"/>
                  </a:cubicBezTo>
                  <a:cubicBezTo>
                    <a:pt x="29166" y="9088"/>
                    <a:pt x="29422" y="8634"/>
                    <a:pt x="29251" y="8236"/>
                  </a:cubicBezTo>
                  <a:cubicBezTo>
                    <a:pt x="29251" y="8179"/>
                    <a:pt x="29223" y="8151"/>
                    <a:pt x="29223" y="8094"/>
                  </a:cubicBezTo>
                  <a:cubicBezTo>
                    <a:pt x="28740" y="6617"/>
                    <a:pt x="28030" y="5226"/>
                    <a:pt x="27150" y="3919"/>
                  </a:cubicBezTo>
                  <a:cubicBezTo>
                    <a:pt x="26837" y="3380"/>
                    <a:pt x="26468" y="2869"/>
                    <a:pt x="26042" y="2386"/>
                  </a:cubicBezTo>
                  <a:cubicBezTo>
                    <a:pt x="25531" y="1875"/>
                    <a:pt x="25020" y="1392"/>
                    <a:pt x="24452" y="966"/>
                  </a:cubicBezTo>
                  <a:cubicBezTo>
                    <a:pt x="23799" y="483"/>
                    <a:pt x="23032" y="199"/>
                    <a:pt x="22237" y="86"/>
                  </a:cubicBezTo>
                  <a:cubicBezTo>
                    <a:pt x="21782" y="29"/>
                    <a:pt x="21335" y="0"/>
                    <a:pt x="20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3127700" y="3701800"/>
              <a:ext cx="223675" cy="197950"/>
            </a:xfrm>
            <a:custGeom>
              <a:avLst/>
              <a:gdLst/>
              <a:ahLst/>
              <a:cxnLst/>
              <a:rect l="l" t="t" r="r" b="b"/>
              <a:pathLst>
                <a:path w="8947" h="7918" extrusionOk="0">
                  <a:moveTo>
                    <a:pt x="256" y="1"/>
                  </a:moveTo>
                  <a:cubicBezTo>
                    <a:pt x="207" y="1"/>
                    <a:pt x="157" y="8"/>
                    <a:pt x="114" y="22"/>
                  </a:cubicBezTo>
                  <a:cubicBezTo>
                    <a:pt x="57" y="51"/>
                    <a:pt x="1" y="107"/>
                    <a:pt x="1" y="164"/>
                  </a:cubicBezTo>
                  <a:cubicBezTo>
                    <a:pt x="1" y="221"/>
                    <a:pt x="29" y="363"/>
                    <a:pt x="57" y="363"/>
                  </a:cubicBezTo>
                  <a:cubicBezTo>
                    <a:pt x="256" y="420"/>
                    <a:pt x="427" y="448"/>
                    <a:pt x="625" y="477"/>
                  </a:cubicBezTo>
                  <a:cubicBezTo>
                    <a:pt x="2784" y="817"/>
                    <a:pt x="4800" y="1897"/>
                    <a:pt x="6305" y="3515"/>
                  </a:cubicBezTo>
                  <a:cubicBezTo>
                    <a:pt x="6760" y="3970"/>
                    <a:pt x="7129" y="4481"/>
                    <a:pt x="7441" y="5049"/>
                  </a:cubicBezTo>
                  <a:cubicBezTo>
                    <a:pt x="7810" y="5730"/>
                    <a:pt x="8094" y="6469"/>
                    <a:pt x="8322" y="7207"/>
                  </a:cubicBezTo>
                  <a:cubicBezTo>
                    <a:pt x="8350" y="7434"/>
                    <a:pt x="8464" y="7661"/>
                    <a:pt x="8606" y="7832"/>
                  </a:cubicBezTo>
                  <a:cubicBezTo>
                    <a:pt x="8662" y="7889"/>
                    <a:pt x="8719" y="7917"/>
                    <a:pt x="8776" y="7917"/>
                  </a:cubicBezTo>
                  <a:cubicBezTo>
                    <a:pt x="8890" y="7917"/>
                    <a:pt x="8946" y="7803"/>
                    <a:pt x="8946" y="7718"/>
                  </a:cubicBezTo>
                  <a:cubicBezTo>
                    <a:pt x="8918" y="7633"/>
                    <a:pt x="8918" y="7576"/>
                    <a:pt x="8890" y="7519"/>
                  </a:cubicBezTo>
                  <a:cubicBezTo>
                    <a:pt x="8577" y="6156"/>
                    <a:pt x="7981" y="4907"/>
                    <a:pt x="7157" y="3771"/>
                  </a:cubicBezTo>
                  <a:cubicBezTo>
                    <a:pt x="6305" y="2720"/>
                    <a:pt x="5254" y="1840"/>
                    <a:pt x="4090" y="1215"/>
                  </a:cubicBezTo>
                  <a:cubicBezTo>
                    <a:pt x="3437" y="874"/>
                    <a:pt x="2755" y="590"/>
                    <a:pt x="2045" y="363"/>
                  </a:cubicBezTo>
                  <a:cubicBezTo>
                    <a:pt x="1506" y="193"/>
                    <a:pt x="966" y="79"/>
                    <a:pt x="398" y="22"/>
                  </a:cubicBezTo>
                  <a:cubicBezTo>
                    <a:pt x="356" y="8"/>
                    <a:pt x="306" y="1"/>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3153975" y="3821775"/>
              <a:ext cx="186025" cy="487925"/>
            </a:xfrm>
            <a:custGeom>
              <a:avLst/>
              <a:gdLst/>
              <a:ahLst/>
              <a:cxnLst/>
              <a:rect l="l" t="t" r="r" b="b"/>
              <a:pathLst>
                <a:path w="7441" h="19517" extrusionOk="0">
                  <a:moveTo>
                    <a:pt x="2917" y="1"/>
                  </a:moveTo>
                  <a:cubicBezTo>
                    <a:pt x="2552" y="1"/>
                    <a:pt x="2185" y="90"/>
                    <a:pt x="1846" y="250"/>
                  </a:cubicBezTo>
                  <a:cubicBezTo>
                    <a:pt x="1364" y="477"/>
                    <a:pt x="881" y="761"/>
                    <a:pt x="483" y="1102"/>
                  </a:cubicBezTo>
                  <a:cubicBezTo>
                    <a:pt x="341" y="1215"/>
                    <a:pt x="199" y="1272"/>
                    <a:pt x="29" y="1272"/>
                  </a:cubicBezTo>
                  <a:cubicBezTo>
                    <a:pt x="0" y="1613"/>
                    <a:pt x="29" y="1982"/>
                    <a:pt x="142" y="2294"/>
                  </a:cubicBezTo>
                  <a:cubicBezTo>
                    <a:pt x="228" y="2862"/>
                    <a:pt x="341" y="3430"/>
                    <a:pt x="426" y="3970"/>
                  </a:cubicBezTo>
                  <a:cubicBezTo>
                    <a:pt x="625" y="5049"/>
                    <a:pt x="824" y="6100"/>
                    <a:pt x="966" y="7179"/>
                  </a:cubicBezTo>
                  <a:cubicBezTo>
                    <a:pt x="1136" y="8173"/>
                    <a:pt x="1307" y="9167"/>
                    <a:pt x="1364" y="10161"/>
                  </a:cubicBezTo>
                  <a:cubicBezTo>
                    <a:pt x="1420" y="10928"/>
                    <a:pt x="1506" y="11666"/>
                    <a:pt x="1562" y="12433"/>
                  </a:cubicBezTo>
                  <a:cubicBezTo>
                    <a:pt x="1790" y="14563"/>
                    <a:pt x="1619" y="16693"/>
                    <a:pt x="1676" y="18823"/>
                  </a:cubicBezTo>
                  <a:cubicBezTo>
                    <a:pt x="1676" y="19021"/>
                    <a:pt x="1761" y="19305"/>
                    <a:pt x="1534" y="19476"/>
                  </a:cubicBezTo>
                  <a:cubicBezTo>
                    <a:pt x="1622" y="19503"/>
                    <a:pt x="1706" y="19516"/>
                    <a:pt x="1784" y="19516"/>
                  </a:cubicBezTo>
                  <a:cubicBezTo>
                    <a:pt x="2108" y="19516"/>
                    <a:pt x="2351" y="19301"/>
                    <a:pt x="2556" y="19050"/>
                  </a:cubicBezTo>
                  <a:cubicBezTo>
                    <a:pt x="2925" y="18595"/>
                    <a:pt x="3266" y="18113"/>
                    <a:pt x="3579" y="17601"/>
                  </a:cubicBezTo>
                  <a:cubicBezTo>
                    <a:pt x="4005" y="16778"/>
                    <a:pt x="4402" y="15954"/>
                    <a:pt x="4771" y="15102"/>
                  </a:cubicBezTo>
                  <a:cubicBezTo>
                    <a:pt x="5481" y="13597"/>
                    <a:pt x="6106" y="12035"/>
                    <a:pt x="6617" y="10445"/>
                  </a:cubicBezTo>
                  <a:cubicBezTo>
                    <a:pt x="7100" y="8883"/>
                    <a:pt x="7384" y="7264"/>
                    <a:pt x="7413" y="5646"/>
                  </a:cubicBezTo>
                  <a:cubicBezTo>
                    <a:pt x="7441" y="4907"/>
                    <a:pt x="7384" y="4169"/>
                    <a:pt x="7271" y="3459"/>
                  </a:cubicBezTo>
                  <a:cubicBezTo>
                    <a:pt x="7157" y="2891"/>
                    <a:pt x="6930" y="2380"/>
                    <a:pt x="6589" y="1925"/>
                  </a:cubicBezTo>
                  <a:cubicBezTo>
                    <a:pt x="5822" y="875"/>
                    <a:pt x="4658" y="221"/>
                    <a:pt x="3380" y="51"/>
                  </a:cubicBezTo>
                  <a:cubicBezTo>
                    <a:pt x="3227" y="17"/>
                    <a:pt x="3072" y="1"/>
                    <a:pt x="29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3007725" y="3843675"/>
              <a:ext cx="191000" cy="465000"/>
            </a:xfrm>
            <a:custGeom>
              <a:avLst/>
              <a:gdLst/>
              <a:ahLst/>
              <a:cxnLst/>
              <a:rect l="l" t="t" r="r" b="b"/>
              <a:pathLst>
                <a:path w="7640" h="18600" extrusionOk="0">
                  <a:moveTo>
                    <a:pt x="4667" y="1"/>
                  </a:moveTo>
                  <a:cubicBezTo>
                    <a:pt x="4514" y="1"/>
                    <a:pt x="4358" y="18"/>
                    <a:pt x="4203" y="55"/>
                  </a:cubicBezTo>
                  <a:cubicBezTo>
                    <a:pt x="3635" y="141"/>
                    <a:pt x="3096" y="311"/>
                    <a:pt x="2585" y="567"/>
                  </a:cubicBezTo>
                  <a:cubicBezTo>
                    <a:pt x="1562" y="993"/>
                    <a:pt x="767" y="1873"/>
                    <a:pt x="426" y="2952"/>
                  </a:cubicBezTo>
                  <a:cubicBezTo>
                    <a:pt x="57" y="4088"/>
                    <a:pt x="0" y="5309"/>
                    <a:pt x="256" y="6502"/>
                  </a:cubicBezTo>
                  <a:cubicBezTo>
                    <a:pt x="511" y="7638"/>
                    <a:pt x="937" y="8745"/>
                    <a:pt x="1534" y="9768"/>
                  </a:cubicBezTo>
                  <a:cubicBezTo>
                    <a:pt x="2244" y="11103"/>
                    <a:pt x="2982" y="12380"/>
                    <a:pt x="3749" y="13658"/>
                  </a:cubicBezTo>
                  <a:cubicBezTo>
                    <a:pt x="4317" y="14596"/>
                    <a:pt x="4885" y="15533"/>
                    <a:pt x="5481" y="16498"/>
                  </a:cubicBezTo>
                  <a:cubicBezTo>
                    <a:pt x="5822" y="17095"/>
                    <a:pt x="6248" y="17663"/>
                    <a:pt x="6759" y="18174"/>
                  </a:cubicBezTo>
                  <a:cubicBezTo>
                    <a:pt x="6901" y="18401"/>
                    <a:pt x="7128" y="18543"/>
                    <a:pt x="7384" y="18600"/>
                  </a:cubicBezTo>
                  <a:cubicBezTo>
                    <a:pt x="7640" y="18429"/>
                    <a:pt x="7526" y="18174"/>
                    <a:pt x="7526" y="17947"/>
                  </a:cubicBezTo>
                  <a:cubicBezTo>
                    <a:pt x="7498" y="15817"/>
                    <a:pt x="7640" y="13687"/>
                    <a:pt x="7441" y="11557"/>
                  </a:cubicBezTo>
                  <a:cubicBezTo>
                    <a:pt x="7356" y="10819"/>
                    <a:pt x="7299" y="10052"/>
                    <a:pt x="7242" y="9313"/>
                  </a:cubicBezTo>
                  <a:cubicBezTo>
                    <a:pt x="7157" y="8291"/>
                    <a:pt x="6986" y="7297"/>
                    <a:pt x="6844" y="6303"/>
                  </a:cubicBezTo>
                  <a:cubicBezTo>
                    <a:pt x="6674" y="5252"/>
                    <a:pt x="6475" y="4173"/>
                    <a:pt x="6276" y="3122"/>
                  </a:cubicBezTo>
                  <a:cubicBezTo>
                    <a:pt x="6191" y="2554"/>
                    <a:pt x="6106" y="1986"/>
                    <a:pt x="5992" y="1447"/>
                  </a:cubicBezTo>
                  <a:cubicBezTo>
                    <a:pt x="5907" y="1106"/>
                    <a:pt x="5850" y="737"/>
                    <a:pt x="5879" y="396"/>
                  </a:cubicBezTo>
                  <a:cubicBezTo>
                    <a:pt x="5522" y="144"/>
                    <a:pt x="5102" y="1"/>
                    <a:pt x="4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2175625" y="3668275"/>
              <a:ext cx="383425" cy="210975"/>
            </a:xfrm>
            <a:custGeom>
              <a:avLst/>
              <a:gdLst/>
              <a:ahLst/>
              <a:cxnLst/>
              <a:rect l="l" t="t" r="r" b="b"/>
              <a:pathLst>
                <a:path w="15337" h="8439" extrusionOk="0">
                  <a:moveTo>
                    <a:pt x="12865" y="0"/>
                  </a:moveTo>
                  <a:cubicBezTo>
                    <a:pt x="12184" y="454"/>
                    <a:pt x="11445" y="824"/>
                    <a:pt x="10707" y="1136"/>
                  </a:cubicBezTo>
                  <a:cubicBezTo>
                    <a:pt x="9429" y="1704"/>
                    <a:pt x="8180" y="2329"/>
                    <a:pt x="6930" y="2954"/>
                  </a:cubicBezTo>
                  <a:cubicBezTo>
                    <a:pt x="5056" y="3919"/>
                    <a:pt x="3295" y="5083"/>
                    <a:pt x="1676" y="6390"/>
                  </a:cubicBezTo>
                  <a:cubicBezTo>
                    <a:pt x="1165" y="6901"/>
                    <a:pt x="625" y="7355"/>
                    <a:pt x="86" y="7781"/>
                  </a:cubicBezTo>
                  <a:cubicBezTo>
                    <a:pt x="1" y="7923"/>
                    <a:pt x="1" y="8094"/>
                    <a:pt x="143" y="8207"/>
                  </a:cubicBezTo>
                  <a:cubicBezTo>
                    <a:pt x="394" y="8354"/>
                    <a:pt x="708" y="8439"/>
                    <a:pt x="1015" y="8439"/>
                  </a:cubicBezTo>
                  <a:cubicBezTo>
                    <a:pt x="1124" y="8439"/>
                    <a:pt x="1232" y="8428"/>
                    <a:pt x="1335" y="8406"/>
                  </a:cubicBezTo>
                  <a:cubicBezTo>
                    <a:pt x="2159" y="8264"/>
                    <a:pt x="2954" y="8179"/>
                    <a:pt x="3778" y="8179"/>
                  </a:cubicBezTo>
                  <a:cubicBezTo>
                    <a:pt x="3835" y="8151"/>
                    <a:pt x="3863" y="8094"/>
                    <a:pt x="3891" y="8094"/>
                  </a:cubicBezTo>
                  <a:cubicBezTo>
                    <a:pt x="4554" y="8067"/>
                    <a:pt x="5217" y="7892"/>
                    <a:pt x="5880" y="7892"/>
                  </a:cubicBezTo>
                  <a:cubicBezTo>
                    <a:pt x="5927" y="7892"/>
                    <a:pt x="5974" y="7893"/>
                    <a:pt x="6021" y="7895"/>
                  </a:cubicBezTo>
                  <a:cubicBezTo>
                    <a:pt x="7044" y="7781"/>
                    <a:pt x="8038" y="7583"/>
                    <a:pt x="9003" y="7299"/>
                  </a:cubicBezTo>
                  <a:cubicBezTo>
                    <a:pt x="10451" y="6901"/>
                    <a:pt x="11815" y="6305"/>
                    <a:pt x="13121" y="5595"/>
                  </a:cubicBezTo>
                  <a:cubicBezTo>
                    <a:pt x="14257" y="5027"/>
                    <a:pt x="15052" y="3919"/>
                    <a:pt x="15222" y="2670"/>
                  </a:cubicBezTo>
                  <a:cubicBezTo>
                    <a:pt x="15336" y="2158"/>
                    <a:pt x="15222" y="1647"/>
                    <a:pt x="14939" y="1250"/>
                  </a:cubicBezTo>
                  <a:cubicBezTo>
                    <a:pt x="14484" y="540"/>
                    <a:pt x="13717" y="85"/>
                    <a:pt x="12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2689650" y="3859425"/>
              <a:ext cx="156225" cy="389500"/>
            </a:xfrm>
            <a:custGeom>
              <a:avLst/>
              <a:gdLst/>
              <a:ahLst/>
              <a:cxnLst/>
              <a:rect l="l" t="t" r="r" b="b"/>
              <a:pathLst>
                <a:path w="6249" h="15580" extrusionOk="0">
                  <a:moveTo>
                    <a:pt x="3482" y="0"/>
                  </a:moveTo>
                  <a:cubicBezTo>
                    <a:pt x="3155" y="0"/>
                    <a:pt x="2819" y="64"/>
                    <a:pt x="2500" y="192"/>
                  </a:cubicBezTo>
                  <a:cubicBezTo>
                    <a:pt x="1534" y="533"/>
                    <a:pt x="682" y="1129"/>
                    <a:pt x="0" y="1896"/>
                  </a:cubicBezTo>
                  <a:cubicBezTo>
                    <a:pt x="540" y="3288"/>
                    <a:pt x="938" y="4708"/>
                    <a:pt x="1136" y="6184"/>
                  </a:cubicBezTo>
                  <a:cubicBezTo>
                    <a:pt x="1222" y="6667"/>
                    <a:pt x="1335" y="7150"/>
                    <a:pt x="1420" y="7633"/>
                  </a:cubicBezTo>
                  <a:cubicBezTo>
                    <a:pt x="1562" y="8627"/>
                    <a:pt x="1648" y="9592"/>
                    <a:pt x="1704" y="10586"/>
                  </a:cubicBezTo>
                  <a:cubicBezTo>
                    <a:pt x="1704" y="11523"/>
                    <a:pt x="1790" y="12460"/>
                    <a:pt x="1932" y="13398"/>
                  </a:cubicBezTo>
                  <a:cubicBezTo>
                    <a:pt x="1960" y="13596"/>
                    <a:pt x="1960" y="13767"/>
                    <a:pt x="1960" y="13966"/>
                  </a:cubicBezTo>
                  <a:cubicBezTo>
                    <a:pt x="1960" y="14306"/>
                    <a:pt x="1988" y="14676"/>
                    <a:pt x="2074" y="15016"/>
                  </a:cubicBezTo>
                  <a:cubicBezTo>
                    <a:pt x="2074" y="15244"/>
                    <a:pt x="2017" y="15357"/>
                    <a:pt x="1818" y="15386"/>
                  </a:cubicBezTo>
                  <a:cubicBezTo>
                    <a:pt x="1846" y="15414"/>
                    <a:pt x="1846" y="15499"/>
                    <a:pt x="1903" y="15499"/>
                  </a:cubicBezTo>
                  <a:cubicBezTo>
                    <a:pt x="2043" y="15551"/>
                    <a:pt x="2172" y="15580"/>
                    <a:pt x="2288" y="15580"/>
                  </a:cubicBezTo>
                  <a:cubicBezTo>
                    <a:pt x="2551" y="15580"/>
                    <a:pt x="2751" y="15436"/>
                    <a:pt x="2869" y="15102"/>
                  </a:cubicBezTo>
                  <a:cubicBezTo>
                    <a:pt x="3068" y="14619"/>
                    <a:pt x="3210" y="14164"/>
                    <a:pt x="3352" y="13682"/>
                  </a:cubicBezTo>
                  <a:cubicBezTo>
                    <a:pt x="3692" y="12688"/>
                    <a:pt x="4062" y="11665"/>
                    <a:pt x="4402" y="10671"/>
                  </a:cubicBezTo>
                  <a:cubicBezTo>
                    <a:pt x="4800" y="9621"/>
                    <a:pt x="5226" y="8541"/>
                    <a:pt x="5595" y="7491"/>
                  </a:cubicBezTo>
                  <a:cubicBezTo>
                    <a:pt x="6021" y="6355"/>
                    <a:pt x="6248" y="5134"/>
                    <a:pt x="6248" y="3941"/>
                  </a:cubicBezTo>
                  <a:cubicBezTo>
                    <a:pt x="6191" y="2748"/>
                    <a:pt x="5993" y="1640"/>
                    <a:pt x="5169" y="703"/>
                  </a:cubicBezTo>
                  <a:cubicBezTo>
                    <a:pt x="4828" y="306"/>
                    <a:pt x="4346" y="50"/>
                    <a:pt x="3806" y="22"/>
                  </a:cubicBezTo>
                  <a:cubicBezTo>
                    <a:pt x="3699" y="8"/>
                    <a:pt x="3591" y="0"/>
                    <a:pt x="34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2176350" y="3587975"/>
              <a:ext cx="337950" cy="274850"/>
            </a:xfrm>
            <a:custGeom>
              <a:avLst/>
              <a:gdLst/>
              <a:ahLst/>
              <a:cxnLst/>
              <a:rect l="l" t="t" r="r" b="b"/>
              <a:pathLst>
                <a:path w="13518" h="10994" extrusionOk="0">
                  <a:moveTo>
                    <a:pt x="11096" y="0"/>
                  </a:moveTo>
                  <a:cubicBezTo>
                    <a:pt x="10788" y="0"/>
                    <a:pt x="10483" y="25"/>
                    <a:pt x="10167" y="60"/>
                  </a:cubicBezTo>
                  <a:cubicBezTo>
                    <a:pt x="8974" y="173"/>
                    <a:pt x="7810" y="571"/>
                    <a:pt x="6787" y="1224"/>
                  </a:cubicBezTo>
                  <a:cubicBezTo>
                    <a:pt x="5680" y="1934"/>
                    <a:pt x="4686" y="2843"/>
                    <a:pt x="3891" y="3894"/>
                  </a:cubicBezTo>
                  <a:cubicBezTo>
                    <a:pt x="3266" y="4717"/>
                    <a:pt x="2670" y="5541"/>
                    <a:pt x="2102" y="6393"/>
                  </a:cubicBezTo>
                  <a:cubicBezTo>
                    <a:pt x="1306" y="7642"/>
                    <a:pt x="653" y="8977"/>
                    <a:pt x="142" y="10369"/>
                  </a:cubicBezTo>
                  <a:cubicBezTo>
                    <a:pt x="28" y="10567"/>
                    <a:pt x="0" y="10795"/>
                    <a:pt x="28" y="10993"/>
                  </a:cubicBezTo>
                  <a:cubicBezTo>
                    <a:pt x="596" y="10567"/>
                    <a:pt x="1108" y="10113"/>
                    <a:pt x="1619" y="9602"/>
                  </a:cubicBezTo>
                  <a:cubicBezTo>
                    <a:pt x="3266" y="8295"/>
                    <a:pt x="5027" y="7131"/>
                    <a:pt x="6901" y="6166"/>
                  </a:cubicBezTo>
                  <a:cubicBezTo>
                    <a:pt x="8122" y="5541"/>
                    <a:pt x="9372" y="4916"/>
                    <a:pt x="10650" y="4348"/>
                  </a:cubicBezTo>
                  <a:cubicBezTo>
                    <a:pt x="11416" y="4036"/>
                    <a:pt x="12155" y="3666"/>
                    <a:pt x="12836" y="3212"/>
                  </a:cubicBezTo>
                  <a:cubicBezTo>
                    <a:pt x="12808" y="2900"/>
                    <a:pt x="13064" y="2672"/>
                    <a:pt x="13177" y="2360"/>
                  </a:cubicBezTo>
                  <a:cubicBezTo>
                    <a:pt x="13518" y="1565"/>
                    <a:pt x="13177" y="656"/>
                    <a:pt x="12410" y="259"/>
                  </a:cubicBezTo>
                  <a:cubicBezTo>
                    <a:pt x="12155" y="145"/>
                    <a:pt x="11928" y="60"/>
                    <a:pt x="11672" y="31"/>
                  </a:cubicBezTo>
                  <a:cubicBezTo>
                    <a:pt x="11477" y="10"/>
                    <a:pt x="11286" y="0"/>
                    <a:pt x="1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2576050" y="3898825"/>
              <a:ext cx="165450" cy="345250"/>
            </a:xfrm>
            <a:custGeom>
              <a:avLst/>
              <a:gdLst/>
              <a:ahLst/>
              <a:cxnLst/>
              <a:rect l="l" t="t" r="r" b="b"/>
              <a:pathLst>
                <a:path w="6618" h="13810" extrusionOk="0">
                  <a:moveTo>
                    <a:pt x="3208" y="1"/>
                  </a:moveTo>
                  <a:cubicBezTo>
                    <a:pt x="3152" y="1"/>
                    <a:pt x="3096" y="3"/>
                    <a:pt x="3039" y="8"/>
                  </a:cubicBezTo>
                  <a:cubicBezTo>
                    <a:pt x="2329" y="36"/>
                    <a:pt x="1648" y="292"/>
                    <a:pt x="1080" y="718"/>
                  </a:cubicBezTo>
                  <a:cubicBezTo>
                    <a:pt x="711" y="945"/>
                    <a:pt x="427" y="1286"/>
                    <a:pt x="256" y="1683"/>
                  </a:cubicBezTo>
                  <a:cubicBezTo>
                    <a:pt x="86" y="2109"/>
                    <a:pt x="1" y="2535"/>
                    <a:pt x="1" y="2990"/>
                  </a:cubicBezTo>
                  <a:cubicBezTo>
                    <a:pt x="29" y="4097"/>
                    <a:pt x="341" y="5176"/>
                    <a:pt x="909" y="6142"/>
                  </a:cubicBezTo>
                  <a:cubicBezTo>
                    <a:pt x="1449" y="7079"/>
                    <a:pt x="2074" y="7988"/>
                    <a:pt x="2755" y="8840"/>
                  </a:cubicBezTo>
                  <a:cubicBezTo>
                    <a:pt x="3522" y="9777"/>
                    <a:pt x="4204" y="10799"/>
                    <a:pt x="4885" y="11822"/>
                  </a:cubicBezTo>
                  <a:cubicBezTo>
                    <a:pt x="5283" y="12532"/>
                    <a:pt x="5794" y="13213"/>
                    <a:pt x="6362" y="13810"/>
                  </a:cubicBezTo>
                  <a:cubicBezTo>
                    <a:pt x="6561" y="13781"/>
                    <a:pt x="6618" y="13639"/>
                    <a:pt x="6618" y="13469"/>
                  </a:cubicBezTo>
                  <a:cubicBezTo>
                    <a:pt x="6532" y="13100"/>
                    <a:pt x="6504" y="12759"/>
                    <a:pt x="6476" y="12390"/>
                  </a:cubicBezTo>
                  <a:cubicBezTo>
                    <a:pt x="6504" y="12191"/>
                    <a:pt x="6504" y="12020"/>
                    <a:pt x="6447" y="11822"/>
                  </a:cubicBezTo>
                  <a:cubicBezTo>
                    <a:pt x="6334" y="10884"/>
                    <a:pt x="6248" y="9947"/>
                    <a:pt x="6248" y="9010"/>
                  </a:cubicBezTo>
                  <a:cubicBezTo>
                    <a:pt x="6192" y="8016"/>
                    <a:pt x="6106" y="7051"/>
                    <a:pt x="5964" y="6057"/>
                  </a:cubicBezTo>
                  <a:cubicBezTo>
                    <a:pt x="5879" y="5574"/>
                    <a:pt x="5766" y="5091"/>
                    <a:pt x="5680" y="4608"/>
                  </a:cubicBezTo>
                  <a:cubicBezTo>
                    <a:pt x="5482" y="3132"/>
                    <a:pt x="5084" y="1712"/>
                    <a:pt x="4544" y="320"/>
                  </a:cubicBezTo>
                  <a:cubicBezTo>
                    <a:pt x="4374" y="292"/>
                    <a:pt x="4175" y="235"/>
                    <a:pt x="4005" y="178"/>
                  </a:cubicBezTo>
                  <a:cubicBezTo>
                    <a:pt x="3745" y="60"/>
                    <a:pt x="3484" y="1"/>
                    <a:pt x="3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2030550" y="4061600"/>
              <a:ext cx="294900" cy="196900"/>
            </a:xfrm>
            <a:custGeom>
              <a:avLst/>
              <a:gdLst/>
              <a:ahLst/>
              <a:cxnLst/>
              <a:rect l="l" t="t" r="r" b="b"/>
              <a:pathLst>
                <a:path w="11796" h="7876" extrusionOk="0">
                  <a:moveTo>
                    <a:pt x="11370" y="0"/>
                  </a:moveTo>
                  <a:cubicBezTo>
                    <a:pt x="11143" y="28"/>
                    <a:pt x="10915" y="114"/>
                    <a:pt x="10717" y="256"/>
                  </a:cubicBezTo>
                  <a:cubicBezTo>
                    <a:pt x="9780" y="767"/>
                    <a:pt x="8871" y="1306"/>
                    <a:pt x="7934" y="1761"/>
                  </a:cubicBezTo>
                  <a:cubicBezTo>
                    <a:pt x="6741" y="2329"/>
                    <a:pt x="5520" y="2812"/>
                    <a:pt x="4270" y="3237"/>
                  </a:cubicBezTo>
                  <a:cubicBezTo>
                    <a:pt x="3248" y="3550"/>
                    <a:pt x="2225" y="3805"/>
                    <a:pt x="1203" y="4033"/>
                  </a:cubicBezTo>
                  <a:cubicBezTo>
                    <a:pt x="1037" y="4066"/>
                    <a:pt x="870" y="4080"/>
                    <a:pt x="704" y="4080"/>
                  </a:cubicBezTo>
                  <a:cubicBezTo>
                    <a:pt x="586" y="4080"/>
                    <a:pt x="469" y="4073"/>
                    <a:pt x="351" y="4061"/>
                  </a:cubicBezTo>
                  <a:lnTo>
                    <a:pt x="351" y="4061"/>
                  </a:lnTo>
                  <a:cubicBezTo>
                    <a:pt x="436" y="4203"/>
                    <a:pt x="663" y="4317"/>
                    <a:pt x="493" y="4544"/>
                  </a:cubicBezTo>
                  <a:cubicBezTo>
                    <a:pt x="465" y="4601"/>
                    <a:pt x="436" y="4657"/>
                    <a:pt x="436" y="4743"/>
                  </a:cubicBezTo>
                  <a:cubicBezTo>
                    <a:pt x="1" y="6322"/>
                    <a:pt x="1210" y="7875"/>
                    <a:pt x="2837" y="7875"/>
                  </a:cubicBezTo>
                  <a:cubicBezTo>
                    <a:pt x="2907" y="7875"/>
                    <a:pt x="2978" y="7872"/>
                    <a:pt x="3049" y="7867"/>
                  </a:cubicBezTo>
                  <a:cubicBezTo>
                    <a:pt x="4469" y="7725"/>
                    <a:pt x="5804" y="7242"/>
                    <a:pt x="6996" y="6447"/>
                  </a:cubicBezTo>
                  <a:cubicBezTo>
                    <a:pt x="8019" y="5737"/>
                    <a:pt x="8956" y="4856"/>
                    <a:pt x="9723" y="3862"/>
                  </a:cubicBezTo>
                  <a:cubicBezTo>
                    <a:pt x="10177" y="3294"/>
                    <a:pt x="10631" y="2726"/>
                    <a:pt x="11057" y="2130"/>
                  </a:cubicBezTo>
                  <a:cubicBezTo>
                    <a:pt x="11313" y="1818"/>
                    <a:pt x="11512" y="1477"/>
                    <a:pt x="11682" y="1108"/>
                  </a:cubicBezTo>
                  <a:cubicBezTo>
                    <a:pt x="11767" y="909"/>
                    <a:pt x="11796" y="682"/>
                    <a:pt x="11739" y="483"/>
                  </a:cubicBezTo>
                  <a:cubicBezTo>
                    <a:pt x="11682" y="284"/>
                    <a:pt x="11597" y="85"/>
                    <a:pt x="11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2017300" y="4032175"/>
              <a:ext cx="297500" cy="132150"/>
            </a:xfrm>
            <a:custGeom>
              <a:avLst/>
              <a:gdLst/>
              <a:ahLst/>
              <a:cxnLst/>
              <a:rect l="l" t="t" r="r" b="b"/>
              <a:pathLst>
                <a:path w="11900" h="5286" extrusionOk="0">
                  <a:moveTo>
                    <a:pt x="5723" y="0"/>
                  </a:moveTo>
                  <a:cubicBezTo>
                    <a:pt x="5301" y="0"/>
                    <a:pt x="4880" y="14"/>
                    <a:pt x="4459" y="41"/>
                  </a:cubicBezTo>
                  <a:cubicBezTo>
                    <a:pt x="3664" y="98"/>
                    <a:pt x="2897" y="297"/>
                    <a:pt x="2187" y="609"/>
                  </a:cubicBezTo>
                  <a:cubicBezTo>
                    <a:pt x="1506" y="950"/>
                    <a:pt x="938" y="1461"/>
                    <a:pt x="540" y="2114"/>
                  </a:cubicBezTo>
                  <a:cubicBezTo>
                    <a:pt x="1" y="3023"/>
                    <a:pt x="58" y="4471"/>
                    <a:pt x="909" y="5266"/>
                  </a:cubicBezTo>
                  <a:cubicBezTo>
                    <a:pt x="1015" y="5278"/>
                    <a:pt x="1126" y="5285"/>
                    <a:pt x="1240" y="5285"/>
                  </a:cubicBezTo>
                  <a:cubicBezTo>
                    <a:pt x="1400" y="5285"/>
                    <a:pt x="1567" y="5271"/>
                    <a:pt x="1733" y="5238"/>
                  </a:cubicBezTo>
                  <a:cubicBezTo>
                    <a:pt x="2755" y="5011"/>
                    <a:pt x="3806" y="4755"/>
                    <a:pt x="4800" y="4443"/>
                  </a:cubicBezTo>
                  <a:cubicBezTo>
                    <a:pt x="6050" y="4017"/>
                    <a:pt x="7271" y="3534"/>
                    <a:pt x="8464" y="2966"/>
                  </a:cubicBezTo>
                  <a:cubicBezTo>
                    <a:pt x="9401" y="2483"/>
                    <a:pt x="10338" y="1944"/>
                    <a:pt x="11247" y="1461"/>
                  </a:cubicBezTo>
                  <a:cubicBezTo>
                    <a:pt x="11445" y="1319"/>
                    <a:pt x="11673" y="1205"/>
                    <a:pt x="11900" y="1177"/>
                  </a:cubicBezTo>
                  <a:cubicBezTo>
                    <a:pt x="11644" y="950"/>
                    <a:pt x="11332" y="779"/>
                    <a:pt x="10963" y="723"/>
                  </a:cubicBezTo>
                  <a:cubicBezTo>
                    <a:pt x="9265" y="241"/>
                    <a:pt x="7494" y="0"/>
                    <a:pt x="57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2178475" y="3872725"/>
              <a:ext cx="91600" cy="8825"/>
            </a:xfrm>
            <a:custGeom>
              <a:avLst/>
              <a:gdLst/>
              <a:ahLst/>
              <a:cxnLst/>
              <a:rect l="l" t="t" r="r" b="b"/>
              <a:pathLst>
                <a:path w="3664" h="353" extrusionOk="0">
                  <a:moveTo>
                    <a:pt x="3664" y="1"/>
                  </a:moveTo>
                  <a:cubicBezTo>
                    <a:pt x="2840" y="1"/>
                    <a:pt x="2017" y="58"/>
                    <a:pt x="1193" y="228"/>
                  </a:cubicBezTo>
                  <a:cubicBezTo>
                    <a:pt x="1097" y="242"/>
                    <a:pt x="998" y="249"/>
                    <a:pt x="900" y="249"/>
                  </a:cubicBezTo>
                  <a:cubicBezTo>
                    <a:pt x="592" y="249"/>
                    <a:pt x="280" y="180"/>
                    <a:pt x="0" y="29"/>
                  </a:cubicBezTo>
                  <a:lnTo>
                    <a:pt x="0" y="29"/>
                  </a:lnTo>
                  <a:cubicBezTo>
                    <a:pt x="29" y="143"/>
                    <a:pt x="142" y="256"/>
                    <a:pt x="284" y="285"/>
                  </a:cubicBezTo>
                  <a:cubicBezTo>
                    <a:pt x="430" y="326"/>
                    <a:pt x="575" y="353"/>
                    <a:pt x="732" y="353"/>
                  </a:cubicBezTo>
                  <a:cubicBezTo>
                    <a:pt x="789" y="353"/>
                    <a:pt x="848" y="349"/>
                    <a:pt x="909" y="342"/>
                  </a:cubicBezTo>
                  <a:cubicBezTo>
                    <a:pt x="1193" y="313"/>
                    <a:pt x="1505" y="313"/>
                    <a:pt x="1789" y="256"/>
                  </a:cubicBezTo>
                  <a:cubicBezTo>
                    <a:pt x="2414" y="143"/>
                    <a:pt x="3067" y="200"/>
                    <a:pt x="3664" y="1"/>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2270775" y="3865575"/>
              <a:ext cx="56100" cy="7175"/>
            </a:xfrm>
            <a:custGeom>
              <a:avLst/>
              <a:gdLst/>
              <a:ahLst/>
              <a:cxnLst/>
              <a:rect l="l" t="t" r="r" b="b"/>
              <a:pathLst>
                <a:path w="2244" h="287" extrusionOk="0">
                  <a:moveTo>
                    <a:pt x="2102" y="0"/>
                  </a:moveTo>
                  <a:cubicBezTo>
                    <a:pt x="1439" y="0"/>
                    <a:pt x="777" y="175"/>
                    <a:pt x="114" y="202"/>
                  </a:cubicBezTo>
                  <a:cubicBezTo>
                    <a:pt x="57" y="202"/>
                    <a:pt x="29" y="259"/>
                    <a:pt x="0" y="287"/>
                  </a:cubicBezTo>
                  <a:cubicBezTo>
                    <a:pt x="739" y="287"/>
                    <a:pt x="1505" y="202"/>
                    <a:pt x="2244" y="3"/>
                  </a:cubicBezTo>
                  <a:cubicBezTo>
                    <a:pt x="2197" y="1"/>
                    <a:pt x="2149" y="0"/>
                    <a:pt x="2102" y="0"/>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3457125" y="4158850"/>
              <a:ext cx="750" cy="750"/>
            </a:xfrm>
            <a:custGeom>
              <a:avLst/>
              <a:gdLst/>
              <a:ahLst/>
              <a:cxnLst/>
              <a:rect l="l" t="t" r="r" b="b"/>
              <a:pathLst>
                <a:path w="30" h="30" extrusionOk="0">
                  <a:moveTo>
                    <a:pt x="1" y="29"/>
                  </a:moveTo>
                  <a:lnTo>
                    <a:pt x="29" y="1"/>
                  </a:lnTo>
                  <a:lnTo>
                    <a:pt x="1" y="29"/>
                  </a:lnTo>
                  <a:close/>
                </a:path>
              </a:pathLst>
            </a:custGeom>
            <a:solidFill>
              <a:srgbClr val="F18B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2083325" y="4453925"/>
              <a:ext cx="232200" cy="319250"/>
            </a:xfrm>
            <a:custGeom>
              <a:avLst/>
              <a:gdLst/>
              <a:ahLst/>
              <a:cxnLst/>
              <a:rect l="l" t="t" r="r" b="b"/>
              <a:pathLst>
                <a:path w="9288" h="12770" extrusionOk="0">
                  <a:moveTo>
                    <a:pt x="6122" y="0"/>
                  </a:moveTo>
                  <a:cubicBezTo>
                    <a:pt x="5679" y="0"/>
                    <a:pt x="5236" y="123"/>
                    <a:pt x="4800" y="409"/>
                  </a:cubicBezTo>
                  <a:cubicBezTo>
                    <a:pt x="4736" y="473"/>
                    <a:pt x="4646" y="510"/>
                    <a:pt x="4553" y="510"/>
                  </a:cubicBezTo>
                  <a:cubicBezTo>
                    <a:pt x="4481" y="510"/>
                    <a:pt x="4408" y="487"/>
                    <a:pt x="4346" y="438"/>
                  </a:cubicBezTo>
                  <a:cubicBezTo>
                    <a:pt x="4175" y="324"/>
                    <a:pt x="3948" y="210"/>
                    <a:pt x="3693" y="182"/>
                  </a:cubicBezTo>
                  <a:cubicBezTo>
                    <a:pt x="3618" y="178"/>
                    <a:pt x="3544" y="176"/>
                    <a:pt x="3471" y="176"/>
                  </a:cubicBezTo>
                  <a:cubicBezTo>
                    <a:pt x="2431" y="176"/>
                    <a:pt x="1548" y="558"/>
                    <a:pt x="938" y="1460"/>
                  </a:cubicBezTo>
                  <a:cubicBezTo>
                    <a:pt x="654" y="1886"/>
                    <a:pt x="455" y="2369"/>
                    <a:pt x="342" y="2880"/>
                  </a:cubicBezTo>
                  <a:cubicBezTo>
                    <a:pt x="114" y="3732"/>
                    <a:pt x="1" y="4641"/>
                    <a:pt x="29" y="5521"/>
                  </a:cubicBezTo>
                  <a:cubicBezTo>
                    <a:pt x="1" y="5947"/>
                    <a:pt x="29" y="6401"/>
                    <a:pt x="114" y="6827"/>
                  </a:cubicBezTo>
                  <a:cubicBezTo>
                    <a:pt x="171" y="7651"/>
                    <a:pt x="455" y="8418"/>
                    <a:pt x="881" y="9099"/>
                  </a:cubicBezTo>
                  <a:cubicBezTo>
                    <a:pt x="1705" y="10349"/>
                    <a:pt x="2841" y="11343"/>
                    <a:pt x="4204" y="12024"/>
                  </a:cubicBezTo>
                  <a:cubicBezTo>
                    <a:pt x="4743" y="12308"/>
                    <a:pt x="5311" y="12536"/>
                    <a:pt x="5879" y="12734"/>
                  </a:cubicBezTo>
                  <a:cubicBezTo>
                    <a:pt x="5939" y="12758"/>
                    <a:pt x="6001" y="12770"/>
                    <a:pt x="6060" y="12770"/>
                  </a:cubicBezTo>
                  <a:cubicBezTo>
                    <a:pt x="6283" y="12770"/>
                    <a:pt x="6482" y="12612"/>
                    <a:pt x="6504" y="12365"/>
                  </a:cubicBezTo>
                  <a:lnTo>
                    <a:pt x="6504" y="11882"/>
                  </a:lnTo>
                  <a:cubicBezTo>
                    <a:pt x="6504" y="11400"/>
                    <a:pt x="6533" y="10917"/>
                    <a:pt x="6618" y="10462"/>
                  </a:cubicBezTo>
                  <a:cubicBezTo>
                    <a:pt x="6788" y="9639"/>
                    <a:pt x="7072" y="8872"/>
                    <a:pt x="7498" y="8162"/>
                  </a:cubicBezTo>
                  <a:cubicBezTo>
                    <a:pt x="8066" y="7083"/>
                    <a:pt x="8577" y="5975"/>
                    <a:pt x="9003" y="4868"/>
                  </a:cubicBezTo>
                  <a:cubicBezTo>
                    <a:pt x="9202" y="4271"/>
                    <a:pt x="9287" y="3675"/>
                    <a:pt x="9259" y="3050"/>
                  </a:cubicBezTo>
                  <a:cubicBezTo>
                    <a:pt x="9259" y="1914"/>
                    <a:pt x="8606" y="864"/>
                    <a:pt x="7555" y="381"/>
                  </a:cubicBezTo>
                  <a:cubicBezTo>
                    <a:pt x="7082" y="144"/>
                    <a:pt x="6602" y="0"/>
                    <a:pt x="6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2122375" y="4453925"/>
              <a:ext cx="193150" cy="316950"/>
            </a:xfrm>
            <a:custGeom>
              <a:avLst/>
              <a:gdLst/>
              <a:ahLst/>
              <a:cxnLst/>
              <a:rect l="l" t="t" r="r" b="b"/>
              <a:pathLst>
                <a:path w="7726" h="12678" extrusionOk="0">
                  <a:moveTo>
                    <a:pt x="4575" y="0"/>
                  </a:moveTo>
                  <a:cubicBezTo>
                    <a:pt x="4139" y="0"/>
                    <a:pt x="3703" y="123"/>
                    <a:pt x="3267" y="409"/>
                  </a:cubicBezTo>
                  <a:cubicBezTo>
                    <a:pt x="3191" y="470"/>
                    <a:pt x="3106" y="498"/>
                    <a:pt x="3023" y="498"/>
                  </a:cubicBezTo>
                  <a:cubicBezTo>
                    <a:pt x="2950" y="498"/>
                    <a:pt x="2878" y="477"/>
                    <a:pt x="2812" y="438"/>
                  </a:cubicBezTo>
                  <a:cubicBezTo>
                    <a:pt x="2727" y="409"/>
                    <a:pt x="2670" y="381"/>
                    <a:pt x="2613" y="324"/>
                  </a:cubicBezTo>
                  <a:lnTo>
                    <a:pt x="2613" y="324"/>
                  </a:lnTo>
                  <a:cubicBezTo>
                    <a:pt x="1648" y="2681"/>
                    <a:pt x="1" y="8531"/>
                    <a:pt x="4743" y="12677"/>
                  </a:cubicBezTo>
                  <a:cubicBezTo>
                    <a:pt x="4857" y="12592"/>
                    <a:pt x="4914" y="12479"/>
                    <a:pt x="4942" y="12337"/>
                  </a:cubicBezTo>
                  <a:cubicBezTo>
                    <a:pt x="4942" y="12166"/>
                    <a:pt x="4942" y="11996"/>
                    <a:pt x="4942" y="11826"/>
                  </a:cubicBezTo>
                  <a:cubicBezTo>
                    <a:pt x="4942" y="11371"/>
                    <a:pt x="4971" y="10888"/>
                    <a:pt x="5027" y="10406"/>
                  </a:cubicBezTo>
                  <a:cubicBezTo>
                    <a:pt x="5226" y="9610"/>
                    <a:pt x="5510" y="8872"/>
                    <a:pt x="5936" y="8162"/>
                  </a:cubicBezTo>
                  <a:cubicBezTo>
                    <a:pt x="6504" y="7083"/>
                    <a:pt x="7015" y="6004"/>
                    <a:pt x="7441" y="4868"/>
                  </a:cubicBezTo>
                  <a:cubicBezTo>
                    <a:pt x="7640" y="4300"/>
                    <a:pt x="7725" y="3675"/>
                    <a:pt x="7697" y="3050"/>
                  </a:cubicBezTo>
                  <a:cubicBezTo>
                    <a:pt x="7697" y="1914"/>
                    <a:pt x="7044" y="864"/>
                    <a:pt x="5993" y="381"/>
                  </a:cubicBezTo>
                  <a:cubicBezTo>
                    <a:pt x="5520" y="144"/>
                    <a:pt x="5048" y="0"/>
                    <a:pt x="4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2359500" y="4149600"/>
              <a:ext cx="278275" cy="235375"/>
            </a:xfrm>
            <a:custGeom>
              <a:avLst/>
              <a:gdLst/>
              <a:ahLst/>
              <a:cxnLst/>
              <a:rect l="l" t="t" r="r" b="b"/>
              <a:pathLst>
                <a:path w="11131" h="9415" extrusionOk="0">
                  <a:moveTo>
                    <a:pt x="4530" y="0"/>
                  </a:moveTo>
                  <a:cubicBezTo>
                    <a:pt x="4497" y="0"/>
                    <a:pt x="4464" y="1"/>
                    <a:pt x="4431" y="1"/>
                  </a:cubicBezTo>
                  <a:cubicBezTo>
                    <a:pt x="3835" y="30"/>
                    <a:pt x="3267" y="257"/>
                    <a:pt x="2841" y="683"/>
                  </a:cubicBezTo>
                  <a:cubicBezTo>
                    <a:pt x="2387" y="1052"/>
                    <a:pt x="2159" y="1620"/>
                    <a:pt x="2216" y="2188"/>
                  </a:cubicBezTo>
                  <a:cubicBezTo>
                    <a:pt x="2216" y="2217"/>
                    <a:pt x="2216" y="2245"/>
                    <a:pt x="2216" y="2245"/>
                  </a:cubicBezTo>
                  <a:cubicBezTo>
                    <a:pt x="2216" y="2472"/>
                    <a:pt x="2103" y="2529"/>
                    <a:pt x="1932" y="2586"/>
                  </a:cubicBezTo>
                  <a:cubicBezTo>
                    <a:pt x="597" y="2955"/>
                    <a:pt x="1" y="3949"/>
                    <a:pt x="342" y="5284"/>
                  </a:cubicBezTo>
                  <a:cubicBezTo>
                    <a:pt x="541" y="6079"/>
                    <a:pt x="995" y="6760"/>
                    <a:pt x="1648" y="7272"/>
                  </a:cubicBezTo>
                  <a:cubicBezTo>
                    <a:pt x="2557" y="8038"/>
                    <a:pt x="3664" y="8578"/>
                    <a:pt x="4857" y="8834"/>
                  </a:cubicBezTo>
                  <a:cubicBezTo>
                    <a:pt x="6306" y="9174"/>
                    <a:pt x="7754" y="9373"/>
                    <a:pt x="9231" y="9402"/>
                  </a:cubicBezTo>
                  <a:lnTo>
                    <a:pt x="9486" y="9402"/>
                  </a:lnTo>
                  <a:cubicBezTo>
                    <a:pt x="9676" y="9402"/>
                    <a:pt x="9865" y="9414"/>
                    <a:pt x="10054" y="9414"/>
                  </a:cubicBezTo>
                  <a:cubicBezTo>
                    <a:pt x="10149" y="9414"/>
                    <a:pt x="10244" y="9411"/>
                    <a:pt x="10338" y="9402"/>
                  </a:cubicBezTo>
                  <a:cubicBezTo>
                    <a:pt x="10353" y="9402"/>
                    <a:pt x="10367" y="9403"/>
                    <a:pt x="10381" y="9403"/>
                  </a:cubicBezTo>
                  <a:cubicBezTo>
                    <a:pt x="10789" y="9403"/>
                    <a:pt x="11130" y="9018"/>
                    <a:pt x="11048" y="8606"/>
                  </a:cubicBezTo>
                  <a:cubicBezTo>
                    <a:pt x="11048" y="8237"/>
                    <a:pt x="10991" y="7868"/>
                    <a:pt x="10878" y="7499"/>
                  </a:cubicBezTo>
                  <a:cubicBezTo>
                    <a:pt x="10651" y="6647"/>
                    <a:pt x="10367" y="5823"/>
                    <a:pt x="10054" y="5000"/>
                  </a:cubicBezTo>
                  <a:cubicBezTo>
                    <a:pt x="9543" y="3665"/>
                    <a:pt x="8748" y="2415"/>
                    <a:pt x="7726" y="1393"/>
                  </a:cubicBezTo>
                  <a:cubicBezTo>
                    <a:pt x="6896" y="508"/>
                    <a:pt x="5744" y="0"/>
                    <a:pt x="4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2359500" y="4202150"/>
              <a:ext cx="275500" cy="182825"/>
            </a:xfrm>
            <a:custGeom>
              <a:avLst/>
              <a:gdLst/>
              <a:ahLst/>
              <a:cxnLst/>
              <a:rect l="l" t="t" r="r" b="b"/>
              <a:pathLst>
                <a:path w="11020" h="7313" extrusionOk="0">
                  <a:moveTo>
                    <a:pt x="2216" y="1"/>
                  </a:moveTo>
                  <a:cubicBezTo>
                    <a:pt x="2216" y="29"/>
                    <a:pt x="2216" y="58"/>
                    <a:pt x="2216" y="86"/>
                  </a:cubicBezTo>
                  <a:cubicBezTo>
                    <a:pt x="2216" y="115"/>
                    <a:pt x="2216" y="143"/>
                    <a:pt x="2216" y="171"/>
                  </a:cubicBezTo>
                  <a:cubicBezTo>
                    <a:pt x="2216" y="370"/>
                    <a:pt x="2103" y="427"/>
                    <a:pt x="1904" y="484"/>
                  </a:cubicBezTo>
                  <a:cubicBezTo>
                    <a:pt x="597" y="853"/>
                    <a:pt x="1" y="1875"/>
                    <a:pt x="313" y="3182"/>
                  </a:cubicBezTo>
                  <a:cubicBezTo>
                    <a:pt x="541" y="3977"/>
                    <a:pt x="995" y="4658"/>
                    <a:pt x="1648" y="5170"/>
                  </a:cubicBezTo>
                  <a:cubicBezTo>
                    <a:pt x="2557" y="5936"/>
                    <a:pt x="3664" y="6476"/>
                    <a:pt x="4857" y="6732"/>
                  </a:cubicBezTo>
                  <a:cubicBezTo>
                    <a:pt x="6306" y="7072"/>
                    <a:pt x="7754" y="7271"/>
                    <a:pt x="9231" y="7300"/>
                  </a:cubicBezTo>
                  <a:lnTo>
                    <a:pt x="9486" y="7300"/>
                  </a:lnTo>
                  <a:cubicBezTo>
                    <a:pt x="9676" y="7300"/>
                    <a:pt x="9865" y="7312"/>
                    <a:pt x="10054" y="7312"/>
                  </a:cubicBezTo>
                  <a:cubicBezTo>
                    <a:pt x="10149" y="7312"/>
                    <a:pt x="10244" y="7309"/>
                    <a:pt x="10338" y="7300"/>
                  </a:cubicBezTo>
                  <a:cubicBezTo>
                    <a:pt x="10764" y="7271"/>
                    <a:pt x="10963" y="7101"/>
                    <a:pt x="11020" y="6760"/>
                  </a:cubicBezTo>
                  <a:cubicBezTo>
                    <a:pt x="8492" y="2983"/>
                    <a:pt x="4346" y="881"/>
                    <a:pt x="2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2324025" y="3916050"/>
              <a:ext cx="203075" cy="207050"/>
            </a:xfrm>
            <a:custGeom>
              <a:avLst/>
              <a:gdLst/>
              <a:ahLst/>
              <a:cxnLst/>
              <a:rect l="l" t="t" r="r" b="b"/>
              <a:pathLst>
                <a:path w="8123" h="8282" extrusionOk="0">
                  <a:moveTo>
                    <a:pt x="4629" y="0"/>
                  </a:moveTo>
                  <a:cubicBezTo>
                    <a:pt x="4544" y="29"/>
                    <a:pt x="4487" y="29"/>
                    <a:pt x="4402" y="57"/>
                  </a:cubicBezTo>
                  <a:cubicBezTo>
                    <a:pt x="3493" y="313"/>
                    <a:pt x="2726" y="852"/>
                    <a:pt x="2187" y="1619"/>
                  </a:cubicBezTo>
                  <a:cubicBezTo>
                    <a:pt x="2158" y="1931"/>
                    <a:pt x="1903" y="2017"/>
                    <a:pt x="1647" y="2073"/>
                  </a:cubicBezTo>
                  <a:cubicBezTo>
                    <a:pt x="966" y="2215"/>
                    <a:pt x="454" y="2727"/>
                    <a:pt x="312" y="3380"/>
                  </a:cubicBezTo>
                  <a:cubicBezTo>
                    <a:pt x="0" y="4090"/>
                    <a:pt x="256" y="4885"/>
                    <a:pt x="852" y="5339"/>
                  </a:cubicBezTo>
                  <a:cubicBezTo>
                    <a:pt x="1306" y="5708"/>
                    <a:pt x="1789" y="6049"/>
                    <a:pt x="2329" y="6333"/>
                  </a:cubicBezTo>
                  <a:cubicBezTo>
                    <a:pt x="2925" y="6646"/>
                    <a:pt x="3578" y="6873"/>
                    <a:pt x="4203" y="7128"/>
                  </a:cubicBezTo>
                  <a:cubicBezTo>
                    <a:pt x="4913" y="7412"/>
                    <a:pt x="5680" y="7611"/>
                    <a:pt x="6390" y="7952"/>
                  </a:cubicBezTo>
                  <a:cubicBezTo>
                    <a:pt x="6589" y="8037"/>
                    <a:pt x="6816" y="8122"/>
                    <a:pt x="7043" y="8208"/>
                  </a:cubicBezTo>
                  <a:cubicBezTo>
                    <a:pt x="7187" y="8262"/>
                    <a:pt x="7342" y="8281"/>
                    <a:pt x="7495" y="8281"/>
                  </a:cubicBezTo>
                  <a:cubicBezTo>
                    <a:pt x="7583" y="8281"/>
                    <a:pt x="7670" y="8275"/>
                    <a:pt x="7753" y="8264"/>
                  </a:cubicBezTo>
                  <a:cubicBezTo>
                    <a:pt x="7980" y="8208"/>
                    <a:pt x="8122" y="8009"/>
                    <a:pt x="8122" y="7810"/>
                  </a:cubicBezTo>
                  <a:cubicBezTo>
                    <a:pt x="8122" y="7668"/>
                    <a:pt x="8122" y="7554"/>
                    <a:pt x="8094" y="7441"/>
                  </a:cubicBezTo>
                  <a:cubicBezTo>
                    <a:pt x="7867" y="6759"/>
                    <a:pt x="7668" y="6106"/>
                    <a:pt x="7412" y="5424"/>
                  </a:cubicBezTo>
                  <a:cubicBezTo>
                    <a:pt x="6929" y="4061"/>
                    <a:pt x="6333" y="2727"/>
                    <a:pt x="5935" y="1307"/>
                  </a:cubicBezTo>
                  <a:cubicBezTo>
                    <a:pt x="5850" y="994"/>
                    <a:pt x="5680" y="682"/>
                    <a:pt x="5481" y="426"/>
                  </a:cubicBezTo>
                  <a:cubicBezTo>
                    <a:pt x="5282" y="171"/>
                    <a:pt x="4970" y="29"/>
                    <a:pt x="46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2377975" y="3916050"/>
              <a:ext cx="149125" cy="203075"/>
            </a:xfrm>
            <a:custGeom>
              <a:avLst/>
              <a:gdLst/>
              <a:ahLst/>
              <a:cxnLst/>
              <a:rect l="l" t="t" r="r" b="b"/>
              <a:pathLst>
                <a:path w="5965" h="8123" extrusionOk="0">
                  <a:moveTo>
                    <a:pt x="2471" y="0"/>
                  </a:moveTo>
                  <a:cubicBezTo>
                    <a:pt x="2386" y="0"/>
                    <a:pt x="2329" y="29"/>
                    <a:pt x="2244" y="57"/>
                  </a:cubicBezTo>
                  <a:cubicBezTo>
                    <a:pt x="1364" y="284"/>
                    <a:pt x="597" y="852"/>
                    <a:pt x="57" y="1619"/>
                  </a:cubicBezTo>
                  <a:cubicBezTo>
                    <a:pt x="29" y="1676"/>
                    <a:pt x="29" y="1733"/>
                    <a:pt x="0" y="1789"/>
                  </a:cubicBezTo>
                  <a:cubicBezTo>
                    <a:pt x="909" y="4658"/>
                    <a:pt x="3067" y="6958"/>
                    <a:pt x="5851" y="8122"/>
                  </a:cubicBezTo>
                  <a:cubicBezTo>
                    <a:pt x="5936" y="8037"/>
                    <a:pt x="5964" y="7924"/>
                    <a:pt x="5964" y="7782"/>
                  </a:cubicBezTo>
                  <a:cubicBezTo>
                    <a:pt x="5964" y="7668"/>
                    <a:pt x="5964" y="7554"/>
                    <a:pt x="5936" y="7441"/>
                  </a:cubicBezTo>
                  <a:cubicBezTo>
                    <a:pt x="5709" y="6759"/>
                    <a:pt x="5510" y="6106"/>
                    <a:pt x="5254" y="5424"/>
                  </a:cubicBezTo>
                  <a:cubicBezTo>
                    <a:pt x="4771" y="4061"/>
                    <a:pt x="4175" y="2727"/>
                    <a:pt x="3777" y="1307"/>
                  </a:cubicBezTo>
                  <a:cubicBezTo>
                    <a:pt x="3692" y="994"/>
                    <a:pt x="3522" y="682"/>
                    <a:pt x="3323" y="426"/>
                  </a:cubicBezTo>
                  <a:cubicBezTo>
                    <a:pt x="3124" y="171"/>
                    <a:pt x="2812" y="29"/>
                    <a:pt x="2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2757800" y="3663000"/>
              <a:ext cx="461525" cy="175675"/>
            </a:xfrm>
            <a:custGeom>
              <a:avLst/>
              <a:gdLst/>
              <a:ahLst/>
              <a:cxnLst/>
              <a:rect l="l" t="t" r="r" b="b"/>
              <a:pathLst>
                <a:path w="18461" h="7027" extrusionOk="0">
                  <a:moveTo>
                    <a:pt x="11845" y="1"/>
                  </a:moveTo>
                  <a:cubicBezTo>
                    <a:pt x="11750" y="1"/>
                    <a:pt x="11655" y="5"/>
                    <a:pt x="11559" y="12"/>
                  </a:cubicBezTo>
                  <a:cubicBezTo>
                    <a:pt x="10934" y="41"/>
                    <a:pt x="10338" y="154"/>
                    <a:pt x="9742" y="325"/>
                  </a:cubicBezTo>
                  <a:cubicBezTo>
                    <a:pt x="8492" y="722"/>
                    <a:pt x="7271" y="1233"/>
                    <a:pt x="6107" y="1858"/>
                  </a:cubicBezTo>
                  <a:cubicBezTo>
                    <a:pt x="4942" y="2511"/>
                    <a:pt x="3835" y="3221"/>
                    <a:pt x="2812" y="4045"/>
                  </a:cubicBezTo>
                  <a:cubicBezTo>
                    <a:pt x="1960" y="4670"/>
                    <a:pt x="1137" y="5380"/>
                    <a:pt x="370" y="6118"/>
                  </a:cubicBezTo>
                  <a:cubicBezTo>
                    <a:pt x="285" y="6203"/>
                    <a:pt x="228" y="6288"/>
                    <a:pt x="143" y="6374"/>
                  </a:cubicBezTo>
                  <a:cubicBezTo>
                    <a:pt x="1" y="6658"/>
                    <a:pt x="171" y="6998"/>
                    <a:pt x="455" y="7027"/>
                  </a:cubicBezTo>
                  <a:cubicBezTo>
                    <a:pt x="626" y="7027"/>
                    <a:pt x="796" y="6998"/>
                    <a:pt x="966" y="6970"/>
                  </a:cubicBezTo>
                  <a:cubicBezTo>
                    <a:pt x="1676" y="6800"/>
                    <a:pt x="2386" y="6686"/>
                    <a:pt x="3125" y="6629"/>
                  </a:cubicBezTo>
                  <a:cubicBezTo>
                    <a:pt x="4119" y="6558"/>
                    <a:pt x="5120" y="6523"/>
                    <a:pt x="6124" y="6523"/>
                  </a:cubicBezTo>
                  <a:cubicBezTo>
                    <a:pt x="7129" y="6523"/>
                    <a:pt x="8137" y="6558"/>
                    <a:pt x="9145" y="6629"/>
                  </a:cubicBezTo>
                  <a:lnTo>
                    <a:pt x="12724" y="6913"/>
                  </a:lnTo>
                  <a:cubicBezTo>
                    <a:pt x="12833" y="6916"/>
                    <a:pt x="12943" y="6917"/>
                    <a:pt x="13052" y="6917"/>
                  </a:cubicBezTo>
                  <a:cubicBezTo>
                    <a:pt x="14050" y="6917"/>
                    <a:pt x="15045" y="6800"/>
                    <a:pt x="16018" y="6544"/>
                  </a:cubicBezTo>
                  <a:cubicBezTo>
                    <a:pt x="17012" y="6288"/>
                    <a:pt x="17807" y="5607"/>
                    <a:pt x="18233" y="4698"/>
                  </a:cubicBezTo>
                  <a:cubicBezTo>
                    <a:pt x="18460" y="4187"/>
                    <a:pt x="18460" y="3619"/>
                    <a:pt x="18233" y="3136"/>
                  </a:cubicBezTo>
                  <a:cubicBezTo>
                    <a:pt x="18063" y="2795"/>
                    <a:pt x="17807" y="2540"/>
                    <a:pt x="17523" y="2369"/>
                  </a:cubicBezTo>
                  <a:cubicBezTo>
                    <a:pt x="16898" y="1943"/>
                    <a:pt x="16188" y="1716"/>
                    <a:pt x="15450" y="1659"/>
                  </a:cubicBezTo>
                  <a:cubicBezTo>
                    <a:pt x="15052" y="1631"/>
                    <a:pt x="14683" y="1432"/>
                    <a:pt x="14427" y="1148"/>
                  </a:cubicBezTo>
                  <a:cubicBezTo>
                    <a:pt x="13755" y="398"/>
                    <a:pt x="12822"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2763475" y="3701625"/>
              <a:ext cx="456550" cy="137050"/>
            </a:xfrm>
            <a:custGeom>
              <a:avLst/>
              <a:gdLst/>
              <a:ahLst/>
              <a:cxnLst/>
              <a:rect l="l" t="t" r="r" b="b"/>
              <a:pathLst>
                <a:path w="18262" h="5482" extrusionOk="0">
                  <a:moveTo>
                    <a:pt x="14797" y="1"/>
                  </a:moveTo>
                  <a:lnTo>
                    <a:pt x="14683" y="29"/>
                  </a:lnTo>
                  <a:cubicBezTo>
                    <a:pt x="14683" y="29"/>
                    <a:pt x="4516" y="768"/>
                    <a:pt x="1" y="5340"/>
                  </a:cubicBezTo>
                  <a:cubicBezTo>
                    <a:pt x="58" y="5425"/>
                    <a:pt x="143" y="5453"/>
                    <a:pt x="257" y="5482"/>
                  </a:cubicBezTo>
                  <a:cubicBezTo>
                    <a:pt x="427" y="5482"/>
                    <a:pt x="569" y="5453"/>
                    <a:pt x="739" y="5425"/>
                  </a:cubicBezTo>
                  <a:cubicBezTo>
                    <a:pt x="1449" y="5255"/>
                    <a:pt x="2188" y="5141"/>
                    <a:pt x="2898" y="5084"/>
                  </a:cubicBezTo>
                  <a:cubicBezTo>
                    <a:pt x="3906" y="5013"/>
                    <a:pt x="4907" y="4978"/>
                    <a:pt x="5908" y="4978"/>
                  </a:cubicBezTo>
                  <a:cubicBezTo>
                    <a:pt x="6909" y="4978"/>
                    <a:pt x="7910" y="5013"/>
                    <a:pt x="8918" y="5084"/>
                  </a:cubicBezTo>
                  <a:lnTo>
                    <a:pt x="12525" y="5340"/>
                  </a:lnTo>
                  <a:cubicBezTo>
                    <a:pt x="12707" y="5349"/>
                    <a:pt x="12889" y="5354"/>
                    <a:pt x="13071" y="5354"/>
                  </a:cubicBezTo>
                  <a:cubicBezTo>
                    <a:pt x="13996" y="5354"/>
                    <a:pt x="14917" y="5232"/>
                    <a:pt x="15819" y="4971"/>
                  </a:cubicBezTo>
                  <a:cubicBezTo>
                    <a:pt x="16785" y="4743"/>
                    <a:pt x="17608" y="4062"/>
                    <a:pt x="18006" y="3125"/>
                  </a:cubicBezTo>
                  <a:cubicBezTo>
                    <a:pt x="18261" y="2642"/>
                    <a:pt x="18261" y="2074"/>
                    <a:pt x="18006" y="1563"/>
                  </a:cubicBezTo>
                  <a:cubicBezTo>
                    <a:pt x="17836" y="1250"/>
                    <a:pt x="17608" y="995"/>
                    <a:pt x="17296" y="796"/>
                  </a:cubicBezTo>
                  <a:cubicBezTo>
                    <a:pt x="16671" y="398"/>
                    <a:pt x="15961" y="143"/>
                    <a:pt x="15251" y="86"/>
                  </a:cubicBezTo>
                  <a:cubicBezTo>
                    <a:pt x="15081" y="86"/>
                    <a:pt x="14939" y="58"/>
                    <a:pt x="147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3293125" y="3821225"/>
              <a:ext cx="373475" cy="423325"/>
            </a:xfrm>
            <a:custGeom>
              <a:avLst/>
              <a:gdLst/>
              <a:ahLst/>
              <a:cxnLst/>
              <a:rect l="l" t="t" r="r" b="b"/>
              <a:pathLst>
                <a:path w="14939" h="16933" extrusionOk="0">
                  <a:moveTo>
                    <a:pt x="10967" y="1"/>
                  </a:moveTo>
                  <a:cubicBezTo>
                    <a:pt x="10341" y="1"/>
                    <a:pt x="9712" y="157"/>
                    <a:pt x="9145" y="471"/>
                  </a:cubicBezTo>
                  <a:cubicBezTo>
                    <a:pt x="8918" y="641"/>
                    <a:pt x="8691" y="811"/>
                    <a:pt x="8492" y="1039"/>
                  </a:cubicBezTo>
                  <a:cubicBezTo>
                    <a:pt x="8428" y="1102"/>
                    <a:pt x="8346" y="1139"/>
                    <a:pt x="8262" y="1139"/>
                  </a:cubicBezTo>
                  <a:cubicBezTo>
                    <a:pt x="8196" y="1139"/>
                    <a:pt x="8128" y="1117"/>
                    <a:pt x="8066" y="1067"/>
                  </a:cubicBezTo>
                  <a:cubicBezTo>
                    <a:pt x="7441" y="698"/>
                    <a:pt x="6760" y="499"/>
                    <a:pt x="6050" y="471"/>
                  </a:cubicBezTo>
                  <a:cubicBezTo>
                    <a:pt x="5198" y="471"/>
                    <a:pt x="4346" y="613"/>
                    <a:pt x="3550" y="868"/>
                  </a:cubicBezTo>
                  <a:cubicBezTo>
                    <a:pt x="2585" y="1124"/>
                    <a:pt x="1705" y="1663"/>
                    <a:pt x="1051" y="2430"/>
                  </a:cubicBezTo>
                  <a:cubicBezTo>
                    <a:pt x="341" y="3282"/>
                    <a:pt x="1" y="4276"/>
                    <a:pt x="341" y="5384"/>
                  </a:cubicBezTo>
                  <a:cubicBezTo>
                    <a:pt x="569" y="6122"/>
                    <a:pt x="938" y="6804"/>
                    <a:pt x="1421" y="7372"/>
                  </a:cubicBezTo>
                  <a:cubicBezTo>
                    <a:pt x="1790" y="7826"/>
                    <a:pt x="2216" y="8252"/>
                    <a:pt x="2670" y="8621"/>
                  </a:cubicBezTo>
                  <a:cubicBezTo>
                    <a:pt x="3522" y="9359"/>
                    <a:pt x="4402" y="10069"/>
                    <a:pt x="5226" y="10865"/>
                  </a:cubicBezTo>
                  <a:cubicBezTo>
                    <a:pt x="6504" y="12057"/>
                    <a:pt x="7526" y="13420"/>
                    <a:pt x="7924" y="15181"/>
                  </a:cubicBezTo>
                  <a:cubicBezTo>
                    <a:pt x="8009" y="15579"/>
                    <a:pt x="8123" y="15976"/>
                    <a:pt x="8236" y="16346"/>
                  </a:cubicBezTo>
                  <a:cubicBezTo>
                    <a:pt x="8355" y="16735"/>
                    <a:pt x="8584" y="16932"/>
                    <a:pt x="8852" y="16932"/>
                  </a:cubicBezTo>
                  <a:cubicBezTo>
                    <a:pt x="9034" y="16932"/>
                    <a:pt x="9234" y="16842"/>
                    <a:pt x="9429" y="16658"/>
                  </a:cubicBezTo>
                  <a:cubicBezTo>
                    <a:pt x="9741" y="16374"/>
                    <a:pt x="10025" y="16062"/>
                    <a:pt x="10281" y="15721"/>
                  </a:cubicBezTo>
                  <a:cubicBezTo>
                    <a:pt x="10849" y="14954"/>
                    <a:pt x="11417" y="14130"/>
                    <a:pt x="11957" y="13335"/>
                  </a:cubicBezTo>
                  <a:cubicBezTo>
                    <a:pt x="12212" y="12938"/>
                    <a:pt x="12468" y="12540"/>
                    <a:pt x="12695" y="12143"/>
                  </a:cubicBezTo>
                  <a:cubicBezTo>
                    <a:pt x="13348" y="10950"/>
                    <a:pt x="13888" y="9729"/>
                    <a:pt x="14257" y="8422"/>
                  </a:cubicBezTo>
                  <a:cubicBezTo>
                    <a:pt x="14626" y="7258"/>
                    <a:pt x="14853" y="6037"/>
                    <a:pt x="14938" y="4816"/>
                  </a:cubicBezTo>
                  <a:cubicBezTo>
                    <a:pt x="14938" y="4304"/>
                    <a:pt x="14910" y="3822"/>
                    <a:pt x="14825" y="3339"/>
                  </a:cubicBezTo>
                  <a:cubicBezTo>
                    <a:pt x="14541" y="2004"/>
                    <a:pt x="13888" y="953"/>
                    <a:pt x="12610" y="385"/>
                  </a:cubicBezTo>
                  <a:cubicBezTo>
                    <a:pt x="12097" y="129"/>
                    <a:pt x="11533" y="1"/>
                    <a:pt x="109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3506125" y="3821225"/>
              <a:ext cx="160475" cy="422950"/>
            </a:xfrm>
            <a:custGeom>
              <a:avLst/>
              <a:gdLst/>
              <a:ahLst/>
              <a:cxnLst/>
              <a:rect l="l" t="t" r="r" b="b"/>
              <a:pathLst>
                <a:path w="6419" h="16918" extrusionOk="0">
                  <a:moveTo>
                    <a:pt x="2454" y="1"/>
                  </a:moveTo>
                  <a:cubicBezTo>
                    <a:pt x="1827" y="1"/>
                    <a:pt x="1205" y="157"/>
                    <a:pt x="653" y="471"/>
                  </a:cubicBezTo>
                  <a:cubicBezTo>
                    <a:pt x="398" y="641"/>
                    <a:pt x="171" y="811"/>
                    <a:pt x="0" y="1039"/>
                  </a:cubicBezTo>
                  <a:cubicBezTo>
                    <a:pt x="0" y="1039"/>
                    <a:pt x="3181" y="10098"/>
                    <a:pt x="142" y="16885"/>
                  </a:cubicBezTo>
                  <a:cubicBezTo>
                    <a:pt x="215" y="16907"/>
                    <a:pt x="287" y="16918"/>
                    <a:pt x="358" y="16918"/>
                  </a:cubicBezTo>
                  <a:cubicBezTo>
                    <a:pt x="566" y="16918"/>
                    <a:pt x="761" y="16827"/>
                    <a:pt x="909" y="16658"/>
                  </a:cubicBezTo>
                  <a:cubicBezTo>
                    <a:pt x="1221" y="16374"/>
                    <a:pt x="1505" y="16062"/>
                    <a:pt x="1761" y="15721"/>
                  </a:cubicBezTo>
                  <a:cubicBezTo>
                    <a:pt x="2329" y="14954"/>
                    <a:pt x="2869" y="14130"/>
                    <a:pt x="3408" y="13335"/>
                  </a:cubicBezTo>
                  <a:cubicBezTo>
                    <a:pt x="3692" y="12938"/>
                    <a:pt x="3948" y="12540"/>
                    <a:pt x="4175" y="12143"/>
                  </a:cubicBezTo>
                  <a:cubicBezTo>
                    <a:pt x="4828" y="10950"/>
                    <a:pt x="5339" y="9729"/>
                    <a:pt x="5737" y="8422"/>
                  </a:cubicBezTo>
                  <a:cubicBezTo>
                    <a:pt x="6106" y="7258"/>
                    <a:pt x="6333" y="6037"/>
                    <a:pt x="6418" y="4816"/>
                  </a:cubicBezTo>
                  <a:cubicBezTo>
                    <a:pt x="6418" y="4304"/>
                    <a:pt x="6390" y="3822"/>
                    <a:pt x="6305" y="3339"/>
                  </a:cubicBezTo>
                  <a:cubicBezTo>
                    <a:pt x="6049" y="2004"/>
                    <a:pt x="5368" y="953"/>
                    <a:pt x="4118" y="385"/>
                  </a:cubicBezTo>
                  <a:cubicBezTo>
                    <a:pt x="3592" y="129"/>
                    <a:pt x="3021" y="1"/>
                    <a:pt x="2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only 11">
  <p:cSld name="CUSTOM_1_1_1_1_1_1_1_1_1_1_1_1_1">
    <p:spTree>
      <p:nvGrpSpPr>
        <p:cNvPr id="1" name="Shape 3972"/>
        <p:cNvGrpSpPr/>
        <p:nvPr/>
      </p:nvGrpSpPr>
      <p:grpSpPr>
        <a:xfrm>
          <a:off x="0" y="0"/>
          <a:ext cx="0" cy="0"/>
          <a:chOff x="0" y="0"/>
          <a:chExt cx="0" cy="0"/>
        </a:xfrm>
      </p:grpSpPr>
      <p:sp>
        <p:nvSpPr>
          <p:cNvPr id="3973" name="Google Shape;3973;p5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76" name="Google Shape;3976;p56"/>
          <p:cNvGrpSpPr/>
          <p:nvPr/>
        </p:nvGrpSpPr>
        <p:grpSpPr>
          <a:xfrm>
            <a:off x="2936544" y="-329546"/>
            <a:ext cx="2934233" cy="708308"/>
            <a:chOff x="2375925" y="3297600"/>
            <a:chExt cx="735950" cy="177650"/>
          </a:xfrm>
        </p:grpSpPr>
        <p:sp>
          <p:nvSpPr>
            <p:cNvPr id="3977" name="Google Shape;3977;p5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3" name="Google Shape;3983;p5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84" name="Google Shape;3984;p56"/>
          <p:cNvGrpSpPr/>
          <p:nvPr/>
        </p:nvGrpSpPr>
        <p:grpSpPr>
          <a:xfrm>
            <a:off x="597474" y="530075"/>
            <a:ext cx="842676" cy="749700"/>
            <a:chOff x="597474" y="530075"/>
            <a:chExt cx="842676" cy="749700"/>
          </a:xfrm>
        </p:grpSpPr>
        <p:sp>
          <p:nvSpPr>
            <p:cNvPr id="3985" name="Google Shape;3985;p56"/>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6" name="Google Shape;3986;p56"/>
            <p:cNvGrpSpPr/>
            <p:nvPr/>
          </p:nvGrpSpPr>
          <p:grpSpPr>
            <a:xfrm>
              <a:off x="597474" y="530137"/>
              <a:ext cx="842566" cy="695015"/>
              <a:chOff x="6651400" y="1853700"/>
              <a:chExt cx="547050" cy="451250"/>
            </a:xfrm>
          </p:grpSpPr>
          <p:sp>
            <p:nvSpPr>
              <p:cNvPr id="3987" name="Google Shape;3987;p56"/>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only 12">
  <p:cSld name="CUSTOM_1_1_1_1_1_1_1_1_1_1_1_1_1_1">
    <p:spTree>
      <p:nvGrpSpPr>
        <p:cNvPr id="1" name="Shape 3992"/>
        <p:cNvGrpSpPr/>
        <p:nvPr/>
      </p:nvGrpSpPr>
      <p:grpSpPr>
        <a:xfrm>
          <a:off x="0" y="0"/>
          <a:ext cx="0" cy="0"/>
          <a:chOff x="0" y="0"/>
          <a:chExt cx="0" cy="0"/>
        </a:xfrm>
      </p:grpSpPr>
      <p:sp>
        <p:nvSpPr>
          <p:cNvPr id="3993" name="Google Shape;3993;p5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96" name="Google Shape;3996;p57"/>
          <p:cNvGrpSpPr/>
          <p:nvPr/>
        </p:nvGrpSpPr>
        <p:grpSpPr>
          <a:xfrm>
            <a:off x="2936544" y="-329546"/>
            <a:ext cx="2934233" cy="708308"/>
            <a:chOff x="2375925" y="3297600"/>
            <a:chExt cx="735950" cy="177650"/>
          </a:xfrm>
        </p:grpSpPr>
        <p:sp>
          <p:nvSpPr>
            <p:cNvPr id="3997" name="Google Shape;3997;p5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3" name="Google Shape;4003;p5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04" name="Google Shape;4004;p57"/>
          <p:cNvGrpSpPr/>
          <p:nvPr/>
        </p:nvGrpSpPr>
        <p:grpSpPr>
          <a:xfrm>
            <a:off x="8243439" y="2813280"/>
            <a:ext cx="1030215" cy="2137882"/>
            <a:chOff x="237400" y="852100"/>
            <a:chExt cx="1760750" cy="3653250"/>
          </a:xfrm>
        </p:grpSpPr>
        <p:sp>
          <p:nvSpPr>
            <p:cNvPr id="4005" name="Google Shape;4005;p57"/>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7"/>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7"/>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7"/>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7"/>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7"/>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7"/>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7"/>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7"/>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7"/>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7"/>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7"/>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7"/>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7"/>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7"/>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7"/>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7"/>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7"/>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7"/>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7"/>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7"/>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7"/>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7"/>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7"/>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57"/>
          <p:cNvGrpSpPr/>
          <p:nvPr/>
        </p:nvGrpSpPr>
        <p:grpSpPr>
          <a:xfrm>
            <a:off x="-134735" y="2725350"/>
            <a:ext cx="1206370" cy="2313742"/>
            <a:chOff x="7222840" y="2349013"/>
            <a:chExt cx="1206370" cy="2313742"/>
          </a:xfrm>
        </p:grpSpPr>
        <p:sp>
          <p:nvSpPr>
            <p:cNvPr id="4048" name="Google Shape;4048;p57"/>
            <p:cNvSpPr/>
            <p:nvPr/>
          </p:nvSpPr>
          <p:spPr>
            <a:xfrm>
              <a:off x="7463401" y="4445075"/>
              <a:ext cx="866754"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9" name="Google Shape;4049;p57"/>
            <p:cNvGrpSpPr/>
            <p:nvPr/>
          </p:nvGrpSpPr>
          <p:grpSpPr>
            <a:xfrm>
              <a:off x="7222840" y="2349013"/>
              <a:ext cx="1206370" cy="2213957"/>
              <a:chOff x="7701450" y="1895900"/>
              <a:chExt cx="644050" cy="1181975"/>
            </a:xfrm>
          </p:grpSpPr>
          <p:sp>
            <p:nvSpPr>
              <p:cNvPr id="4050" name="Google Shape;4050;p57"/>
              <p:cNvSpPr/>
              <p:nvPr/>
            </p:nvSpPr>
            <p:spPr>
              <a:xfrm>
                <a:off x="7701450" y="1895900"/>
                <a:ext cx="335600" cy="318000"/>
              </a:xfrm>
              <a:custGeom>
                <a:avLst/>
                <a:gdLst/>
                <a:ahLst/>
                <a:cxnLst/>
                <a:rect l="l" t="t" r="r" b="b"/>
                <a:pathLst>
                  <a:path w="13424" h="12720" extrusionOk="0">
                    <a:moveTo>
                      <a:pt x="2596" y="0"/>
                    </a:moveTo>
                    <a:cubicBezTo>
                      <a:pt x="2200" y="0"/>
                      <a:pt x="1879" y="68"/>
                      <a:pt x="1664" y="96"/>
                    </a:cubicBezTo>
                    <a:cubicBezTo>
                      <a:pt x="1664" y="96"/>
                      <a:pt x="1" y="1228"/>
                      <a:pt x="1736" y="2650"/>
                    </a:cubicBezTo>
                    <a:cubicBezTo>
                      <a:pt x="3495" y="4072"/>
                      <a:pt x="4049" y="6000"/>
                      <a:pt x="4339" y="7662"/>
                    </a:cubicBezTo>
                    <a:cubicBezTo>
                      <a:pt x="4663" y="9485"/>
                      <a:pt x="5548" y="12720"/>
                      <a:pt x="8940" y="12720"/>
                    </a:cubicBezTo>
                    <a:cubicBezTo>
                      <a:pt x="9584" y="12720"/>
                      <a:pt x="10319" y="12603"/>
                      <a:pt x="11158" y="12337"/>
                    </a:cubicBezTo>
                    <a:cubicBezTo>
                      <a:pt x="11158" y="12337"/>
                      <a:pt x="13423" y="10915"/>
                      <a:pt x="11255" y="7397"/>
                    </a:cubicBezTo>
                    <a:cubicBezTo>
                      <a:pt x="9062" y="3903"/>
                      <a:pt x="8435" y="6289"/>
                      <a:pt x="6435" y="2867"/>
                    </a:cubicBezTo>
                    <a:cubicBezTo>
                      <a:pt x="5011" y="414"/>
                      <a:pt x="3575" y="0"/>
                      <a:pt x="2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7774350" y="1934425"/>
                <a:ext cx="306075" cy="457875"/>
              </a:xfrm>
              <a:custGeom>
                <a:avLst/>
                <a:gdLst/>
                <a:ahLst/>
                <a:cxnLst/>
                <a:rect l="l" t="t" r="r" b="b"/>
                <a:pathLst>
                  <a:path w="12243" h="18315" fill="none" extrusionOk="0">
                    <a:moveTo>
                      <a:pt x="11013" y="18315"/>
                    </a:moveTo>
                    <a:cubicBezTo>
                      <a:pt x="11013" y="18315"/>
                      <a:pt x="12242" y="10459"/>
                      <a:pt x="1" y="1"/>
                    </a:cubicBezTo>
                  </a:path>
                </a:pathLst>
              </a:custGeom>
              <a:noFill/>
              <a:ln w="54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8100875" y="2062750"/>
                <a:ext cx="244625" cy="189775"/>
              </a:xfrm>
              <a:custGeom>
                <a:avLst/>
                <a:gdLst/>
                <a:ahLst/>
                <a:cxnLst/>
                <a:rect l="l" t="t" r="r" b="b"/>
                <a:pathLst>
                  <a:path w="9785" h="7591" extrusionOk="0">
                    <a:moveTo>
                      <a:pt x="7878" y="0"/>
                    </a:moveTo>
                    <a:cubicBezTo>
                      <a:pt x="7262" y="0"/>
                      <a:pt x="6428" y="283"/>
                      <a:pt x="5447" y="1446"/>
                    </a:cubicBezTo>
                    <a:cubicBezTo>
                      <a:pt x="3760" y="3446"/>
                      <a:pt x="3615" y="1856"/>
                      <a:pt x="1808" y="3832"/>
                    </a:cubicBezTo>
                    <a:cubicBezTo>
                      <a:pt x="1" y="5832"/>
                      <a:pt x="1302" y="7037"/>
                      <a:pt x="1302" y="7037"/>
                    </a:cubicBezTo>
                    <a:cubicBezTo>
                      <a:pt x="2047" y="7429"/>
                      <a:pt x="2686" y="7591"/>
                      <a:pt x="3233" y="7591"/>
                    </a:cubicBezTo>
                    <a:cubicBezTo>
                      <a:pt x="5040" y="7591"/>
                      <a:pt x="5854" y="5831"/>
                      <a:pt x="6242" y="4796"/>
                    </a:cubicBezTo>
                    <a:cubicBezTo>
                      <a:pt x="6628" y="3760"/>
                      <a:pt x="7206" y="2555"/>
                      <a:pt x="8483" y="1856"/>
                    </a:cubicBezTo>
                    <a:cubicBezTo>
                      <a:pt x="9784" y="1133"/>
                      <a:pt x="8845" y="217"/>
                      <a:pt x="8845" y="217"/>
                    </a:cubicBezTo>
                    <a:cubicBezTo>
                      <a:pt x="8653" y="147"/>
                      <a:pt x="8322" y="0"/>
                      <a:pt x="7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8032800" y="2127200"/>
                <a:ext cx="213900" cy="275350"/>
              </a:xfrm>
              <a:custGeom>
                <a:avLst/>
                <a:gdLst/>
                <a:ahLst/>
                <a:cxnLst/>
                <a:rect l="l" t="t" r="r" b="b"/>
                <a:pathLst>
                  <a:path w="8556" h="11014" fill="none" extrusionOk="0">
                    <a:moveTo>
                      <a:pt x="868" y="11013"/>
                    </a:moveTo>
                    <a:cubicBezTo>
                      <a:pt x="868" y="11013"/>
                      <a:pt x="1" y="5519"/>
                      <a:pt x="8555"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8003875" y="1896475"/>
                <a:ext cx="139200" cy="254275"/>
              </a:xfrm>
              <a:custGeom>
                <a:avLst/>
                <a:gdLst/>
                <a:ahLst/>
                <a:cxnLst/>
                <a:rect l="l" t="t" r="r" b="b"/>
                <a:pathLst>
                  <a:path w="5568" h="10171" extrusionOk="0">
                    <a:moveTo>
                      <a:pt x="3118" y="0"/>
                    </a:moveTo>
                    <a:cubicBezTo>
                      <a:pt x="2972" y="0"/>
                      <a:pt x="1833" y="43"/>
                      <a:pt x="2194" y="1374"/>
                    </a:cubicBezTo>
                    <a:cubicBezTo>
                      <a:pt x="2555" y="2820"/>
                      <a:pt x="2097" y="4049"/>
                      <a:pt x="1616" y="5061"/>
                    </a:cubicBezTo>
                    <a:cubicBezTo>
                      <a:pt x="989" y="6338"/>
                      <a:pt x="1" y="9013"/>
                      <a:pt x="3423" y="10170"/>
                    </a:cubicBezTo>
                    <a:cubicBezTo>
                      <a:pt x="3423" y="10170"/>
                      <a:pt x="3435" y="10170"/>
                      <a:pt x="3456" y="10170"/>
                    </a:cubicBezTo>
                    <a:cubicBezTo>
                      <a:pt x="3701" y="10170"/>
                      <a:pt x="5198" y="10069"/>
                      <a:pt x="5375" y="7591"/>
                    </a:cubicBezTo>
                    <a:cubicBezTo>
                      <a:pt x="5568" y="4892"/>
                      <a:pt x="4314" y="5904"/>
                      <a:pt x="4580" y="3302"/>
                    </a:cubicBezTo>
                    <a:cubicBezTo>
                      <a:pt x="4869" y="699"/>
                      <a:pt x="3567" y="241"/>
                      <a:pt x="3134" y="0"/>
                    </a:cubicBezTo>
                    <a:cubicBezTo>
                      <a:pt x="3134" y="0"/>
                      <a:pt x="3128"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8049075" y="1927800"/>
                <a:ext cx="48225" cy="459075"/>
              </a:xfrm>
              <a:custGeom>
                <a:avLst/>
                <a:gdLst/>
                <a:ahLst/>
                <a:cxnLst/>
                <a:rect l="l" t="t" r="r" b="b"/>
                <a:pathLst>
                  <a:path w="1929" h="18363" fill="none" extrusionOk="0">
                    <a:moveTo>
                      <a:pt x="0" y="18363"/>
                    </a:moveTo>
                    <a:cubicBezTo>
                      <a:pt x="0" y="18363"/>
                      <a:pt x="1928" y="11447"/>
                      <a:pt x="1422"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7958700" y="2380225"/>
                <a:ext cx="180750" cy="309675"/>
              </a:xfrm>
              <a:custGeom>
                <a:avLst/>
                <a:gdLst/>
                <a:ahLst/>
                <a:cxnLst/>
                <a:rect l="l" t="t" r="r" b="b"/>
                <a:pathLst>
                  <a:path w="7230" h="12387" extrusionOk="0">
                    <a:moveTo>
                      <a:pt x="2868" y="1"/>
                    </a:moveTo>
                    <a:lnTo>
                      <a:pt x="3182" y="772"/>
                    </a:lnTo>
                    <a:cubicBezTo>
                      <a:pt x="3254" y="965"/>
                      <a:pt x="3302" y="1157"/>
                      <a:pt x="3326" y="1374"/>
                    </a:cubicBezTo>
                    <a:lnTo>
                      <a:pt x="3423" y="2121"/>
                    </a:lnTo>
                    <a:cubicBezTo>
                      <a:pt x="1" y="4868"/>
                      <a:pt x="362" y="12387"/>
                      <a:pt x="362" y="12387"/>
                    </a:cubicBezTo>
                    <a:lnTo>
                      <a:pt x="6868" y="12387"/>
                    </a:lnTo>
                    <a:cubicBezTo>
                      <a:pt x="6868" y="12387"/>
                      <a:pt x="7230" y="4868"/>
                      <a:pt x="3808" y="2121"/>
                    </a:cubicBezTo>
                    <a:lnTo>
                      <a:pt x="3904" y="1374"/>
                    </a:lnTo>
                    <a:cubicBezTo>
                      <a:pt x="3929" y="1157"/>
                      <a:pt x="3977" y="965"/>
                      <a:pt x="4049" y="772"/>
                    </a:cubicBezTo>
                    <a:lnTo>
                      <a:pt x="43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7945450" y="2689875"/>
                <a:ext cx="278950" cy="385600"/>
              </a:xfrm>
              <a:custGeom>
                <a:avLst/>
                <a:gdLst/>
                <a:ahLst/>
                <a:cxnLst/>
                <a:rect l="l" t="t" r="r" b="b"/>
                <a:pathLst>
                  <a:path w="11158" h="15424" extrusionOk="0">
                    <a:moveTo>
                      <a:pt x="482" y="1"/>
                    </a:moveTo>
                    <a:lnTo>
                      <a:pt x="1" y="338"/>
                    </a:lnTo>
                    <a:lnTo>
                      <a:pt x="10676" y="15423"/>
                    </a:lnTo>
                    <a:lnTo>
                      <a:pt x="11158" y="15086"/>
                    </a:lnTo>
                    <a:lnTo>
                      <a:pt x="4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7914125" y="2694100"/>
                <a:ext cx="277750" cy="383775"/>
              </a:xfrm>
              <a:custGeom>
                <a:avLst/>
                <a:gdLst/>
                <a:ahLst/>
                <a:cxnLst/>
                <a:rect l="l" t="t" r="r" b="b"/>
                <a:pathLst>
                  <a:path w="11110" h="15351" extrusionOk="0">
                    <a:moveTo>
                      <a:pt x="10628" y="0"/>
                    </a:moveTo>
                    <a:lnTo>
                      <a:pt x="0" y="15013"/>
                    </a:lnTo>
                    <a:lnTo>
                      <a:pt x="458" y="15350"/>
                    </a:lnTo>
                    <a:lnTo>
                      <a:pt x="11109" y="338"/>
                    </a:lnTo>
                    <a:lnTo>
                      <a:pt x="10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7867725" y="2685675"/>
                <a:ext cx="368725" cy="25925"/>
              </a:xfrm>
              <a:custGeom>
                <a:avLst/>
                <a:gdLst/>
                <a:ahLst/>
                <a:cxnLst/>
                <a:rect l="l" t="t" r="r" b="b"/>
                <a:pathLst>
                  <a:path w="14749" h="1037" extrusionOk="0">
                    <a:moveTo>
                      <a:pt x="1" y="0"/>
                    </a:moveTo>
                    <a:lnTo>
                      <a:pt x="1" y="1036"/>
                    </a:lnTo>
                    <a:lnTo>
                      <a:pt x="14749" y="1036"/>
                    </a:lnTo>
                    <a:lnTo>
                      <a:pt x="147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only 13">
  <p:cSld name="CUSTOM_1_1_1_1_1_1_1_1_1_1_1_1_1_1_1">
    <p:spTree>
      <p:nvGrpSpPr>
        <p:cNvPr id="1" name="Shape 4060"/>
        <p:cNvGrpSpPr/>
        <p:nvPr/>
      </p:nvGrpSpPr>
      <p:grpSpPr>
        <a:xfrm>
          <a:off x="0" y="0"/>
          <a:ext cx="0" cy="0"/>
          <a:chOff x="0" y="0"/>
          <a:chExt cx="0" cy="0"/>
        </a:xfrm>
      </p:grpSpPr>
      <p:sp>
        <p:nvSpPr>
          <p:cNvPr id="4061" name="Google Shape;4061;p5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064" name="Google Shape;4064;p58"/>
          <p:cNvGrpSpPr/>
          <p:nvPr/>
        </p:nvGrpSpPr>
        <p:grpSpPr>
          <a:xfrm>
            <a:off x="2936544" y="-329546"/>
            <a:ext cx="2934233" cy="708308"/>
            <a:chOff x="2375925" y="3297600"/>
            <a:chExt cx="735950" cy="177650"/>
          </a:xfrm>
        </p:grpSpPr>
        <p:sp>
          <p:nvSpPr>
            <p:cNvPr id="4065" name="Google Shape;4065;p5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1" name="Google Shape;4071;p5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72" name="Google Shape;4072;p58"/>
          <p:cNvGrpSpPr/>
          <p:nvPr/>
        </p:nvGrpSpPr>
        <p:grpSpPr>
          <a:xfrm>
            <a:off x="7966949" y="702600"/>
            <a:ext cx="842676" cy="749700"/>
            <a:chOff x="597474" y="530075"/>
            <a:chExt cx="842676" cy="749700"/>
          </a:xfrm>
        </p:grpSpPr>
        <p:sp>
          <p:nvSpPr>
            <p:cNvPr id="4073" name="Google Shape;4073;p58"/>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4" name="Google Shape;4074;p58"/>
            <p:cNvGrpSpPr/>
            <p:nvPr/>
          </p:nvGrpSpPr>
          <p:grpSpPr>
            <a:xfrm>
              <a:off x="597474" y="530137"/>
              <a:ext cx="842566" cy="695015"/>
              <a:chOff x="6651400" y="1853700"/>
              <a:chExt cx="547050" cy="451250"/>
            </a:xfrm>
          </p:grpSpPr>
          <p:sp>
            <p:nvSpPr>
              <p:cNvPr id="4075" name="Google Shape;4075;p58"/>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8"/>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8"/>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8"/>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8"/>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only 14">
  <p:cSld name="CUSTOM_1_1_1_1_1_1_1_1_1_1_1_1_1_1_1_1">
    <p:spTree>
      <p:nvGrpSpPr>
        <p:cNvPr id="1" name="Shape 4080"/>
        <p:cNvGrpSpPr/>
        <p:nvPr/>
      </p:nvGrpSpPr>
      <p:grpSpPr>
        <a:xfrm>
          <a:off x="0" y="0"/>
          <a:ext cx="0" cy="0"/>
          <a:chOff x="0" y="0"/>
          <a:chExt cx="0" cy="0"/>
        </a:xfrm>
      </p:grpSpPr>
      <p:sp>
        <p:nvSpPr>
          <p:cNvPr id="4081" name="Google Shape;4081;p5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084" name="Google Shape;4084;p59"/>
          <p:cNvGrpSpPr/>
          <p:nvPr/>
        </p:nvGrpSpPr>
        <p:grpSpPr>
          <a:xfrm>
            <a:off x="2936544" y="-329546"/>
            <a:ext cx="2934233" cy="708308"/>
            <a:chOff x="2375925" y="3297600"/>
            <a:chExt cx="735950" cy="177650"/>
          </a:xfrm>
        </p:grpSpPr>
        <p:sp>
          <p:nvSpPr>
            <p:cNvPr id="4085" name="Google Shape;4085;p5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1" name="Google Shape;4091;p5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92" name="Google Shape;4092;p59"/>
          <p:cNvGrpSpPr/>
          <p:nvPr/>
        </p:nvGrpSpPr>
        <p:grpSpPr>
          <a:xfrm>
            <a:off x="-202275" y="2762375"/>
            <a:ext cx="922275" cy="2257025"/>
            <a:chOff x="4725850" y="1134375"/>
            <a:chExt cx="922275" cy="2257025"/>
          </a:xfrm>
        </p:grpSpPr>
        <p:sp>
          <p:nvSpPr>
            <p:cNvPr id="4093" name="Google Shape;4093;p59"/>
            <p:cNvSpPr/>
            <p:nvPr/>
          </p:nvSpPr>
          <p:spPr>
            <a:xfrm>
              <a:off x="4725850" y="3163475"/>
              <a:ext cx="816500" cy="227925"/>
            </a:xfrm>
            <a:custGeom>
              <a:avLst/>
              <a:gdLst/>
              <a:ahLst/>
              <a:cxnLst/>
              <a:rect l="l" t="t" r="r" b="b"/>
              <a:pathLst>
                <a:path w="32660" h="9117" extrusionOk="0">
                  <a:moveTo>
                    <a:pt x="16330" y="0"/>
                  </a:moveTo>
                  <a:cubicBezTo>
                    <a:pt x="7299" y="0"/>
                    <a:pt x="1" y="2045"/>
                    <a:pt x="1" y="4573"/>
                  </a:cubicBezTo>
                  <a:cubicBezTo>
                    <a:pt x="1" y="7072"/>
                    <a:pt x="7299" y="9116"/>
                    <a:pt x="16330" y="9116"/>
                  </a:cubicBezTo>
                  <a:cubicBezTo>
                    <a:pt x="25361" y="9116"/>
                    <a:pt x="32659" y="7072"/>
                    <a:pt x="32659" y="4573"/>
                  </a:cubicBezTo>
                  <a:cubicBezTo>
                    <a:pt x="32659" y="2045"/>
                    <a:pt x="25361" y="0"/>
                    <a:pt x="1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9"/>
            <p:cNvSpPr/>
            <p:nvPr/>
          </p:nvSpPr>
          <p:spPr>
            <a:xfrm>
              <a:off x="4843000" y="1332000"/>
              <a:ext cx="102250" cy="186125"/>
            </a:xfrm>
            <a:custGeom>
              <a:avLst/>
              <a:gdLst/>
              <a:ahLst/>
              <a:cxnLst/>
              <a:rect l="l" t="t" r="r" b="b"/>
              <a:pathLst>
                <a:path w="4090" h="7445" extrusionOk="0">
                  <a:moveTo>
                    <a:pt x="2301" y="0"/>
                  </a:moveTo>
                  <a:cubicBezTo>
                    <a:pt x="2024" y="0"/>
                    <a:pt x="1750" y="100"/>
                    <a:pt x="1534" y="303"/>
                  </a:cubicBezTo>
                  <a:cubicBezTo>
                    <a:pt x="1250" y="558"/>
                    <a:pt x="994" y="842"/>
                    <a:pt x="824" y="1183"/>
                  </a:cubicBezTo>
                  <a:cubicBezTo>
                    <a:pt x="284" y="2120"/>
                    <a:pt x="0" y="3199"/>
                    <a:pt x="29" y="4307"/>
                  </a:cubicBezTo>
                  <a:cubicBezTo>
                    <a:pt x="29" y="5131"/>
                    <a:pt x="142" y="5926"/>
                    <a:pt x="341" y="6692"/>
                  </a:cubicBezTo>
                  <a:cubicBezTo>
                    <a:pt x="466" y="7191"/>
                    <a:pt x="747" y="7444"/>
                    <a:pt x="1101" y="7444"/>
                  </a:cubicBezTo>
                  <a:cubicBezTo>
                    <a:pt x="1311" y="7444"/>
                    <a:pt x="1546" y="7355"/>
                    <a:pt x="1790" y="7175"/>
                  </a:cubicBezTo>
                  <a:cubicBezTo>
                    <a:pt x="2017" y="7062"/>
                    <a:pt x="2187" y="6863"/>
                    <a:pt x="2358" y="6664"/>
                  </a:cubicBezTo>
                  <a:cubicBezTo>
                    <a:pt x="2982" y="5812"/>
                    <a:pt x="3465" y="4847"/>
                    <a:pt x="3806" y="3824"/>
                  </a:cubicBezTo>
                  <a:cubicBezTo>
                    <a:pt x="4090" y="2915"/>
                    <a:pt x="4033" y="1921"/>
                    <a:pt x="3607" y="1069"/>
                  </a:cubicBezTo>
                  <a:cubicBezTo>
                    <a:pt x="3494" y="814"/>
                    <a:pt x="3352" y="558"/>
                    <a:pt x="3153" y="359"/>
                  </a:cubicBezTo>
                  <a:cubicBezTo>
                    <a:pt x="2915" y="121"/>
                    <a:pt x="2606" y="0"/>
                    <a:pt x="2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9"/>
            <p:cNvSpPr/>
            <p:nvPr/>
          </p:nvSpPr>
          <p:spPr>
            <a:xfrm>
              <a:off x="4960150" y="1184150"/>
              <a:ext cx="120000" cy="203475"/>
            </a:xfrm>
            <a:custGeom>
              <a:avLst/>
              <a:gdLst/>
              <a:ahLst/>
              <a:cxnLst/>
              <a:rect l="l" t="t" r="r" b="b"/>
              <a:pathLst>
                <a:path w="4800" h="8139" extrusionOk="0">
                  <a:moveTo>
                    <a:pt x="2232" y="1"/>
                  </a:moveTo>
                  <a:cubicBezTo>
                    <a:pt x="1824" y="1"/>
                    <a:pt x="1417" y="178"/>
                    <a:pt x="1136" y="509"/>
                  </a:cubicBezTo>
                  <a:cubicBezTo>
                    <a:pt x="1051" y="622"/>
                    <a:pt x="937" y="736"/>
                    <a:pt x="881" y="849"/>
                  </a:cubicBezTo>
                  <a:cubicBezTo>
                    <a:pt x="511" y="1389"/>
                    <a:pt x="256" y="2014"/>
                    <a:pt x="199" y="2695"/>
                  </a:cubicBezTo>
                  <a:cubicBezTo>
                    <a:pt x="0" y="4570"/>
                    <a:pt x="739" y="6444"/>
                    <a:pt x="2130" y="7750"/>
                  </a:cubicBezTo>
                  <a:cubicBezTo>
                    <a:pt x="2215" y="7835"/>
                    <a:pt x="2329" y="7921"/>
                    <a:pt x="2471" y="8006"/>
                  </a:cubicBezTo>
                  <a:cubicBezTo>
                    <a:pt x="2595" y="8095"/>
                    <a:pt x="2731" y="8139"/>
                    <a:pt x="2870" y="8139"/>
                  </a:cubicBezTo>
                  <a:cubicBezTo>
                    <a:pt x="2954" y="8139"/>
                    <a:pt x="3039" y="8123"/>
                    <a:pt x="3124" y="8091"/>
                  </a:cubicBezTo>
                  <a:cubicBezTo>
                    <a:pt x="3579" y="7977"/>
                    <a:pt x="3976" y="7750"/>
                    <a:pt x="4345" y="7495"/>
                  </a:cubicBezTo>
                  <a:cubicBezTo>
                    <a:pt x="4544" y="7381"/>
                    <a:pt x="4658" y="7154"/>
                    <a:pt x="4686" y="6927"/>
                  </a:cubicBezTo>
                  <a:cubicBezTo>
                    <a:pt x="4714" y="6359"/>
                    <a:pt x="4743" y="5819"/>
                    <a:pt x="4800" y="5223"/>
                  </a:cubicBezTo>
                  <a:cubicBezTo>
                    <a:pt x="4771" y="4825"/>
                    <a:pt x="4771" y="4399"/>
                    <a:pt x="4714" y="3916"/>
                  </a:cubicBezTo>
                  <a:cubicBezTo>
                    <a:pt x="4601" y="3036"/>
                    <a:pt x="4374" y="2156"/>
                    <a:pt x="3976" y="1360"/>
                  </a:cubicBezTo>
                  <a:cubicBezTo>
                    <a:pt x="3777" y="906"/>
                    <a:pt x="3465" y="537"/>
                    <a:pt x="3067" y="281"/>
                  </a:cubicBezTo>
                  <a:cubicBezTo>
                    <a:pt x="2818" y="92"/>
                    <a:pt x="2525" y="1"/>
                    <a:pt x="2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9"/>
            <p:cNvSpPr/>
            <p:nvPr/>
          </p:nvSpPr>
          <p:spPr>
            <a:xfrm>
              <a:off x="5127700" y="1184975"/>
              <a:ext cx="165450" cy="222800"/>
            </a:xfrm>
            <a:custGeom>
              <a:avLst/>
              <a:gdLst/>
              <a:ahLst/>
              <a:cxnLst/>
              <a:rect l="l" t="t" r="r" b="b"/>
              <a:pathLst>
                <a:path w="6618" h="8912" extrusionOk="0">
                  <a:moveTo>
                    <a:pt x="4126" y="1"/>
                  </a:moveTo>
                  <a:cubicBezTo>
                    <a:pt x="3716" y="1"/>
                    <a:pt x="3306" y="119"/>
                    <a:pt x="2954" y="362"/>
                  </a:cubicBezTo>
                  <a:cubicBezTo>
                    <a:pt x="2301" y="760"/>
                    <a:pt x="1790" y="1327"/>
                    <a:pt x="1420" y="2009"/>
                  </a:cubicBezTo>
                  <a:cubicBezTo>
                    <a:pt x="654" y="3457"/>
                    <a:pt x="171" y="5019"/>
                    <a:pt x="57" y="6666"/>
                  </a:cubicBezTo>
                  <a:cubicBezTo>
                    <a:pt x="0" y="7036"/>
                    <a:pt x="142" y="7433"/>
                    <a:pt x="426" y="7660"/>
                  </a:cubicBezTo>
                  <a:cubicBezTo>
                    <a:pt x="597" y="7802"/>
                    <a:pt x="710" y="7973"/>
                    <a:pt x="881" y="8115"/>
                  </a:cubicBezTo>
                  <a:cubicBezTo>
                    <a:pt x="1136" y="8399"/>
                    <a:pt x="1449" y="8626"/>
                    <a:pt x="1761" y="8825"/>
                  </a:cubicBezTo>
                  <a:cubicBezTo>
                    <a:pt x="1853" y="8882"/>
                    <a:pt x="1958" y="8912"/>
                    <a:pt x="2063" y="8912"/>
                  </a:cubicBezTo>
                  <a:cubicBezTo>
                    <a:pt x="2217" y="8912"/>
                    <a:pt x="2369" y="8847"/>
                    <a:pt x="2471" y="8711"/>
                  </a:cubicBezTo>
                  <a:cubicBezTo>
                    <a:pt x="3266" y="7944"/>
                    <a:pt x="4033" y="7206"/>
                    <a:pt x="4800" y="6439"/>
                  </a:cubicBezTo>
                  <a:cubicBezTo>
                    <a:pt x="5368" y="5871"/>
                    <a:pt x="5822" y="5247"/>
                    <a:pt x="6191" y="4537"/>
                  </a:cubicBezTo>
                  <a:cubicBezTo>
                    <a:pt x="6475" y="4025"/>
                    <a:pt x="6617" y="3457"/>
                    <a:pt x="6589" y="2889"/>
                  </a:cubicBezTo>
                  <a:cubicBezTo>
                    <a:pt x="6561" y="2037"/>
                    <a:pt x="6191" y="1242"/>
                    <a:pt x="5623" y="618"/>
                  </a:cubicBezTo>
                  <a:cubicBezTo>
                    <a:pt x="5217" y="211"/>
                    <a:pt x="4672" y="1"/>
                    <a:pt x="41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9"/>
            <p:cNvSpPr/>
            <p:nvPr/>
          </p:nvSpPr>
          <p:spPr>
            <a:xfrm>
              <a:off x="5440075" y="1136525"/>
              <a:ext cx="144875" cy="215825"/>
            </a:xfrm>
            <a:custGeom>
              <a:avLst/>
              <a:gdLst/>
              <a:ahLst/>
              <a:cxnLst/>
              <a:rect l="l" t="t" r="r" b="b"/>
              <a:pathLst>
                <a:path w="5795" h="8633" extrusionOk="0">
                  <a:moveTo>
                    <a:pt x="2435" y="1"/>
                  </a:moveTo>
                  <a:cubicBezTo>
                    <a:pt x="2267" y="1"/>
                    <a:pt x="2098" y="20"/>
                    <a:pt x="1932" y="56"/>
                  </a:cubicBezTo>
                  <a:cubicBezTo>
                    <a:pt x="1250" y="198"/>
                    <a:pt x="711" y="681"/>
                    <a:pt x="512" y="1306"/>
                  </a:cubicBezTo>
                  <a:cubicBezTo>
                    <a:pt x="86" y="2328"/>
                    <a:pt x="1" y="3436"/>
                    <a:pt x="228" y="4515"/>
                  </a:cubicBezTo>
                  <a:cubicBezTo>
                    <a:pt x="541" y="5878"/>
                    <a:pt x="1137" y="7156"/>
                    <a:pt x="2017" y="8264"/>
                  </a:cubicBezTo>
                  <a:lnTo>
                    <a:pt x="2046" y="8320"/>
                  </a:lnTo>
                  <a:cubicBezTo>
                    <a:pt x="2200" y="8520"/>
                    <a:pt x="2424" y="8632"/>
                    <a:pt x="2663" y="8632"/>
                  </a:cubicBezTo>
                  <a:cubicBezTo>
                    <a:pt x="2731" y="8632"/>
                    <a:pt x="2800" y="8623"/>
                    <a:pt x="2869" y="8604"/>
                  </a:cubicBezTo>
                  <a:cubicBezTo>
                    <a:pt x="3437" y="8491"/>
                    <a:pt x="4005" y="8292"/>
                    <a:pt x="4516" y="8008"/>
                  </a:cubicBezTo>
                  <a:cubicBezTo>
                    <a:pt x="4687" y="7923"/>
                    <a:pt x="4829" y="7781"/>
                    <a:pt x="4914" y="7611"/>
                  </a:cubicBezTo>
                  <a:cubicBezTo>
                    <a:pt x="5482" y="6645"/>
                    <a:pt x="5794" y="5537"/>
                    <a:pt x="5794" y="4430"/>
                  </a:cubicBezTo>
                  <a:cubicBezTo>
                    <a:pt x="5766" y="3493"/>
                    <a:pt x="5482" y="2556"/>
                    <a:pt x="4999" y="1760"/>
                  </a:cubicBezTo>
                  <a:cubicBezTo>
                    <a:pt x="4630" y="1136"/>
                    <a:pt x="4090" y="624"/>
                    <a:pt x="3437" y="255"/>
                  </a:cubicBezTo>
                  <a:cubicBezTo>
                    <a:pt x="3130" y="83"/>
                    <a:pt x="2785" y="1"/>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9"/>
            <p:cNvSpPr/>
            <p:nvPr/>
          </p:nvSpPr>
          <p:spPr>
            <a:xfrm>
              <a:off x="5375475" y="1323600"/>
              <a:ext cx="271950" cy="385425"/>
            </a:xfrm>
            <a:custGeom>
              <a:avLst/>
              <a:gdLst/>
              <a:ahLst/>
              <a:cxnLst/>
              <a:rect l="l" t="t" r="r" b="b"/>
              <a:pathLst>
                <a:path w="10878" h="15417" extrusionOk="0">
                  <a:moveTo>
                    <a:pt x="7102" y="0"/>
                  </a:moveTo>
                  <a:cubicBezTo>
                    <a:pt x="6473" y="0"/>
                    <a:pt x="5852" y="147"/>
                    <a:pt x="5283" y="440"/>
                  </a:cubicBezTo>
                  <a:cubicBezTo>
                    <a:pt x="4232" y="923"/>
                    <a:pt x="3323" y="1718"/>
                    <a:pt x="2727" y="2740"/>
                  </a:cubicBezTo>
                  <a:cubicBezTo>
                    <a:pt x="2131" y="3706"/>
                    <a:pt x="1648" y="4757"/>
                    <a:pt x="1307" y="5864"/>
                  </a:cubicBezTo>
                  <a:cubicBezTo>
                    <a:pt x="853" y="7398"/>
                    <a:pt x="483" y="8960"/>
                    <a:pt x="199" y="10550"/>
                  </a:cubicBezTo>
                  <a:cubicBezTo>
                    <a:pt x="57" y="11146"/>
                    <a:pt x="1" y="11743"/>
                    <a:pt x="1" y="12339"/>
                  </a:cubicBezTo>
                  <a:cubicBezTo>
                    <a:pt x="29" y="13106"/>
                    <a:pt x="285" y="13873"/>
                    <a:pt x="711" y="14526"/>
                  </a:cubicBezTo>
                  <a:cubicBezTo>
                    <a:pt x="1023" y="15037"/>
                    <a:pt x="1563" y="15349"/>
                    <a:pt x="2131" y="15406"/>
                  </a:cubicBezTo>
                  <a:cubicBezTo>
                    <a:pt x="2224" y="15413"/>
                    <a:pt x="2320" y="15416"/>
                    <a:pt x="2416" y="15416"/>
                  </a:cubicBezTo>
                  <a:cubicBezTo>
                    <a:pt x="2726" y="15416"/>
                    <a:pt x="3041" y="15379"/>
                    <a:pt x="3323" y="15293"/>
                  </a:cubicBezTo>
                  <a:cubicBezTo>
                    <a:pt x="3863" y="15122"/>
                    <a:pt x="4402" y="14867"/>
                    <a:pt x="4857" y="14554"/>
                  </a:cubicBezTo>
                  <a:cubicBezTo>
                    <a:pt x="5851" y="13901"/>
                    <a:pt x="6731" y="13106"/>
                    <a:pt x="7498" y="12197"/>
                  </a:cubicBezTo>
                  <a:cubicBezTo>
                    <a:pt x="8464" y="11033"/>
                    <a:pt x="9287" y="9755"/>
                    <a:pt x="9912" y="8363"/>
                  </a:cubicBezTo>
                  <a:cubicBezTo>
                    <a:pt x="10451" y="7227"/>
                    <a:pt x="10764" y="5978"/>
                    <a:pt x="10821" y="4700"/>
                  </a:cubicBezTo>
                  <a:cubicBezTo>
                    <a:pt x="10877" y="3791"/>
                    <a:pt x="10764" y="2882"/>
                    <a:pt x="10423" y="2030"/>
                  </a:cubicBezTo>
                  <a:cubicBezTo>
                    <a:pt x="10054" y="1121"/>
                    <a:pt x="9259" y="440"/>
                    <a:pt x="8322" y="184"/>
                  </a:cubicBezTo>
                  <a:cubicBezTo>
                    <a:pt x="7920" y="62"/>
                    <a:pt x="7509" y="0"/>
                    <a:pt x="7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9"/>
            <p:cNvSpPr/>
            <p:nvPr/>
          </p:nvSpPr>
          <p:spPr>
            <a:xfrm>
              <a:off x="5001325" y="1349300"/>
              <a:ext cx="220125" cy="325200"/>
            </a:xfrm>
            <a:custGeom>
              <a:avLst/>
              <a:gdLst/>
              <a:ahLst/>
              <a:cxnLst/>
              <a:rect l="l" t="t" r="r" b="b"/>
              <a:pathLst>
                <a:path w="8805" h="13008" extrusionOk="0">
                  <a:moveTo>
                    <a:pt x="3592" y="1"/>
                  </a:moveTo>
                  <a:cubicBezTo>
                    <a:pt x="3512" y="1"/>
                    <a:pt x="3432" y="3"/>
                    <a:pt x="3351" y="8"/>
                  </a:cubicBezTo>
                  <a:cubicBezTo>
                    <a:pt x="1449" y="122"/>
                    <a:pt x="0" y="1826"/>
                    <a:pt x="171" y="3729"/>
                  </a:cubicBezTo>
                  <a:cubicBezTo>
                    <a:pt x="228" y="4240"/>
                    <a:pt x="313" y="4779"/>
                    <a:pt x="398" y="5290"/>
                  </a:cubicBezTo>
                  <a:cubicBezTo>
                    <a:pt x="909" y="8130"/>
                    <a:pt x="2301" y="10487"/>
                    <a:pt x="4317" y="12532"/>
                  </a:cubicBezTo>
                  <a:cubicBezTo>
                    <a:pt x="4374" y="12617"/>
                    <a:pt x="4459" y="12674"/>
                    <a:pt x="4516" y="12731"/>
                  </a:cubicBezTo>
                  <a:cubicBezTo>
                    <a:pt x="4657" y="12912"/>
                    <a:pt x="4869" y="13008"/>
                    <a:pt x="5081" y="13008"/>
                  </a:cubicBezTo>
                  <a:cubicBezTo>
                    <a:pt x="5169" y="13008"/>
                    <a:pt x="5257" y="12991"/>
                    <a:pt x="5339" y="12958"/>
                  </a:cubicBezTo>
                  <a:cubicBezTo>
                    <a:pt x="5377" y="12939"/>
                    <a:pt x="5418" y="12933"/>
                    <a:pt x="5460" y="12933"/>
                  </a:cubicBezTo>
                  <a:cubicBezTo>
                    <a:pt x="5545" y="12933"/>
                    <a:pt x="5633" y="12958"/>
                    <a:pt x="5709" y="12958"/>
                  </a:cubicBezTo>
                  <a:cubicBezTo>
                    <a:pt x="6873" y="12845"/>
                    <a:pt x="7782" y="12333"/>
                    <a:pt x="8236" y="11197"/>
                  </a:cubicBezTo>
                  <a:cubicBezTo>
                    <a:pt x="8321" y="10942"/>
                    <a:pt x="8406" y="10715"/>
                    <a:pt x="8492" y="10459"/>
                  </a:cubicBezTo>
                  <a:cubicBezTo>
                    <a:pt x="8690" y="9749"/>
                    <a:pt x="8804" y="9011"/>
                    <a:pt x="8776" y="8272"/>
                  </a:cubicBezTo>
                  <a:cubicBezTo>
                    <a:pt x="8776" y="6568"/>
                    <a:pt x="8435" y="4893"/>
                    <a:pt x="7810" y="3303"/>
                  </a:cubicBezTo>
                  <a:cubicBezTo>
                    <a:pt x="7356" y="2309"/>
                    <a:pt x="6674" y="1428"/>
                    <a:pt x="5822" y="747"/>
                  </a:cubicBezTo>
                  <a:cubicBezTo>
                    <a:pt x="5177" y="256"/>
                    <a:pt x="4391" y="1"/>
                    <a:pt x="35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9"/>
            <p:cNvSpPr/>
            <p:nvPr/>
          </p:nvSpPr>
          <p:spPr>
            <a:xfrm>
              <a:off x="4811750" y="1499700"/>
              <a:ext cx="144150" cy="289675"/>
            </a:xfrm>
            <a:custGeom>
              <a:avLst/>
              <a:gdLst/>
              <a:ahLst/>
              <a:cxnLst/>
              <a:rect l="l" t="t" r="r" b="b"/>
              <a:pathLst>
                <a:path w="5766" h="11587" extrusionOk="0">
                  <a:moveTo>
                    <a:pt x="2983" y="1"/>
                  </a:moveTo>
                  <a:cubicBezTo>
                    <a:pt x="2907" y="1"/>
                    <a:pt x="2831" y="5"/>
                    <a:pt x="2756" y="13"/>
                  </a:cubicBezTo>
                  <a:cubicBezTo>
                    <a:pt x="1648" y="98"/>
                    <a:pt x="739" y="836"/>
                    <a:pt x="398" y="1887"/>
                  </a:cubicBezTo>
                  <a:cubicBezTo>
                    <a:pt x="228" y="2427"/>
                    <a:pt x="143" y="2995"/>
                    <a:pt x="114" y="3563"/>
                  </a:cubicBezTo>
                  <a:cubicBezTo>
                    <a:pt x="1" y="5607"/>
                    <a:pt x="484" y="7539"/>
                    <a:pt x="966" y="9498"/>
                  </a:cubicBezTo>
                  <a:cubicBezTo>
                    <a:pt x="995" y="9782"/>
                    <a:pt x="1165" y="10038"/>
                    <a:pt x="1421" y="10180"/>
                  </a:cubicBezTo>
                  <a:cubicBezTo>
                    <a:pt x="1563" y="10265"/>
                    <a:pt x="1591" y="10407"/>
                    <a:pt x="1648" y="10549"/>
                  </a:cubicBezTo>
                  <a:cubicBezTo>
                    <a:pt x="1762" y="10719"/>
                    <a:pt x="1847" y="10918"/>
                    <a:pt x="1960" y="11088"/>
                  </a:cubicBezTo>
                  <a:cubicBezTo>
                    <a:pt x="2193" y="11411"/>
                    <a:pt x="2562" y="11587"/>
                    <a:pt x="2931" y="11587"/>
                  </a:cubicBezTo>
                  <a:cubicBezTo>
                    <a:pt x="3146" y="11587"/>
                    <a:pt x="3362" y="11527"/>
                    <a:pt x="3551" y="11401"/>
                  </a:cubicBezTo>
                  <a:cubicBezTo>
                    <a:pt x="3835" y="11230"/>
                    <a:pt x="4090" y="11003"/>
                    <a:pt x="4261" y="10719"/>
                  </a:cubicBezTo>
                  <a:cubicBezTo>
                    <a:pt x="4545" y="10350"/>
                    <a:pt x="4772" y="9924"/>
                    <a:pt x="4971" y="9498"/>
                  </a:cubicBezTo>
                  <a:cubicBezTo>
                    <a:pt x="5567" y="8192"/>
                    <a:pt x="5709" y="6800"/>
                    <a:pt x="5737" y="5380"/>
                  </a:cubicBezTo>
                  <a:cubicBezTo>
                    <a:pt x="5766" y="4244"/>
                    <a:pt x="5595" y="3080"/>
                    <a:pt x="5255" y="1972"/>
                  </a:cubicBezTo>
                  <a:cubicBezTo>
                    <a:pt x="5169" y="1603"/>
                    <a:pt x="4999" y="1262"/>
                    <a:pt x="4772" y="950"/>
                  </a:cubicBezTo>
                  <a:cubicBezTo>
                    <a:pt x="4387" y="359"/>
                    <a:pt x="3699" y="1"/>
                    <a:pt x="2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9"/>
            <p:cNvSpPr/>
            <p:nvPr/>
          </p:nvSpPr>
          <p:spPr>
            <a:xfrm>
              <a:off x="4748575" y="2183000"/>
              <a:ext cx="754025" cy="592250"/>
            </a:xfrm>
            <a:custGeom>
              <a:avLst/>
              <a:gdLst/>
              <a:ahLst/>
              <a:cxnLst/>
              <a:rect l="l" t="t" r="r" b="b"/>
              <a:pathLst>
                <a:path w="30161" h="23690" extrusionOk="0">
                  <a:moveTo>
                    <a:pt x="30160" y="1"/>
                  </a:moveTo>
                  <a:lnTo>
                    <a:pt x="30160" y="1"/>
                  </a:lnTo>
                  <a:cubicBezTo>
                    <a:pt x="29109" y="1023"/>
                    <a:pt x="23174" y="1790"/>
                    <a:pt x="15904" y="1846"/>
                  </a:cubicBezTo>
                  <a:lnTo>
                    <a:pt x="15052" y="1846"/>
                  </a:lnTo>
                  <a:cubicBezTo>
                    <a:pt x="7441" y="1846"/>
                    <a:pt x="1136" y="1051"/>
                    <a:pt x="0" y="29"/>
                  </a:cubicBezTo>
                  <a:lnTo>
                    <a:pt x="0" y="29"/>
                  </a:lnTo>
                  <a:cubicBezTo>
                    <a:pt x="0" y="86"/>
                    <a:pt x="0" y="143"/>
                    <a:pt x="29" y="199"/>
                  </a:cubicBezTo>
                  <a:cubicBezTo>
                    <a:pt x="142" y="654"/>
                    <a:pt x="228" y="1108"/>
                    <a:pt x="341" y="1563"/>
                  </a:cubicBezTo>
                  <a:cubicBezTo>
                    <a:pt x="1051" y="4317"/>
                    <a:pt x="1704" y="7072"/>
                    <a:pt x="2414" y="9827"/>
                  </a:cubicBezTo>
                  <a:cubicBezTo>
                    <a:pt x="3181" y="12837"/>
                    <a:pt x="3976" y="15847"/>
                    <a:pt x="4800" y="18886"/>
                  </a:cubicBezTo>
                  <a:cubicBezTo>
                    <a:pt x="4970" y="19539"/>
                    <a:pt x="5084" y="20249"/>
                    <a:pt x="5339" y="20931"/>
                  </a:cubicBezTo>
                  <a:cubicBezTo>
                    <a:pt x="5396" y="21158"/>
                    <a:pt x="5567" y="21385"/>
                    <a:pt x="5794" y="21527"/>
                  </a:cubicBezTo>
                  <a:cubicBezTo>
                    <a:pt x="6248" y="21811"/>
                    <a:pt x="6759" y="22038"/>
                    <a:pt x="7299" y="22152"/>
                  </a:cubicBezTo>
                  <a:cubicBezTo>
                    <a:pt x="7393" y="22246"/>
                    <a:pt x="7526" y="22301"/>
                    <a:pt x="7682" y="22301"/>
                  </a:cubicBezTo>
                  <a:cubicBezTo>
                    <a:pt x="7714" y="22301"/>
                    <a:pt x="7748" y="22299"/>
                    <a:pt x="7782" y="22294"/>
                  </a:cubicBezTo>
                  <a:cubicBezTo>
                    <a:pt x="8520" y="22606"/>
                    <a:pt x="9287" y="22805"/>
                    <a:pt x="10082" y="22890"/>
                  </a:cubicBezTo>
                  <a:cubicBezTo>
                    <a:pt x="10165" y="22973"/>
                    <a:pt x="10294" y="23026"/>
                    <a:pt x="10424" y="23026"/>
                  </a:cubicBezTo>
                  <a:cubicBezTo>
                    <a:pt x="10471" y="23026"/>
                    <a:pt x="10519" y="23019"/>
                    <a:pt x="10565" y="23004"/>
                  </a:cubicBezTo>
                  <a:cubicBezTo>
                    <a:pt x="11388" y="23259"/>
                    <a:pt x="12240" y="23430"/>
                    <a:pt x="13092" y="23430"/>
                  </a:cubicBezTo>
                  <a:cubicBezTo>
                    <a:pt x="13196" y="23513"/>
                    <a:pt x="13315" y="23566"/>
                    <a:pt x="13439" y="23566"/>
                  </a:cubicBezTo>
                  <a:cubicBezTo>
                    <a:pt x="13484" y="23566"/>
                    <a:pt x="13529" y="23558"/>
                    <a:pt x="13575" y="23543"/>
                  </a:cubicBezTo>
                  <a:cubicBezTo>
                    <a:pt x="14032" y="23585"/>
                    <a:pt x="14490" y="23611"/>
                    <a:pt x="14947" y="23611"/>
                  </a:cubicBezTo>
                  <a:cubicBezTo>
                    <a:pt x="15115" y="23611"/>
                    <a:pt x="15282" y="23608"/>
                    <a:pt x="15449" y="23600"/>
                  </a:cubicBezTo>
                  <a:cubicBezTo>
                    <a:pt x="15541" y="23661"/>
                    <a:pt x="15640" y="23689"/>
                    <a:pt x="15739" y="23689"/>
                  </a:cubicBezTo>
                  <a:cubicBezTo>
                    <a:pt x="15825" y="23689"/>
                    <a:pt x="15910" y="23668"/>
                    <a:pt x="15989" y="23628"/>
                  </a:cubicBezTo>
                  <a:cubicBezTo>
                    <a:pt x="16131" y="23657"/>
                    <a:pt x="16301" y="23657"/>
                    <a:pt x="16443" y="23685"/>
                  </a:cubicBezTo>
                  <a:cubicBezTo>
                    <a:pt x="17153" y="23685"/>
                    <a:pt x="17835" y="23628"/>
                    <a:pt x="18516" y="23543"/>
                  </a:cubicBezTo>
                  <a:cubicBezTo>
                    <a:pt x="18582" y="23565"/>
                    <a:pt x="18643" y="23574"/>
                    <a:pt x="18702" y="23574"/>
                  </a:cubicBezTo>
                  <a:cubicBezTo>
                    <a:pt x="18800" y="23574"/>
                    <a:pt x="18894" y="23550"/>
                    <a:pt x="18999" y="23515"/>
                  </a:cubicBezTo>
                  <a:cubicBezTo>
                    <a:pt x="19397" y="23458"/>
                    <a:pt x="19823" y="23458"/>
                    <a:pt x="20220" y="23373"/>
                  </a:cubicBezTo>
                  <a:cubicBezTo>
                    <a:pt x="20561" y="23344"/>
                    <a:pt x="20902" y="23259"/>
                    <a:pt x="21214" y="23117"/>
                  </a:cubicBezTo>
                  <a:cubicBezTo>
                    <a:pt x="21260" y="23132"/>
                    <a:pt x="21306" y="23140"/>
                    <a:pt x="21350" y="23140"/>
                  </a:cubicBezTo>
                  <a:cubicBezTo>
                    <a:pt x="21472" y="23140"/>
                    <a:pt x="21586" y="23087"/>
                    <a:pt x="21669" y="23004"/>
                  </a:cubicBezTo>
                  <a:cubicBezTo>
                    <a:pt x="22265" y="22918"/>
                    <a:pt x="22805" y="22748"/>
                    <a:pt x="23316" y="22436"/>
                  </a:cubicBezTo>
                  <a:cubicBezTo>
                    <a:pt x="23352" y="22448"/>
                    <a:pt x="23389" y="22453"/>
                    <a:pt x="23425" y="22453"/>
                  </a:cubicBezTo>
                  <a:cubicBezTo>
                    <a:pt x="23557" y="22453"/>
                    <a:pt x="23681" y="22377"/>
                    <a:pt x="23770" y="22265"/>
                  </a:cubicBezTo>
                  <a:cubicBezTo>
                    <a:pt x="24452" y="22038"/>
                    <a:pt x="25077" y="21669"/>
                    <a:pt x="25588" y="21215"/>
                  </a:cubicBezTo>
                  <a:cubicBezTo>
                    <a:pt x="25843" y="20959"/>
                    <a:pt x="26042" y="20647"/>
                    <a:pt x="26071" y="20306"/>
                  </a:cubicBezTo>
                  <a:cubicBezTo>
                    <a:pt x="26383" y="18715"/>
                    <a:pt x="26724" y="17153"/>
                    <a:pt x="27036" y="15592"/>
                  </a:cubicBezTo>
                  <a:cubicBezTo>
                    <a:pt x="27405" y="13831"/>
                    <a:pt x="27775" y="12098"/>
                    <a:pt x="28144" y="10366"/>
                  </a:cubicBezTo>
                  <a:cubicBezTo>
                    <a:pt x="28627" y="8009"/>
                    <a:pt x="29138" y="5624"/>
                    <a:pt x="29649" y="3238"/>
                  </a:cubicBezTo>
                  <a:cubicBezTo>
                    <a:pt x="29791" y="2443"/>
                    <a:pt x="29961" y="1676"/>
                    <a:pt x="30103" y="881"/>
                  </a:cubicBezTo>
                  <a:cubicBezTo>
                    <a:pt x="30132" y="597"/>
                    <a:pt x="30160" y="313"/>
                    <a:pt x="30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9"/>
            <p:cNvSpPr/>
            <p:nvPr/>
          </p:nvSpPr>
          <p:spPr>
            <a:xfrm>
              <a:off x="4743600" y="2121225"/>
              <a:ext cx="763250" cy="107250"/>
            </a:xfrm>
            <a:custGeom>
              <a:avLst/>
              <a:gdLst/>
              <a:ahLst/>
              <a:cxnLst/>
              <a:rect l="l" t="t" r="r" b="b"/>
              <a:pathLst>
                <a:path w="30530" h="4290" extrusionOk="0">
                  <a:moveTo>
                    <a:pt x="15251" y="1"/>
                  </a:moveTo>
                  <a:cubicBezTo>
                    <a:pt x="6816" y="1"/>
                    <a:pt x="1" y="966"/>
                    <a:pt x="1" y="2159"/>
                  </a:cubicBezTo>
                  <a:cubicBezTo>
                    <a:pt x="1" y="3352"/>
                    <a:pt x="6816" y="4289"/>
                    <a:pt x="15251" y="4289"/>
                  </a:cubicBezTo>
                  <a:cubicBezTo>
                    <a:pt x="23685" y="4289"/>
                    <a:pt x="30529" y="3352"/>
                    <a:pt x="30529" y="2159"/>
                  </a:cubicBezTo>
                  <a:cubicBezTo>
                    <a:pt x="30529" y="966"/>
                    <a:pt x="23685" y="1"/>
                    <a:pt x="15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9"/>
            <p:cNvSpPr/>
            <p:nvPr/>
          </p:nvSpPr>
          <p:spPr>
            <a:xfrm>
              <a:off x="4775550" y="2164550"/>
              <a:ext cx="699350" cy="63925"/>
            </a:xfrm>
            <a:custGeom>
              <a:avLst/>
              <a:gdLst/>
              <a:ahLst/>
              <a:cxnLst/>
              <a:rect l="l" t="t" r="r" b="b"/>
              <a:pathLst>
                <a:path w="27974" h="2557" extrusionOk="0">
                  <a:moveTo>
                    <a:pt x="13973" y="0"/>
                  </a:moveTo>
                  <a:cubicBezTo>
                    <a:pt x="6248" y="0"/>
                    <a:pt x="1" y="568"/>
                    <a:pt x="1" y="1278"/>
                  </a:cubicBezTo>
                  <a:cubicBezTo>
                    <a:pt x="1" y="1988"/>
                    <a:pt x="6248" y="2556"/>
                    <a:pt x="13973" y="2556"/>
                  </a:cubicBezTo>
                  <a:cubicBezTo>
                    <a:pt x="21697" y="2556"/>
                    <a:pt x="27973" y="1988"/>
                    <a:pt x="27973" y="1278"/>
                  </a:cubicBezTo>
                  <a:cubicBezTo>
                    <a:pt x="27973" y="568"/>
                    <a:pt x="21697" y="0"/>
                    <a:pt x="13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9"/>
            <p:cNvSpPr/>
            <p:nvPr/>
          </p:nvSpPr>
          <p:spPr>
            <a:xfrm>
              <a:off x="5044625" y="1572100"/>
              <a:ext cx="508375" cy="655650"/>
            </a:xfrm>
            <a:custGeom>
              <a:avLst/>
              <a:gdLst/>
              <a:ahLst/>
              <a:cxnLst/>
              <a:rect l="l" t="t" r="r" b="b"/>
              <a:pathLst>
                <a:path w="20335" h="26226" extrusionOk="0">
                  <a:moveTo>
                    <a:pt x="10488" y="0"/>
                  </a:moveTo>
                  <a:cubicBezTo>
                    <a:pt x="9733" y="0"/>
                    <a:pt x="8999" y="91"/>
                    <a:pt x="8322" y="269"/>
                  </a:cubicBezTo>
                  <a:cubicBezTo>
                    <a:pt x="6362" y="809"/>
                    <a:pt x="4630" y="1973"/>
                    <a:pt x="3380" y="3592"/>
                  </a:cubicBezTo>
                  <a:cubicBezTo>
                    <a:pt x="1875" y="5381"/>
                    <a:pt x="881" y="7568"/>
                    <a:pt x="512" y="9896"/>
                  </a:cubicBezTo>
                  <a:cubicBezTo>
                    <a:pt x="86" y="12339"/>
                    <a:pt x="1" y="14838"/>
                    <a:pt x="256" y="17337"/>
                  </a:cubicBezTo>
                  <a:cubicBezTo>
                    <a:pt x="427" y="18927"/>
                    <a:pt x="626" y="20518"/>
                    <a:pt x="824" y="22108"/>
                  </a:cubicBezTo>
                  <a:cubicBezTo>
                    <a:pt x="881" y="22534"/>
                    <a:pt x="966" y="22960"/>
                    <a:pt x="1052" y="23357"/>
                  </a:cubicBezTo>
                  <a:cubicBezTo>
                    <a:pt x="1137" y="23869"/>
                    <a:pt x="1449" y="24295"/>
                    <a:pt x="1903" y="24522"/>
                  </a:cubicBezTo>
                  <a:cubicBezTo>
                    <a:pt x="2784" y="25033"/>
                    <a:pt x="3721" y="25459"/>
                    <a:pt x="4687" y="25800"/>
                  </a:cubicBezTo>
                  <a:cubicBezTo>
                    <a:pt x="5226" y="25970"/>
                    <a:pt x="5766" y="26112"/>
                    <a:pt x="6305" y="26226"/>
                  </a:cubicBezTo>
                  <a:cubicBezTo>
                    <a:pt x="10224" y="26112"/>
                    <a:pt x="13604" y="25771"/>
                    <a:pt x="15791" y="25345"/>
                  </a:cubicBezTo>
                  <a:cubicBezTo>
                    <a:pt x="15961" y="25147"/>
                    <a:pt x="16131" y="24976"/>
                    <a:pt x="16245" y="24749"/>
                  </a:cubicBezTo>
                  <a:lnTo>
                    <a:pt x="16359" y="24579"/>
                  </a:lnTo>
                  <a:cubicBezTo>
                    <a:pt x="17551" y="22591"/>
                    <a:pt x="18545" y="20489"/>
                    <a:pt x="19284" y="18274"/>
                  </a:cubicBezTo>
                  <a:cubicBezTo>
                    <a:pt x="19965" y="16201"/>
                    <a:pt x="20306" y="14014"/>
                    <a:pt x="20334" y="11827"/>
                  </a:cubicBezTo>
                  <a:cubicBezTo>
                    <a:pt x="20334" y="10408"/>
                    <a:pt x="20164" y="8959"/>
                    <a:pt x="19823" y="7568"/>
                  </a:cubicBezTo>
                  <a:cubicBezTo>
                    <a:pt x="19312" y="5637"/>
                    <a:pt x="18318" y="3876"/>
                    <a:pt x="16898" y="2484"/>
                  </a:cubicBezTo>
                  <a:cubicBezTo>
                    <a:pt x="15176" y="804"/>
                    <a:pt x="12737" y="0"/>
                    <a:pt x="10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9"/>
            <p:cNvSpPr/>
            <p:nvPr/>
          </p:nvSpPr>
          <p:spPr>
            <a:xfrm>
              <a:off x="5428025" y="2190800"/>
              <a:ext cx="4275" cy="2875"/>
            </a:xfrm>
            <a:custGeom>
              <a:avLst/>
              <a:gdLst/>
              <a:ahLst/>
              <a:cxnLst/>
              <a:rect l="l" t="t" r="r" b="b"/>
              <a:pathLst>
                <a:path w="171" h="115" extrusionOk="0">
                  <a:moveTo>
                    <a:pt x="171" y="1"/>
                  </a:moveTo>
                  <a:cubicBezTo>
                    <a:pt x="85" y="1"/>
                    <a:pt x="0" y="1"/>
                    <a:pt x="0" y="115"/>
                  </a:cubicBezTo>
                  <a:cubicBezTo>
                    <a:pt x="85" y="115"/>
                    <a:pt x="142" y="58"/>
                    <a:pt x="171" y="1"/>
                  </a:cubicBezTo>
                  <a:close/>
                </a:path>
              </a:pathLst>
            </a:custGeom>
            <a:solidFill>
              <a:srgbClr val="EE8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9"/>
            <p:cNvSpPr/>
            <p:nvPr/>
          </p:nvSpPr>
          <p:spPr>
            <a:xfrm>
              <a:off x="5117750" y="2412975"/>
              <a:ext cx="352175" cy="858700"/>
            </a:xfrm>
            <a:custGeom>
              <a:avLst/>
              <a:gdLst/>
              <a:ahLst/>
              <a:cxnLst/>
              <a:rect l="l" t="t" r="r" b="b"/>
              <a:pathLst>
                <a:path w="14087" h="34348" extrusionOk="0">
                  <a:moveTo>
                    <a:pt x="12350" y="0"/>
                  </a:moveTo>
                  <a:cubicBezTo>
                    <a:pt x="12026" y="0"/>
                    <a:pt x="11894" y="216"/>
                    <a:pt x="11786" y="457"/>
                  </a:cubicBezTo>
                  <a:cubicBezTo>
                    <a:pt x="11730" y="599"/>
                    <a:pt x="11701" y="770"/>
                    <a:pt x="11701" y="940"/>
                  </a:cubicBezTo>
                  <a:cubicBezTo>
                    <a:pt x="11644" y="1877"/>
                    <a:pt x="11588" y="2786"/>
                    <a:pt x="11559" y="3695"/>
                  </a:cubicBezTo>
                  <a:cubicBezTo>
                    <a:pt x="11474" y="5739"/>
                    <a:pt x="11389" y="7756"/>
                    <a:pt x="11304" y="9800"/>
                  </a:cubicBezTo>
                  <a:cubicBezTo>
                    <a:pt x="11218" y="12470"/>
                    <a:pt x="11133" y="15139"/>
                    <a:pt x="11020" y="17809"/>
                  </a:cubicBezTo>
                  <a:lnTo>
                    <a:pt x="10878" y="22211"/>
                  </a:lnTo>
                  <a:cubicBezTo>
                    <a:pt x="10849" y="22353"/>
                    <a:pt x="10849" y="22495"/>
                    <a:pt x="10821" y="22637"/>
                  </a:cubicBezTo>
                  <a:cubicBezTo>
                    <a:pt x="10821" y="22677"/>
                    <a:pt x="10778" y="22717"/>
                    <a:pt x="10733" y="22717"/>
                  </a:cubicBezTo>
                  <a:cubicBezTo>
                    <a:pt x="10715" y="22717"/>
                    <a:pt x="10695" y="22710"/>
                    <a:pt x="10679" y="22694"/>
                  </a:cubicBezTo>
                  <a:cubicBezTo>
                    <a:pt x="10594" y="22665"/>
                    <a:pt x="10508" y="22608"/>
                    <a:pt x="10423" y="22580"/>
                  </a:cubicBezTo>
                  <a:lnTo>
                    <a:pt x="4317" y="18576"/>
                  </a:lnTo>
                  <a:cubicBezTo>
                    <a:pt x="3352" y="17951"/>
                    <a:pt x="2358" y="17355"/>
                    <a:pt x="1392" y="16730"/>
                  </a:cubicBezTo>
                  <a:cubicBezTo>
                    <a:pt x="1194" y="16616"/>
                    <a:pt x="966" y="16503"/>
                    <a:pt x="768" y="16389"/>
                  </a:cubicBezTo>
                  <a:cubicBezTo>
                    <a:pt x="720" y="16370"/>
                    <a:pt x="673" y="16361"/>
                    <a:pt x="627" y="16361"/>
                  </a:cubicBezTo>
                  <a:cubicBezTo>
                    <a:pt x="534" y="16361"/>
                    <a:pt x="446" y="16398"/>
                    <a:pt x="370" y="16474"/>
                  </a:cubicBezTo>
                  <a:cubicBezTo>
                    <a:pt x="200" y="16559"/>
                    <a:pt x="114" y="16730"/>
                    <a:pt x="58" y="16929"/>
                  </a:cubicBezTo>
                  <a:cubicBezTo>
                    <a:pt x="1" y="17213"/>
                    <a:pt x="1" y="17497"/>
                    <a:pt x="29" y="17781"/>
                  </a:cubicBezTo>
                  <a:cubicBezTo>
                    <a:pt x="114" y="18519"/>
                    <a:pt x="86" y="18519"/>
                    <a:pt x="682" y="18916"/>
                  </a:cubicBezTo>
                  <a:cubicBezTo>
                    <a:pt x="1960" y="19768"/>
                    <a:pt x="3238" y="20620"/>
                    <a:pt x="4488" y="21472"/>
                  </a:cubicBezTo>
                  <a:cubicBezTo>
                    <a:pt x="6476" y="22864"/>
                    <a:pt x="8492" y="24170"/>
                    <a:pt x="10423" y="25647"/>
                  </a:cubicBezTo>
                  <a:cubicBezTo>
                    <a:pt x="10622" y="25789"/>
                    <a:pt x="10764" y="26016"/>
                    <a:pt x="10736" y="26272"/>
                  </a:cubicBezTo>
                  <a:cubicBezTo>
                    <a:pt x="10650" y="28487"/>
                    <a:pt x="10594" y="30730"/>
                    <a:pt x="10508" y="32946"/>
                  </a:cubicBezTo>
                  <a:cubicBezTo>
                    <a:pt x="10508" y="33229"/>
                    <a:pt x="10480" y="33513"/>
                    <a:pt x="10395" y="33797"/>
                  </a:cubicBezTo>
                  <a:cubicBezTo>
                    <a:pt x="10310" y="34025"/>
                    <a:pt x="10366" y="34138"/>
                    <a:pt x="10594" y="34223"/>
                  </a:cubicBezTo>
                  <a:cubicBezTo>
                    <a:pt x="10832" y="34310"/>
                    <a:pt x="11071" y="34347"/>
                    <a:pt x="11322" y="34347"/>
                  </a:cubicBezTo>
                  <a:cubicBezTo>
                    <a:pt x="11400" y="34347"/>
                    <a:pt x="11479" y="34344"/>
                    <a:pt x="11559" y="34337"/>
                  </a:cubicBezTo>
                  <a:cubicBezTo>
                    <a:pt x="11759" y="34304"/>
                    <a:pt x="11968" y="34290"/>
                    <a:pt x="12182" y="34290"/>
                  </a:cubicBezTo>
                  <a:cubicBezTo>
                    <a:pt x="12333" y="34290"/>
                    <a:pt x="12485" y="34297"/>
                    <a:pt x="12638" y="34309"/>
                  </a:cubicBezTo>
                  <a:cubicBezTo>
                    <a:pt x="12668" y="34319"/>
                    <a:pt x="12699" y="34323"/>
                    <a:pt x="12729" y="34323"/>
                  </a:cubicBezTo>
                  <a:cubicBezTo>
                    <a:pt x="12874" y="34323"/>
                    <a:pt x="13017" y="34217"/>
                    <a:pt x="13064" y="34053"/>
                  </a:cubicBezTo>
                  <a:cubicBezTo>
                    <a:pt x="13093" y="33911"/>
                    <a:pt x="13121" y="33769"/>
                    <a:pt x="13121" y="33627"/>
                  </a:cubicBezTo>
                  <a:cubicBezTo>
                    <a:pt x="13206" y="30787"/>
                    <a:pt x="13292" y="27947"/>
                    <a:pt x="13377" y="25107"/>
                  </a:cubicBezTo>
                  <a:cubicBezTo>
                    <a:pt x="13462" y="22495"/>
                    <a:pt x="13547" y="19882"/>
                    <a:pt x="13604" y="17241"/>
                  </a:cubicBezTo>
                  <a:cubicBezTo>
                    <a:pt x="13661" y="15537"/>
                    <a:pt x="13718" y="13833"/>
                    <a:pt x="13774" y="12129"/>
                  </a:cubicBezTo>
                  <a:cubicBezTo>
                    <a:pt x="13803" y="10709"/>
                    <a:pt x="13860" y="9261"/>
                    <a:pt x="13888" y="7812"/>
                  </a:cubicBezTo>
                  <a:cubicBezTo>
                    <a:pt x="13945" y="5541"/>
                    <a:pt x="14002" y="3269"/>
                    <a:pt x="14087" y="997"/>
                  </a:cubicBezTo>
                  <a:cubicBezTo>
                    <a:pt x="14087" y="826"/>
                    <a:pt x="14058" y="628"/>
                    <a:pt x="14030" y="457"/>
                  </a:cubicBezTo>
                  <a:cubicBezTo>
                    <a:pt x="14030" y="218"/>
                    <a:pt x="13831" y="28"/>
                    <a:pt x="13596" y="28"/>
                  </a:cubicBezTo>
                  <a:cubicBezTo>
                    <a:pt x="13580" y="28"/>
                    <a:pt x="13563" y="29"/>
                    <a:pt x="13547" y="31"/>
                  </a:cubicBezTo>
                  <a:cubicBezTo>
                    <a:pt x="13363" y="31"/>
                    <a:pt x="13171" y="38"/>
                    <a:pt x="12979" y="38"/>
                  </a:cubicBezTo>
                  <a:cubicBezTo>
                    <a:pt x="12787" y="38"/>
                    <a:pt x="12596" y="31"/>
                    <a:pt x="12411" y="3"/>
                  </a:cubicBezTo>
                  <a:cubicBezTo>
                    <a:pt x="12390" y="1"/>
                    <a:pt x="12370" y="0"/>
                    <a:pt x="123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9"/>
            <p:cNvSpPr/>
            <p:nvPr/>
          </p:nvSpPr>
          <p:spPr>
            <a:xfrm>
              <a:off x="4794000" y="2412975"/>
              <a:ext cx="352175" cy="858700"/>
            </a:xfrm>
            <a:custGeom>
              <a:avLst/>
              <a:gdLst/>
              <a:ahLst/>
              <a:cxnLst/>
              <a:rect l="l" t="t" r="r" b="b"/>
              <a:pathLst>
                <a:path w="14087" h="34348" extrusionOk="0">
                  <a:moveTo>
                    <a:pt x="1709" y="0"/>
                  </a:moveTo>
                  <a:cubicBezTo>
                    <a:pt x="1689" y="0"/>
                    <a:pt x="1669" y="1"/>
                    <a:pt x="1648" y="3"/>
                  </a:cubicBezTo>
                  <a:cubicBezTo>
                    <a:pt x="1463" y="31"/>
                    <a:pt x="1279" y="38"/>
                    <a:pt x="1091" y="38"/>
                  </a:cubicBezTo>
                  <a:cubicBezTo>
                    <a:pt x="903" y="38"/>
                    <a:pt x="711" y="31"/>
                    <a:pt x="512" y="31"/>
                  </a:cubicBezTo>
                  <a:cubicBezTo>
                    <a:pt x="496" y="29"/>
                    <a:pt x="480" y="28"/>
                    <a:pt x="464" y="28"/>
                  </a:cubicBezTo>
                  <a:cubicBezTo>
                    <a:pt x="232" y="28"/>
                    <a:pt x="56" y="218"/>
                    <a:pt x="29" y="457"/>
                  </a:cubicBezTo>
                  <a:cubicBezTo>
                    <a:pt x="1" y="628"/>
                    <a:pt x="1" y="826"/>
                    <a:pt x="1" y="997"/>
                  </a:cubicBezTo>
                  <a:cubicBezTo>
                    <a:pt x="58" y="3269"/>
                    <a:pt x="115" y="5541"/>
                    <a:pt x="200" y="7812"/>
                  </a:cubicBezTo>
                  <a:cubicBezTo>
                    <a:pt x="228" y="9261"/>
                    <a:pt x="257" y="10709"/>
                    <a:pt x="313" y="12129"/>
                  </a:cubicBezTo>
                  <a:cubicBezTo>
                    <a:pt x="370" y="13833"/>
                    <a:pt x="427" y="15537"/>
                    <a:pt x="455" y="17241"/>
                  </a:cubicBezTo>
                  <a:cubicBezTo>
                    <a:pt x="540" y="19882"/>
                    <a:pt x="626" y="22495"/>
                    <a:pt x="682" y="25107"/>
                  </a:cubicBezTo>
                  <a:cubicBezTo>
                    <a:pt x="768" y="27947"/>
                    <a:pt x="853" y="30787"/>
                    <a:pt x="966" y="33627"/>
                  </a:cubicBezTo>
                  <a:cubicBezTo>
                    <a:pt x="966" y="33769"/>
                    <a:pt x="966" y="33911"/>
                    <a:pt x="1023" y="34053"/>
                  </a:cubicBezTo>
                  <a:cubicBezTo>
                    <a:pt x="1070" y="34217"/>
                    <a:pt x="1195" y="34323"/>
                    <a:pt x="1348" y="34323"/>
                  </a:cubicBezTo>
                  <a:cubicBezTo>
                    <a:pt x="1381" y="34323"/>
                    <a:pt x="1415" y="34319"/>
                    <a:pt x="1449" y="34309"/>
                  </a:cubicBezTo>
                  <a:cubicBezTo>
                    <a:pt x="1602" y="34297"/>
                    <a:pt x="1750" y="34290"/>
                    <a:pt x="1897" y="34290"/>
                  </a:cubicBezTo>
                  <a:cubicBezTo>
                    <a:pt x="2106" y="34290"/>
                    <a:pt x="2312" y="34304"/>
                    <a:pt x="2528" y="34337"/>
                  </a:cubicBezTo>
                  <a:cubicBezTo>
                    <a:pt x="2602" y="34344"/>
                    <a:pt x="2677" y="34347"/>
                    <a:pt x="2754" y="34347"/>
                  </a:cubicBezTo>
                  <a:cubicBezTo>
                    <a:pt x="3000" y="34347"/>
                    <a:pt x="3255" y="34310"/>
                    <a:pt x="3494" y="34223"/>
                  </a:cubicBezTo>
                  <a:cubicBezTo>
                    <a:pt x="3693" y="34138"/>
                    <a:pt x="3778" y="34025"/>
                    <a:pt x="3693" y="33797"/>
                  </a:cubicBezTo>
                  <a:cubicBezTo>
                    <a:pt x="3608" y="33513"/>
                    <a:pt x="3579" y="33229"/>
                    <a:pt x="3579" y="32946"/>
                  </a:cubicBezTo>
                  <a:cubicBezTo>
                    <a:pt x="3494" y="30730"/>
                    <a:pt x="3437" y="28487"/>
                    <a:pt x="3352" y="26272"/>
                  </a:cubicBezTo>
                  <a:cubicBezTo>
                    <a:pt x="3324" y="26016"/>
                    <a:pt x="3437" y="25789"/>
                    <a:pt x="3664" y="25647"/>
                  </a:cubicBezTo>
                  <a:cubicBezTo>
                    <a:pt x="5567" y="24170"/>
                    <a:pt x="7612" y="22864"/>
                    <a:pt x="9571" y="21472"/>
                  </a:cubicBezTo>
                  <a:cubicBezTo>
                    <a:pt x="10849" y="20620"/>
                    <a:pt x="12127" y="19768"/>
                    <a:pt x="13405" y="18916"/>
                  </a:cubicBezTo>
                  <a:cubicBezTo>
                    <a:pt x="14002" y="18519"/>
                    <a:pt x="13973" y="18519"/>
                    <a:pt x="14058" y="17781"/>
                  </a:cubicBezTo>
                  <a:cubicBezTo>
                    <a:pt x="14087" y="17497"/>
                    <a:pt x="14058" y="17213"/>
                    <a:pt x="14030" y="16929"/>
                  </a:cubicBezTo>
                  <a:cubicBezTo>
                    <a:pt x="13973" y="16730"/>
                    <a:pt x="13860" y="16559"/>
                    <a:pt x="13718" y="16474"/>
                  </a:cubicBezTo>
                  <a:cubicBezTo>
                    <a:pt x="13642" y="16398"/>
                    <a:pt x="13554" y="16361"/>
                    <a:pt x="13461" y="16361"/>
                  </a:cubicBezTo>
                  <a:cubicBezTo>
                    <a:pt x="13415" y="16361"/>
                    <a:pt x="13367" y="16370"/>
                    <a:pt x="13320" y="16389"/>
                  </a:cubicBezTo>
                  <a:cubicBezTo>
                    <a:pt x="13121" y="16503"/>
                    <a:pt x="12894" y="16616"/>
                    <a:pt x="12695" y="16730"/>
                  </a:cubicBezTo>
                  <a:cubicBezTo>
                    <a:pt x="11730" y="17355"/>
                    <a:pt x="10736" y="17951"/>
                    <a:pt x="9770" y="18576"/>
                  </a:cubicBezTo>
                  <a:lnTo>
                    <a:pt x="3636" y="22580"/>
                  </a:lnTo>
                  <a:cubicBezTo>
                    <a:pt x="3579" y="22608"/>
                    <a:pt x="3494" y="22665"/>
                    <a:pt x="3409" y="22694"/>
                  </a:cubicBezTo>
                  <a:cubicBezTo>
                    <a:pt x="3384" y="22710"/>
                    <a:pt x="3359" y="22717"/>
                    <a:pt x="3336" y="22717"/>
                  </a:cubicBezTo>
                  <a:cubicBezTo>
                    <a:pt x="3281" y="22717"/>
                    <a:pt x="3238" y="22677"/>
                    <a:pt x="3238" y="22637"/>
                  </a:cubicBezTo>
                  <a:cubicBezTo>
                    <a:pt x="3210" y="22495"/>
                    <a:pt x="3210" y="22353"/>
                    <a:pt x="3210" y="22211"/>
                  </a:cubicBezTo>
                  <a:lnTo>
                    <a:pt x="3040" y="17809"/>
                  </a:lnTo>
                  <a:cubicBezTo>
                    <a:pt x="2954" y="15139"/>
                    <a:pt x="2841" y="12470"/>
                    <a:pt x="2756" y="9800"/>
                  </a:cubicBezTo>
                  <a:cubicBezTo>
                    <a:pt x="2670" y="7756"/>
                    <a:pt x="2585" y="5739"/>
                    <a:pt x="2528" y="3695"/>
                  </a:cubicBezTo>
                  <a:cubicBezTo>
                    <a:pt x="2472" y="2786"/>
                    <a:pt x="2415" y="1877"/>
                    <a:pt x="2386" y="940"/>
                  </a:cubicBezTo>
                  <a:cubicBezTo>
                    <a:pt x="2386" y="770"/>
                    <a:pt x="2358" y="599"/>
                    <a:pt x="2301" y="457"/>
                  </a:cubicBezTo>
                  <a:cubicBezTo>
                    <a:pt x="2167" y="216"/>
                    <a:pt x="2033" y="0"/>
                    <a:pt x="17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9"/>
            <p:cNvSpPr/>
            <p:nvPr/>
          </p:nvSpPr>
          <p:spPr>
            <a:xfrm>
              <a:off x="4746450" y="1726675"/>
              <a:ext cx="296075" cy="476225"/>
            </a:xfrm>
            <a:custGeom>
              <a:avLst/>
              <a:gdLst/>
              <a:ahLst/>
              <a:cxnLst/>
              <a:rect l="l" t="t" r="r" b="b"/>
              <a:pathLst>
                <a:path w="11843" h="19049" extrusionOk="0">
                  <a:moveTo>
                    <a:pt x="5498" y="0"/>
                  </a:moveTo>
                  <a:cubicBezTo>
                    <a:pt x="5298" y="0"/>
                    <a:pt x="5091" y="38"/>
                    <a:pt x="4885" y="107"/>
                  </a:cubicBezTo>
                  <a:cubicBezTo>
                    <a:pt x="3692" y="447"/>
                    <a:pt x="2641" y="1214"/>
                    <a:pt x="1988" y="2293"/>
                  </a:cubicBezTo>
                  <a:cubicBezTo>
                    <a:pt x="1278" y="3486"/>
                    <a:pt x="767" y="4764"/>
                    <a:pt x="511" y="6127"/>
                  </a:cubicBezTo>
                  <a:cubicBezTo>
                    <a:pt x="57" y="8314"/>
                    <a:pt x="0" y="10586"/>
                    <a:pt x="369" y="12829"/>
                  </a:cubicBezTo>
                  <a:cubicBezTo>
                    <a:pt x="710" y="14959"/>
                    <a:pt x="1704" y="16947"/>
                    <a:pt x="3238" y="18481"/>
                  </a:cubicBezTo>
                  <a:cubicBezTo>
                    <a:pt x="3578" y="18822"/>
                    <a:pt x="4033" y="19020"/>
                    <a:pt x="4516" y="19049"/>
                  </a:cubicBezTo>
                  <a:lnTo>
                    <a:pt x="5084" y="19049"/>
                  </a:lnTo>
                  <a:cubicBezTo>
                    <a:pt x="6163" y="18964"/>
                    <a:pt x="7242" y="18907"/>
                    <a:pt x="8321" y="18793"/>
                  </a:cubicBezTo>
                  <a:cubicBezTo>
                    <a:pt x="9003" y="18793"/>
                    <a:pt x="9656" y="18708"/>
                    <a:pt x="10337" y="18594"/>
                  </a:cubicBezTo>
                  <a:cubicBezTo>
                    <a:pt x="10439" y="18633"/>
                    <a:pt x="10537" y="18649"/>
                    <a:pt x="10631" y="18649"/>
                  </a:cubicBezTo>
                  <a:cubicBezTo>
                    <a:pt x="10879" y="18649"/>
                    <a:pt x="11105" y="18542"/>
                    <a:pt x="11331" y="18481"/>
                  </a:cubicBezTo>
                  <a:cubicBezTo>
                    <a:pt x="11729" y="18367"/>
                    <a:pt x="11843" y="18083"/>
                    <a:pt x="11615" y="17771"/>
                  </a:cubicBezTo>
                  <a:cubicBezTo>
                    <a:pt x="11473" y="17515"/>
                    <a:pt x="11388" y="17231"/>
                    <a:pt x="11417" y="16976"/>
                  </a:cubicBezTo>
                  <a:cubicBezTo>
                    <a:pt x="11417" y="15811"/>
                    <a:pt x="11360" y="14647"/>
                    <a:pt x="11303" y="13483"/>
                  </a:cubicBezTo>
                  <a:cubicBezTo>
                    <a:pt x="11189" y="11466"/>
                    <a:pt x="10991" y="9422"/>
                    <a:pt x="10678" y="7434"/>
                  </a:cubicBezTo>
                  <a:cubicBezTo>
                    <a:pt x="10423" y="5701"/>
                    <a:pt x="9826" y="4026"/>
                    <a:pt x="9003" y="2492"/>
                  </a:cubicBezTo>
                  <a:cubicBezTo>
                    <a:pt x="8804" y="2151"/>
                    <a:pt x="8605" y="1839"/>
                    <a:pt x="8378" y="1527"/>
                  </a:cubicBezTo>
                  <a:cubicBezTo>
                    <a:pt x="7781" y="731"/>
                    <a:pt x="6873" y="192"/>
                    <a:pt x="5879" y="50"/>
                  </a:cubicBezTo>
                  <a:cubicBezTo>
                    <a:pt x="5756" y="16"/>
                    <a:pt x="5628" y="0"/>
                    <a:pt x="54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9"/>
            <p:cNvSpPr/>
            <p:nvPr/>
          </p:nvSpPr>
          <p:spPr>
            <a:xfrm>
              <a:off x="4743600" y="1333075"/>
              <a:ext cx="290400" cy="849350"/>
            </a:xfrm>
            <a:custGeom>
              <a:avLst/>
              <a:gdLst/>
              <a:ahLst/>
              <a:cxnLst/>
              <a:rect l="l" t="t" r="r" b="b"/>
              <a:pathLst>
                <a:path w="11616" h="33974" extrusionOk="0">
                  <a:moveTo>
                    <a:pt x="6574" y="0"/>
                  </a:moveTo>
                  <a:cubicBezTo>
                    <a:pt x="6424" y="0"/>
                    <a:pt x="6305" y="132"/>
                    <a:pt x="6305" y="288"/>
                  </a:cubicBezTo>
                  <a:cubicBezTo>
                    <a:pt x="6334" y="430"/>
                    <a:pt x="6447" y="544"/>
                    <a:pt x="6589" y="544"/>
                  </a:cubicBezTo>
                  <a:cubicBezTo>
                    <a:pt x="6731" y="544"/>
                    <a:pt x="6845" y="430"/>
                    <a:pt x="6845" y="288"/>
                  </a:cubicBezTo>
                  <a:cubicBezTo>
                    <a:pt x="6845" y="146"/>
                    <a:pt x="6760" y="33"/>
                    <a:pt x="6618" y="4"/>
                  </a:cubicBezTo>
                  <a:cubicBezTo>
                    <a:pt x="6603" y="2"/>
                    <a:pt x="6588" y="0"/>
                    <a:pt x="6574" y="0"/>
                  </a:cubicBezTo>
                  <a:close/>
                  <a:moveTo>
                    <a:pt x="5086" y="226"/>
                  </a:moveTo>
                  <a:cubicBezTo>
                    <a:pt x="4964" y="226"/>
                    <a:pt x="4853" y="306"/>
                    <a:pt x="4828" y="430"/>
                  </a:cubicBezTo>
                  <a:cubicBezTo>
                    <a:pt x="4828" y="600"/>
                    <a:pt x="4942" y="742"/>
                    <a:pt x="5084" y="799"/>
                  </a:cubicBezTo>
                  <a:cubicBezTo>
                    <a:pt x="5226" y="771"/>
                    <a:pt x="5340" y="686"/>
                    <a:pt x="5396" y="572"/>
                  </a:cubicBezTo>
                  <a:cubicBezTo>
                    <a:pt x="5453" y="402"/>
                    <a:pt x="5311" y="231"/>
                    <a:pt x="5141" y="231"/>
                  </a:cubicBezTo>
                  <a:cubicBezTo>
                    <a:pt x="5122" y="228"/>
                    <a:pt x="5104" y="226"/>
                    <a:pt x="5086" y="226"/>
                  </a:cubicBezTo>
                  <a:close/>
                  <a:moveTo>
                    <a:pt x="7810" y="1424"/>
                  </a:moveTo>
                  <a:cubicBezTo>
                    <a:pt x="7640" y="1452"/>
                    <a:pt x="7470" y="1566"/>
                    <a:pt x="7441" y="1736"/>
                  </a:cubicBezTo>
                  <a:cubicBezTo>
                    <a:pt x="7441" y="1956"/>
                    <a:pt x="7610" y="2106"/>
                    <a:pt x="7779" y="2106"/>
                  </a:cubicBezTo>
                  <a:cubicBezTo>
                    <a:pt x="7850" y="2106"/>
                    <a:pt x="7922" y="2079"/>
                    <a:pt x="7981" y="2020"/>
                  </a:cubicBezTo>
                  <a:cubicBezTo>
                    <a:pt x="8208" y="1822"/>
                    <a:pt x="8094" y="1452"/>
                    <a:pt x="7810" y="1424"/>
                  </a:cubicBezTo>
                  <a:close/>
                  <a:moveTo>
                    <a:pt x="5579" y="2073"/>
                  </a:moveTo>
                  <a:cubicBezTo>
                    <a:pt x="5448" y="2073"/>
                    <a:pt x="5308" y="2180"/>
                    <a:pt x="5283" y="2333"/>
                  </a:cubicBezTo>
                  <a:cubicBezTo>
                    <a:pt x="5254" y="2503"/>
                    <a:pt x="5368" y="2674"/>
                    <a:pt x="5567" y="2702"/>
                  </a:cubicBezTo>
                  <a:cubicBezTo>
                    <a:pt x="5737" y="2702"/>
                    <a:pt x="5879" y="2560"/>
                    <a:pt x="5879" y="2390"/>
                  </a:cubicBezTo>
                  <a:cubicBezTo>
                    <a:pt x="5879" y="2219"/>
                    <a:pt x="5794" y="2106"/>
                    <a:pt x="5624" y="2077"/>
                  </a:cubicBezTo>
                  <a:cubicBezTo>
                    <a:pt x="5609" y="2074"/>
                    <a:pt x="5594" y="2073"/>
                    <a:pt x="5579" y="2073"/>
                  </a:cubicBezTo>
                  <a:close/>
                  <a:moveTo>
                    <a:pt x="4175" y="2390"/>
                  </a:moveTo>
                  <a:cubicBezTo>
                    <a:pt x="4005" y="2390"/>
                    <a:pt x="3863" y="2532"/>
                    <a:pt x="3863" y="2702"/>
                  </a:cubicBezTo>
                  <a:cubicBezTo>
                    <a:pt x="3891" y="2872"/>
                    <a:pt x="4062" y="2986"/>
                    <a:pt x="4232" y="2986"/>
                  </a:cubicBezTo>
                  <a:cubicBezTo>
                    <a:pt x="4374" y="2958"/>
                    <a:pt x="4459" y="2816"/>
                    <a:pt x="4459" y="2674"/>
                  </a:cubicBezTo>
                  <a:cubicBezTo>
                    <a:pt x="4459" y="2532"/>
                    <a:pt x="4346" y="2390"/>
                    <a:pt x="4175" y="2390"/>
                  </a:cubicBezTo>
                  <a:close/>
                  <a:moveTo>
                    <a:pt x="5254" y="4236"/>
                  </a:moveTo>
                  <a:cubicBezTo>
                    <a:pt x="5084" y="4264"/>
                    <a:pt x="4970" y="4406"/>
                    <a:pt x="4970" y="4576"/>
                  </a:cubicBezTo>
                  <a:cubicBezTo>
                    <a:pt x="4970" y="4732"/>
                    <a:pt x="5113" y="4864"/>
                    <a:pt x="5267" y="4864"/>
                  </a:cubicBezTo>
                  <a:cubicBezTo>
                    <a:pt x="5282" y="4864"/>
                    <a:pt x="5296" y="4863"/>
                    <a:pt x="5311" y="4860"/>
                  </a:cubicBezTo>
                  <a:lnTo>
                    <a:pt x="5311" y="4832"/>
                  </a:lnTo>
                  <a:cubicBezTo>
                    <a:pt x="5453" y="4832"/>
                    <a:pt x="5567" y="4718"/>
                    <a:pt x="5567" y="4548"/>
                  </a:cubicBezTo>
                  <a:cubicBezTo>
                    <a:pt x="5567" y="4406"/>
                    <a:pt x="5425" y="4264"/>
                    <a:pt x="5254" y="4236"/>
                  </a:cubicBezTo>
                  <a:close/>
                  <a:moveTo>
                    <a:pt x="7096" y="4703"/>
                  </a:moveTo>
                  <a:cubicBezTo>
                    <a:pt x="7013" y="4703"/>
                    <a:pt x="6948" y="4791"/>
                    <a:pt x="6902" y="4860"/>
                  </a:cubicBezTo>
                  <a:cubicBezTo>
                    <a:pt x="6845" y="4974"/>
                    <a:pt x="6958" y="5144"/>
                    <a:pt x="7100" y="5201"/>
                  </a:cubicBezTo>
                  <a:cubicBezTo>
                    <a:pt x="7214" y="5173"/>
                    <a:pt x="7299" y="5088"/>
                    <a:pt x="7299" y="5002"/>
                  </a:cubicBezTo>
                  <a:lnTo>
                    <a:pt x="7328" y="4974"/>
                  </a:lnTo>
                  <a:cubicBezTo>
                    <a:pt x="7356" y="4860"/>
                    <a:pt x="7299" y="4747"/>
                    <a:pt x="7157" y="4718"/>
                  </a:cubicBezTo>
                  <a:cubicBezTo>
                    <a:pt x="7136" y="4708"/>
                    <a:pt x="7116" y="4703"/>
                    <a:pt x="7096" y="4703"/>
                  </a:cubicBezTo>
                  <a:close/>
                  <a:moveTo>
                    <a:pt x="4062" y="5258"/>
                  </a:moveTo>
                  <a:cubicBezTo>
                    <a:pt x="3834" y="5286"/>
                    <a:pt x="3664" y="5485"/>
                    <a:pt x="3692" y="5684"/>
                  </a:cubicBezTo>
                  <a:cubicBezTo>
                    <a:pt x="3718" y="5840"/>
                    <a:pt x="3839" y="5972"/>
                    <a:pt x="3990" y="5972"/>
                  </a:cubicBezTo>
                  <a:cubicBezTo>
                    <a:pt x="4004" y="5972"/>
                    <a:pt x="4019" y="5970"/>
                    <a:pt x="4033" y="5968"/>
                  </a:cubicBezTo>
                  <a:cubicBezTo>
                    <a:pt x="4232" y="5939"/>
                    <a:pt x="4374" y="5769"/>
                    <a:pt x="4346" y="5570"/>
                  </a:cubicBezTo>
                  <a:cubicBezTo>
                    <a:pt x="4346" y="5400"/>
                    <a:pt x="4204" y="5286"/>
                    <a:pt x="4062" y="5258"/>
                  </a:cubicBezTo>
                  <a:close/>
                  <a:moveTo>
                    <a:pt x="5694" y="6617"/>
                  </a:moveTo>
                  <a:cubicBezTo>
                    <a:pt x="5543" y="6617"/>
                    <a:pt x="5425" y="6749"/>
                    <a:pt x="5425" y="6905"/>
                  </a:cubicBezTo>
                  <a:cubicBezTo>
                    <a:pt x="5425" y="7047"/>
                    <a:pt x="5567" y="7189"/>
                    <a:pt x="5737" y="7217"/>
                  </a:cubicBezTo>
                  <a:cubicBezTo>
                    <a:pt x="5879" y="7217"/>
                    <a:pt x="6021" y="7075"/>
                    <a:pt x="6050" y="6933"/>
                  </a:cubicBezTo>
                  <a:cubicBezTo>
                    <a:pt x="6050" y="6763"/>
                    <a:pt x="5908" y="6621"/>
                    <a:pt x="5737" y="6621"/>
                  </a:cubicBezTo>
                  <a:cubicBezTo>
                    <a:pt x="5722" y="6619"/>
                    <a:pt x="5708" y="6617"/>
                    <a:pt x="5694" y="6617"/>
                  </a:cubicBezTo>
                  <a:close/>
                  <a:moveTo>
                    <a:pt x="4317" y="7047"/>
                  </a:moveTo>
                  <a:cubicBezTo>
                    <a:pt x="4147" y="7047"/>
                    <a:pt x="4005" y="7161"/>
                    <a:pt x="4005" y="7331"/>
                  </a:cubicBezTo>
                  <a:cubicBezTo>
                    <a:pt x="3991" y="7537"/>
                    <a:pt x="4137" y="7637"/>
                    <a:pt x="4284" y="7637"/>
                  </a:cubicBezTo>
                  <a:cubicBezTo>
                    <a:pt x="4442" y="7637"/>
                    <a:pt x="4602" y="7523"/>
                    <a:pt x="4573" y="7303"/>
                  </a:cubicBezTo>
                  <a:cubicBezTo>
                    <a:pt x="4573" y="7175"/>
                    <a:pt x="4482" y="7071"/>
                    <a:pt x="4361" y="7071"/>
                  </a:cubicBezTo>
                  <a:cubicBezTo>
                    <a:pt x="4347" y="7071"/>
                    <a:pt x="4332" y="7072"/>
                    <a:pt x="4317" y="7075"/>
                  </a:cubicBezTo>
                  <a:lnTo>
                    <a:pt x="4317" y="7047"/>
                  </a:lnTo>
                  <a:close/>
                  <a:moveTo>
                    <a:pt x="6837" y="7214"/>
                  </a:moveTo>
                  <a:cubicBezTo>
                    <a:pt x="6821" y="7214"/>
                    <a:pt x="6805" y="7215"/>
                    <a:pt x="6788" y="7217"/>
                  </a:cubicBezTo>
                  <a:cubicBezTo>
                    <a:pt x="6674" y="7303"/>
                    <a:pt x="6589" y="7416"/>
                    <a:pt x="6618" y="7587"/>
                  </a:cubicBezTo>
                  <a:cubicBezTo>
                    <a:pt x="6643" y="7716"/>
                    <a:pt x="6764" y="7846"/>
                    <a:pt x="6914" y="7846"/>
                  </a:cubicBezTo>
                  <a:cubicBezTo>
                    <a:pt x="6929" y="7846"/>
                    <a:pt x="6943" y="7845"/>
                    <a:pt x="6958" y="7842"/>
                  </a:cubicBezTo>
                  <a:cubicBezTo>
                    <a:pt x="7100" y="7842"/>
                    <a:pt x="7214" y="7729"/>
                    <a:pt x="7242" y="7587"/>
                  </a:cubicBezTo>
                  <a:cubicBezTo>
                    <a:pt x="7216" y="7376"/>
                    <a:pt x="7043" y="7214"/>
                    <a:pt x="6837" y="7214"/>
                  </a:cubicBezTo>
                  <a:close/>
                  <a:moveTo>
                    <a:pt x="7498" y="8439"/>
                  </a:moveTo>
                  <a:cubicBezTo>
                    <a:pt x="7356" y="8467"/>
                    <a:pt x="7242" y="8581"/>
                    <a:pt x="7242" y="8723"/>
                  </a:cubicBezTo>
                  <a:cubicBezTo>
                    <a:pt x="7271" y="8893"/>
                    <a:pt x="7384" y="9007"/>
                    <a:pt x="7526" y="9063"/>
                  </a:cubicBezTo>
                  <a:cubicBezTo>
                    <a:pt x="7697" y="9035"/>
                    <a:pt x="7839" y="8893"/>
                    <a:pt x="7839" y="8751"/>
                  </a:cubicBezTo>
                  <a:cubicBezTo>
                    <a:pt x="7810" y="8581"/>
                    <a:pt x="7668" y="8439"/>
                    <a:pt x="7498" y="8439"/>
                  </a:cubicBezTo>
                  <a:close/>
                  <a:moveTo>
                    <a:pt x="5487" y="8605"/>
                  </a:moveTo>
                  <a:cubicBezTo>
                    <a:pt x="5340" y="8605"/>
                    <a:pt x="5226" y="8712"/>
                    <a:pt x="5226" y="8865"/>
                  </a:cubicBezTo>
                  <a:lnTo>
                    <a:pt x="5254" y="8836"/>
                  </a:lnTo>
                  <a:lnTo>
                    <a:pt x="5254" y="8836"/>
                  </a:lnTo>
                  <a:cubicBezTo>
                    <a:pt x="5226" y="8978"/>
                    <a:pt x="5311" y="9120"/>
                    <a:pt x="5453" y="9149"/>
                  </a:cubicBezTo>
                  <a:cubicBezTo>
                    <a:pt x="5595" y="9149"/>
                    <a:pt x="5737" y="9035"/>
                    <a:pt x="5737" y="8893"/>
                  </a:cubicBezTo>
                  <a:cubicBezTo>
                    <a:pt x="5766" y="8751"/>
                    <a:pt x="5680" y="8609"/>
                    <a:pt x="5538" y="8609"/>
                  </a:cubicBezTo>
                  <a:cubicBezTo>
                    <a:pt x="5521" y="8606"/>
                    <a:pt x="5504" y="8605"/>
                    <a:pt x="5487" y="8605"/>
                  </a:cubicBezTo>
                  <a:close/>
                  <a:moveTo>
                    <a:pt x="3238" y="8751"/>
                  </a:moveTo>
                  <a:cubicBezTo>
                    <a:pt x="3068" y="8751"/>
                    <a:pt x="2926" y="8921"/>
                    <a:pt x="2954" y="9092"/>
                  </a:cubicBezTo>
                  <a:cubicBezTo>
                    <a:pt x="2954" y="9262"/>
                    <a:pt x="3068" y="9404"/>
                    <a:pt x="3238" y="9404"/>
                  </a:cubicBezTo>
                  <a:cubicBezTo>
                    <a:pt x="3380" y="9404"/>
                    <a:pt x="3494" y="9262"/>
                    <a:pt x="3494" y="9063"/>
                  </a:cubicBezTo>
                  <a:cubicBezTo>
                    <a:pt x="3522" y="8893"/>
                    <a:pt x="3408" y="8751"/>
                    <a:pt x="3238" y="8751"/>
                  </a:cubicBezTo>
                  <a:close/>
                  <a:moveTo>
                    <a:pt x="7810" y="10199"/>
                  </a:moveTo>
                  <a:cubicBezTo>
                    <a:pt x="7668" y="10199"/>
                    <a:pt x="7555" y="10313"/>
                    <a:pt x="7555" y="10455"/>
                  </a:cubicBezTo>
                  <a:cubicBezTo>
                    <a:pt x="7555" y="10625"/>
                    <a:pt x="7697" y="10767"/>
                    <a:pt x="7867" y="10767"/>
                  </a:cubicBezTo>
                  <a:cubicBezTo>
                    <a:pt x="8009" y="10767"/>
                    <a:pt x="8123" y="10654"/>
                    <a:pt x="8123" y="10512"/>
                  </a:cubicBezTo>
                  <a:cubicBezTo>
                    <a:pt x="8123" y="10341"/>
                    <a:pt x="7981" y="10199"/>
                    <a:pt x="7839" y="10199"/>
                  </a:cubicBezTo>
                  <a:close/>
                  <a:moveTo>
                    <a:pt x="6207" y="10451"/>
                  </a:moveTo>
                  <a:cubicBezTo>
                    <a:pt x="6193" y="10451"/>
                    <a:pt x="6178" y="10452"/>
                    <a:pt x="6163" y="10455"/>
                  </a:cubicBezTo>
                  <a:lnTo>
                    <a:pt x="6192" y="10455"/>
                  </a:lnTo>
                  <a:cubicBezTo>
                    <a:pt x="6050" y="10455"/>
                    <a:pt x="5964" y="10540"/>
                    <a:pt x="5964" y="10682"/>
                  </a:cubicBezTo>
                  <a:cubicBezTo>
                    <a:pt x="5936" y="10824"/>
                    <a:pt x="6050" y="10938"/>
                    <a:pt x="6220" y="10966"/>
                  </a:cubicBezTo>
                  <a:cubicBezTo>
                    <a:pt x="6362" y="10966"/>
                    <a:pt x="6476" y="10824"/>
                    <a:pt x="6476" y="10682"/>
                  </a:cubicBezTo>
                  <a:cubicBezTo>
                    <a:pt x="6450" y="10555"/>
                    <a:pt x="6334" y="10451"/>
                    <a:pt x="6207" y="10451"/>
                  </a:cubicBezTo>
                  <a:close/>
                  <a:moveTo>
                    <a:pt x="2840" y="11136"/>
                  </a:moveTo>
                  <a:cubicBezTo>
                    <a:pt x="2698" y="11136"/>
                    <a:pt x="2585" y="11250"/>
                    <a:pt x="2585" y="11392"/>
                  </a:cubicBezTo>
                  <a:cubicBezTo>
                    <a:pt x="2585" y="11534"/>
                    <a:pt x="2698" y="11619"/>
                    <a:pt x="2812" y="11648"/>
                  </a:cubicBezTo>
                  <a:cubicBezTo>
                    <a:pt x="2827" y="11651"/>
                    <a:pt x="2842" y="11652"/>
                    <a:pt x="2856" y="11652"/>
                  </a:cubicBezTo>
                  <a:cubicBezTo>
                    <a:pt x="2982" y="11652"/>
                    <a:pt x="3099" y="11548"/>
                    <a:pt x="3124" y="11420"/>
                  </a:cubicBezTo>
                  <a:cubicBezTo>
                    <a:pt x="3096" y="11278"/>
                    <a:pt x="2982" y="11165"/>
                    <a:pt x="2840" y="11165"/>
                  </a:cubicBezTo>
                  <a:lnTo>
                    <a:pt x="2840" y="11136"/>
                  </a:lnTo>
                  <a:close/>
                  <a:moveTo>
                    <a:pt x="4658" y="11420"/>
                  </a:moveTo>
                  <a:cubicBezTo>
                    <a:pt x="4601" y="11449"/>
                    <a:pt x="4544" y="11506"/>
                    <a:pt x="4544" y="11562"/>
                  </a:cubicBezTo>
                  <a:cubicBezTo>
                    <a:pt x="4516" y="11676"/>
                    <a:pt x="4601" y="11761"/>
                    <a:pt x="4686" y="11761"/>
                  </a:cubicBezTo>
                  <a:cubicBezTo>
                    <a:pt x="4800" y="11761"/>
                    <a:pt x="4857" y="11676"/>
                    <a:pt x="4857" y="11562"/>
                  </a:cubicBezTo>
                  <a:cubicBezTo>
                    <a:pt x="4857" y="11492"/>
                    <a:pt x="4780" y="11441"/>
                    <a:pt x="4705" y="11441"/>
                  </a:cubicBezTo>
                  <a:cubicBezTo>
                    <a:pt x="4689" y="11441"/>
                    <a:pt x="4673" y="11444"/>
                    <a:pt x="4658" y="11449"/>
                  </a:cubicBezTo>
                  <a:lnTo>
                    <a:pt x="4658" y="11420"/>
                  </a:lnTo>
                  <a:close/>
                  <a:moveTo>
                    <a:pt x="7952" y="12102"/>
                  </a:moveTo>
                  <a:cubicBezTo>
                    <a:pt x="7810" y="12102"/>
                    <a:pt x="7697" y="12244"/>
                    <a:pt x="7697" y="12386"/>
                  </a:cubicBezTo>
                  <a:cubicBezTo>
                    <a:pt x="7697" y="12556"/>
                    <a:pt x="7839" y="12670"/>
                    <a:pt x="8009" y="12670"/>
                  </a:cubicBezTo>
                  <a:cubicBezTo>
                    <a:pt x="8151" y="12642"/>
                    <a:pt x="8265" y="12528"/>
                    <a:pt x="8265" y="12386"/>
                  </a:cubicBezTo>
                  <a:cubicBezTo>
                    <a:pt x="8265" y="12216"/>
                    <a:pt x="8123" y="12102"/>
                    <a:pt x="7952" y="12102"/>
                  </a:cubicBezTo>
                  <a:close/>
                  <a:moveTo>
                    <a:pt x="6537" y="12580"/>
                  </a:moveTo>
                  <a:cubicBezTo>
                    <a:pt x="6385" y="12580"/>
                    <a:pt x="6245" y="12688"/>
                    <a:pt x="6220" y="12840"/>
                  </a:cubicBezTo>
                  <a:cubicBezTo>
                    <a:pt x="6220" y="13011"/>
                    <a:pt x="6334" y="13181"/>
                    <a:pt x="6532" y="13181"/>
                  </a:cubicBezTo>
                  <a:cubicBezTo>
                    <a:pt x="6674" y="13181"/>
                    <a:pt x="6816" y="13068"/>
                    <a:pt x="6845" y="12897"/>
                  </a:cubicBezTo>
                  <a:cubicBezTo>
                    <a:pt x="6845" y="12727"/>
                    <a:pt x="6731" y="12613"/>
                    <a:pt x="6589" y="12613"/>
                  </a:cubicBezTo>
                  <a:lnTo>
                    <a:pt x="6589" y="12585"/>
                  </a:lnTo>
                  <a:cubicBezTo>
                    <a:pt x="6572" y="12582"/>
                    <a:pt x="6554" y="12580"/>
                    <a:pt x="6537" y="12580"/>
                  </a:cubicBezTo>
                  <a:close/>
                  <a:moveTo>
                    <a:pt x="3168" y="13460"/>
                  </a:moveTo>
                  <a:cubicBezTo>
                    <a:pt x="3154" y="13460"/>
                    <a:pt x="3139" y="13462"/>
                    <a:pt x="3124" y="13465"/>
                  </a:cubicBezTo>
                  <a:cubicBezTo>
                    <a:pt x="3011" y="13494"/>
                    <a:pt x="2926" y="13607"/>
                    <a:pt x="2926" y="13721"/>
                  </a:cubicBezTo>
                  <a:cubicBezTo>
                    <a:pt x="2926" y="13844"/>
                    <a:pt x="3033" y="13925"/>
                    <a:pt x="3155" y="13925"/>
                  </a:cubicBezTo>
                  <a:cubicBezTo>
                    <a:pt x="3173" y="13925"/>
                    <a:pt x="3191" y="13923"/>
                    <a:pt x="3210" y="13920"/>
                  </a:cubicBezTo>
                  <a:cubicBezTo>
                    <a:pt x="3352" y="13891"/>
                    <a:pt x="3408" y="13778"/>
                    <a:pt x="3380" y="13664"/>
                  </a:cubicBezTo>
                  <a:cubicBezTo>
                    <a:pt x="3355" y="13540"/>
                    <a:pt x="3266" y="13460"/>
                    <a:pt x="3168" y="13460"/>
                  </a:cubicBezTo>
                  <a:close/>
                  <a:moveTo>
                    <a:pt x="4658" y="14346"/>
                  </a:moveTo>
                  <a:cubicBezTo>
                    <a:pt x="4488" y="14346"/>
                    <a:pt x="4346" y="14516"/>
                    <a:pt x="4374" y="14715"/>
                  </a:cubicBezTo>
                  <a:cubicBezTo>
                    <a:pt x="4402" y="14857"/>
                    <a:pt x="4544" y="14942"/>
                    <a:pt x="4686" y="14942"/>
                  </a:cubicBezTo>
                  <a:cubicBezTo>
                    <a:pt x="4828" y="14942"/>
                    <a:pt x="4970" y="14828"/>
                    <a:pt x="4970" y="14686"/>
                  </a:cubicBezTo>
                  <a:lnTo>
                    <a:pt x="4970" y="14658"/>
                  </a:lnTo>
                  <a:cubicBezTo>
                    <a:pt x="4970" y="14488"/>
                    <a:pt x="4828" y="14346"/>
                    <a:pt x="4658" y="14346"/>
                  </a:cubicBezTo>
                  <a:close/>
                  <a:moveTo>
                    <a:pt x="7929" y="14455"/>
                  </a:moveTo>
                  <a:cubicBezTo>
                    <a:pt x="7783" y="14455"/>
                    <a:pt x="7668" y="14562"/>
                    <a:pt x="7668" y="14715"/>
                  </a:cubicBezTo>
                  <a:cubicBezTo>
                    <a:pt x="7642" y="14899"/>
                    <a:pt x="7786" y="15059"/>
                    <a:pt x="7988" y="15059"/>
                  </a:cubicBezTo>
                  <a:cubicBezTo>
                    <a:pt x="8004" y="15059"/>
                    <a:pt x="8021" y="15058"/>
                    <a:pt x="8037" y="15056"/>
                  </a:cubicBezTo>
                  <a:cubicBezTo>
                    <a:pt x="8208" y="15056"/>
                    <a:pt x="8321" y="14914"/>
                    <a:pt x="8293" y="14743"/>
                  </a:cubicBezTo>
                  <a:cubicBezTo>
                    <a:pt x="8293" y="14587"/>
                    <a:pt x="8175" y="14455"/>
                    <a:pt x="8024" y="14455"/>
                  </a:cubicBezTo>
                  <a:cubicBezTo>
                    <a:pt x="8010" y="14455"/>
                    <a:pt x="7995" y="14457"/>
                    <a:pt x="7981" y="14459"/>
                  </a:cubicBezTo>
                  <a:cubicBezTo>
                    <a:pt x="7963" y="14456"/>
                    <a:pt x="7946" y="14455"/>
                    <a:pt x="7929" y="14455"/>
                  </a:cubicBezTo>
                  <a:close/>
                  <a:moveTo>
                    <a:pt x="5766" y="15538"/>
                  </a:moveTo>
                  <a:cubicBezTo>
                    <a:pt x="5567" y="15538"/>
                    <a:pt x="5396" y="15680"/>
                    <a:pt x="5396" y="15879"/>
                  </a:cubicBezTo>
                  <a:cubicBezTo>
                    <a:pt x="5422" y="16061"/>
                    <a:pt x="5567" y="16195"/>
                    <a:pt x="5744" y="16195"/>
                  </a:cubicBezTo>
                  <a:cubicBezTo>
                    <a:pt x="5760" y="16195"/>
                    <a:pt x="5777" y="16194"/>
                    <a:pt x="5794" y="16191"/>
                  </a:cubicBezTo>
                  <a:cubicBezTo>
                    <a:pt x="5964" y="16163"/>
                    <a:pt x="6106" y="16049"/>
                    <a:pt x="6106" y="15879"/>
                  </a:cubicBezTo>
                  <a:cubicBezTo>
                    <a:pt x="6106" y="15680"/>
                    <a:pt x="5964" y="15538"/>
                    <a:pt x="5766" y="15538"/>
                  </a:cubicBezTo>
                  <a:close/>
                  <a:moveTo>
                    <a:pt x="3579" y="16106"/>
                  </a:moveTo>
                  <a:cubicBezTo>
                    <a:pt x="3352" y="16106"/>
                    <a:pt x="3181" y="16277"/>
                    <a:pt x="3153" y="16504"/>
                  </a:cubicBezTo>
                  <a:cubicBezTo>
                    <a:pt x="3210" y="16731"/>
                    <a:pt x="3437" y="16873"/>
                    <a:pt x="3664" y="16873"/>
                  </a:cubicBezTo>
                  <a:cubicBezTo>
                    <a:pt x="3721" y="16845"/>
                    <a:pt x="3806" y="16845"/>
                    <a:pt x="3863" y="16816"/>
                  </a:cubicBezTo>
                  <a:cubicBezTo>
                    <a:pt x="4005" y="16759"/>
                    <a:pt x="4090" y="16646"/>
                    <a:pt x="4090" y="16504"/>
                  </a:cubicBezTo>
                  <a:cubicBezTo>
                    <a:pt x="4062" y="16333"/>
                    <a:pt x="3948" y="16191"/>
                    <a:pt x="3778" y="16135"/>
                  </a:cubicBezTo>
                  <a:cubicBezTo>
                    <a:pt x="3721" y="16135"/>
                    <a:pt x="3636" y="16106"/>
                    <a:pt x="3579" y="16106"/>
                  </a:cubicBezTo>
                  <a:close/>
                  <a:moveTo>
                    <a:pt x="7725" y="16220"/>
                  </a:moveTo>
                  <a:cubicBezTo>
                    <a:pt x="7526" y="16220"/>
                    <a:pt x="7384" y="16390"/>
                    <a:pt x="7384" y="16561"/>
                  </a:cubicBezTo>
                  <a:cubicBezTo>
                    <a:pt x="7384" y="16759"/>
                    <a:pt x="7526" y="16930"/>
                    <a:pt x="7725" y="16930"/>
                  </a:cubicBezTo>
                  <a:cubicBezTo>
                    <a:pt x="7895" y="16930"/>
                    <a:pt x="8066" y="16788"/>
                    <a:pt x="8066" y="16589"/>
                  </a:cubicBezTo>
                  <a:cubicBezTo>
                    <a:pt x="8066" y="16390"/>
                    <a:pt x="7924" y="16220"/>
                    <a:pt x="7725" y="16220"/>
                  </a:cubicBezTo>
                  <a:close/>
                  <a:moveTo>
                    <a:pt x="6390" y="17611"/>
                  </a:moveTo>
                  <a:cubicBezTo>
                    <a:pt x="6192" y="17611"/>
                    <a:pt x="6021" y="17782"/>
                    <a:pt x="6021" y="17981"/>
                  </a:cubicBezTo>
                  <a:cubicBezTo>
                    <a:pt x="6021" y="18179"/>
                    <a:pt x="6192" y="18321"/>
                    <a:pt x="6390" y="18321"/>
                  </a:cubicBezTo>
                  <a:cubicBezTo>
                    <a:pt x="6589" y="18321"/>
                    <a:pt x="6731" y="18179"/>
                    <a:pt x="6731" y="17981"/>
                  </a:cubicBezTo>
                  <a:cubicBezTo>
                    <a:pt x="6731" y="17782"/>
                    <a:pt x="6589" y="17611"/>
                    <a:pt x="6390" y="17611"/>
                  </a:cubicBezTo>
                  <a:close/>
                  <a:moveTo>
                    <a:pt x="3948" y="18463"/>
                  </a:moveTo>
                  <a:cubicBezTo>
                    <a:pt x="3953" y="18463"/>
                    <a:pt x="3958" y="18463"/>
                    <a:pt x="3963" y="18464"/>
                  </a:cubicBezTo>
                  <a:lnTo>
                    <a:pt x="3963" y="18464"/>
                  </a:lnTo>
                  <a:cubicBezTo>
                    <a:pt x="3967" y="18463"/>
                    <a:pt x="3972" y="18463"/>
                    <a:pt x="3976" y="18463"/>
                  </a:cubicBezTo>
                  <a:close/>
                  <a:moveTo>
                    <a:pt x="1626" y="18261"/>
                  </a:moveTo>
                  <a:cubicBezTo>
                    <a:pt x="1449" y="18261"/>
                    <a:pt x="1307" y="18395"/>
                    <a:pt x="1307" y="18577"/>
                  </a:cubicBezTo>
                  <a:cubicBezTo>
                    <a:pt x="1279" y="18747"/>
                    <a:pt x="1421" y="18889"/>
                    <a:pt x="1591" y="18889"/>
                  </a:cubicBezTo>
                  <a:cubicBezTo>
                    <a:pt x="1618" y="18894"/>
                    <a:pt x="1643" y="18897"/>
                    <a:pt x="1667" y="18897"/>
                  </a:cubicBezTo>
                  <a:cubicBezTo>
                    <a:pt x="2053" y="18897"/>
                    <a:pt x="2104" y="18291"/>
                    <a:pt x="1676" y="18265"/>
                  </a:cubicBezTo>
                  <a:cubicBezTo>
                    <a:pt x="1659" y="18262"/>
                    <a:pt x="1642" y="18261"/>
                    <a:pt x="1626" y="18261"/>
                  </a:cubicBezTo>
                  <a:close/>
                  <a:moveTo>
                    <a:pt x="3963" y="18464"/>
                  </a:moveTo>
                  <a:lnTo>
                    <a:pt x="3963" y="18464"/>
                  </a:lnTo>
                  <a:cubicBezTo>
                    <a:pt x="3771" y="18471"/>
                    <a:pt x="3636" y="18638"/>
                    <a:pt x="3636" y="18833"/>
                  </a:cubicBezTo>
                  <a:cubicBezTo>
                    <a:pt x="3636" y="19003"/>
                    <a:pt x="3778" y="19117"/>
                    <a:pt x="3948" y="19145"/>
                  </a:cubicBezTo>
                  <a:cubicBezTo>
                    <a:pt x="4147" y="19117"/>
                    <a:pt x="4289" y="18975"/>
                    <a:pt x="4317" y="18776"/>
                  </a:cubicBezTo>
                  <a:cubicBezTo>
                    <a:pt x="4290" y="18610"/>
                    <a:pt x="4154" y="18471"/>
                    <a:pt x="3963" y="18464"/>
                  </a:cubicBezTo>
                  <a:close/>
                  <a:moveTo>
                    <a:pt x="9287" y="18605"/>
                  </a:moveTo>
                  <a:cubicBezTo>
                    <a:pt x="8975" y="18634"/>
                    <a:pt x="8975" y="19117"/>
                    <a:pt x="9315" y="19145"/>
                  </a:cubicBezTo>
                  <a:cubicBezTo>
                    <a:pt x="9457" y="19117"/>
                    <a:pt x="9571" y="19003"/>
                    <a:pt x="9543" y="18861"/>
                  </a:cubicBezTo>
                  <a:cubicBezTo>
                    <a:pt x="9543" y="18719"/>
                    <a:pt x="9429" y="18605"/>
                    <a:pt x="9287" y="18605"/>
                  </a:cubicBezTo>
                  <a:close/>
                  <a:moveTo>
                    <a:pt x="7534" y="19852"/>
                  </a:moveTo>
                  <a:cubicBezTo>
                    <a:pt x="7332" y="19852"/>
                    <a:pt x="7188" y="20014"/>
                    <a:pt x="7214" y="20224"/>
                  </a:cubicBezTo>
                  <a:cubicBezTo>
                    <a:pt x="7214" y="20395"/>
                    <a:pt x="7356" y="20508"/>
                    <a:pt x="7526" y="20508"/>
                  </a:cubicBezTo>
                  <a:cubicBezTo>
                    <a:pt x="7697" y="20508"/>
                    <a:pt x="7839" y="20366"/>
                    <a:pt x="7839" y="20196"/>
                  </a:cubicBezTo>
                  <a:cubicBezTo>
                    <a:pt x="7867" y="20025"/>
                    <a:pt x="7754" y="19855"/>
                    <a:pt x="7583" y="19855"/>
                  </a:cubicBezTo>
                  <a:cubicBezTo>
                    <a:pt x="7566" y="19853"/>
                    <a:pt x="7550" y="19852"/>
                    <a:pt x="7534" y="19852"/>
                  </a:cubicBezTo>
                  <a:close/>
                  <a:moveTo>
                    <a:pt x="9982" y="20505"/>
                  </a:moveTo>
                  <a:cubicBezTo>
                    <a:pt x="9802" y="20505"/>
                    <a:pt x="9656" y="20665"/>
                    <a:pt x="9656" y="20849"/>
                  </a:cubicBezTo>
                  <a:cubicBezTo>
                    <a:pt x="9681" y="21021"/>
                    <a:pt x="9812" y="21172"/>
                    <a:pt x="9976" y="21172"/>
                  </a:cubicBezTo>
                  <a:cubicBezTo>
                    <a:pt x="10002" y="21172"/>
                    <a:pt x="10027" y="21169"/>
                    <a:pt x="10054" y="21161"/>
                  </a:cubicBezTo>
                  <a:cubicBezTo>
                    <a:pt x="10224" y="21133"/>
                    <a:pt x="10338" y="20962"/>
                    <a:pt x="10338" y="20820"/>
                  </a:cubicBezTo>
                  <a:cubicBezTo>
                    <a:pt x="10309" y="20650"/>
                    <a:pt x="10167" y="20508"/>
                    <a:pt x="9997" y="20508"/>
                  </a:cubicBezTo>
                  <a:lnTo>
                    <a:pt x="10025" y="20508"/>
                  </a:lnTo>
                  <a:cubicBezTo>
                    <a:pt x="10011" y="20506"/>
                    <a:pt x="9996" y="20505"/>
                    <a:pt x="9982" y="20505"/>
                  </a:cubicBezTo>
                  <a:close/>
                  <a:moveTo>
                    <a:pt x="3343" y="20675"/>
                  </a:moveTo>
                  <a:cubicBezTo>
                    <a:pt x="3210" y="20675"/>
                    <a:pt x="3068" y="20807"/>
                    <a:pt x="3068" y="20962"/>
                  </a:cubicBezTo>
                  <a:cubicBezTo>
                    <a:pt x="3039" y="21133"/>
                    <a:pt x="3181" y="21275"/>
                    <a:pt x="3352" y="21275"/>
                  </a:cubicBezTo>
                  <a:cubicBezTo>
                    <a:pt x="3522" y="21275"/>
                    <a:pt x="3664" y="21161"/>
                    <a:pt x="3692" y="20991"/>
                  </a:cubicBezTo>
                  <a:cubicBezTo>
                    <a:pt x="3692" y="20820"/>
                    <a:pt x="3550" y="20707"/>
                    <a:pt x="3408" y="20678"/>
                  </a:cubicBezTo>
                  <a:lnTo>
                    <a:pt x="3380" y="20678"/>
                  </a:lnTo>
                  <a:cubicBezTo>
                    <a:pt x="3368" y="20676"/>
                    <a:pt x="3355" y="20675"/>
                    <a:pt x="3343" y="20675"/>
                  </a:cubicBezTo>
                  <a:close/>
                  <a:moveTo>
                    <a:pt x="5737" y="21587"/>
                  </a:moveTo>
                  <a:cubicBezTo>
                    <a:pt x="5624" y="21587"/>
                    <a:pt x="5538" y="21701"/>
                    <a:pt x="5510" y="21814"/>
                  </a:cubicBezTo>
                  <a:cubicBezTo>
                    <a:pt x="5510" y="21956"/>
                    <a:pt x="5595" y="22098"/>
                    <a:pt x="5737" y="22098"/>
                  </a:cubicBezTo>
                  <a:cubicBezTo>
                    <a:pt x="5908" y="22098"/>
                    <a:pt x="6021" y="21985"/>
                    <a:pt x="5993" y="21843"/>
                  </a:cubicBezTo>
                  <a:cubicBezTo>
                    <a:pt x="5993" y="21701"/>
                    <a:pt x="5879" y="21587"/>
                    <a:pt x="5766" y="21587"/>
                  </a:cubicBezTo>
                  <a:close/>
                  <a:moveTo>
                    <a:pt x="612" y="21556"/>
                  </a:moveTo>
                  <a:cubicBezTo>
                    <a:pt x="598" y="21556"/>
                    <a:pt x="583" y="21557"/>
                    <a:pt x="569" y="21559"/>
                  </a:cubicBezTo>
                  <a:cubicBezTo>
                    <a:pt x="171" y="21587"/>
                    <a:pt x="171" y="22155"/>
                    <a:pt x="540" y="22184"/>
                  </a:cubicBezTo>
                  <a:cubicBezTo>
                    <a:pt x="558" y="22187"/>
                    <a:pt x="575" y="22188"/>
                    <a:pt x="592" y="22188"/>
                  </a:cubicBezTo>
                  <a:cubicBezTo>
                    <a:pt x="744" y="22188"/>
                    <a:pt x="884" y="22078"/>
                    <a:pt x="909" y="21900"/>
                  </a:cubicBezTo>
                  <a:cubicBezTo>
                    <a:pt x="909" y="21716"/>
                    <a:pt x="788" y="21556"/>
                    <a:pt x="612" y="21556"/>
                  </a:cubicBezTo>
                  <a:close/>
                  <a:moveTo>
                    <a:pt x="8451" y="22265"/>
                  </a:moveTo>
                  <a:cubicBezTo>
                    <a:pt x="8436" y="22265"/>
                    <a:pt x="8421" y="22266"/>
                    <a:pt x="8407" y="22269"/>
                  </a:cubicBezTo>
                  <a:cubicBezTo>
                    <a:pt x="8208" y="22269"/>
                    <a:pt x="8037" y="22468"/>
                    <a:pt x="8066" y="22666"/>
                  </a:cubicBezTo>
                  <a:lnTo>
                    <a:pt x="8094" y="22666"/>
                  </a:lnTo>
                  <a:cubicBezTo>
                    <a:pt x="8123" y="22837"/>
                    <a:pt x="8293" y="22950"/>
                    <a:pt x="8463" y="22950"/>
                  </a:cubicBezTo>
                  <a:cubicBezTo>
                    <a:pt x="8662" y="22922"/>
                    <a:pt x="8776" y="22752"/>
                    <a:pt x="8747" y="22553"/>
                  </a:cubicBezTo>
                  <a:cubicBezTo>
                    <a:pt x="8747" y="22397"/>
                    <a:pt x="8605" y="22265"/>
                    <a:pt x="8451" y="22265"/>
                  </a:cubicBezTo>
                  <a:close/>
                  <a:moveTo>
                    <a:pt x="10645" y="22804"/>
                  </a:moveTo>
                  <a:cubicBezTo>
                    <a:pt x="10628" y="22804"/>
                    <a:pt x="10611" y="22805"/>
                    <a:pt x="10593" y="22808"/>
                  </a:cubicBezTo>
                  <a:cubicBezTo>
                    <a:pt x="10423" y="22808"/>
                    <a:pt x="10281" y="22950"/>
                    <a:pt x="10281" y="23121"/>
                  </a:cubicBezTo>
                  <a:cubicBezTo>
                    <a:pt x="10281" y="23291"/>
                    <a:pt x="10423" y="23405"/>
                    <a:pt x="10593" y="23433"/>
                  </a:cubicBezTo>
                  <a:cubicBezTo>
                    <a:pt x="10792" y="23433"/>
                    <a:pt x="10963" y="23263"/>
                    <a:pt x="10934" y="23064"/>
                  </a:cubicBezTo>
                  <a:cubicBezTo>
                    <a:pt x="10909" y="22911"/>
                    <a:pt x="10792" y="22804"/>
                    <a:pt x="10645" y="22804"/>
                  </a:cubicBezTo>
                  <a:close/>
                  <a:moveTo>
                    <a:pt x="3068" y="23064"/>
                  </a:moveTo>
                  <a:cubicBezTo>
                    <a:pt x="2897" y="23092"/>
                    <a:pt x="2755" y="23206"/>
                    <a:pt x="2755" y="23376"/>
                  </a:cubicBezTo>
                  <a:cubicBezTo>
                    <a:pt x="2755" y="23558"/>
                    <a:pt x="2898" y="23692"/>
                    <a:pt x="3074" y="23692"/>
                  </a:cubicBezTo>
                  <a:cubicBezTo>
                    <a:pt x="3091" y="23692"/>
                    <a:pt x="3107" y="23691"/>
                    <a:pt x="3124" y="23689"/>
                  </a:cubicBezTo>
                  <a:cubicBezTo>
                    <a:pt x="3295" y="23660"/>
                    <a:pt x="3408" y="23518"/>
                    <a:pt x="3408" y="23348"/>
                  </a:cubicBezTo>
                  <a:cubicBezTo>
                    <a:pt x="3380" y="23178"/>
                    <a:pt x="3238" y="23064"/>
                    <a:pt x="3068" y="23064"/>
                  </a:cubicBezTo>
                  <a:close/>
                  <a:moveTo>
                    <a:pt x="5396" y="24086"/>
                  </a:moveTo>
                  <a:cubicBezTo>
                    <a:pt x="5198" y="24115"/>
                    <a:pt x="5056" y="24257"/>
                    <a:pt x="5056" y="24456"/>
                  </a:cubicBezTo>
                  <a:cubicBezTo>
                    <a:pt x="5084" y="24654"/>
                    <a:pt x="5226" y="24796"/>
                    <a:pt x="5425" y="24796"/>
                  </a:cubicBezTo>
                  <a:cubicBezTo>
                    <a:pt x="5624" y="24768"/>
                    <a:pt x="5766" y="24626"/>
                    <a:pt x="5766" y="24427"/>
                  </a:cubicBezTo>
                  <a:cubicBezTo>
                    <a:pt x="5766" y="24228"/>
                    <a:pt x="5595" y="24086"/>
                    <a:pt x="5396" y="24086"/>
                  </a:cubicBezTo>
                  <a:close/>
                  <a:moveTo>
                    <a:pt x="341" y="24512"/>
                  </a:moveTo>
                  <a:cubicBezTo>
                    <a:pt x="171" y="24512"/>
                    <a:pt x="29" y="24654"/>
                    <a:pt x="29" y="24825"/>
                  </a:cubicBezTo>
                  <a:cubicBezTo>
                    <a:pt x="1" y="24967"/>
                    <a:pt x="114" y="25109"/>
                    <a:pt x="256" y="25109"/>
                  </a:cubicBezTo>
                  <a:cubicBezTo>
                    <a:pt x="286" y="25119"/>
                    <a:pt x="317" y="25123"/>
                    <a:pt x="346" y="25123"/>
                  </a:cubicBezTo>
                  <a:cubicBezTo>
                    <a:pt x="482" y="25123"/>
                    <a:pt x="602" y="25022"/>
                    <a:pt x="625" y="24882"/>
                  </a:cubicBezTo>
                  <a:cubicBezTo>
                    <a:pt x="625" y="24711"/>
                    <a:pt x="512" y="24541"/>
                    <a:pt x="341" y="24541"/>
                  </a:cubicBezTo>
                  <a:lnTo>
                    <a:pt x="341" y="24512"/>
                  </a:lnTo>
                  <a:close/>
                  <a:moveTo>
                    <a:pt x="10849" y="25137"/>
                  </a:moveTo>
                  <a:cubicBezTo>
                    <a:pt x="10679" y="25137"/>
                    <a:pt x="10565" y="25279"/>
                    <a:pt x="10593" y="25450"/>
                  </a:cubicBezTo>
                  <a:cubicBezTo>
                    <a:pt x="10593" y="25577"/>
                    <a:pt x="10707" y="25681"/>
                    <a:pt x="10833" y="25681"/>
                  </a:cubicBezTo>
                  <a:cubicBezTo>
                    <a:pt x="10848" y="25681"/>
                    <a:pt x="10863" y="25680"/>
                    <a:pt x="10877" y="25677"/>
                  </a:cubicBezTo>
                  <a:cubicBezTo>
                    <a:pt x="11019" y="25677"/>
                    <a:pt x="11133" y="25535"/>
                    <a:pt x="11133" y="25393"/>
                  </a:cubicBezTo>
                  <a:cubicBezTo>
                    <a:pt x="11105" y="25251"/>
                    <a:pt x="11019" y="25166"/>
                    <a:pt x="10877" y="25137"/>
                  </a:cubicBezTo>
                  <a:close/>
                  <a:moveTo>
                    <a:pt x="8393" y="25073"/>
                  </a:moveTo>
                  <a:cubicBezTo>
                    <a:pt x="8012" y="25073"/>
                    <a:pt x="7980" y="25706"/>
                    <a:pt x="8408" y="25706"/>
                  </a:cubicBezTo>
                  <a:cubicBezTo>
                    <a:pt x="8417" y="25706"/>
                    <a:pt x="8426" y="25706"/>
                    <a:pt x="8435" y="25705"/>
                  </a:cubicBezTo>
                  <a:cubicBezTo>
                    <a:pt x="8605" y="25705"/>
                    <a:pt x="8747" y="25563"/>
                    <a:pt x="8747" y="25393"/>
                  </a:cubicBezTo>
                  <a:cubicBezTo>
                    <a:pt x="8747" y="25222"/>
                    <a:pt x="8634" y="25080"/>
                    <a:pt x="8463" y="25080"/>
                  </a:cubicBezTo>
                  <a:cubicBezTo>
                    <a:pt x="8439" y="25076"/>
                    <a:pt x="8415" y="25073"/>
                    <a:pt x="8393" y="25073"/>
                  </a:cubicBezTo>
                  <a:close/>
                  <a:moveTo>
                    <a:pt x="2355" y="25673"/>
                  </a:moveTo>
                  <a:cubicBezTo>
                    <a:pt x="2164" y="25673"/>
                    <a:pt x="1974" y="25801"/>
                    <a:pt x="1989" y="26046"/>
                  </a:cubicBezTo>
                  <a:cubicBezTo>
                    <a:pt x="2017" y="26245"/>
                    <a:pt x="2159" y="26387"/>
                    <a:pt x="2358" y="26387"/>
                  </a:cubicBezTo>
                  <a:cubicBezTo>
                    <a:pt x="2556" y="26358"/>
                    <a:pt x="2698" y="26216"/>
                    <a:pt x="2727" y="26046"/>
                  </a:cubicBezTo>
                  <a:cubicBezTo>
                    <a:pt x="2727" y="25794"/>
                    <a:pt x="2541" y="25673"/>
                    <a:pt x="2355" y="25673"/>
                  </a:cubicBezTo>
                  <a:close/>
                  <a:moveTo>
                    <a:pt x="4516" y="27097"/>
                  </a:moveTo>
                  <a:cubicBezTo>
                    <a:pt x="4346" y="27125"/>
                    <a:pt x="4232" y="27267"/>
                    <a:pt x="4232" y="27437"/>
                  </a:cubicBezTo>
                  <a:cubicBezTo>
                    <a:pt x="4260" y="27608"/>
                    <a:pt x="4374" y="27721"/>
                    <a:pt x="4544" y="27750"/>
                  </a:cubicBezTo>
                  <a:cubicBezTo>
                    <a:pt x="4715" y="27750"/>
                    <a:pt x="4857" y="27636"/>
                    <a:pt x="4857" y="27466"/>
                  </a:cubicBezTo>
                  <a:cubicBezTo>
                    <a:pt x="4857" y="27267"/>
                    <a:pt x="4715" y="27097"/>
                    <a:pt x="4516" y="27097"/>
                  </a:cubicBezTo>
                  <a:close/>
                  <a:moveTo>
                    <a:pt x="7264" y="27235"/>
                  </a:moveTo>
                  <a:cubicBezTo>
                    <a:pt x="7248" y="27235"/>
                    <a:pt x="7231" y="27236"/>
                    <a:pt x="7214" y="27239"/>
                  </a:cubicBezTo>
                  <a:cubicBezTo>
                    <a:pt x="7015" y="27239"/>
                    <a:pt x="6873" y="27381"/>
                    <a:pt x="6845" y="27579"/>
                  </a:cubicBezTo>
                  <a:cubicBezTo>
                    <a:pt x="6873" y="27778"/>
                    <a:pt x="7044" y="27920"/>
                    <a:pt x="7242" y="27949"/>
                  </a:cubicBezTo>
                  <a:cubicBezTo>
                    <a:pt x="7441" y="27920"/>
                    <a:pt x="7583" y="27750"/>
                    <a:pt x="7583" y="27551"/>
                  </a:cubicBezTo>
                  <a:cubicBezTo>
                    <a:pt x="7557" y="27369"/>
                    <a:pt x="7436" y="27235"/>
                    <a:pt x="7264" y="27235"/>
                  </a:cubicBezTo>
                  <a:close/>
                  <a:moveTo>
                    <a:pt x="10934" y="27523"/>
                  </a:moveTo>
                  <a:cubicBezTo>
                    <a:pt x="10764" y="27551"/>
                    <a:pt x="10622" y="27693"/>
                    <a:pt x="10650" y="27892"/>
                  </a:cubicBezTo>
                  <a:cubicBezTo>
                    <a:pt x="10650" y="28062"/>
                    <a:pt x="10821" y="28176"/>
                    <a:pt x="10991" y="28176"/>
                  </a:cubicBezTo>
                  <a:cubicBezTo>
                    <a:pt x="11161" y="28147"/>
                    <a:pt x="11303" y="28005"/>
                    <a:pt x="11275" y="27807"/>
                  </a:cubicBezTo>
                  <a:cubicBezTo>
                    <a:pt x="11247" y="27636"/>
                    <a:pt x="11105" y="27523"/>
                    <a:pt x="10934" y="27523"/>
                  </a:cubicBezTo>
                  <a:close/>
                  <a:moveTo>
                    <a:pt x="9003" y="28715"/>
                  </a:moveTo>
                  <a:cubicBezTo>
                    <a:pt x="9004" y="28716"/>
                    <a:pt x="9006" y="28716"/>
                    <a:pt x="9007" y="28716"/>
                  </a:cubicBezTo>
                  <a:lnTo>
                    <a:pt x="9007" y="28716"/>
                  </a:lnTo>
                  <a:cubicBezTo>
                    <a:pt x="9015" y="28716"/>
                    <a:pt x="9023" y="28715"/>
                    <a:pt x="9031" y="28715"/>
                  </a:cubicBezTo>
                  <a:close/>
                  <a:moveTo>
                    <a:pt x="467" y="28108"/>
                  </a:moveTo>
                  <a:cubicBezTo>
                    <a:pt x="444" y="28108"/>
                    <a:pt x="421" y="28111"/>
                    <a:pt x="398" y="28119"/>
                  </a:cubicBezTo>
                  <a:cubicBezTo>
                    <a:pt x="228" y="28147"/>
                    <a:pt x="114" y="28289"/>
                    <a:pt x="114" y="28460"/>
                  </a:cubicBezTo>
                  <a:cubicBezTo>
                    <a:pt x="143" y="28630"/>
                    <a:pt x="256" y="28744"/>
                    <a:pt x="427" y="28772"/>
                  </a:cubicBezTo>
                  <a:cubicBezTo>
                    <a:pt x="625" y="28772"/>
                    <a:pt x="767" y="28630"/>
                    <a:pt x="767" y="28431"/>
                  </a:cubicBezTo>
                  <a:cubicBezTo>
                    <a:pt x="767" y="28259"/>
                    <a:pt x="618" y="28108"/>
                    <a:pt x="467" y="28108"/>
                  </a:cubicBezTo>
                  <a:close/>
                  <a:moveTo>
                    <a:pt x="2443" y="28801"/>
                  </a:moveTo>
                  <a:cubicBezTo>
                    <a:pt x="2301" y="28801"/>
                    <a:pt x="2159" y="28886"/>
                    <a:pt x="2159" y="29056"/>
                  </a:cubicBezTo>
                  <a:cubicBezTo>
                    <a:pt x="2111" y="29264"/>
                    <a:pt x="2270" y="29391"/>
                    <a:pt x="2434" y="29391"/>
                  </a:cubicBezTo>
                  <a:cubicBezTo>
                    <a:pt x="2561" y="29391"/>
                    <a:pt x="2690" y="29315"/>
                    <a:pt x="2727" y="29141"/>
                  </a:cubicBezTo>
                  <a:lnTo>
                    <a:pt x="2727" y="29170"/>
                  </a:lnTo>
                  <a:cubicBezTo>
                    <a:pt x="2755" y="28971"/>
                    <a:pt x="2613" y="28801"/>
                    <a:pt x="2443" y="28801"/>
                  </a:cubicBezTo>
                  <a:close/>
                  <a:moveTo>
                    <a:pt x="9007" y="28716"/>
                  </a:moveTo>
                  <a:cubicBezTo>
                    <a:pt x="8790" y="28728"/>
                    <a:pt x="8604" y="28894"/>
                    <a:pt x="8577" y="29113"/>
                  </a:cubicBezTo>
                  <a:cubicBezTo>
                    <a:pt x="8605" y="29312"/>
                    <a:pt x="8747" y="29454"/>
                    <a:pt x="8946" y="29482"/>
                  </a:cubicBezTo>
                  <a:cubicBezTo>
                    <a:pt x="9145" y="29482"/>
                    <a:pt x="9344" y="29312"/>
                    <a:pt x="9372" y="29113"/>
                  </a:cubicBezTo>
                  <a:cubicBezTo>
                    <a:pt x="9372" y="28916"/>
                    <a:pt x="9204" y="28746"/>
                    <a:pt x="9007" y="28716"/>
                  </a:cubicBezTo>
                  <a:close/>
                  <a:moveTo>
                    <a:pt x="5296" y="29536"/>
                  </a:moveTo>
                  <a:cubicBezTo>
                    <a:pt x="5113" y="29536"/>
                    <a:pt x="4942" y="29698"/>
                    <a:pt x="4942" y="29908"/>
                  </a:cubicBezTo>
                  <a:cubicBezTo>
                    <a:pt x="4942" y="30107"/>
                    <a:pt x="5112" y="30277"/>
                    <a:pt x="5311" y="30277"/>
                  </a:cubicBezTo>
                  <a:cubicBezTo>
                    <a:pt x="5320" y="30278"/>
                    <a:pt x="5329" y="30278"/>
                    <a:pt x="5338" y="30278"/>
                  </a:cubicBezTo>
                  <a:cubicBezTo>
                    <a:pt x="5796" y="30278"/>
                    <a:pt x="5841" y="29567"/>
                    <a:pt x="5340" y="29539"/>
                  </a:cubicBezTo>
                  <a:cubicBezTo>
                    <a:pt x="5325" y="29537"/>
                    <a:pt x="5310" y="29536"/>
                    <a:pt x="5296" y="29536"/>
                  </a:cubicBezTo>
                  <a:close/>
                  <a:moveTo>
                    <a:pt x="11076" y="30050"/>
                  </a:moveTo>
                  <a:cubicBezTo>
                    <a:pt x="10906" y="30050"/>
                    <a:pt x="10764" y="30164"/>
                    <a:pt x="10764" y="30334"/>
                  </a:cubicBezTo>
                  <a:cubicBezTo>
                    <a:pt x="10735" y="30505"/>
                    <a:pt x="10877" y="30646"/>
                    <a:pt x="11048" y="30675"/>
                  </a:cubicBezTo>
                  <a:cubicBezTo>
                    <a:pt x="11218" y="30675"/>
                    <a:pt x="11360" y="30533"/>
                    <a:pt x="11360" y="30363"/>
                  </a:cubicBezTo>
                  <a:cubicBezTo>
                    <a:pt x="11389" y="30221"/>
                    <a:pt x="11247" y="30079"/>
                    <a:pt x="11076" y="30050"/>
                  </a:cubicBezTo>
                  <a:close/>
                  <a:moveTo>
                    <a:pt x="1392" y="30760"/>
                  </a:moveTo>
                  <a:cubicBezTo>
                    <a:pt x="1193" y="30760"/>
                    <a:pt x="995" y="30902"/>
                    <a:pt x="995" y="31101"/>
                  </a:cubicBezTo>
                  <a:cubicBezTo>
                    <a:pt x="995" y="31300"/>
                    <a:pt x="1137" y="31470"/>
                    <a:pt x="1335" y="31470"/>
                  </a:cubicBezTo>
                  <a:cubicBezTo>
                    <a:pt x="1534" y="31442"/>
                    <a:pt x="1676" y="31300"/>
                    <a:pt x="1705" y="31101"/>
                  </a:cubicBezTo>
                  <a:cubicBezTo>
                    <a:pt x="1676" y="30930"/>
                    <a:pt x="1563" y="30788"/>
                    <a:pt x="1392" y="30760"/>
                  </a:cubicBezTo>
                  <a:close/>
                  <a:moveTo>
                    <a:pt x="7513" y="30871"/>
                  </a:moveTo>
                  <a:cubicBezTo>
                    <a:pt x="7499" y="30871"/>
                    <a:pt x="7484" y="30872"/>
                    <a:pt x="7470" y="30874"/>
                  </a:cubicBezTo>
                  <a:cubicBezTo>
                    <a:pt x="7299" y="30902"/>
                    <a:pt x="7186" y="31044"/>
                    <a:pt x="7186" y="31243"/>
                  </a:cubicBezTo>
                  <a:cubicBezTo>
                    <a:pt x="7213" y="31424"/>
                    <a:pt x="7364" y="31516"/>
                    <a:pt x="7514" y="31516"/>
                  </a:cubicBezTo>
                  <a:cubicBezTo>
                    <a:pt x="7670" y="31516"/>
                    <a:pt x="7824" y="31417"/>
                    <a:pt x="7839" y="31214"/>
                  </a:cubicBezTo>
                  <a:cubicBezTo>
                    <a:pt x="7839" y="31030"/>
                    <a:pt x="7693" y="30871"/>
                    <a:pt x="7513" y="30871"/>
                  </a:cubicBezTo>
                  <a:close/>
                  <a:moveTo>
                    <a:pt x="3607" y="31243"/>
                  </a:moveTo>
                  <a:cubicBezTo>
                    <a:pt x="3408" y="31243"/>
                    <a:pt x="3238" y="31442"/>
                    <a:pt x="3266" y="31640"/>
                  </a:cubicBezTo>
                  <a:cubicBezTo>
                    <a:pt x="3295" y="31811"/>
                    <a:pt x="3437" y="31924"/>
                    <a:pt x="3607" y="31953"/>
                  </a:cubicBezTo>
                  <a:cubicBezTo>
                    <a:pt x="3806" y="31953"/>
                    <a:pt x="3948" y="31782"/>
                    <a:pt x="3948" y="31584"/>
                  </a:cubicBezTo>
                  <a:cubicBezTo>
                    <a:pt x="3948" y="31385"/>
                    <a:pt x="3806" y="31243"/>
                    <a:pt x="3607" y="31243"/>
                  </a:cubicBezTo>
                  <a:close/>
                  <a:moveTo>
                    <a:pt x="9259" y="31640"/>
                  </a:moveTo>
                  <a:cubicBezTo>
                    <a:pt x="9060" y="31669"/>
                    <a:pt x="8918" y="31839"/>
                    <a:pt x="8946" y="32038"/>
                  </a:cubicBezTo>
                  <a:cubicBezTo>
                    <a:pt x="8918" y="32237"/>
                    <a:pt x="9088" y="32407"/>
                    <a:pt x="9287" y="32407"/>
                  </a:cubicBezTo>
                  <a:cubicBezTo>
                    <a:pt x="9486" y="32407"/>
                    <a:pt x="9656" y="32237"/>
                    <a:pt x="9656" y="32038"/>
                  </a:cubicBezTo>
                  <a:cubicBezTo>
                    <a:pt x="9656" y="31811"/>
                    <a:pt x="9486" y="31640"/>
                    <a:pt x="9259" y="31640"/>
                  </a:cubicBezTo>
                  <a:close/>
                  <a:moveTo>
                    <a:pt x="6078" y="32691"/>
                  </a:moveTo>
                  <a:cubicBezTo>
                    <a:pt x="5879" y="32720"/>
                    <a:pt x="5737" y="32833"/>
                    <a:pt x="5709" y="33004"/>
                  </a:cubicBezTo>
                  <a:cubicBezTo>
                    <a:pt x="5680" y="33174"/>
                    <a:pt x="5822" y="33344"/>
                    <a:pt x="6021" y="33373"/>
                  </a:cubicBezTo>
                  <a:cubicBezTo>
                    <a:pt x="6038" y="33375"/>
                    <a:pt x="6055" y="33376"/>
                    <a:pt x="6072" y="33376"/>
                  </a:cubicBezTo>
                  <a:cubicBezTo>
                    <a:pt x="6248" y="33376"/>
                    <a:pt x="6393" y="33242"/>
                    <a:pt x="6419" y="33060"/>
                  </a:cubicBezTo>
                  <a:cubicBezTo>
                    <a:pt x="6419" y="32862"/>
                    <a:pt x="6248" y="32691"/>
                    <a:pt x="6078" y="32691"/>
                  </a:cubicBezTo>
                  <a:close/>
                  <a:moveTo>
                    <a:pt x="11275" y="32833"/>
                  </a:moveTo>
                  <a:cubicBezTo>
                    <a:pt x="11105" y="32890"/>
                    <a:pt x="10991" y="33032"/>
                    <a:pt x="10991" y="33202"/>
                  </a:cubicBezTo>
                  <a:cubicBezTo>
                    <a:pt x="10991" y="33373"/>
                    <a:pt x="11105" y="33515"/>
                    <a:pt x="11275" y="33515"/>
                  </a:cubicBezTo>
                  <a:cubicBezTo>
                    <a:pt x="11290" y="33517"/>
                    <a:pt x="11304" y="33518"/>
                    <a:pt x="11318" y="33518"/>
                  </a:cubicBezTo>
                  <a:cubicBezTo>
                    <a:pt x="11469" y="33518"/>
                    <a:pt x="11590" y="33386"/>
                    <a:pt x="11616" y="33231"/>
                  </a:cubicBezTo>
                  <a:cubicBezTo>
                    <a:pt x="11616" y="33032"/>
                    <a:pt x="11474" y="32862"/>
                    <a:pt x="11275" y="32833"/>
                  </a:cubicBezTo>
                  <a:close/>
                  <a:moveTo>
                    <a:pt x="2698" y="33259"/>
                  </a:moveTo>
                  <a:cubicBezTo>
                    <a:pt x="2528" y="33316"/>
                    <a:pt x="2415" y="33486"/>
                    <a:pt x="2443" y="33685"/>
                  </a:cubicBezTo>
                  <a:cubicBezTo>
                    <a:pt x="2468" y="33864"/>
                    <a:pt x="2631" y="33973"/>
                    <a:pt x="2788" y="33973"/>
                  </a:cubicBezTo>
                  <a:cubicBezTo>
                    <a:pt x="2805" y="33973"/>
                    <a:pt x="2823" y="33972"/>
                    <a:pt x="2840" y="33969"/>
                  </a:cubicBezTo>
                  <a:cubicBezTo>
                    <a:pt x="3011" y="33941"/>
                    <a:pt x="3124" y="33799"/>
                    <a:pt x="3124" y="33628"/>
                  </a:cubicBezTo>
                  <a:cubicBezTo>
                    <a:pt x="3096" y="33430"/>
                    <a:pt x="2926" y="33259"/>
                    <a:pt x="2698" y="3325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9"/>
            <p:cNvSpPr/>
            <p:nvPr/>
          </p:nvSpPr>
          <p:spPr>
            <a:xfrm>
              <a:off x="4954475" y="1134375"/>
              <a:ext cx="693650" cy="1075625"/>
            </a:xfrm>
            <a:custGeom>
              <a:avLst/>
              <a:gdLst/>
              <a:ahLst/>
              <a:cxnLst/>
              <a:rect l="l" t="t" r="r" b="b"/>
              <a:pathLst>
                <a:path w="27746" h="43025" extrusionOk="0">
                  <a:moveTo>
                    <a:pt x="21697" y="0"/>
                  </a:moveTo>
                  <a:cubicBezTo>
                    <a:pt x="21498" y="0"/>
                    <a:pt x="21328" y="142"/>
                    <a:pt x="21356" y="370"/>
                  </a:cubicBezTo>
                  <a:cubicBezTo>
                    <a:pt x="21356" y="483"/>
                    <a:pt x="21470" y="568"/>
                    <a:pt x="21583" y="568"/>
                  </a:cubicBezTo>
                  <a:cubicBezTo>
                    <a:pt x="21810" y="568"/>
                    <a:pt x="21981" y="398"/>
                    <a:pt x="21981" y="256"/>
                  </a:cubicBezTo>
                  <a:cubicBezTo>
                    <a:pt x="21952" y="114"/>
                    <a:pt x="21839" y="0"/>
                    <a:pt x="21697" y="0"/>
                  </a:cubicBezTo>
                  <a:close/>
                  <a:moveTo>
                    <a:pt x="23459" y="624"/>
                  </a:moveTo>
                  <a:cubicBezTo>
                    <a:pt x="23197" y="624"/>
                    <a:pt x="23127" y="1025"/>
                    <a:pt x="23429" y="1080"/>
                  </a:cubicBezTo>
                  <a:cubicBezTo>
                    <a:pt x="23444" y="1083"/>
                    <a:pt x="23459" y="1084"/>
                    <a:pt x="23473" y="1084"/>
                  </a:cubicBezTo>
                  <a:cubicBezTo>
                    <a:pt x="23594" y="1084"/>
                    <a:pt x="23688" y="982"/>
                    <a:pt x="23713" y="881"/>
                  </a:cubicBezTo>
                  <a:cubicBezTo>
                    <a:pt x="23713" y="739"/>
                    <a:pt x="23628" y="625"/>
                    <a:pt x="23486" y="625"/>
                  </a:cubicBezTo>
                  <a:cubicBezTo>
                    <a:pt x="23477" y="624"/>
                    <a:pt x="23468" y="624"/>
                    <a:pt x="23459" y="624"/>
                  </a:cubicBezTo>
                  <a:close/>
                  <a:moveTo>
                    <a:pt x="20575" y="480"/>
                  </a:moveTo>
                  <a:cubicBezTo>
                    <a:pt x="20420" y="480"/>
                    <a:pt x="20277" y="618"/>
                    <a:pt x="20277" y="852"/>
                  </a:cubicBezTo>
                  <a:cubicBezTo>
                    <a:pt x="20277" y="966"/>
                    <a:pt x="20277" y="1080"/>
                    <a:pt x="20447" y="1108"/>
                  </a:cubicBezTo>
                  <a:cubicBezTo>
                    <a:pt x="20462" y="1111"/>
                    <a:pt x="20477" y="1112"/>
                    <a:pt x="20492" y="1112"/>
                  </a:cubicBezTo>
                  <a:cubicBezTo>
                    <a:pt x="20627" y="1112"/>
                    <a:pt x="20788" y="1000"/>
                    <a:pt x="20788" y="796"/>
                  </a:cubicBezTo>
                  <a:cubicBezTo>
                    <a:pt x="20816" y="654"/>
                    <a:pt x="20731" y="540"/>
                    <a:pt x="20618" y="483"/>
                  </a:cubicBezTo>
                  <a:cubicBezTo>
                    <a:pt x="20603" y="481"/>
                    <a:pt x="20589" y="480"/>
                    <a:pt x="20575" y="480"/>
                  </a:cubicBezTo>
                  <a:close/>
                  <a:moveTo>
                    <a:pt x="24281" y="1676"/>
                  </a:moveTo>
                  <a:cubicBezTo>
                    <a:pt x="24111" y="1676"/>
                    <a:pt x="23969" y="1790"/>
                    <a:pt x="23969" y="1960"/>
                  </a:cubicBezTo>
                  <a:cubicBezTo>
                    <a:pt x="23969" y="2102"/>
                    <a:pt x="24111" y="2216"/>
                    <a:pt x="24253" y="2216"/>
                  </a:cubicBezTo>
                  <a:cubicBezTo>
                    <a:pt x="24272" y="2220"/>
                    <a:pt x="24291" y="2223"/>
                    <a:pt x="24311" y="2223"/>
                  </a:cubicBezTo>
                  <a:cubicBezTo>
                    <a:pt x="24411" y="2223"/>
                    <a:pt x="24518" y="2163"/>
                    <a:pt x="24565" y="2045"/>
                  </a:cubicBezTo>
                  <a:cubicBezTo>
                    <a:pt x="24565" y="1875"/>
                    <a:pt x="24452" y="1704"/>
                    <a:pt x="24281" y="1676"/>
                  </a:cubicBezTo>
                  <a:close/>
                  <a:moveTo>
                    <a:pt x="22748" y="1875"/>
                  </a:moveTo>
                  <a:cubicBezTo>
                    <a:pt x="22606" y="1875"/>
                    <a:pt x="22520" y="2017"/>
                    <a:pt x="22520" y="2159"/>
                  </a:cubicBezTo>
                  <a:cubicBezTo>
                    <a:pt x="22520" y="2272"/>
                    <a:pt x="22634" y="2358"/>
                    <a:pt x="22748" y="2358"/>
                  </a:cubicBezTo>
                  <a:cubicBezTo>
                    <a:pt x="22762" y="2360"/>
                    <a:pt x="22777" y="2362"/>
                    <a:pt x="22792" y="2362"/>
                  </a:cubicBezTo>
                  <a:cubicBezTo>
                    <a:pt x="22918" y="2362"/>
                    <a:pt x="23032" y="2258"/>
                    <a:pt x="23032" y="2130"/>
                  </a:cubicBezTo>
                  <a:cubicBezTo>
                    <a:pt x="23003" y="1988"/>
                    <a:pt x="22890" y="1875"/>
                    <a:pt x="22748" y="1875"/>
                  </a:cubicBezTo>
                  <a:close/>
                  <a:moveTo>
                    <a:pt x="2200" y="1843"/>
                  </a:moveTo>
                  <a:cubicBezTo>
                    <a:pt x="2020" y="1843"/>
                    <a:pt x="1872" y="2003"/>
                    <a:pt x="1846" y="2187"/>
                  </a:cubicBezTo>
                  <a:cubicBezTo>
                    <a:pt x="1874" y="2329"/>
                    <a:pt x="1988" y="2471"/>
                    <a:pt x="2158" y="2500"/>
                  </a:cubicBezTo>
                  <a:cubicBezTo>
                    <a:pt x="2357" y="2471"/>
                    <a:pt x="2499" y="2329"/>
                    <a:pt x="2556" y="2130"/>
                  </a:cubicBezTo>
                  <a:cubicBezTo>
                    <a:pt x="2584" y="2017"/>
                    <a:pt x="2414" y="1846"/>
                    <a:pt x="2244" y="1846"/>
                  </a:cubicBezTo>
                  <a:cubicBezTo>
                    <a:pt x="2229" y="1844"/>
                    <a:pt x="2214" y="1843"/>
                    <a:pt x="2200" y="1843"/>
                  </a:cubicBezTo>
                  <a:close/>
                  <a:moveTo>
                    <a:pt x="10536" y="2130"/>
                  </a:moveTo>
                  <a:cubicBezTo>
                    <a:pt x="10366" y="2130"/>
                    <a:pt x="10224" y="2244"/>
                    <a:pt x="10195" y="2414"/>
                  </a:cubicBezTo>
                  <a:cubicBezTo>
                    <a:pt x="10195" y="2556"/>
                    <a:pt x="10309" y="2698"/>
                    <a:pt x="10451" y="2698"/>
                  </a:cubicBezTo>
                  <a:cubicBezTo>
                    <a:pt x="10650" y="2698"/>
                    <a:pt x="10820" y="2556"/>
                    <a:pt x="10820" y="2386"/>
                  </a:cubicBezTo>
                  <a:cubicBezTo>
                    <a:pt x="10820" y="2244"/>
                    <a:pt x="10678" y="2130"/>
                    <a:pt x="10536" y="2130"/>
                  </a:cubicBezTo>
                  <a:close/>
                  <a:moveTo>
                    <a:pt x="19667" y="2382"/>
                  </a:moveTo>
                  <a:cubicBezTo>
                    <a:pt x="19653" y="2382"/>
                    <a:pt x="19638" y="2383"/>
                    <a:pt x="19624" y="2386"/>
                  </a:cubicBezTo>
                  <a:cubicBezTo>
                    <a:pt x="19482" y="2443"/>
                    <a:pt x="19368" y="2613"/>
                    <a:pt x="19397" y="2784"/>
                  </a:cubicBezTo>
                  <a:cubicBezTo>
                    <a:pt x="19397" y="2925"/>
                    <a:pt x="19539" y="3011"/>
                    <a:pt x="19681" y="3011"/>
                  </a:cubicBezTo>
                  <a:cubicBezTo>
                    <a:pt x="19823" y="3011"/>
                    <a:pt x="19908" y="2840"/>
                    <a:pt x="19908" y="2642"/>
                  </a:cubicBezTo>
                  <a:cubicBezTo>
                    <a:pt x="19882" y="2489"/>
                    <a:pt x="19788" y="2382"/>
                    <a:pt x="19667" y="2382"/>
                  </a:cubicBezTo>
                  <a:close/>
                  <a:moveTo>
                    <a:pt x="12609" y="2613"/>
                  </a:moveTo>
                  <a:cubicBezTo>
                    <a:pt x="12467" y="2613"/>
                    <a:pt x="12325" y="2727"/>
                    <a:pt x="12354" y="2897"/>
                  </a:cubicBezTo>
                  <a:cubicBezTo>
                    <a:pt x="12378" y="3021"/>
                    <a:pt x="12468" y="3101"/>
                    <a:pt x="12603" y="3101"/>
                  </a:cubicBezTo>
                  <a:cubicBezTo>
                    <a:pt x="12623" y="3101"/>
                    <a:pt x="12644" y="3100"/>
                    <a:pt x="12666" y="3096"/>
                  </a:cubicBezTo>
                  <a:cubicBezTo>
                    <a:pt x="12780" y="3096"/>
                    <a:pt x="12865" y="3011"/>
                    <a:pt x="12865" y="2897"/>
                  </a:cubicBezTo>
                  <a:lnTo>
                    <a:pt x="12865" y="2869"/>
                  </a:lnTo>
                  <a:cubicBezTo>
                    <a:pt x="12865" y="2727"/>
                    <a:pt x="12751" y="2613"/>
                    <a:pt x="12609" y="2613"/>
                  </a:cubicBezTo>
                  <a:close/>
                  <a:moveTo>
                    <a:pt x="3891" y="2698"/>
                  </a:moveTo>
                  <a:cubicBezTo>
                    <a:pt x="3720" y="2727"/>
                    <a:pt x="3607" y="2869"/>
                    <a:pt x="3607" y="3039"/>
                  </a:cubicBezTo>
                  <a:cubicBezTo>
                    <a:pt x="3635" y="3209"/>
                    <a:pt x="3777" y="3323"/>
                    <a:pt x="3948" y="3351"/>
                  </a:cubicBezTo>
                  <a:cubicBezTo>
                    <a:pt x="4118" y="3295"/>
                    <a:pt x="4232" y="3153"/>
                    <a:pt x="4232" y="2982"/>
                  </a:cubicBezTo>
                  <a:cubicBezTo>
                    <a:pt x="4203" y="2812"/>
                    <a:pt x="4061" y="2698"/>
                    <a:pt x="3891" y="2698"/>
                  </a:cubicBezTo>
                  <a:close/>
                  <a:moveTo>
                    <a:pt x="24991" y="3437"/>
                  </a:moveTo>
                  <a:cubicBezTo>
                    <a:pt x="24996" y="3437"/>
                    <a:pt x="25001" y="3437"/>
                    <a:pt x="25005" y="3437"/>
                  </a:cubicBezTo>
                  <a:lnTo>
                    <a:pt x="25005" y="3437"/>
                  </a:lnTo>
                  <a:cubicBezTo>
                    <a:pt x="25010" y="3437"/>
                    <a:pt x="25015" y="3437"/>
                    <a:pt x="25020" y="3437"/>
                  </a:cubicBezTo>
                  <a:close/>
                  <a:moveTo>
                    <a:pt x="8889" y="3096"/>
                  </a:moveTo>
                  <a:cubicBezTo>
                    <a:pt x="8747" y="3124"/>
                    <a:pt x="8662" y="3266"/>
                    <a:pt x="8690" y="3408"/>
                  </a:cubicBezTo>
                  <a:cubicBezTo>
                    <a:pt x="8690" y="3550"/>
                    <a:pt x="8804" y="3664"/>
                    <a:pt x="8946" y="3664"/>
                  </a:cubicBezTo>
                  <a:cubicBezTo>
                    <a:pt x="9145" y="3664"/>
                    <a:pt x="9287" y="3493"/>
                    <a:pt x="9258" y="3295"/>
                  </a:cubicBezTo>
                  <a:cubicBezTo>
                    <a:pt x="9258" y="3153"/>
                    <a:pt x="9173" y="3096"/>
                    <a:pt x="8889" y="3096"/>
                  </a:cubicBezTo>
                  <a:close/>
                  <a:moveTo>
                    <a:pt x="962" y="3000"/>
                  </a:moveTo>
                  <a:cubicBezTo>
                    <a:pt x="872" y="3000"/>
                    <a:pt x="781" y="3032"/>
                    <a:pt x="738" y="3096"/>
                  </a:cubicBezTo>
                  <a:cubicBezTo>
                    <a:pt x="568" y="3209"/>
                    <a:pt x="511" y="3437"/>
                    <a:pt x="653" y="3579"/>
                  </a:cubicBezTo>
                  <a:cubicBezTo>
                    <a:pt x="717" y="3643"/>
                    <a:pt x="797" y="3675"/>
                    <a:pt x="881" y="3675"/>
                  </a:cubicBezTo>
                  <a:cubicBezTo>
                    <a:pt x="909" y="3675"/>
                    <a:pt x="937" y="3671"/>
                    <a:pt x="966" y="3664"/>
                  </a:cubicBezTo>
                  <a:cubicBezTo>
                    <a:pt x="1136" y="3607"/>
                    <a:pt x="1221" y="3465"/>
                    <a:pt x="1221" y="3295"/>
                  </a:cubicBezTo>
                  <a:cubicBezTo>
                    <a:pt x="1221" y="3181"/>
                    <a:pt x="1136" y="3067"/>
                    <a:pt x="1051" y="3011"/>
                  </a:cubicBezTo>
                  <a:cubicBezTo>
                    <a:pt x="1022" y="3004"/>
                    <a:pt x="992" y="3000"/>
                    <a:pt x="962" y="3000"/>
                  </a:cubicBezTo>
                  <a:close/>
                  <a:moveTo>
                    <a:pt x="21664" y="3262"/>
                  </a:moveTo>
                  <a:cubicBezTo>
                    <a:pt x="21647" y="3262"/>
                    <a:pt x="21629" y="3263"/>
                    <a:pt x="21612" y="3266"/>
                  </a:cubicBezTo>
                  <a:cubicBezTo>
                    <a:pt x="21470" y="3295"/>
                    <a:pt x="21384" y="3408"/>
                    <a:pt x="21413" y="3550"/>
                  </a:cubicBezTo>
                  <a:cubicBezTo>
                    <a:pt x="21413" y="3677"/>
                    <a:pt x="21527" y="3782"/>
                    <a:pt x="21653" y="3782"/>
                  </a:cubicBezTo>
                  <a:cubicBezTo>
                    <a:pt x="21667" y="3782"/>
                    <a:pt x="21682" y="3780"/>
                    <a:pt x="21697" y="3777"/>
                  </a:cubicBezTo>
                  <a:cubicBezTo>
                    <a:pt x="21839" y="3777"/>
                    <a:pt x="21952" y="3664"/>
                    <a:pt x="21952" y="3522"/>
                  </a:cubicBezTo>
                  <a:cubicBezTo>
                    <a:pt x="21952" y="3369"/>
                    <a:pt x="21815" y="3262"/>
                    <a:pt x="21664" y="3262"/>
                  </a:cubicBezTo>
                  <a:close/>
                  <a:moveTo>
                    <a:pt x="25005" y="3437"/>
                  </a:moveTo>
                  <a:cubicBezTo>
                    <a:pt x="24872" y="3443"/>
                    <a:pt x="24791" y="3527"/>
                    <a:pt x="24764" y="3664"/>
                  </a:cubicBezTo>
                  <a:cubicBezTo>
                    <a:pt x="24764" y="3777"/>
                    <a:pt x="24849" y="3891"/>
                    <a:pt x="24963" y="3919"/>
                  </a:cubicBezTo>
                  <a:cubicBezTo>
                    <a:pt x="24973" y="3922"/>
                    <a:pt x="24983" y="3923"/>
                    <a:pt x="24994" y="3923"/>
                  </a:cubicBezTo>
                  <a:cubicBezTo>
                    <a:pt x="25105" y="3923"/>
                    <a:pt x="25247" y="3793"/>
                    <a:pt x="25247" y="3664"/>
                  </a:cubicBezTo>
                  <a:cubicBezTo>
                    <a:pt x="25219" y="3527"/>
                    <a:pt x="25139" y="3443"/>
                    <a:pt x="25005" y="3437"/>
                  </a:cubicBezTo>
                  <a:close/>
                  <a:moveTo>
                    <a:pt x="11364" y="3802"/>
                  </a:moveTo>
                  <a:cubicBezTo>
                    <a:pt x="11212" y="3802"/>
                    <a:pt x="11073" y="3909"/>
                    <a:pt x="11047" y="4061"/>
                  </a:cubicBezTo>
                  <a:cubicBezTo>
                    <a:pt x="11019" y="4232"/>
                    <a:pt x="11189" y="4402"/>
                    <a:pt x="11416" y="4402"/>
                  </a:cubicBezTo>
                  <a:cubicBezTo>
                    <a:pt x="11558" y="4402"/>
                    <a:pt x="11672" y="4289"/>
                    <a:pt x="11672" y="4147"/>
                  </a:cubicBezTo>
                  <a:cubicBezTo>
                    <a:pt x="11700" y="3976"/>
                    <a:pt x="11587" y="3806"/>
                    <a:pt x="11416" y="3806"/>
                  </a:cubicBezTo>
                  <a:cubicBezTo>
                    <a:pt x="11399" y="3803"/>
                    <a:pt x="11381" y="3802"/>
                    <a:pt x="11364" y="3802"/>
                  </a:cubicBezTo>
                  <a:close/>
                  <a:moveTo>
                    <a:pt x="2300" y="3806"/>
                  </a:moveTo>
                  <a:cubicBezTo>
                    <a:pt x="2102" y="3834"/>
                    <a:pt x="1960" y="4005"/>
                    <a:pt x="1960" y="4203"/>
                  </a:cubicBezTo>
                  <a:cubicBezTo>
                    <a:pt x="1988" y="4345"/>
                    <a:pt x="2102" y="4459"/>
                    <a:pt x="2244" y="4487"/>
                  </a:cubicBezTo>
                  <a:cubicBezTo>
                    <a:pt x="2442" y="4459"/>
                    <a:pt x="2641" y="4289"/>
                    <a:pt x="2641" y="4090"/>
                  </a:cubicBezTo>
                  <a:cubicBezTo>
                    <a:pt x="2613" y="3919"/>
                    <a:pt x="2442" y="3806"/>
                    <a:pt x="2300" y="3806"/>
                  </a:cubicBezTo>
                  <a:close/>
                  <a:moveTo>
                    <a:pt x="4430" y="4118"/>
                  </a:moveTo>
                  <a:cubicBezTo>
                    <a:pt x="4288" y="4118"/>
                    <a:pt x="4175" y="4203"/>
                    <a:pt x="4146" y="4345"/>
                  </a:cubicBezTo>
                  <a:cubicBezTo>
                    <a:pt x="4118" y="4516"/>
                    <a:pt x="4260" y="4658"/>
                    <a:pt x="4430" y="4658"/>
                  </a:cubicBezTo>
                  <a:cubicBezTo>
                    <a:pt x="4572" y="4658"/>
                    <a:pt x="4686" y="4544"/>
                    <a:pt x="4686" y="4402"/>
                  </a:cubicBezTo>
                  <a:cubicBezTo>
                    <a:pt x="4686" y="4232"/>
                    <a:pt x="4572" y="4118"/>
                    <a:pt x="4430" y="4118"/>
                  </a:cubicBezTo>
                  <a:close/>
                  <a:moveTo>
                    <a:pt x="13291" y="4345"/>
                  </a:moveTo>
                  <a:cubicBezTo>
                    <a:pt x="13120" y="4345"/>
                    <a:pt x="13007" y="4487"/>
                    <a:pt x="13035" y="4658"/>
                  </a:cubicBezTo>
                  <a:cubicBezTo>
                    <a:pt x="13035" y="4828"/>
                    <a:pt x="13149" y="4942"/>
                    <a:pt x="13291" y="4942"/>
                  </a:cubicBezTo>
                  <a:cubicBezTo>
                    <a:pt x="13461" y="4913"/>
                    <a:pt x="13603" y="4771"/>
                    <a:pt x="13575" y="4601"/>
                  </a:cubicBezTo>
                  <a:cubicBezTo>
                    <a:pt x="13575" y="4459"/>
                    <a:pt x="13461" y="4345"/>
                    <a:pt x="13291" y="4345"/>
                  </a:cubicBezTo>
                  <a:close/>
                  <a:moveTo>
                    <a:pt x="23529" y="4482"/>
                  </a:moveTo>
                  <a:cubicBezTo>
                    <a:pt x="23515" y="4482"/>
                    <a:pt x="23501" y="4484"/>
                    <a:pt x="23486" y="4487"/>
                  </a:cubicBezTo>
                  <a:cubicBezTo>
                    <a:pt x="23471" y="4484"/>
                    <a:pt x="23457" y="4483"/>
                    <a:pt x="23443" y="4483"/>
                  </a:cubicBezTo>
                  <a:cubicBezTo>
                    <a:pt x="23322" y="4483"/>
                    <a:pt x="23230" y="4587"/>
                    <a:pt x="23230" y="4715"/>
                  </a:cubicBezTo>
                  <a:lnTo>
                    <a:pt x="23259" y="4715"/>
                  </a:lnTo>
                  <a:cubicBezTo>
                    <a:pt x="23230" y="4857"/>
                    <a:pt x="23344" y="4942"/>
                    <a:pt x="23458" y="4942"/>
                  </a:cubicBezTo>
                  <a:cubicBezTo>
                    <a:pt x="23628" y="4942"/>
                    <a:pt x="23742" y="4828"/>
                    <a:pt x="23713" y="4658"/>
                  </a:cubicBezTo>
                  <a:cubicBezTo>
                    <a:pt x="23689" y="4559"/>
                    <a:pt x="23621" y="4482"/>
                    <a:pt x="23529" y="4482"/>
                  </a:cubicBezTo>
                  <a:close/>
                  <a:moveTo>
                    <a:pt x="19604" y="4316"/>
                  </a:moveTo>
                  <a:cubicBezTo>
                    <a:pt x="19550" y="4316"/>
                    <a:pt x="19490" y="4347"/>
                    <a:pt x="19453" y="4402"/>
                  </a:cubicBezTo>
                  <a:cubicBezTo>
                    <a:pt x="19311" y="4601"/>
                    <a:pt x="19397" y="4885"/>
                    <a:pt x="19595" y="4999"/>
                  </a:cubicBezTo>
                  <a:cubicBezTo>
                    <a:pt x="19613" y="5002"/>
                    <a:pt x="19631" y="5003"/>
                    <a:pt x="19648" y="5003"/>
                  </a:cubicBezTo>
                  <a:cubicBezTo>
                    <a:pt x="19799" y="5003"/>
                    <a:pt x="19939" y="4896"/>
                    <a:pt x="19965" y="4743"/>
                  </a:cubicBezTo>
                  <a:cubicBezTo>
                    <a:pt x="19936" y="4573"/>
                    <a:pt x="19851" y="4431"/>
                    <a:pt x="19709" y="4345"/>
                  </a:cubicBezTo>
                  <a:lnTo>
                    <a:pt x="19681" y="4345"/>
                  </a:lnTo>
                  <a:cubicBezTo>
                    <a:pt x="19660" y="4325"/>
                    <a:pt x="19633" y="4316"/>
                    <a:pt x="19604" y="4316"/>
                  </a:cubicBezTo>
                  <a:close/>
                  <a:moveTo>
                    <a:pt x="9594" y="4852"/>
                  </a:moveTo>
                  <a:cubicBezTo>
                    <a:pt x="9577" y="4852"/>
                    <a:pt x="9560" y="4854"/>
                    <a:pt x="9542" y="4857"/>
                  </a:cubicBezTo>
                  <a:cubicBezTo>
                    <a:pt x="9429" y="4857"/>
                    <a:pt x="9343" y="4970"/>
                    <a:pt x="9372" y="5084"/>
                  </a:cubicBezTo>
                  <a:cubicBezTo>
                    <a:pt x="9372" y="5226"/>
                    <a:pt x="9457" y="5283"/>
                    <a:pt x="9599" y="5339"/>
                  </a:cubicBezTo>
                  <a:cubicBezTo>
                    <a:pt x="9684" y="5311"/>
                    <a:pt x="9798" y="5226"/>
                    <a:pt x="9798" y="5112"/>
                  </a:cubicBezTo>
                  <a:lnTo>
                    <a:pt x="9826" y="5084"/>
                  </a:lnTo>
                  <a:cubicBezTo>
                    <a:pt x="9826" y="4957"/>
                    <a:pt x="9735" y="4852"/>
                    <a:pt x="9594" y="4852"/>
                  </a:cubicBezTo>
                  <a:close/>
                  <a:moveTo>
                    <a:pt x="7895" y="4686"/>
                  </a:moveTo>
                  <a:cubicBezTo>
                    <a:pt x="7753" y="4686"/>
                    <a:pt x="7639" y="4771"/>
                    <a:pt x="7583" y="4913"/>
                  </a:cubicBezTo>
                  <a:cubicBezTo>
                    <a:pt x="7526" y="5027"/>
                    <a:pt x="7526" y="5197"/>
                    <a:pt x="7639" y="5283"/>
                  </a:cubicBezTo>
                  <a:cubicBezTo>
                    <a:pt x="7691" y="5347"/>
                    <a:pt x="7759" y="5376"/>
                    <a:pt x="7827" y="5376"/>
                  </a:cubicBezTo>
                  <a:cubicBezTo>
                    <a:pt x="7909" y="5376"/>
                    <a:pt x="7990" y="5332"/>
                    <a:pt x="8037" y="5254"/>
                  </a:cubicBezTo>
                  <a:cubicBezTo>
                    <a:pt x="8065" y="5197"/>
                    <a:pt x="8094" y="5112"/>
                    <a:pt x="8122" y="5055"/>
                  </a:cubicBezTo>
                  <a:cubicBezTo>
                    <a:pt x="8094" y="4970"/>
                    <a:pt x="8094" y="4885"/>
                    <a:pt x="8065" y="4771"/>
                  </a:cubicBezTo>
                  <a:lnTo>
                    <a:pt x="8065" y="4800"/>
                  </a:lnTo>
                  <a:cubicBezTo>
                    <a:pt x="8037" y="4715"/>
                    <a:pt x="7980" y="4686"/>
                    <a:pt x="7895" y="4686"/>
                  </a:cubicBezTo>
                  <a:close/>
                  <a:moveTo>
                    <a:pt x="3173" y="4924"/>
                  </a:moveTo>
                  <a:cubicBezTo>
                    <a:pt x="3059" y="4924"/>
                    <a:pt x="2954" y="5001"/>
                    <a:pt x="2954" y="5112"/>
                  </a:cubicBezTo>
                  <a:cubicBezTo>
                    <a:pt x="2897" y="5283"/>
                    <a:pt x="2982" y="5453"/>
                    <a:pt x="3152" y="5510"/>
                  </a:cubicBezTo>
                  <a:cubicBezTo>
                    <a:pt x="3294" y="5510"/>
                    <a:pt x="3436" y="5396"/>
                    <a:pt x="3436" y="5254"/>
                  </a:cubicBezTo>
                  <a:cubicBezTo>
                    <a:pt x="3465" y="5112"/>
                    <a:pt x="3408" y="4970"/>
                    <a:pt x="3266" y="4942"/>
                  </a:cubicBezTo>
                  <a:cubicBezTo>
                    <a:pt x="3236" y="4930"/>
                    <a:pt x="3204" y="4924"/>
                    <a:pt x="3173" y="4924"/>
                  </a:cubicBezTo>
                  <a:close/>
                  <a:moveTo>
                    <a:pt x="355" y="5108"/>
                  </a:moveTo>
                  <a:cubicBezTo>
                    <a:pt x="341" y="5108"/>
                    <a:pt x="327" y="5109"/>
                    <a:pt x="312" y="5112"/>
                  </a:cubicBezTo>
                  <a:cubicBezTo>
                    <a:pt x="142" y="5141"/>
                    <a:pt x="0" y="5283"/>
                    <a:pt x="28" y="5453"/>
                  </a:cubicBezTo>
                  <a:cubicBezTo>
                    <a:pt x="28" y="5595"/>
                    <a:pt x="170" y="5709"/>
                    <a:pt x="312" y="5737"/>
                  </a:cubicBezTo>
                  <a:lnTo>
                    <a:pt x="312" y="5709"/>
                  </a:lnTo>
                  <a:cubicBezTo>
                    <a:pt x="483" y="5680"/>
                    <a:pt x="625" y="5538"/>
                    <a:pt x="596" y="5368"/>
                  </a:cubicBezTo>
                  <a:cubicBezTo>
                    <a:pt x="571" y="5215"/>
                    <a:pt x="477" y="5108"/>
                    <a:pt x="355" y="5108"/>
                  </a:cubicBezTo>
                  <a:close/>
                  <a:moveTo>
                    <a:pt x="25020" y="5368"/>
                  </a:moveTo>
                  <a:cubicBezTo>
                    <a:pt x="24906" y="5396"/>
                    <a:pt x="24821" y="5481"/>
                    <a:pt x="24821" y="5623"/>
                  </a:cubicBezTo>
                  <a:cubicBezTo>
                    <a:pt x="24821" y="5737"/>
                    <a:pt x="24934" y="5879"/>
                    <a:pt x="25048" y="5879"/>
                  </a:cubicBezTo>
                  <a:cubicBezTo>
                    <a:pt x="25190" y="5851"/>
                    <a:pt x="25304" y="5737"/>
                    <a:pt x="25304" y="5595"/>
                  </a:cubicBezTo>
                  <a:cubicBezTo>
                    <a:pt x="25279" y="5471"/>
                    <a:pt x="25189" y="5391"/>
                    <a:pt x="25073" y="5391"/>
                  </a:cubicBezTo>
                  <a:cubicBezTo>
                    <a:pt x="25056" y="5391"/>
                    <a:pt x="25038" y="5393"/>
                    <a:pt x="25020" y="5396"/>
                  </a:cubicBezTo>
                  <a:lnTo>
                    <a:pt x="25020" y="5368"/>
                  </a:lnTo>
                  <a:close/>
                  <a:moveTo>
                    <a:pt x="22009" y="5851"/>
                  </a:moveTo>
                  <a:cubicBezTo>
                    <a:pt x="21839" y="5879"/>
                    <a:pt x="21754" y="5993"/>
                    <a:pt x="21754" y="6135"/>
                  </a:cubicBezTo>
                  <a:cubicBezTo>
                    <a:pt x="21754" y="6248"/>
                    <a:pt x="21867" y="6362"/>
                    <a:pt x="21981" y="6362"/>
                  </a:cubicBezTo>
                  <a:cubicBezTo>
                    <a:pt x="21996" y="6365"/>
                    <a:pt x="22010" y="6366"/>
                    <a:pt x="22025" y="6366"/>
                  </a:cubicBezTo>
                  <a:cubicBezTo>
                    <a:pt x="22151" y="6366"/>
                    <a:pt x="22265" y="6262"/>
                    <a:pt x="22265" y="6135"/>
                  </a:cubicBezTo>
                  <a:cubicBezTo>
                    <a:pt x="22265" y="5993"/>
                    <a:pt x="22151" y="5851"/>
                    <a:pt x="22009" y="5851"/>
                  </a:cubicBezTo>
                  <a:close/>
                  <a:moveTo>
                    <a:pt x="12865" y="5964"/>
                  </a:moveTo>
                  <a:cubicBezTo>
                    <a:pt x="12723" y="5993"/>
                    <a:pt x="12609" y="6106"/>
                    <a:pt x="12638" y="6248"/>
                  </a:cubicBezTo>
                  <a:cubicBezTo>
                    <a:pt x="12638" y="6375"/>
                    <a:pt x="12752" y="6480"/>
                    <a:pt x="12877" y="6480"/>
                  </a:cubicBezTo>
                  <a:cubicBezTo>
                    <a:pt x="12892" y="6480"/>
                    <a:pt x="12907" y="6478"/>
                    <a:pt x="12922" y="6475"/>
                  </a:cubicBezTo>
                  <a:cubicBezTo>
                    <a:pt x="13035" y="6447"/>
                    <a:pt x="13120" y="6333"/>
                    <a:pt x="13120" y="6220"/>
                  </a:cubicBezTo>
                  <a:cubicBezTo>
                    <a:pt x="13120" y="6078"/>
                    <a:pt x="13007" y="5964"/>
                    <a:pt x="12865" y="5964"/>
                  </a:cubicBezTo>
                  <a:close/>
                  <a:moveTo>
                    <a:pt x="1903" y="6106"/>
                  </a:moveTo>
                  <a:cubicBezTo>
                    <a:pt x="1789" y="6135"/>
                    <a:pt x="1704" y="6277"/>
                    <a:pt x="1704" y="6390"/>
                  </a:cubicBezTo>
                  <a:cubicBezTo>
                    <a:pt x="1704" y="6589"/>
                    <a:pt x="1846" y="6759"/>
                    <a:pt x="2045" y="6788"/>
                  </a:cubicBezTo>
                  <a:cubicBezTo>
                    <a:pt x="2215" y="6759"/>
                    <a:pt x="2329" y="6646"/>
                    <a:pt x="2357" y="6475"/>
                  </a:cubicBezTo>
                  <a:cubicBezTo>
                    <a:pt x="2357" y="6305"/>
                    <a:pt x="2102" y="6106"/>
                    <a:pt x="1903" y="6106"/>
                  </a:cubicBezTo>
                  <a:close/>
                  <a:moveTo>
                    <a:pt x="10678" y="6277"/>
                  </a:moveTo>
                  <a:cubicBezTo>
                    <a:pt x="10536" y="6277"/>
                    <a:pt x="10422" y="6390"/>
                    <a:pt x="10422" y="6561"/>
                  </a:cubicBezTo>
                  <a:cubicBezTo>
                    <a:pt x="10451" y="6674"/>
                    <a:pt x="10536" y="6759"/>
                    <a:pt x="10650" y="6788"/>
                  </a:cubicBezTo>
                  <a:cubicBezTo>
                    <a:pt x="10820" y="6788"/>
                    <a:pt x="10934" y="6674"/>
                    <a:pt x="10934" y="6532"/>
                  </a:cubicBezTo>
                  <a:cubicBezTo>
                    <a:pt x="10962" y="6390"/>
                    <a:pt x="10820" y="6277"/>
                    <a:pt x="10678" y="6277"/>
                  </a:cubicBezTo>
                  <a:close/>
                  <a:moveTo>
                    <a:pt x="20140" y="6386"/>
                  </a:moveTo>
                  <a:cubicBezTo>
                    <a:pt x="19999" y="6386"/>
                    <a:pt x="19908" y="6490"/>
                    <a:pt x="19908" y="6617"/>
                  </a:cubicBezTo>
                  <a:cubicBezTo>
                    <a:pt x="19908" y="6753"/>
                    <a:pt x="20011" y="6888"/>
                    <a:pt x="20168" y="6900"/>
                  </a:cubicBezTo>
                  <a:lnTo>
                    <a:pt x="20168" y="6900"/>
                  </a:lnTo>
                  <a:cubicBezTo>
                    <a:pt x="20308" y="6871"/>
                    <a:pt x="20419" y="6758"/>
                    <a:pt x="20419" y="6617"/>
                  </a:cubicBezTo>
                  <a:cubicBezTo>
                    <a:pt x="20391" y="6475"/>
                    <a:pt x="20305" y="6390"/>
                    <a:pt x="20192" y="6390"/>
                  </a:cubicBezTo>
                  <a:cubicBezTo>
                    <a:pt x="20174" y="6387"/>
                    <a:pt x="20157" y="6386"/>
                    <a:pt x="20140" y="6386"/>
                  </a:cubicBezTo>
                  <a:close/>
                  <a:moveTo>
                    <a:pt x="4799" y="6305"/>
                  </a:moveTo>
                  <a:cubicBezTo>
                    <a:pt x="4658" y="6305"/>
                    <a:pt x="4516" y="6419"/>
                    <a:pt x="4516" y="6589"/>
                  </a:cubicBezTo>
                  <a:cubicBezTo>
                    <a:pt x="4487" y="6731"/>
                    <a:pt x="4572" y="6873"/>
                    <a:pt x="4714" y="6901"/>
                  </a:cubicBezTo>
                  <a:cubicBezTo>
                    <a:pt x="4885" y="6901"/>
                    <a:pt x="5055" y="6759"/>
                    <a:pt x="5055" y="6589"/>
                  </a:cubicBezTo>
                  <a:cubicBezTo>
                    <a:pt x="5055" y="6447"/>
                    <a:pt x="4941" y="6333"/>
                    <a:pt x="4799" y="6305"/>
                  </a:cubicBezTo>
                  <a:close/>
                  <a:moveTo>
                    <a:pt x="20168" y="6900"/>
                  </a:moveTo>
                  <a:cubicBezTo>
                    <a:pt x="20166" y="6901"/>
                    <a:pt x="20165" y="6901"/>
                    <a:pt x="20163" y="6901"/>
                  </a:cubicBezTo>
                  <a:lnTo>
                    <a:pt x="20192" y="6901"/>
                  </a:lnTo>
                  <a:cubicBezTo>
                    <a:pt x="20184" y="6901"/>
                    <a:pt x="20176" y="6901"/>
                    <a:pt x="20168" y="6900"/>
                  </a:cubicBezTo>
                  <a:close/>
                  <a:moveTo>
                    <a:pt x="7412" y="6561"/>
                  </a:moveTo>
                  <a:cubicBezTo>
                    <a:pt x="7270" y="6561"/>
                    <a:pt x="7157" y="6703"/>
                    <a:pt x="7157" y="6845"/>
                  </a:cubicBezTo>
                  <a:cubicBezTo>
                    <a:pt x="7185" y="6987"/>
                    <a:pt x="7299" y="7072"/>
                    <a:pt x="7441" y="7072"/>
                  </a:cubicBezTo>
                  <a:cubicBezTo>
                    <a:pt x="7583" y="7072"/>
                    <a:pt x="7696" y="6930"/>
                    <a:pt x="7696" y="6788"/>
                  </a:cubicBezTo>
                  <a:cubicBezTo>
                    <a:pt x="7668" y="6646"/>
                    <a:pt x="7554" y="6561"/>
                    <a:pt x="7412" y="6561"/>
                  </a:cubicBezTo>
                  <a:close/>
                  <a:moveTo>
                    <a:pt x="1051" y="7185"/>
                  </a:moveTo>
                  <a:lnTo>
                    <a:pt x="1051" y="7185"/>
                  </a:lnTo>
                  <a:cubicBezTo>
                    <a:pt x="880" y="7214"/>
                    <a:pt x="795" y="7356"/>
                    <a:pt x="824" y="7498"/>
                  </a:cubicBezTo>
                  <a:cubicBezTo>
                    <a:pt x="824" y="7640"/>
                    <a:pt x="937" y="7753"/>
                    <a:pt x="1079" y="7782"/>
                  </a:cubicBezTo>
                  <a:cubicBezTo>
                    <a:pt x="1250" y="7753"/>
                    <a:pt x="1392" y="7611"/>
                    <a:pt x="1392" y="7441"/>
                  </a:cubicBezTo>
                  <a:cubicBezTo>
                    <a:pt x="1368" y="7301"/>
                    <a:pt x="1249" y="7199"/>
                    <a:pt x="1112" y="7199"/>
                  </a:cubicBezTo>
                  <a:cubicBezTo>
                    <a:pt x="1083" y="7199"/>
                    <a:pt x="1053" y="7204"/>
                    <a:pt x="1022" y="7214"/>
                  </a:cubicBezTo>
                  <a:lnTo>
                    <a:pt x="1051" y="7185"/>
                  </a:lnTo>
                  <a:close/>
                  <a:moveTo>
                    <a:pt x="24203" y="7550"/>
                  </a:moveTo>
                  <a:cubicBezTo>
                    <a:pt x="24192" y="7550"/>
                    <a:pt x="24180" y="7552"/>
                    <a:pt x="24168" y="7555"/>
                  </a:cubicBezTo>
                  <a:cubicBezTo>
                    <a:pt x="24054" y="7555"/>
                    <a:pt x="23969" y="7668"/>
                    <a:pt x="23969" y="7782"/>
                  </a:cubicBezTo>
                  <a:cubicBezTo>
                    <a:pt x="23969" y="7924"/>
                    <a:pt x="24054" y="8037"/>
                    <a:pt x="24168" y="8037"/>
                  </a:cubicBezTo>
                  <a:cubicBezTo>
                    <a:pt x="24310" y="8009"/>
                    <a:pt x="24395" y="7895"/>
                    <a:pt x="24395" y="7753"/>
                  </a:cubicBezTo>
                  <a:cubicBezTo>
                    <a:pt x="24395" y="7652"/>
                    <a:pt x="24304" y="7550"/>
                    <a:pt x="24203" y="7550"/>
                  </a:cubicBezTo>
                  <a:close/>
                  <a:moveTo>
                    <a:pt x="9145" y="7668"/>
                  </a:moveTo>
                  <a:cubicBezTo>
                    <a:pt x="9003" y="7668"/>
                    <a:pt x="8917" y="7753"/>
                    <a:pt x="8889" y="7895"/>
                  </a:cubicBezTo>
                  <a:cubicBezTo>
                    <a:pt x="8861" y="8037"/>
                    <a:pt x="8946" y="8179"/>
                    <a:pt x="9116" y="8208"/>
                  </a:cubicBezTo>
                  <a:cubicBezTo>
                    <a:pt x="9134" y="8211"/>
                    <a:pt x="9152" y="8213"/>
                    <a:pt x="9170" y="8213"/>
                  </a:cubicBezTo>
                  <a:cubicBezTo>
                    <a:pt x="9292" y="8213"/>
                    <a:pt x="9400" y="8129"/>
                    <a:pt x="9400" y="7981"/>
                  </a:cubicBezTo>
                  <a:cubicBezTo>
                    <a:pt x="9429" y="7839"/>
                    <a:pt x="9287" y="7697"/>
                    <a:pt x="9145" y="7668"/>
                  </a:cubicBezTo>
                  <a:close/>
                  <a:moveTo>
                    <a:pt x="11757" y="7697"/>
                  </a:moveTo>
                  <a:cubicBezTo>
                    <a:pt x="11587" y="7697"/>
                    <a:pt x="11416" y="7810"/>
                    <a:pt x="11388" y="7981"/>
                  </a:cubicBezTo>
                  <a:cubicBezTo>
                    <a:pt x="11388" y="8151"/>
                    <a:pt x="11502" y="8321"/>
                    <a:pt x="11672" y="8350"/>
                  </a:cubicBezTo>
                  <a:cubicBezTo>
                    <a:pt x="11871" y="8321"/>
                    <a:pt x="12013" y="8151"/>
                    <a:pt x="12013" y="7952"/>
                  </a:cubicBezTo>
                  <a:lnTo>
                    <a:pt x="12041" y="7952"/>
                  </a:lnTo>
                  <a:cubicBezTo>
                    <a:pt x="12013" y="7810"/>
                    <a:pt x="11899" y="7725"/>
                    <a:pt x="11757" y="7697"/>
                  </a:cubicBezTo>
                  <a:close/>
                  <a:moveTo>
                    <a:pt x="22432" y="7854"/>
                  </a:moveTo>
                  <a:cubicBezTo>
                    <a:pt x="22274" y="7854"/>
                    <a:pt x="22151" y="7978"/>
                    <a:pt x="22151" y="8122"/>
                  </a:cubicBezTo>
                  <a:cubicBezTo>
                    <a:pt x="22151" y="8236"/>
                    <a:pt x="22265" y="8350"/>
                    <a:pt x="22378" y="8350"/>
                  </a:cubicBezTo>
                  <a:cubicBezTo>
                    <a:pt x="22396" y="8353"/>
                    <a:pt x="22415" y="8355"/>
                    <a:pt x="22432" y="8355"/>
                  </a:cubicBezTo>
                  <a:cubicBezTo>
                    <a:pt x="22555" y="8355"/>
                    <a:pt x="22666" y="8271"/>
                    <a:pt x="22691" y="8122"/>
                  </a:cubicBezTo>
                  <a:cubicBezTo>
                    <a:pt x="22719" y="8009"/>
                    <a:pt x="22634" y="7895"/>
                    <a:pt x="22520" y="7867"/>
                  </a:cubicBezTo>
                  <a:cubicBezTo>
                    <a:pt x="22490" y="7858"/>
                    <a:pt x="22460" y="7854"/>
                    <a:pt x="22432" y="7854"/>
                  </a:cubicBezTo>
                  <a:close/>
                  <a:moveTo>
                    <a:pt x="25559" y="7753"/>
                  </a:moveTo>
                  <a:cubicBezTo>
                    <a:pt x="25389" y="7753"/>
                    <a:pt x="25218" y="7924"/>
                    <a:pt x="25247" y="8122"/>
                  </a:cubicBezTo>
                  <a:cubicBezTo>
                    <a:pt x="25275" y="8293"/>
                    <a:pt x="25417" y="8406"/>
                    <a:pt x="25616" y="8406"/>
                  </a:cubicBezTo>
                  <a:cubicBezTo>
                    <a:pt x="25786" y="8378"/>
                    <a:pt x="25900" y="8208"/>
                    <a:pt x="25900" y="8037"/>
                  </a:cubicBezTo>
                  <a:cubicBezTo>
                    <a:pt x="25900" y="7867"/>
                    <a:pt x="25730" y="7753"/>
                    <a:pt x="25559" y="7753"/>
                  </a:cubicBezTo>
                  <a:close/>
                  <a:moveTo>
                    <a:pt x="3152" y="8321"/>
                  </a:moveTo>
                  <a:cubicBezTo>
                    <a:pt x="3010" y="8321"/>
                    <a:pt x="2897" y="8435"/>
                    <a:pt x="2897" y="8577"/>
                  </a:cubicBezTo>
                  <a:cubicBezTo>
                    <a:pt x="2897" y="8719"/>
                    <a:pt x="3039" y="8832"/>
                    <a:pt x="3181" y="8832"/>
                  </a:cubicBezTo>
                  <a:cubicBezTo>
                    <a:pt x="3294" y="8832"/>
                    <a:pt x="3380" y="8719"/>
                    <a:pt x="3408" y="8605"/>
                  </a:cubicBezTo>
                  <a:cubicBezTo>
                    <a:pt x="3408" y="8463"/>
                    <a:pt x="3294" y="8350"/>
                    <a:pt x="3152" y="8350"/>
                  </a:cubicBezTo>
                  <a:lnTo>
                    <a:pt x="3152" y="8321"/>
                  </a:lnTo>
                  <a:close/>
                  <a:moveTo>
                    <a:pt x="6620" y="8601"/>
                  </a:moveTo>
                  <a:cubicBezTo>
                    <a:pt x="6601" y="8601"/>
                    <a:pt x="6581" y="8602"/>
                    <a:pt x="6560" y="8605"/>
                  </a:cubicBezTo>
                  <a:cubicBezTo>
                    <a:pt x="6418" y="8634"/>
                    <a:pt x="6333" y="8747"/>
                    <a:pt x="6333" y="8889"/>
                  </a:cubicBezTo>
                  <a:cubicBezTo>
                    <a:pt x="6333" y="9060"/>
                    <a:pt x="6475" y="9202"/>
                    <a:pt x="6645" y="9202"/>
                  </a:cubicBezTo>
                  <a:cubicBezTo>
                    <a:pt x="6816" y="9173"/>
                    <a:pt x="6929" y="9031"/>
                    <a:pt x="6958" y="8889"/>
                  </a:cubicBezTo>
                  <a:cubicBezTo>
                    <a:pt x="6932" y="8711"/>
                    <a:pt x="6792" y="8601"/>
                    <a:pt x="6620" y="8601"/>
                  </a:cubicBezTo>
                  <a:close/>
                  <a:moveTo>
                    <a:pt x="4771" y="8605"/>
                  </a:moveTo>
                  <a:cubicBezTo>
                    <a:pt x="4601" y="8605"/>
                    <a:pt x="4487" y="8747"/>
                    <a:pt x="4487" y="8918"/>
                  </a:cubicBezTo>
                  <a:cubicBezTo>
                    <a:pt x="4487" y="9073"/>
                    <a:pt x="4606" y="9205"/>
                    <a:pt x="4756" y="9205"/>
                  </a:cubicBezTo>
                  <a:cubicBezTo>
                    <a:pt x="4770" y="9205"/>
                    <a:pt x="4785" y="9204"/>
                    <a:pt x="4799" y="9202"/>
                  </a:cubicBezTo>
                  <a:cubicBezTo>
                    <a:pt x="4817" y="9204"/>
                    <a:pt x="4833" y="9205"/>
                    <a:pt x="4850" y="9205"/>
                  </a:cubicBezTo>
                  <a:cubicBezTo>
                    <a:pt x="5022" y="9205"/>
                    <a:pt x="5138" y="9073"/>
                    <a:pt x="5112" y="8918"/>
                  </a:cubicBezTo>
                  <a:cubicBezTo>
                    <a:pt x="5112" y="8747"/>
                    <a:pt x="4970" y="8605"/>
                    <a:pt x="4771" y="8605"/>
                  </a:cubicBezTo>
                  <a:close/>
                  <a:moveTo>
                    <a:pt x="20703" y="8974"/>
                  </a:moveTo>
                  <a:cubicBezTo>
                    <a:pt x="20561" y="8974"/>
                    <a:pt x="20447" y="9116"/>
                    <a:pt x="20476" y="9202"/>
                  </a:cubicBezTo>
                  <a:lnTo>
                    <a:pt x="20504" y="9202"/>
                  </a:lnTo>
                  <a:cubicBezTo>
                    <a:pt x="20504" y="9315"/>
                    <a:pt x="20618" y="9400"/>
                    <a:pt x="20731" y="9400"/>
                  </a:cubicBezTo>
                  <a:cubicBezTo>
                    <a:pt x="20816" y="9372"/>
                    <a:pt x="20902" y="9315"/>
                    <a:pt x="20902" y="9202"/>
                  </a:cubicBezTo>
                  <a:cubicBezTo>
                    <a:pt x="20902" y="9088"/>
                    <a:pt x="20816" y="8974"/>
                    <a:pt x="20703" y="8974"/>
                  </a:cubicBezTo>
                  <a:close/>
                  <a:moveTo>
                    <a:pt x="27093" y="8918"/>
                  </a:moveTo>
                  <a:lnTo>
                    <a:pt x="27093" y="8946"/>
                  </a:lnTo>
                  <a:cubicBezTo>
                    <a:pt x="26894" y="8946"/>
                    <a:pt x="26752" y="9145"/>
                    <a:pt x="26752" y="9315"/>
                  </a:cubicBezTo>
                  <a:cubicBezTo>
                    <a:pt x="26752" y="9497"/>
                    <a:pt x="26871" y="9631"/>
                    <a:pt x="27021" y="9631"/>
                  </a:cubicBezTo>
                  <a:cubicBezTo>
                    <a:pt x="27035" y="9631"/>
                    <a:pt x="27050" y="9630"/>
                    <a:pt x="27064" y="9628"/>
                  </a:cubicBezTo>
                  <a:cubicBezTo>
                    <a:pt x="27263" y="9628"/>
                    <a:pt x="27405" y="9457"/>
                    <a:pt x="27405" y="9258"/>
                  </a:cubicBezTo>
                  <a:cubicBezTo>
                    <a:pt x="27405" y="9088"/>
                    <a:pt x="27263" y="8946"/>
                    <a:pt x="27093" y="8918"/>
                  </a:cubicBezTo>
                  <a:close/>
                  <a:moveTo>
                    <a:pt x="7980" y="9230"/>
                  </a:moveTo>
                  <a:cubicBezTo>
                    <a:pt x="7810" y="9230"/>
                    <a:pt x="7668" y="9372"/>
                    <a:pt x="7668" y="9542"/>
                  </a:cubicBezTo>
                  <a:cubicBezTo>
                    <a:pt x="7668" y="9684"/>
                    <a:pt x="7781" y="9798"/>
                    <a:pt x="7923" y="9826"/>
                  </a:cubicBezTo>
                  <a:cubicBezTo>
                    <a:pt x="7938" y="9829"/>
                    <a:pt x="7953" y="9831"/>
                    <a:pt x="7968" y="9831"/>
                  </a:cubicBezTo>
                  <a:cubicBezTo>
                    <a:pt x="8099" y="9831"/>
                    <a:pt x="8236" y="9724"/>
                    <a:pt x="8236" y="9571"/>
                  </a:cubicBezTo>
                  <a:cubicBezTo>
                    <a:pt x="8264" y="9400"/>
                    <a:pt x="8122" y="9258"/>
                    <a:pt x="7980" y="9230"/>
                  </a:cubicBezTo>
                  <a:close/>
                  <a:moveTo>
                    <a:pt x="10067" y="9333"/>
                  </a:moveTo>
                  <a:cubicBezTo>
                    <a:pt x="9961" y="9333"/>
                    <a:pt x="9863" y="9370"/>
                    <a:pt x="9798" y="9457"/>
                  </a:cubicBezTo>
                  <a:cubicBezTo>
                    <a:pt x="9684" y="9542"/>
                    <a:pt x="9627" y="9684"/>
                    <a:pt x="9713" y="9798"/>
                  </a:cubicBezTo>
                  <a:cubicBezTo>
                    <a:pt x="9766" y="9887"/>
                    <a:pt x="9863" y="9931"/>
                    <a:pt x="9964" y="9931"/>
                  </a:cubicBezTo>
                  <a:cubicBezTo>
                    <a:pt x="10024" y="9931"/>
                    <a:pt x="10085" y="9915"/>
                    <a:pt x="10138" y="9883"/>
                  </a:cubicBezTo>
                  <a:cubicBezTo>
                    <a:pt x="10280" y="9741"/>
                    <a:pt x="10366" y="9571"/>
                    <a:pt x="10337" y="9400"/>
                  </a:cubicBezTo>
                  <a:cubicBezTo>
                    <a:pt x="10337" y="9400"/>
                    <a:pt x="10280" y="9372"/>
                    <a:pt x="10167" y="9344"/>
                  </a:cubicBezTo>
                  <a:cubicBezTo>
                    <a:pt x="10133" y="9337"/>
                    <a:pt x="10100" y="9333"/>
                    <a:pt x="10067" y="9333"/>
                  </a:cubicBezTo>
                  <a:close/>
                  <a:moveTo>
                    <a:pt x="3263" y="9538"/>
                  </a:moveTo>
                  <a:cubicBezTo>
                    <a:pt x="3096" y="9538"/>
                    <a:pt x="2976" y="9645"/>
                    <a:pt x="2925" y="9798"/>
                  </a:cubicBezTo>
                  <a:cubicBezTo>
                    <a:pt x="2897" y="9940"/>
                    <a:pt x="3010" y="10082"/>
                    <a:pt x="3152" y="10110"/>
                  </a:cubicBezTo>
                  <a:cubicBezTo>
                    <a:pt x="3167" y="10113"/>
                    <a:pt x="3182" y="10114"/>
                    <a:pt x="3196" y="10114"/>
                  </a:cubicBezTo>
                  <a:cubicBezTo>
                    <a:pt x="3379" y="10114"/>
                    <a:pt x="3550" y="9952"/>
                    <a:pt x="3550" y="9741"/>
                  </a:cubicBezTo>
                  <a:cubicBezTo>
                    <a:pt x="3550" y="9628"/>
                    <a:pt x="3465" y="9542"/>
                    <a:pt x="3323" y="9542"/>
                  </a:cubicBezTo>
                  <a:cubicBezTo>
                    <a:pt x="3302" y="9540"/>
                    <a:pt x="3282" y="9538"/>
                    <a:pt x="3263" y="9538"/>
                  </a:cubicBezTo>
                  <a:close/>
                  <a:moveTo>
                    <a:pt x="24111" y="9656"/>
                  </a:moveTo>
                  <a:lnTo>
                    <a:pt x="24111" y="9684"/>
                  </a:lnTo>
                  <a:cubicBezTo>
                    <a:pt x="24089" y="9681"/>
                    <a:pt x="24068" y="9679"/>
                    <a:pt x="24047" y="9679"/>
                  </a:cubicBezTo>
                  <a:cubicBezTo>
                    <a:pt x="23906" y="9679"/>
                    <a:pt x="23795" y="9763"/>
                    <a:pt x="23770" y="9912"/>
                  </a:cubicBezTo>
                  <a:cubicBezTo>
                    <a:pt x="23713" y="10054"/>
                    <a:pt x="23827" y="10224"/>
                    <a:pt x="23997" y="10252"/>
                  </a:cubicBezTo>
                  <a:cubicBezTo>
                    <a:pt x="24015" y="10256"/>
                    <a:pt x="24034" y="10258"/>
                    <a:pt x="24052" y="10258"/>
                  </a:cubicBezTo>
                  <a:cubicBezTo>
                    <a:pt x="24180" y="10258"/>
                    <a:pt x="24313" y="10174"/>
                    <a:pt x="24338" y="10025"/>
                  </a:cubicBezTo>
                  <a:cubicBezTo>
                    <a:pt x="24395" y="9855"/>
                    <a:pt x="24281" y="9684"/>
                    <a:pt x="24111" y="9656"/>
                  </a:cubicBezTo>
                  <a:close/>
                  <a:moveTo>
                    <a:pt x="21579" y="9879"/>
                  </a:moveTo>
                  <a:cubicBezTo>
                    <a:pt x="21562" y="9879"/>
                    <a:pt x="21544" y="9880"/>
                    <a:pt x="21526" y="9883"/>
                  </a:cubicBezTo>
                  <a:cubicBezTo>
                    <a:pt x="21384" y="9883"/>
                    <a:pt x="21271" y="10025"/>
                    <a:pt x="21271" y="10167"/>
                  </a:cubicBezTo>
                  <a:cubicBezTo>
                    <a:pt x="21297" y="10323"/>
                    <a:pt x="21441" y="10455"/>
                    <a:pt x="21596" y="10455"/>
                  </a:cubicBezTo>
                  <a:cubicBezTo>
                    <a:pt x="21611" y="10455"/>
                    <a:pt x="21625" y="10454"/>
                    <a:pt x="21640" y="10451"/>
                  </a:cubicBezTo>
                  <a:cubicBezTo>
                    <a:pt x="21754" y="10394"/>
                    <a:pt x="21867" y="10252"/>
                    <a:pt x="21867" y="10110"/>
                  </a:cubicBezTo>
                  <a:cubicBezTo>
                    <a:pt x="21842" y="9983"/>
                    <a:pt x="21725" y="9879"/>
                    <a:pt x="21579" y="9879"/>
                  </a:cubicBezTo>
                  <a:close/>
                  <a:moveTo>
                    <a:pt x="25900" y="9968"/>
                  </a:moveTo>
                  <a:cubicBezTo>
                    <a:pt x="25730" y="9968"/>
                    <a:pt x="25644" y="10110"/>
                    <a:pt x="25673" y="10281"/>
                  </a:cubicBezTo>
                  <a:lnTo>
                    <a:pt x="25673" y="10252"/>
                  </a:lnTo>
                  <a:cubicBezTo>
                    <a:pt x="25673" y="10394"/>
                    <a:pt x="25758" y="10480"/>
                    <a:pt x="25900" y="10480"/>
                  </a:cubicBezTo>
                  <a:cubicBezTo>
                    <a:pt x="26042" y="10480"/>
                    <a:pt x="26155" y="10366"/>
                    <a:pt x="26155" y="10224"/>
                  </a:cubicBezTo>
                  <a:cubicBezTo>
                    <a:pt x="26155" y="10082"/>
                    <a:pt x="26042" y="9968"/>
                    <a:pt x="25900" y="9968"/>
                  </a:cubicBezTo>
                  <a:close/>
                  <a:moveTo>
                    <a:pt x="8889" y="10451"/>
                  </a:moveTo>
                  <a:cubicBezTo>
                    <a:pt x="8747" y="10451"/>
                    <a:pt x="8633" y="10565"/>
                    <a:pt x="8633" y="10707"/>
                  </a:cubicBezTo>
                  <a:cubicBezTo>
                    <a:pt x="8662" y="10849"/>
                    <a:pt x="8747" y="10934"/>
                    <a:pt x="8861" y="10934"/>
                  </a:cubicBezTo>
                  <a:cubicBezTo>
                    <a:pt x="9031" y="10934"/>
                    <a:pt x="9145" y="10820"/>
                    <a:pt x="9116" y="10678"/>
                  </a:cubicBezTo>
                  <a:cubicBezTo>
                    <a:pt x="9116" y="10565"/>
                    <a:pt x="9059" y="10451"/>
                    <a:pt x="8917" y="10451"/>
                  </a:cubicBezTo>
                  <a:close/>
                  <a:moveTo>
                    <a:pt x="19411" y="10301"/>
                  </a:moveTo>
                  <a:cubicBezTo>
                    <a:pt x="19261" y="10301"/>
                    <a:pt x="19111" y="10394"/>
                    <a:pt x="19084" y="10593"/>
                  </a:cubicBezTo>
                  <a:cubicBezTo>
                    <a:pt x="19084" y="10792"/>
                    <a:pt x="19226" y="10934"/>
                    <a:pt x="19425" y="10962"/>
                  </a:cubicBezTo>
                  <a:cubicBezTo>
                    <a:pt x="19595" y="10962"/>
                    <a:pt x="19737" y="10820"/>
                    <a:pt x="19737" y="10650"/>
                  </a:cubicBezTo>
                  <a:cubicBezTo>
                    <a:pt x="19752" y="10423"/>
                    <a:pt x="19582" y="10301"/>
                    <a:pt x="19411" y="10301"/>
                  </a:cubicBezTo>
                  <a:close/>
                  <a:moveTo>
                    <a:pt x="6106" y="10508"/>
                  </a:moveTo>
                  <a:cubicBezTo>
                    <a:pt x="5935" y="10536"/>
                    <a:pt x="5793" y="10678"/>
                    <a:pt x="5793" y="10877"/>
                  </a:cubicBezTo>
                  <a:cubicBezTo>
                    <a:pt x="5819" y="11059"/>
                    <a:pt x="5940" y="11193"/>
                    <a:pt x="6113" y="11193"/>
                  </a:cubicBezTo>
                  <a:cubicBezTo>
                    <a:pt x="6129" y="11193"/>
                    <a:pt x="6146" y="11192"/>
                    <a:pt x="6163" y="11190"/>
                  </a:cubicBezTo>
                  <a:cubicBezTo>
                    <a:pt x="6503" y="11076"/>
                    <a:pt x="6475" y="10593"/>
                    <a:pt x="6106" y="10508"/>
                  </a:cubicBezTo>
                  <a:close/>
                  <a:moveTo>
                    <a:pt x="22833" y="10991"/>
                  </a:moveTo>
                  <a:cubicBezTo>
                    <a:pt x="22662" y="10991"/>
                    <a:pt x="22577" y="11104"/>
                    <a:pt x="22577" y="11246"/>
                  </a:cubicBezTo>
                  <a:lnTo>
                    <a:pt x="22549" y="11246"/>
                  </a:lnTo>
                  <a:cubicBezTo>
                    <a:pt x="22522" y="11410"/>
                    <a:pt x="22670" y="11488"/>
                    <a:pt x="22824" y="11488"/>
                  </a:cubicBezTo>
                  <a:cubicBezTo>
                    <a:pt x="22990" y="11488"/>
                    <a:pt x="23161" y="11395"/>
                    <a:pt x="23117" y="11218"/>
                  </a:cubicBezTo>
                  <a:cubicBezTo>
                    <a:pt x="23088" y="11076"/>
                    <a:pt x="22975" y="10991"/>
                    <a:pt x="22833" y="10991"/>
                  </a:cubicBezTo>
                  <a:close/>
                  <a:moveTo>
                    <a:pt x="2276" y="11270"/>
                  </a:moveTo>
                  <a:cubicBezTo>
                    <a:pt x="2125" y="11270"/>
                    <a:pt x="1985" y="11378"/>
                    <a:pt x="1960" y="11530"/>
                  </a:cubicBezTo>
                  <a:cubicBezTo>
                    <a:pt x="1960" y="11701"/>
                    <a:pt x="2073" y="11871"/>
                    <a:pt x="2244" y="11900"/>
                  </a:cubicBezTo>
                  <a:cubicBezTo>
                    <a:pt x="2442" y="11871"/>
                    <a:pt x="2556" y="11729"/>
                    <a:pt x="2556" y="11559"/>
                  </a:cubicBezTo>
                  <a:cubicBezTo>
                    <a:pt x="2556" y="11417"/>
                    <a:pt x="2471" y="11303"/>
                    <a:pt x="2329" y="11275"/>
                  </a:cubicBezTo>
                  <a:cubicBezTo>
                    <a:pt x="2311" y="11272"/>
                    <a:pt x="2294" y="11270"/>
                    <a:pt x="2276" y="11270"/>
                  </a:cubicBezTo>
                  <a:close/>
                  <a:moveTo>
                    <a:pt x="3834" y="11275"/>
                  </a:moveTo>
                  <a:lnTo>
                    <a:pt x="3834" y="11303"/>
                  </a:lnTo>
                  <a:cubicBezTo>
                    <a:pt x="3664" y="11303"/>
                    <a:pt x="3522" y="11474"/>
                    <a:pt x="3578" y="11672"/>
                  </a:cubicBezTo>
                  <a:cubicBezTo>
                    <a:pt x="3607" y="11786"/>
                    <a:pt x="3720" y="11900"/>
                    <a:pt x="3891" y="11900"/>
                  </a:cubicBezTo>
                  <a:cubicBezTo>
                    <a:pt x="4061" y="11871"/>
                    <a:pt x="4175" y="11729"/>
                    <a:pt x="4146" y="11559"/>
                  </a:cubicBezTo>
                  <a:cubicBezTo>
                    <a:pt x="4146" y="11388"/>
                    <a:pt x="4004" y="11275"/>
                    <a:pt x="3834" y="11275"/>
                  </a:cubicBezTo>
                  <a:close/>
                  <a:moveTo>
                    <a:pt x="27462" y="11360"/>
                  </a:moveTo>
                  <a:cubicBezTo>
                    <a:pt x="27291" y="11360"/>
                    <a:pt x="27121" y="11502"/>
                    <a:pt x="27121" y="11672"/>
                  </a:cubicBezTo>
                  <a:cubicBezTo>
                    <a:pt x="27121" y="11843"/>
                    <a:pt x="27235" y="11985"/>
                    <a:pt x="27377" y="12042"/>
                  </a:cubicBezTo>
                  <a:cubicBezTo>
                    <a:pt x="27391" y="12044"/>
                    <a:pt x="27406" y="12045"/>
                    <a:pt x="27420" y="12045"/>
                  </a:cubicBezTo>
                  <a:cubicBezTo>
                    <a:pt x="27600" y="12045"/>
                    <a:pt x="27746" y="11887"/>
                    <a:pt x="27746" y="11729"/>
                  </a:cubicBezTo>
                  <a:cubicBezTo>
                    <a:pt x="27746" y="11559"/>
                    <a:pt x="27632" y="11417"/>
                    <a:pt x="27462" y="11360"/>
                  </a:cubicBezTo>
                  <a:close/>
                  <a:moveTo>
                    <a:pt x="24906" y="11587"/>
                  </a:moveTo>
                  <a:lnTo>
                    <a:pt x="24906" y="11616"/>
                  </a:lnTo>
                  <a:cubicBezTo>
                    <a:pt x="24736" y="11616"/>
                    <a:pt x="24594" y="11729"/>
                    <a:pt x="24594" y="11900"/>
                  </a:cubicBezTo>
                  <a:cubicBezTo>
                    <a:pt x="24594" y="12070"/>
                    <a:pt x="24707" y="12184"/>
                    <a:pt x="24849" y="12184"/>
                  </a:cubicBezTo>
                  <a:cubicBezTo>
                    <a:pt x="24867" y="12186"/>
                    <a:pt x="24884" y="12188"/>
                    <a:pt x="24901" y="12188"/>
                  </a:cubicBezTo>
                  <a:cubicBezTo>
                    <a:pt x="25048" y="12188"/>
                    <a:pt x="25164" y="12081"/>
                    <a:pt x="25190" y="11928"/>
                  </a:cubicBezTo>
                  <a:cubicBezTo>
                    <a:pt x="25218" y="11758"/>
                    <a:pt x="25076" y="11587"/>
                    <a:pt x="24906" y="11587"/>
                  </a:cubicBezTo>
                  <a:close/>
                  <a:moveTo>
                    <a:pt x="20958" y="11644"/>
                  </a:moveTo>
                  <a:cubicBezTo>
                    <a:pt x="20788" y="11672"/>
                    <a:pt x="20646" y="11786"/>
                    <a:pt x="20646" y="11956"/>
                  </a:cubicBezTo>
                  <a:cubicBezTo>
                    <a:pt x="20674" y="12098"/>
                    <a:pt x="20788" y="12212"/>
                    <a:pt x="20930" y="12212"/>
                  </a:cubicBezTo>
                  <a:cubicBezTo>
                    <a:pt x="21072" y="12184"/>
                    <a:pt x="21186" y="12070"/>
                    <a:pt x="21186" y="11928"/>
                  </a:cubicBezTo>
                  <a:cubicBezTo>
                    <a:pt x="21186" y="11786"/>
                    <a:pt x="21072" y="11701"/>
                    <a:pt x="20958" y="11672"/>
                  </a:cubicBezTo>
                  <a:lnTo>
                    <a:pt x="20958" y="11644"/>
                  </a:lnTo>
                  <a:close/>
                  <a:moveTo>
                    <a:pt x="7805" y="11725"/>
                  </a:moveTo>
                  <a:cubicBezTo>
                    <a:pt x="7788" y="11725"/>
                    <a:pt x="7770" y="11726"/>
                    <a:pt x="7753" y="11729"/>
                  </a:cubicBezTo>
                  <a:cubicBezTo>
                    <a:pt x="7327" y="11729"/>
                    <a:pt x="7327" y="12354"/>
                    <a:pt x="7753" y="12354"/>
                  </a:cubicBezTo>
                  <a:cubicBezTo>
                    <a:pt x="7923" y="12354"/>
                    <a:pt x="8094" y="12212"/>
                    <a:pt x="8094" y="12013"/>
                  </a:cubicBezTo>
                  <a:cubicBezTo>
                    <a:pt x="8094" y="11835"/>
                    <a:pt x="7956" y="11725"/>
                    <a:pt x="7805" y="11725"/>
                  </a:cubicBezTo>
                  <a:close/>
                  <a:moveTo>
                    <a:pt x="9679" y="12037"/>
                  </a:moveTo>
                  <a:cubicBezTo>
                    <a:pt x="9662" y="12037"/>
                    <a:pt x="9645" y="12039"/>
                    <a:pt x="9627" y="12042"/>
                  </a:cubicBezTo>
                  <a:cubicBezTo>
                    <a:pt x="9485" y="12070"/>
                    <a:pt x="9372" y="12184"/>
                    <a:pt x="9400" y="12326"/>
                  </a:cubicBezTo>
                  <a:cubicBezTo>
                    <a:pt x="9400" y="12504"/>
                    <a:pt x="9538" y="12614"/>
                    <a:pt x="9689" y="12614"/>
                  </a:cubicBezTo>
                  <a:cubicBezTo>
                    <a:pt x="9706" y="12614"/>
                    <a:pt x="9724" y="12612"/>
                    <a:pt x="9741" y="12610"/>
                  </a:cubicBezTo>
                  <a:cubicBezTo>
                    <a:pt x="9883" y="12581"/>
                    <a:pt x="9996" y="12439"/>
                    <a:pt x="9968" y="12297"/>
                  </a:cubicBezTo>
                  <a:lnTo>
                    <a:pt x="9968" y="12297"/>
                  </a:lnTo>
                  <a:lnTo>
                    <a:pt x="9968" y="12326"/>
                  </a:lnTo>
                  <a:cubicBezTo>
                    <a:pt x="9968" y="12147"/>
                    <a:pt x="9831" y="12037"/>
                    <a:pt x="9679" y="12037"/>
                  </a:cubicBezTo>
                  <a:close/>
                  <a:moveTo>
                    <a:pt x="5424" y="12297"/>
                  </a:moveTo>
                  <a:cubicBezTo>
                    <a:pt x="5169" y="12297"/>
                    <a:pt x="5027" y="12581"/>
                    <a:pt x="5197" y="12780"/>
                  </a:cubicBezTo>
                  <a:cubicBezTo>
                    <a:pt x="5253" y="12836"/>
                    <a:pt x="5324" y="12861"/>
                    <a:pt x="5394" y="12861"/>
                  </a:cubicBezTo>
                  <a:cubicBezTo>
                    <a:pt x="5538" y="12861"/>
                    <a:pt x="5680" y="12753"/>
                    <a:pt x="5680" y="12581"/>
                  </a:cubicBezTo>
                  <a:cubicBezTo>
                    <a:pt x="5651" y="12439"/>
                    <a:pt x="5538" y="12326"/>
                    <a:pt x="5424" y="12326"/>
                  </a:cubicBezTo>
                  <a:lnTo>
                    <a:pt x="5424" y="12297"/>
                  </a:lnTo>
                  <a:close/>
                  <a:moveTo>
                    <a:pt x="18495" y="12719"/>
                  </a:moveTo>
                  <a:cubicBezTo>
                    <a:pt x="18324" y="12719"/>
                    <a:pt x="18204" y="12851"/>
                    <a:pt x="18176" y="13030"/>
                  </a:cubicBezTo>
                  <a:lnTo>
                    <a:pt x="18176" y="13030"/>
                  </a:lnTo>
                  <a:cubicBezTo>
                    <a:pt x="18176" y="13023"/>
                    <a:pt x="18175" y="13015"/>
                    <a:pt x="18175" y="13007"/>
                  </a:cubicBezTo>
                  <a:lnTo>
                    <a:pt x="18175" y="13036"/>
                  </a:lnTo>
                  <a:cubicBezTo>
                    <a:pt x="18176" y="13034"/>
                    <a:pt x="18176" y="13032"/>
                    <a:pt x="18176" y="13030"/>
                  </a:cubicBezTo>
                  <a:lnTo>
                    <a:pt x="18176" y="13030"/>
                  </a:lnTo>
                  <a:cubicBezTo>
                    <a:pt x="18189" y="13219"/>
                    <a:pt x="18354" y="13376"/>
                    <a:pt x="18545" y="13376"/>
                  </a:cubicBezTo>
                  <a:cubicBezTo>
                    <a:pt x="18971" y="13376"/>
                    <a:pt x="18971" y="12723"/>
                    <a:pt x="18545" y="12723"/>
                  </a:cubicBezTo>
                  <a:cubicBezTo>
                    <a:pt x="18528" y="12721"/>
                    <a:pt x="18511" y="12719"/>
                    <a:pt x="18495" y="12719"/>
                  </a:cubicBezTo>
                  <a:close/>
                  <a:moveTo>
                    <a:pt x="26184" y="12780"/>
                  </a:moveTo>
                  <a:cubicBezTo>
                    <a:pt x="25985" y="12780"/>
                    <a:pt x="25843" y="12950"/>
                    <a:pt x="25843" y="13149"/>
                  </a:cubicBezTo>
                  <a:cubicBezTo>
                    <a:pt x="25869" y="13279"/>
                    <a:pt x="25990" y="13408"/>
                    <a:pt x="26140" y="13408"/>
                  </a:cubicBezTo>
                  <a:cubicBezTo>
                    <a:pt x="26154" y="13408"/>
                    <a:pt x="26169" y="13407"/>
                    <a:pt x="26184" y="13405"/>
                  </a:cubicBezTo>
                  <a:cubicBezTo>
                    <a:pt x="26354" y="13376"/>
                    <a:pt x="26468" y="13206"/>
                    <a:pt x="26468" y="13064"/>
                  </a:cubicBezTo>
                  <a:cubicBezTo>
                    <a:pt x="26439" y="12922"/>
                    <a:pt x="26326" y="12808"/>
                    <a:pt x="26184" y="12780"/>
                  </a:cubicBezTo>
                  <a:close/>
                  <a:moveTo>
                    <a:pt x="22151" y="13064"/>
                  </a:moveTo>
                  <a:cubicBezTo>
                    <a:pt x="21782" y="13121"/>
                    <a:pt x="21810" y="13689"/>
                    <a:pt x="22180" y="13717"/>
                  </a:cubicBezTo>
                  <a:cubicBezTo>
                    <a:pt x="22350" y="13689"/>
                    <a:pt x="22492" y="13518"/>
                    <a:pt x="22492" y="13348"/>
                  </a:cubicBezTo>
                  <a:cubicBezTo>
                    <a:pt x="22464" y="13177"/>
                    <a:pt x="22322" y="13064"/>
                    <a:pt x="22151" y="13064"/>
                  </a:cubicBezTo>
                  <a:close/>
                  <a:moveTo>
                    <a:pt x="2108" y="13399"/>
                  </a:moveTo>
                  <a:cubicBezTo>
                    <a:pt x="2088" y="13399"/>
                    <a:pt x="2066" y="13401"/>
                    <a:pt x="2045" y="13405"/>
                  </a:cubicBezTo>
                  <a:cubicBezTo>
                    <a:pt x="1903" y="13433"/>
                    <a:pt x="1818" y="13547"/>
                    <a:pt x="1818" y="13689"/>
                  </a:cubicBezTo>
                  <a:cubicBezTo>
                    <a:pt x="1846" y="13859"/>
                    <a:pt x="1988" y="13973"/>
                    <a:pt x="2130" y="14001"/>
                  </a:cubicBezTo>
                  <a:cubicBezTo>
                    <a:pt x="2300" y="13944"/>
                    <a:pt x="2414" y="13802"/>
                    <a:pt x="2414" y="13632"/>
                  </a:cubicBezTo>
                  <a:cubicBezTo>
                    <a:pt x="2364" y="13483"/>
                    <a:pt x="2250" y="13399"/>
                    <a:pt x="2108" y="13399"/>
                  </a:cubicBezTo>
                  <a:close/>
                  <a:moveTo>
                    <a:pt x="24010" y="13515"/>
                  </a:moveTo>
                  <a:cubicBezTo>
                    <a:pt x="23860" y="13515"/>
                    <a:pt x="23739" y="13647"/>
                    <a:pt x="23713" y="13802"/>
                  </a:cubicBezTo>
                  <a:cubicBezTo>
                    <a:pt x="23742" y="13944"/>
                    <a:pt x="23855" y="14058"/>
                    <a:pt x="23997" y="14058"/>
                  </a:cubicBezTo>
                  <a:cubicBezTo>
                    <a:pt x="24012" y="14061"/>
                    <a:pt x="24027" y="14062"/>
                    <a:pt x="24041" y="14062"/>
                  </a:cubicBezTo>
                  <a:cubicBezTo>
                    <a:pt x="24167" y="14062"/>
                    <a:pt x="24281" y="13958"/>
                    <a:pt x="24281" y="13831"/>
                  </a:cubicBezTo>
                  <a:cubicBezTo>
                    <a:pt x="24310" y="13660"/>
                    <a:pt x="24196" y="13547"/>
                    <a:pt x="24054" y="13518"/>
                  </a:cubicBezTo>
                  <a:cubicBezTo>
                    <a:pt x="24039" y="13516"/>
                    <a:pt x="24025" y="13515"/>
                    <a:pt x="24010" y="13515"/>
                  </a:cubicBezTo>
                  <a:close/>
                  <a:moveTo>
                    <a:pt x="7312" y="13712"/>
                  </a:moveTo>
                  <a:cubicBezTo>
                    <a:pt x="7201" y="13712"/>
                    <a:pt x="7087" y="13791"/>
                    <a:pt x="7071" y="13944"/>
                  </a:cubicBezTo>
                  <a:cubicBezTo>
                    <a:pt x="7071" y="14046"/>
                    <a:pt x="7140" y="14147"/>
                    <a:pt x="7256" y="14147"/>
                  </a:cubicBezTo>
                  <a:cubicBezTo>
                    <a:pt x="7269" y="14147"/>
                    <a:pt x="7284" y="14146"/>
                    <a:pt x="7299" y="14143"/>
                  </a:cubicBezTo>
                  <a:cubicBezTo>
                    <a:pt x="7311" y="14146"/>
                    <a:pt x="7323" y="14147"/>
                    <a:pt x="7335" y="14147"/>
                  </a:cubicBezTo>
                  <a:cubicBezTo>
                    <a:pt x="7459" y="14147"/>
                    <a:pt x="7552" y="14017"/>
                    <a:pt x="7526" y="13887"/>
                  </a:cubicBezTo>
                  <a:cubicBezTo>
                    <a:pt x="7500" y="13770"/>
                    <a:pt x="7407" y="13712"/>
                    <a:pt x="7312" y="13712"/>
                  </a:cubicBezTo>
                  <a:close/>
                  <a:moveTo>
                    <a:pt x="20050" y="13547"/>
                  </a:moveTo>
                  <a:cubicBezTo>
                    <a:pt x="19879" y="13575"/>
                    <a:pt x="19766" y="13689"/>
                    <a:pt x="19766" y="13859"/>
                  </a:cubicBezTo>
                  <a:cubicBezTo>
                    <a:pt x="19766" y="14029"/>
                    <a:pt x="19908" y="14171"/>
                    <a:pt x="20078" y="14171"/>
                  </a:cubicBezTo>
                  <a:cubicBezTo>
                    <a:pt x="20249" y="14143"/>
                    <a:pt x="20362" y="14001"/>
                    <a:pt x="20362" y="13859"/>
                  </a:cubicBezTo>
                  <a:cubicBezTo>
                    <a:pt x="20362" y="13689"/>
                    <a:pt x="20220" y="13547"/>
                    <a:pt x="20050" y="13547"/>
                  </a:cubicBezTo>
                  <a:close/>
                  <a:moveTo>
                    <a:pt x="10138" y="13745"/>
                  </a:moveTo>
                  <a:cubicBezTo>
                    <a:pt x="9968" y="13774"/>
                    <a:pt x="9826" y="13887"/>
                    <a:pt x="9826" y="14058"/>
                  </a:cubicBezTo>
                  <a:cubicBezTo>
                    <a:pt x="9826" y="14228"/>
                    <a:pt x="9940" y="14342"/>
                    <a:pt x="10110" y="14370"/>
                  </a:cubicBezTo>
                  <a:cubicBezTo>
                    <a:pt x="10280" y="14370"/>
                    <a:pt x="10422" y="14257"/>
                    <a:pt x="10422" y="14086"/>
                  </a:cubicBezTo>
                  <a:cubicBezTo>
                    <a:pt x="10422" y="13916"/>
                    <a:pt x="10309" y="13774"/>
                    <a:pt x="10138" y="13745"/>
                  </a:cubicBezTo>
                  <a:close/>
                  <a:moveTo>
                    <a:pt x="4516" y="13887"/>
                  </a:moveTo>
                  <a:lnTo>
                    <a:pt x="4516" y="13916"/>
                  </a:lnTo>
                  <a:cubicBezTo>
                    <a:pt x="4374" y="13916"/>
                    <a:pt x="4260" y="14029"/>
                    <a:pt x="4260" y="14171"/>
                  </a:cubicBezTo>
                  <a:cubicBezTo>
                    <a:pt x="4232" y="14342"/>
                    <a:pt x="4374" y="14484"/>
                    <a:pt x="4544" y="14484"/>
                  </a:cubicBezTo>
                  <a:cubicBezTo>
                    <a:pt x="4714" y="14484"/>
                    <a:pt x="4828" y="14342"/>
                    <a:pt x="4828" y="14200"/>
                  </a:cubicBezTo>
                  <a:cubicBezTo>
                    <a:pt x="4828" y="14029"/>
                    <a:pt x="4686" y="13887"/>
                    <a:pt x="4516" y="13887"/>
                  </a:cubicBezTo>
                  <a:close/>
                  <a:moveTo>
                    <a:pt x="27291" y="13802"/>
                  </a:moveTo>
                  <a:cubicBezTo>
                    <a:pt x="27093" y="13831"/>
                    <a:pt x="26951" y="14001"/>
                    <a:pt x="26979" y="14200"/>
                  </a:cubicBezTo>
                  <a:cubicBezTo>
                    <a:pt x="26951" y="14370"/>
                    <a:pt x="27093" y="14512"/>
                    <a:pt x="27291" y="14512"/>
                  </a:cubicBezTo>
                  <a:cubicBezTo>
                    <a:pt x="27632" y="14427"/>
                    <a:pt x="27632" y="13916"/>
                    <a:pt x="27291" y="13802"/>
                  </a:cubicBezTo>
                  <a:close/>
                  <a:moveTo>
                    <a:pt x="8662" y="14228"/>
                  </a:moveTo>
                  <a:cubicBezTo>
                    <a:pt x="8520" y="14228"/>
                    <a:pt x="8406" y="14342"/>
                    <a:pt x="8406" y="14484"/>
                  </a:cubicBezTo>
                  <a:cubicBezTo>
                    <a:pt x="8435" y="14626"/>
                    <a:pt x="8548" y="14739"/>
                    <a:pt x="8690" y="14739"/>
                  </a:cubicBezTo>
                  <a:cubicBezTo>
                    <a:pt x="8804" y="14711"/>
                    <a:pt x="8889" y="14626"/>
                    <a:pt x="8889" y="14512"/>
                  </a:cubicBezTo>
                  <a:lnTo>
                    <a:pt x="8917" y="14512"/>
                  </a:lnTo>
                  <a:cubicBezTo>
                    <a:pt x="8917" y="14370"/>
                    <a:pt x="8804" y="14228"/>
                    <a:pt x="8662" y="14228"/>
                  </a:cubicBezTo>
                  <a:close/>
                  <a:moveTo>
                    <a:pt x="21640" y="14967"/>
                  </a:moveTo>
                  <a:lnTo>
                    <a:pt x="21640" y="14995"/>
                  </a:lnTo>
                  <a:cubicBezTo>
                    <a:pt x="21470" y="14995"/>
                    <a:pt x="21328" y="15109"/>
                    <a:pt x="21328" y="15279"/>
                  </a:cubicBezTo>
                  <a:cubicBezTo>
                    <a:pt x="21328" y="15449"/>
                    <a:pt x="21470" y="15591"/>
                    <a:pt x="21640" y="15591"/>
                  </a:cubicBezTo>
                  <a:cubicBezTo>
                    <a:pt x="21810" y="15591"/>
                    <a:pt x="21952" y="15449"/>
                    <a:pt x="21952" y="15307"/>
                  </a:cubicBezTo>
                  <a:cubicBezTo>
                    <a:pt x="21952" y="15137"/>
                    <a:pt x="21810" y="14967"/>
                    <a:pt x="21640" y="14967"/>
                  </a:cubicBezTo>
                  <a:close/>
                  <a:moveTo>
                    <a:pt x="17835" y="14938"/>
                  </a:moveTo>
                  <a:cubicBezTo>
                    <a:pt x="17636" y="14995"/>
                    <a:pt x="17522" y="15165"/>
                    <a:pt x="17551" y="15364"/>
                  </a:cubicBezTo>
                  <a:cubicBezTo>
                    <a:pt x="17576" y="15517"/>
                    <a:pt x="17693" y="15624"/>
                    <a:pt x="17840" y="15624"/>
                  </a:cubicBezTo>
                  <a:cubicBezTo>
                    <a:pt x="17857" y="15624"/>
                    <a:pt x="17874" y="15623"/>
                    <a:pt x="17891" y="15620"/>
                  </a:cubicBezTo>
                  <a:cubicBezTo>
                    <a:pt x="18090" y="15620"/>
                    <a:pt x="18261" y="15449"/>
                    <a:pt x="18232" y="15251"/>
                  </a:cubicBezTo>
                  <a:cubicBezTo>
                    <a:pt x="18204" y="15052"/>
                    <a:pt x="18033" y="14938"/>
                    <a:pt x="17835" y="14938"/>
                  </a:cubicBezTo>
                  <a:close/>
                  <a:moveTo>
                    <a:pt x="24622" y="15393"/>
                  </a:moveTo>
                  <a:cubicBezTo>
                    <a:pt x="24480" y="15393"/>
                    <a:pt x="24366" y="15506"/>
                    <a:pt x="24310" y="15648"/>
                  </a:cubicBezTo>
                  <a:lnTo>
                    <a:pt x="24338" y="15648"/>
                  </a:lnTo>
                  <a:cubicBezTo>
                    <a:pt x="24310" y="15819"/>
                    <a:pt x="24452" y="15961"/>
                    <a:pt x="24622" y="15989"/>
                  </a:cubicBezTo>
                  <a:cubicBezTo>
                    <a:pt x="24764" y="15961"/>
                    <a:pt x="24906" y="15819"/>
                    <a:pt x="24906" y="15648"/>
                  </a:cubicBezTo>
                  <a:cubicBezTo>
                    <a:pt x="24878" y="15506"/>
                    <a:pt x="24764" y="15393"/>
                    <a:pt x="24622" y="15393"/>
                  </a:cubicBezTo>
                  <a:close/>
                  <a:moveTo>
                    <a:pt x="5277" y="15559"/>
                  </a:moveTo>
                  <a:cubicBezTo>
                    <a:pt x="5260" y="15559"/>
                    <a:pt x="5243" y="15560"/>
                    <a:pt x="5225" y="15563"/>
                  </a:cubicBezTo>
                  <a:cubicBezTo>
                    <a:pt x="5055" y="15563"/>
                    <a:pt x="4913" y="15705"/>
                    <a:pt x="4941" y="15875"/>
                  </a:cubicBezTo>
                  <a:cubicBezTo>
                    <a:pt x="4941" y="16031"/>
                    <a:pt x="5060" y="16163"/>
                    <a:pt x="5210" y="16163"/>
                  </a:cubicBezTo>
                  <a:cubicBezTo>
                    <a:pt x="5225" y="16163"/>
                    <a:pt x="5239" y="16162"/>
                    <a:pt x="5254" y="16159"/>
                  </a:cubicBezTo>
                  <a:cubicBezTo>
                    <a:pt x="5424" y="16131"/>
                    <a:pt x="5566" y="15989"/>
                    <a:pt x="5538" y="15819"/>
                  </a:cubicBezTo>
                  <a:cubicBezTo>
                    <a:pt x="5538" y="15666"/>
                    <a:pt x="5424" y="15559"/>
                    <a:pt x="5277" y="15559"/>
                  </a:cubicBezTo>
                  <a:close/>
                  <a:moveTo>
                    <a:pt x="2755" y="15563"/>
                  </a:moveTo>
                  <a:cubicBezTo>
                    <a:pt x="2613" y="15563"/>
                    <a:pt x="2528" y="15705"/>
                    <a:pt x="2556" y="15904"/>
                  </a:cubicBezTo>
                  <a:cubicBezTo>
                    <a:pt x="2556" y="16059"/>
                    <a:pt x="2698" y="16191"/>
                    <a:pt x="2853" y="16191"/>
                  </a:cubicBezTo>
                  <a:cubicBezTo>
                    <a:pt x="2867" y="16191"/>
                    <a:pt x="2882" y="16190"/>
                    <a:pt x="2897" y="16188"/>
                  </a:cubicBezTo>
                  <a:cubicBezTo>
                    <a:pt x="3039" y="16159"/>
                    <a:pt x="3152" y="16046"/>
                    <a:pt x="3152" y="15875"/>
                  </a:cubicBezTo>
                  <a:cubicBezTo>
                    <a:pt x="3124" y="15705"/>
                    <a:pt x="2954" y="15563"/>
                    <a:pt x="2755" y="15563"/>
                  </a:cubicBezTo>
                  <a:close/>
                  <a:moveTo>
                    <a:pt x="10280" y="15790"/>
                  </a:moveTo>
                  <a:cubicBezTo>
                    <a:pt x="10138" y="15790"/>
                    <a:pt x="10025" y="15932"/>
                    <a:pt x="10025" y="16074"/>
                  </a:cubicBezTo>
                  <a:cubicBezTo>
                    <a:pt x="10025" y="16201"/>
                    <a:pt x="10139" y="16306"/>
                    <a:pt x="10265" y="16306"/>
                  </a:cubicBezTo>
                  <a:cubicBezTo>
                    <a:pt x="10279" y="16306"/>
                    <a:pt x="10294" y="16304"/>
                    <a:pt x="10309" y="16301"/>
                  </a:cubicBezTo>
                  <a:cubicBezTo>
                    <a:pt x="10422" y="16301"/>
                    <a:pt x="10536" y="16188"/>
                    <a:pt x="10536" y="16074"/>
                  </a:cubicBezTo>
                  <a:cubicBezTo>
                    <a:pt x="10536" y="15904"/>
                    <a:pt x="10422" y="15790"/>
                    <a:pt x="10280" y="15790"/>
                  </a:cubicBezTo>
                  <a:close/>
                  <a:moveTo>
                    <a:pt x="19539" y="15961"/>
                  </a:moveTo>
                  <a:cubicBezTo>
                    <a:pt x="19425" y="15961"/>
                    <a:pt x="19311" y="16017"/>
                    <a:pt x="19311" y="16159"/>
                  </a:cubicBezTo>
                  <a:cubicBezTo>
                    <a:pt x="19340" y="16330"/>
                    <a:pt x="19425" y="16358"/>
                    <a:pt x="19539" y="16415"/>
                  </a:cubicBezTo>
                  <a:cubicBezTo>
                    <a:pt x="19652" y="16387"/>
                    <a:pt x="19737" y="16301"/>
                    <a:pt x="19737" y="16188"/>
                  </a:cubicBezTo>
                  <a:lnTo>
                    <a:pt x="19766" y="16188"/>
                  </a:lnTo>
                  <a:cubicBezTo>
                    <a:pt x="19766" y="16074"/>
                    <a:pt x="19681" y="15961"/>
                    <a:pt x="19539" y="15961"/>
                  </a:cubicBezTo>
                  <a:close/>
                  <a:moveTo>
                    <a:pt x="26297" y="15961"/>
                  </a:moveTo>
                  <a:cubicBezTo>
                    <a:pt x="26127" y="15961"/>
                    <a:pt x="25985" y="16103"/>
                    <a:pt x="25985" y="16273"/>
                  </a:cubicBezTo>
                  <a:cubicBezTo>
                    <a:pt x="26013" y="16415"/>
                    <a:pt x="26155" y="16557"/>
                    <a:pt x="26297" y="16557"/>
                  </a:cubicBezTo>
                  <a:cubicBezTo>
                    <a:pt x="26468" y="16557"/>
                    <a:pt x="26610" y="16415"/>
                    <a:pt x="26610" y="16245"/>
                  </a:cubicBezTo>
                  <a:cubicBezTo>
                    <a:pt x="26610" y="16074"/>
                    <a:pt x="26468" y="15961"/>
                    <a:pt x="26297" y="15961"/>
                  </a:cubicBezTo>
                  <a:close/>
                  <a:moveTo>
                    <a:pt x="7781" y="15982"/>
                  </a:moveTo>
                  <a:cubicBezTo>
                    <a:pt x="7625" y="15982"/>
                    <a:pt x="7469" y="16088"/>
                    <a:pt x="7469" y="16301"/>
                  </a:cubicBezTo>
                  <a:lnTo>
                    <a:pt x="7469" y="16273"/>
                  </a:lnTo>
                  <a:lnTo>
                    <a:pt x="7469" y="16273"/>
                  </a:lnTo>
                  <a:cubicBezTo>
                    <a:pt x="7441" y="16443"/>
                    <a:pt x="7554" y="16614"/>
                    <a:pt x="7725" y="16614"/>
                  </a:cubicBezTo>
                  <a:cubicBezTo>
                    <a:pt x="7739" y="16616"/>
                    <a:pt x="7754" y="16617"/>
                    <a:pt x="7768" y="16617"/>
                  </a:cubicBezTo>
                  <a:cubicBezTo>
                    <a:pt x="7948" y="16617"/>
                    <a:pt x="8094" y="16459"/>
                    <a:pt x="8094" y="16301"/>
                  </a:cubicBezTo>
                  <a:cubicBezTo>
                    <a:pt x="8094" y="16088"/>
                    <a:pt x="7938" y="15982"/>
                    <a:pt x="7781" y="15982"/>
                  </a:cubicBezTo>
                  <a:close/>
                  <a:moveTo>
                    <a:pt x="6630" y="16979"/>
                  </a:moveTo>
                  <a:cubicBezTo>
                    <a:pt x="6475" y="16979"/>
                    <a:pt x="6333" y="17111"/>
                    <a:pt x="6333" y="17267"/>
                  </a:cubicBezTo>
                  <a:cubicBezTo>
                    <a:pt x="6333" y="17437"/>
                    <a:pt x="6447" y="17579"/>
                    <a:pt x="6617" y="17579"/>
                  </a:cubicBezTo>
                  <a:cubicBezTo>
                    <a:pt x="6632" y="17582"/>
                    <a:pt x="6646" y="17583"/>
                    <a:pt x="6661" y="17583"/>
                  </a:cubicBezTo>
                  <a:cubicBezTo>
                    <a:pt x="6816" y="17583"/>
                    <a:pt x="6958" y="17451"/>
                    <a:pt x="6958" y="17295"/>
                  </a:cubicBezTo>
                  <a:cubicBezTo>
                    <a:pt x="6958" y="17125"/>
                    <a:pt x="6844" y="16983"/>
                    <a:pt x="6674" y="16983"/>
                  </a:cubicBezTo>
                  <a:cubicBezTo>
                    <a:pt x="6659" y="16980"/>
                    <a:pt x="6644" y="16979"/>
                    <a:pt x="6630" y="16979"/>
                  </a:cubicBezTo>
                  <a:close/>
                  <a:moveTo>
                    <a:pt x="21417" y="17234"/>
                  </a:moveTo>
                  <a:cubicBezTo>
                    <a:pt x="21266" y="17234"/>
                    <a:pt x="21126" y="17341"/>
                    <a:pt x="21100" y="17494"/>
                  </a:cubicBezTo>
                  <a:cubicBezTo>
                    <a:pt x="21070" y="17735"/>
                    <a:pt x="21248" y="17865"/>
                    <a:pt x="21426" y="17865"/>
                  </a:cubicBezTo>
                  <a:cubicBezTo>
                    <a:pt x="21583" y="17865"/>
                    <a:pt x="21740" y="17764"/>
                    <a:pt x="21754" y="17551"/>
                  </a:cubicBezTo>
                  <a:cubicBezTo>
                    <a:pt x="21754" y="17381"/>
                    <a:pt x="21640" y="17239"/>
                    <a:pt x="21470" y="17239"/>
                  </a:cubicBezTo>
                  <a:cubicBezTo>
                    <a:pt x="21452" y="17236"/>
                    <a:pt x="21434" y="17234"/>
                    <a:pt x="21417" y="17234"/>
                  </a:cubicBezTo>
                  <a:close/>
                  <a:moveTo>
                    <a:pt x="13093" y="17119"/>
                  </a:moveTo>
                  <a:cubicBezTo>
                    <a:pt x="12970" y="17119"/>
                    <a:pt x="12854" y="17197"/>
                    <a:pt x="12780" y="17295"/>
                  </a:cubicBezTo>
                  <a:cubicBezTo>
                    <a:pt x="12780" y="17324"/>
                    <a:pt x="12780" y="17352"/>
                    <a:pt x="12780" y="17381"/>
                  </a:cubicBezTo>
                  <a:cubicBezTo>
                    <a:pt x="12734" y="17655"/>
                    <a:pt x="12965" y="17875"/>
                    <a:pt x="13220" y="17875"/>
                  </a:cubicBezTo>
                  <a:cubicBezTo>
                    <a:pt x="13282" y="17875"/>
                    <a:pt x="13344" y="17862"/>
                    <a:pt x="13404" y="17835"/>
                  </a:cubicBezTo>
                  <a:cubicBezTo>
                    <a:pt x="13518" y="17778"/>
                    <a:pt x="13603" y="17636"/>
                    <a:pt x="13575" y="17494"/>
                  </a:cubicBezTo>
                  <a:cubicBezTo>
                    <a:pt x="13546" y="17295"/>
                    <a:pt x="13376" y="17125"/>
                    <a:pt x="13149" y="17125"/>
                  </a:cubicBezTo>
                  <a:cubicBezTo>
                    <a:pt x="13130" y="17121"/>
                    <a:pt x="13111" y="17119"/>
                    <a:pt x="13093" y="17119"/>
                  </a:cubicBezTo>
                  <a:close/>
                  <a:moveTo>
                    <a:pt x="15676" y="17182"/>
                  </a:moveTo>
                  <a:cubicBezTo>
                    <a:pt x="15477" y="17210"/>
                    <a:pt x="15307" y="17352"/>
                    <a:pt x="15250" y="17551"/>
                  </a:cubicBezTo>
                  <a:cubicBezTo>
                    <a:pt x="15165" y="17693"/>
                    <a:pt x="15250" y="17892"/>
                    <a:pt x="15421" y="17949"/>
                  </a:cubicBezTo>
                  <a:cubicBezTo>
                    <a:pt x="15475" y="17970"/>
                    <a:pt x="15533" y="17979"/>
                    <a:pt x="15593" y="17979"/>
                  </a:cubicBezTo>
                  <a:cubicBezTo>
                    <a:pt x="15689" y="17979"/>
                    <a:pt x="15787" y="17955"/>
                    <a:pt x="15875" y="17920"/>
                  </a:cubicBezTo>
                  <a:cubicBezTo>
                    <a:pt x="16017" y="17835"/>
                    <a:pt x="16074" y="17636"/>
                    <a:pt x="16045" y="17494"/>
                  </a:cubicBezTo>
                  <a:cubicBezTo>
                    <a:pt x="15989" y="17324"/>
                    <a:pt x="15847" y="17210"/>
                    <a:pt x="15676" y="17182"/>
                  </a:cubicBezTo>
                  <a:close/>
                  <a:moveTo>
                    <a:pt x="8804" y="17494"/>
                  </a:moveTo>
                  <a:cubicBezTo>
                    <a:pt x="8605" y="17494"/>
                    <a:pt x="8463" y="17636"/>
                    <a:pt x="8491" y="17807"/>
                  </a:cubicBezTo>
                  <a:cubicBezTo>
                    <a:pt x="8491" y="17949"/>
                    <a:pt x="8605" y="18034"/>
                    <a:pt x="8747" y="18034"/>
                  </a:cubicBezTo>
                  <a:cubicBezTo>
                    <a:pt x="8917" y="18034"/>
                    <a:pt x="9031" y="17892"/>
                    <a:pt x="9031" y="17721"/>
                  </a:cubicBezTo>
                  <a:cubicBezTo>
                    <a:pt x="9003" y="17608"/>
                    <a:pt x="8917" y="17494"/>
                    <a:pt x="8804" y="17494"/>
                  </a:cubicBezTo>
                  <a:close/>
                  <a:moveTo>
                    <a:pt x="23287" y="17750"/>
                  </a:moveTo>
                  <a:cubicBezTo>
                    <a:pt x="23088" y="17750"/>
                    <a:pt x="22946" y="17920"/>
                    <a:pt x="22946" y="18119"/>
                  </a:cubicBezTo>
                  <a:cubicBezTo>
                    <a:pt x="22946" y="18261"/>
                    <a:pt x="23117" y="18403"/>
                    <a:pt x="23287" y="18403"/>
                  </a:cubicBezTo>
                  <a:cubicBezTo>
                    <a:pt x="23458" y="18374"/>
                    <a:pt x="23600" y="18204"/>
                    <a:pt x="23600" y="18005"/>
                  </a:cubicBezTo>
                  <a:cubicBezTo>
                    <a:pt x="23571" y="17863"/>
                    <a:pt x="23429" y="17750"/>
                    <a:pt x="23287" y="17750"/>
                  </a:cubicBezTo>
                  <a:close/>
                  <a:moveTo>
                    <a:pt x="25076" y="18034"/>
                  </a:moveTo>
                  <a:cubicBezTo>
                    <a:pt x="24963" y="18034"/>
                    <a:pt x="24878" y="18147"/>
                    <a:pt x="24849" y="18261"/>
                  </a:cubicBezTo>
                  <a:cubicBezTo>
                    <a:pt x="24849" y="18403"/>
                    <a:pt x="24963" y="18516"/>
                    <a:pt x="25105" y="18545"/>
                  </a:cubicBezTo>
                  <a:cubicBezTo>
                    <a:pt x="25247" y="18545"/>
                    <a:pt x="25360" y="18431"/>
                    <a:pt x="25360" y="18289"/>
                  </a:cubicBezTo>
                  <a:cubicBezTo>
                    <a:pt x="25360" y="18147"/>
                    <a:pt x="25218" y="18034"/>
                    <a:pt x="25076" y="18034"/>
                  </a:cubicBezTo>
                  <a:close/>
                  <a:moveTo>
                    <a:pt x="3862" y="17892"/>
                  </a:moveTo>
                  <a:cubicBezTo>
                    <a:pt x="3862" y="17892"/>
                    <a:pt x="3834" y="17920"/>
                    <a:pt x="3806" y="17920"/>
                  </a:cubicBezTo>
                  <a:cubicBezTo>
                    <a:pt x="3607" y="18062"/>
                    <a:pt x="3578" y="18374"/>
                    <a:pt x="3720" y="18573"/>
                  </a:cubicBezTo>
                  <a:cubicBezTo>
                    <a:pt x="3770" y="18623"/>
                    <a:pt x="3839" y="18653"/>
                    <a:pt x="3910" y="18653"/>
                  </a:cubicBezTo>
                  <a:cubicBezTo>
                    <a:pt x="3961" y="18653"/>
                    <a:pt x="4014" y="18637"/>
                    <a:pt x="4061" y="18602"/>
                  </a:cubicBezTo>
                  <a:cubicBezTo>
                    <a:pt x="4146" y="18545"/>
                    <a:pt x="4203" y="18431"/>
                    <a:pt x="4203" y="18318"/>
                  </a:cubicBezTo>
                  <a:cubicBezTo>
                    <a:pt x="4175" y="18119"/>
                    <a:pt x="4033" y="17977"/>
                    <a:pt x="3862" y="17892"/>
                  </a:cubicBezTo>
                  <a:close/>
                  <a:moveTo>
                    <a:pt x="18459" y="17920"/>
                  </a:moveTo>
                  <a:cubicBezTo>
                    <a:pt x="18175" y="17920"/>
                    <a:pt x="18005" y="18062"/>
                    <a:pt x="18005" y="18261"/>
                  </a:cubicBezTo>
                  <a:cubicBezTo>
                    <a:pt x="18062" y="18488"/>
                    <a:pt x="18261" y="18658"/>
                    <a:pt x="18488" y="18658"/>
                  </a:cubicBezTo>
                  <a:cubicBezTo>
                    <a:pt x="18658" y="18658"/>
                    <a:pt x="18800" y="18403"/>
                    <a:pt x="18800" y="18176"/>
                  </a:cubicBezTo>
                  <a:cubicBezTo>
                    <a:pt x="18800" y="18034"/>
                    <a:pt x="18658" y="17920"/>
                    <a:pt x="18459" y="17920"/>
                  </a:cubicBezTo>
                  <a:close/>
                  <a:moveTo>
                    <a:pt x="10305" y="18092"/>
                  </a:moveTo>
                  <a:cubicBezTo>
                    <a:pt x="10088" y="18092"/>
                    <a:pt x="9881" y="18230"/>
                    <a:pt x="9798" y="18460"/>
                  </a:cubicBezTo>
                  <a:cubicBezTo>
                    <a:pt x="9769" y="18602"/>
                    <a:pt x="9855" y="18744"/>
                    <a:pt x="9968" y="18800"/>
                  </a:cubicBezTo>
                  <a:cubicBezTo>
                    <a:pt x="10024" y="18819"/>
                    <a:pt x="10080" y="18828"/>
                    <a:pt x="10135" y="18828"/>
                  </a:cubicBezTo>
                  <a:cubicBezTo>
                    <a:pt x="10419" y="18828"/>
                    <a:pt x="10673" y="18598"/>
                    <a:pt x="10650" y="18289"/>
                  </a:cubicBezTo>
                  <a:cubicBezTo>
                    <a:pt x="10621" y="18232"/>
                    <a:pt x="10593" y="18147"/>
                    <a:pt x="10536" y="18147"/>
                  </a:cubicBezTo>
                  <a:cubicBezTo>
                    <a:pt x="10461" y="18110"/>
                    <a:pt x="10382" y="18092"/>
                    <a:pt x="10305" y="18092"/>
                  </a:cubicBezTo>
                  <a:close/>
                  <a:moveTo>
                    <a:pt x="6853" y="18512"/>
                  </a:moveTo>
                  <a:cubicBezTo>
                    <a:pt x="6605" y="18512"/>
                    <a:pt x="6522" y="18917"/>
                    <a:pt x="6816" y="18971"/>
                  </a:cubicBezTo>
                  <a:cubicBezTo>
                    <a:pt x="6958" y="18971"/>
                    <a:pt x="7071" y="18857"/>
                    <a:pt x="7071" y="18715"/>
                  </a:cubicBezTo>
                  <a:cubicBezTo>
                    <a:pt x="7071" y="18602"/>
                    <a:pt x="6986" y="18545"/>
                    <a:pt x="6901" y="18516"/>
                  </a:cubicBezTo>
                  <a:cubicBezTo>
                    <a:pt x="6884" y="18513"/>
                    <a:pt x="6868" y="18512"/>
                    <a:pt x="6853" y="18512"/>
                  </a:cubicBezTo>
                  <a:close/>
                  <a:moveTo>
                    <a:pt x="5325" y="19618"/>
                  </a:moveTo>
                  <a:cubicBezTo>
                    <a:pt x="5239" y="19618"/>
                    <a:pt x="5193" y="19692"/>
                    <a:pt x="5169" y="19766"/>
                  </a:cubicBezTo>
                  <a:cubicBezTo>
                    <a:pt x="5140" y="19880"/>
                    <a:pt x="5225" y="20022"/>
                    <a:pt x="5339" y="20022"/>
                  </a:cubicBezTo>
                  <a:cubicBezTo>
                    <a:pt x="5424" y="19993"/>
                    <a:pt x="5538" y="19993"/>
                    <a:pt x="5538" y="19880"/>
                  </a:cubicBezTo>
                  <a:cubicBezTo>
                    <a:pt x="5566" y="19766"/>
                    <a:pt x="5481" y="19652"/>
                    <a:pt x="5367" y="19624"/>
                  </a:cubicBezTo>
                  <a:cubicBezTo>
                    <a:pt x="5352" y="19620"/>
                    <a:pt x="5338" y="19618"/>
                    <a:pt x="5325" y="19618"/>
                  </a:cubicBezTo>
                  <a:close/>
                  <a:moveTo>
                    <a:pt x="8232" y="19560"/>
                  </a:moveTo>
                  <a:cubicBezTo>
                    <a:pt x="8151" y="19560"/>
                    <a:pt x="8051" y="19581"/>
                    <a:pt x="7952" y="19624"/>
                  </a:cubicBezTo>
                  <a:cubicBezTo>
                    <a:pt x="7867" y="19681"/>
                    <a:pt x="7781" y="19766"/>
                    <a:pt x="7696" y="19851"/>
                  </a:cubicBezTo>
                  <a:cubicBezTo>
                    <a:pt x="7554" y="20050"/>
                    <a:pt x="7668" y="20334"/>
                    <a:pt x="7923" y="20391"/>
                  </a:cubicBezTo>
                  <a:cubicBezTo>
                    <a:pt x="8122" y="20391"/>
                    <a:pt x="8321" y="20277"/>
                    <a:pt x="8406" y="20107"/>
                  </a:cubicBezTo>
                  <a:cubicBezTo>
                    <a:pt x="8491" y="19936"/>
                    <a:pt x="8491" y="19766"/>
                    <a:pt x="8406" y="19624"/>
                  </a:cubicBezTo>
                  <a:cubicBezTo>
                    <a:pt x="8378" y="19581"/>
                    <a:pt x="8314" y="19560"/>
                    <a:pt x="8232" y="19560"/>
                  </a:cubicBezTo>
                  <a:close/>
                  <a:moveTo>
                    <a:pt x="15115" y="19762"/>
                  </a:moveTo>
                  <a:cubicBezTo>
                    <a:pt x="14938" y="19762"/>
                    <a:pt x="14793" y="19897"/>
                    <a:pt x="14768" y="20078"/>
                  </a:cubicBezTo>
                  <a:cubicBezTo>
                    <a:pt x="14768" y="20249"/>
                    <a:pt x="14910" y="20419"/>
                    <a:pt x="15080" y="20419"/>
                  </a:cubicBezTo>
                  <a:cubicBezTo>
                    <a:pt x="15307" y="20419"/>
                    <a:pt x="15477" y="20249"/>
                    <a:pt x="15477" y="20022"/>
                  </a:cubicBezTo>
                  <a:cubicBezTo>
                    <a:pt x="15477" y="19908"/>
                    <a:pt x="15335" y="19766"/>
                    <a:pt x="15165" y="19766"/>
                  </a:cubicBezTo>
                  <a:cubicBezTo>
                    <a:pt x="15148" y="19764"/>
                    <a:pt x="15131" y="19762"/>
                    <a:pt x="15115" y="19762"/>
                  </a:cubicBezTo>
                  <a:close/>
                  <a:moveTo>
                    <a:pt x="23884" y="19851"/>
                  </a:moveTo>
                  <a:cubicBezTo>
                    <a:pt x="23713" y="19851"/>
                    <a:pt x="23571" y="19965"/>
                    <a:pt x="23543" y="20135"/>
                  </a:cubicBezTo>
                  <a:cubicBezTo>
                    <a:pt x="23543" y="20277"/>
                    <a:pt x="23628" y="20419"/>
                    <a:pt x="23770" y="20419"/>
                  </a:cubicBezTo>
                  <a:cubicBezTo>
                    <a:pt x="23788" y="20422"/>
                    <a:pt x="23805" y="20424"/>
                    <a:pt x="23822" y="20424"/>
                  </a:cubicBezTo>
                  <a:cubicBezTo>
                    <a:pt x="23968" y="20424"/>
                    <a:pt x="24085" y="20316"/>
                    <a:pt x="24111" y="20164"/>
                  </a:cubicBezTo>
                  <a:cubicBezTo>
                    <a:pt x="24111" y="20022"/>
                    <a:pt x="24026" y="19908"/>
                    <a:pt x="23884" y="19851"/>
                  </a:cubicBezTo>
                  <a:close/>
                  <a:moveTo>
                    <a:pt x="20391" y="19482"/>
                  </a:moveTo>
                  <a:cubicBezTo>
                    <a:pt x="20220" y="19482"/>
                    <a:pt x="19993" y="19596"/>
                    <a:pt x="19993" y="19709"/>
                  </a:cubicBezTo>
                  <a:cubicBezTo>
                    <a:pt x="19936" y="19936"/>
                    <a:pt x="19993" y="20192"/>
                    <a:pt x="20135" y="20362"/>
                  </a:cubicBezTo>
                  <a:cubicBezTo>
                    <a:pt x="20220" y="20419"/>
                    <a:pt x="20305" y="20448"/>
                    <a:pt x="20391" y="20448"/>
                  </a:cubicBezTo>
                  <a:cubicBezTo>
                    <a:pt x="20646" y="20419"/>
                    <a:pt x="20845" y="20192"/>
                    <a:pt x="20845" y="19908"/>
                  </a:cubicBezTo>
                  <a:cubicBezTo>
                    <a:pt x="20816" y="19681"/>
                    <a:pt x="20618" y="19482"/>
                    <a:pt x="20391" y="19482"/>
                  </a:cubicBezTo>
                  <a:close/>
                  <a:moveTo>
                    <a:pt x="12098" y="19851"/>
                  </a:moveTo>
                  <a:cubicBezTo>
                    <a:pt x="11899" y="19851"/>
                    <a:pt x="11729" y="19993"/>
                    <a:pt x="11700" y="20192"/>
                  </a:cubicBezTo>
                  <a:cubicBezTo>
                    <a:pt x="11700" y="20362"/>
                    <a:pt x="11814" y="20504"/>
                    <a:pt x="11984" y="20533"/>
                  </a:cubicBezTo>
                  <a:cubicBezTo>
                    <a:pt x="11999" y="20535"/>
                    <a:pt x="12014" y="20536"/>
                    <a:pt x="12028" y="20536"/>
                  </a:cubicBezTo>
                  <a:cubicBezTo>
                    <a:pt x="12208" y="20536"/>
                    <a:pt x="12356" y="20376"/>
                    <a:pt x="12382" y="20192"/>
                  </a:cubicBezTo>
                  <a:cubicBezTo>
                    <a:pt x="12382" y="20022"/>
                    <a:pt x="12268" y="19880"/>
                    <a:pt x="12098" y="19851"/>
                  </a:cubicBezTo>
                  <a:close/>
                  <a:moveTo>
                    <a:pt x="18090" y="20164"/>
                  </a:moveTo>
                  <a:cubicBezTo>
                    <a:pt x="17920" y="20164"/>
                    <a:pt x="17778" y="20277"/>
                    <a:pt x="17721" y="20448"/>
                  </a:cubicBezTo>
                  <a:cubicBezTo>
                    <a:pt x="17693" y="20703"/>
                    <a:pt x="17863" y="20959"/>
                    <a:pt x="18147" y="20987"/>
                  </a:cubicBezTo>
                  <a:cubicBezTo>
                    <a:pt x="18162" y="20990"/>
                    <a:pt x="18176" y="20991"/>
                    <a:pt x="18190" y="20991"/>
                  </a:cubicBezTo>
                  <a:cubicBezTo>
                    <a:pt x="18341" y="20991"/>
                    <a:pt x="18459" y="20859"/>
                    <a:pt x="18459" y="20703"/>
                  </a:cubicBezTo>
                  <a:lnTo>
                    <a:pt x="18488" y="20703"/>
                  </a:lnTo>
                  <a:cubicBezTo>
                    <a:pt x="18545" y="20448"/>
                    <a:pt x="18346" y="20192"/>
                    <a:pt x="18090" y="20164"/>
                  </a:cubicBezTo>
                  <a:close/>
                  <a:moveTo>
                    <a:pt x="6302" y="21652"/>
                  </a:moveTo>
                  <a:cubicBezTo>
                    <a:pt x="6261" y="21652"/>
                    <a:pt x="6222" y="21658"/>
                    <a:pt x="6191" y="21669"/>
                  </a:cubicBezTo>
                  <a:cubicBezTo>
                    <a:pt x="5992" y="21726"/>
                    <a:pt x="5850" y="21896"/>
                    <a:pt x="5850" y="22095"/>
                  </a:cubicBezTo>
                  <a:cubicBezTo>
                    <a:pt x="5850" y="22264"/>
                    <a:pt x="5994" y="22391"/>
                    <a:pt x="6158" y="22391"/>
                  </a:cubicBezTo>
                  <a:cubicBezTo>
                    <a:pt x="6188" y="22391"/>
                    <a:pt x="6218" y="22387"/>
                    <a:pt x="6248" y="22379"/>
                  </a:cubicBezTo>
                  <a:cubicBezTo>
                    <a:pt x="6361" y="22350"/>
                    <a:pt x="6475" y="22265"/>
                    <a:pt x="6560" y="22123"/>
                  </a:cubicBezTo>
                  <a:cubicBezTo>
                    <a:pt x="6617" y="22010"/>
                    <a:pt x="6589" y="21839"/>
                    <a:pt x="6503" y="21726"/>
                  </a:cubicBezTo>
                  <a:cubicBezTo>
                    <a:pt x="6449" y="21672"/>
                    <a:pt x="6373" y="21652"/>
                    <a:pt x="6302" y="21652"/>
                  </a:cubicBezTo>
                  <a:close/>
                  <a:moveTo>
                    <a:pt x="22350" y="21839"/>
                  </a:moveTo>
                  <a:cubicBezTo>
                    <a:pt x="22151" y="21839"/>
                    <a:pt x="22009" y="21981"/>
                    <a:pt x="22009" y="22180"/>
                  </a:cubicBezTo>
                  <a:cubicBezTo>
                    <a:pt x="21994" y="22432"/>
                    <a:pt x="22181" y="22561"/>
                    <a:pt x="22367" y="22561"/>
                  </a:cubicBezTo>
                  <a:cubicBezTo>
                    <a:pt x="22537" y="22561"/>
                    <a:pt x="22706" y="22454"/>
                    <a:pt x="22719" y="22237"/>
                  </a:cubicBezTo>
                  <a:cubicBezTo>
                    <a:pt x="22719" y="22010"/>
                    <a:pt x="22549" y="21839"/>
                    <a:pt x="22350" y="21839"/>
                  </a:cubicBezTo>
                  <a:close/>
                  <a:moveTo>
                    <a:pt x="9883" y="21924"/>
                  </a:moveTo>
                  <a:cubicBezTo>
                    <a:pt x="9571" y="21924"/>
                    <a:pt x="9400" y="22095"/>
                    <a:pt x="9429" y="22322"/>
                  </a:cubicBezTo>
                  <a:cubicBezTo>
                    <a:pt x="9429" y="22521"/>
                    <a:pt x="9571" y="22663"/>
                    <a:pt x="9769" y="22691"/>
                  </a:cubicBezTo>
                  <a:cubicBezTo>
                    <a:pt x="9996" y="22691"/>
                    <a:pt x="10138" y="22521"/>
                    <a:pt x="10138" y="22265"/>
                  </a:cubicBezTo>
                  <a:cubicBezTo>
                    <a:pt x="10138" y="22010"/>
                    <a:pt x="10053" y="21924"/>
                    <a:pt x="9883" y="21924"/>
                  </a:cubicBezTo>
                  <a:close/>
                  <a:moveTo>
                    <a:pt x="13319" y="22805"/>
                  </a:moveTo>
                  <a:cubicBezTo>
                    <a:pt x="13120" y="22805"/>
                    <a:pt x="12950" y="22975"/>
                    <a:pt x="12978" y="23202"/>
                  </a:cubicBezTo>
                  <a:lnTo>
                    <a:pt x="12978" y="23174"/>
                  </a:lnTo>
                  <a:cubicBezTo>
                    <a:pt x="12978" y="23373"/>
                    <a:pt x="13120" y="23543"/>
                    <a:pt x="13319" y="23543"/>
                  </a:cubicBezTo>
                  <a:cubicBezTo>
                    <a:pt x="13490" y="23543"/>
                    <a:pt x="13660" y="23429"/>
                    <a:pt x="13660" y="23259"/>
                  </a:cubicBezTo>
                  <a:cubicBezTo>
                    <a:pt x="13717" y="23032"/>
                    <a:pt x="13546" y="22805"/>
                    <a:pt x="13319" y="22805"/>
                  </a:cubicBezTo>
                  <a:close/>
                  <a:moveTo>
                    <a:pt x="19737" y="23117"/>
                  </a:moveTo>
                  <a:cubicBezTo>
                    <a:pt x="19425" y="23117"/>
                    <a:pt x="19226" y="23429"/>
                    <a:pt x="19340" y="23713"/>
                  </a:cubicBezTo>
                  <a:cubicBezTo>
                    <a:pt x="19368" y="23855"/>
                    <a:pt x="19510" y="23941"/>
                    <a:pt x="19652" y="23969"/>
                  </a:cubicBezTo>
                  <a:cubicBezTo>
                    <a:pt x="19766" y="23941"/>
                    <a:pt x="19879" y="23884"/>
                    <a:pt x="19936" y="23770"/>
                  </a:cubicBezTo>
                  <a:cubicBezTo>
                    <a:pt x="20021" y="23657"/>
                    <a:pt x="20050" y="23515"/>
                    <a:pt x="20021" y="23373"/>
                  </a:cubicBezTo>
                  <a:cubicBezTo>
                    <a:pt x="19993" y="23231"/>
                    <a:pt x="19879" y="23117"/>
                    <a:pt x="19737" y="23117"/>
                  </a:cubicBezTo>
                  <a:close/>
                  <a:moveTo>
                    <a:pt x="16017" y="23231"/>
                  </a:moveTo>
                  <a:cubicBezTo>
                    <a:pt x="15761" y="23231"/>
                    <a:pt x="15591" y="23458"/>
                    <a:pt x="15591" y="23685"/>
                  </a:cubicBezTo>
                  <a:cubicBezTo>
                    <a:pt x="15617" y="23841"/>
                    <a:pt x="15761" y="23973"/>
                    <a:pt x="15916" y="23973"/>
                  </a:cubicBezTo>
                  <a:cubicBezTo>
                    <a:pt x="15931" y="23973"/>
                    <a:pt x="15946" y="23972"/>
                    <a:pt x="15960" y="23969"/>
                  </a:cubicBezTo>
                  <a:cubicBezTo>
                    <a:pt x="16187" y="23969"/>
                    <a:pt x="16358" y="23770"/>
                    <a:pt x="16329" y="23543"/>
                  </a:cubicBezTo>
                  <a:lnTo>
                    <a:pt x="16329" y="23543"/>
                  </a:lnTo>
                  <a:lnTo>
                    <a:pt x="16329" y="23571"/>
                  </a:lnTo>
                  <a:cubicBezTo>
                    <a:pt x="16329" y="23373"/>
                    <a:pt x="16187" y="23231"/>
                    <a:pt x="16017" y="23231"/>
                  </a:cubicBezTo>
                  <a:close/>
                  <a:moveTo>
                    <a:pt x="23306" y="23907"/>
                  </a:moveTo>
                  <a:cubicBezTo>
                    <a:pt x="23231" y="23907"/>
                    <a:pt x="23156" y="23927"/>
                    <a:pt x="23088" y="23969"/>
                  </a:cubicBezTo>
                  <a:cubicBezTo>
                    <a:pt x="22918" y="24168"/>
                    <a:pt x="22861" y="24423"/>
                    <a:pt x="22918" y="24679"/>
                  </a:cubicBezTo>
                  <a:cubicBezTo>
                    <a:pt x="22975" y="24793"/>
                    <a:pt x="23088" y="24849"/>
                    <a:pt x="23230" y="24849"/>
                  </a:cubicBezTo>
                  <a:cubicBezTo>
                    <a:pt x="23514" y="24793"/>
                    <a:pt x="23742" y="24509"/>
                    <a:pt x="23685" y="24196"/>
                  </a:cubicBezTo>
                  <a:lnTo>
                    <a:pt x="23713" y="24196"/>
                  </a:lnTo>
                  <a:cubicBezTo>
                    <a:pt x="23653" y="24017"/>
                    <a:pt x="23481" y="23907"/>
                    <a:pt x="23306" y="23907"/>
                  </a:cubicBezTo>
                  <a:close/>
                  <a:moveTo>
                    <a:pt x="5112" y="23941"/>
                  </a:moveTo>
                  <a:cubicBezTo>
                    <a:pt x="4771" y="24026"/>
                    <a:pt x="4544" y="24367"/>
                    <a:pt x="4572" y="24736"/>
                  </a:cubicBezTo>
                  <a:cubicBezTo>
                    <a:pt x="4601" y="24849"/>
                    <a:pt x="4686" y="24935"/>
                    <a:pt x="4828" y="24935"/>
                  </a:cubicBezTo>
                  <a:lnTo>
                    <a:pt x="4941" y="24935"/>
                  </a:lnTo>
                  <a:cubicBezTo>
                    <a:pt x="5083" y="24821"/>
                    <a:pt x="5197" y="24707"/>
                    <a:pt x="5311" y="24594"/>
                  </a:cubicBezTo>
                  <a:cubicBezTo>
                    <a:pt x="5453" y="24423"/>
                    <a:pt x="5453" y="24196"/>
                    <a:pt x="5311" y="24026"/>
                  </a:cubicBezTo>
                  <a:cubicBezTo>
                    <a:pt x="5254" y="23969"/>
                    <a:pt x="5197" y="23941"/>
                    <a:pt x="5112" y="23941"/>
                  </a:cubicBezTo>
                  <a:close/>
                  <a:moveTo>
                    <a:pt x="7583" y="24878"/>
                  </a:moveTo>
                  <a:cubicBezTo>
                    <a:pt x="7355" y="24906"/>
                    <a:pt x="7185" y="25105"/>
                    <a:pt x="7213" y="25332"/>
                  </a:cubicBezTo>
                  <a:lnTo>
                    <a:pt x="7213" y="25304"/>
                  </a:lnTo>
                  <a:cubicBezTo>
                    <a:pt x="7242" y="25474"/>
                    <a:pt x="7355" y="25616"/>
                    <a:pt x="7497" y="25645"/>
                  </a:cubicBezTo>
                  <a:cubicBezTo>
                    <a:pt x="7753" y="25616"/>
                    <a:pt x="7923" y="25446"/>
                    <a:pt x="7952" y="25190"/>
                  </a:cubicBezTo>
                  <a:cubicBezTo>
                    <a:pt x="7952" y="25020"/>
                    <a:pt x="7781" y="24878"/>
                    <a:pt x="7583" y="24878"/>
                  </a:cubicBezTo>
                  <a:close/>
                  <a:moveTo>
                    <a:pt x="10438" y="25092"/>
                  </a:moveTo>
                  <a:cubicBezTo>
                    <a:pt x="10309" y="25092"/>
                    <a:pt x="10181" y="25136"/>
                    <a:pt x="10082" y="25219"/>
                  </a:cubicBezTo>
                  <a:cubicBezTo>
                    <a:pt x="9940" y="25332"/>
                    <a:pt x="9940" y="25531"/>
                    <a:pt x="10053" y="25645"/>
                  </a:cubicBezTo>
                  <a:cubicBezTo>
                    <a:pt x="10132" y="25762"/>
                    <a:pt x="10251" y="25826"/>
                    <a:pt x="10382" y="25826"/>
                  </a:cubicBezTo>
                  <a:cubicBezTo>
                    <a:pt x="10441" y="25826"/>
                    <a:pt x="10503" y="25813"/>
                    <a:pt x="10564" y="25787"/>
                  </a:cubicBezTo>
                  <a:cubicBezTo>
                    <a:pt x="10678" y="25645"/>
                    <a:pt x="10792" y="25474"/>
                    <a:pt x="10792" y="25304"/>
                  </a:cubicBezTo>
                  <a:cubicBezTo>
                    <a:pt x="10763" y="25247"/>
                    <a:pt x="10763" y="25219"/>
                    <a:pt x="10706" y="25162"/>
                  </a:cubicBezTo>
                  <a:cubicBezTo>
                    <a:pt x="10623" y="25114"/>
                    <a:pt x="10531" y="25092"/>
                    <a:pt x="10438" y="25092"/>
                  </a:cubicBezTo>
                  <a:close/>
                  <a:moveTo>
                    <a:pt x="14887" y="25385"/>
                  </a:moveTo>
                  <a:cubicBezTo>
                    <a:pt x="14711" y="25385"/>
                    <a:pt x="14566" y="25520"/>
                    <a:pt x="14540" y="25701"/>
                  </a:cubicBezTo>
                  <a:cubicBezTo>
                    <a:pt x="14512" y="25900"/>
                    <a:pt x="14682" y="26042"/>
                    <a:pt x="14853" y="26042"/>
                  </a:cubicBezTo>
                  <a:cubicBezTo>
                    <a:pt x="15052" y="26042"/>
                    <a:pt x="15194" y="25900"/>
                    <a:pt x="15222" y="25701"/>
                  </a:cubicBezTo>
                  <a:cubicBezTo>
                    <a:pt x="15222" y="25531"/>
                    <a:pt x="15080" y="25389"/>
                    <a:pt x="14938" y="25389"/>
                  </a:cubicBezTo>
                  <a:cubicBezTo>
                    <a:pt x="14921" y="25387"/>
                    <a:pt x="14904" y="25385"/>
                    <a:pt x="14887" y="25385"/>
                  </a:cubicBezTo>
                  <a:close/>
                  <a:moveTo>
                    <a:pt x="18090" y="26099"/>
                  </a:moveTo>
                  <a:cubicBezTo>
                    <a:pt x="17778" y="26099"/>
                    <a:pt x="17607" y="26213"/>
                    <a:pt x="17607" y="26440"/>
                  </a:cubicBezTo>
                  <a:cubicBezTo>
                    <a:pt x="17607" y="26639"/>
                    <a:pt x="17778" y="26809"/>
                    <a:pt x="17977" y="26809"/>
                  </a:cubicBezTo>
                  <a:cubicBezTo>
                    <a:pt x="18204" y="26809"/>
                    <a:pt x="18346" y="26639"/>
                    <a:pt x="18374" y="26326"/>
                  </a:cubicBezTo>
                  <a:cubicBezTo>
                    <a:pt x="18374" y="26184"/>
                    <a:pt x="18261" y="26099"/>
                    <a:pt x="18090" y="26099"/>
                  </a:cubicBezTo>
                  <a:close/>
                  <a:moveTo>
                    <a:pt x="20845" y="26269"/>
                  </a:moveTo>
                  <a:cubicBezTo>
                    <a:pt x="20646" y="26269"/>
                    <a:pt x="20476" y="26440"/>
                    <a:pt x="20476" y="26639"/>
                  </a:cubicBezTo>
                  <a:cubicBezTo>
                    <a:pt x="20476" y="26781"/>
                    <a:pt x="20618" y="26923"/>
                    <a:pt x="20788" y="26951"/>
                  </a:cubicBezTo>
                  <a:cubicBezTo>
                    <a:pt x="20805" y="26953"/>
                    <a:pt x="20822" y="26955"/>
                    <a:pt x="20839" y="26955"/>
                  </a:cubicBezTo>
                  <a:cubicBezTo>
                    <a:pt x="21015" y="26955"/>
                    <a:pt x="21157" y="26820"/>
                    <a:pt x="21157" y="26639"/>
                  </a:cubicBezTo>
                  <a:cubicBezTo>
                    <a:pt x="21157" y="26440"/>
                    <a:pt x="21015" y="26298"/>
                    <a:pt x="20845" y="26269"/>
                  </a:cubicBezTo>
                  <a:close/>
                  <a:moveTo>
                    <a:pt x="12694" y="26724"/>
                  </a:moveTo>
                  <a:cubicBezTo>
                    <a:pt x="12496" y="26724"/>
                    <a:pt x="12325" y="26894"/>
                    <a:pt x="12325" y="27121"/>
                  </a:cubicBezTo>
                  <a:cubicBezTo>
                    <a:pt x="12354" y="27263"/>
                    <a:pt x="12439" y="27405"/>
                    <a:pt x="12581" y="27462"/>
                  </a:cubicBezTo>
                  <a:cubicBezTo>
                    <a:pt x="12590" y="27463"/>
                    <a:pt x="12599" y="27464"/>
                    <a:pt x="12609" y="27464"/>
                  </a:cubicBezTo>
                  <a:cubicBezTo>
                    <a:pt x="12800" y="27464"/>
                    <a:pt x="13005" y="27196"/>
                    <a:pt x="12978" y="26979"/>
                  </a:cubicBezTo>
                  <a:cubicBezTo>
                    <a:pt x="12950" y="26837"/>
                    <a:pt x="12836" y="26724"/>
                    <a:pt x="12694" y="26724"/>
                  </a:cubicBezTo>
                  <a:close/>
                  <a:moveTo>
                    <a:pt x="23962" y="26919"/>
                  </a:moveTo>
                  <a:cubicBezTo>
                    <a:pt x="23946" y="26919"/>
                    <a:pt x="23929" y="26920"/>
                    <a:pt x="23912" y="26923"/>
                  </a:cubicBezTo>
                  <a:cubicBezTo>
                    <a:pt x="23713" y="26979"/>
                    <a:pt x="23571" y="27150"/>
                    <a:pt x="23600" y="27349"/>
                  </a:cubicBezTo>
                  <a:cubicBezTo>
                    <a:pt x="23600" y="27547"/>
                    <a:pt x="23742" y="27689"/>
                    <a:pt x="23940" y="27689"/>
                  </a:cubicBezTo>
                  <a:cubicBezTo>
                    <a:pt x="24168" y="27689"/>
                    <a:pt x="24338" y="27462"/>
                    <a:pt x="24281" y="27263"/>
                  </a:cubicBezTo>
                  <a:lnTo>
                    <a:pt x="24310" y="27235"/>
                  </a:lnTo>
                  <a:cubicBezTo>
                    <a:pt x="24284" y="27053"/>
                    <a:pt x="24139" y="26919"/>
                    <a:pt x="23962" y="26919"/>
                  </a:cubicBezTo>
                  <a:close/>
                  <a:moveTo>
                    <a:pt x="4004" y="26866"/>
                  </a:moveTo>
                  <a:cubicBezTo>
                    <a:pt x="3777" y="27008"/>
                    <a:pt x="3664" y="27263"/>
                    <a:pt x="3749" y="27519"/>
                  </a:cubicBezTo>
                  <a:cubicBezTo>
                    <a:pt x="3800" y="27672"/>
                    <a:pt x="3965" y="27779"/>
                    <a:pt x="4121" y="27779"/>
                  </a:cubicBezTo>
                  <a:cubicBezTo>
                    <a:pt x="4139" y="27779"/>
                    <a:pt x="4157" y="27777"/>
                    <a:pt x="4175" y="27775"/>
                  </a:cubicBezTo>
                  <a:cubicBezTo>
                    <a:pt x="4374" y="27746"/>
                    <a:pt x="4516" y="27576"/>
                    <a:pt x="4544" y="27405"/>
                  </a:cubicBezTo>
                  <a:cubicBezTo>
                    <a:pt x="4487" y="27178"/>
                    <a:pt x="4345" y="26979"/>
                    <a:pt x="4118" y="26866"/>
                  </a:cubicBezTo>
                  <a:close/>
                  <a:moveTo>
                    <a:pt x="6484" y="27913"/>
                  </a:moveTo>
                  <a:cubicBezTo>
                    <a:pt x="6471" y="27913"/>
                    <a:pt x="6459" y="27914"/>
                    <a:pt x="6447" y="27917"/>
                  </a:cubicBezTo>
                  <a:cubicBezTo>
                    <a:pt x="6219" y="27945"/>
                    <a:pt x="6077" y="28172"/>
                    <a:pt x="6134" y="28371"/>
                  </a:cubicBezTo>
                  <a:cubicBezTo>
                    <a:pt x="6160" y="28524"/>
                    <a:pt x="6277" y="28631"/>
                    <a:pt x="6423" y="28631"/>
                  </a:cubicBezTo>
                  <a:cubicBezTo>
                    <a:pt x="6440" y="28631"/>
                    <a:pt x="6457" y="28629"/>
                    <a:pt x="6475" y="28626"/>
                  </a:cubicBezTo>
                  <a:cubicBezTo>
                    <a:pt x="6645" y="28570"/>
                    <a:pt x="6759" y="28371"/>
                    <a:pt x="6759" y="28201"/>
                  </a:cubicBezTo>
                  <a:cubicBezTo>
                    <a:pt x="6759" y="28045"/>
                    <a:pt x="6617" y="27913"/>
                    <a:pt x="6484" y="27913"/>
                  </a:cubicBezTo>
                  <a:close/>
                  <a:moveTo>
                    <a:pt x="9542" y="28115"/>
                  </a:moveTo>
                  <a:cubicBezTo>
                    <a:pt x="9343" y="28115"/>
                    <a:pt x="9201" y="28286"/>
                    <a:pt x="9201" y="28484"/>
                  </a:cubicBezTo>
                  <a:cubicBezTo>
                    <a:pt x="9201" y="28740"/>
                    <a:pt x="9315" y="28910"/>
                    <a:pt x="9542" y="28910"/>
                  </a:cubicBezTo>
                  <a:cubicBezTo>
                    <a:pt x="9713" y="28910"/>
                    <a:pt x="9855" y="28768"/>
                    <a:pt x="9855" y="28598"/>
                  </a:cubicBezTo>
                  <a:cubicBezTo>
                    <a:pt x="9855" y="28371"/>
                    <a:pt x="9713" y="28144"/>
                    <a:pt x="9542" y="28144"/>
                  </a:cubicBezTo>
                  <a:lnTo>
                    <a:pt x="9542" y="28115"/>
                  </a:lnTo>
                  <a:close/>
                  <a:moveTo>
                    <a:pt x="15648" y="28655"/>
                  </a:moveTo>
                  <a:cubicBezTo>
                    <a:pt x="15449" y="28655"/>
                    <a:pt x="15279" y="28797"/>
                    <a:pt x="15250" y="28996"/>
                  </a:cubicBezTo>
                  <a:cubicBezTo>
                    <a:pt x="15279" y="29251"/>
                    <a:pt x="15477" y="29422"/>
                    <a:pt x="15733" y="29422"/>
                  </a:cubicBezTo>
                  <a:cubicBezTo>
                    <a:pt x="15932" y="29422"/>
                    <a:pt x="16045" y="29223"/>
                    <a:pt x="16045" y="28967"/>
                  </a:cubicBezTo>
                  <a:cubicBezTo>
                    <a:pt x="16074" y="28768"/>
                    <a:pt x="15818" y="28683"/>
                    <a:pt x="15648" y="28655"/>
                  </a:cubicBezTo>
                  <a:close/>
                  <a:moveTo>
                    <a:pt x="19731" y="28878"/>
                  </a:moveTo>
                  <a:cubicBezTo>
                    <a:pt x="19714" y="28878"/>
                    <a:pt x="19698" y="28880"/>
                    <a:pt x="19681" y="28882"/>
                  </a:cubicBezTo>
                  <a:cubicBezTo>
                    <a:pt x="19482" y="28882"/>
                    <a:pt x="19340" y="29024"/>
                    <a:pt x="19340" y="29223"/>
                  </a:cubicBezTo>
                  <a:cubicBezTo>
                    <a:pt x="19368" y="29422"/>
                    <a:pt x="19539" y="29564"/>
                    <a:pt x="19709" y="29592"/>
                  </a:cubicBezTo>
                  <a:cubicBezTo>
                    <a:pt x="19908" y="29564"/>
                    <a:pt x="20078" y="29422"/>
                    <a:pt x="20078" y="29194"/>
                  </a:cubicBezTo>
                  <a:cubicBezTo>
                    <a:pt x="20052" y="29013"/>
                    <a:pt x="19908" y="28878"/>
                    <a:pt x="19731" y="28878"/>
                  </a:cubicBezTo>
                  <a:close/>
                  <a:moveTo>
                    <a:pt x="23586" y="29220"/>
                  </a:moveTo>
                  <a:cubicBezTo>
                    <a:pt x="23572" y="29220"/>
                    <a:pt x="23557" y="29221"/>
                    <a:pt x="23543" y="29223"/>
                  </a:cubicBezTo>
                  <a:cubicBezTo>
                    <a:pt x="23316" y="29223"/>
                    <a:pt x="23174" y="29393"/>
                    <a:pt x="23202" y="29592"/>
                  </a:cubicBezTo>
                  <a:lnTo>
                    <a:pt x="23230" y="29592"/>
                  </a:lnTo>
                  <a:cubicBezTo>
                    <a:pt x="23257" y="29908"/>
                    <a:pt x="23405" y="30078"/>
                    <a:pt x="23654" y="30078"/>
                  </a:cubicBezTo>
                  <a:cubicBezTo>
                    <a:pt x="23673" y="30078"/>
                    <a:pt x="23693" y="30077"/>
                    <a:pt x="23713" y="30075"/>
                  </a:cubicBezTo>
                  <a:cubicBezTo>
                    <a:pt x="23884" y="30046"/>
                    <a:pt x="24026" y="29876"/>
                    <a:pt x="24026" y="29677"/>
                  </a:cubicBezTo>
                  <a:cubicBezTo>
                    <a:pt x="24026" y="29436"/>
                    <a:pt x="23824" y="29220"/>
                    <a:pt x="23586" y="29220"/>
                  </a:cubicBezTo>
                  <a:close/>
                  <a:moveTo>
                    <a:pt x="3862" y="29904"/>
                  </a:moveTo>
                  <a:cubicBezTo>
                    <a:pt x="3720" y="29904"/>
                    <a:pt x="3578" y="29990"/>
                    <a:pt x="3522" y="30103"/>
                  </a:cubicBezTo>
                  <a:cubicBezTo>
                    <a:pt x="3493" y="30160"/>
                    <a:pt x="3465" y="30188"/>
                    <a:pt x="3436" y="30245"/>
                  </a:cubicBezTo>
                  <a:cubicBezTo>
                    <a:pt x="3380" y="30387"/>
                    <a:pt x="3408" y="30558"/>
                    <a:pt x="3522" y="30671"/>
                  </a:cubicBezTo>
                  <a:cubicBezTo>
                    <a:pt x="3573" y="30740"/>
                    <a:pt x="3656" y="30778"/>
                    <a:pt x="3739" y="30778"/>
                  </a:cubicBezTo>
                  <a:cubicBezTo>
                    <a:pt x="3792" y="30778"/>
                    <a:pt x="3846" y="30762"/>
                    <a:pt x="3891" y="30728"/>
                  </a:cubicBezTo>
                  <a:cubicBezTo>
                    <a:pt x="4061" y="30671"/>
                    <a:pt x="4203" y="30501"/>
                    <a:pt x="4203" y="30330"/>
                  </a:cubicBezTo>
                  <a:cubicBezTo>
                    <a:pt x="4175" y="30132"/>
                    <a:pt x="4033" y="29990"/>
                    <a:pt x="3891" y="29904"/>
                  </a:cubicBezTo>
                  <a:close/>
                  <a:moveTo>
                    <a:pt x="12467" y="30160"/>
                  </a:moveTo>
                  <a:cubicBezTo>
                    <a:pt x="12268" y="30160"/>
                    <a:pt x="12098" y="30330"/>
                    <a:pt x="12098" y="30558"/>
                  </a:cubicBezTo>
                  <a:lnTo>
                    <a:pt x="12070" y="30558"/>
                  </a:lnTo>
                  <a:cubicBezTo>
                    <a:pt x="12098" y="30728"/>
                    <a:pt x="12212" y="30870"/>
                    <a:pt x="12382" y="30927"/>
                  </a:cubicBezTo>
                  <a:cubicBezTo>
                    <a:pt x="12609" y="30927"/>
                    <a:pt x="12808" y="30700"/>
                    <a:pt x="12780" y="30472"/>
                  </a:cubicBezTo>
                  <a:cubicBezTo>
                    <a:pt x="12780" y="30302"/>
                    <a:pt x="12638" y="30160"/>
                    <a:pt x="12467" y="30160"/>
                  </a:cubicBezTo>
                  <a:close/>
                  <a:moveTo>
                    <a:pt x="17295" y="30501"/>
                  </a:moveTo>
                  <a:cubicBezTo>
                    <a:pt x="17096" y="30501"/>
                    <a:pt x="16926" y="30643"/>
                    <a:pt x="16926" y="30842"/>
                  </a:cubicBezTo>
                  <a:cubicBezTo>
                    <a:pt x="16926" y="31083"/>
                    <a:pt x="17103" y="31204"/>
                    <a:pt x="17281" y="31204"/>
                  </a:cubicBezTo>
                  <a:cubicBezTo>
                    <a:pt x="17458" y="31204"/>
                    <a:pt x="17636" y="31083"/>
                    <a:pt x="17636" y="30842"/>
                  </a:cubicBezTo>
                  <a:cubicBezTo>
                    <a:pt x="17636" y="30643"/>
                    <a:pt x="17494" y="30501"/>
                    <a:pt x="17295" y="30501"/>
                  </a:cubicBezTo>
                  <a:close/>
                  <a:moveTo>
                    <a:pt x="6248" y="30785"/>
                  </a:moveTo>
                  <a:cubicBezTo>
                    <a:pt x="6049" y="30842"/>
                    <a:pt x="5935" y="31012"/>
                    <a:pt x="5907" y="31211"/>
                  </a:cubicBezTo>
                  <a:cubicBezTo>
                    <a:pt x="5879" y="31381"/>
                    <a:pt x="6049" y="31580"/>
                    <a:pt x="6248" y="31608"/>
                  </a:cubicBezTo>
                  <a:cubicBezTo>
                    <a:pt x="6418" y="31608"/>
                    <a:pt x="6532" y="31466"/>
                    <a:pt x="6589" y="31296"/>
                  </a:cubicBezTo>
                  <a:cubicBezTo>
                    <a:pt x="6589" y="31268"/>
                    <a:pt x="6617" y="31211"/>
                    <a:pt x="6617" y="31182"/>
                  </a:cubicBezTo>
                  <a:cubicBezTo>
                    <a:pt x="6643" y="30972"/>
                    <a:pt x="6475" y="30810"/>
                    <a:pt x="6291" y="30810"/>
                  </a:cubicBezTo>
                  <a:cubicBezTo>
                    <a:pt x="6277" y="30810"/>
                    <a:pt x="6262" y="30811"/>
                    <a:pt x="6248" y="30813"/>
                  </a:cubicBezTo>
                  <a:lnTo>
                    <a:pt x="6248" y="30785"/>
                  </a:lnTo>
                  <a:close/>
                  <a:moveTo>
                    <a:pt x="21133" y="31150"/>
                  </a:moveTo>
                  <a:cubicBezTo>
                    <a:pt x="20982" y="31150"/>
                    <a:pt x="20845" y="31257"/>
                    <a:pt x="20845" y="31410"/>
                  </a:cubicBezTo>
                  <a:cubicBezTo>
                    <a:pt x="20845" y="31580"/>
                    <a:pt x="20958" y="31722"/>
                    <a:pt x="21129" y="31750"/>
                  </a:cubicBezTo>
                  <a:cubicBezTo>
                    <a:pt x="21299" y="31750"/>
                    <a:pt x="21441" y="31637"/>
                    <a:pt x="21470" y="31466"/>
                  </a:cubicBezTo>
                  <a:cubicBezTo>
                    <a:pt x="21470" y="31296"/>
                    <a:pt x="21356" y="31154"/>
                    <a:pt x="21186" y="31154"/>
                  </a:cubicBezTo>
                  <a:cubicBezTo>
                    <a:pt x="21168" y="31151"/>
                    <a:pt x="21151" y="31150"/>
                    <a:pt x="21133" y="31150"/>
                  </a:cubicBezTo>
                  <a:close/>
                  <a:moveTo>
                    <a:pt x="9287" y="31807"/>
                  </a:moveTo>
                  <a:cubicBezTo>
                    <a:pt x="9088" y="31807"/>
                    <a:pt x="8889" y="31949"/>
                    <a:pt x="8832" y="32148"/>
                  </a:cubicBezTo>
                  <a:cubicBezTo>
                    <a:pt x="8832" y="32404"/>
                    <a:pt x="9003" y="32602"/>
                    <a:pt x="9258" y="32631"/>
                  </a:cubicBezTo>
                  <a:cubicBezTo>
                    <a:pt x="9457" y="32602"/>
                    <a:pt x="9627" y="32432"/>
                    <a:pt x="9627" y="32205"/>
                  </a:cubicBezTo>
                  <a:cubicBezTo>
                    <a:pt x="9599" y="32006"/>
                    <a:pt x="9485" y="31864"/>
                    <a:pt x="9287" y="31807"/>
                  </a:cubicBezTo>
                  <a:close/>
                  <a:moveTo>
                    <a:pt x="23548" y="31734"/>
                  </a:moveTo>
                  <a:cubicBezTo>
                    <a:pt x="23398" y="31734"/>
                    <a:pt x="23249" y="31840"/>
                    <a:pt x="23230" y="32006"/>
                  </a:cubicBezTo>
                  <a:cubicBezTo>
                    <a:pt x="23230" y="32091"/>
                    <a:pt x="23202" y="32176"/>
                    <a:pt x="23174" y="32262"/>
                  </a:cubicBezTo>
                  <a:cubicBezTo>
                    <a:pt x="23149" y="32462"/>
                    <a:pt x="23301" y="32641"/>
                    <a:pt x="23493" y="32641"/>
                  </a:cubicBezTo>
                  <a:cubicBezTo>
                    <a:pt x="23518" y="32641"/>
                    <a:pt x="23545" y="32637"/>
                    <a:pt x="23571" y="32631"/>
                  </a:cubicBezTo>
                  <a:cubicBezTo>
                    <a:pt x="23798" y="32574"/>
                    <a:pt x="23940" y="32404"/>
                    <a:pt x="23969" y="32176"/>
                  </a:cubicBezTo>
                  <a:cubicBezTo>
                    <a:pt x="23940" y="32034"/>
                    <a:pt x="23884" y="31892"/>
                    <a:pt x="23770" y="31807"/>
                  </a:cubicBezTo>
                  <a:lnTo>
                    <a:pt x="23770" y="31836"/>
                  </a:lnTo>
                  <a:cubicBezTo>
                    <a:pt x="23710" y="31766"/>
                    <a:pt x="23629" y="31734"/>
                    <a:pt x="23548" y="31734"/>
                  </a:cubicBezTo>
                  <a:close/>
                  <a:moveTo>
                    <a:pt x="14761" y="32449"/>
                  </a:moveTo>
                  <a:cubicBezTo>
                    <a:pt x="14735" y="32449"/>
                    <a:pt x="14709" y="32453"/>
                    <a:pt x="14682" y="32460"/>
                  </a:cubicBezTo>
                  <a:cubicBezTo>
                    <a:pt x="14512" y="32489"/>
                    <a:pt x="14398" y="32631"/>
                    <a:pt x="14398" y="32801"/>
                  </a:cubicBezTo>
                  <a:cubicBezTo>
                    <a:pt x="14424" y="32983"/>
                    <a:pt x="14569" y="33117"/>
                    <a:pt x="14745" y="33117"/>
                  </a:cubicBezTo>
                  <a:cubicBezTo>
                    <a:pt x="14762" y="33117"/>
                    <a:pt x="14779" y="33116"/>
                    <a:pt x="14796" y="33114"/>
                  </a:cubicBezTo>
                  <a:cubicBezTo>
                    <a:pt x="14966" y="33085"/>
                    <a:pt x="15080" y="32943"/>
                    <a:pt x="15080" y="32773"/>
                  </a:cubicBezTo>
                  <a:cubicBezTo>
                    <a:pt x="15080" y="32600"/>
                    <a:pt x="14930" y="32449"/>
                    <a:pt x="14761" y="32449"/>
                  </a:cubicBezTo>
                  <a:close/>
                  <a:moveTo>
                    <a:pt x="3883" y="32344"/>
                  </a:moveTo>
                  <a:cubicBezTo>
                    <a:pt x="3867" y="32344"/>
                    <a:pt x="3851" y="32345"/>
                    <a:pt x="3834" y="32347"/>
                  </a:cubicBezTo>
                  <a:cubicBezTo>
                    <a:pt x="3635" y="32347"/>
                    <a:pt x="3493" y="32517"/>
                    <a:pt x="3493" y="32716"/>
                  </a:cubicBezTo>
                  <a:cubicBezTo>
                    <a:pt x="3465" y="32943"/>
                    <a:pt x="3635" y="33114"/>
                    <a:pt x="3862" y="33142"/>
                  </a:cubicBezTo>
                  <a:cubicBezTo>
                    <a:pt x="4090" y="33114"/>
                    <a:pt x="4260" y="32943"/>
                    <a:pt x="4260" y="32716"/>
                  </a:cubicBezTo>
                  <a:cubicBezTo>
                    <a:pt x="4260" y="32505"/>
                    <a:pt x="4089" y="32344"/>
                    <a:pt x="3883" y="32344"/>
                  </a:cubicBezTo>
                  <a:close/>
                  <a:moveTo>
                    <a:pt x="18944" y="33056"/>
                  </a:moveTo>
                  <a:cubicBezTo>
                    <a:pt x="18515" y="33056"/>
                    <a:pt x="18497" y="33739"/>
                    <a:pt x="18942" y="33767"/>
                  </a:cubicBezTo>
                  <a:cubicBezTo>
                    <a:pt x="18957" y="33769"/>
                    <a:pt x="18971" y="33770"/>
                    <a:pt x="18986" y="33770"/>
                  </a:cubicBezTo>
                  <a:cubicBezTo>
                    <a:pt x="19165" y="33770"/>
                    <a:pt x="19311" y="33612"/>
                    <a:pt x="19311" y="33454"/>
                  </a:cubicBezTo>
                  <a:cubicBezTo>
                    <a:pt x="19340" y="33256"/>
                    <a:pt x="19169" y="33057"/>
                    <a:pt x="18971" y="33057"/>
                  </a:cubicBezTo>
                  <a:cubicBezTo>
                    <a:pt x="18962" y="33056"/>
                    <a:pt x="18953" y="33056"/>
                    <a:pt x="18944" y="33056"/>
                  </a:cubicBezTo>
                  <a:close/>
                  <a:moveTo>
                    <a:pt x="11593" y="33964"/>
                  </a:moveTo>
                  <a:cubicBezTo>
                    <a:pt x="11419" y="33964"/>
                    <a:pt x="11134" y="34259"/>
                    <a:pt x="11161" y="34477"/>
                  </a:cubicBezTo>
                  <a:cubicBezTo>
                    <a:pt x="11189" y="34675"/>
                    <a:pt x="11360" y="34817"/>
                    <a:pt x="11558" y="34817"/>
                  </a:cubicBezTo>
                  <a:cubicBezTo>
                    <a:pt x="11729" y="34817"/>
                    <a:pt x="11899" y="34647"/>
                    <a:pt x="11899" y="34448"/>
                  </a:cubicBezTo>
                  <a:cubicBezTo>
                    <a:pt x="11928" y="34278"/>
                    <a:pt x="11757" y="33994"/>
                    <a:pt x="11615" y="33965"/>
                  </a:cubicBezTo>
                  <a:cubicBezTo>
                    <a:pt x="11608" y="33964"/>
                    <a:pt x="11600" y="33964"/>
                    <a:pt x="11593" y="33964"/>
                  </a:cubicBezTo>
                  <a:close/>
                  <a:moveTo>
                    <a:pt x="6830" y="34095"/>
                  </a:moveTo>
                  <a:cubicBezTo>
                    <a:pt x="6798" y="34095"/>
                    <a:pt x="6765" y="34099"/>
                    <a:pt x="6731" y="34107"/>
                  </a:cubicBezTo>
                  <a:cubicBezTo>
                    <a:pt x="6617" y="34164"/>
                    <a:pt x="6475" y="34249"/>
                    <a:pt x="6390" y="34335"/>
                  </a:cubicBezTo>
                  <a:cubicBezTo>
                    <a:pt x="6248" y="34448"/>
                    <a:pt x="6248" y="34675"/>
                    <a:pt x="6390" y="34761"/>
                  </a:cubicBezTo>
                  <a:cubicBezTo>
                    <a:pt x="6473" y="34844"/>
                    <a:pt x="6571" y="34897"/>
                    <a:pt x="6674" y="34897"/>
                  </a:cubicBezTo>
                  <a:cubicBezTo>
                    <a:pt x="6711" y="34897"/>
                    <a:pt x="6749" y="34889"/>
                    <a:pt x="6787" y="34874"/>
                  </a:cubicBezTo>
                  <a:cubicBezTo>
                    <a:pt x="6986" y="34789"/>
                    <a:pt x="7128" y="34619"/>
                    <a:pt x="7185" y="34420"/>
                  </a:cubicBezTo>
                  <a:cubicBezTo>
                    <a:pt x="7161" y="34227"/>
                    <a:pt x="7013" y="34095"/>
                    <a:pt x="6830" y="34095"/>
                  </a:cubicBezTo>
                  <a:close/>
                  <a:moveTo>
                    <a:pt x="22854" y="34332"/>
                  </a:moveTo>
                  <a:cubicBezTo>
                    <a:pt x="22838" y="34332"/>
                    <a:pt x="22821" y="34333"/>
                    <a:pt x="22804" y="34335"/>
                  </a:cubicBezTo>
                  <a:lnTo>
                    <a:pt x="22833" y="34335"/>
                  </a:lnTo>
                  <a:cubicBezTo>
                    <a:pt x="22662" y="34363"/>
                    <a:pt x="22549" y="34533"/>
                    <a:pt x="22577" y="34761"/>
                  </a:cubicBezTo>
                  <a:cubicBezTo>
                    <a:pt x="22577" y="34959"/>
                    <a:pt x="22748" y="35101"/>
                    <a:pt x="22918" y="35101"/>
                  </a:cubicBezTo>
                  <a:cubicBezTo>
                    <a:pt x="23117" y="35045"/>
                    <a:pt x="23259" y="34874"/>
                    <a:pt x="23230" y="34704"/>
                  </a:cubicBezTo>
                  <a:cubicBezTo>
                    <a:pt x="23230" y="34493"/>
                    <a:pt x="23060" y="34332"/>
                    <a:pt x="22854" y="34332"/>
                  </a:cubicBezTo>
                  <a:close/>
                  <a:moveTo>
                    <a:pt x="16610" y="34814"/>
                  </a:moveTo>
                  <a:cubicBezTo>
                    <a:pt x="16593" y="34814"/>
                    <a:pt x="16575" y="34815"/>
                    <a:pt x="16557" y="34817"/>
                  </a:cubicBezTo>
                  <a:cubicBezTo>
                    <a:pt x="16358" y="34846"/>
                    <a:pt x="16216" y="34988"/>
                    <a:pt x="16216" y="35187"/>
                  </a:cubicBezTo>
                  <a:cubicBezTo>
                    <a:pt x="16216" y="35385"/>
                    <a:pt x="16415" y="35556"/>
                    <a:pt x="16613" y="35556"/>
                  </a:cubicBezTo>
                  <a:cubicBezTo>
                    <a:pt x="17106" y="35528"/>
                    <a:pt x="17071" y="34814"/>
                    <a:pt x="16610" y="34814"/>
                  </a:cubicBezTo>
                  <a:close/>
                  <a:moveTo>
                    <a:pt x="4118" y="35187"/>
                  </a:moveTo>
                  <a:cubicBezTo>
                    <a:pt x="3891" y="35187"/>
                    <a:pt x="3720" y="35385"/>
                    <a:pt x="3692" y="35669"/>
                  </a:cubicBezTo>
                  <a:cubicBezTo>
                    <a:pt x="3664" y="35868"/>
                    <a:pt x="3834" y="36067"/>
                    <a:pt x="4061" y="36067"/>
                  </a:cubicBezTo>
                  <a:cubicBezTo>
                    <a:pt x="4077" y="36069"/>
                    <a:pt x="4094" y="36070"/>
                    <a:pt x="4109" y="36070"/>
                  </a:cubicBezTo>
                  <a:cubicBezTo>
                    <a:pt x="4341" y="36070"/>
                    <a:pt x="4516" y="35880"/>
                    <a:pt x="4516" y="35641"/>
                  </a:cubicBezTo>
                  <a:cubicBezTo>
                    <a:pt x="4544" y="35414"/>
                    <a:pt x="4345" y="35187"/>
                    <a:pt x="4118" y="35187"/>
                  </a:cubicBezTo>
                  <a:close/>
                  <a:moveTo>
                    <a:pt x="20277" y="35698"/>
                  </a:moveTo>
                  <a:lnTo>
                    <a:pt x="20277" y="35726"/>
                  </a:lnTo>
                  <a:cubicBezTo>
                    <a:pt x="20259" y="35723"/>
                    <a:pt x="20242" y="35722"/>
                    <a:pt x="20225" y="35722"/>
                  </a:cubicBezTo>
                  <a:cubicBezTo>
                    <a:pt x="20078" y="35722"/>
                    <a:pt x="19962" y="35829"/>
                    <a:pt x="19936" y="35982"/>
                  </a:cubicBezTo>
                  <a:cubicBezTo>
                    <a:pt x="19910" y="36166"/>
                    <a:pt x="20054" y="36326"/>
                    <a:pt x="20233" y="36326"/>
                  </a:cubicBezTo>
                  <a:cubicBezTo>
                    <a:pt x="20248" y="36326"/>
                    <a:pt x="20262" y="36325"/>
                    <a:pt x="20277" y="36323"/>
                  </a:cubicBezTo>
                  <a:cubicBezTo>
                    <a:pt x="20292" y="36325"/>
                    <a:pt x="20306" y="36326"/>
                    <a:pt x="20320" y="36326"/>
                  </a:cubicBezTo>
                  <a:cubicBezTo>
                    <a:pt x="20471" y="36326"/>
                    <a:pt x="20589" y="36194"/>
                    <a:pt x="20589" y="36039"/>
                  </a:cubicBezTo>
                  <a:cubicBezTo>
                    <a:pt x="20618" y="35840"/>
                    <a:pt x="20447" y="35698"/>
                    <a:pt x="20277" y="35698"/>
                  </a:cubicBezTo>
                  <a:close/>
                  <a:moveTo>
                    <a:pt x="13675" y="35582"/>
                  </a:moveTo>
                  <a:cubicBezTo>
                    <a:pt x="13661" y="35582"/>
                    <a:pt x="13646" y="35582"/>
                    <a:pt x="13632" y="35584"/>
                  </a:cubicBezTo>
                  <a:cubicBezTo>
                    <a:pt x="13461" y="35584"/>
                    <a:pt x="13319" y="35698"/>
                    <a:pt x="13291" y="35868"/>
                  </a:cubicBezTo>
                  <a:cubicBezTo>
                    <a:pt x="13262" y="36124"/>
                    <a:pt x="13461" y="36351"/>
                    <a:pt x="13688" y="36351"/>
                  </a:cubicBezTo>
                  <a:cubicBezTo>
                    <a:pt x="13916" y="36351"/>
                    <a:pt x="14086" y="36181"/>
                    <a:pt x="14058" y="35982"/>
                  </a:cubicBezTo>
                  <a:cubicBezTo>
                    <a:pt x="14084" y="35769"/>
                    <a:pt x="13887" y="35582"/>
                    <a:pt x="13675" y="35582"/>
                  </a:cubicBezTo>
                  <a:close/>
                  <a:moveTo>
                    <a:pt x="9158" y="35582"/>
                  </a:moveTo>
                  <a:cubicBezTo>
                    <a:pt x="8946" y="35582"/>
                    <a:pt x="8745" y="35769"/>
                    <a:pt x="8719" y="35982"/>
                  </a:cubicBezTo>
                  <a:cubicBezTo>
                    <a:pt x="8719" y="36181"/>
                    <a:pt x="8861" y="36351"/>
                    <a:pt x="9059" y="36379"/>
                  </a:cubicBezTo>
                  <a:cubicBezTo>
                    <a:pt x="9315" y="36379"/>
                    <a:pt x="9514" y="36181"/>
                    <a:pt x="9542" y="35953"/>
                  </a:cubicBezTo>
                  <a:cubicBezTo>
                    <a:pt x="9542" y="35755"/>
                    <a:pt x="9400" y="35613"/>
                    <a:pt x="9201" y="35584"/>
                  </a:cubicBezTo>
                  <a:cubicBezTo>
                    <a:pt x="9187" y="35582"/>
                    <a:pt x="9172" y="35582"/>
                    <a:pt x="9158" y="35582"/>
                  </a:cubicBezTo>
                  <a:close/>
                  <a:moveTo>
                    <a:pt x="22464" y="36436"/>
                  </a:moveTo>
                  <a:cubicBezTo>
                    <a:pt x="22265" y="36436"/>
                    <a:pt x="22151" y="36550"/>
                    <a:pt x="22151" y="36777"/>
                  </a:cubicBezTo>
                  <a:cubicBezTo>
                    <a:pt x="22123" y="37033"/>
                    <a:pt x="22208" y="37175"/>
                    <a:pt x="22407" y="37175"/>
                  </a:cubicBezTo>
                  <a:cubicBezTo>
                    <a:pt x="22421" y="37176"/>
                    <a:pt x="22436" y="37177"/>
                    <a:pt x="22450" y="37177"/>
                  </a:cubicBezTo>
                  <a:cubicBezTo>
                    <a:pt x="22655" y="37177"/>
                    <a:pt x="22804" y="36990"/>
                    <a:pt x="22804" y="36777"/>
                  </a:cubicBezTo>
                  <a:cubicBezTo>
                    <a:pt x="22804" y="36607"/>
                    <a:pt x="22662" y="36436"/>
                    <a:pt x="22464" y="36436"/>
                  </a:cubicBezTo>
                  <a:close/>
                  <a:moveTo>
                    <a:pt x="17886" y="37171"/>
                  </a:moveTo>
                  <a:cubicBezTo>
                    <a:pt x="17869" y="37171"/>
                    <a:pt x="17852" y="37172"/>
                    <a:pt x="17835" y="37175"/>
                  </a:cubicBezTo>
                  <a:cubicBezTo>
                    <a:pt x="17664" y="37203"/>
                    <a:pt x="17551" y="37345"/>
                    <a:pt x="17551" y="37515"/>
                  </a:cubicBezTo>
                  <a:cubicBezTo>
                    <a:pt x="17579" y="37714"/>
                    <a:pt x="17721" y="37856"/>
                    <a:pt x="17920" y="37885"/>
                  </a:cubicBezTo>
                  <a:cubicBezTo>
                    <a:pt x="18119" y="37885"/>
                    <a:pt x="18289" y="37714"/>
                    <a:pt x="18289" y="37515"/>
                  </a:cubicBezTo>
                  <a:cubicBezTo>
                    <a:pt x="18263" y="37307"/>
                    <a:pt x="18071" y="37171"/>
                    <a:pt x="17886" y="37171"/>
                  </a:cubicBezTo>
                  <a:close/>
                  <a:moveTo>
                    <a:pt x="11421" y="37227"/>
                  </a:moveTo>
                  <a:cubicBezTo>
                    <a:pt x="11274" y="37227"/>
                    <a:pt x="11152" y="37331"/>
                    <a:pt x="11076" y="37459"/>
                  </a:cubicBezTo>
                  <a:cubicBezTo>
                    <a:pt x="11047" y="37686"/>
                    <a:pt x="11218" y="37885"/>
                    <a:pt x="11445" y="37913"/>
                  </a:cubicBezTo>
                  <a:cubicBezTo>
                    <a:pt x="11615" y="37913"/>
                    <a:pt x="11786" y="37799"/>
                    <a:pt x="11786" y="37629"/>
                  </a:cubicBezTo>
                  <a:cubicBezTo>
                    <a:pt x="11814" y="37430"/>
                    <a:pt x="11672" y="37260"/>
                    <a:pt x="11473" y="37231"/>
                  </a:cubicBezTo>
                  <a:cubicBezTo>
                    <a:pt x="11455" y="37228"/>
                    <a:pt x="11438" y="37227"/>
                    <a:pt x="11421" y="37227"/>
                  </a:cubicBezTo>
                  <a:close/>
                  <a:moveTo>
                    <a:pt x="6784" y="37436"/>
                  </a:moveTo>
                  <a:cubicBezTo>
                    <a:pt x="6616" y="37436"/>
                    <a:pt x="6445" y="37544"/>
                    <a:pt x="6418" y="37771"/>
                  </a:cubicBezTo>
                  <a:cubicBezTo>
                    <a:pt x="6447" y="37941"/>
                    <a:pt x="6589" y="38083"/>
                    <a:pt x="6787" y="38112"/>
                  </a:cubicBezTo>
                  <a:cubicBezTo>
                    <a:pt x="6929" y="38112"/>
                    <a:pt x="7071" y="37998"/>
                    <a:pt x="7128" y="37828"/>
                  </a:cubicBezTo>
                  <a:cubicBezTo>
                    <a:pt x="7158" y="37572"/>
                    <a:pt x="6974" y="37436"/>
                    <a:pt x="6784" y="37436"/>
                  </a:cubicBezTo>
                  <a:close/>
                  <a:moveTo>
                    <a:pt x="4374" y="37799"/>
                  </a:moveTo>
                  <a:cubicBezTo>
                    <a:pt x="4175" y="37828"/>
                    <a:pt x="4004" y="37970"/>
                    <a:pt x="3976" y="38169"/>
                  </a:cubicBezTo>
                  <a:cubicBezTo>
                    <a:pt x="3948" y="38424"/>
                    <a:pt x="4146" y="38680"/>
                    <a:pt x="4402" y="38708"/>
                  </a:cubicBezTo>
                  <a:cubicBezTo>
                    <a:pt x="4629" y="38680"/>
                    <a:pt x="4828" y="38481"/>
                    <a:pt x="4828" y="38225"/>
                  </a:cubicBezTo>
                  <a:cubicBezTo>
                    <a:pt x="4799" y="37998"/>
                    <a:pt x="4601" y="37799"/>
                    <a:pt x="4374" y="37799"/>
                  </a:cubicBezTo>
                  <a:close/>
                  <a:moveTo>
                    <a:pt x="15379" y="38052"/>
                  </a:moveTo>
                  <a:cubicBezTo>
                    <a:pt x="15365" y="38052"/>
                    <a:pt x="15350" y="38053"/>
                    <a:pt x="15335" y="38055"/>
                  </a:cubicBezTo>
                  <a:cubicBezTo>
                    <a:pt x="15165" y="38083"/>
                    <a:pt x="15023" y="38225"/>
                    <a:pt x="15023" y="38396"/>
                  </a:cubicBezTo>
                  <a:cubicBezTo>
                    <a:pt x="15023" y="38594"/>
                    <a:pt x="15165" y="38736"/>
                    <a:pt x="15364" y="38736"/>
                  </a:cubicBezTo>
                  <a:cubicBezTo>
                    <a:pt x="15381" y="38739"/>
                    <a:pt x="15398" y="38740"/>
                    <a:pt x="15414" y="38740"/>
                  </a:cubicBezTo>
                  <a:cubicBezTo>
                    <a:pt x="15591" y="38740"/>
                    <a:pt x="15736" y="38606"/>
                    <a:pt x="15761" y="38424"/>
                  </a:cubicBezTo>
                  <a:cubicBezTo>
                    <a:pt x="15735" y="38214"/>
                    <a:pt x="15563" y="38052"/>
                    <a:pt x="15379" y="38052"/>
                  </a:cubicBezTo>
                  <a:close/>
                  <a:moveTo>
                    <a:pt x="21498" y="38736"/>
                  </a:moveTo>
                  <a:cubicBezTo>
                    <a:pt x="21271" y="38736"/>
                    <a:pt x="21100" y="38907"/>
                    <a:pt x="21044" y="39106"/>
                  </a:cubicBezTo>
                  <a:cubicBezTo>
                    <a:pt x="21072" y="39333"/>
                    <a:pt x="21242" y="39503"/>
                    <a:pt x="21470" y="39503"/>
                  </a:cubicBezTo>
                  <a:cubicBezTo>
                    <a:pt x="21668" y="39475"/>
                    <a:pt x="21839" y="39304"/>
                    <a:pt x="21867" y="39077"/>
                  </a:cubicBezTo>
                  <a:cubicBezTo>
                    <a:pt x="21839" y="38907"/>
                    <a:pt x="21697" y="38736"/>
                    <a:pt x="21498" y="38736"/>
                  </a:cubicBezTo>
                  <a:close/>
                  <a:moveTo>
                    <a:pt x="9287" y="39020"/>
                  </a:moveTo>
                  <a:cubicBezTo>
                    <a:pt x="9088" y="39020"/>
                    <a:pt x="8946" y="39191"/>
                    <a:pt x="8946" y="39390"/>
                  </a:cubicBezTo>
                  <a:cubicBezTo>
                    <a:pt x="8946" y="39588"/>
                    <a:pt x="9116" y="39730"/>
                    <a:pt x="9315" y="39730"/>
                  </a:cubicBezTo>
                  <a:cubicBezTo>
                    <a:pt x="9514" y="39702"/>
                    <a:pt x="9656" y="39560"/>
                    <a:pt x="9656" y="39361"/>
                  </a:cubicBezTo>
                  <a:cubicBezTo>
                    <a:pt x="9656" y="39162"/>
                    <a:pt x="9485" y="39020"/>
                    <a:pt x="9315" y="39020"/>
                  </a:cubicBezTo>
                  <a:close/>
                  <a:moveTo>
                    <a:pt x="18857" y="39191"/>
                  </a:moveTo>
                  <a:cubicBezTo>
                    <a:pt x="18715" y="39191"/>
                    <a:pt x="18573" y="39333"/>
                    <a:pt x="18545" y="39475"/>
                  </a:cubicBezTo>
                  <a:cubicBezTo>
                    <a:pt x="18516" y="39674"/>
                    <a:pt x="18658" y="39844"/>
                    <a:pt x="18829" y="39872"/>
                  </a:cubicBezTo>
                  <a:cubicBezTo>
                    <a:pt x="18846" y="39875"/>
                    <a:pt x="18863" y="39876"/>
                    <a:pt x="18880" y="39876"/>
                  </a:cubicBezTo>
                  <a:cubicBezTo>
                    <a:pt x="19060" y="39876"/>
                    <a:pt x="19226" y="39742"/>
                    <a:pt x="19226" y="39560"/>
                  </a:cubicBezTo>
                  <a:cubicBezTo>
                    <a:pt x="19226" y="39361"/>
                    <a:pt x="19056" y="39191"/>
                    <a:pt x="18857" y="39191"/>
                  </a:cubicBezTo>
                  <a:close/>
                  <a:moveTo>
                    <a:pt x="13291" y="39532"/>
                  </a:moveTo>
                  <a:lnTo>
                    <a:pt x="13262" y="39560"/>
                  </a:lnTo>
                  <a:cubicBezTo>
                    <a:pt x="13064" y="39560"/>
                    <a:pt x="12922" y="39730"/>
                    <a:pt x="12950" y="39901"/>
                  </a:cubicBezTo>
                  <a:cubicBezTo>
                    <a:pt x="12974" y="40070"/>
                    <a:pt x="13101" y="40197"/>
                    <a:pt x="13260" y="40197"/>
                  </a:cubicBezTo>
                  <a:cubicBezTo>
                    <a:pt x="13288" y="40197"/>
                    <a:pt x="13318" y="40193"/>
                    <a:pt x="13348" y="40185"/>
                  </a:cubicBezTo>
                  <a:cubicBezTo>
                    <a:pt x="13518" y="40185"/>
                    <a:pt x="13632" y="40043"/>
                    <a:pt x="13632" y="39872"/>
                  </a:cubicBezTo>
                  <a:cubicBezTo>
                    <a:pt x="13603" y="39674"/>
                    <a:pt x="13461" y="39532"/>
                    <a:pt x="13291" y="39532"/>
                  </a:cubicBezTo>
                  <a:close/>
                  <a:moveTo>
                    <a:pt x="16797" y="39813"/>
                  </a:moveTo>
                  <a:cubicBezTo>
                    <a:pt x="16618" y="39813"/>
                    <a:pt x="16471" y="39970"/>
                    <a:pt x="16471" y="40128"/>
                  </a:cubicBezTo>
                  <a:cubicBezTo>
                    <a:pt x="16443" y="40327"/>
                    <a:pt x="16585" y="40440"/>
                    <a:pt x="16755" y="40440"/>
                  </a:cubicBezTo>
                  <a:cubicBezTo>
                    <a:pt x="16773" y="40443"/>
                    <a:pt x="16791" y="40445"/>
                    <a:pt x="16808" y="40445"/>
                  </a:cubicBezTo>
                  <a:cubicBezTo>
                    <a:pt x="16959" y="40445"/>
                    <a:pt x="17099" y="40338"/>
                    <a:pt x="17125" y="40185"/>
                  </a:cubicBezTo>
                  <a:cubicBezTo>
                    <a:pt x="17125" y="40014"/>
                    <a:pt x="17011" y="39872"/>
                    <a:pt x="16841" y="39844"/>
                  </a:cubicBezTo>
                  <a:lnTo>
                    <a:pt x="16841" y="39816"/>
                  </a:lnTo>
                  <a:cubicBezTo>
                    <a:pt x="16826" y="39814"/>
                    <a:pt x="16811" y="39813"/>
                    <a:pt x="16797" y="39813"/>
                  </a:cubicBezTo>
                  <a:close/>
                  <a:moveTo>
                    <a:pt x="4650" y="40294"/>
                  </a:moveTo>
                  <a:cubicBezTo>
                    <a:pt x="4562" y="40294"/>
                    <a:pt x="4478" y="40323"/>
                    <a:pt x="4402" y="40384"/>
                  </a:cubicBezTo>
                  <a:cubicBezTo>
                    <a:pt x="4232" y="40526"/>
                    <a:pt x="4260" y="40724"/>
                    <a:pt x="4288" y="40895"/>
                  </a:cubicBezTo>
                  <a:cubicBezTo>
                    <a:pt x="4315" y="41132"/>
                    <a:pt x="4512" y="41295"/>
                    <a:pt x="4744" y="41295"/>
                  </a:cubicBezTo>
                  <a:cubicBezTo>
                    <a:pt x="4762" y="41295"/>
                    <a:pt x="4781" y="41294"/>
                    <a:pt x="4799" y="41292"/>
                  </a:cubicBezTo>
                  <a:cubicBezTo>
                    <a:pt x="4998" y="41236"/>
                    <a:pt x="5169" y="41037"/>
                    <a:pt x="5140" y="40810"/>
                  </a:cubicBezTo>
                  <a:cubicBezTo>
                    <a:pt x="5169" y="40611"/>
                    <a:pt x="5055" y="40440"/>
                    <a:pt x="4885" y="40355"/>
                  </a:cubicBezTo>
                  <a:cubicBezTo>
                    <a:pt x="4806" y="40316"/>
                    <a:pt x="4727" y="40294"/>
                    <a:pt x="4650" y="40294"/>
                  </a:cubicBezTo>
                  <a:close/>
                  <a:moveTo>
                    <a:pt x="7327" y="40639"/>
                  </a:moveTo>
                  <a:cubicBezTo>
                    <a:pt x="7157" y="40668"/>
                    <a:pt x="7043" y="40810"/>
                    <a:pt x="7015" y="40980"/>
                  </a:cubicBezTo>
                  <a:cubicBezTo>
                    <a:pt x="7015" y="41164"/>
                    <a:pt x="7161" y="41324"/>
                    <a:pt x="7340" y="41324"/>
                  </a:cubicBezTo>
                  <a:cubicBezTo>
                    <a:pt x="7355" y="41324"/>
                    <a:pt x="7369" y="41323"/>
                    <a:pt x="7384" y="41321"/>
                  </a:cubicBezTo>
                  <a:cubicBezTo>
                    <a:pt x="7554" y="41321"/>
                    <a:pt x="7696" y="41179"/>
                    <a:pt x="7668" y="41008"/>
                  </a:cubicBezTo>
                  <a:cubicBezTo>
                    <a:pt x="7696" y="40810"/>
                    <a:pt x="7526" y="40639"/>
                    <a:pt x="7327" y="40639"/>
                  </a:cubicBezTo>
                  <a:close/>
                  <a:moveTo>
                    <a:pt x="20554" y="40674"/>
                  </a:moveTo>
                  <a:cubicBezTo>
                    <a:pt x="20319" y="40674"/>
                    <a:pt x="20102" y="40835"/>
                    <a:pt x="20078" y="41094"/>
                  </a:cubicBezTo>
                  <a:cubicBezTo>
                    <a:pt x="20106" y="41263"/>
                    <a:pt x="20247" y="41376"/>
                    <a:pt x="20416" y="41405"/>
                  </a:cubicBezTo>
                  <a:lnTo>
                    <a:pt x="20416" y="41405"/>
                  </a:lnTo>
                  <a:cubicBezTo>
                    <a:pt x="20632" y="41395"/>
                    <a:pt x="20819" y="41257"/>
                    <a:pt x="20873" y="41065"/>
                  </a:cubicBezTo>
                  <a:cubicBezTo>
                    <a:pt x="20902" y="40923"/>
                    <a:pt x="20845" y="40753"/>
                    <a:pt x="20703" y="40696"/>
                  </a:cubicBezTo>
                  <a:cubicBezTo>
                    <a:pt x="20654" y="40681"/>
                    <a:pt x="20604" y="40674"/>
                    <a:pt x="20554" y="40674"/>
                  </a:cubicBezTo>
                  <a:close/>
                  <a:moveTo>
                    <a:pt x="20416" y="41405"/>
                  </a:moveTo>
                  <a:cubicBezTo>
                    <a:pt x="20407" y="41406"/>
                    <a:pt x="20399" y="41406"/>
                    <a:pt x="20391" y="41406"/>
                  </a:cubicBezTo>
                  <a:lnTo>
                    <a:pt x="20419" y="41406"/>
                  </a:lnTo>
                  <a:cubicBezTo>
                    <a:pt x="20418" y="41406"/>
                    <a:pt x="20417" y="41406"/>
                    <a:pt x="20416" y="41405"/>
                  </a:cubicBezTo>
                  <a:close/>
                  <a:moveTo>
                    <a:pt x="11347" y="41261"/>
                  </a:moveTo>
                  <a:cubicBezTo>
                    <a:pt x="11332" y="41261"/>
                    <a:pt x="11318" y="41262"/>
                    <a:pt x="11303" y="41264"/>
                  </a:cubicBezTo>
                  <a:lnTo>
                    <a:pt x="11274" y="41264"/>
                  </a:lnTo>
                  <a:cubicBezTo>
                    <a:pt x="11104" y="41292"/>
                    <a:pt x="10990" y="41463"/>
                    <a:pt x="11019" y="41633"/>
                  </a:cubicBezTo>
                  <a:cubicBezTo>
                    <a:pt x="11047" y="41804"/>
                    <a:pt x="11189" y="41946"/>
                    <a:pt x="11360" y="41974"/>
                  </a:cubicBezTo>
                  <a:cubicBezTo>
                    <a:pt x="11558" y="41946"/>
                    <a:pt x="11700" y="41804"/>
                    <a:pt x="11729" y="41605"/>
                  </a:cubicBezTo>
                  <a:cubicBezTo>
                    <a:pt x="11703" y="41421"/>
                    <a:pt x="11530" y="41261"/>
                    <a:pt x="11347" y="41261"/>
                  </a:cubicBezTo>
                  <a:close/>
                  <a:moveTo>
                    <a:pt x="15989" y="41889"/>
                  </a:moveTo>
                  <a:cubicBezTo>
                    <a:pt x="15790" y="41917"/>
                    <a:pt x="15648" y="42059"/>
                    <a:pt x="15648" y="42258"/>
                  </a:cubicBezTo>
                  <a:cubicBezTo>
                    <a:pt x="15648" y="42457"/>
                    <a:pt x="15818" y="42599"/>
                    <a:pt x="16017" y="42599"/>
                  </a:cubicBezTo>
                  <a:cubicBezTo>
                    <a:pt x="16216" y="42599"/>
                    <a:pt x="16358" y="42428"/>
                    <a:pt x="16329" y="42258"/>
                  </a:cubicBezTo>
                  <a:cubicBezTo>
                    <a:pt x="16329" y="42059"/>
                    <a:pt x="16187" y="41889"/>
                    <a:pt x="15989" y="41889"/>
                  </a:cubicBezTo>
                  <a:close/>
                  <a:moveTo>
                    <a:pt x="19491" y="42255"/>
                  </a:moveTo>
                  <a:cubicBezTo>
                    <a:pt x="19479" y="42255"/>
                    <a:pt x="19466" y="42256"/>
                    <a:pt x="19453" y="42258"/>
                  </a:cubicBezTo>
                  <a:cubicBezTo>
                    <a:pt x="19198" y="42286"/>
                    <a:pt x="19027" y="42514"/>
                    <a:pt x="19056" y="42741"/>
                  </a:cubicBezTo>
                  <a:cubicBezTo>
                    <a:pt x="19084" y="42911"/>
                    <a:pt x="19226" y="43025"/>
                    <a:pt x="19397" y="43025"/>
                  </a:cubicBezTo>
                  <a:cubicBezTo>
                    <a:pt x="19624" y="43025"/>
                    <a:pt x="19823" y="42826"/>
                    <a:pt x="19794" y="42570"/>
                  </a:cubicBezTo>
                  <a:cubicBezTo>
                    <a:pt x="19794" y="42413"/>
                    <a:pt x="19648" y="42255"/>
                    <a:pt x="19491" y="42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9"/>
            <p:cNvSpPr/>
            <p:nvPr/>
          </p:nvSpPr>
          <p:spPr>
            <a:xfrm>
              <a:off x="4822400" y="2205000"/>
              <a:ext cx="616300" cy="569525"/>
            </a:xfrm>
            <a:custGeom>
              <a:avLst/>
              <a:gdLst/>
              <a:ahLst/>
              <a:cxnLst/>
              <a:rect l="l" t="t" r="r" b="b"/>
              <a:pathLst>
                <a:path w="24652" h="22781" extrusionOk="0">
                  <a:moveTo>
                    <a:pt x="21044" y="541"/>
                  </a:moveTo>
                  <a:cubicBezTo>
                    <a:pt x="21044" y="541"/>
                    <a:pt x="21044" y="542"/>
                    <a:pt x="21044" y="543"/>
                  </a:cubicBezTo>
                  <a:lnTo>
                    <a:pt x="21044" y="543"/>
                  </a:lnTo>
                  <a:lnTo>
                    <a:pt x="21073" y="541"/>
                  </a:lnTo>
                  <a:close/>
                  <a:moveTo>
                    <a:pt x="1" y="115"/>
                  </a:moveTo>
                  <a:cubicBezTo>
                    <a:pt x="285" y="1790"/>
                    <a:pt x="654" y="3466"/>
                    <a:pt x="1052" y="5141"/>
                  </a:cubicBezTo>
                  <a:cubicBezTo>
                    <a:pt x="1534" y="7243"/>
                    <a:pt x="2017" y="9344"/>
                    <a:pt x="2415" y="11446"/>
                  </a:cubicBezTo>
                  <a:cubicBezTo>
                    <a:pt x="2670" y="12809"/>
                    <a:pt x="2926" y="14200"/>
                    <a:pt x="3182" y="15564"/>
                  </a:cubicBezTo>
                  <a:cubicBezTo>
                    <a:pt x="3551" y="17438"/>
                    <a:pt x="3948" y="19341"/>
                    <a:pt x="4318" y="21243"/>
                  </a:cubicBezTo>
                  <a:cubicBezTo>
                    <a:pt x="4435" y="21337"/>
                    <a:pt x="4572" y="21393"/>
                    <a:pt x="4729" y="21393"/>
                  </a:cubicBezTo>
                  <a:cubicBezTo>
                    <a:pt x="4761" y="21393"/>
                    <a:pt x="4795" y="21390"/>
                    <a:pt x="4829" y="21385"/>
                  </a:cubicBezTo>
                  <a:cubicBezTo>
                    <a:pt x="4687" y="20675"/>
                    <a:pt x="4545" y="19994"/>
                    <a:pt x="4403" y="19312"/>
                  </a:cubicBezTo>
                  <a:cubicBezTo>
                    <a:pt x="4034" y="17438"/>
                    <a:pt x="3608" y="15564"/>
                    <a:pt x="3238" y="13689"/>
                  </a:cubicBezTo>
                  <a:cubicBezTo>
                    <a:pt x="2784" y="11105"/>
                    <a:pt x="2273" y="8549"/>
                    <a:pt x="1676" y="5993"/>
                  </a:cubicBezTo>
                  <a:cubicBezTo>
                    <a:pt x="1222" y="4062"/>
                    <a:pt x="796" y="2131"/>
                    <a:pt x="427" y="171"/>
                  </a:cubicBezTo>
                  <a:lnTo>
                    <a:pt x="1" y="115"/>
                  </a:lnTo>
                  <a:close/>
                  <a:moveTo>
                    <a:pt x="24651" y="1"/>
                  </a:moveTo>
                  <a:lnTo>
                    <a:pt x="24254" y="115"/>
                  </a:lnTo>
                  <a:cubicBezTo>
                    <a:pt x="24197" y="512"/>
                    <a:pt x="24140" y="881"/>
                    <a:pt x="24055" y="1279"/>
                  </a:cubicBezTo>
                  <a:cubicBezTo>
                    <a:pt x="23742" y="3096"/>
                    <a:pt x="23402" y="4886"/>
                    <a:pt x="23061" y="6703"/>
                  </a:cubicBezTo>
                  <a:cubicBezTo>
                    <a:pt x="22720" y="8322"/>
                    <a:pt x="22379" y="9912"/>
                    <a:pt x="22067" y="11502"/>
                  </a:cubicBezTo>
                  <a:cubicBezTo>
                    <a:pt x="21811" y="12837"/>
                    <a:pt x="21612" y="14200"/>
                    <a:pt x="21357" y="15564"/>
                  </a:cubicBezTo>
                  <a:cubicBezTo>
                    <a:pt x="21016" y="17551"/>
                    <a:pt x="20618" y="19539"/>
                    <a:pt x="20335" y="21556"/>
                  </a:cubicBezTo>
                  <a:cubicBezTo>
                    <a:pt x="20363" y="21560"/>
                    <a:pt x="20392" y="21563"/>
                    <a:pt x="20422" y="21563"/>
                  </a:cubicBezTo>
                  <a:cubicBezTo>
                    <a:pt x="20569" y="21563"/>
                    <a:pt x="20723" y="21504"/>
                    <a:pt x="20817" y="21385"/>
                  </a:cubicBezTo>
                  <a:cubicBezTo>
                    <a:pt x="20817" y="21272"/>
                    <a:pt x="20817" y="21130"/>
                    <a:pt x="20846" y="21016"/>
                  </a:cubicBezTo>
                  <a:cubicBezTo>
                    <a:pt x="21130" y="19341"/>
                    <a:pt x="21414" y="17665"/>
                    <a:pt x="21726" y="16018"/>
                  </a:cubicBezTo>
                  <a:cubicBezTo>
                    <a:pt x="21982" y="14598"/>
                    <a:pt x="22180" y="13178"/>
                    <a:pt x="22464" y="11758"/>
                  </a:cubicBezTo>
                  <a:cubicBezTo>
                    <a:pt x="23089" y="8663"/>
                    <a:pt x="23771" y="5596"/>
                    <a:pt x="24310" y="2528"/>
                  </a:cubicBezTo>
                  <a:cubicBezTo>
                    <a:pt x="24452" y="1676"/>
                    <a:pt x="24538" y="853"/>
                    <a:pt x="24651" y="1"/>
                  </a:cubicBezTo>
                  <a:close/>
                  <a:moveTo>
                    <a:pt x="4743" y="683"/>
                  </a:moveTo>
                  <a:cubicBezTo>
                    <a:pt x="4743" y="739"/>
                    <a:pt x="4743" y="796"/>
                    <a:pt x="4743" y="853"/>
                  </a:cubicBezTo>
                  <a:cubicBezTo>
                    <a:pt x="4829" y="1676"/>
                    <a:pt x="4885" y="2500"/>
                    <a:pt x="4971" y="3324"/>
                  </a:cubicBezTo>
                  <a:cubicBezTo>
                    <a:pt x="5198" y="5312"/>
                    <a:pt x="5453" y="7271"/>
                    <a:pt x="5681" y="9287"/>
                  </a:cubicBezTo>
                  <a:cubicBezTo>
                    <a:pt x="5908" y="11304"/>
                    <a:pt x="6107" y="13320"/>
                    <a:pt x="6334" y="15308"/>
                  </a:cubicBezTo>
                  <a:cubicBezTo>
                    <a:pt x="6533" y="16841"/>
                    <a:pt x="6703" y="18375"/>
                    <a:pt x="6873" y="19880"/>
                  </a:cubicBezTo>
                  <a:cubicBezTo>
                    <a:pt x="6959" y="20562"/>
                    <a:pt x="7044" y="21272"/>
                    <a:pt x="7101" y="21982"/>
                  </a:cubicBezTo>
                  <a:cubicBezTo>
                    <a:pt x="7198" y="22079"/>
                    <a:pt x="7321" y="22123"/>
                    <a:pt x="7444" y="22123"/>
                  </a:cubicBezTo>
                  <a:cubicBezTo>
                    <a:pt x="7501" y="22123"/>
                    <a:pt x="7558" y="22113"/>
                    <a:pt x="7612" y="22095"/>
                  </a:cubicBezTo>
                  <a:cubicBezTo>
                    <a:pt x="7498" y="21243"/>
                    <a:pt x="7385" y="20420"/>
                    <a:pt x="7271" y="19568"/>
                  </a:cubicBezTo>
                  <a:cubicBezTo>
                    <a:pt x="7157" y="18545"/>
                    <a:pt x="7044" y="17466"/>
                    <a:pt x="6930" y="16501"/>
                  </a:cubicBezTo>
                  <a:cubicBezTo>
                    <a:pt x="6817" y="15507"/>
                    <a:pt x="6703" y="14513"/>
                    <a:pt x="6589" y="13547"/>
                  </a:cubicBezTo>
                  <a:cubicBezTo>
                    <a:pt x="6476" y="12326"/>
                    <a:pt x="6334" y="11105"/>
                    <a:pt x="6220" y="9884"/>
                  </a:cubicBezTo>
                  <a:cubicBezTo>
                    <a:pt x="6107" y="8861"/>
                    <a:pt x="5965" y="7811"/>
                    <a:pt x="5851" y="6788"/>
                  </a:cubicBezTo>
                  <a:cubicBezTo>
                    <a:pt x="5737" y="5879"/>
                    <a:pt x="5595" y="4971"/>
                    <a:pt x="5510" y="4062"/>
                  </a:cubicBezTo>
                  <a:cubicBezTo>
                    <a:pt x="5368" y="2954"/>
                    <a:pt x="5255" y="1847"/>
                    <a:pt x="5141" y="739"/>
                  </a:cubicBezTo>
                  <a:lnTo>
                    <a:pt x="4743" y="683"/>
                  </a:lnTo>
                  <a:close/>
                  <a:moveTo>
                    <a:pt x="21044" y="543"/>
                  </a:moveTo>
                  <a:lnTo>
                    <a:pt x="20675" y="569"/>
                  </a:lnTo>
                  <a:cubicBezTo>
                    <a:pt x="20590" y="1080"/>
                    <a:pt x="20505" y="1563"/>
                    <a:pt x="20448" y="2074"/>
                  </a:cubicBezTo>
                  <a:cubicBezTo>
                    <a:pt x="20221" y="4005"/>
                    <a:pt x="20051" y="5965"/>
                    <a:pt x="19823" y="7924"/>
                  </a:cubicBezTo>
                  <a:cubicBezTo>
                    <a:pt x="19767" y="8492"/>
                    <a:pt x="19710" y="9060"/>
                    <a:pt x="19653" y="9600"/>
                  </a:cubicBezTo>
                  <a:cubicBezTo>
                    <a:pt x="19483" y="10849"/>
                    <a:pt x="19284" y="12099"/>
                    <a:pt x="19170" y="13348"/>
                  </a:cubicBezTo>
                  <a:cubicBezTo>
                    <a:pt x="19000" y="14768"/>
                    <a:pt x="18858" y="16160"/>
                    <a:pt x="18687" y="17580"/>
                  </a:cubicBezTo>
                  <a:cubicBezTo>
                    <a:pt x="18489" y="19113"/>
                    <a:pt x="18375" y="20675"/>
                    <a:pt x="18261" y="22237"/>
                  </a:cubicBezTo>
                  <a:cubicBezTo>
                    <a:pt x="18291" y="22242"/>
                    <a:pt x="18320" y="22244"/>
                    <a:pt x="18349" y="22244"/>
                  </a:cubicBezTo>
                  <a:cubicBezTo>
                    <a:pt x="18489" y="22244"/>
                    <a:pt x="18622" y="22189"/>
                    <a:pt x="18716" y="22095"/>
                  </a:cubicBezTo>
                  <a:cubicBezTo>
                    <a:pt x="18716" y="21868"/>
                    <a:pt x="18716" y="21612"/>
                    <a:pt x="18744" y="21385"/>
                  </a:cubicBezTo>
                  <a:cubicBezTo>
                    <a:pt x="18829" y="20590"/>
                    <a:pt x="18886" y="19795"/>
                    <a:pt x="18971" y="19000"/>
                  </a:cubicBezTo>
                  <a:cubicBezTo>
                    <a:pt x="19113" y="17466"/>
                    <a:pt x="19255" y="15933"/>
                    <a:pt x="19454" y="14428"/>
                  </a:cubicBezTo>
                  <a:cubicBezTo>
                    <a:pt x="19738" y="12070"/>
                    <a:pt x="20079" y="9742"/>
                    <a:pt x="20306" y="7385"/>
                  </a:cubicBezTo>
                  <a:cubicBezTo>
                    <a:pt x="20477" y="5454"/>
                    <a:pt x="20732" y="3494"/>
                    <a:pt x="20959" y="1563"/>
                  </a:cubicBezTo>
                  <a:cubicBezTo>
                    <a:pt x="20988" y="1223"/>
                    <a:pt x="21016" y="883"/>
                    <a:pt x="21044" y="543"/>
                  </a:cubicBezTo>
                  <a:close/>
                  <a:moveTo>
                    <a:pt x="8805" y="910"/>
                  </a:moveTo>
                  <a:lnTo>
                    <a:pt x="8805" y="1478"/>
                  </a:lnTo>
                  <a:cubicBezTo>
                    <a:pt x="8833" y="1960"/>
                    <a:pt x="8890" y="2472"/>
                    <a:pt x="8918" y="2954"/>
                  </a:cubicBezTo>
                  <a:cubicBezTo>
                    <a:pt x="8975" y="3863"/>
                    <a:pt x="9032" y="4800"/>
                    <a:pt x="9089" y="5709"/>
                  </a:cubicBezTo>
                  <a:cubicBezTo>
                    <a:pt x="9202" y="7385"/>
                    <a:pt x="9344" y="9060"/>
                    <a:pt x="9429" y="10736"/>
                  </a:cubicBezTo>
                  <a:cubicBezTo>
                    <a:pt x="9515" y="11985"/>
                    <a:pt x="9571" y="13235"/>
                    <a:pt x="9628" y="14484"/>
                  </a:cubicBezTo>
                  <a:cubicBezTo>
                    <a:pt x="9685" y="15422"/>
                    <a:pt x="9742" y="16359"/>
                    <a:pt x="9799" y="17324"/>
                  </a:cubicBezTo>
                  <a:cubicBezTo>
                    <a:pt x="9912" y="19057"/>
                    <a:pt x="9997" y="20817"/>
                    <a:pt x="10111" y="22550"/>
                  </a:cubicBezTo>
                  <a:cubicBezTo>
                    <a:pt x="10206" y="22625"/>
                    <a:pt x="10313" y="22676"/>
                    <a:pt x="10424" y="22676"/>
                  </a:cubicBezTo>
                  <a:cubicBezTo>
                    <a:pt x="10480" y="22676"/>
                    <a:pt x="10537" y="22663"/>
                    <a:pt x="10594" y="22635"/>
                  </a:cubicBezTo>
                  <a:cubicBezTo>
                    <a:pt x="10537" y="21726"/>
                    <a:pt x="10480" y="20817"/>
                    <a:pt x="10423" y="19880"/>
                  </a:cubicBezTo>
                  <a:lnTo>
                    <a:pt x="10395" y="19454"/>
                  </a:lnTo>
                  <a:cubicBezTo>
                    <a:pt x="10338" y="18489"/>
                    <a:pt x="10253" y="17523"/>
                    <a:pt x="10196" y="16557"/>
                  </a:cubicBezTo>
                  <a:cubicBezTo>
                    <a:pt x="10111" y="15223"/>
                    <a:pt x="10054" y="13888"/>
                    <a:pt x="9997" y="12582"/>
                  </a:cubicBezTo>
                  <a:cubicBezTo>
                    <a:pt x="9941" y="11730"/>
                    <a:pt x="9884" y="10878"/>
                    <a:pt x="9827" y="10026"/>
                  </a:cubicBezTo>
                  <a:cubicBezTo>
                    <a:pt x="9770" y="9032"/>
                    <a:pt x="9685" y="8038"/>
                    <a:pt x="9628" y="7044"/>
                  </a:cubicBezTo>
                  <a:cubicBezTo>
                    <a:pt x="9543" y="5908"/>
                    <a:pt x="9486" y="4744"/>
                    <a:pt x="9429" y="3579"/>
                  </a:cubicBezTo>
                  <a:cubicBezTo>
                    <a:pt x="9373" y="2983"/>
                    <a:pt x="9344" y="2415"/>
                    <a:pt x="9287" y="1818"/>
                  </a:cubicBezTo>
                  <a:cubicBezTo>
                    <a:pt x="9259" y="1506"/>
                    <a:pt x="9202" y="1222"/>
                    <a:pt x="9145" y="910"/>
                  </a:cubicBezTo>
                  <a:close/>
                  <a:moveTo>
                    <a:pt x="16756" y="853"/>
                  </a:moveTo>
                  <a:cubicBezTo>
                    <a:pt x="16728" y="2983"/>
                    <a:pt x="16586" y="5113"/>
                    <a:pt x="16472" y="7214"/>
                  </a:cubicBezTo>
                  <a:cubicBezTo>
                    <a:pt x="16387" y="8748"/>
                    <a:pt x="16245" y="10281"/>
                    <a:pt x="16103" y="11815"/>
                  </a:cubicBezTo>
                  <a:cubicBezTo>
                    <a:pt x="15961" y="13689"/>
                    <a:pt x="15876" y="15564"/>
                    <a:pt x="15762" y="17495"/>
                  </a:cubicBezTo>
                  <a:cubicBezTo>
                    <a:pt x="15677" y="19199"/>
                    <a:pt x="15620" y="20931"/>
                    <a:pt x="15563" y="22663"/>
                  </a:cubicBezTo>
                  <a:cubicBezTo>
                    <a:pt x="15622" y="22675"/>
                    <a:pt x="15686" y="22682"/>
                    <a:pt x="15751" y="22682"/>
                  </a:cubicBezTo>
                  <a:cubicBezTo>
                    <a:pt x="15842" y="22682"/>
                    <a:pt x="15935" y="22668"/>
                    <a:pt x="16018" y="22635"/>
                  </a:cubicBezTo>
                  <a:cubicBezTo>
                    <a:pt x="15989" y="21811"/>
                    <a:pt x="16103" y="20988"/>
                    <a:pt x="16131" y="20136"/>
                  </a:cubicBezTo>
                  <a:cubicBezTo>
                    <a:pt x="16188" y="18489"/>
                    <a:pt x="16245" y="16813"/>
                    <a:pt x="16330" y="15166"/>
                  </a:cubicBezTo>
                  <a:cubicBezTo>
                    <a:pt x="16359" y="14342"/>
                    <a:pt x="16415" y="13519"/>
                    <a:pt x="16472" y="12695"/>
                  </a:cubicBezTo>
                  <a:cubicBezTo>
                    <a:pt x="16614" y="11076"/>
                    <a:pt x="16756" y="9486"/>
                    <a:pt x="16870" y="7896"/>
                  </a:cubicBezTo>
                  <a:cubicBezTo>
                    <a:pt x="16955" y="6987"/>
                    <a:pt x="16983" y="6107"/>
                    <a:pt x="17069" y="5198"/>
                  </a:cubicBezTo>
                  <a:cubicBezTo>
                    <a:pt x="17182" y="3835"/>
                    <a:pt x="17154" y="2472"/>
                    <a:pt x="17154" y="1108"/>
                  </a:cubicBezTo>
                  <a:cubicBezTo>
                    <a:pt x="17154" y="910"/>
                    <a:pt x="17154" y="853"/>
                    <a:pt x="17012" y="853"/>
                  </a:cubicBezTo>
                  <a:close/>
                  <a:moveTo>
                    <a:pt x="12496" y="938"/>
                  </a:moveTo>
                  <a:cubicBezTo>
                    <a:pt x="12496" y="1392"/>
                    <a:pt x="12468" y="1847"/>
                    <a:pt x="12468" y="2301"/>
                  </a:cubicBezTo>
                  <a:lnTo>
                    <a:pt x="12468" y="6760"/>
                  </a:lnTo>
                  <a:lnTo>
                    <a:pt x="12468" y="18375"/>
                  </a:lnTo>
                  <a:cubicBezTo>
                    <a:pt x="12468" y="19823"/>
                    <a:pt x="12496" y="21272"/>
                    <a:pt x="12525" y="22692"/>
                  </a:cubicBezTo>
                  <a:cubicBezTo>
                    <a:pt x="12601" y="22753"/>
                    <a:pt x="12693" y="22781"/>
                    <a:pt x="12789" y="22781"/>
                  </a:cubicBezTo>
                  <a:cubicBezTo>
                    <a:pt x="12872" y="22781"/>
                    <a:pt x="12957" y="22760"/>
                    <a:pt x="13036" y="22720"/>
                  </a:cubicBezTo>
                  <a:cubicBezTo>
                    <a:pt x="13008" y="21669"/>
                    <a:pt x="12922" y="20590"/>
                    <a:pt x="12922" y="19539"/>
                  </a:cubicBezTo>
                  <a:cubicBezTo>
                    <a:pt x="12894" y="15620"/>
                    <a:pt x="12894" y="11730"/>
                    <a:pt x="12894" y="7839"/>
                  </a:cubicBezTo>
                  <a:cubicBezTo>
                    <a:pt x="12894" y="7044"/>
                    <a:pt x="12951" y="6277"/>
                    <a:pt x="12951" y="5482"/>
                  </a:cubicBezTo>
                  <a:cubicBezTo>
                    <a:pt x="13008" y="3977"/>
                    <a:pt x="12894" y="2472"/>
                    <a:pt x="12866" y="9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59"/>
          <p:cNvGrpSpPr/>
          <p:nvPr/>
        </p:nvGrpSpPr>
        <p:grpSpPr>
          <a:xfrm>
            <a:off x="7357500" y="4327359"/>
            <a:ext cx="1136087" cy="612253"/>
            <a:chOff x="7183950" y="745675"/>
            <a:chExt cx="836775" cy="450950"/>
          </a:xfrm>
        </p:grpSpPr>
        <p:sp>
          <p:nvSpPr>
            <p:cNvPr id="4113" name="Google Shape;4113;p59"/>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9"/>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9"/>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9"/>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9"/>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9"/>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9"/>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9"/>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9"/>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9"/>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9"/>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9"/>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9"/>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9"/>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9"/>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9"/>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9"/>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9"/>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9"/>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9"/>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9"/>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9"/>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9"/>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4136"/>
        <p:cNvGrpSpPr/>
        <p:nvPr/>
      </p:nvGrpSpPr>
      <p:grpSpPr>
        <a:xfrm>
          <a:off x="0" y="0"/>
          <a:ext cx="0" cy="0"/>
          <a:chOff x="0" y="0"/>
          <a:chExt cx="0" cy="0"/>
        </a:xfrm>
      </p:grpSpPr>
      <p:sp>
        <p:nvSpPr>
          <p:cNvPr id="4137" name="Google Shape;4137;p60"/>
          <p:cNvSpPr txBox="1">
            <a:spLocks noGrp="1"/>
          </p:cNvSpPr>
          <p:nvPr>
            <p:ph type="ctrTitle"/>
          </p:nvPr>
        </p:nvSpPr>
        <p:spPr>
          <a:xfrm>
            <a:off x="2975050" y="877750"/>
            <a:ext cx="3193800" cy="58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5200"/>
              <a:buNone/>
              <a:defRPr sz="5200">
                <a:solidFill>
                  <a:schemeClr val="dk2"/>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138" name="Google Shape;4138;p60"/>
          <p:cNvSpPr txBox="1">
            <a:spLocks noGrp="1"/>
          </p:cNvSpPr>
          <p:nvPr>
            <p:ph type="subTitle" idx="1"/>
          </p:nvPr>
        </p:nvSpPr>
        <p:spPr>
          <a:xfrm>
            <a:off x="2975075" y="1606350"/>
            <a:ext cx="3193800" cy="99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139" name="Google Shape;4139;p60"/>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142" name="Google Shape;4142;p60"/>
          <p:cNvGrpSpPr/>
          <p:nvPr/>
        </p:nvGrpSpPr>
        <p:grpSpPr>
          <a:xfrm>
            <a:off x="2936544" y="-329546"/>
            <a:ext cx="2934233" cy="708308"/>
            <a:chOff x="2375925" y="3297600"/>
            <a:chExt cx="735950" cy="177650"/>
          </a:xfrm>
        </p:grpSpPr>
        <p:sp>
          <p:nvSpPr>
            <p:cNvPr id="4143" name="Google Shape;4143;p6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9" name="Google Shape;4149;p60"/>
          <p:cNvSpPr txBox="1"/>
          <p:nvPr/>
        </p:nvSpPr>
        <p:spPr>
          <a:xfrm>
            <a:off x="3057550" y="3245350"/>
            <a:ext cx="3000000" cy="646500"/>
          </a:xfrm>
          <a:prstGeom prst="rect">
            <a:avLst/>
          </a:prstGeom>
          <a:noFill/>
          <a:ln>
            <a:noFill/>
          </a:ln>
        </p:spPr>
        <p:txBody>
          <a:bodyPr spcFirstLastPara="1" wrap="square" lIns="91425" tIns="91425" rIns="91425" bIns="91425" anchor="t" anchorCtr="0">
            <a:spAutoFit/>
          </a:bodyPr>
          <a:lstStyle/>
          <a:p>
            <a:pPr marL="0" lvl="0" indent="0" algn="ctr" rtl="0">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lang="en" sz="10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dk1"/>
                </a:solidFill>
                <a:latin typeface="Open Sans"/>
                <a:ea typeface="Open Sans"/>
                <a:cs typeface="Open Sans"/>
                <a:sym typeface="Open Sans"/>
              </a:rPr>
              <a:t>, including icons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a:solidFill>
                  <a:schemeClr val="dk1"/>
                </a:solidFill>
                <a:latin typeface="Open Sans"/>
                <a:ea typeface="Open Sans"/>
                <a:cs typeface="Open Sans"/>
                <a:sym typeface="Open Sans"/>
              </a:rPr>
              <a:t> </a:t>
            </a:r>
            <a:r>
              <a:rPr lang="en" sz="1000">
                <a:solidFill>
                  <a:schemeClr val="dk1"/>
                </a:solidFill>
                <a:latin typeface="Open Sans"/>
                <a:ea typeface="Open Sans"/>
                <a:cs typeface="Open Sans"/>
                <a:sym typeface="Open Sans"/>
              </a:rPr>
              <a:t>and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000" b="1">
              <a:solidFill>
                <a:schemeClr val="dk1"/>
              </a:solidFill>
              <a:latin typeface="Open Sans"/>
              <a:ea typeface="Open Sans"/>
              <a:cs typeface="Open Sans"/>
              <a:sym typeface="Open Sans"/>
            </a:endParaRPr>
          </a:p>
        </p:txBody>
      </p:sp>
      <p:grpSp>
        <p:nvGrpSpPr>
          <p:cNvPr id="4150" name="Google Shape;4150;p60"/>
          <p:cNvGrpSpPr/>
          <p:nvPr/>
        </p:nvGrpSpPr>
        <p:grpSpPr>
          <a:xfrm>
            <a:off x="7985773" y="1471409"/>
            <a:ext cx="1536925" cy="3137156"/>
            <a:chOff x="8814298" y="1471409"/>
            <a:chExt cx="1536925" cy="3137156"/>
          </a:xfrm>
        </p:grpSpPr>
        <p:grpSp>
          <p:nvGrpSpPr>
            <p:cNvPr id="4151" name="Google Shape;4151;p60"/>
            <p:cNvGrpSpPr/>
            <p:nvPr/>
          </p:nvGrpSpPr>
          <p:grpSpPr>
            <a:xfrm>
              <a:off x="8814298" y="1471409"/>
              <a:ext cx="1536925" cy="3137156"/>
              <a:chOff x="6265575" y="1978274"/>
              <a:chExt cx="1536925" cy="2057017"/>
            </a:xfrm>
          </p:grpSpPr>
          <p:sp>
            <p:nvSpPr>
              <p:cNvPr id="4152" name="Google Shape;4152;p60"/>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3" name="Google Shape;4153;p60"/>
              <p:cNvGrpSpPr/>
              <p:nvPr/>
            </p:nvGrpSpPr>
            <p:grpSpPr>
              <a:xfrm>
                <a:off x="6265575" y="1978281"/>
                <a:ext cx="1179732" cy="2056993"/>
                <a:chOff x="-221497" y="1179358"/>
                <a:chExt cx="1179732" cy="2866889"/>
              </a:xfrm>
            </p:grpSpPr>
            <p:grpSp>
              <p:nvGrpSpPr>
                <p:cNvPr id="4154" name="Google Shape;4154;p60"/>
                <p:cNvGrpSpPr/>
                <p:nvPr/>
              </p:nvGrpSpPr>
              <p:grpSpPr>
                <a:xfrm>
                  <a:off x="-221497" y="1179358"/>
                  <a:ext cx="1179732" cy="2866889"/>
                  <a:chOff x="-221497" y="1179358"/>
                  <a:chExt cx="1179732" cy="2866889"/>
                </a:xfrm>
              </p:grpSpPr>
              <p:sp>
                <p:nvSpPr>
                  <p:cNvPr id="4155" name="Google Shape;4155;p60"/>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0"/>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0"/>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0"/>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0"/>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0"/>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0"/>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0"/>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3" name="Google Shape;4163;p60"/>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64" name="Google Shape;4164;p60"/>
            <p:cNvGrpSpPr/>
            <p:nvPr/>
          </p:nvGrpSpPr>
          <p:grpSpPr>
            <a:xfrm>
              <a:off x="8893761" y="1761995"/>
              <a:ext cx="650143" cy="635200"/>
              <a:chOff x="791550" y="2156375"/>
              <a:chExt cx="1145425" cy="1118900"/>
            </a:xfrm>
          </p:grpSpPr>
          <p:sp>
            <p:nvSpPr>
              <p:cNvPr id="4165" name="Google Shape;4165;p6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0"/>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0"/>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0"/>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60"/>
            <p:cNvGrpSpPr/>
            <p:nvPr/>
          </p:nvGrpSpPr>
          <p:grpSpPr>
            <a:xfrm>
              <a:off x="8893761" y="2676920"/>
              <a:ext cx="650143" cy="635200"/>
              <a:chOff x="791550" y="2156375"/>
              <a:chExt cx="1145425" cy="1118900"/>
            </a:xfrm>
          </p:grpSpPr>
          <p:sp>
            <p:nvSpPr>
              <p:cNvPr id="4181" name="Google Shape;4181;p6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0"/>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0"/>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0"/>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0"/>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0"/>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60"/>
            <p:cNvGrpSpPr/>
            <p:nvPr/>
          </p:nvGrpSpPr>
          <p:grpSpPr>
            <a:xfrm>
              <a:off x="8893761" y="3596620"/>
              <a:ext cx="650143" cy="635200"/>
              <a:chOff x="8817561" y="3596620"/>
              <a:chExt cx="650143" cy="635200"/>
            </a:xfrm>
          </p:grpSpPr>
          <p:grpSp>
            <p:nvGrpSpPr>
              <p:cNvPr id="4196" name="Google Shape;4196;p60"/>
              <p:cNvGrpSpPr/>
              <p:nvPr/>
            </p:nvGrpSpPr>
            <p:grpSpPr>
              <a:xfrm>
                <a:off x="8817561" y="3596620"/>
                <a:ext cx="650143" cy="635200"/>
                <a:chOff x="791550" y="2156375"/>
                <a:chExt cx="1145425" cy="1118900"/>
              </a:xfrm>
            </p:grpSpPr>
            <p:sp>
              <p:nvSpPr>
                <p:cNvPr id="4197" name="Google Shape;4197;p6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0"/>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0" name="Google Shape;4210;p60"/>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0"/>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4"/>
        <p:cNvGrpSpPr/>
        <p:nvPr/>
      </p:nvGrpSpPr>
      <p:grpSpPr>
        <a:xfrm>
          <a:off x="0" y="0"/>
          <a:ext cx="0" cy="0"/>
          <a:chOff x="0" y="0"/>
          <a:chExt cx="0" cy="0"/>
        </a:xfrm>
      </p:grpSpPr>
      <p:sp>
        <p:nvSpPr>
          <p:cNvPr id="475" name="Google Shape;475;p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txBox="1">
            <a:spLocks noGrp="1"/>
          </p:cNvSpPr>
          <p:nvPr>
            <p:ph type="body" idx="1"/>
          </p:nvPr>
        </p:nvSpPr>
        <p:spPr>
          <a:xfrm>
            <a:off x="4470825" y="1137500"/>
            <a:ext cx="3958200" cy="2307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lnSpc>
                <a:spcPct val="115000"/>
              </a:lnSpc>
              <a:spcBef>
                <a:spcPts val="0"/>
              </a:spcBef>
              <a:spcAft>
                <a:spcPts val="0"/>
              </a:spcAft>
              <a:buClr>
                <a:schemeClr val="dk1"/>
              </a:buClr>
              <a:buSzPts val="1400"/>
              <a:buChar char="○"/>
              <a:defRPr>
                <a:solidFill>
                  <a:schemeClr val="dk1"/>
                </a:solidFill>
              </a:defRPr>
            </a:lvl2pPr>
            <a:lvl3pPr marL="1371600" lvl="2" indent="-317500" rtl="0">
              <a:lnSpc>
                <a:spcPct val="115000"/>
              </a:lnSpc>
              <a:spcBef>
                <a:spcPts val="0"/>
              </a:spcBef>
              <a:spcAft>
                <a:spcPts val="0"/>
              </a:spcAft>
              <a:buClr>
                <a:schemeClr val="dk1"/>
              </a:buClr>
              <a:buSzPts val="1400"/>
              <a:buChar char="■"/>
              <a:defRPr>
                <a:solidFill>
                  <a:schemeClr val="dk1"/>
                </a:solidFill>
              </a:defRPr>
            </a:lvl3pPr>
            <a:lvl4pPr marL="1828800" lvl="3" indent="-317500" rtl="0">
              <a:lnSpc>
                <a:spcPct val="115000"/>
              </a:lnSpc>
              <a:spcBef>
                <a:spcPts val="0"/>
              </a:spcBef>
              <a:spcAft>
                <a:spcPts val="0"/>
              </a:spcAft>
              <a:buClr>
                <a:schemeClr val="dk1"/>
              </a:buClr>
              <a:buSzPts val="1400"/>
              <a:buChar char="●"/>
              <a:defRPr>
                <a:solidFill>
                  <a:schemeClr val="dk1"/>
                </a:solidFill>
              </a:defRPr>
            </a:lvl4pPr>
            <a:lvl5pPr marL="2286000" lvl="4" indent="-317500" rtl="0">
              <a:lnSpc>
                <a:spcPct val="115000"/>
              </a:lnSpc>
              <a:spcBef>
                <a:spcPts val="0"/>
              </a:spcBef>
              <a:spcAft>
                <a:spcPts val="0"/>
              </a:spcAft>
              <a:buClr>
                <a:schemeClr val="dk1"/>
              </a:buClr>
              <a:buSzPts val="1400"/>
              <a:buChar char="○"/>
              <a:defRPr>
                <a:solidFill>
                  <a:schemeClr val="dk1"/>
                </a:solidFill>
              </a:defRPr>
            </a:lvl5pPr>
            <a:lvl6pPr marL="2743200" lvl="5" indent="-317500" rtl="0">
              <a:lnSpc>
                <a:spcPct val="115000"/>
              </a:lnSpc>
              <a:spcBef>
                <a:spcPts val="0"/>
              </a:spcBef>
              <a:spcAft>
                <a:spcPts val="0"/>
              </a:spcAft>
              <a:buClr>
                <a:schemeClr val="dk1"/>
              </a:buClr>
              <a:buSzPts val="1400"/>
              <a:buChar char="■"/>
              <a:defRPr>
                <a:solidFill>
                  <a:schemeClr val="dk1"/>
                </a:solidFill>
              </a:defRPr>
            </a:lvl6pPr>
            <a:lvl7pPr marL="3200400" lvl="6" indent="-317500" rtl="0">
              <a:lnSpc>
                <a:spcPct val="115000"/>
              </a:lnSpc>
              <a:spcBef>
                <a:spcPts val="0"/>
              </a:spcBef>
              <a:spcAft>
                <a:spcPts val="0"/>
              </a:spcAft>
              <a:buClr>
                <a:schemeClr val="dk1"/>
              </a:buClr>
              <a:buSzPts val="1400"/>
              <a:buChar char="●"/>
              <a:defRPr>
                <a:solidFill>
                  <a:schemeClr val="dk1"/>
                </a:solidFill>
              </a:defRPr>
            </a:lvl7pPr>
            <a:lvl8pPr marL="3657600" lvl="7" indent="-317500" rtl="0">
              <a:lnSpc>
                <a:spcPct val="115000"/>
              </a:lnSpc>
              <a:spcBef>
                <a:spcPts val="0"/>
              </a:spcBef>
              <a:spcAft>
                <a:spcPts val="0"/>
              </a:spcAft>
              <a:buClr>
                <a:schemeClr val="dk1"/>
              </a:buClr>
              <a:buSzPts val="1400"/>
              <a:buChar char="○"/>
              <a:defRPr>
                <a:solidFill>
                  <a:schemeClr val="dk1"/>
                </a:solidFill>
              </a:defRPr>
            </a:lvl8pPr>
            <a:lvl9pPr marL="4114800" lvl="8" indent="-317500" rtl="0">
              <a:lnSpc>
                <a:spcPct val="115000"/>
              </a:lnSpc>
              <a:spcBef>
                <a:spcPts val="0"/>
              </a:spcBef>
              <a:spcAft>
                <a:spcPts val="0"/>
              </a:spcAft>
              <a:buClr>
                <a:schemeClr val="dk1"/>
              </a:buClr>
              <a:buSzPts val="1400"/>
              <a:buChar char="■"/>
              <a:defRPr>
                <a:solidFill>
                  <a:schemeClr val="dk1"/>
                </a:solidFill>
              </a:defRPr>
            </a:lvl9pPr>
          </a:lstStyle>
          <a:p>
            <a:endParaRPr/>
          </a:p>
        </p:txBody>
      </p:sp>
      <p:sp>
        <p:nvSpPr>
          <p:cNvPr id="477" name="Google Shape;477;p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79" name="Google Shape;479;p7"/>
          <p:cNvGrpSpPr/>
          <p:nvPr/>
        </p:nvGrpSpPr>
        <p:grpSpPr>
          <a:xfrm>
            <a:off x="2936544" y="-329546"/>
            <a:ext cx="2934233" cy="708308"/>
            <a:chOff x="2375925" y="3297600"/>
            <a:chExt cx="735950" cy="177650"/>
          </a:xfrm>
        </p:grpSpPr>
        <p:sp>
          <p:nvSpPr>
            <p:cNvPr id="480" name="Google Shape;480;p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7"/>
          <p:cNvGrpSpPr/>
          <p:nvPr/>
        </p:nvGrpSpPr>
        <p:grpSpPr>
          <a:xfrm>
            <a:off x="8581300" y="2272600"/>
            <a:ext cx="1174850" cy="2506000"/>
            <a:chOff x="8505100" y="2272600"/>
            <a:chExt cx="1174850" cy="2506000"/>
          </a:xfrm>
        </p:grpSpPr>
        <p:sp>
          <p:nvSpPr>
            <p:cNvPr id="487" name="Google Shape;487;p7"/>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 name="Google Shape;488;p7"/>
            <p:cNvGrpSpPr/>
            <p:nvPr/>
          </p:nvGrpSpPr>
          <p:grpSpPr>
            <a:xfrm>
              <a:off x="8505100" y="2272600"/>
              <a:ext cx="1174850" cy="2455800"/>
              <a:chOff x="8428900" y="2272600"/>
              <a:chExt cx="1174850" cy="2455800"/>
            </a:xfrm>
          </p:grpSpPr>
          <p:sp>
            <p:nvSpPr>
              <p:cNvPr id="489" name="Google Shape;489;p7"/>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7"/>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7"/>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7"/>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7"/>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7"/>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7"/>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7"/>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1" name="Google Shape;531;p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212"/>
        <p:cNvGrpSpPr/>
        <p:nvPr/>
      </p:nvGrpSpPr>
      <p:grpSpPr>
        <a:xfrm>
          <a:off x="0" y="0"/>
          <a:ext cx="0" cy="0"/>
          <a:chOff x="0" y="0"/>
          <a:chExt cx="0" cy="0"/>
        </a:xfrm>
      </p:grpSpPr>
      <p:sp>
        <p:nvSpPr>
          <p:cNvPr id="4213" name="Google Shape;4213;p6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216" name="Google Shape;4216;p61"/>
          <p:cNvGrpSpPr/>
          <p:nvPr/>
        </p:nvGrpSpPr>
        <p:grpSpPr>
          <a:xfrm>
            <a:off x="2936544" y="-329546"/>
            <a:ext cx="2934233" cy="708308"/>
            <a:chOff x="2375925" y="3297600"/>
            <a:chExt cx="735950" cy="177650"/>
          </a:xfrm>
        </p:grpSpPr>
        <p:sp>
          <p:nvSpPr>
            <p:cNvPr id="4217" name="Google Shape;4217;p6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61"/>
          <p:cNvGrpSpPr/>
          <p:nvPr/>
        </p:nvGrpSpPr>
        <p:grpSpPr>
          <a:xfrm>
            <a:off x="7169846" y="2833891"/>
            <a:ext cx="3071647" cy="2128595"/>
            <a:chOff x="7169846" y="2833891"/>
            <a:chExt cx="3071647" cy="2128595"/>
          </a:xfrm>
        </p:grpSpPr>
        <p:grpSp>
          <p:nvGrpSpPr>
            <p:cNvPr id="4224" name="Google Shape;4224;p61"/>
            <p:cNvGrpSpPr/>
            <p:nvPr/>
          </p:nvGrpSpPr>
          <p:grpSpPr>
            <a:xfrm>
              <a:off x="7169846" y="2833891"/>
              <a:ext cx="3071647" cy="2128595"/>
              <a:chOff x="6701321" y="2327691"/>
              <a:chExt cx="3071647" cy="2128595"/>
            </a:xfrm>
          </p:grpSpPr>
          <p:sp>
            <p:nvSpPr>
              <p:cNvPr id="4225" name="Google Shape;4225;p61"/>
              <p:cNvSpPr/>
              <p:nvPr/>
            </p:nvSpPr>
            <p:spPr>
              <a:xfrm>
                <a:off x="6701321" y="4243502"/>
                <a:ext cx="3071647" cy="212784"/>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6834186" y="2839316"/>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8394114" y="2965234"/>
              <a:ext cx="623127" cy="376402"/>
              <a:chOff x="1412143" y="4301302"/>
              <a:chExt cx="701246" cy="423542"/>
            </a:xfrm>
          </p:grpSpPr>
          <p:grpSp>
            <p:nvGrpSpPr>
              <p:cNvPr id="4262" name="Google Shape;4262;p61"/>
              <p:cNvGrpSpPr/>
              <p:nvPr/>
            </p:nvGrpSpPr>
            <p:grpSpPr>
              <a:xfrm>
                <a:off x="1412143" y="4492167"/>
                <a:ext cx="701246" cy="232678"/>
                <a:chOff x="7138068" y="2592629"/>
                <a:chExt cx="701246" cy="232678"/>
              </a:xfrm>
            </p:grpSpPr>
            <p:sp>
              <p:nvSpPr>
                <p:cNvPr id="4263" name="Google Shape;4263;p61"/>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61"/>
              <p:cNvGrpSpPr/>
              <p:nvPr/>
            </p:nvGrpSpPr>
            <p:grpSpPr>
              <a:xfrm rot="-1436162">
                <a:off x="1652698" y="4359172"/>
                <a:ext cx="325222" cy="188484"/>
                <a:chOff x="3731575" y="1638525"/>
                <a:chExt cx="208350" cy="120750"/>
              </a:xfrm>
            </p:grpSpPr>
            <p:sp>
              <p:nvSpPr>
                <p:cNvPr id="4274" name="Google Shape;4274;p61"/>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78" name="Google Shape;4278;p61"/>
          <p:cNvGrpSpPr/>
          <p:nvPr/>
        </p:nvGrpSpPr>
        <p:grpSpPr>
          <a:xfrm flipH="1">
            <a:off x="-985285" y="1471357"/>
            <a:ext cx="1658342" cy="3137156"/>
            <a:chOff x="6265575" y="1978274"/>
            <a:chExt cx="1536925" cy="2057017"/>
          </a:xfrm>
        </p:grpSpPr>
        <p:sp>
          <p:nvSpPr>
            <p:cNvPr id="4279" name="Google Shape;4279;p61"/>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0" name="Google Shape;4280;p61"/>
            <p:cNvGrpSpPr/>
            <p:nvPr/>
          </p:nvGrpSpPr>
          <p:grpSpPr>
            <a:xfrm>
              <a:off x="6265575" y="1978281"/>
              <a:ext cx="1179732" cy="2056993"/>
              <a:chOff x="-221497" y="1179358"/>
              <a:chExt cx="1179732" cy="2866889"/>
            </a:xfrm>
          </p:grpSpPr>
          <p:grpSp>
            <p:nvGrpSpPr>
              <p:cNvPr id="4281" name="Google Shape;4281;p61"/>
              <p:cNvGrpSpPr/>
              <p:nvPr/>
            </p:nvGrpSpPr>
            <p:grpSpPr>
              <a:xfrm>
                <a:off x="-221497" y="1179358"/>
                <a:ext cx="1179732" cy="2866889"/>
                <a:chOff x="-221497" y="1179358"/>
                <a:chExt cx="1179732" cy="2866889"/>
              </a:xfrm>
            </p:grpSpPr>
            <p:sp>
              <p:nvSpPr>
                <p:cNvPr id="4282" name="Google Shape;4282;p6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0" name="Google Shape;4290;p6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1" name="Google Shape;4291;p61"/>
          <p:cNvGrpSpPr/>
          <p:nvPr/>
        </p:nvGrpSpPr>
        <p:grpSpPr>
          <a:xfrm flipH="1">
            <a:off x="-117908" y="1761968"/>
            <a:ext cx="701573" cy="635200"/>
            <a:chOff x="791550" y="2156375"/>
            <a:chExt cx="1145425" cy="1118900"/>
          </a:xfrm>
        </p:grpSpPr>
        <p:sp>
          <p:nvSpPr>
            <p:cNvPr id="4292" name="Google Shape;4292;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7" name="Google Shape;4307;p61"/>
          <p:cNvGrpSpPr/>
          <p:nvPr/>
        </p:nvGrpSpPr>
        <p:grpSpPr>
          <a:xfrm flipH="1">
            <a:off x="-117908" y="2676904"/>
            <a:ext cx="701573" cy="635200"/>
            <a:chOff x="791550" y="2156375"/>
            <a:chExt cx="1145425" cy="1118900"/>
          </a:xfrm>
        </p:grpSpPr>
        <p:sp>
          <p:nvSpPr>
            <p:cNvPr id="4308" name="Google Shape;4308;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61"/>
          <p:cNvGrpSpPr/>
          <p:nvPr/>
        </p:nvGrpSpPr>
        <p:grpSpPr>
          <a:xfrm flipH="1">
            <a:off x="-117865" y="3596586"/>
            <a:ext cx="701505" cy="635200"/>
            <a:chOff x="8817561" y="3596620"/>
            <a:chExt cx="650143" cy="635200"/>
          </a:xfrm>
        </p:grpSpPr>
        <p:grpSp>
          <p:nvGrpSpPr>
            <p:cNvPr id="4323" name="Google Shape;4323;p61"/>
            <p:cNvGrpSpPr/>
            <p:nvPr/>
          </p:nvGrpSpPr>
          <p:grpSpPr>
            <a:xfrm>
              <a:off x="8817561" y="3596620"/>
              <a:ext cx="650143" cy="635200"/>
              <a:chOff x="791550" y="2156375"/>
              <a:chExt cx="1145425" cy="1118900"/>
            </a:xfrm>
          </p:grpSpPr>
          <p:sp>
            <p:nvSpPr>
              <p:cNvPr id="4324" name="Google Shape;4324;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7" name="Google Shape;4337;p61"/>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4339"/>
        <p:cNvGrpSpPr/>
        <p:nvPr/>
      </p:nvGrpSpPr>
      <p:grpSpPr>
        <a:xfrm>
          <a:off x="0" y="0"/>
          <a:ext cx="0" cy="0"/>
          <a:chOff x="0" y="0"/>
          <a:chExt cx="0" cy="0"/>
        </a:xfrm>
      </p:grpSpPr>
      <p:sp>
        <p:nvSpPr>
          <p:cNvPr id="4340" name="Google Shape;4340;p62"/>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
        <p:nvSpPr>
          <p:cNvPr id="4341" name="Google Shape;4341;p62"/>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2" name="Google Shape;4342;p62"/>
          <p:cNvGrpSpPr/>
          <p:nvPr/>
        </p:nvGrpSpPr>
        <p:grpSpPr>
          <a:xfrm>
            <a:off x="2936544" y="-329546"/>
            <a:ext cx="2934233" cy="708308"/>
            <a:chOff x="2375925" y="3297600"/>
            <a:chExt cx="735950" cy="177650"/>
          </a:xfrm>
        </p:grpSpPr>
        <p:sp>
          <p:nvSpPr>
            <p:cNvPr id="4343" name="Google Shape;4343;p6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a:effectLst>
              <a:outerShdw blurRad="1285875" dist="733425" dir="15240000" algn="bl" rotWithShape="0">
                <a:schemeClr val="lt1">
                  <a:alpha val="2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9" name="Google Shape;4349;p62"/>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353"/>
        <p:cNvGrpSpPr/>
        <p:nvPr/>
      </p:nvGrpSpPr>
      <p:grpSpPr>
        <a:xfrm>
          <a:off x="0" y="0"/>
          <a:ext cx="0" cy="0"/>
          <a:chOff x="0" y="0"/>
          <a:chExt cx="0" cy="0"/>
        </a:xfrm>
      </p:grpSpPr>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354"/>
        <p:cNvGrpSpPr/>
        <p:nvPr/>
      </p:nvGrpSpPr>
      <p:grpSpPr>
        <a:xfrm>
          <a:off x="0" y="0"/>
          <a:ext cx="0" cy="0"/>
          <a:chOff x="0" y="0"/>
          <a:chExt cx="0" cy="0"/>
        </a:xfrm>
      </p:grpSpPr>
      <p:sp>
        <p:nvSpPr>
          <p:cNvPr id="4355" name="Google Shape;4355;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35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2"/>
        <p:cNvGrpSpPr/>
        <p:nvPr/>
      </p:nvGrpSpPr>
      <p:grpSpPr>
        <a:xfrm>
          <a:off x="0" y="0"/>
          <a:ext cx="0" cy="0"/>
          <a:chOff x="0" y="0"/>
          <a:chExt cx="0" cy="0"/>
        </a:xfrm>
      </p:grpSpPr>
      <p:sp>
        <p:nvSpPr>
          <p:cNvPr id="533" name="Google Shape;533;p8"/>
          <p:cNvSpPr txBox="1">
            <a:spLocks noGrp="1"/>
          </p:cNvSpPr>
          <p:nvPr>
            <p:ph type="title"/>
          </p:nvPr>
        </p:nvSpPr>
        <p:spPr>
          <a:xfrm>
            <a:off x="2500350" y="1607400"/>
            <a:ext cx="4143300" cy="19287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dk2"/>
              </a:buClr>
              <a:buSzPts val="6000"/>
              <a:buNone/>
              <a:defRPr sz="6000">
                <a:solidFill>
                  <a:schemeClr val="dk2"/>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534" name="Google Shape;534;p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537" name="Google Shape;537;p8"/>
          <p:cNvGrpSpPr/>
          <p:nvPr/>
        </p:nvGrpSpPr>
        <p:grpSpPr>
          <a:xfrm>
            <a:off x="2936544" y="-329546"/>
            <a:ext cx="2934233" cy="708308"/>
            <a:chOff x="2375925" y="3297600"/>
            <a:chExt cx="735950" cy="177650"/>
          </a:xfrm>
        </p:grpSpPr>
        <p:sp>
          <p:nvSpPr>
            <p:cNvPr id="538" name="Google Shape;538;p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8"/>
          <p:cNvGrpSpPr/>
          <p:nvPr/>
        </p:nvGrpSpPr>
        <p:grpSpPr>
          <a:xfrm>
            <a:off x="-950125" y="2423224"/>
            <a:ext cx="3071647" cy="2604520"/>
            <a:chOff x="-875775" y="2423224"/>
            <a:chExt cx="3071647" cy="2604520"/>
          </a:xfrm>
        </p:grpSpPr>
        <p:grpSp>
          <p:nvGrpSpPr>
            <p:cNvPr id="545" name="Google Shape;545;p8"/>
            <p:cNvGrpSpPr/>
            <p:nvPr/>
          </p:nvGrpSpPr>
          <p:grpSpPr>
            <a:xfrm>
              <a:off x="-875775" y="2801416"/>
              <a:ext cx="3071647" cy="2226327"/>
              <a:chOff x="0" y="2801416"/>
              <a:chExt cx="3071647" cy="2226327"/>
            </a:xfrm>
          </p:grpSpPr>
          <p:grpSp>
            <p:nvGrpSpPr>
              <p:cNvPr id="546" name="Google Shape;546;p8"/>
              <p:cNvGrpSpPr/>
              <p:nvPr/>
            </p:nvGrpSpPr>
            <p:grpSpPr>
              <a:xfrm>
                <a:off x="0" y="2801416"/>
                <a:ext cx="3071647" cy="2226327"/>
                <a:chOff x="6701325" y="2327691"/>
                <a:chExt cx="3071647" cy="2226327"/>
              </a:xfrm>
            </p:grpSpPr>
            <p:sp>
              <p:nvSpPr>
                <p:cNvPr id="547" name="Google Shape;547;p8"/>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8"/>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8"/>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8"/>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8"/>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8"/>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8"/>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8"/>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8"/>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8"/>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8"/>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8"/>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8"/>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8"/>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8"/>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8"/>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8"/>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8"/>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8"/>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8"/>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8"/>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8"/>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8"/>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8"/>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8"/>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8"/>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8"/>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8"/>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8"/>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8"/>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8"/>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8"/>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8"/>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8"/>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8"/>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8"/>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8"/>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8"/>
            <p:cNvGrpSpPr/>
            <p:nvPr/>
          </p:nvGrpSpPr>
          <p:grpSpPr>
            <a:xfrm>
              <a:off x="934288" y="2423224"/>
              <a:ext cx="1055511" cy="870920"/>
              <a:chOff x="3580800" y="2978725"/>
              <a:chExt cx="3009725" cy="2483375"/>
            </a:xfrm>
          </p:grpSpPr>
          <p:sp>
            <p:nvSpPr>
              <p:cNvPr id="585" name="Google Shape;585;p8"/>
              <p:cNvSpPr/>
              <p:nvPr/>
            </p:nvSpPr>
            <p:spPr>
              <a:xfrm>
                <a:off x="4656475" y="4997800"/>
                <a:ext cx="859100" cy="464300"/>
              </a:xfrm>
              <a:custGeom>
                <a:avLst/>
                <a:gdLst/>
                <a:ahLst/>
                <a:cxnLst/>
                <a:rect l="l" t="t" r="r" b="b"/>
                <a:pathLst>
                  <a:path w="34364" h="18572" extrusionOk="0">
                    <a:moveTo>
                      <a:pt x="16916" y="0"/>
                    </a:moveTo>
                    <a:lnTo>
                      <a:pt x="16916" y="148"/>
                    </a:lnTo>
                    <a:lnTo>
                      <a:pt x="5472" y="3637"/>
                    </a:lnTo>
                    <a:lnTo>
                      <a:pt x="4318" y="14106"/>
                    </a:lnTo>
                    <a:lnTo>
                      <a:pt x="1" y="15082"/>
                    </a:lnTo>
                    <a:lnTo>
                      <a:pt x="1" y="18572"/>
                    </a:lnTo>
                    <a:lnTo>
                      <a:pt x="34364" y="18572"/>
                    </a:lnTo>
                    <a:lnTo>
                      <a:pt x="34364" y="15082"/>
                    </a:lnTo>
                    <a:lnTo>
                      <a:pt x="30046" y="14106"/>
                    </a:lnTo>
                    <a:lnTo>
                      <a:pt x="28863" y="3637"/>
                    </a:lnTo>
                    <a:lnTo>
                      <a:pt x="17419" y="148"/>
                    </a:lnTo>
                    <a:lnTo>
                      <a:pt x="17419" y="0"/>
                    </a:lnTo>
                    <a:lnTo>
                      <a:pt x="17182" y="59"/>
                    </a:lnTo>
                    <a:lnTo>
                      <a:pt x="16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8"/>
              <p:cNvSpPr/>
              <p:nvPr/>
            </p:nvSpPr>
            <p:spPr>
              <a:xfrm>
                <a:off x="3580800" y="2998700"/>
                <a:ext cx="3005300" cy="2169150"/>
              </a:xfrm>
              <a:custGeom>
                <a:avLst/>
                <a:gdLst/>
                <a:ahLst/>
                <a:cxnLst/>
                <a:rect l="l" t="t" r="r" b="b"/>
                <a:pathLst>
                  <a:path w="120212" h="86766" extrusionOk="0">
                    <a:moveTo>
                      <a:pt x="3312" y="0"/>
                    </a:moveTo>
                    <a:cubicBezTo>
                      <a:pt x="1479" y="0"/>
                      <a:pt x="0" y="1479"/>
                      <a:pt x="30" y="3283"/>
                    </a:cubicBezTo>
                    <a:lnTo>
                      <a:pt x="30" y="83454"/>
                    </a:lnTo>
                    <a:cubicBezTo>
                      <a:pt x="0" y="85287"/>
                      <a:pt x="1479" y="86736"/>
                      <a:pt x="3312" y="86766"/>
                    </a:cubicBezTo>
                    <a:lnTo>
                      <a:pt x="116929" y="86766"/>
                    </a:lnTo>
                    <a:cubicBezTo>
                      <a:pt x="118733" y="86736"/>
                      <a:pt x="120212" y="85287"/>
                      <a:pt x="120212" y="83454"/>
                    </a:cubicBezTo>
                    <a:lnTo>
                      <a:pt x="120212" y="3283"/>
                    </a:lnTo>
                    <a:cubicBezTo>
                      <a:pt x="120212" y="1479"/>
                      <a:pt x="118733" y="0"/>
                      <a:pt x="116929"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8"/>
              <p:cNvSpPr/>
              <p:nvPr/>
            </p:nvSpPr>
            <p:spPr>
              <a:xfrm>
                <a:off x="3633275" y="3031225"/>
                <a:ext cx="2905500" cy="1968800"/>
              </a:xfrm>
              <a:custGeom>
                <a:avLst/>
                <a:gdLst/>
                <a:ahLst/>
                <a:cxnLst/>
                <a:rect l="l" t="t" r="r" b="b"/>
                <a:pathLst>
                  <a:path w="116220" h="78752" extrusionOk="0">
                    <a:moveTo>
                      <a:pt x="1213" y="1"/>
                    </a:moveTo>
                    <a:cubicBezTo>
                      <a:pt x="622" y="1"/>
                      <a:pt x="1" y="858"/>
                      <a:pt x="1" y="1982"/>
                    </a:cubicBezTo>
                    <a:lnTo>
                      <a:pt x="1" y="78752"/>
                    </a:lnTo>
                    <a:lnTo>
                      <a:pt x="116220" y="78752"/>
                    </a:lnTo>
                    <a:lnTo>
                      <a:pt x="116220" y="1982"/>
                    </a:lnTo>
                    <a:cubicBezTo>
                      <a:pt x="116220" y="858"/>
                      <a:pt x="115569" y="1"/>
                      <a:pt x="11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8"/>
              <p:cNvSpPr/>
              <p:nvPr/>
            </p:nvSpPr>
            <p:spPr>
              <a:xfrm>
                <a:off x="3581525" y="2978725"/>
                <a:ext cx="3009000" cy="2073800"/>
              </a:xfrm>
              <a:custGeom>
                <a:avLst/>
                <a:gdLst/>
                <a:ahLst/>
                <a:cxnLst/>
                <a:rect l="l" t="t" r="r" b="b"/>
                <a:pathLst>
                  <a:path w="120360" h="82952" extrusionOk="0">
                    <a:moveTo>
                      <a:pt x="116190" y="4200"/>
                    </a:moveTo>
                    <a:lnTo>
                      <a:pt x="116190" y="78752"/>
                    </a:lnTo>
                    <a:lnTo>
                      <a:pt x="4170" y="78752"/>
                    </a:lnTo>
                    <a:lnTo>
                      <a:pt x="4170" y="4200"/>
                    </a:lnTo>
                    <a:close/>
                    <a:moveTo>
                      <a:pt x="3283" y="1"/>
                    </a:moveTo>
                    <a:cubicBezTo>
                      <a:pt x="1450" y="1"/>
                      <a:pt x="1" y="1834"/>
                      <a:pt x="1" y="4082"/>
                    </a:cubicBezTo>
                    <a:lnTo>
                      <a:pt x="1" y="82951"/>
                    </a:lnTo>
                    <a:lnTo>
                      <a:pt x="120360" y="82951"/>
                    </a:lnTo>
                    <a:lnTo>
                      <a:pt x="120360" y="4082"/>
                    </a:lnTo>
                    <a:cubicBezTo>
                      <a:pt x="120360" y="1834"/>
                      <a:pt x="118881" y="30"/>
                      <a:pt x="117077" y="30"/>
                    </a:cubicBezTo>
                    <a:lnTo>
                      <a:pt x="1170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8"/>
              <p:cNvSpPr/>
              <p:nvPr/>
            </p:nvSpPr>
            <p:spPr>
              <a:xfrm>
                <a:off x="3685025" y="3082250"/>
                <a:ext cx="2801275" cy="1871950"/>
              </a:xfrm>
              <a:custGeom>
                <a:avLst/>
                <a:gdLst/>
                <a:ahLst/>
                <a:cxnLst/>
                <a:rect l="l" t="t" r="r" b="b"/>
                <a:pathLst>
                  <a:path w="112051" h="74878" extrusionOk="0">
                    <a:moveTo>
                      <a:pt x="1" y="0"/>
                    </a:moveTo>
                    <a:lnTo>
                      <a:pt x="1" y="74877"/>
                    </a:lnTo>
                    <a:lnTo>
                      <a:pt x="112050" y="74877"/>
                    </a:lnTo>
                    <a:lnTo>
                      <a:pt x="1120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8"/>
              <p:cNvSpPr/>
              <p:nvPr/>
            </p:nvSpPr>
            <p:spPr>
              <a:xfrm>
                <a:off x="3668025" y="3079275"/>
                <a:ext cx="2158075" cy="1877875"/>
              </a:xfrm>
              <a:custGeom>
                <a:avLst/>
                <a:gdLst/>
                <a:ahLst/>
                <a:cxnLst/>
                <a:rect l="l" t="t" r="r" b="b"/>
                <a:pathLst>
                  <a:path w="86323" h="75115" extrusionOk="0">
                    <a:moveTo>
                      <a:pt x="2987" y="1"/>
                    </a:moveTo>
                    <a:cubicBezTo>
                      <a:pt x="1331" y="1"/>
                      <a:pt x="1" y="1657"/>
                      <a:pt x="1" y="3697"/>
                    </a:cubicBezTo>
                    <a:lnTo>
                      <a:pt x="1" y="75115"/>
                    </a:lnTo>
                    <a:lnTo>
                      <a:pt x="86322" y="75115"/>
                    </a:lnTo>
                    <a:lnTo>
                      <a:pt x="41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8"/>
            <p:cNvGrpSpPr/>
            <p:nvPr/>
          </p:nvGrpSpPr>
          <p:grpSpPr>
            <a:xfrm flipH="1">
              <a:off x="495117" y="2962465"/>
              <a:ext cx="329857" cy="331694"/>
              <a:chOff x="7482936" y="3488783"/>
              <a:chExt cx="450871" cy="483379"/>
            </a:xfrm>
          </p:grpSpPr>
          <p:sp>
            <p:nvSpPr>
              <p:cNvPr id="592" name="Google Shape;592;p8"/>
              <p:cNvSpPr/>
              <p:nvPr/>
            </p:nvSpPr>
            <p:spPr>
              <a:xfrm>
                <a:off x="7482936" y="3620184"/>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8"/>
              <p:cNvSpPr/>
              <p:nvPr/>
            </p:nvSpPr>
            <p:spPr>
              <a:xfrm>
                <a:off x="7505978" y="3620308"/>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8"/>
              <p:cNvSpPr/>
              <p:nvPr/>
            </p:nvSpPr>
            <p:spPr>
              <a:xfrm>
                <a:off x="7570121" y="3488783"/>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5"/>
        <p:cNvGrpSpPr/>
        <p:nvPr/>
      </p:nvGrpSpPr>
      <p:grpSpPr>
        <a:xfrm>
          <a:off x="0" y="0"/>
          <a:ext cx="0" cy="0"/>
          <a:chOff x="0" y="0"/>
          <a:chExt cx="0" cy="0"/>
        </a:xfrm>
      </p:grpSpPr>
      <p:sp>
        <p:nvSpPr>
          <p:cNvPr id="596" name="Google Shape;596;p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599" name="Google Shape;599;p9"/>
          <p:cNvGrpSpPr/>
          <p:nvPr/>
        </p:nvGrpSpPr>
        <p:grpSpPr>
          <a:xfrm>
            <a:off x="2936544" y="-329546"/>
            <a:ext cx="2934233" cy="708308"/>
            <a:chOff x="2375925" y="3297600"/>
            <a:chExt cx="735950" cy="177650"/>
          </a:xfrm>
        </p:grpSpPr>
        <p:sp>
          <p:nvSpPr>
            <p:cNvPr id="600" name="Google Shape;600;p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 name="Google Shape;606;p9"/>
          <p:cNvSpPr txBox="1">
            <a:spLocks noGrp="1"/>
          </p:cNvSpPr>
          <p:nvPr>
            <p:ph type="title"/>
          </p:nvPr>
        </p:nvSpPr>
        <p:spPr>
          <a:xfrm>
            <a:off x="774200" y="1544475"/>
            <a:ext cx="37029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07" name="Google Shape;607;p9"/>
          <p:cNvSpPr txBox="1">
            <a:spLocks noGrp="1"/>
          </p:cNvSpPr>
          <p:nvPr>
            <p:ph type="subTitle" idx="1"/>
          </p:nvPr>
        </p:nvSpPr>
        <p:spPr>
          <a:xfrm>
            <a:off x="774200" y="2083225"/>
            <a:ext cx="3702900" cy="121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608"/>
        <p:cNvGrpSpPr/>
        <p:nvPr/>
      </p:nvGrpSpPr>
      <p:grpSpPr>
        <a:xfrm>
          <a:off x="0" y="0"/>
          <a:ext cx="0" cy="0"/>
          <a:chOff x="0" y="0"/>
          <a:chExt cx="0" cy="0"/>
        </a:xfrm>
      </p:grpSpPr>
      <p:sp>
        <p:nvSpPr>
          <p:cNvPr id="609" name="Google Shape;609;p10"/>
          <p:cNvSpPr txBox="1">
            <a:spLocks noGrp="1"/>
          </p:cNvSpPr>
          <p:nvPr>
            <p:ph type="title"/>
          </p:nvPr>
        </p:nvSpPr>
        <p:spPr>
          <a:xfrm>
            <a:off x="973550" y="2035438"/>
            <a:ext cx="3317100" cy="970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10" name="Google Shape;610;p1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63.xml"/><Relationship Id="rId1" Type="http://schemas.openxmlformats.org/officeDocument/2006/relationships/slideLayout" Target="../slideLayouts/slideLayout6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6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05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Balsamiq Sans"/>
              <a:buNone/>
              <a:defRPr sz="3000" b="1">
                <a:solidFill>
                  <a:schemeClr val="dk2"/>
                </a:solidFill>
                <a:latin typeface="Balsamiq Sans"/>
                <a:ea typeface="Balsamiq Sans"/>
                <a:cs typeface="Balsamiq Sans"/>
                <a:sym typeface="Balsamiq Sa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71900" y="1137488"/>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 id="2147483708" r:id="rId6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350"/>
        <p:cNvGrpSpPr/>
        <p:nvPr/>
      </p:nvGrpSpPr>
      <p:grpSpPr>
        <a:xfrm>
          <a:off x="0" y="0"/>
          <a:ext cx="0" cy="0"/>
          <a:chOff x="0" y="0"/>
          <a:chExt cx="0" cy="0"/>
        </a:xfrm>
      </p:grpSpPr>
      <p:sp>
        <p:nvSpPr>
          <p:cNvPr id="4351" name="Google Shape;4351;p6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4352" name="Google Shape;4352;p6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09" r:id="rId1"/>
    <p:sldLayoutId id="214748371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356"/>
        <p:cNvGrpSpPr/>
        <p:nvPr/>
      </p:nvGrpSpPr>
      <p:grpSpPr>
        <a:xfrm>
          <a:off x="0" y="0"/>
          <a:ext cx="0" cy="0"/>
          <a:chOff x="0" y="0"/>
          <a:chExt cx="0" cy="0"/>
        </a:xfrm>
      </p:grpSpPr>
      <p:sp>
        <p:nvSpPr>
          <p:cNvPr id="4357" name="Google Shape;4357;p6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358" name="Google Shape;4358;p6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1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3.xml"/><Relationship Id="rId1" Type="http://schemas.openxmlformats.org/officeDocument/2006/relationships/slideLayout" Target="../slideLayouts/slideLayout51.xml"/><Relationship Id="rId5" Type="http://schemas.openxmlformats.org/officeDocument/2006/relationships/image" Target="../media/image3.png"/><Relationship Id="rId4" Type="http://schemas.openxmlformats.org/officeDocument/2006/relationships/hyperlink" Target="https://docs.google.com/spreadsheets/d/1hbmq1DJXZpsLh2Naa1yAbJwIBxsB9ueSW686P0G7Qls/copy#gid=0"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9.xml"/></Relationships>
</file>

<file path=ppt/slides/_rels/slide39.xml.rels><?xml version="1.0" encoding="UTF-8" standalone="yes"?>
<Relationships xmlns="http://schemas.openxmlformats.org/package/2006/relationships"><Relationship Id="rId3" Type="http://schemas.openxmlformats.org/officeDocument/2006/relationships/hyperlink" Target="https://docs.google.com/spreadsheets/d/1hbmq1DJXZpsLh2Naa1yAbJwIBxsB9ueSW686P0G7Qls/copy#gid=929573168" TargetMode="External"/><Relationship Id="rId2" Type="http://schemas.openxmlformats.org/officeDocument/2006/relationships/notesSlide" Target="../notesSlides/notesSlide39.xml"/><Relationship Id="rId1" Type="http://schemas.openxmlformats.org/officeDocument/2006/relationships/slideLayout" Target="../slideLayouts/slideLayout53.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5.xml"/></Relationships>
</file>

<file path=ppt/slides/_rels/slide48.xml.rels><?xml version="1.0" encoding="UTF-8" standalone="yes"?>
<Relationships xmlns="http://schemas.openxmlformats.org/package/2006/relationships"><Relationship Id="rId3" Type="http://schemas.openxmlformats.org/officeDocument/2006/relationships/slide" Target="slide49.xml"/><Relationship Id="rId2" Type="http://schemas.openxmlformats.org/officeDocument/2006/relationships/notesSlide" Target="../notesSlides/notesSlide48.xml"/><Relationship Id="rId1" Type="http://schemas.openxmlformats.org/officeDocument/2006/relationships/slideLayout" Target="../slideLayouts/slideLayout24.xml"/><Relationship Id="rId4" Type="http://schemas.openxmlformats.org/officeDocument/2006/relationships/slide" Target="slide5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4.xml"/></Relationships>
</file>

<file path=ppt/slides/_rels/slide5.xml.rels><?xml version="1.0" encoding="UTF-8" standalone="yes"?>
<Relationships xmlns="http://schemas.openxmlformats.org/package/2006/relationships"><Relationship Id="rId8" Type="http://schemas.openxmlformats.org/officeDocument/2006/relationships/slide" Target="slide79.xml"/><Relationship Id="rId13"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slide" Target="slide71.xml"/><Relationship Id="rId7" Type="http://schemas.openxmlformats.org/officeDocument/2006/relationships/slide" Target="slide73.xml"/><Relationship Id="rId12"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5.xml"/><Relationship Id="rId16" Type="http://schemas.openxmlformats.org/officeDocument/2006/relationships/hyperlink" Target="https://vidfy.com/?utm_source=slidesgo_template&amp;utm_medium=referral-link&amp;utm_campaign=promo-slide&amp;utm_term=slidesgo&amp;utm_content=vidfy" TargetMode="External"/><Relationship Id="rId1" Type="http://schemas.openxmlformats.org/officeDocument/2006/relationships/slideLayout" Target="../slideLayouts/slideLayout45.xml"/><Relationship Id="rId6" Type="http://schemas.openxmlformats.org/officeDocument/2006/relationships/slide" Target="slide62.xml"/><Relationship Id="rId11" Type="http://schemas.openxmlformats.org/officeDocument/2006/relationships/hyperlink" Target="http://bit.ly/33VAFh3" TargetMode="External"/><Relationship Id="rId5" Type="http://schemas.openxmlformats.org/officeDocument/2006/relationships/slide" Target="slide64.xml"/><Relationship Id="rId15"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bit.ly/30B07Gq" TargetMode="External"/><Relationship Id="rId4" Type="http://schemas.openxmlformats.org/officeDocument/2006/relationships/slide" Target="slide67.xml"/><Relationship Id="rId9" Type="http://schemas.openxmlformats.org/officeDocument/2006/relationships/hyperlink" Target="http://bit.ly/2Tynxth"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2.xml"/></Relationships>
</file>

<file path=ppt/slides/_rels/slide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xml"/><Relationship Id="rId1" Type="http://schemas.openxmlformats.org/officeDocument/2006/relationships/slideLayout" Target="../slideLayouts/slideLayout27.xml"/><Relationship Id="rId5" Type="http://schemas.openxmlformats.org/officeDocument/2006/relationships/image" Target="../media/image7.jpg"/><Relationship Id="rId4" Type="http://schemas.openxmlformats.org/officeDocument/2006/relationships/image" Target="../media/image6.jp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3.xml"/></Relationships>
</file>

<file path=ppt/slides/_rels/slide5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4.xml"/><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5.xml"/><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6.xml"/><Relationship Id="rId1" Type="http://schemas.openxmlformats.org/officeDocument/2006/relationships/slideLayout" Target="../slideLayouts/slideLayout1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0.xml"/></Relationships>
</file>

<file path=ppt/slides/_rels/slide6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1.xml"/><Relationship Id="rId1" Type="http://schemas.openxmlformats.org/officeDocument/2006/relationships/slideLayout" Target="../slideLayouts/slideLayout23.xml"/><Relationship Id="rId4" Type="http://schemas.openxmlformats.org/officeDocument/2006/relationships/image" Target="../media/image12.jp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9.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53.xml"/></Relationships>
</file>

<file path=ppt/slides/_rels/slide64.xml.rels><?xml version="1.0" encoding="UTF-8" standalone="yes"?>
<Relationships xmlns="http://schemas.openxmlformats.org/package/2006/relationships"><Relationship Id="rId3" Type="http://schemas.openxmlformats.org/officeDocument/2006/relationships/hyperlink" Target="https://www.freepik.com/free-vector/empty-school-class-background-video-conferencing_10346194.htm#query=classroom&amp;position=1&amp;from_view=author/?utm_source=slidesgo_template&amp;utm_medium=referral-link&amp;utm_campaign=sg_resources&amp;utm_content=freepik" TargetMode="External"/><Relationship Id="rId2" Type="http://schemas.openxmlformats.org/officeDocument/2006/relationships/notesSlide" Target="../notesSlides/notesSlide64.xml"/><Relationship Id="rId1" Type="http://schemas.openxmlformats.org/officeDocument/2006/relationships/slideLayout" Target="../slideLayouts/slideLayout52.xml"/></Relationships>
</file>

<file path=ppt/slides/_rels/slide65.xml.rels><?xml version="1.0" encoding="UTF-8" standalone="yes"?>
<Relationships xmlns="http://schemas.openxmlformats.org/package/2006/relationships"><Relationship Id="rId3" Type="http://schemas.openxmlformats.org/officeDocument/2006/relationships/hyperlink" Target="https://www.freepik.com/premium-vector/home-interior-background-video-conference_9554214.htm/?utm_source=slidesgo_template&amp;utm_medium=referral-link&amp;utm_campaign=sg_resources&amp;utm_content=freepik" TargetMode="External"/><Relationship Id="rId2" Type="http://schemas.openxmlformats.org/officeDocument/2006/relationships/notesSlide" Target="../notesSlides/notesSlide65.xml"/><Relationship Id="rId1" Type="http://schemas.openxmlformats.org/officeDocument/2006/relationships/slideLayout" Target="../slideLayouts/slideLayout2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54.xml"/></Relationships>
</file>

<file path=ppt/slides/_rels/slide67.xml.rels><?xml version="1.0" encoding="UTF-8" standalone="yes"?>
<Relationships xmlns="http://schemas.openxmlformats.org/package/2006/relationships"><Relationship Id="rId8" Type="http://schemas.openxmlformats.org/officeDocument/2006/relationships/hyperlink" Target="https://www.freepik.com/free-vector/hand-drawn-flat-teachers-day-instagram-stories-collection_18776911.htm#page=2&amp;query=teacher&amp;position=11&amp;from_view=author/?utm_source=slidesgo_template&amp;utm_medium=referral-link&amp;utm_campaign=sg_resources&amp;utm_content=freepik" TargetMode="External"/><Relationship Id="rId3" Type="http://schemas.openxmlformats.org/officeDocument/2006/relationships/hyperlink" Target="https://www.freepik.com/free-photo/senior-teacher-glasses-explaining-math-example-green-chalkboard_4954909.htm#query=math&amp;position=2&amp;from_view=author/?utm_source=slidesgo_template&amp;utm_medium=referral-link&amp;utm_campaign=sg_resources&amp;utm_content=freepik" TargetMode="External"/><Relationship Id="rId7" Type="http://schemas.openxmlformats.org/officeDocument/2006/relationships/hyperlink" Target="https://www.freepik.com/free-photo/teacher-doing-english-lesson-online-his-students_14063107.htm#query=teacher%20man&amp;position=24&amp;from_view=author/?utm_source=slidesgo_template&amp;utm_medium=referral-link&amp;utm_campaign=sg_resources&amp;utm_content=freepik" TargetMode="External"/><Relationship Id="rId2" Type="http://schemas.openxmlformats.org/officeDocument/2006/relationships/notesSlide" Target="../notesSlides/notesSlide67.xml"/><Relationship Id="rId1" Type="http://schemas.openxmlformats.org/officeDocument/2006/relationships/slideLayout" Target="../slideLayouts/slideLayout3.xml"/><Relationship Id="rId6" Type="http://schemas.openxmlformats.org/officeDocument/2006/relationships/hyperlink" Target="https://www.freepik.com/free-photo/senior-woman-teaching-english-lessons-home_15678364.htm#page=3&amp;query=teacher&amp;position=7&amp;from_view=author/?utm_source=slidesgo_template&amp;utm_medium=referral-link&amp;utm_campaign=sg_resources&amp;utm_content=freepik" TargetMode="External"/><Relationship Id="rId5" Type="http://schemas.openxmlformats.org/officeDocument/2006/relationships/hyperlink" Target="https://www.freepik.com/free-photo/cute-girl-carrying-yellow-backpack-reads_11236577.htm#query=study%20kid&amp;position=15&amp;from_view=author/?utm_source=slidesgo_template&amp;utm_medium=referral-link&amp;utm_campaign=sg_resources&amp;utm_content=freepik" TargetMode="External"/><Relationship Id="rId10" Type="http://schemas.openxmlformats.org/officeDocument/2006/relationships/hyperlink" Target="https://www.freepik.com/premium-vector/hand-drawn-houseplant-collection_13559470.htm#query=plants&amp;position=15&amp;from_view=author/?utm_source=slidesgo_template&amp;utm_medium=referral-link&amp;utm_campaign=sg_resources&amp;utm_content=freepik" TargetMode="External"/><Relationship Id="rId4" Type="http://schemas.openxmlformats.org/officeDocument/2006/relationships/hyperlink" Target="https://www.freepik.com/free-photo/teacher-pointing-chalkboard-with-copy-space_10058658.htm/?utm_source=slidesgo_template&amp;utm_medium=referral-link&amp;utm_campaign=sg_resources&amp;utm_content=freepik" TargetMode="External"/><Relationship Id="rId9" Type="http://schemas.openxmlformats.org/officeDocument/2006/relationships/hyperlink" Target="https://www.freepik.com/free-vector/modern-education-concept-with-flat-design_2916223.htm#page=2&amp;query=math%20flat&amp;position=34&amp;from_view=author/?utm_source=slidesgo_template&amp;utm_medium=referral-link&amp;utm_campaign=sg_resources&amp;utm_content=freepik" TargetMode="External"/></Relationships>
</file>

<file path=ppt/slides/_rels/slide68.xml.rels><?xml version="1.0" encoding="UTF-8" standalone="yes"?>
<Relationships xmlns="http://schemas.openxmlformats.org/package/2006/relationships"><Relationship Id="rId8" Type="http://schemas.openxmlformats.org/officeDocument/2006/relationships/hyperlink" Target="https://www.freepik.com/premium-vector/female-teachers-ready-tutor-students_7883434.htm#query=teacher&amp;position=8&amp;from_view=author/?utm_source=slidesgo_template&amp;utm_medium=referral-link&amp;utm_campaign=sg_resources&amp;utm_content=freepik" TargetMode="External"/><Relationship Id="rId3" Type="http://schemas.openxmlformats.org/officeDocument/2006/relationships/hyperlink" Target="https://www.freepik.com/premium-photo/smiley-teacher-standing-classroom_10139880.htm#query=teacher&amp;position=0&amp;from_view=author/?utm_source=slidesgo_template&amp;utm_medium=referral-link&amp;utm_campaign=sg_resources&amp;utm_content=freepik" TargetMode="External"/><Relationship Id="rId7" Type="http://schemas.openxmlformats.org/officeDocument/2006/relationships/hyperlink" Target="https://www.freepik.com/free-vector/cozy-modern-living-room-with-flat-design_2907346.htm/?utm_source=slidesgo_template&amp;utm_medium=referral-link&amp;utm_campaign=sg_resources&amp;utm_content=freepik" TargetMode="External"/><Relationship Id="rId2" Type="http://schemas.openxmlformats.org/officeDocument/2006/relationships/notesSlide" Target="../notesSlides/notesSlide68.xml"/><Relationship Id="rId1" Type="http://schemas.openxmlformats.org/officeDocument/2006/relationships/slideLayout" Target="../slideLayouts/slideLayout3.xml"/><Relationship Id="rId6" Type="http://schemas.openxmlformats.org/officeDocument/2006/relationships/hyperlink" Target="https://www.freepik.com/premium-vector/hand-drawn-houseplant-collection_13446680.htm#&amp;position=12&amp;from_view=detail#&amp;position=12&amp;from_view=detail/?utm_source=slidesgo_template&amp;utm_medium=referral-link&amp;utm_campaign=sg_resources&amp;utm_content=freepik" TargetMode="External"/><Relationship Id="rId5" Type="http://schemas.openxmlformats.org/officeDocument/2006/relationships/hyperlink" Target="https://www.freepik.com/premium-photo/techer-with-notebook-class_10058833.htm#query=teacher&amp;position=13&amp;from_view=author/?utm_source=slidesgo_template&amp;utm_medium=referral-link&amp;utm_campaign=sg_resources&amp;utm_content=freepik" TargetMode="External"/><Relationship Id="rId4" Type="http://schemas.openxmlformats.org/officeDocument/2006/relationships/hyperlink" Target="https://www.freepik.com/premium-photo/senior-male-professor-glasses-holding-notebook-standing-against-blackboard_4936950.htm#query=teacher&amp;position=10&amp;from_view=author/?utm_source=slidesgo_template&amp;utm_medium=referral-link&amp;utm_campaign=sg_resources&amp;utm_content=freepik" TargetMode="External"/><Relationship Id="rId9" Type="http://schemas.openxmlformats.org/officeDocument/2006/relationships/hyperlink" Target="https://www.freepik.com/premium-vector/modern-living-room-interior-design-with-flat-design_2859215.htm#query=cozy%20flat%20living&amp;position=12&amp;from_view=author/?utm_source=slidesgo_template&amp;utm_medium=referral-link&amp;utm_campaign=sg_resources&amp;utm_content=freepik"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9.xml"/><Relationship Id="rId1" Type="http://schemas.openxmlformats.org/officeDocument/2006/relationships/slideLayout" Target="../slideLayouts/slideLayout6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0.xml"/><Relationship Id="rId1" Type="http://schemas.openxmlformats.org/officeDocument/2006/relationships/slideLayout" Target="../slideLayouts/slideLayout6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62.xml"/></Relationships>
</file>

<file path=ppt/slides/_rels/slide71.xml.rels><?xml version="1.0" encoding="UTF-8" standalone="yes"?>
<Relationships xmlns="http://schemas.openxmlformats.org/package/2006/relationships"><Relationship Id="rId3" Type="http://schemas.openxmlformats.org/officeDocument/2006/relationships/hyperlink" Target="https://fonts.google.com/specimen/Balsamiq+Sans" TargetMode="External"/><Relationship Id="rId2" Type="http://schemas.openxmlformats.org/officeDocument/2006/relationships/notesSlide" Target="../notesSlides/notesSlide71.xml"/><Relationship Id="rId1" Type="http://schemas.openxmlformats.org/officeDocument/2006/relationships/slideLayout" Target="../slideLayouts/slideLayout63.xml"/><Relationship Id="rId4" Type="http://schemas.openxmlformats.org/officeDocument/2006/relationships/hyperlink" Target="https://fonts.google.com/specimen/Roboto+Slab" TargetMode="External"/></Relationships>
</file>

<file path=ppt/slides/_rels/slide7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gif"/><Relationship Id="rId2" Type="http://schemas.openxmlformats.org/officeDocument/2006/relationships/notesSlide" Target="../notesSlides/notesSlide72.xml"/><Relationship Id="rId1" Type="http://schemas.openxmlformats.org/officeDocument/2006/relationships/slideLayout" Target="../slideLayouts/slideLayout6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gif"/><Relationship Id="rId4" Type="http://schemas.openxmlformats.org/officeDocument/2006/relationships/image" Target="../media/image13.gif"/><Relationship Id="rId9" Type="http://schemas.openxmlformats.org/officeDocument/2006/relationships/image" Target="../media/image14.gif"/></Relationships>
</file>

<file path=ppt/slides/_rels/slide7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73.xml"/><Relationship Id="rId1" Type="http://schemas.openxmlformats.org/officeDocument/2006/relationships/slideLayout" Target="../slideLayouts/slideLayout6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2.xml"/></Relationships>
</file>

<file path=ppt/slides/_rels/slide79.xml.rels><?xml version="1.0" encoding="UTF-8" standalone="yes"?>
<Relationships xmlns="http://schemas.openxmlformats.org/package/2006/relationships"><Relationship Id="rId3" Type="http://schemas.openxmlformats.org/officeDocument/2006/relationships/hyperlink" Target="https://www.google.com/url?q=https://workspace.google.com/marketplace/app/icons_for_slides_docs/381578326502&amp;sa=D&amp;source=editors&amp;ust=1658299895735088&amp;usg=AOvVaw1rKFlopJQ56tuB1nsKeqao" TargetMode="External"/><Relationship Id="rId2" Type="http://schemas.openxmlformats.org/officeDocument/2006/relationships/notesSlide" Target="../notesSlides/notesSlide79.xml"/><Relationship Id="rId1" Type="http://schemas.openxmlformats.org/officeDocument/2006/relationships/slideLayout" Target="../slideLayouts/slideLayout63.xml"/></Relationships>
</file>

<file path=ppt/slides/_rels/slide8.xml.rels><?xml version="1.0" encoding="UTF-8" standalone="yes"?>
<Relationships xmlns="http://schemas.openxmlformats.org/package/2006/relationships"><Relationship Id="rId8" Type="http://schemas.openxmlformats.org/officeDocument/2006/relationships/slide" Target="slide42.xml"/><Relationship Id="rId3" Type="http://schemas.openxmlformats.org/officeDocument/2006/relationships/slide" Target="slide11.xml"/><Relationship Id="rId7" Type="http://schemas.openxmlformats.org/officeDocument/2006/relationships/slide" Target="slide20.xml"/><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slide" Target="slide13.xml"/><Relationship Id="rId5" Type="http://schemas.openxmlformats.org/officeDocument/2006/relationships/slide" Target="slide38.xml"/><Relationship Id="rId4" Type="http://schemas.openxmlformats.org/officeDocument/2006/relationships/slide" Target="slide26.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6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6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6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6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6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62.xml"/></Relationships>
</file>

<file path=ppt/slides/_rels/slide8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86.xml"/><Relationship Id="rId1" Type="http://schemas.openxmlformats.org/officeDocument/2006/relationships/slideLayout" Target="../slideLayouts/slideLayout62.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slide" Target="slide53.xml"/><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slide" Target="slide51.xml"/><Relationship Id="rId5" Type="http://schemas.openxmlformats.org/officeDocument/2006/relationships/slide" Target="slide44.xml"/><Relationship Id="rId4" Type="http://schemas.openxmlformats.org/officeDocument/2006/relationships/slide" Target="slide5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63"/>
        <p:cNvGrpSpPr/>
        <p:nvPr/>
      </p:nvGrpSpPr>
      <p:grpSpPr>
        <a:xfrm>
          <a:off x="0" y="0"/>
          <a:ext cx="0" cy="0"/>
          <a:chOff x="0" y="0"/>
          <a:chExt cx="0" cy="0"/>
        </a:xfrm>
      </p:grpSpPr>
      <p:sp>
        <p:nvSpPr>
          <p:cNvPr id="4364" name="Google Shape;4364;p68"/>
          <p:cNvSpPr txBox="1">
            <a:spLocks noGrp="1"/>
          </p:cNvSpPr>
          <p:nvPr>
            <p:ph type="ctrTitle"/>
          </p:nvPr>
        </p:nvSpPr>
        <p:spPr>
          <a:xfrm>
            <a:off x="680333" y="754131"/>
            <a:ext cx="7212140" cy="310506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smtClean="0"/>
              <a:t>Rancang Bangun Aplikasi</a:t>
            </a:r>
            <a:r>
              <a:rPr lang="en" sz="2800" dirty="0"/>
              <a:t> </a:t>
            </a:r>
            <a:r>
              <a:rPr lang="en" sz="2800" dirty="0" smtClean="0"/>
              <a:t>Persuratan </a:t>
            </a:r>
            <a:br>
              <a:rPr lang="en" sz="2800" dirty="0" smtClean="0"/>
            </a:br>
            <a:r>
              <a:rPr lang="en" sz="2800" dirty="0" smtClean="0"/>
              <a:t>Berbasis Website  Dengan M</a:t>
            </a:r>
            <a:r>
              <a:rPr lang="en-US" sz="2800" dirty="0" smtClean="0"/>
              <a:t>e</a:t>
            </a:r>
            <a:r>
              <a:rPr lang="en" sz="2800" dirty="0" smtClean="0"/>
              <a:t>nerapkan Tanda Tangan Elektronik</a:t>
            </a:r>
            <a:br>
              <a:rPr lang="en" sz="2800" dirty="0" smtClean="0"/>
            </a:br>
            <a:r>
              <a:rPr lang="en" sz="2800" dirty="0" smtClean="0">
                <a:solidFill>
                  <a:schemeClr val="accent2">
                    <a:lumMod val="75000"/>
                  </a:schemeClr>
                </a:solidFill>
              </a:rPr>
              <a:t> SMK Negeri 2 Indramayu</a:t>
            </a:r>
            <a:r>
              <a:rPr lang="en" sz="2800" dirty="0" smtClean="0">
                <a:solidFill>
                  <a:schemeClr val="accent2">
                    <a:lumMod val="75000"/>
                  </a:schemeClr>
                </a:solidFill>
              </a:rPr>
              <a:t> </a:t>
            </a:r>
            <a:endParaRPr sz="2800" dirty="0">
              <a:solidFill>
                <a:schemeClr val="accent2">
                  <a:lumMod val="75000"/>
                </a:schemeClr>
              </a:solidFill>
            </a:endParaRPr>
          </a:p>
        </p:txBody>
      </p:sp>
      <p:sp>
        <p:nvSpPr>
          <p:cNvPr id="4461" name="Google Shape;4461;p68"/>
          <p:cNvSpPr/>
          <p:nvPr/>
        </p:nvSpPr>
        <p:spPr>
          <a:xfrm>
            <a:off x="3475500" y="4199000"/>
            <a:ext cx="2193000" cy="409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txBox="1">
            <a:spLocks noGrp="1"/>
          </p:cNvSpPr>
          <p:nvPr>
            <p:ph type="ctrTitle"/>
          </p:nvPr>
        </p:nvSpPr>
        <p:spPr>
          <a:xfrm>
            <a:off x="3635275" y="4269350"/>
            <a:ext cx="1536900" cy="26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smtClean="0">
                <a:solidFill>
                  <a:schemeClr val="lt1"/>
                </a:solidFill>
              </a:rPr>
              <a:t>Selanjutnya</a:t>
            </a:r>
            <a:endParaRPr sz="1800" b="1" dirty="0">
              <a:solidFill>
                <a:schemeClr val="lt1"/>
              </a:solidFill>
              <a:latin typeface="Balsamiq Sans"/>
              <a:ea typeface="Balsamiq Sans"/>
              <a:cs typeface="Balsamiq Sans"/>
              <a:sym typeface="Balsamiq Sans"/>
            </a:endParaRPr>
          </a:p>
        </p:txBody>
      </p:sp>
      <p:sp>
        <p:nvSpPr>
          <p:cNvPr id="4463" name="Google Shape;4463;p68">
            <a:hlinkClick r:id="" action="ppaction://hlinkshowjump?jump=nextslide"/>
          </p:cNvPr>
          <p:cNvSpPr/>
          <p:nvPr/>
        </p:nvSpPr>
        <p:spPr>
          <a:xfrm>
            <a:off x="5296975" y="42467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a:hlinkClick r:id="" action="ppaction://hlinkshowjump?jump=nextslide"/>
          </p:cNvPr>
          <p:cNvSpPr/>
          <p:nvPr/>
        </p:nvSpPr>
        <p:spPr>
          <a:xfrm>
            <a:off x="5377650" y="43470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9505844" y="2916304"/>
            <a:ext cx="167300" cy="1493618"/>
          </a:xfrm>
          <a:custGeom>
            <a:avLst/>
            <a:gdLst/>
            <a:ahLst/>
            <a:cxnLst/>
            <a:rect l="l" t="t" r="r" b="b"/>
            <a:pathLst>
              <a:path w="3905" h="34863" extrusionOk="0">
                <a:moveTo>
                  <a:pt x="1" y="1"/>
                </a:moveTo>
                <a:lnTo>
                  <a:pt x="2764" y="34862"/>
                </a:lnTo>
                <a:lnTo>
                  <a:pt x="3904" y="34862"/>
                </a:lnTo>
                <a:lnTo>
                  <a:pt x="39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9589473" y="3971901"/>
            <a:ext cx="52225" cy="438022"/>
          </a:xfrm>
          <a:custGeom>
            <a:avLst/>
            <a:gdLst/>
            <a:ahLst/>
            <a:cxnLst/>
            <a:rect l="l" t="t" r="r" b="b"/>
            <a:pathLst>
              <a:path w="1219" h="10224" extrusionOk="0">
                <a:moveTo>
                  <a:pt x="1" y="1"/>
                </a:moveTo>
                <a:lnTo>
                  <a:pt x="812" y="10223"/>
                </a:lnTo>
                <a:lnTo>
                  <a:pt x="1218" y="1022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7" name="Google Shape;4467;p68"/>
          <p:cNvGrpSpPr/>
          <p:nvPr/>
        </p:nvGrpSpPr>
        <p:grpSpPr>
          <a:xfrm>
            <a:off x="7432550" y="2133905"/>
            <a:ext cx="3071592" cy="2219023"/>
            <a:chOff x="6929921" y="2237269"/>
            <a:chExt cx="3071592" cy="2219023"/>
          </a:xfrm>
        </p:grpSpPr>
        <p:grpSp>
          <p:nvGrpSpPr>
            <p:cNvPr id="4468" name="Google Shape;4468;p68"/>
            <p:cNvGrpSpPr/>
            <p:nvPr/>
          </p:nvGrpSpPr>
          <p:grpSpPr>
            <a:xfrm>
              <a:off x="6929921" y="2327691"/>
              <a:ext cx="3071592" cy="2128601"/>
              <a:chOff x="6701321" y="2327691"/>
              <a:chExt cx="3071592" cy="2128601"/>
            </a:xfrm>
          </p:grpSpPr>
          <p:sp>
            <p:nvSpPr>
              <p:cNvPr id="4469" name="Google Shape;4469;p68"/>
              <p:cNvSpPr/>
              <p:nvPr/>
            </p:nvSpPr>
            <p:spPr>
              <a:xfrm>
                <a:off x="6701321" y="4243502"/>
                <a:ext cx="3071592" cy="212790"/>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6834186" y="2839316"/>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6780376" y="2797116"/>
                <a:ext cx="755956" cy="119231"/>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7536289" y="2825264"/>
                <a:ext cx="2227082" cy="90269"/>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7536289" y="2916304"/>
                <a:ext cx="2136855" cy="548984"/>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6834186" y="2870805"/>
                <a:ext cx="702146" cy="15483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8"/>
            <p:cNvGrpSpPr/>
            <p:nvPr/>
          </p:nvGrpSpPr>
          <p:grpSpPr>
            <a:xfrm>
              <a:off x="7365593" y="2597779"/>
              <a:ext cx="701246" cy="232678"/>
              <a:chOff x="7138068" y="2592629"/>
              <a:chExt cx="701246" cy="232678"/>
            </a:xfrm>
          </p:grpSpPr>
          <p:sp>
            <p:nvSpPr>
              <p:cNvPr id="4506" name="Google Shape;4506;p68"/>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68"/>
            <p:cNvGrpSpPr/>
            <p:nvPr/>
          </p:nvGrpSpPr>
          <p:grpSpPr>
            <a:xfrm>
              <a:off x="8204624" y="2237269"/>
              <a:ext cx="939375" cy="593169"/>
              <a:chOff x="8090324" y="2146794"/>
              <a:chExt cx="939375" cy="593169"/>
            </a:xfrm>
          </p:grpSpPr>
          <p:grpSp>
            <p:nvGrpSpPr>
              <p:cNvPr id="4517" name="Google Shape;4517;p68"/>
              <p:cNvGrpSpPr/>
              <p:nvPr/>
            </p:nvGrpSpPr>
            <p:grpSpPr>
              <a:xfrm>
                <a:off x="8090324" y="2146794"/>
                <a:ext cx="939375" cy="593169"/>
                <a:chOff x="8104224" y="2231332"/>
                <a:chExt cx="939375" cy="593169"/>
              </a:xfrm>
            </p:grpSpPr>
            <p:sp>
              <p:nvSpPr>
                <p:cNvPr id="4518" name="Google Shape;4518;p68"/>
                <p:cNvSpPr/>
                <p:nvPr/>
              </p:nvSpPr>
              <p:spPr>
                <a:xfrm>
                  <a:off x="8104224" y="2765032"/>
                  <a:ext cx="939375" cy="59469"/>
                </a:xfrm>
                <a:custGeom>
                  <a:avLst/>
                  <a:gdLst/>
                  <a:ahLst/>
                  <a:cxnLst/>
                  <a:rect l="l" t="t" r="r" b="b"/>
                  <a:pathLst>
                    <a:path w="115865" h="7335" extrusionOk="0">
                      <a:moveTo>
                        <a:pt x="2012" y="0"/>
                      </a:moveTo>
                      <a:cubicBezTo>
                        <a:pt x="917" y="0"/>
                        <a:pt x="1" y="917"/>
                        <a:pt x="1" y="2011"/>
                      </a:cubicBezTo>
                      <a:lnTo>
                        <a:pt x="1" y="5353"/>
                      </a:lnTo>
                      <a:cubicBezTo>
                        <a:pt x="1" y="6447"/>
                        <a:pt x="917" y="7334"/>
                        <a:pt x="2012" y="7334"/>
                      </a:cubicBezTo>
                      <a:lnTo>
                        <a:pt x="113854" y="7334"/>
                      </a:lnTo>
                      <a:cubicBezTo>
                        <a:pt x="114948" y="7334"/>
                        <a:pt x="115865" y="6447"/>
                        <a:pt x="115865" y="5353"/>
                      </a:cubicBezTo>
                      <a:lnTo>
                        <a:pt x="115865" y="2011"/>
                      </a:lnTo>
                      <a:cubicBezTo>
                        <a:pt x="115865" y="917"/>
                        <a:pt x="114948" y="0"/>
                        <a:pt x="1138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8104224" y="2802189"/>
                  <a:ext cx="939375" cy="22312"/>
                </a:xfrm>
                <a:custGeom>
                  <a:avLst/>
                  <a:gdLst/>
                  <a:ahLst/>
                  <a:cxnLst/>
                  <a:rect l="l" t="t" r="r" b="b"/>
                  <a:pathLst>
                    <a:path w="115865" h="2752" extrusionOk="0">
                      <a:moveTo>
                        <a:pt x="1" y="1"/>
                      </a:moveTo>
                      <a:lnTo>
                        <a:pt x="1" y="740"/>
                      </a:lnTo>
                      <a:cubicBezTo>
                        <a:pt x="1" y="1864"/>
                        <a:pt x="917" y="2751"/>
                        <a:pt x="2012" y="2751"/>
                      </a:cubicBezTo>
                      <a:lnTo>
                        <a:pt x="113854" y="2751"/>
                      </a:lnTo>
                      <a:cubicBezTo>
                        <a:pt x="114948" y="2751"/>
                        <a:pt x="115865" y="1864"/>
                        <a:pt x="115865" y="740"/>
                      </a:cubicBezTo>
                      <a:lnTo>
                        <a:pt x="1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8158884" y="2249432"/>
                  <a:ext cx="822854" cy="497509"/>
                </a:xfrm>
                <a:custGeom>
                  <a:avLst/>
                  <a:gdLst/>
                  <a:ahLst/>
                  <a:cxnLst/>
                  <a:rect l="l" t="t" r="r" b="b"/>
                  <a:pathLst>
                    <a:path w="101493" h="61364" extrusionOk="0">
                      <a:moveTo>
                        <a:pt x="2780" y="0"/>
                      </a:moveTo>
                      <a:cubicBezTo>
                        <a:pt x="1243" y="0"/>
                        <a:pt x="1" y="1361"/>
                        <a:pt x="1" y="3017"/>
                      </a:cubicBezTo>
                      <a:lnTo>
                        <a:pt x="1" y="61363"/>
                      </a:lnTo>
                      <a:lnTo>
                        <a:pt x="101493" y="61363"/>
                      </a:lnTo>
                      <a:lnTo>
                        <a:pt x="101493" y="3017"/>
                      </a:lnTo>
                      <a:cubicBezTo>
                        <a:pt x="101493" y="1361"/>
                        <a:pt x="100251" y="0"/>
                        <a:pt x="98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8"/>
                <p:cNvSpPr/>
                <p:nvPr/>
              </p:nvSpPr>
              <p:spPr>
                <a:xfrm>
                  <a:off x="8391691" y="2273523"/>
                  <a:ext cx="556247" cy="447396"/>
                </a:xfrm>
                <a:custGeom>
                  <a:avLst/>
                  <a:gdLst/>
                  <a:ahLst/>
                  <a:cxnLst/>
                  <a:rect l="l" t="t" r="r" b="b"/>
                  <a:pathLst>
                    <a:path w="68609" h="55183" extrusionOk="0">
                      <a:moveTo>
                        <a:pt x="35813" y="1"/>
                      </a:moveTo>
                      <a:lnTo>
                        <a:pt x="1" y="55183"/>
                      </a:lnTo>
                      <a:lnTo>
                        <a:pt x="68609" y="55183"/>
                      </a:lnTo>
                      <a:lnTo>
                        <a:pt x="68609" y="2721"/>
                      </a:lnTo>
                      <a:cubicBezTo>
                        <a:pt x="68609" y="1213"/>
                        <a:pt x="67574" y="1"/>
                        <a:pt x="66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8"/>
                <p:cNvSpPr/>
                <p:nvPr/>
              </p:nvSpPr>
              <p:spPr>
                <a:xfrm>
                  <a:off x="8155050" y="2231332"/>
                  <a:ext cx="830532" cy="533709"/>
                </a:xfrm>
                <a:custGeom>
                  <a:avLst/>
                  <a:gdLst/>
                  <a:ahLst/>
                  <a:cxnLst/>
                  <a:rect l="l" t="t" r="r" b="b"/>
                  <a:pathLst>
                    <a:path w="102440" h="65829" extrusionOk="0">
                      <a:moveTo>
                        <a:pt x="96821" y="5589"/>
                      </a:moveTo>
                      <a:lnTo>
                        <a:pt x="96821" y="60269"/>
                      </a:lnTo>
                      <a:lnTo>
                        <a:pt x="5590" y="60269"/>
                      </a:lnTo>
                      <a:lnTo>
                        <a:pt x="5590" y="5589"/>
                      </a:lnTo>
                      <a:close/>
                      <a:moveTo>
                        <a:pt x="799" y="0"/>
                      </a:moveTo>
                      <a:cubicBezTo>
                        <a:pt x="356" y="0"/>
                        <a:pt x="1" y="355"/>
                        <a:pt x="1" y="798"/>
                      </a:cubicBezTo>
                      <a:lnTo>
                        <a:pt x="1" y="65030"/>
                      </a:lnTo>
                      <a:cubicBezTo>
                        <a:pt x="1" y="65473"/>
                        <a:pt x="356" y="65828"/>
                        <a:pt x="799" y="65828"/>
                      </a:cubicBezTo>
                      <a:lnTo>
                        <a:pt x="101641" y="65828"/>
                      </a:lnTo>
                      <a:cubicBezTo>
                        <a:pt x="102055" y="65828"/>
                        <a:pt x="102439" y="65473"/>
                        <a:pt x="102439" y="65030"/>
                      </a:cubicBezTo>
                      <a:lnTo>
                        <a:pt x="102439" y="798"/>
                      </a:lnTo>
                      <a:cubicBezTo>
                        <a:pt x="102439" y="355"/>
                        <a:pt x="102055" y="0"/>
                        <a:pt x="101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3" name="Google Shape;4523;p68"/>
              <p:cNvSpPr/>
              <p:nvPr/>
            </p:nvSpPr>
            <p:spPr>
              <a:xfrm>
                <a:off x="8502213" y="2678907"/>
                <a:ext cx="115572" cy="14391"/>
              </a:xfrm>
              <a:custGeom>
                <a:avLst/>
                <a:gdLst/>
                <a:ahLst/>
                <a:cxnLst/>
                <a:rect l="l" t="t" r="r" b="b"/>
                <a:pathLst>
                  <a:path w="14255" h="1775" extrusionOk="0">
                    <a:moveTo>
                      <a:pt x="888" y="0"/>
                    </a:moveTo>
                    <a:cubicBezTo>
                      <a:pt x="385" y="0"/>
                      <a:pt x="1" y="414"/>
                      <a:pt x="1" y="887"/>
                    </a:cubicBezTo>
                    <a:cubicBezTo>
                      <a:pt x="1" y="1360"/>
                      <a:pt x="385" y="1775"/>
                      <a:pt x="888" y="1775"/>
                    </a:cubicBezTo>
                    <a:lnTo>
                      <a:pt x="13368" y="1775"/>
                    </a:lnTo>
                    <a:cubicBezTo>
                      <a:pt x="13870" y="1775"/>
                      <a:pt x="14255" y="1360"/>
                      <a:pt x="14255" y="887"/>
                    </a:cubicBezTo>
                    <a:cubicBezTo>
                      <a:pt x="14255" y="414"/>
                      <a:pt x="13870" y="0"/>
                      <a:pt x="13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 name="Google Shape;4640;p71"/>
          <p:cNvGrpSpPr/>
          <p:nvPr/>
        </p:nvGrpSpPr>
        <p:grpSpPr>
          <a:xfrm>
            <a:off x="246095" y="1747922"/>
            <a:ext cx="1353345" cy="3773473"/>
            <a:chOff x="715040" y="969674"/>
            <a:chExt cx="1285472" cy="3584226"/>
          </a:xfrm>
        </p:grpSpPr>
        <p:grpSp>
          <p:nvGrpSpPr>
            <p:cNvPr id="163" name="Google Shape;4641;p71"/>
            <p:cNvGrpSpPr/>
            <p:nvPr/>
          </p:nvGrpSpPr>
          <p:grpSpPr>
            <a:xfrm>
              <a:off x="715040" y="969674"/>
              <a:ext cx="1285472" cy="3584226"/>
              <a:chOff x="715040" y="969674"/>
              <a:chExt cx="1285472" cy="3584226"/>
            </a:xfrm>
          </p:grpSpPr>
          <p:grpSp>
            <p:nvGrpSpPr>
              <p:cNvPr id="166" name="Google Shape;4642;p71"/>
              <p:cNvGrpSpPr/>
              <p:nvPr/>
            </p:nvGrpSpPr>
            <p:grpSpPr>
              <a:xfrm>
                <a:off x="715040" y="969674"/>
                <a:ext cx="1285472" cy="3584226"/>
                <a:chOff x="715040" y="969674"/>
                <a:chExt cx="1285472" cy="3584226"/>
              </a:xfrm>
            </p:grpSpPr>
            <p:grpSp>
              <p:nvGrpSpPr>
                <p:cNvPr id="168" name="Google Shape;4643;p71"/>
                <p:cNvGrpSpPr/>
                <p:nvPr/>
              </p:nvGrpSpPr>
              <p:grpSpPr>
                <a:xfrm>
                  <a:off x="715040" y="969674"/>
                  <a:ext cx="1285472" cy="3584226"/>
                  <a:chOff x="1152865" y="1164424"/>
                  <a:chExt cx="1285472" cy="3584226"/>
                </a:xfrm>
              </p:grpSpPr>
              <p:sp>
                <p:nvSpPr>
                  <p:cNvPr id="174" name="Google Shape;4644;p71"/>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4645;p71"/>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4646;p71"/>
                  <p:cNvGrpSpPr/>
                  <p:nvPr/>
                </p:nvGrpSpPr>
                <p:grpSpPr>
                  <a:xfrm flipH="1">
                    <a:off x="1505175" y="1637756"/>
                    <a:ext cx="319901" cy="486431"/>
                    <a:chOff x="544781" y="1529932"/>
                    <a:chExt cx="315174" cy="479242"/>
                  </a:xfrm>
                </p:grpSpPr>
                <p:sp>
                  <p:nvSpPr>
                    <p:cNvPr id="217" name="Google Shape;4647;p71"/>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4648;p71"/>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4649;p71"/>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4650;p71"/>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4651;p71"/>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4652;p71"/>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4653;p71"/>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4654;p71"/>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4655;p71"/>
                    <p:cNvGrpSpPr/>
                    <p:nvPr/>
                  </p:nvGrpSpPr>
                  <p:grpSpPr>
                    <a:xfrm>
                      <a:off x="607561" y="1746189"/>
                      <a:ext cx="182684" cy="109684"/>
                      <a:chOff x="6478625" y="1323824"/>
                      <a:chExt cx="217325" cy="130483"/>
                    </a:xfrm>
                  </p:grpSpPr>
                  <p:sp>
                    <p:nvSpPr>
                      <p:cNvPr id="228" name="Google Shape;4656;p71"/>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4657;p71"/>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4658;p71"/>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4659;p71"/>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4660;p71"/>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4661;p71"/>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 name="Google Shape;4662;p71"/>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4663;p71"/>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4664;p71"/>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4665;p71"/>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4666;p71"/>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4667;p71"/>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4668;p71"/>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4669;p71"/>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4670;p71"/>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4671;p71"/>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4672;p71"/>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4673;p71"/>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4674;p71"/>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4675;p71"/>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4676;p71"/>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4677;p71"/>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4678;p71"/>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4679;p71"/>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4680;p71"/>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4681;p71"/>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4682;p71"/>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4683;p71"/>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4684;p71"/>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4685;p71"/>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4686;p71"/>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4687;p71"/>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4688;p71"/>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4689;p71"/>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4690;p71"/>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4691;p71"/>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4692;p71"/>
                  <p:cNvGrpSpPr/>
                  <p:nvPr/>
                </p:nvGrpSpPr>
                <p:grpSpPr>
                  <a:xfrm rot="392228">
                    <a:off x="1683636" y="2775185"/>
                    <a:ext cx="83061" cy="244046"/>
                    <a:chOff x="490700" y="2360275"/>
                    <a:chExt cx="38300" cy="115575"/>
                  </a:xfrm>
                </p:grpSpPr>
                <p:sp>
                  <p:nvSpPr>
                    <p:cNvPr id="215" name="Google Shape;4693;p71"/>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4694;p71"/>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4695;p71"/>
                  <p:cNvGrpSpPr/>
                  <p:nvPr/>
                </p:nvGrpSpPr>
                <p:grpSpPr>
                  <a:xfrm>
                    <a:off x="1279160" y="2480774"/>
                    <a:ext cx="60825" cy="26343"/>
                    <a:chOff x="284000" y="2200125"/>
                    <a:chExt cx="36675" cy="15875"/>
                  </a:xfrm>
                </p:grpSpPr>
                <p:sp>
                  <p:nvSpPr>
                    <p:cNvPr id="213" name="Google Shape;4696;p71"/>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4697;p71"/>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 name="Google Shape;4698;p71"/>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4699;p71"/>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4700;p71"/>
                  <p:cNvGrpSpPr/>
                  <p:nvPr/>
                </p:nvGrpSpPr>
                <p:grpSpPr>
                  <a:xfrm>
                    <a:off x="1567423" y="1876714"/>
                    <a:ext cx="210129" cy="46100"/>
                    <a:chOff x="479450" y="1865650"/>
                    <a:chExt cx="81575" cy="17900"/>
                  </a:xfrm>
                </p:grpSpPr>
                <p:sp>
                  <p:nvSpPr>
                    <p:cNvPr id="210" name="Google Shape;4701;p71"/>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4702;p71"/>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4703;p71"/>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9" name="Google Shape;4704;p71"/>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4705;p71"/>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 name="Google Shape;4706;p71"/>
                <p:cNvGrpSpPr/>
                <p:nvPr/>
              </p:nvGrpSpPr>
              <p:grpSpPr>
                <a:xfrm rot="808828" flipH="1">
                  <a:off x="953466" y="2105370"/>
                  <a:ext cx="79175" cy="97578"/>
                  <a:chOff x="341450" y="2082850"/>
                  <a:chExt cx="68689" cy="84625"/>
                </a:xfrm>
              </p:grpSpPr>
              <p:sp>
                <p:nvSpPr>
                  <p:cNvPr id="172" name="Google Shape;4707;p71"/>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4708;p71"/>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7" name="Google Shape;4709;p71"/>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4710;p71"/>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4711;p71"/>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364"/>
                                        </p:tgtEl>
                                        <p:attrNameLst>
                                          <p:attrName>style.visibility</p:attrName>
                                        </p:attrNameLst>
                                      </p:cBhvr>
                                      <p:to>
                                        <p:strVal val="visible"/>
                                      </p:to>
                                    </p:set>
                                    <p:animEffect transition="in" filter="fade">
                                      <p:cBhvr>
                                        <p:cTn id="7" dur="1000"/>
                                        <p:tgtEl>
                                          <p:spTgt spid="436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467"/>
                                        </p:tgtEl>
                                        <p:attrNameLst>
                                          <p:attrName>style.visibility</p:attrName>
                                        </p:attrNameLst>
                                      </p:cBhvr>
                                      <p:to>
                                        <p:strVal val="visible"/>
                                      </p:to>
                                    </p:set>
                                    <p:animEffect transition="in" filter="fade">
                                      <p:cBhvr>
                                        <p:cTn id="11" dur="1000"/>
                                        <p:tgtEl>
                                          <p:spTgt spid="44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19"/>
        <p:cNvGrpSpPr/>
        <p:nvPr/>
      </p:nvGrpSpPr>
      <p:grpSpPr>
        <a:xfrm>
          <a:off x="0" y="0"/>
          <a:ext cx="0" cy="0"/>
          <a:chOff x="0" y="0"/>
          <a:chExt cx="0" cy="0"/>
        </a:xfrm>
      </p:grpSpPr>
      <p:grpSp>
        <p:nvGrpSpPr>
          <p:cNvPr id="4720" name="Google Shape;4720;p72"/>
          <p:cNvGrpSpPr/>
          <p:nvPr/>
        </p:nvGrpSpPr>
        <p:grpSpPr>
          <a:xfrm>
            <a:off x="2189594" y="1014163"/>
            <a:ext cx="4765186" cy="2227548"/>
            <a:chOff x="2038756" y="1050839"/>
            <a:chExt cx="5176174" cy="2954700"/>
          </a:xfrm>
        </p:grpSpPr>
        <p:grpSp>
          <p:nvGrpSpPr>
            <p:cNvPr id="4721" name="Google Shape;4721;p72"/>
            <p:cNvGrpSpPr/>
            <p:nvPr/>
          </p:nvGrpSpPr>
          <p:grpSpPr>
            <a:xfrm>
              <a:off x="2038756" y="1050839"/>
              <a:ext cx="5066497" cy="2954700"/>
              <a:chOff x="743953" y="1296401"/>
              <a:chExt cx="2240821" cy="1306811"/>
            </a:xfrm>
          </p:grpSpPr>
          <p:sp>
            <p:nvSpPr>
              <p:cNvPr id="4722" name="Google Shape;4722;p72"/>
              <p:cNvSpPr/>
              <p:nvPr/>
            </p:nvSpPr>
            <p:spPr>
              <a:xfrm>
                <a:off x="791778" y="2528340"/>
                <a:ext cx="2192996" cy="74870"/>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3" name="Google Shape;4723;p72"/>
              <p:cNvGrpSpPr/>
              <p:nvPr/>
            </p:nvGrpSpPr>
            <p:grpSpPr>
              <a:xfrm>
                <a:off x="743953" y="1296401"/>
                <a:ext cx="2240772" cy="1306811"/>
                <a:chOff x="743878" y="1560076"/>
                <a:chExt cx="2240772" cy="1306811"/>
              </a:xfrm>
            </p:grpSpPr>
            <p:grpSp>
              <p:nvGrpSpPr>
                <p:cNvPr id="4724" name="Google Shape;4724;p72"/>
                <p:cNvGrpSpPr/>
                <p:nvPr/>
              </p:nvGrpSpPr>
              <p:grpSpPr>
                <a:xfrm>
                  <a:off x="743878" y="1590850"/>
                  <a:ext cx="2240772" cy="1276037"/>
                  <a:chOff x="743878" y="1590850"/>
                  <a:chExt cx="2240772" cy="1276037"/>
                </a:xfrm>
              </p:grpSpPr>
              <p:sp>
                <p:nvSpPr>
                  <p:cNvPr id="4725" name="Google Shape;4725;p72"/>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rot="2696772">
                    <a:off x="725268" y="2752322"/>
                    <a:ext cx="225921" cy="4072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7" name="Google Shape;4727;p72"/>
                <p:cNvSpPr/>
                <p:nvPr/>
              </p:nvSpPr>
              <p:spPr>
                <a:xfrm rot="-2706523">
                  <a:off x="736754" y="1633311"/>
                  <a:ext cx="223588" cy="4072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28" name="Google Shape;4728;p72"/>
            <p:cNvSpPr/>
            <p:nvPr/>
          </p:nvSpPr>
          <p:spPr>
            <a:xfrm rot="2440061">
              <a:off x="6740494" y="1204431"/>
              <a:ext cx="505470" cy="9212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9" name="Google Shape;4729;p72"/>
          <p:cNvSpPr txBox="1">
            <a:spLocks noGrp="1"/>
          </p:cNvSpPr>
          <p:nvPr>
            <p:ph type="subTitle" idx="1"/>
          </p:nvPr>
        </p:nvSpPr>
        <p:spPr>
          <a:xfrm>
            <a:off x="2135725" y="3408050"/>
            <a:ext cx="4872600" cy="74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sp>
        <p:nvSpPr>
          <p:cNvPr id="4730" name="Google Shape;4730;p72"/>
          <p:cNvSpPr txBox="1">
            <a:spLocks noGrp="1"/>
          </p:cNvSpPr>
          <p:nvPr>
            <p:ph type="title"/>
          </p:nvPr>
        </p:nvSpPr>
        <p:spPr>
          <a:xfrm>
            <a:off x="2135768" y="1530038"/>
            <a:ext cx="4872600" cy="119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grpSp>
        <p:nvGrpSpPr>
          <p:cNvPr id="4731" name="Google Shape;4731;p72"/>
          <p:cNvGrpSpPr/>
          <p:nvPr/>
        </p:nvGrpSpPr>
        <p:grpSpPr>
          <a:xfrm>
            <a:off x="655414" y="1621987"/>
            <a:ext cx="1389668" cy="3390518"/>
            <a:chOff x="6291140" y="1353498"/>
            <a:chExt cx="1298270" cy="3167524"/>
          </a:xfrm>
        </p:grpSpPr>
        <p:grpSp>
          <p:nvGrpSpPr>
            <p:cNvPr id="4732" name="Google Shape;4732;p72"/>
            <p:cNvGrpSpPr/>
            <p:nvPr/>
          </p:nvGrpSpPr>
          <p:grpSpPr>
            <a:xfrm>
              <a:off x="6291140" y="1353498"/>
              <a:ext cx="1298270" cy="3167524"/>
              <a:chOff x="5619603" y="1386523"/>
              <a:chExt cx="1298270" cy="3167524"/>
            </a:xfrm>
          </p:grpSpPr>
          <p:grpSp>
            <p:nvGrpSpPr>
              <p:cNvPr id="4733" name="Google Shape;4733;p72"/>
              <p:cNvGrpSpPr/>
              <p:nvPr/>
            </p:nvGrpSpPr>
            <p:grpSpPr>
              <a:xfrm>
                <a:off x="5619603" y="1386523"/>
                <a:ext cx="1298270" cy="3167524"/>
                <a:chOff x="6096478" y="1164423"/>
                <a:chExt cx="1298270" cy="3167524"/>
              </a:xfrm>
            </p:grpSpPr>
            <p:sp>
              <p:nvSpPr>
                <p:cNvPr id="4734" name="Google Shape;4734;p72"/>
                <p:cNvSpPr/>
                <p:nvPr/>
              </p:nvSpPr>
              <p:spPr>
                <a:xfrm>
                  <a:off x="6159150" y="4075747"/>
                  <a:ext cx="1078800" cy="25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6808752" y="1706603"/>
                  <a:ext cx="95524" cy="186166"/>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6805103" y="1675585"/>
                  <a:ext cx="100390" cy="17278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6417065" y="2064420"/>
                  <a:ext cx="556640" cy="1020796"/>
                </a:xfrm>
                <a:custGeom>
                  <a:avLst/>
                  <a:gdLst/>
                  <a:ahLst/>
                  <a:cxnLst/>
                  <a:rect l="l" t="t" r="r" b="b"/>
                  <a:pathLst>
                    <a:path w="32947" h="60420" extrusionOk="0">
                      <a:moveTo>
                        <a:pt x="29598" y="10694"/>
                      </a:moveTo>
                      <a:cubicBezTo>
                        <a:pt x="31686" y="25421"/>
                        <a:pt x="32802" y="40256"/>
                        <a:pt x="32946" y="55127"/>
                      </a:cubicBezTo>
                      <a:cubicBezTo>
                        <a:pt x="32910" y="55487"/>
                        <a:pt x="32622" y="55811"/>
                        <a:pt x="32262" y="55847"/>
                      </a:cubicBezTo>
                      <a:cubicBezTo>
                        <a:pt x="31614" y="55991"/>
                        <a:pt x="17211" y="60420"/>
                        <a:pt x="1728" y="55595"/>
                      </a:cubicBezTo>
                      <a:cubicBezTo>
                        <a:pt x="1728" y="55595"/>
                        <a:pt x="1188" y="55451"/>
                        <a:pt x="1116" y="54298"/>
                      </a:cubicBezTo>
                      <a:cubicBezTo>
                        <a:pt x="1008" y="53182"/>
                        <a:pt x="1584" y="48429"/>
                        <a:pt x="1476" y="43640"/>
                      </a:cubicBezTo>
                      <a:cubicBezTo>
                        <a:pt x="1332" y="38888"/>
                        <a:pt x="0" y="22108"/>
                        <a:pt x="5473" y="11054"/>
                      </a:cubicBezTo>
                      <a:cubicBezTo>
                        <a:pt x="10982" y="0"/>
                        <a:pt x="29598" y="10694"/>
                        <a:pt x="29598" y="106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7223686" y="1611837"/>
                  <a:ext cx="158779" cy="234215"/>
                </a:xfrm>
                <a:custGeom>
                  <a:avLst/>
                  <a:gdLst/>
                  <a:ahLst/>
                  <a:cxnLst/>
                  <a:rect l="l" t="t" r="r" b="b"/>
                  <a:pathLst>
                    <a:path w="9398" h="13863" extrusionOk="0">
                      <a:moveTo>
                        <a:pt x="3673" y="0"/>
                      </a:moveTo>
                      <a:cubicBezTo>
                        <a:pt x="3385" y="0"/>
                        <a:pt x="3313" y="1477"/>
                        <a:pt x="2845" y="2593"/>
                      </a:cubicBezTo>
                      <a:cubicBezTo>
                        <a:pt x="2341" y="3817"/>
                        <a:pt x="1440" y="4645"/>
                        <a:pt x="1332" y="5221"/>
                      </a:cubicBezTo>
                      <a:cubicBezTo>
                        <a:pt x="1044" y="6770"/>
                        <a:pt x="720" y="8282"/>
                        <a:pt x="288" y="9758"/>
                      </a:cubicBezTo>
                      <a:cubicBezTo>
                        <a:pt x="0" y="10478"/>
                        <a:pt x="1764" y="11991"/>
                        <a:pt x="2701" y="12315"/>
                      </a:cubicBezTo>
                      <a:cubicBezTo>
                        <a:pt x="2737" y="12783"/>
                        <a:pt x="2809" y="13323"/>
                        <a:pt x="2917" y="13863"/>
                      </a:cubicBezTo>
                      <a:cubicBezTo>
                        <a:pt x="5149" y="11523"/>
                        <a:pt x="8498" y="9938"/>
                        <a:pt x="8930" y="8462"/>
                      </a:cubicBezTo>
                      <a:cubicBezTo>
                        <a:pt x="9398" y="7022"/>
                        <a:pt x="7850" y="6013"/>
                        <a:pt x="7850" y="6013"/>
                      </a:cubicBezTo>
                      <a:cubicBezTo>
                        <a:pt x="6877" y="5725"/>
                        <a:pt x="5833" y="5761"/>
                        <a:pt x="4861" y="6158"/>
                      </a:cubicBezTo>
                      <a:cubicBezTo>
                        <a:pt x="4825" y="5761"/>
                        <a:pt x="4753" y="5401"/>
                        <a:pt x="4645" y="5041"/>
                      </a:cubicBezTo>
                      <a:lnTo>
                        <a:pt x="4501" y="4681"/>
                      </a:lnTo>
                      <a:cubicBezTo>
                        <a:pt x="4537" y="4681"/>
                        <a:pt x="5005" y="0"/>
                        <a:pt x="3673"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6207186" y="1467052"/>
                  <a:ext cx="107689" cy="104039"/>
                </a:xfrm>
                <a:custGeom>
                  <a:avLst/>
                  <a:gdLst/>
                  <a:ahLst/>
                  <a:cxnLst/>
                  <a:rect l="l" t="t" r="r" b="b"/>
                  <a:pathLst>
                    <a:path w="6374" h="6158" extrusionOk="0">
                      <a:moveTo>
                        <a:pt x="3601" y="1"/>
                      </a:moveTo>
                      <a:lnTo>
                        <a:pt x="577" y="973"/>
                      </a:lnTo>
                      <a:lnTo>
                        <a:pt x="1" y="5726"/>
                      </a:lnTo>
                      <a:lnTo>
                        <a:pt x="5762" y="6158"/>
                      </a:lnTo>
                      <a:lnTo>
                        <a:pt x="6302" y="5474"/>
                      </a:lnTo>
                      <a:cubicBezTo>
                        <a:pt x="6050" y="4322"/>
                        <a:pt x="6014" y="3133"/>
                        <a:pt x="6122" y="1945"/>
                      </a:cubicBezTo>
                      <a:cubicBezTo>
                        <a:pt x="6374" y="361"/>
                        <a:pt x="3601" y="1"/>
                        <a:pt x="3601"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6799688" y="1610012"/>
                  <a:ext cx="523796" cy="500058"/>
                </a:xfrm>
                <a:custGeom>
                  <a:avLst/>
                  <a:gdLst/>
                  <a:ahLst/>
                  <a:cxnLst/>
                  <a:rect l="l" t="t" r="r" b="b"/>
                  <a:pathLst>
                    <a:path w="31003" h="29598" extrusionOk="0">
                      <a:moveTo>
                        <a:pt x="25529" y="8498"/>
                      </a:moveTo>
                      <a:cubicBezTo>
                        <a:pt x="25529" y="8498"/>
                        <a:pt x="28698" y="9866"/>
                        <a:pt x="30966" y="14655"/>
                      </a:cubicBezTo>
                      <a:cubicBezTo>
                        <a:pt x="31002" y="14943"/>
                        <a:pt x="30930" y="15231"/>
                        <a:pt x="30750" y="15447"/>
                      </a:cubicBezTo>
                      <a:cubicBezTo>
                        <a:pt x="30426" y="15879"/>
                        <a:pt x="17680" y="26825"/>
                        <a:pt x="17680" y="26825"/>
                      </a:cubicBezTo>
                      <a:cubicBezTo>
                        <a:pt x="12675" y="29598"/>
                        <a:pt x="7850" y="21928"/>
                        <a:pt x="6085" y="18112"/>
                      </a:cubicBezTo>
                      <a:cubicBezTo>
                        <a:pt x="4537" y="14763"/>
                        <a:pt x="3097" y="6698"/>
                        <a:pt x="0" y="0"/>
                      </a:cubicBezTo>
                      <a:cubicBezTo>
                        <a:pt x="8210" y="1909"/>
                        <a:pt x="6770" y="360"/>
                        <a:pt x="10622" y="7742"/>
                      </a:cubicBezTo>
                      <a:lnTo>
                        <a:pt x="15915" y="1789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6523927" y="116908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6481523" y="1397111"/>
                  <a:ext cx="338681" cy="267340"/>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6429229" y="2976276"/>
                  <a:ext cx="254287" cy="1188090"/>
                </a:xfrm>
                <a:custGeom>
                  <a:avLst/>
                  <a:gdLst/>
                  <a:ahLst/>
                  <a:cxnLst/>
                  <a:rect l="l" t="t" r="r" b="b"/>
                  <a:pathLst>
                    <a:path w="15051" h="70322" extrusionOk="0">
                      <a:moveTo>
                        <a:pt x="13935" y="7742"/>
                      </a:moveTo>
                      <a:cubicBezTo>
                        <a:pt x="14259" y="5761"/>
                        <a:pt x="14655" y="2989"/>
                        <a:pt x="15051" y="0"/>
                      </a:cubicBezTo>
                      <a:lnTo>
                        <a:pt x="3493" y="0"/>
                      </a:lnTo>
                      <a:cubicBezTo>
                        <a:pt x="3889" y="3313"/>
                        <a:pt x="4177" y="6086"/>
                        <a:pt x="4105" y="6590"/>
                      </a:cubicBezTo>
                      <a:cubicBezTo>
                        <a:pt x="684" y="25565"/>
                        <a:pt x="2773" y="49258"/>
                        <a:pt x="2053" y="58079"/>
                      </a:cubicBezTo>
                      <a:cubicBezTo>
                        <a:pt x="1981" y="58907"/>
                        <a:pt x="684" y="65713"/>
                        <a:pt x="684" y="65713"/>
                      </a:cubicBezTo>
                      <a:lnTo>
                        <a:pt x="0" y="68485"/>
                      </a:lnTo>
                      <a:lnTo>
                        <a:pt x="108" y="69601"/>
                      </a:lnTo>
                      <a:lnTo>
                        <a:pt x="3205" y="70322"/>
                      </a:lnTo>
                      <a:lnTo>
                        <a:pt x="6121" y="68233"/>
                      </a:lnTo>
                      <a:cubicBezTo>
                        <a:pt x="6121" y="68233"/>
                        <a:pt x="6769" y="60996"/>
                        <a:pt x="6625" y="59628"/>
                      </a:cubicBezTo>
                      <a:cubicBezTo>
                        <a:pt x="6553" y="58907"/>
                        <a:pt x="6409" y="58187"/>
                        <a:pt x="6229" y="57467"/>
                      </a:cubicBezTo>
                      <a:lnTo>
                        <a:pt x="6013" y="57107"/>
                      </a:lnTo>
                      <a:cubicBezTo>
                        <a:pt x="8498" y="40796"/>
                        <a:pt x="11306" y="24197"/>
                        <a:pt x="13935" y="774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6483355" y="2976268"/>
                  <a:ext cx="208698" cy="59633"/>
                </a:xfrm>
                <a:custGeom>
                  <a:avLst/>
                  <a:gdLst/>
                  <a:ahLst/>
                  <a:cxnLst/>
                  <a:rect l="l" t="t" r="r" b="b"/>
                  <a:pathLst>
                    <a:path w="11559" h="6914" extrusionOk="0">
                      <a:moveTo>
                        <a:pt x="10623" y="6770"/>
                      </a:moveTo>
                      <a:cubicBezTo>
                        <a:pt x="10911" y="4897"/>
                        <a:pt x="11235" y="2521"/>
                        <a:pt x="11559" y="0"/>
                      </a:cubicBezTo>
                      <a:lnTo>
                        <a:pt x="1" y="0"/>
                      </a:lnTo>
                      <a:cubicBezTo>
                        <a:pt x="361" y="3025"/>
                        <a:pt x="649" y="5545"/>
                        <a:pt x="613" y="6374"/>
                      </a:cubicBezTo>
                      <a:cubicBezTo>
                        <a:pt x="3926"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6723039" y="2976276"/>
                  <a:ext cx="218402" cy="1177142"/>
                </a:xfrm>
                <a:custGeom>
                  <a:avLst/>
                  <a:gdLst/>
                  <a:ahLst/>
                  <a:cxnLst/>
                  <a:rect l="l" t="t" r="r" b="b"/>
                  <a:pathLst>
                    <a:path w="12927" h="69674" extrusionOk="0">
                      <a:moveTo>
                        <a:pt x="11811" y="8390"/>
                      </a:moveTo>
                      <a:cubicBezTo>
                        <a:pt x="11955" y="6302"/>
                        <a:pt x="12099" y="3241"/>
                        <a:pt x="12243" y="0"/>
                      </a:cubicBezTo>
                      <a:lnTo>
                        <a:pt x="1693" y="0"/>
                      </a:lnTo>
                      <a:cubicBezTo>
                        <a:pt x="2449" y="3853"/>
                        <a:pt x="3025" y="7274"/>
                        <a:pt x="2917" y="7850"/>
                      </a:cubicBezTo>
                      <a:cubicBezTo>
                        <a:pt x="0" y="23693"/>
                        <a:pt x="4105" y="42344"/>
                        <a:pt x="4393" y="55379"/>
                      </a:cubicBezTo>
                      <a:cubicBezTo>
                        <a:pt x="4321" y="55631"/>
                        <a:pt x="4249" y="55883"/>
                        <a:pt x="4177" y="56171"/>
                      </a:cubicBezTo>
                      <a:lnTo>
                        <a:pt x="3385" y="60564"/>
                      </a:lnTo>
                      <a:lnTo>
                        <a:pt x="9146" y="69385"/>
                      </a:lnTo>
                      <a:lnTo>
                        <a:pt x="11631" y="69673"/>
                      </a:lnTo>
                      <a:lnTo>
                        <a:pt x="12819" y="68449"/>
                      </a:lnTo>
                      <a:cubicBezTo>
                        <a:pt x="12819" y="68449"/>
                        <a:pt x="12927" y="67909"/>
                        <a:pt x="12099" y="67873"/>
                      </a:cubicBezTo>
                      <a:lnTo>
                        <a:pt x="11199" y="67585"/>
                      </a:lnTo>
                      <a:cubicBezTo>
                        <a:pt x="11199" y="67585"/>
                        <a:pt x="10442" y="67405"/>
                        <a:pt x="9686" y="65137"/>
                      </a:cubicBezTo>
                      <a:cubicBezTo>
                        <a:pt x="9218" y="63804"/>
                        <a:pt x="9470" y="59051"/>
                        <a:pt x="9470" y="55343"/>
                      </a:cubicBezTo>
                      <a:cubicBezTo>
                        <a:pt x="9542" y="39968"/>
                        <a:pt x="10766" y="23765"/>
                        <a:pt x="11811" y="839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6741915" y="2976268"/>
                  <a:ext cx="190024" cy="55963"/>
                </a:xfrm>
                <a:custGeom>
                  <a:avLst/>
                  <a:gdLst/>
                  <a:ahLst/>
                  <a:cxnLst/>
                  <a:rect l="l" t="t" r="r" b="b"/>
                  <a:pathLst>
                    <a:path w="10551" h="6194" extrusionOk="0">
                      <a:moveTo>
                        <a:pt x="10371" y="4213"/>
                      </a:moveTo>
                      <a:cubicBezTo>
                        <a:pt x="10407" y="2881"/>
                        <a:pt x="10479" y="1477"/>
                        <a:pt x="10551" y="0"/>
                      </a:cubicBezTo>
                      <a:lnTo>
                        <a:pt x="1" y="0"/>
                      </a:lnTo>
                      <a:cubicBezTo>
                        <a:pt x="469" y="2449"/>
                        <a:pt x="865"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6745542" y="3973297"/>
                  <a:ext cx="57815" cy="215969"/>
                </a:xfrm>
                <a:custGeom>
                  <a:avLst/>
                  <a:gdLst/>
                  <a:ahLst/>
                  <a:cxnLst/>
                  <a:rect l="l" t="t" r="r" b="b"/>
                  <a:pathLst>
                    <a:path w="3422" h="12783" extrusionOk="0">
                      <a:moveTo>
                        <a:pt x="685" y="0"/>
                      </a:moveTo>
                      <a:cubicBezTo>
                        <a:pt x="685" y="0"/>
                        <a:pt x="1" y="216"/>
                        <a:pt x="217" y="1657"/>
                      </a:cubicBezTo>
                      <a:cubicBezTo>
                        <a:pt x="469" y="3061"/>
                        <a:pt x="1513" y="3997"/>
                        <a:pt x="1513" y="6806"/>
                      </a:cubicBezTo>
                      <a:lnTo>
                        <a:pt x="1513" y="12171"/>
                      </a:lnTo>
                      <a:cubicBezTo>
                        <a:pt x="1513" y="12171"/>
                        <a:pt x="1477" y="12783"/>
                        <a:pt x="1873" y="12783"/>
                      </a:cubicBezTo>
                      <a:lnTo>
                        <a:pt x="2089" y="12783"/>
                      </a:lnTo>
                      <a:cubicBezTo>
                        <a:pt x="2269" y="12783"/>
                        <a:pt x="2377" y="12639"/>
                        <a:pt x="2377" y="12171"/>
                      </a:cubicBezTo>
                      <a:lnTo>
                        <a:pt x="2377" y="6194"/>
                      </a:lnTo>
                      <a:cubicBezTo>
                        <a:pt x="2377" y="5293"/>
                        <a:pt x="2737" y="3565"/>
                        <a:pt x="3097" y="3241"/>
                      </a:cubicBezTo>
                      <a:cubicBezTo>
                        <a:pt x="3421" y="2917"/>
                        <a:pt x="685"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6744326" y="3925232"/>
                  <a:ext cx="266468" cy="264035"/>
                </a:xfrm>
                <a:custGeom>
                  <a:avLst/>
                  <a:gdLst/>
                  <a:ahLst/>
                  <a:cxnLst/>
                  <a:rect l="l" t="t" r="r" b="b"/>
                  <a:pathLst>
                    <a:path w="15772" h="15628" extrusionOk="0">
                      <a:moveTo>
                        <a:pt x="2917" y="1"/>
                      </a:moveTo>
                      <a:cubicBezTo>
                        <a:pt x="1693" y="685"/>
                        <a:pt x="721" y="1729"/>
                        <a:pt x="73" y="2989"/>
                      </a:cubicBezTo>
                      <a:cubicBezTo>
                        <a:pt x="1" y="3278"/>
                        <a:pt x="109" y="3566"/>
                        <a:pt x="325" y="3710"/>
                      </a:cubicBezTo>
                      <a:cubicBezTo>
                        <a:pt x="721" y="3998"/>
                        <a:pt x="3277" y="6302"/>
                        <a:pt x="3781" y="7814"/>
                      </a:cubicBezTo>
                      <a:cubicBezTo>
                        <a:pt x="4286" y="9291"/>
                        <a:pt x="5078" y="12243"/>
                        <a:pt x="5438" y="13395"/>
                      </a:cubicBezTo>
                      <a:cubicBezTo>
                        <a:pt x="5762" y="14548"/>
                        <a:pt x="6518" y="15628"/>
                        <a:pt x="7814" y="15628"/>
                      </a:cubicBezTo>
                      <a:lnTo>
                        <a:pt x="14475" y="15628"/>
                      </a:lnTo>
                      <a:cubicBezTo>
                        <a:pt x="15772" y="15628"/>
                        <a:pt x="15340" y="14476"/>
                        <a:pt x="14403" y="13863"/>
                      </a:cubicBezTo>
                      <a:cubicBezTo>
                        <a:pt x="13503" y="13287"/>
                        <a:pt x="11487" y="11811"/>
                        <a:pt x="11199" y="11703"/>
                      </a:cubicBezTo>
                      <a:cubicBezTo>
                        <a:pt x="10947" y="11595"/>
                        <a:pt x="10839" y="11703"/>
                        <a:pt x="10839" y="11703"/>
                      </a:cubicBezTo>
                      <a:cubicBezTo>
                        <a:pt x="10839" y="11703"/>
                        <a:pt x="11127" y="11847"/>
                        <a:pt x="11019" y="12099"/>
                      </a:cubicBezTo>
                      <a:cubicBezTo>
                        <a:pt x="10947" y="12315"/>
                        <a:pt x="10263" y="12207"/>
                        <a:pt x="9579" y="12207"/>
                      </a:cubicBezTo>
                      <a:cubicBezTo>
                        <a:pt x="8606" y="12171"/>
                        <a:pt x="7742" y="11559"/>
                        <a:pt x="7382" y="10695"/>
                      </a:cubicBezTo>
                      <a:cubicBezTo>
                        <a:pt x="6878" y="9543"/>
                        <a:pt x="4898" y="3566"/>
                        <a:pt x="4718" y="3025"/>
                      </a:cubicBezTo>
                      <a:cubicBezTo>
                        <a:pt x="4502" y="2521"/>
                        <a:pt x="3205" y="1297"/>
                        <a:pt x="2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6387246" y="3941062"/>
                  <a:ext cx="172177" cy="248204"/>
                </a:xfrm>
                <a:custGeom>
                  <a:avLst/>
                  <a:gdLst/>
                  <a:ahLst/>
                  <a:cxnLst/>
                  <a:rect l="l" t="t" r="r" b="b"/>
                  <a:pathLst>
                    <a:path w="10191" h="14691" extrusionOk="0">
                      <a:moveTo>
                        <a:pt x="3205" y="8606"/>
                      </a:moveTo>
                      <a:cubicBezTo>
                        <a:pt x="2917" y="9326"/>
                        <a:pt x="2629" y="10046"/>
                        <a:pt x="2269" y="10730"/>
                      </a:cubicBezTo>
                      <a:cubicBezTo>
                        <a:pt x="1945" y="11126"/>
                        <a:pt x="757" y="12494"/>
                        <a:pt x="541" y="12926"/>
                      </a:cubicBezTo>
                      <a:cubicBezTo>
                        <a:pt x="361" y="13359"/>
                        <a:pt x="1" y="14691"/>
                        <a:pt x="1441" y="14691"/>
                      </a:cubicBezTo>
                      <a:lnTo>
                        <a:pt x="6626" y="14691"/>
                      </a:lnTo>
                      <a:cubicBezTo>
                        <a:pt x="8030" y="14691"/>
                        <a:pt x="9182" y="14259"/>
                        <a:pt x="9218" y="12962"/>
                      </a:cubicBezTo>
                      <a:cubicBezTo>
                        <a:pt x="9218" y="11702"/>
                        <a:pt x="9326" y="7129"/>
                        <a:pt x="9506" y="6121"/>
                      </a:cubicBezTo>
                      <a:cubicBezTo>
                        <a:pt x="9687" y="5149"/>
                        <a:pt x="10191" y="4033"/>
                        <a:pt x="9939" y="3061"/>
                      </a:cubicBezTo>
                      <a:cubicBezTo>
                        <a:pt x="9687" y="2088"/>
                        <a:pt x="9290" y="1116"/>
                        <a:pt x="8786" y="216"/>
                      </a:cubicBezTo>
                      <a:cubicBezTo>
                        <a:pt x="8714" y="144"/>
                        <a:pt x="8606" y="72"/>
                        <a:pt x="8498" y="0"/>
                      </a:cubicBezTo>
                      <a:lnTo>
                        <a:pt x="8642" y="864"/>
                      </a:lnTo>
                      <a:cubicBezTo>
                        <a:pt x="8714" y="1080"/>
                        <a:pt x="8750" y="1260"/>
                        <a:pt x="8750" y="1476"/>
                      </a:cubicBezTo>
                      <a:cubicBezTo>
                        <a:pt x="8894" y="2917"/>
                        <a:pt x="8354" y="9326"/>
                        <a:pt x="8354" y="9866"/>
                      </a:cubicBezTo>
                      <a:cubicBezTo>
                        <a:pt x="8354" y="10406"/>
                        <a:pt x="7778" y="10766"/>
                        <a:pt x="6770" y="11018"/>
                      </a:cubicBezTo>
                      <a:cubicBezTo>
                        <a:pt x="5726" y="11306"/>
                        <a:pt x="3601" y="11558"/>
                        <a:pt x="2809" y="10802"/>
                      </a:cubicBezTo>
                      <a:cubicBezTo>
                        <a:pt x="2737" y="10694"/>
                        <a:pt x="2701" y="10550"/>
                        <a:pt x="2773" y="10406"/>
                      </a:cubicBezTo>
                      <a:cubicBezTo>
                        <a:pt x="2809" y="10118"/>
                        <a:pt x="3205" y="8606"/>
                        <a:pt x="320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6454165" y="1600889"/>
                  <a:ext cx="501292" cy="705079"/>
                </a:xfrm>
                <a:custGeom>
                  <a:avLst/>
                  <a:gdLst/>
                  <a:ahLst/>
                  <a:cxnLst/>
                  <a:rect l="l" t="t" r="r" b="b"/>
                  <a:pathLst>
                    <a:path w="29671" h="41733" extrusionOk="0">
                      <a:moveTo>
                        <a:pt x="22145" y="1332"/>
                      </a:moveTo>
                      <a:cubicBezTo>
                        <a:pt x="22145" y="1332"/>
                        <a:pt x="26249" y="7382"/>
                        <a:pt x="26718" y="8246"/>
                      </a:cubicBezTo>
                      <a:cubicBezTo>
                        <a:pt x="27150" y="9110"/>
                        <a:pt x="28914" y="12891"/>
                        <a:pt x="29274" y="14799"/>
                      </a:cubicBezTo>
                      <a:cubicBezTo>
                        <a:pt x="29670" y="16707"/>
                        <a:pt x="28914" y="19408"/>
                        <a:pt x="28194" y="20848"/>
                      </a:cubicBezTo>
                      <a:lnTo>
                        <a:pt x="28194" y="39752"/>
                      </a:lnTo>
                      <a:cubicBezTo>
                        <a:pt x="20992" y="41732"/>
                        <a:pt x="12027" y="41048"/>
                        <a:pt x="4789" y="39752"/>
                      </a:cubicBezTo>
                      <a:lnTo>
                        <a:pt x="5978" y="31866"/>
                      </a:lnTo>
                      <a:lnTo>
                        <a:pt x="0" y="2917"/>
                      </a:lnTo>
                      <a:lnTo>
                        <a:pt x="8786" y="72"/>
                      </a:lnTo>
                      <a:lnTo>
                        <a:pt x="14655" y="1585"/>
                      </a:lnTo>
                      <a:lnTo>
                        <a:pt x="17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6612349" y="1479350"/>
                  <a:ext cx="125360"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6587985" y="1579602"/>
                  <a:ext cx="115004" cy="129585"/>
                </a:xfrm>
                <a:custGeom>
                  <a:avLst/>
                  <a:gdLst/>
                  <a:ahLst/>
                  <a:cxnLst/>
                  <a:rect l="l" t="t" r="r" b="b"/>
                  <a:pathLst>
                    <a:path w="6807" h="7670" extrusionOk="0">
                      <a:moveTo>
                        <a:pt x="829" y="0"/>
                      </a:moveTo>
                      <a:lnTo>
                        <a:pt x="6806" y="3889"/>
                      </a:lnTo>
                      <a:lnTo>
                        <a:pt x="3962" y="7669"/>
                      </a:lnTo>
                      <a:lnTo>
                        <a:pt x="1" y="162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6702968" y="1580819"/>
                  <a:ext cx="65096" cy="128976"/>
                </a:xfrm>
                <a:custGeom>
                  <a:avLst/>
                  <a:gdLst/>
                  <a:ahLst/>
                  <a:cxnLst/>
                  <a:rect l="l" t="t" r="r" b="b"/>
                  <a:pathLst>
                    <a:path w="3853" h="7634" extrusionOk="0">
                      <a:moveTo>
                        <a:pt x="0" y="3817"/>
                      </a:moveTo>
                      <a:lnTo>
                        <a:pt x="2305" y="0"/>
                      </a:lnTo>
                      <a:lnTo>
                        <a:pt x="3457" y="1476"/>
                      </a:lnTo>
                      <a:lnTo>
                        <a:pt x="3853" y="7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6742659" y="135730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6516680" y="135678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6554436" y="117581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6591139" y="131799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6715258" y="131963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6398194" y="1605147"/>
                  <a:ext cx="336430" cy="970905"/>
                </a:xfrm>
                <a:custGeom>
                  <a:avLst/>
                  <a:gdLst/>
                  <a:ahLst/>
                  <a:cxnLst/>
                  <a:rect l="l" t="t" r="r" b="b"/>
                  <a:pathLst>
                    <a:path w="19913" h="57467" extrusionOk="0">
                      <a:moveTo>
                        <a:pt x="2197" y="1909"/>
                      </a:moveTo>
                      <a:cubicBezTo>
                        <a:pt x="2197" y="1909"/>
                        <a:pt x="9327" y="0"/>
                        <a:pt x="9543" y="0"/>
                      </a:cubicBezTo>
                      <a:cubicBezTo>
                        <a:pt x="9831" y="108"/>
                        <a:pt x="10083" y="216"/>
                        <a:pt x="10299" y="396"/>
                      </a:cubicBezTo>
                      <a:cubicBezTo>
                        <a:pt x="19913" y="26141"/>
                        <a:pt x="18976" y="25637"/>
                        <a:pt x="14079" y="53110"/>
                      </a:cubicBezTo>
                      <a:cubicBezTo>
                        <a:pt x="14079" y="53110"/>
                        <a:pt x="13971" y="53866"/>
                        <a:pt x="12819" y="54226"/>
                      </a:cubicBezTo>
                      <a:cubicBezTo>
                        <a:pt x="11703" y="54550"/>
                        <a:pt x="721" y="57215"/>
                        <a:pt x="721" y="57215"/>
                      </a:cubicBezTo>
                      <a:cubicBezTo>
                        <a:pt x="721" y="57215"/>
                        <a:pt x="1" y="57467"/>
                        <a:pt x="217" y="56243"/>
                      </a:cubicBezTo>
                      <a:cubicBezTo>
                        <a:pt x="433" y="55019"/>
                        <a:pt x="6158" y="28950"/>
                        <a:pt x="6158" y="28950"/>
                      </a:cubicBezTo>
                      <a:lnTo>
                        <a:pt x="3746" y="14403"/>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6791174" y="1609404"/>
                  <a:ext cx="194681" cy="928330"/>
                </a:xfrm>
                <a:custGeom>
                  <a:avLst/>
                  <a:gdLst/>
                  <a:ahLst/>
                  <a:cxnLst/>
                  <a:rect l="l" t="t" r="r" b="b"/>
                  <a:pathLst>
                    <a:path w="11523" h="54947" extrusionOk="0">
                      <a:moveTo>
                        <a:pt x="0" y="180"/>
                      </a:moveTo>
                      <a:cubicBezTo>
                        <a:pt x="0" y="180"/>
                        <a:pt x="4573" y="13359"/>
                        <a:pt x="4933" y="14547"/>
                      </a:cubicBezTo>
                      <a:cubicBezTo>
                        <a:pt x="5329" y="15735"/>
                        <a:pt x="5545" y="16743"/>
                        <a:pt x="5077" y="19408"/>
                      </a:cubicBezTo>
                      <a:cubicBezTo>
                        <a:pt x="4969" y="19840"/>
                        <a:pt x="4933" y="20272"/>
                        <a:pt x="4933" y="20740"/>
                      </a:cubicBezTo>
                      <a:cubicBezTo>
                        <a:pt x="4933" y="21712"/>
                        <a:pt x="5041" y="26933"/>
                        <a:pt x="5041" y="26933"/>
                      </a:cubicBezTo>
                      <a:lnTo>
                        <a:pt x="5581" y="51634"/>
                      </a:lnTo>
                      <a:cubicBezTo>
                        <a:pt x="5689" y="52174"/>
                        <a:pt x="6049" y="52678"/>
                        <a:pt x="6589" y="52894"/>
                      </a:cubicBezTo>
                      <a:cubicBezTo>
                        <a:pt x="7454" y="53218"/>
                        <a:pt x="10982" y="54839"/>
                        <a:pt x="10982" y="54839"/>
                      </a:cubicBezTo>
                      <a:cubicBezTo>
                        <a:pt x="10982" y="54839"/>
                        <a:pt x="11522" y="54947"/>
                        <a:pt x="11522" y="54298"/>
                      </a:cubicBezTo>
                      <a:cubicBezTo>
                        <a:pt x="11522" y="53614"/>
                        <a:pt x="9002" y="29814"/>
                        <a:pt x="9002" y="29814"/>
                      </a:cubicBezTo>
                      <a:lnTo>
                        <a:pt x="8534" y="21136"/>
                      </a:lnTo>
                      <a:cubicBezTo>
                        <a:pt x="9974" y="15627"/>
                        <a:pt x="11522" y="14115"/>
                        <a:pt x="8390" y="8894"/>
                      </a:cubicBezTo>
                      <a:cubicBezTo>
                        <a:pt x="7886" y="8066"/>
                        <a:pt x="7202" y="6878"/>
                        <a:pt x="6517" y="5689"/>
                      </a:cubicBezTo>
                      <a:cubicBezTo>
                        <a:pt x="4537" y="2161"/>
                        <a:pt x="5905" y="1297"/>
                        <a:pt x="3709" y="612"/>
                      </a:cubicBezTo>
                      <a:lnTo>
                        <a:pt x="360" y="0"/>
                      </a:lnTo>
                      <a:cubicBezTo>
                        <a:pt x="216" y="0"/>
                        <a:pt x="72" y="72"/>
                        <a:pt x="0" y="1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6747829" y="120993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6518748" y="120993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6510993" y="116442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6096478" y="1530321"/>
                  <a:ext cx="402118" cy="507374"/>
                </a:xfrm>
                <a:custGeom>
                  <a:avLst/>
                  <a:gdLst/>
                  <a:ahLst/>
                  <a:cxnLst/>
                  <a:rect l="l" t="t" r="r" b="b"/>
                  <a:pathLst>
                    <a:path w="23801" h="30031" extrusionOk="0">
                      <a:moveTo>
                        <a:pt x="20056" y="6374"/>
                      </a:moveTo>
                      <a:cubicBezTo>
                        <a:pt x="19660" y="6482"/>
                        <a:pt x="19264" y="6662"/>
                        <a:pt x="18940" y="6878"/>
                      </a:cubicBezTo>
                      <a:cubicBezTo>
                        <a:pt x="17212" y="8066"/>
                        <a:pt x="12243" y="15663"/>
                        <a:pt x="12243" y="15663"/>
                      </a:cubicBezTo>
                      <a:cubicBezTo>
                        <a:pt x="12279" y="14331"/>
                        <a:pt x="14115" y="973"/>
                        <a:pt x="13035" y="613"/>
                      </a:cubicBezTo>
                      <a:cubicBezTo>
                        <a:pt x="13035" y="613"/>
                        <a:pt x="8822" y="1153"/>
                        <a:pt x="6194" y="0"/>
                      </a:cubicBezTo>
                      <a:cubicBezTo>
                        <a:pt x="5762" y="289"/>
                        <a:pt x="5473" y="793"/>
                        <a:pt x="5401" y="1297"/>
                      </a:cubicBezTo>
                      <a:cubicBezTo>
                        <a:pt x="4609" y="5654"/>
                        <a:pt x="0" y="26969"/>
                        <a:pt x="6302" y="28662"/>
                      </a:cubicBezTo>
                      <a:cubicBezTo>
                        <a:pt x="11343" y="30030"/>
                        <a:pt x="20056" y="21100"/>
                        <a:pt x="22613" y="18904"/>
                      </a:cubicBezTo>
                      <a:cubicBezTo>
                        <a:pt x="23801" y="16672"/>
                        <a:pt x="22433" y="5618"/>
                        <a:pt x="20056" y="637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6173735" y="1238336"/>
                  <a:ext cx="221443" cy="288972"/>
                </a:xfrm>
                <a:custGeom>
                  <a:avLst/>
                  <a:gdLst/>
                  <a:ahLst/>
                  <a:cxnLst/>
                  <a:rect l="l" t="t" r="r" b="b"/>
                  <a:pathLst>
                    <a:path w="13107" h="17104" extrusionOk="0">
                      <a:moveTo>
                        <a:pt x="10154" y="13215"/>
                      </a:moveTo>
                      <a:cubicBezTo>
                        <a:pt x="10730" y="12279"/>
                        <a:pt x="11522" y="11522"/>
                        <a:pt x="12531" y="11054"/>
                      </a:cubicBezTo>
                      <a:cubicBezTo>
                        <a:pt x="13107" y="10766"/>
                        <a:pt x="11739" y="8606"/>
                        <a:pt x="10154" y="10406"/>
                      </a:cubicBezTo>
                      <a:cubicBezTo>
                        <a:pt x="10154" y="10406"/>
                        <a:pt x="9146" y="10910"/>
                        <a:pt x="8894" y="10478"/>
                      </a:cubicBezTo>
                      <a:cubicBezTo>
                        <a:pt x="8606" y="10082"/>
                        <a:pt x="10586" y="3421"/>
                        <a:pt x="10802" y="2701"/>
                      </a:cubicBezTo>
                      <a:cubicBezTo>
                        <a:pt x="10982" y="2161"/>
                        <a:pt x="10586" y="1621"/>
                        <a:pt x="10046" y="1657"/>
                      </a:cubicBezTo>
                      <a:cubicBezTo>
                        <a:pt x="9758" y="1765"/>
                        <a:pt x="9470" y="2809"/>
                        <a:pt x="9002" y="4105"/>
                      </a:cubicBezTo>
                      <a:cubicBezTo>
                        <a:pt x="8534" y="5437"/>
                        <a:pt x="7994" y="6878"/>
                        <a:pt x="7850" y="6986"/>
                      </a:cubicBezTo>
                      <a:cubicBezTo>
                        <a:pt x="7706" y="7058"/>
                        <a:pt x="7418" y="6914"/>
                        <a:pt x="7418" y="6085"/>
                      </a:cubicBezTo>
                      <a:cubicBezTo>
                        <a:pt x="7418" y="5221"/>
                        <a:pt x="7598" y="684"/>
                        <a:pt x="7382" y="324"/>
                      </a:cubicBezTo>
                      <a:cubicBezTo>
                        <a:pt x="7130" y="0"/>
                        <a:pt x="6410" y="72"/>
                        <a:pt x="6229" y="756"/>
                      </a:cubicBezTo>
                      <a:cubicBezTo>
                        <a:pt x="6013" y="1404"/>
                        <a:pt x="5977" y="6013"/>
                        <a:pt x="5833" y="6589"/>
                      </a:cubicBezTo>
                      <a:cubicBezTo>
                        <a:pt x="5653" y="7166"/>
                        <a:pt x="5149" y="6914"/>
                        <a:pt x="5041" y="6481"/>
                      </a:cubicBezTo>
                      <a:cubicBezTo>
                        <a:pt x="4969" y="6085"/>
                        <a:pt x="4321" y="1080"/>
                        <a:pt x="4141" y="756"/>
                      </a:cubicBezTo>
                      <a:cubicBezTo>
                        <a:pt x="3925" y="396"/>
                        <a:pt x="3205" y="504"/>
                        <a:pt x="3133" y="1260"/>
                      </a:cubicBezTo>
                      <a:cubicBezTo>
                        <a:pt x="3097" y="2017"/>
                        <a:pt x="3493" y="6842"/>
                        <a:pt x="3349" y="7166"/>
                      </a:cubicBezTo>
                      <a:cubicBezTo>
                        <a:pt x="3205" y="7490"/>
                        <a:pt x="2737" y="7526"/>
                        <a:pt x="2305" y="6697"/>
                      </a:cubicBezTo>
                      <a:cubicBezTo>
                        <a:pt x="1873" y="5905"/>
                        <a:pt x="1117" y="4069"/>
                        <a:pt x="900" y="3961"/>
                      </a:cubicBezTo>
                      <a:cubicBezTo>
                        <a:pt x="648" y="3817"/>
                        <a:pt x="0" y="4465"/>
                        <a:pt x="324" y="5401"/>
                      </a:cubicBezTo>
                      <a:cubicBezTo>
                        <a:pt x="648" y="6337"/>
                        <a:pt x="1333" y="8678"/>
                        <a:pt x="1405" y="9002"/>
                      </a:cubicBezTo>
                      <a:cubicBezTo>
                        <a:pt x="1729" y="10910"/>
                        <a:pt x="1549" y="12747"/>
                        <a:pt x="2017" y="14187"/>
                      </a:cubicBezTo>
                      <a:cubicBezTo>
                        <a:pt x="2161" y="14691"/>
                        <a:pt x="2449" y="15195"/>
                        <a:pt x="2845" y="15591"/>
                      </a:cubicBezTo>
                      <a:cubicBezTo>
                        <a:pt x="3745" y="16563"/>
                        <a:pt x="5041" y="17103"/>
                        <a:pt x="6410" y="17067"/>
                      </a:cubicBezTo>
                      <a:cubicBezTo>
                        <a:pt x="8642" y="16923"/>
                        <a:pt x="9002" y="15051"/>
                        <a:pt x="10154" y="13215"/>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6313638" y="1387361"/>
                  <a:ext cx="31661" cy="59639"/>
                </a:xfrm>
                <a:custGeom>
                  <a:avLst/>
                  <a:gdLst/>
                  <a:ahLst/>
                  <a:cxnLst/>
                  <a:rect l="l" t="t" r="r" b="b"/>
                  <a:pathLst>
                    <a:path w="1874" h="3530" extrusionOk="0">
                      <a:moveTo>
                        <a:pt x="1873" y="1585"/>
                      </a:moveTo>
                      <a:cubicBezTo>
                        <a:pt x="1873" y="1585"/>
                        <a:pt x="865" y="2089"/>
                        <a:pt x="613" y="1657"/>
                      </a:cubicBezTo>
                      <a:cubicBezTo>
                        <a:pt x="505" y="1549"/>
                        <a:pt x="613" y="865"/>
                        <a:pt x="829" y="1"/>
                      </a:cubicBezTo>
                      <a:lnTo>
                        <a:pt x="1" y="3530"/>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6729121" y="1732885"/>
                  <a:ext cx="23129" cy="21305"/>
                </a:xfrm>
                <a:custGeom>
                  <a:avLst/>
                  <a:gdLst/>
                  <a:ahLst/>
                  <a:cxnLst/>
                  <a:rect l="l" t="t" r="r" b="b"/>
                  <a:pathLst>
                    <a:path w="1369" h="1261" extrusionOk="0">
                      <a:moveTo>
                        <a:pt x="613" y="1"/>
                      </a:moveTo>
                      <a:cubicBezTo>
                        <a:pt x="973" y="1"/>
                        <a:pt x="1261" y="289"/>
                        <a:pt x="1333" y="649"/>
                      </a:cubicBezTo>
                      <a:cubicBezTo>
                        <a:pt x="1369" y="973"/>
                        <a:pt x="1117" y="1261"/>
                        <a:pt x="757" y="1261"/>
                      </a:cubicBezTo>
                      <a:cubicBezTo>
                        <a:pt x="397" y="1261"/>
                        <a:pt x="109" y="973"/>
                        <a:pt x="37" y="649"/>
                      </a:cubicBezTo>
                      <a:cubicBezTo>
                        <a:pt x="1" y="289"/>
                        <a:pt x="253"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6772320" y="1845418"/>
                  <a:ext cx="23129" cy="21930"/>
                </a:xfrm>
                <a:custGeom>
                  <a:avLst/>
                  <a:gdLst/>
                  <a:ahLst/>
                  <a:cxnLst/>
                  <a:rect l="l" t="t" r="r" b="b"/>
                  <a:pathLst>
                    <a:path w="1369" h="1298" extrusionOk="0">
                      <a:moveTo>
                        <a:pt x="612" y="1"/>
                      </a:moveTo>
                      <a:cubicBezTo>
                        <a:pt x="972" y="37"/>
                        <a:pt x="1260" y="289"/>
                        <a:pt x="1296" y="649"/>
                      </a:cubicBezTo>
                      <a:cubicBezTo>
                        <a:pt x="1368" y="973"/>
                        <a:pt x="1080" y="1297"/>
                        <a:pt x="756" y="1297"/>
                      </a:cubicBezTo>
                      <a:cubicBezTo>
                        <a:pt x="396" y="1261"/>
                        <a:pt x="72" y="1009"/>
                        <a:pt x="36" y="649"/>
                      </a:cubicBezTo>
                      <a:cubicBezTo>
                        <a:pt x="0" y="325"/>
                        <a:pt x="252"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6783875" y="2041916"/>
                  <a:ext cx="23129" cy="21913"/>
                </a:xfrm>
                <a:custGeom>
                  <a:avLst/>
                  <a:gdLst/>
                  <a:ahLst/>
                  <a:cxnLst/>
                  <a:rect l="l" t="t" r="r" b="b"/>
                  <a:pathLst>
                    <a:path w="1369" h="1297" extrusionOk="0">
                      <a:moveTo>
                        <a:pt x="612" y="1296"/>
                      </a:moveTo>
                      <a:cubicBezTo>
                        <a:pt x="972" y="1296"/>
                        <a:pt x="1260" y="1008"/>
                        <a:pt x="1296" y="648"/>
                      </a:cubicBezTo>
                      <a:cubicBezTo>
                        <a:pt x="1368" y="324"/>
                        <a:pt x="1080" y="0"/>
                        <a:pt x="756" y="36"/>
                      </a:cubicBezTo>
                      <a:cubicBezTo>
                        <a:pt x="396" y="36"/>
                        <a:pt x="72" y="288"/>
                        <a:pt x="36" y="648"/>
                      </a:cubicBezTo>
                      <a:cubicBezTo>
                        <a:pt x="0" y="1008"/>
                        <a:pt x="252" y="1296"/>
                        <a:pt x="612"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6769262" y="2231708"/>
                  <a:ext cx="23146" cy="21913"/>
                </a:xfrm>
                <a:custGeom>
                  <a:avLst/>
                  <a:gdLst/>
                  <a:ahLst/>
                  <a:cxnLst/>
                  <a:rect l="l" t="t" r="r" b="b"/>
                  <a:pathLst>
                    <a:path w="1370" h="1297" extrusionOk="0">
                      <a:moveTo>
                        <a:pt x="613" y="1296"/>
                      </a:moveTo>
                      <a:cubicBezTo>
                        <a:pt x="973" y="1296"/>
                        <a:pt x="1297" y="1008"/>
                        <a:pt x="1333" y="648"/>
                      </a:cubicBezTo>
                      <a:cubicBezTo>
                        <a:pt x="1369" y="324"/>
                        <a:pt x="1117" y="0"/>
                        <a:pt x="757" y="36"/>
                      </a:cubicBezTo>
                      <a:cubicBezTo>
                        <a:pt x="397" y="36"/>
                        <a:pt x="109" y="288"/>
                        <a:pt x="73" y="648"/>
                      </a:cubicBezTo>
                      <a:cubicBezTo>
                        <a:pt x="1" y="1008"/>
                        <a:pt x="289" y="1296"/>
                        <a:pt x="613"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6621426" y="137281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6719667" y="137277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6720946"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6591847"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6648989" y="145538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6667352" y="138553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6836057" y="3136476"/>
                  <a:ext cx="84841" cy="32538"/>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rot="439363">
                  <a:off x="6572352" y="31364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rot="-626035">
                  <a:off x="6689062" y="1954672"/>
                  <a:ext cx="172932" cy="32541"/>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0" name="Google Shape;4780;p72"/>
                <p:cNvGrpSpPr/>
                <p:nvPr/>
              </p:nvGrpSpPr>
              <p:grpSpPr>
                <a:xfrm rot="6429777" flipH="1">
                  <a:off x="7046530" y="1926569"/>
                  <a:ext cx="45923" cy="19885"/>
                  <a:chOff x="284000" y="2200125"/>
                  <a:chExt cx="36675" cy="15875"/>
                </a:xfrm>
              </p:grpSpPr>
              <p:sp>
                <p:nvSpPr>
                  <p:cNvPr id="4781" name="Google Shape;4781;p72"/>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72"/>
                <p:cNvGrpSpPr/>
                <p:nvPr/>
              </p:nvGrpSpPr>
              <p:grpSpPr>
                <a:xfrm rot="-4370230">
                  <a:off x="6266131" y="1804291"/>
                  <a:ext cx="51665" cy="22375"/>
                  <a:chOff x="284000" y="2200125"/>
                  <a:chExt cx="36675" cy="15875"/>
                </a:xfrm>
              </p:grpSpPr>
              <p:sp>
                <p:nvSpPr>
                  <p:cNvPr id="4784" name="Google Shape;4784;p72"/>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72"/>
                <p:cNvGrpSpPr/>
                <p:nvPr/>
              </p:nvGrpSpPr>
              <p:grpSpPr>
                <a:xfrm>
                  <a:off x="7287449" y="1453608"/>
                  <a:ext cx="107298" cy="367476"/>
                  <a:chOff x="7717000" y="1203400"/>
                  <a:chExt cx="148550" cy="497800"/>
                </a:xfrm>
              </p:grpSpPr>
              <p:sp>
                <p:nvSpPr>
                  <p:cNvPr id="4787" name="Google Shape;4787;p72"/>
                  <p:cNvSpPr/>
                  <p:nvPr/>
                </p:nvSpPr>
                <p:spPr>
                  <a:xfrm>
                    <a:off x="7722400" y="1425725"/>
                    <a:ext cx="141350" cy="275475"/>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7735900" y="1203400"/>
                    <a:ext cx="41450" cy="82825"/>
                  </a:xfrm>
                  <a:custGeom>
                    <a:avLst/>
                    <a:gdLst/>
                    <a:ahLst/>
                    <a:cxnLst/>
                    <a:rect l="l" t="t" r="r" b="b"/>
                    <a:pathLst>
                      <a:path w="1658" h="3313" extrusionOk="0">
                        <a:moveTo>
                          <a:pt x="469" y="0"/>
                        </a:moveTo>
                        <a:cubicBezTo>
                          <a:pt x="217" y="0"/>
                          <a:pt x="1" y="216"/>
                          <a:pt x="1" y="432"/>
                        </a:cubicBezTo>
                        <a:lnTo>
                          <a:pt x="37" y="2881"/>
                        </a:lnTo>
                        <a:cubicBezTo>
                          <a:pt x="37" y="3097"/>
                          <a:pt x="217" y="3313"/>
                          <a:pt x="469" y="3313"/>
                        </a:cubicBezTo>
                        <a:lnTo>
                          <a:pt x="1189" y="3313"/>
                        </a:lnTo>
                        <a:cubicBezTo>
                          <a:pt x="1441" y="3313"/>
                          <a:pt x="1657" y="3097"/>
                          <a:pt x="1657" y="2845"/>
                        </a:cubicBezTo>
                        <a:lnTo>
                          <a:pt x="1621" y="432"/>
                        </a:lnTo>
                        <a:cubicBezTo>
                          <a:pt x="1621" y="180"/>
                          <a:pt x="144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7736800" y="1287100"/>
                    <a:ext cx="41450" cy="408700"/>
                  </a:xfrm>
                  <a:custGeom>
                    <a:avLst/>
                    <a:gdLst/>
                    <a:ahLst/>
                    <a:cxnLst/>
                    <a:rect l="l" t="t" r="r" b="b"/>
                    <a:pathLst>
                      <a:path w="1658" h="16348" extrusionOk="0">
                        <a:moveTo>
                          <a:pt x="1225" y="16348"/>
                        </a:moveTo>
                        <a:lnTo>
                          <a:pt x="505" y="16348"/>
                        </a:lnTo>
                        <a:cubicBezTo>
                          <a:pt x="253" y="16348"/>
                          <a:pt x="73" y="16132"/>
                          <a:pt x="73" y="15880"/>
                        </a:cubicBezTo>
                        <a:lnTo>
                          <a:pt x="1" y="433"/>
                        </a:lnTo>
                        <a:cubicBezTo>
                          <a:pt x="1" y="181"/>
                          <a:pt x="181" y="1"/>
                          <a:pt x="433" y="1"/>
                        </a:cubicBezTo>
                        <a:lnTo>
                          <a:pt x="1153" y="1"/>
                        </a:lnTo>
                        <a:cubicBezTo>
                          <a:pt x="1405" y="1"/>
                          <a:pt x="1621" y="181"/>
                          <a:pt x="1621" y="433"/>
                        </a:cubicBezTo>
                        <a:lnTo>
                          <a:pt x="1657" y="15880"/>
                        </a:lnTo>
                        <a:cubicBezTo>
                          <a:pt x="1657" y="16132"/>
                          <a:pt x="1477" y="16312"/>
                          <a:pt x="1225" y="16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7717000" y="1379825"/>
                    <a:ext cx="148550" cy="25567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91" name="Google Shape;4791;p72"/>
              <p:cNvSpPr/>
              <p:nvPr/>
            </p:nvSpPr>
            <p:spPr>
              <a:xfrm rot="514881">
                <a:off x="5990569" y="2517899"/>
                <a:ext cx="161340" cy="62598"/>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rot="2699792">
                <a:off x="6422756" y="2523097"/>
                <a:ext cx="87009" cy="52180"/>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3" name="Google Shape;4793;p72"/>
            <p:cNvSpPr/>
            <p:nvPr/>
          </p:nvSpPr>
          <p:spPr>
            <a:xfrm rot="10562100">
              <a:off x="6658205" y="3107372"/>
              <a:ext cx="498124" cy="43896"/>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72"/>
          <p:cNvGrpSpPr/>
          <p:nvPr/>
        </p:nvGrpSpPr>
        <p:grpSpPr>
          <a:xfrm>
            <a:off x="634900" y="603750"/>
            <a:ext cx="959100" cy="833925"/>
            <a:chOff x="6642350" y="3557125"/>
            <a:chExt cx="959100" cy="833925"/>
          </a:xfrm>
        </p:grpSpPr>
        <p:grpSp>
          <p:nvGrpSpPr>
            <p:cNvPr id="4795" name="Google Shape;4795;p72"/>
            <p:cNvGrpSpPr/>
            <p:nvPr/>
          </p:nvGrpSpPr>
          <p:grpSpPr>
            <a:xfrm>
              <a:off x="6653450" y="3557125"/>
              <a:ext cx="644050" cy="794000"/>
              <a:chOff x="7917500" y="3310500"/>
              <a:chExt cx="644050" cy="794000"/>
            </a:xfrm>
          </p:grpSpPr>
          <p:sp>
            <p:nvSpPr>
              <p:cNvPr id="4796" name="Google Shape;4796;p72"/>
              <p:cNvSpPr/>
              <p:nvPr/>
            </p:nvSpPr>
            <p:spPr>
              <a:xfrm>
                <a:off x="7917500" y="3310500"/>
                <a:ext cx="335600" cy="318000"/>
              </a:xfrm>
              <a:custGeom>
                <a:avLst/>
                <a:gdLst/>
                <a:ahLst/>
                <a:cxnLst/>
                <a:rect l="l" t="t" r="r" b="b"/>
                <a:pathLst>
                  <a:path w="13424" h="12720" extrusionOk="0">
                    <a:moveTo>
                      <a:pt x="2596" y="0"/>
                    </a:moveTo>
                    <a:cubicBezTo>
                      <a:pt x="2200" y="0"/>
                      <a:pt x="1879" y="68"/>
                      <a:pt x="1664" y="96"/>
                    </a:cubicBezTo>
                    <a:cubicBezTo>
                      <a:pt x="1664" y="96"/>
                      <a:pt x="1" y="1228"/>
                      <a:pt x="1736" y="2650"/>
                    </a:cubicBezTo>
                    <a:cubicBezTo>
                      <a:pt x="3495" y="4072"/>
                      <a:pt x="4049" y="6000"/>
                      <a:pt x="4339" y="7662"/>
                    </a:cubicBezTo>
                    <a:cubicBezTo>
                      <a:pt x="4663" y="9485"/>
                      <a:pt x="5548" y="12720"/>
                      <a:pt x="8940" y="12720"/>
                    </a:cubicBezTo>
                    <a:cubicBezTo>
                      <a:pt x="9584" y="12720"/>
                      <a:pt x="10319" y="12603"/>
                      <a:pt x="11158" y="12337"/>
                    </a:cubicBezTo>
                    <a:cubicBezTo>
                      <a:pt x="11158" y="12337"/>
                      <a:pt x="13423" y="10915"/>
                      <a:pt x="11255" y="7397"/>
                    </a:cubicBezTo>
                    <a:cubicBezTo>
                      <a:pt x="9062" y="3903"/>
                      <a:pt x="8435" y="6289"/>
                      <a:pt x="6435" y="2867"/>
                    </a:cubicBezTo>
                    <a:cubicBezTo>
                      <a:pt x="5011" y="414"/>
                      <a:pt x="3575" y="0"/>
                      <a:pt x="2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7990400" y="3349025"/>
                <a:ext cx="306075" cy="457875"/>
              </a:xfrm>
              <a:custGeom>
                <a:avLst/>
                <a:gdLst/>
                <a:ahLst/>
                <a:cxnLst/>
                <a:rect l="l" t="t" r="r" b="b"/>
                <a:pathLst>
                  <a:path w="12243" h="18315" fill="none" extrusionOk="0">
                    <a:moveTo>
                      <a:pt x="11013" y="18315"/>
                    </a:moveTo>
                    <a:cubicBezTo>
                      <a:pt x="11013" y="18315"/>
                      <a:pt x="12242" y="10459"/>
                      <a:pt x="1" y="1"/>
                    </a:cubicBezTo>
                  </a:path>
                </a:pathLst>
              </a:custGeom>
              <a:noFill/>
              <a:ln w="54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8316925" y="3477350"/>
                <a:ext cx="244625" cy="189775"/>
              </a:xfrm>
              <a:custGeom>
                <a:avLst/>
                <a:gdLst/>
                <a:ahLst/>
                <a:cxnLst/>
                <a:rect l="l" t="t" r="r" b="b"/>
                <a:pathLst>
                  <a:path w="9785" h="7591" extrusionOk="0">
                    <a:moveTo>
                      <a:pt x="7878" y="0"/>
                    </a:moveTo>
                    <a:cubicBezTo>
                      <a:pt x="7262" y="0"/>
                      <a:pt x="6428" y="283"/>
                      <a:pt x="5447" y="1446"/>
                    </a:cubicBezTo>
                    <a:cubicBezTo>
                      <a:pt x="3760" y="3446"/>
                      <a:pt x="3615" y="1856"/>
                      <a:pt x="1808" y="3832"/>
                    </a:cubicBezTo>
                    <a:cubicBezTo>
                      <a:pt x="1" y="5832"/>
                      <a:pt x="1302" y="7037"/>
                      <a:pt x="1302" y="7037"/>
                    </a:cubicBezTo>
                    <a:cubicBezTo>
                      <a:pt x="2047" y="7429"/>
                      <a:pt x="2686" y="7591"/>
                      <a:pt x="3233" y="7591"/>
                    </a:cubicBezTo>
                    <a:cubicBezTo>
                      <a:pt x="5040" y="7591"/>
                      <a:pt x="5854" y="5831"/>
                      <a:pt x="6242" y="4796"/>
                    </a:cubicBezTo>
                    <a:cubicBezTo>
                      <a:pt x="6628" y="3760"/>
                      <a:pt x="7206" y="2555"/>
                      <a:pt x="8483" y="1856"/>
                    </a:cubicBezTo>
                    <a:cubicBezTo>
                      <a:pt x="9784" y="1133"/>
                      <a:pt x="8845" y="217"/>
                      <a:pt x="8845" y="217"/>
                    </a:cubicBezTo>
                    <a:cubicBezTo>
                      <a:pt x="8653" y="147"/>
                      <a:pt x="8322" y="0"/>
                      <a:pt x="7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8248850" y="3541800"/>
                <a:ext cx="213900" cy="275350"/>
              </a:xfrm>
              <a:custGeom>
                <a:avLst/>
                <a:gdLst/>
                <a:ahLst/>
                <a:cxnLst/>
                <a:rect l="l" t="t" r="r" b="b"/>
                <a:pathLst>
                  <a:path w="8556" h="11014" fill="none" extrusionOk="0">
                    <a:moveTo>
                      <a:pt x="868" y="11013"/>
                    </a:moveTo>
                    <a:cubicBezTo>
                      <a:pt x="868" y="11013"/>
                      <a:pt x="1" y="5519"/>
                      <a:pt x="8555"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8219925" y="3311075"/>
                <a:ext cx="139200" cy="254275"/>
              </a:xfrm>
              <a:custGeom>
                <a:avLst/>
                <a:gdLst/>
                <a:ahLst/>
                <a:cxnLst/>
                <a:rect l="l" t="t" r="r" b="b"/>
                <a:pathLst>
                  <a:path w="5568" h="10171" extrusionOk="0">
                    <a:moveTo>
                      <a:pt x="3118" y="0"/>
                    </a:moveTo>
                    <a:cubicBezTo>
                      <a:pt x="2972" y="0"/>
                      <a:pt x="1833" y="43"/>
                      <a:pt x="2194" y="1374"/>
                    </a:cubicBezTo>
                    <a:cubicBezTo>
                      <a:pt x="2555" y="2820"/>
                      <a:pt x="2097" y="4049"/>
                      <a:pt x="1616" y="5061"/>
                    </a:cubicBezTo>
                    <a:cubicBezTo>
                      <a:pt x="989" y="6338"/>
                      <a:pt x="1" y="9013"/>
                      <a:pt x="3423" y="10170"/>
                    </a:cubicBezTo>
                    <a:cubicBezTo>
                      <a:pt x="3423" y="10170"/>
                      <a:pt x="3435" y="10170"/>
                      <a:pt x="3456" y="10170"/>
                    </a:cubicBezTo>
                    <a:cubicBezTo>
                      <a:pt x="3701" y="10170"/>
                      <a:pt x="5198" y="10069"/>
                      <a:pt x="5375" y="7591"/>
                    </a:cubicBezTo>
                    <a:cubicBezTo>
                      <a:pt x="5568" y="4892"/>
                      <a:pt x="4314" y="5904"/>
                      <a:pt x="4580" y="3302"/>
                    </a:cubicBezTo>
                    <a:cubicBezTo>
                      <a:pt x="4869" y="699"/>
                      <a:pt x="3567" y="241"/>
                      <a:pt x="3134" y="0"/>
                    </a:cubicBezTo>
                    <a:cubicBezTo>
                      <a:pt x="3134" y="0"/>
                      <a:pt x="3128"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8265125" y="3342400"/>
                <a:ext cx="48225" cy="459075"/>
              </a:xfrm>
              <a:custGeom>
                <a:avLst/>
                <a:gdLst/>
                <a:ahLst/>
                <a:cxnLst/>
                <a:rect l="l" t="t" r="r" b="b"/>
                <a:pathLst>
                  <a:path w="1929" h="18363" fill="none" extrusionOk="0">
                    <a:moveTo>
                      <a:pt x="0" y="18363"/>
                    </a:moveTo>
                    <a:cubicBezTo>
                      <a:pt x="0" y="18363"/>
                      <a:pt x="1928" y="11447"/>
                      <a:pt x="1422"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8174750" y="3794825"/>
                <a:ext cx="180750" cy="309675"/>
              </a:xfrm>
              <a:custGeom>
                <a:avLst/>
                <a:gdLst/>
                <a:ahLst/>
                <a:cxnLst/>
                <a:rect l="l" t="t" r="r" b="b"/>
                <a:pathLst>
                  <a:path w="7230" h="12387" extrusionOk="0">
                    <a:moveTo>
                      <a:pt x="2868" y="1"/>
                    </a:moveTo>
                    <a:lnTo>
                      <a:pt x="3182" y="772"/>
                    </a:lnTo>
                    <a:cubicBezTo>
                      <a:pt x="3254" y="965"/>
                      <a:pt x="3302" y="1157"/>
                      <a:pt x="3326" y="1374"/>
                    </a:cubicBezTo>
                    <a:lnTo>
                      <a:pt x="3423" y="2121"/>
                    </a:lnTo>
                    <a:cubicBezTo>
                      <a:pt x="1" y="4868"/>
                      <a:pt x="362" y="12387"/>
                      <a:pt x="362" y="12387"/>
                    </a:cubicBezTo>
                    <a:lnTo>
                      <a:pt x="6868" y="12387"/>
                    </a:lnTo>
                    <a:cubicBezTo>
                      <a:pt x="6868" y="12387"/>
                      <a:pt x="7230" y="4868"/>
                      <a:pt x="3808" y="2121"/>
                    </a:cubicBezTo>
                    <a:lnTo>
                      <a:pt x="3904" y="1374"/>
                    </a:lnTo>
                    <a:cubicBezTo>
                      <a:pt x="3929" y="1157"/>
                      <a:pt x="3977" y="965"/>
                      <a:pt x="4049" y="772"/>
                    </a:cubicBezTo>
                    <a:lnTo>
                      <a:pt x="43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3" name="Google Shape;4803;p72"/>
            <p:cNvSpPr/>
            <p:nvPr/>
          </p:nvSpPr>
          <p:spPr>
            <a:xfrm>
              <a:off x="7243575" y="4179575"/>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6642350" y="4339800"/>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5" name="Google Shape;4805;p7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730"/>
                                        </p:tgtEl>
                                        <p:attrNameLst>
                                          <p:attrName>style.visibility</p:attrName>
                                        </p:attrNameLst>
                                      </p:cBhvr>
                                      <p:to>
                                        <p:strVal val="visible"/>
                                      </p:to>
                                    </p:set>
                                    <p:animEffect transition="in" filter="fade">
                                      <p:cBhvr>
                                        <p:cTn id="7" dur="1000"/>
                                        <p:tgtEl>
                                          <p:spTgt spid="473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729"/>
                                        </p:tgtEl>
                                        <p:attrNameLst>
                                          <p:attrName>style.visibility</p:attrName>
                                        </p:attrNameLst>
                                      </p:cBhvr>
                                      <p:to>
                                        <p:strVal val="visible"/>
                                      </p:to>
                                    </p:set>
                                    <p:animEffect transition="in" filter="fade">
                                      <p:cBhvr>
                                        <p:cTn id="11" dur="1000"/>
                                        <p:tgtEl>
                                          <p:spTgt spid="4729"/>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731"/>
                                        </p:tgtEl>
                                        <p:attrNameLst>
                                          <p:attrName>style.visibility</p:attrName>
                                        </p:attrNameLst>
                                      </p:cBhvr>
                                      <p:to>
                                        <p:strVal val="visible"/>
                                      </p:to>
                                    </p:set>
                                    <p:animEffect transition="in" filter="fade">
                                      <p:cBhvr>
                                        <p:cTn id="15" dur="1000"/>
                                        <p:tgtEl>
                                          <p:spTgt spid="47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12"/>
        <p:cNvGrpSpPr/>
        <p:nvPr/>
      </p:nvGrpSpPr>
      <p:grpSpPr>
        <a:xfrm>
          <a:off x="0" y="0"/>
          <a:ext cx="0" cy="0"/>
          <a:chOff x="0" y="0"/>
          <a:chExt cx="0" cy="0"/>
        </a:xfrm>
      </p:grpSpPr>
      <p:grpSp>
        <p:nvGrpSpPr>
          <p:cNvPr id="4813" name="Google Shape;4813;p73"/>
          <p:cNvGrpSpPr/>
          <p:nvPr/>
        </p:nvGrpSpPr>
        <p:grpSpPr>
          <a:xfrm>
            <a:off x="2777168" y="839800"/>
            <a:ext cx="3589284" cy="2294657"/>
            <a:chOff x="2609018" y="535000"/>
            <a:chExt cx="3589284" cy="2294657"/>
          </a:xfrm>
        </p:grpSpPr>
        <p:sp>
          <p:nvSpPr>
            <p:cNvPr id="4814" name="Google Shape;4814;p73"/>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6" name="Google Shape;4816;p73"/>
            <p:cNvGrpSpPr/>
            <p:nvPr/>
          </p:nvGrpSpPr>
          <p:grpSpPr>
            <a:xfrm>
              <a:off x="2609018" y="535000"/>
              <a:ext cx="3589284" cy="2294657"/>
              <a:chOff x="2609018" y="535000"/>
              <a:chExt cx="3589284" cy="2294657"/>
            </a:xfrm>
          </p:grpSpPr>
          <p:sp>
            <p:nvSpPr>
              <p:cNvPr id="4817" name="Google Shape;4817;p73"/>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
        <p:nvSpPr>
          <p:cNvPr id="4820" name="Google Shape;4820;p73"/>
          <p:cNvSpPr/>
          <p:nvPr/>
        </p:nvSpPr>
        <p:spPr>
          <a:xfrm>
            <a:off x="3147313" y="2004513"/>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txBox="1">
            <a:spLocks noGrp="1"/>
          </p:cNvSpPr>
          <p:nvPr>
            <p:ph type="title" idx="2"/>
          </p:nvPr>
        </p:nvSpPr>
        <p:spPr>
          <a:xfrm>
            <a:off x="3147325" y="1228900"/>
            <a:ext cx="2849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822" name="Google Shape;4822;p73"/>
          <p:cNvSpPr txBox="1">
            <a:spLocks noGrp="1"/>
          </p:cNvSpPr>
          <p:nvPr>
            <p:ph type="subTitle" idx="1"/>
          </p:nvPr>
        </p:nvSpPr>
        <p:spPr>
          <a:xfrm>
            <a:off x="3147325" y="3307038"/>
            <a:ext cx="2849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4823" name="Google Shape;4823;p73"/>
          <p:cNvSpPr txBox="1">
            <a:spLocks noGrp="1"/>
          </p:cNvSpPr>
          <p:nvPr>
            <p:ph type="title"/>
          </p:nvPr>
        </p:nvSpPr>
        <p:spPr>
          <a:xfrm>
            <a:off x="3376975" y="2100888"/>
            <a:ext cx="23901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Schools</a:t>
            </a:r>
            <a:endParaRPr/>
          </a:p>
        </p:txBody>
      </p:sp>
      <p:grpSp>
        <p:nvGrpSpPr>
          <p:cNvPr id="4824" name="Google Shape;4824;p73"/>
          <p:cNvGrpSpPr/>
          <p:nvPr/>
        </p:nvGrpSpPr>
        <p:grpSpPr>
          <a:xfrm>
            <a:off x="1542534" y="1381299"/>
            <a:ext cx="1341002" cy="3305251"/>
            <a:chOff x="1542534" y="1381299"/>
            <a:chExt cx="1341002" cy="3305251"/>
          </a:xfrm>
        </p:grpSpPr>
        <p:sp>
          <p:nvSpPr>
            <p:cNvPr id="4825" name="Google Shape;4825;p73"/>
            <p:cNvSpPr/>
            <p:nvPr/>
          </p:nvSpPr>
          <p:spPr>
            <a:xfrm>
              <a:off x="1644675" y="44177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6" name="Google Shape;4826;p73"/>
            <p:cNvGrpSpPr/>
            <p:nvPr/>
          </p:nvGrpSpPr>
          <p:grpSpPr>
            <a:xfrm flipH="1">
              <a:off x="1542534" y="1381299"/>
              <a:ext cx="1341002" cy="3227921"/>
              <a:chOff x="6865535" y="1179352"/>
              <a:chExt cx="1371729" cy="3227921"/>
            </a:xfrm>
          </p:grpSpPr>
          <p:sp>
            <p:nvSpPr>
              <p:cNvPr id="4827" name="Google Shape;4827;p73"/>
              <p:cNvSpPr/>
              <p:nvPr/>
            </p:nvSpPr>
            <p:spPr>
              <a:xfrm>
                <a:off x="6865535" y="1765781"/>
                <a:ext cx="226417" cy="286802"/>
              </a:xfrm>
              <a:custGeom>
                <a:avLst/>
                <a:gdLst/>
                <a:ahLst/>
                <a:cxnLst/>
                <a:rect l="l" t="t" r="r" b="b"/>
                <a:pathLst>
                  <a:path w="3937" h="4987" extrusionOk="0">
                    <a:moveTo>
                      <a:pt x="842" y="0"/>
                    </a:moveTo>
                    <a:cubicBezTo>
                      <a:pt x="834" y="0"/>
                      <a:pt x="827" y="1"/>
                      <a:pt x="820" y="2"/>
                    </a:cubicBezTo>
                    <a:cubicBezTo>
                      <a:pt x="463" y="68"/>
                      <a:pt x="1585" y="1798"/>
                      <a:pt x="1612" y="1838"/>
                    </a:cubicBezTo>
                    <a:cubicBezTo>
                      <a:pt x="1592" y="1819"/>
                      <a:pt x="1344" y="1528"/>
                      <a:pt x="1094" y="1528"/>
                    </a:cubicBezTo>
                    <a:cubicBezTo>
                      <a:pt x="1003" y="1528"/>
                      <a:pt x="913" y="1565"/>
                      <a:pt x="833" y="1666"/>
                    </a:cubicBezTo>
                    <a:cubicBezTo>
                      <a:pt x="635" y="1917"/>
                      <a:pt x="1084" y="2300"/>
                      <a:pt x="1084" y="2300"/>
                    </a:cubicBezTo>
                    <a:cubicBezTo>
                      <a:pt x="1084" y="2300"/>
                      <a:pt x="1065" y="2299"/>
                      <a:pt x="1035" y="2299"/>
                    </a:cubicBezTo>
                    <a:cubicBezTo>
                      <a:pt x="912" y="2299"/>
                      <a:pt x="598" y="2316"/>
                      <a:pt x="503" y="2485"/>
                    </a:cubicBezTo>
                    <a:cubicBezTo>
                      <a:pt x="397" y="2696"/>
                      <a:pt x="687" y="3040"/>
                      <a:pt x="687" y="3040"/>
                    </a:cubicBezTo>
                    <a:cubicBezTo>
                      <a:pt x="687" y="3040"/>
                      <a:pt x="1" y="3172"/>
                      <a:pt x="133" y="3515"/>
                    </a:cubicBezTo>
                    <a:cubicBezTo>
                      <a:pt x="238" y="3753"/>
                      <a:pt x="555" y="3832"/>
                      <a:pt x="727" y="3859"/>
                    </a:cubicBezTo>
                    <a:cubicBezTo>
                      <a:pt x="780" y="3872"/>
                      <a:pt x="820" y="3872"/>
                      <a:pt x="859" y="3872"/>
                    </a:cubicBezTo>
                    <a:cubicBezTo>
                      <a:pt x="859" y="3872"/>
                      <a:pt x="886" y="3925"/>
                      <a:pt x="925" y="3991"/>
                    </a:cubicBezTo>
                    <a:cubicBezTo>
                      <a:pt x="1114" y="4280"/>
                      <a:pt x="1637" y="4987"/>
                      <a:pt x="2313" y="4987"/>
                    </a:cubicBezTo>
                    <a:cubicBezTo>
                      <a:pt x="2347" y="4987"/>
                      <a:pt x="2382" y="4985"/>
                      <a:pt x="2418" y="4981"/>
                    </a:cubicBezTo>
                    <a:cubicBezTo>
                      <a:pt x="3316" y="4902"/>
                      <a:pt x="3672" y="3740"/>
                      <a:pt x="3672" y="3740"/>
                    </a:cubicBezTo>
                    <a:cubicBezTo>
                      <a:pt x="3672" y="3740"/>
                      <a:pt x="3936" y="2168"/>
                      <a:pt x="3580" y="1785"/>
                    </a:cubicBezTo>
                    <a:cubicBezTo>
                      <a:pt x="3473" y="1663"/>
                      <a:pt x="3327" y="1621"/>
                      <a:pt x="3178" y="1621"/>
                    </a:cubicBezTo>
                    <a:cubicBezTo>
                      <a:pt x="2940" y="1621"/>
                      <a:pt x="2695" y="1728"/>
                      <a:pt x="2589" y="1785"/>
                    </a:cubicBezTo>
                    <a:lnTo>
                      <a:pt x="2523" y="1812"/>
                    </a:lnTo>
                    <a:lnTo>
                      <a:pt x="2457" y="1719"/>
                    </a:lnTo>
                    <a:cubicBezTo>
                      <a:pt x="2186" y="1345"/>
                      <a:pt x="1184" y="0"/>
                      <a:pt x="842"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6908092" y="1909901"/>
                <a:ext cx="81319" cy="85402"/>
              </a:xfrm>
              <a:custGeom>
                <a:avLst/>
                <a:gdLst/>
                <a:ahLst/>
                <a:cxnLst/>
                <a:rect l="l" t="t" r="r" b="b"/>
                <a:pathLst>
                  <a:path w="1414" h="1485" extrusionOk="0">
                    <a:moveTo>
                      <a:pt x="811" y="1"/>
                    </a:moveTo>
                    <a:cubicBezTo>
                      <a:pt x="788" y="1"/>
                      <a:pt x="763" y="15"/>
                      <a:pt x="753" y="45"/>
                    </a:cubicBezTo>
                    <a:cubicBezTo>
                      <a:pt x="740" y="72"/>
                      <a:pt x="740" y="85"/>
                      <a:pt x="753" y="111"/>
                    </a:cubicBezTo>
                    <a:cubicBezTo>
                      <a:pt x="753" y="124"/>
                      <a:pt x="766" y="138"/>
                      <a:pt x="779" y="138"/>
                    </a:cubicBezTo>
                    <a:cubicBezTo>
                      <a:pt x="912" y="190"/>
                      <a:pt x="1044" y="256"/>
                      <a:pt x="1162" y="349"/>
                    </a:cubicBezTo>
                    <a:cubicBezTo>
                      <a:pt x="1202" y="375"/>
                      <a:pt x="1228" y="415"/>
                      <a:pt x="1255" y="455"/>
                    </a:cubicBezTo>
                    <a:cubicBezTo>
                      <a:pt x="1255" y="468"/>
                      <a:pt x="1255" y="481"/>
                      <a:pt x="1228" y="507"/>
                    </a:cubicBezTo>
                    <a:cubicBezTo>
                      <a:pt x="1147" y="589"/>
                      <a:pt x="961" y="612"/>
                      <a:pt x="785" y="612"/>
                    </a:cubicBezTo>
                    <a:cubicBezTo>
                      <a:pt x="649" y="612"/>
                      <a:pt x="519" y="598"/>
                      <a:pt x="449" y="587"/>
                    </a:cubicBezTo>
                    <a:cubicBezTo>
                      <a:pt x="442" y="584"/>
                      <a:pt x="435" y="583"/>
                      <a:pt x="428" y="583"/>
                    </a:cubicBezTo>
                    <a:cubicBezTo>
                      <a:pt x="397" y="583"/>
                      <a:pt x="370" y="607"/>
                      <a:pt x="370" y="639"/>
                    </a:cubicBezTo>
                    <a:cubicBezTo>
                      <a:pt x="357" y="666"/>
                      <a:pt x="370" y="706"/>
                      <a:pt x="410" y="719"/>
                    </a:cubicBezTo>
                    <a:cubicBezTo>
                      <a:pt x="608" y="798"/>
                      <a:pt x="779" y="943"/>
                      <a:pt x="872" y="1141"/>
                    </a:cubicBezTo>
                    <a:cubicBezTo>
                      <a:pt x="872" y="1181"/>
                      <a:pt x="872" y="1207"/>
                      <a:pt x="845" y="1234"/>
                    </a:cubicBezTo>
                    <a:cubicBezTo>
                      <a:pt x="753" y="1326"/>
                      <a:pt x="304" y="1353"/>
                      <a:pt x="40" y="1353"/>
                    </a:cubicBezTo>
                    <a:cubicBezTo>
                      <a:pt x="27" y="1353"/>
                      <a:pt x="13" y="1353"/>
                      <a:pt x="0" y="1366"/>
                    </a:cubicBezTo>
                    <a:cubicBezTo>
                      <a:pt x="40" y="1366"/>
                      <a:pt x="93" y="1366"/>
                      <a:pt x="132" y="1379"/>
                    </a:cubicBezTo>
                    <a:cubicBezTo>
                      <a:pt x="132" y="1379"/>
                      <a:pt x="159" y="1419"/>
                      <a:pt x="198" y="1485"/>
                    </a:cubicBezTo>
                    <a:cubicBezTo>
                      <a:pt x="396" y="1485"/>
                      <a:pt x="595" y="1458"/>
                      <a:pt x="779" y="1419"/>
                    </a:cubicBezTo>
                    <a:cubicBezTo>
                      <a:pt x="845" y="1392"/>
                      <a:pt x="898" y="1366"/>
                      <a:pt x="951" y="1326"/>
                    </a:cubicBezTo>
                    <a:cubicBezTo>
                      <a:pt x="1004" y="1273"/>
                      <a:pt x="1017" y="1194"/>
                      <a:pt x="1004" y="1115"/>
                    </a:cubicBezTo>
                    <a:cubicBezTo>
                      <a:pt x="951" y="970"/>
                      <a:pt x="859" y="838"/>
                      <a:pt x="727" y="745"/>
                    </a:cubicBezTo>
                    <a:lnTo>
                      <a:pt x="727" y="745"/>
                    </a:lnTo>
                    <a:cubicBezTo>
                      <a:pt x="760" y="747"/>
                      <a:pt x="794" y="748"/>
                      <a:pt x="828" y="748"/>
                    </a:cubicBezTo>
                    <a:cubicBezTo>
                      <a:pt x="1023" y="748"/>
                      <a:pt x="1224" y="712"/>
                      <a:pt x="1347" y="600"/>
                    </a:cubicBezTo>
                    <a:cubicBezTo>
                      <a:pt x="1387" y="547"/>
                      <a:pt x="1413" y="494"/>
                      <a:pt x="1400" y="428"/>
                    </a:cubicBezTo>
                    <a:cubicBezTo>
                      <a:pt x="1387" y="402"/>
                      <a:pt x="1374" y="362"/>
                      <a:pt x="1361" y="336"/>
                    </a:cubicBezTo>
                    <a:cubicBezTo>
                      <a:pt x="1321" y="296"/>
                      <a:pt x="1281" y="243"/>
                      <a:pt x="1228" y="217"/>
                    </a:cubicBezTo>
                    <a:cubicBezTo>
                      <a:pt x="1110" y="124"/>
                      <a:pt x="978" y="58"/>
                      <a:pt x="832" y="6"/>
                    </a:cubicBezTo>
                    <a:cubicBezTo>
                      <a:pt x="826" y="2"/>
                      <a:pt x="818" y="1"/>
                      <a:pt x="811"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6953640" y="1893626"/>
                <a:ext cx="44858" cy="31055"/>
              </a:xfrm>
              <a:custGeom>
                <a:avLst/>
                <a:gdLst/>
                <a:ahLst/>
                <a:cxnLst/>
                <a:rect l="l" t="t" r="r" b="b"/>
                <a:pathLst>
                  <a:path w="780" h="540" extrusionOk="0">
                    <a:moveTo>
                      <a:pt x="661" y="1"/>
                    </a:moveTo>
                    <a:cubicBezTo>
                      <a:pt x="644" y="1"/>
                      <a:pt x="625" y="8"/>
                      <a:pt x="608" y="24"/>
                    </a:cubicBezTo>
                    <a:cubicBezTo>
                      <a:pt x="582" y="38"/>
                      <a:pt x="582" y="77"/>
                      <a:pt x="595" y="104"/>
                    </a:cubicBezTo>
                    <a:cubicBezTo>
                      <a:pt x="621" y="170"/>
                      <a:pt x="635" y="249"/>
                      <a:pt x="635" y="315"/>
                    </a:cubicBezTo>
                    <a:cubicBezTo>
                      <a:pt x="635" y="355"/>
                      <a:pt x="621" y="381"/>
                      <a:pt x="595" y="394"/>
                    </a:cubicBezTo>
                    <a:cubicBezTo>
                      <a:pt x="555" y="407"/>
                      <a:pt x="516" y="407"/>
                      <a:pt x="476" y="407"/>
                    </a:cubicBezTo>
                    <a:cubicBezTo>
                      <a:pt x="304" y="381"/>
                      <a:pt x="159" y="355"/>
                      <a:pt x="1" y="302"/>
                    </a:cubicBezTo>
                    <a:lnTo>
                      <a:pt x="1" y="302"/>
                    </a:lnTo>
                    <a:cubicBezTo>
                      <a:pt x="14" y="315"/>
                      <a:pt x="14" y="328"/>
                      <a:pt x="27" y="328"/>
                    </a:cubicBezTo>
                    <a:cubicBezTo>
                      <a:pt x="172" y="381"/>
                      <a:pt x="304" y="447"/>
                      <a:pt x="423" y="539"/>
                    </a:cubicBezTo>
                    <a:lnTo>
                      <a:pt x="463" y="539"/>
                    </a:lnTo>
                    <a:cubicBezTo>
                      <a:pt x="516" y="539"/>
                      <a:pt x="555" y="539"/>
                      <a:pt x="608" y="526"/>
                    </a:cubicBezTo>
                    <a:cubicBezTo>
                      <a:pt x="621" y="526"/>
                      <a:pt x="635" y="513"/>
                      <a:pt x="648" y="513"/>
                    </a:cubicBezTo>
                    <a:cubicBezTo>
                      <a:pt x="714" y="473"/>
                      <a:pt x="767" y="407"/>
                      <a:pt x="780" y="341"/>
                    </a:cubicBezTo>
                    <a:cubicBezTo>
                      <a:pt x="780" y="236"/>
                      <a:pt x="767" y="130"/>
                      <a:pt x="714" y="38"/>
                    </a:cubicBezTo>
                    <a:cubicBezTo>
                      <a:pt x="706" y="15"/>
                      <a:pt x="685" y="1"/>
                      <a:pt x="661"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6984005" y="1864641"/>
                <a:ext cx="78329" cy="60328"/>
              </a:xfrm>
              <a:custGeom>
                <a:avLst/>
                <a:gdLst/>
                <a:ahLst/>
                <a:cxnLst/>
                <a:rect l="l" t="t" r="r" b="b"/>
                <a:pathLst>
                  <a:path w="1362" h="1049" extrusionOk="0">
                    <a:moveTo>
                      <a:pt x="410" y="0"/>
                    </a:moveTo>
                    <a:cubicBezTo>
                      <a:pt x="252" y="185"/>
                      <a:pt x="1" y="542"/>
                      <a:pt x="186" y="859"/>
                    </a:cubicBezTo>
                    <a:cubicBezTo>
                      <a:pt x="225" y="951"/>
                      <a:pt x="318" y="1017"/>
                      <a:pt x="410" y="1043"/>
                    </a:cubicBezTo>
                    <a:cubicBezTo>
                      <a:pt x="447" y="1047"/>
                      <a:pt x="482" y="1048"/>
                      <a:pt x="517" y="1048"/>
                    </a:cubicBezTo>
                    <a:cubicBezTo>
                      <a:pt x="622" y="1048"/>
                      <a:pt x="721" y="1034"/>
                      <a:pt x="820" y="1004"/>
                    </a:cubicBezTo>
                    <a:cubicBezTo>
                      <a:pt x="991" y="938"/>
                      <a:pt x="1163" y="859"/>
                      <a:pt x="1322" y="766"/>
                    </a:cubicBezTo>
                    <a:cubicBezTo>
                      <a:pt x="1348" y="740"/>
                      <a:pt x="1361" y="700"/>
                      <a:pt x="1335" y="660"/>
                    </a:cubicBezTo>
                    <a:cubicBezTo>
                      <a:pt x="1318" y="644"/>
                      <a:pt x="1297" y="633"/>
                      <a:pt x="1277" y="633"/>
                    </a:cubicBezTo>
                    <a:cubicBezTo>
                      <a:pt x="1264" y="633"/>
                      <a:pt x="1252" y="637"/>
                      <a:pt x="1242" y="647"/>
                    </a:cubicBezTo>
                    <a:cubicBezTo>
                      <a:pt x="1124" y="730"/>
                      <a:pt x="772" y="919"/>
                      <a:pt x="529" y="919"/>
                    </a:cubicBezTo>
                    <a:cubicBezTo>
                      <a:pt x="501" y="919"/>
                      <a:pt x="474" y="917"/>
                      <a:pt x="450" y="911"/>
                    </a:cubicBezTo>
                    <a:cubicBezTo>
                      <a:pt x="384" y="885"/>
                      <a:pt x="331" y="859"/>
                      <a:pt x="305" y="793"/>
                    </a:cubicBezTo>
                    <a:cubicBezTo>
                      <a:pt x="159" y="542"/>
                      <a:pt x="397" y="225"/>
                      <a:pt x="529" y="66"/>
                    </a:cubicBezTo>
                    <a:lnTo>
                      <a:pt x="529" y="66"/>
                    </a:lnTo>
                    <a:lnTo>
                      <a:pt x="476" y="93"/>
                    </a:lnTo>
                    <a:lnTo>
                      <a:pt x="410" y="0"/>
                    </a:ln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6988606" y="1924566"/>
                <a:ext cx="46353" cy="90981"/>
              </a:xfrm>
              <a:custGeom>
                <a:avLst/>
                <a:gdLst/>
                <a:ahLst/>
                <a:cxnLst/>
                <a:rect l="l" t="t" r="r" b="b"/>
                <a:pathLst>
                  <a:path w="806" h="1582" extrusionOk="0">
                    <a:moveTo>
                      <a:pt x="81" y="0"/>
                    </a:moveTo>
                    <a:cubicBezTo>
                      <a:pt x="58" y="0"/>
                      <a:pt x="35" y="12"/>
                      <a:pt x="27" y="28"/>
                    </a:cubicBezTo>
                    <a:cubicBezTo>
                      <a:pt x="0" y="54"/>
                      <a:pt x="13" y="107"/>
                      <a:pt x="40" y="120"/>
                    </a:cubicBezTo>
                    <a:cubicBezTo>
                      <a:pt x="40" y="134"/>
                      <a:pt x="594" y="517"/>
                      <a:pt x="647" y="966"/>
                    </a:cubicBezTo>
                    <a:cubicBezTo>
                      <a:pt x="660" y="1150"/>
                      <a:pt x="594" y="1335"/>
                      <a:pt x="462" y="1467"/>
                    </a:cubicBezTo>
                    <a:cubicBezTo>
                      <a:pt x="436" y="1494"/>
                      <a:pt x="436" y="1533"/>
                      <a:pt x="462" y="1560"/>
                    </a:cubicBezTo>
                    <a:cubicBezTo>
                      <a:pt x="478" y="1575"/>
                      <a:pt x="493" y="1582"/>
                      <a:pt x="509" y="1582"/>
                    </a:cubicBezTo>
                    <a:cubicBezTo>
                      <a:pt x="520" y="1582"/>
                      <a:pt x="531" y="1579"/>
                      <a:pt x="542" y="1573"/>
                    </a:cubicBezTo>
                    <a:cubicBezTo>
                      <a:pt x="542" y="1573"/>
                      <a:pt x="555" y="1573"/>
                      <a:pt x="568" y="1560"/>
                    </a:cubicBezTo>
                    <a:cubicBezTo>
                      <a:pt x="727" y="1401"/>
                      <a:pt x="806" y="1177"/>
                      <a:pt x="779" y="952"/>
                    </a:cubicBezTo>
                    <a:cubicBezTo>
                      <a:pt x="727" y="437"/>
                      <a:pt x="145" y="28"/>
                      <a:pt x="119" y="15"/>
                    </a:cubicBezTo>
                    <a:cubicBezTo>
                      <a:pt x="109" y="5"/>
                      <a:pt x="95" y="0"/>
                      <a:pt x="81" y="0"/>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6993897" y="1688430"/>
                <a:ext cx="709443" cy="555432"/>
              </a:xfrm>
              <a:custGeom>
                <a:avLst/>
                <a:gdLst/>
                <a:ahLst/>
                <a:cxnLst/>
                <a:rect l="l" t="t" r="r" b="b"/>
                <a:pathLst>
                  <a:path w="12336" h="9658" extrusionOk="0">
                    <a:moveTo>
                      <a:pt x="9074" y="0"/>
                    </a:moveTo>
                    <a:lnTo>
                      <a:pt x="8374" y="1783"/>
                    </a:lnTo>
                    <a:cubicBezTo>
                      <a:pt x="8268" y="2074"/>
                      <a:pt x="8162" y="2377"/>
                      <a:pt x="8043" y="2668"/>
                    </a:cubicBezTo>
                    <a:cubicBezTo>
                      <a:pt x="7938" y="2959"/>
                      <a:pt x="7832" y="3262"/>
                      <a:pt x="7713" y="3553"/>
                    </a:cubicBezTo>
                    <a:cubicBezTo>
                      <a:pt x="7608" y="3843"/>
                      <a:pt x="7502" y="4134"/>
                      <a:pt x="7383" y="4424"/>
                    </a:cubicBezTo>
                    <a:cubicBezTo>
                      <a:pt x="7277" y="4715"/>
                      <a:pt x="7159" y="4992"/>
                      <a:pt x="7040" y="5270"/>
                    </a:cubicBezTo>
                    <a:cubicBezTo>
                      <a:pt x="6921" y="5547"/>
                      <a:pt x="6815" y="5824"/>
                      <a:pt x="6696" y="6062"/>
                    </a:cubicBezTo>
                    <a:cubicBezTo>
                      <a:pt x="6630" y="6181"/>
                      <a:pt x="6577" y="6287"/>
                      <a:pt x="6525" y="6379"/>
                    </a:cubicBezTo>
                    <a:lnTo>
                      <a:pt x="6498" y="6432"/>
                    </a:lnTo>
                    <a:lnTo>
                      <a:pt x="6485" y="6458"/>
                    </a:lnTo>
                    <a:lnTo>
                      <a:pt x="6485" y="6471"/>
                    </a:lnTo>
                    <a:lnTo>
                      <a:pt x="6485" y="6498"/>
                    </a:lnTo>
                    <a:lnTo>
                      <a:pt x="6485" y="6524"/>
                    </a:lnTo>
                    <a:cubicBezTo>
                      <a:pt x="6485" y="6537"/>
                      <a:pt x="6459" y="6551"/>
                      <a:pt x="6419" y="6564"/>
                    </a:cubicBezTo>
                    <a:cubicBezTo>
                      <a:pt x="6318" y="6604"/>
                      <a:pt x="6210" y="6621"/>
                      <a:pt x="6099" y="6621"/>
                    </a:cubicBezTo>
                    <a:cubicBezTo>
                      <a:pt x="6065" y="6621"/>
                      <a:pt x="6031" y="6620"/>
                      <a:pt x="5996" y="6617"/>
                    </a:cubicBezTo>
                    <a:cubicBezTo>
                      <a:pt x="5759" y="6604"/>
                      <a:pt x="5534" y="6564"/>
                      <a:pt x="5310" y="6498"/>
                    </a:cubicBezTo>
                    <a:cubicBezTo>
                      <a:pt x="5046" y="6432"/>
                      <a:pt x="4795" y="6353"/>
                      <a:pt x="4544" y="6260"/>
                    </a:cubicBezTo>
                    <a:cubicBezTo>
                      <a:pt x="3989" y="6049"/>
                      <a:pt x="3461" y="5798"/>
                      <a:pt x="2946" y="5521"/>
                    </a:cubicBezTo>
                    <a:cubicBezTo>
                      <a:pt x="2404" y="5243"/>
                      <a:pt x="2021" y="5019"/>
                      <a:pt x="1493" y="4702"/>
                    </a:cubicBezTo>
                    <a:cubicBezTo>
                      <a:pt x="1321" y="5481"/>
                      <a:pt x="753" y="6115"/>
                      <a:pt x="1" y="6379"/>
                    </a:cubicBezTo>
                    <a:cubicBezTo>
                      <a:pt x="502" y="6841"/>
                      <a:pt x="1031" y="7277"/>
                      <a:pt x="1585" y="7673"/>
                    </a:cubicBezTo>
                    <a:cubicBezTo>
                      <a:pt x="2153" y="8096"/>
                      <a:pt x="2761" y="8466"/>
                      <a:pt x="3381" y="8796"/>
                    </a:cubicBezTo>
                    <a:cubicBezTo>
                      <a:pt x="3712" y="8967"/>
                      <a:pt x="4055" y="9126"/>
                      <a:pt x="4412" y="9258"/>
                    </a:cubicBezTo>
                    <a:cubicBezTo>
                      <a:pt x="4795" y="9403"/>
                      <a:pt x="5191" y="9522"/>
                      <a:pt x="5600" y="9588"/>
                    </a:cubicBezTo>
                    <a:cubicBezTo>
                      <a:pt x="5838" y="9628"/>
                      <a:pt x="6062" y="9654"/>
                      <a:pt x="6300" y="9654"/>
                    </a:cubicBezTo>
                    <a:cubicBezTo>
                      <a:pt x="6345" y="9656"/>
                      <a:pt x="6391" y="9658"/>
                      <a:pt x="6436" y="9658"/>
                    </a:cubicBezTo>
                    <a:cubicBezTo>
                      <a:pt x="6655" y="9658"/>
                      <a:pt x="6874" y="9632"/>
                      <a:pt x="7093" y="9588"/>
                    </a:cubicBezTo>
                    <a:cubicBezTo>
                      <a:pt x="7383" y="9535"/>
                      <a:pt x="7674" y="9443"/>
                      <a:pt x="7938" y="9311"/>
                    </a:cubicBezTo>
                    <a:cubicBezTo>
                      <a:pt x="8228" y="9166"/>
                      <a:pt x="8479" y="8981"/>
                      <a:pt x="8717" y="8769"/>
                    </a:cubicBezTo>
                    <a:cubicBezTo>
                      <a:pt x="8823" y="8664"/>
                      <a:pt x="8928" y="8558"/>
                      <a:pt x="9034" y="8439"/>
                    </a:cubicBezTo>
                    <a:lnTo>
                      <a:pt x="9100" y="8360"/>
                    </a:lnTo>
                    <a:lnTo>
                      <a:pt x="9153" y="8281"/>
                    </a:lnTo>
                    <a:lnTo>
                      <a:pt x="9206" y="8201"/>
                    </a:lnTo>
                    <a:lnTo>
                      <a:pt x="9258" y="8135"/>
                    </a:lnTo>
                    <a:cubicBezTo>
                      <a:pt x="9377" y="7951"/>
                      <a:pt x="9483" y="7779"/>
                      <a:pt x="9589" y="7620"/>
                    </a:cubicBezTo>
                    <a:cubicBezTo>
                      <a:pt x="9773" y="7290"/>
                      <a:pt x="9932" y="6986"/>
                      <a:pt x="10090" y="6670"/>
                    </a:cubicBezTo>
                    <a:cubicBezTo>
                      <a:pt x="10249" y="6366"/>
                      <a:pt x="10381" y="6062"/>
                      <a:pt x="10526" y="5758"/>
                    </a:cubicBezTo>
                    <a:cubicBezTo>
                      <a:pt x="10658" y="5441"/>
                      <a:pt x="10804" y="5138"/>
                      <a:pt x="10922" y="4834"/>
                    </a:cubicBezTo>
                    <a:cubicBezTo>
                      <a:pt x="11054" y="4530"/>
                      <a:pt x="11187" y="4226"/>
                      <a:pt x="11305" y="3923"/>
                    </a:cubicBezTo>
                    <a:cubicBezTo>
                      <a:pt x="11424" y="3619"/>
                      <a:pt x="11543" y="3315"/>
                      <a:pt x="11662" y="2998"/>
                    </a:cubicBezTo>
                    <a:cubicBezTo>
                      <a:pt x="11781" y="2694"/>
                      <a:pt x="11900" y="2391"/>
                      <a:pt x="12005" y="2087"/>
                    </a:cubicBezTo>
                    <a:lnTo>
                      <a:pt x="12177" y="1625"/>
                    </a:lnTo>
                    <a:lnTo>
                      <a:pt x="12256" y="1387"/>
                    </a:lnTo>
                    <a:cubicBezTo>
                      <a:pt x="12283" y="1308"/>
                      <a:pt x="12309" y="1228"/>
                      <a:pt x="12336" y="1149"/>
                    </a:cubicBezTo>
                    <a:lnTo>
                      <a:pt x="90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7038697" y="1984607"/>
                <a:ext cx="88910" cy="113985"/>
              </a:xfrm>
              <a:custGeom>
                <a:avLst/>
                <a:gdLst/>
                <a:ahLst/>
                <a:cxnLst/>
                <a:rect l="l" t="t" r="r" b="b"/>
                <a:pathLst>
                  <a:path w="1546" h="1982" extrusionOk="0">
                    <a:moveTo>
                      <a:pt x="1454" y="1"/>
                    </a:moveTo>
                    <a:cubicBezTo>
                      <a:pt x="1401" y="1"/>
                      <a:pt x="1361" y="40"/>
                      <a:pt x="1361" y="93"/>
                    </a:cubicBezTo>
                    <a:cubicBezTo>
                      <a:pt x="1361" y="106"/>
                      <a:pt x="1361" y="1467"/>
                      <a:pt x="106" y="1797"/>
                    </a:cubicBezTo>
                    <a:cubicBezTo>
                      <a:pt x="1" y="1823"/>
                      <a:pt x="27" y="1982"/>
                      <a:pt x="133" y="1982"/>
                    </a:cubicBezTo>
                    <a:cubicBezTo>
                      <a:pt x="146" y="1982"/>
                      <a:pt x="146" y="1969"/>
                      <a:pt x="159" y="1969"/>
                    </a:cubicBezTo>
                    <a:cubicBezTo>
                      <a:pt x="1546" y="1599"/>
                      <a:pt x="1546" y="106"/>
                      <a:pt x="1546" y="80"/>
                    </a:cubicBezTo>
                    <a:cubicBezTo>
                      <a:pt x="1546" y="40"/>
                      <a:pt x="1506" y="1"/>
                      <a:pt x="1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7027310" y="2032915"/>
                <a:ext cx="58545" cy="48999"/>
              </a:xfrm>
              <a:custGeom>
                <a:avLst/>
                <a:gdLst/>
                <a:ahLst/>
                <a:cxnLst/>
                <a:rect l="l" t="t" r="r" b="b"/>
                <a:pathLst>
                  <a:path w="1018" h="852" extrusionOk="0">
                    <a:moveTo>
                      <a:pt x="96" y="1"/>
                    </a:moveTo>
                    <a:cubicBezTo>
                      <a:pt x="68" y="1"/>
                      <a:pt x="42" y="11"/>
                      <a:pt x="27" y="32"/>
                    </a:cubicBezTo>
                    <a:cubicBezTo>
                      <a:pt x="1" y="72"/>
                      <a:pt x="1" y="125"/>
                      <a:pt x="40" y="164"/>
                    </a:cubicBezTo>
                    <a:lnTo>
                      <a:pt x="859" y="838"/>
                    </a:lnTo>
                    <a:cubicBezTo>
                      <a:pt x="886" y="838"/>
                      <a:pt x="899" y="851"/>
                      <a:pt x="925" y="851"/>
                    </a:cubicBezTo>
                    <a:cubicBezTo>
                      <a:pt x="952" y="851"/>
                      <a:pt x="978" y="838"/>
                      <a:pt x="991" y="825"/>
                    </a:cubicBezTo>
                    <a:cubicBezTo>
                      <a:pt x="1018" y="785"/>
                      <a:pt x="1018" y="719"/>
                      <a:pt x="978" y="693"/>
                    </a:cubicBezTo>
                    <a:lnTo>
                      <a:pt x="159" y="19"/>
                    </a:lnTo>
                    <a:cubicBezTo>
                      <a:pt x="141" y="7"/>
                      <a:pt x="118"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7072916" y="2005138"/>
                <a:ext cx="20531" cy="18058"/>
              </a:xfrm>
              <a:custGeom>
                <a:avLst/>
                <a:gdLst/>
                <a:ahLst/>
                <a:cxnLst/>
                <a:rect l="l" t="t" r="r" b="b"/>
                <a:pathLst>
                  <a:path w="357" h="314" extrusionOk="0">
                    <a:moveTo>
                      <a:pt x="211" y="0"/>
                    </a:moveTo>
                    <a:cubicBezTo>
                      <a:pt x="66" y="0"/>
                      <a:pt x="0" y="172"/>
                      <a:pt x="93" y="265"/>
                    </a:cubicBezTo>
                    <a:cubicBezTo>
                      <a:pt x="122" y="299"/>
                      <a:pt x="161" y="313"/>
                      <a:pt x="198" y="313"/>
                    </a:cubicBezTo>
                    <a:cubicBezTo>
                      <a:pt x="278" y="313"/>
                      <a:pt x="357" y="248"/>
                      <a:pt x="357" y="159"/>
                    </a:cubicBezTo>
                    <a:cubicBezTo>
                      <a:pt x="357" y="80"/>
                      <a:pt x="291"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7362249" y="2064833"/>
                <a:ext cx="49459" cy="49286"/>
              </a:xfrm>
              <a:custGeom>
                <a:avLst/>
                <a:gdLst/>
                <a:ahLst/>
                <a:cxnLst/>
                <a:rect l="l" t="t" r="r" b="b"/>
                <a:pathLst>
                  <a:path w="860" h="857" extrusionOk="0">
                    <a:moveTo>
                      <a:pt x="88" y="0"/>
                    </a:moveTo>
                    <a:cubicBezTo>
                      <a:pt x="64" y="0"/>
                      <a:pt x="42" y="10"/>
                      <a:pt x="27" y="32"/>
                    </a:cubicBezTo>
                    <a:cubicBezTo>
                      <a:pt x="1" y="72"/>
                      <a:pt x="14" y="138"/>
                      <a:pt x="54" y="164"/>
                    </a:cubicBezTo>
                    <a:cubicBezTo>
                      <a:pt x="291" y="349"/>
                      <a:pt x="503" y="574"/>
                      <a:pt x="688" y="824"/>
                    </a:cubicBezTo>
                    <a:cubicBezTo>
                      <a:pt x="701" y="838"/>
                      <a:pt x="727" y="851"/>
                      <a:pt x="754" y="851"/>
                    </a:cubicBezTo>
                    <a:cubicBezTo>
                      <a:pt x="761" y="855"/>
                      <a:pt x="768" y="856"/>
                      <a:pt x="774" y="856"/>
                    </a:cubicBezTo>
                    <a:cubicBezTo>
                      <a:pt x="788" y="856"/>
                      <a:pt x="797" y="847"/>
                      <a:pt x="806" y="838"/>
                    </a:cubicBezTo>
                    <a:cubicBezTo>
                      <a:pt x="846" y="811"/>
                      <a:pt x="859" y="758"/>
                      <a:pt x="833" y="719"/>
                    </a:cubicBezTo>
                    <a:cubicBezTo>
                      <a:pt x="635" y="455"/>
                      <a:pt x="410" y="217"/>
                      <a:pt x="146" y="19"/>
                    </a:cubicBezTo>
                    <a:cubicBezTo>
                      <a:pt x="128" y="7"/>
                      <a:pt x="108" y="0"/>
                      <a:pt x="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7364549" y="2068744"/>
                <a:ext cx="13745" cy="50379"/>
              </a:xfrm>
              <a:custGeom>
                <a:avLst/>
                <a:gdLst/>
                <a:ahLst/>
                <a:cxnLst/>
                <a:rect l="l" t="t" r="r" b="b"/>
                <a:pathLst>
                  <a:path w="239" h="876" extrusionOk="0">
                    <a:moveTo>
                      <a:pt x="106" y="0"/>
                    </a:moveTo>
                    <a:cubicBezTo>
                      <a:pt x="98" y="0"/>
                      <a:pt x="89" y="1"/>
                      <a:pt x="80" y="4"/>
                    </a:cubicBezTo>
                    <a:cubicBezTo>
                      <a:pt x="27" y="17"/>
                      <a:pt x="0" y="70"/>
                      <a:pt x="27" y="109"/>
                    </a:cubicBezTo>
                    <a:cubicBezTo>
                      <a:pt x="66" y="334"/>
                      <a:pt x="66" y="558"/>
                      <a:pt x="27" y="770"/>
                    </a:cubicBezTo>
                    <a:cubicBezTo>
                      <a:pt x="14" y="823"/>
                      <a:pt x="40" y="862"/>
                      <a:pt x="93" y="875"/>
                    </a:cubicBezTo>
                    <a:lnTo>
                      <a:pt x="106" y="875"/>
                    </a:lnTo>
                    <a:cubicBezTo>
                      <a:pt x="146" y="875"/>
                      <a:pt x="172" y="849"/>
                      <a:pt x="185" y="823"/>
                    </a:cubicBezTo>
                    <a:cubicBezTo>
                      <a:pt x="238" y="572"/>
                      <a:pt x="238" y="307"/>
                      <a:pt x="185" y="57"/>
                    </a:cubicBezTo>
                    <a:cubicBezTo>
                      <a:pt x="174" y="24"/>
                      <a:pt x="146"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7051637" y="4092233"/>
                <a:ext cx="322056" cy="298534"/>
              </a:xfrm>
              <a:custGeom>
                <a:avLst/>
                <a:gdLst/>
                <a:ahLst/>
                <a:cxnLst/>
                <a:rect l="l" t="t" r="r" b="b"/>
                <a:pathLst>
                  <a:path w="5600" h="5191" extrusionOk="0">
                    <a:moveTo>
                      <a:pt x="5019" y="1"/>
                    </a:moveTo>
                    <a:cubicBezTo>
                      <a:pt x="5019" y="1"/>
                      <a:pt x="2127" y="2787"/>
                      <a:pt x="1796" y="3302"/>
                    </a:cubicBezTo>
                    <a:cubicBezTo>
                      <a:pt x="1479" y="3831"/>
                      <a:pt x="0" y="5072"/>
                      <a:pt x="489" y="5138"/>
                    </a:cubicBezTo>
                    <a:cubicBezTo>
                      <a:pt x="674" y="5163"/>
                      <a:pt x="1082" y="5190"/>
                      <a:pt x="1550" y="5190"/>
                    </a:cubicBezTo>
                    <a:cubicBezTo>
                      <a:pt x="2316" y="5190"/>
                      <a:pt x="3242" y="5118"/>
                      <a:pt x="3619" y="4848"/>
                    </a:cubicBezTo>
                    <a:cubicBezTo>
                      <a:pt x="4213" y="4412"/>
                      <a:pt x="5019" y="3131"/>
                      <a:pt x="5019" y="3131"/>
                    </a:cubicBezTo>
                    <a:lnTo>
                      <a:pt x="5230" y="4544"/>
                    </a:lnTo>
                    <a:lnTo>
                      <a:pt x="5587" y="4544"/>
                    </a:lnTo>
                    <a:cubicBezTo>
                      <a:pt x="5573" y="4029"/>
                      <a:pt x="5547" y="1493"/>
                      <a:pt x="5573" y="978"/>
                    </a:cubicBezTo>
                    <a:cubicBezTo>
                      <a:pt x="5600" y="463"/>
                      <a:pt x="5019"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7130598" y="4013272"/>
                <a:ext cx="229465" cy="302388"/>
              </a:xfrm>
              <a:custGeom>
                <a:avLst/>
                <a:gdLst/>
                <a:ahLst/>
                <a:cxnLst/>
                <a:rect l="l" t="t" r="r" b="b"/>
                <a:pathLst>
                  <a:path w="3990" h="5258" extrusionOk="0">
                    <a:moveTo>
                      <a:pt x="1850" y="0"/>
                    </a:moveTo>
                    <a:cubicBezTo>
                      <a:pt x="1850" y="0"/>
                      <a:pt x="1797" y="1242"/>
                      <a:pt x="1704" y="1744"/>
                    </a:cubicBezTo>
                    <a:cubicBezTo>
                      <a:pt x="1612" y="2311"/>
                      <a:pt x="1440" y="2866"/>
                      <a:pt x="1216" y="3381"/>
                    </a:cubicBezTo>
                    <a:cubicBezTo>
                      <a:pt x="938" y="3975"/>
                      <a:pt x="1" y="5085"/>
                      <a:pt x="318" y="5230"/>
                    </a:cubicBezTo>
                    <a:cubicBezTo>
                      <a:pt x="356" y="5248"/>
                      <a:pt x="404" y="5257"/>
                      <a:pt x="461" y="5257"/>
                    </a:cubicBezTo>
                    <a:cubicBezTo>
                      <a:pt x="891" y="5257"/>
                      <a:pt x="1791" y="4756"/>
                      <a:pt x="2246" y="4266"/>
                    </a:cubicBezTo>
                    <a:cubicBezTo>
                      <a:pt x="2827" y="3606"/>
                      <a:pt x="3434" y="2734"/>
                      <a:pt x="3606" y="2179"/>
                    </a:cubicBezTo>
                    <a:cubicBezTo>
                      <a:pt x="3699" y="1876"/>
                      <a:pt x="3699" y="1559"/>
                      <a:pt x="3606" y="1255"/>
                    </a:cubicBezTo>
                    <a:lnTo>
                      <a:pt x="3989" y="119"/>
                    </a:lnTo>
                    <a:lnTo>
                      <a:pt x="1850" y="0"/>
                    </a:ln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7770857" y="4078603"/>
                <a:ext cx="223369" cy="328670"/>
              </a:xfrm>
              <a:custGeom>
                <a:avLst/>
                <a:gdLst/>
                <a:ahLst/>
                <a:cxnLst/>
                <a:rect l="l" t="t" r="r" b="b"/>
                <a:pathLst>
                  <a:path w="3884" h="5715" extrusionOk="0">
                    <a:moveTo>
                      <a:pt x="701" y="0"/>
                    </a:moveTo>
                    <a:cubicBezTo>
                      <a:pt x="701" y="0"/>
                      <a:pt x="41" y="264"/>
                      <a:pt x="14" y="1189"/>
                    </a:cubicBezTo>
                    <a:cubicBezTo>
                      <a:pt x="1" y="2113"/>
                      <a:pt x="1" y="4794"/>
                      <a:pt x="1" y="4794"/>
                    </a:cubicBezTo>
                    <a:lnTo>
                      <a:pt x="331" y="4794"/>
                    </a:lnTo>
                    <a:lnTo>
                      <a:pt x="529" y="3658"/>
                    </a:lnTo>
                    <a:cubicBezTo>
                      <a:pt x="529" y="3658"/>
                      <a:pt x="648" y="4570"/>
                      <a:pt x="1110" y="5164"/>
                    </a:cubicBezTo>
                    <a:cubicBezTo>
                      <a:pt x="1444" y="5584"/>
                      <a:pt x="2055" y="5714"/>
                      <a:pt x="2617" y="5714"/>
                    </a:cubicBezTo>
                    <a:cubicBezTo>
                      <a:pt x="2832" y="5714"/>
                      <a:pt x="3040" y="5695"/>
                      <a:pt x="3223" y="5666"/>
                    </a:cubicBezTo>
                    <a:cubicBezTo>
                      <a:pt x="3884" y="5573"/>
                      <a:pt x="3395" y="4345"/>
                      <a:pt x="3131" y="3671"/>
                    </a:cubicBezTo>
                    <a:cubicBezTo>
                      <a:pt x="2867" y="2998"/>
                      <a:pt x="2299" y="1360"/>
                      <a:pt x="2299" y="1360"/>
                    </a:cubicBezTo>
                    <a:lnTo>
                      <a:pt x="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7784545" y="4001885"/>
                <a:ext cx="161833" cy="329187"/>
              </a:xfrm>
              <a:custGeom>
                <a:avLst/>
                <a:gdLst/>
                <a:ahLst/>
                <a:cxnLst/>
                <a:rect l="l" t="t" r="r" b="b"/>
                <a:pathLst>
                  <a:path w="2814" h="5724" extrusionOk="0">
                    <a:moveTo>
                      <a:pt x="635" y="0"/>
                    </a:moveTo>
                    <a:cubicBezTo>
                      <a:pt x="635" y="0"/>
                      <a:pt x="661" y="1136"/>
                      <a:pt x="463" y="1321"/>
                    </a:cubicBezTo>
                    <a:cubicBezTo>
                      <a:pt x="278" y="1519"/>
                      <a:pt x="1" y="2153"/>
                      <a:pt x="199" y="2932"/>
                    </a:cubicBezTo>
                    <a:cubicBezTo>
                      <a:pt x="397" y="3711"/>
                      <a:pt x="529" y="4847"/>
                      <a:pt x="978" y="5336"/>
                    </a:cubicBezTo>
                    <a:cubicBezTo>
                      <a:pt x="1219" y="5599"/>
                      <a:pt x="1675" y="5724"/>
                      <a:pt x="2061" y="5724"/>
                    </a:cubicBezTo>
                    <a:cubicBezTo>
                      <a:pt x="2392" y="5724"/>
                      <a:pt x="2672" y="5631"/>
                      <a:pt x="2721" y="5455"/>
                    </a:cubicBezTo>
                    <a:cubicBezTo>
                      <a:pt x="2814" y="5058"/>
                      <a:pt x="2114" y="3619"/>
                      <a:pt x="2087" y="2866"/>
                    </a:cubicBezTo>
                    <a:cubicBezTo>
                      <a:pt x="2048" y="2113"/>
                      <a:pt x="1916" y="106"/>
                      <a:pt x="1916" y="106"/>
                    </a:cubicBezTo>
                    <a:lnTo>
                      <a:pt x="635" y="0"/>
                    </a:ln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7392671" y="2299071"/>
                <a:ext cx="562045" cy="422008"/>
              </a:xfrm>
              <a:custGeom>
                <a:avLst/>
                <a:gdLst/>
                <a:ahLst/>
                <a:cxnLst/>
                <a:rect l="l" t="t" r="r" b="b"/>
                <a:pathLst>
                  <a:path w="9773" h="7338" extrusionOk="0">
                    <a:moveTo>
                      <a:pt x="1466" y="0"/>
                    </a:moveTo>
                    <a:cubicBezTo>
                      <a:pt x="1466" y="0"/>
                      <a:pt x="1360" y="159"/>
                      <a:pt x="1228" y="449"/>
                    </a:cubicBezTo>
                    <a:lnTo>
                      <a:pt x="1149" y="608"/>
                    </a:lnTo>
                    <a:cubicBezTo>
                      <a:pt x="872" y="1202"/>
                      <a:pt x="660" y="1810"/>
                      <a:pt x="502" y="2443"/>
                    </a:cubicBezTo>
                    <a:cubicBezTo>
                      <a:pt x="502" y="2457"/>
                      <a:pt x="502" y="2470"/>
                      <a:pt x="502" y="2470"/>
                    </a:cubicBezTo>
                    <a:lnTo>
                      <a:pt x="462" y="2655"/>
                    </a:lnTo>
                    <a:lnTo>
                      <a:pt x="462" y="2694"/>
                    </a:lnTo>
                    <a:cubicBezTo>
                      <a:pt x="357" y="3196"/>
                      <a:pt x="264" y="3725"/>
                      <a:pt x="198" y="4240"/>
                    </a:cubicBezTo>
                    <a:cubicBezTo>
                      <a:pt x="185" y="4306"/>
                      <a:pt x="172" y="4372"/>
                      <a:pt x="172" y="4438"/>
                    </a:cubicBezTo>
                    <a:cubicBezTo>
                      <a:pt x="26" y="5547"/>
                      <a:pt x="0" y="6102"/>
                      <a:pt x="449" y="6366"/>
                    </a:cubicBezTo>
                    <a:cubicBezTo>
                      <a:pt x="1450" y="6934"/>
                      <a:pt x="3300" y="7338"/>
                      <a:pt x="5179" y="7338"/>
                    </a:cubicBezTo>
                    <a:cubicBezTo>
                      <a:pt x="6399" y="7338"/>
                      <a:pt x="7631" y="7168"/>
                      <a:pt x="8650" y="6762"/>
                    </a:cubicBezTo>
                    <a:cubicBezTo>
                      <a:pt x="9601" y="6392"/>
                      <a:pt x="9773" y="6155"/>
                      <a:pt x="9694" y="4451"/>
                    </a:cubicBezTo>
                    <a:lnTo>
                      <a:pt x="9694" y="4266"/>
                    </a:lnTo>
                    <a:cubicBezTo>
                      <a:pt x="9694" y="4134"/>
                      <a:pt x="9680" y="3989"/>
                      <a:pt x="9667" y="3857"/>
                    </a:cubicBezTo>
                    <a:cubicBezTo>
                      <a:pt x="9667" y="3804"/>
                      <a:pt x="9667" y="3738"/>
                      <a:pt x="9654" y="3672"/>
                    </a:cubicBezTo>
                    <a:cubicBezTo>
                      <a:pt x="9641" y="3434"/>
                      <a:pt x="9614" y="3196"/>
                      <a:pt x="9588" y="2972"/>
                    </a:cubicBezTo>
                    <a:lnTo>
                      <a:pt x="9575" y="2787"/>
                    </a:lnTo>
                    <a:cubicBezTo>
                      <a:pt x="9522" y="2351"/>
                      <a:pt x="9430" y="1915"/>
                      <a:pt x="9324" y="1493"/>
                    </a:cubicBezTo>
                    <a:cubicBezTo>
                      <a:pt x="9311" y="1427"/>
                      <a:pt x="9297" y="1374"/>
                      <a:pt x="9284" y="1308"/>
                    </a:cubicBezTo>
                    <a:cubicBezTo>
                      <a:pt x="9192" y="978"/>
                      <a:pt x="9113" y="766"/>
                      <a:pt x="9113" y="766"/>
                    </a:cubicBezTo>
                    <a:cubicBezTo>
                      <a:pt x="8690" y="832"/>
                      <a:pt x="8267" y="872"/>
                      <a:pt x="7832" y="885"/>
                    </a:cubicBezTo>
                    <a:lnTo>
                      <a:pt x="7647" y="885"/>
                    </a:lnTo>
                    <a:cubicBezTo>
                      <a:pt x="7514" y="889"/>
                      <a:pt x="7382" y="891"/>
                      <a:pt x="7249" y="891"/>
                    </a:cubicBezTo>
                    <a:cubicBezTo>
                      <a:pt x="5148" y="891"/>
                      <a:pt x="3067" y="420"/>
                      <a:pt x="2073" y="172"/>
                    </a:cubicBezTo>
                    <a:lnTo>
                      <a:pt x="1889" y="119"/>
                    </a:lnTo>
                    <a:cubicBezTo>
                      <a:pt x="1624" y="40"/>
                      <a:pt x="1466" y="0"/>
                      <a:pt x="1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7418493" y="2305915"/>
                <a:ext cx="92706" cy="148146"/>
              </a:xfrm>
              <a:custGeom>
                <a:avLst/>
                <a:gdLst/>
                <a:ahLst/>
                <a:cxnLst/>
                <a:rect l="l" t="t" r="r" b="b"/>
                <a:pathLst>
                  <a:path w="1612" h="2576" extrusionOk="0">
                    <a:moveTo>
                      <a:pt x="1440" y="0"/>
                    </a:moveTo>
                    <a:cubicBezTo>
                      <a:pt x="1308" y="528"/>
                      <a:pt x="1096" y="1043"/>
                      <a:pt x="819" y="1506"/>
                    </a:cubicBezTo>
                    <a:cubicBezTo>
                      <a:pt x="792" y="1559"/>
                      <a:pt x="753" y="1611"/>
                      <a:pt x="726" y="1664"/>
                    </a:cubicBezTo>
                    <a:cubicBezTo>
                      <a:pt x="542" y="1928"/>
                      <a:pt x="317" y="2153"/>
                      <a:pt x="53" y="2324"/>
                    </a:cubicBezTo>
                    <a:cubicBezTo>
                      <a:pt x="40" y="2338"/>
                      <a:pt x="40" y="2338"/>
                      <a:pt x="53" y="2351"/>
                    </a:cubicBezTo>
                    <a:lnTo>
                      <a:pt x="13" y="2536"/>
                    </a:lnTo>
                    <a:cubicBezTo>
                      <a:pt x="0" y="2549"/>
                      <a:pt x="0" y="2562"/>
                      <a:pt x="0" y="2575"/>
                    </a:cubicBezTo>
                    <a:cubicBezTo>
                      <a:pt x="357" y="2364"/>
                      <a:pt x="660" y="2087"/>
                      <a:pt x="885" y="1743"/>
                    </a:cubicBezTo>
                    <a:cubicBezTo>
                      <a:pt x="925" y="1704"/>
                      <a:pt x="951" y="1651"/>
                      <a:pt x="991" y="1598"/>
                    </a:cubicBezTo>
                    <a:cubicBezTo>
                      <a:pt x="1268" y="1109"/>
                      <a:pt x="1479" y="594"/>
                      <a:pt x="1611" y="53"/>
                    </a:cubicBezTo>
                    <a:lnTo>
                      <a:pt x="14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7832393" y="2349163"/>
                <a:ext cx="116285" cy="170977"/>
              </a:xfrm>
              <a:custGeom>
                <a:avLst/>
                <a:gdLst/>
                <a:ahLst/>
                <a:cxnLst/>
                <a:rect l="l" t="t" r="r" b="b"/>
                <a:pathLst>
                  <a:path w="2022" h="2973" extrusionOk="0">
                    <a:moveTo>
                      <a:pt x="186" y="1"/>
                    </a:moveTo>
                    <a:lnTo>
                      <a:pt x="1" y="27"/>
                    </a:lnTo>
                    <a:cubicBezTo>
                      <a:pt x="53" y="582"/>
                      <a:pt x="199" y="1137"/>
                      <a:pt x="436" y="1652"/>
                    </a:cubicBezTo>
                    <a:cubicBezTo>
                      <a:pt x="463" y="1718"/>
                      <a:pt x="489" y="1771"/>
                      <a:pt x="516" y="1823"/>
                    </a:cubicBezTo>
                    <a:cubicBezTo>
                      <a:pt x="674" y="2114"/>
                      <a:pt x="899" y="2378"/>
                      <a:pt x="1150" y="2589"/>
                    </a:cubicBezTo>
                    <a:cubicBezTo>
                      <a:pt x="1414" y="2787"/>
                      <a:pt x="1704" y="2920"/>
                      <a:pt x="2021" y="2972"/>
                    </a:cubicBezTo>
                    <a:cubicBezTo>
                      <a:pt x="2021" y="2920"/>
                      <a:pt x="2021" y="2854"/>
                      <a:pt x="2008" y="2787"/>
                    </a:cubicBezTo>
                    <a:cubicBezTo>
                      <a:pt x="1731" y="2735"/>
                      <a:pt x="1480" y="2603"/>
                      <a:pt x="1268" y="2431"/>
                    </a:cubicBezTo>
                    <a:cubicBezTo>
                      <a:pt x="1044" y="2259"/>
                      <a:pt x="846" y="2035"/>
                      <a:pt x="714" y="1771"/>
                    </a:cubicBezTo>
                    <a:cubicBezTo>
                      <a:pt x="674" y="1718"/>
                      <a:pt x="648" y="1665"/>
                      <a:pt x="621" y="1612"/>
                    </a:cubicBezTo>
                    <a:cubicBezTo>
                      <a:pt x="384" y="1110"/>
                      <a:pt x="238" y="569"/>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7458750" y="2324893"/>
                <a:ext cx="470144" cy="72923"/>
              </a:xfrm>
              <a:custGeom>
                <a:avLst/>
                <a:gdLst/>
                <a:ahLst/>
                <a:cxnLst/>
                <a:rect l="l" t="t" r="r" b="b"/>
                <a:pathLst>
                  <a:path w="8175" h="1268" extrusionOk="0">
                    <a:moveTo>
                      <a:pt x="92" y="0"/>
                    </a:moveTo>
                    <a:lnTo>
                      <a:pt x="0" y="172"/>
                    </a:lnTo>
                    <a:cubicBezTo>
                      <a:pt x="132" y="225"/>
                      <a:pt x="264" y="278"/>
                      <a:pt x="409" y="344"/>
                    </a:cubicBezTo>
                    <a:cubicBezTo>
                      <a:pt x="462" y="357"/>
                      <a:pt x="528" y="383"/>
                      <a:pt x="568" y="410"/>
                    </a:cubicBezTo>
                    <a:cubicBezTo>
                      <a:pt x="1585" y="806"/>
                      <a:pt x="2641" y="1083"/>
                      <a:pt x="3724" y="1202"/>
                    </a:cubicBezTo>
                    <a:lnTo>
                      <a:pt x="3856" y="1215"/>
                    </a:lnTo>
                    <a:cubicBezTo>
                      <a:pt x="4312" y="1250"/>
                      <a:pt x="4771" y="1267"/>
                      <a:pt x="5229" y="1267"/>
                    </a:cubicBezTo>
                    <a:cubicBezTo>
                      <a:pt x="5807" y="1267"/>
                      <a:pt x="6386" y="1240"/>
                      <a:pt x="6960" y="1189"/>
                    </a:cubicBezTo>
                    <a:lnTo>
                      <a:pt x="7158" y="1162"/>
                    </a:lnTo>
                    <a:cubicBezTo>
                      <a:pt x="7541" y="1123"/>
                      <a:pt x="7884" y="1083"/>
                      <a:pt x="8175" y="1030"/>
                    </a:cubicBezTo>
                    <a:cubicBezTo>
                      <a:pt x="8148" y="978"/>
                      <a:pt x="8135" y="912"/>
                      <a:pt x="8122" y="859"/>
                    </a:cubicBezTo>
                    <a:cubicBezTo>
                      <a:pt x="7832" y="898"/>
                      <a:pt x="7475" y="951"/>
                      <a:pt x="7079" y="991"/>
                    </a:cubicBezTo>
                    <a:lnTo>
                      <a:pt x="6894" y="1004"/>
                    </a:lnTo>
                    <a:cubicBezTo>
                      <a:pt x="6355" y="1059"/>
                      <a:pt x="5812" y="1085"/>
                      <a:pt x="5270" y="1085"/>
                    </a:cubicBezTo>
                    <a:cubicBezTo>
                      <a:pt x="4762" y="1085"/>
                      <a:pt x="4255" y="1062"/>
                      <a:pt x="3751" y="1017"/>
                    </a:cubicBezTo>
                    <a:cubicBezTo>
                      <a:pt x="2694" y="885"/>
                      <a:pt x="1664" y="634"/>
                      <a:pt x="674" y="238"/>
                    </a:cubicBezTo>
                    <a:lnTo>
                      <a:pt x="502" y="172"/>
                    </a:lnTo>
                    <a:cubicBezTo>
                      <a:pt x="357" y="106"/>
                      <a:pt x="211" y="53"/>
                      <a:pt x="92" y="0"/>
                    </a:cubicBezTo>
                    <a:close/>
                  </a:path>
                </a:pathLst>
              </a:custGeom>
              <a:solidFill>
                <a:srgbClr val="594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7219451" y="2542856"/>
                <a:ext cx="436788" cy="1533504"/>
              </a:xfrm>
              <a:custGeom>
                <a:avLst/>
                <a:gdLst/>
                <a:ahLst/>
                <a:cxnLst/>
                <a:rect l="l" t="t" r="r" b="b"/>
                <a:pathLst>
                  <a:path w="7595" h="26665" extrusionOk="0">
                    <a:moveTo>
                      <a:pt x="3184" y="1"/>
                    </a:moveTo>
                    <a:cubicBezTo>
                      <a:pt x="2193" y="3474"/>
                      <a:pt x="1599" y="7951"/>
                      <a:pt x="1480" y="12705"/>
                    </a:cubicBezTo>
                    <a:lnTo>
                      <a:pt x="1427" y="13207"/>
                    </a:lnTo>
                    <a:lnTo>
                      <a:pt x="1414" y="13432"/>
                    </a:lnTo>
                    <a:lnTo>
                      <a:pt x="1" y="26664"/>
                    </a:lnTo>
                    <a:lnTo>
                      <a:pt x="2589" y="26664"/>
                    </a:lnTo>
                    <a:cubicBezTo>
                      <a:pt x="2986" y="25185"/>
                      <a:pt x="3540" y="23191"/>
                      <a:pt x="4055" y="21342"/>
                    </a:cubicBezTo>
                    <a:cubicBezTo>
                      <a:pt x="5429" y="16707"/>
                      <a:pt x="4702" y="13484"/>
                      <a:pt x="4702" y="13484"/>
                    </a:cubicBezTo>
                    <a:cubicBezTo>
                      <a:pt x="5878" y="10011"/>
                      <a:pt x="7383" y="7277"/>
                      <a:pt x="7595" y="2048"/>
                    </a:cubicBezTo>
                    <a:lnTo>
                      <a:pt x="31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7221752" y="4028455"/>
                <a:ext cx="160338" cy="12192"/>
              </a:xfrm>
              <a:custGeom>
                <a:avLst/>
                <a:gdLst/>
                <a:ahLst/>
                <a:cxnLst/>
                <a:rect l="l" t="t" r="r" b="b"/>
                <a:pathLst>
                  <a:path w="2788" h="212" extrusionOk="0">
                    <a:moveTo>
                      <a:pt x="2668" y="0"/>
                    </a:moveTo>
                    <a:lnTo>
                      <a:pt x="119" y="40"/>
                    </a:lnTo>
                    <a:cubicBezTo>
                      <a:pt x="1" y="40"/>
                      <a:pt x="1" y="212"/>
                      <a:pt x="119" y="212"/>
                    </a:cubicBezTo>
                    <a:lnTo>
                      <a:pt x="2668" y="185"/>
                    </a:lnTo>
                    <a:cubicBezTo>
                      <a:pt x="2787" y="185"/>
                      <a:pt x="2787" y="0"/>
                      <a:pt x="26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7300770" y="3301471"/>
                <a:ext cx="79306" cy="16908"/>
              </a:xfrm>
              <a:custGeom>
                <a:avLst/>
                <a:gdLst/>
                <a:ahLst/>
                <a:cxnLst/>
                <a:rect l="l" t="t" r="r" b="b"/>
                <a:pathLst>
                  <a:path w="1379" h="294" extrusionOk="0">
                    <a:moveTo>
                      <a:pt x="1213" y="1"/>
                    </a:moveTo>
                    <a:cubicBezTo>
                      <a:pt x="1205" y="1"/>
                      <a:pt x="1197" y="1"/>
                      <a:pt x="1189" y="3"/>
                    </a:cubicBezTo>
                    <a:cubicBezTo>
                      <a:pt x="990" y="51"/>
                      <a:pt x="787" y="74"/>
                      <a:pt x="585" y="74"/>
                    </a:cubicBezTo>
                    <a:cubicBezTo>
                      <a:pt x="398" y="74"/>
                      <a:pt x="211" y="54"/>
                      <a:pt x="26" y="16"/>
                    </a:cubicBezTo>
                    <a:lnTo>
                      <a:pt x="0" y="241"/>
                    </a:lnTo>
                    <a:cubicBezTo>
                      <a:pt x="185" y="280"/>
                      <a:pt x="383" y="293"/>
                      <a:pt x="581" y="293"/>
                    </a:cubicBezTo>
                    <a:cubicBezTo>
                      <a:pt x="806" y="293"/>
                      <a:pt x="1030" y="267"/>
                      <a:pt x="1241" y="214"/>
                    </a:cubicBezTo>
                    <a:cubicBezTo>
                      <a:pt x="1378" y="189"/>
                      <a:pt x="1339" y="1"/>
                      <a:pt x="1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7345571" y="2725163"/>
                <a:ext cx="275760" cy="1308640"/>
              </a:xfrm>
              <a:custGeom>
                <a:avLst/>
                <a:gdLst/>
                <a:ahLst/>
                <a:cxnLst/>
                <a:rect l="l" t="t" r="r" b="b"/>
                <a:pathLst>
                  <a:path w="4795" h="22755" extrusionOk="0">
                    <a:moveTo>
                      <a:pt x="4702" y="0"/>
                    </a:moveTo>
                    <a:cubicBezTo>
                      <a:pt x="4649" y="0"/>
                      <a:pt x="4609" y="40"/>
                      <a:pt x="4609" y="79"/>
                    </a:cubicBezTo>
                    <a:cubicBezTo>
                      <a:pt x="4240" y="3513"/>
                      <a:pt x="3275" y="6854"/>
                      <a:pt x="1757" y="9945"/>
                    </a:cubicBezTo>
                    <a:cubicBezTo>
                      <a:pt x="1744" y="9958"/>
                      <a:pt x="1744" y="9971"/>
                      <a:pt x="1744" y="9997"/>
                    </a:cubicBezTo>
                    <a:cubicBezTo>
                      <a:pt x="1744" y="10037"/>
                      <a:pt x="1981" y="14818"/>
                      <a:pt x="1242" y="17802"/>
                    </a:cubicBezTo>
                    <a:cubicBezTo>
                      <a:pt x="898" y="19268"/>
                      <a:pt x="410" y="21170"/>
                      <a:pt x="0" y="22755"/>
                    </a:cubicBezTo>
                    <a:lnTo>
                      <a:pt x="185" y="22755"/>
                    </a:lnTo>
                    <a:cubicBezTo>
                      <a:pt x="608" y="21183"/>
                      <a:pt x="1070" y="19295"/>
                      <a:pt x="1427" y="17855"/>
                    </a:cubicBezTo>
                    <a:cubicBezTo>
                      <a:pt x="2140" y="14950"/>
                      <a:pt x="1942" y="10394"/>
                      <a:pt x="1928" y="9997"/>
                    </a:cubicBezTo>
                    <a:cubicBezTo>
                      <a:pt x="3460" y="6894"/>
                      <a:pt x="4424" y="3539"/>
                      <a:pt x="4794" y="93"/>
                    </a:cubicBezTo>
                    <a:cubicBezTo>
                      <a:pt x="4794" y="53"/>
                      <a:pt x="4755" y="0"/>
                      <a:pt x="4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7670617" y="2554243"/>
                <a:ext cx="345635" cy="1522117"/>
              </a:xfrm>
              <a:custGeom>
                <a:avLst/>
                <a:gdLst/>
                <a:ahLst/>
                <a:cxnLst/>
                <a:rect l="l" t="t" r="r" b="b"/>
                <a:pathLst>
                  <a:path w="6010" h="26467" extrusionOk="0">
                    <a:moveTo>
                      <a:pt x="4874" y="1"/>
                    </a:moveTo>
                    <a:lnTo>
                      <a:pt x="1" y="2616"/>
                    </a:lnTo>
                    <a:cubicBezTo>
                      <a:pt x="80" y="4874"/>
                      <a:pt x="1044" y="13577"/>
                      <a:pt x="1044" y="13577"/>
                    </a:cubicBezTo>
                    <a:cubicBezTo>
                      <a:pt x="1044" y="13577"/>
                      <a:pt x="252" y="15267"/>
                      <a:pt x="991" y="19678"/>
                    </a:cubicBezTo>
                    <a:cubicBezTo>
                      <a:pt x="1401" y="22174"/>
                      <a:pt x="1836" y="24736"/>
                      <a:pt x="2127" y="26466"/>
                    </a:cubicBezTo>
                    <a:lnTo>
                      <a:pt x="4583" y="26466"/>
                    </a:lnTo>
                    <a:lnTo>
                      <a:pt x="4781" y="14013"/>
                    </a:lnTo>
                    <a:cubicBezTo>
                      <a:pt x="4795" y="13749"/>
                      <a:pt x="4808" y="13484"/>
                      <a:pt x="4808" y="13234"/>
                    </a:cubicBezTo>
                    <a:cubicBezTo>
                      <a:pt x="4808" y="13154"/>
                      <a:pt x="4821" y="13075"/>
                      <a:pt x="4821" y="12996"/>
                    </a:cubicBezTo>
                    <a:cubicBezTo>
                      <a:pt x="6010" y="3910"/>
                      <a:pt x="4874" y="1"/>
                      <a:pt x="48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7685052" y="2719699"/>
                <a:ext cx="131468" cy="1314104"/>
              </a:xfrm>
              <a:custGeom>
                <a:avLst/>
                <a:gdLst/>
                <a:ahLst/>
                <a:cxnLst/>
                <a:rect l="l" t="t" r="r" b="b"/>
                <a:pathLst>
                  <a:path w="2286" h="22850" extrusionOk="0">
                    <a:moveTo>
                      <a:pt x="118" y="0"/>
                    </a:moveTo>
                    <a:cubicBezTo>
                      <a:pt x="110" y="0"/>
                      <a:pt x="102" y="1"/>
                      <a:pt x="93" y="3"/>
                    </a:cubicBezTo>
                    <a:cubicBezTo>
                      <a:pt x="40" y="3"/>
                      <a:pt x="1" y="56"/>
                      <a:pt x="14" y="108"/>
                    </a:cubicBezTo>
                    <a:lnTo>
                      <a:pt x="1268" y="10489"/>
                    </a:lnTo>
                    <a:cubicBezTo>
                      <a:pt x="1202" y="10726"/>
                      <a:pt x="648" y="13051"/>
                      <a:pt x="925" y="14873"/>
                    </a:cubicBezTo>
                    <a:cubicBezTo>
                      <a:pt x="1031" y="15586"/>
                      <a:pt x="1651" y="19865"/>
                      <a:pt x="2100" y="22850"/>
                    </a:cubicBezTo>
                    <a:lnTo>
                      <a:pt x="2285" y="22850"/>
                    </a:lnTo>
                    <a:cubicBezTo>
                      <a:pt x="1849" y="19852"/>
                      <a:pt x="1229" y="15560"/>
                      <a:pt x="1123" y="14834"/>
                    </a:cubicBezTo>
                    <a:cubicBezTo>
                      <a:pt x="846" y="12971"/>
                      <a:pt x="1466" y="10555"/>
                      <a:pt x="1480" y="10528"/>
                    </a:cubicBezTo>
                    <a:cubicBezTo>
                      <a:pt x="1480" y="10515"/>
                      <a:pt x="1480" y="10502"/>
                      <a:pt x="1480" y="10489"/>
                    </a:cubicBezTo>
                    <a:lnTo>
                      <a:pt x="212" y="82"/>
                    </a:lnTo>
                    <a:cubicBezTo>
                      <a:pt x="212" y="36"/>
                      <a:pt x="172"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7782302" y="4024659"/>
                <a:ext cx="154989" cy="10697"/>
              </a:xfrm>
              <a:custGeom>
                <a:avLst/>
                <a:gdLst/>
                <a:ahLst/>
                <a:cxnLst/>
                <a:rect l="l" t="t" r="r" b="b"/>
                <a:pathLst>
                  <a:path w="2695" h="186" extrusionOk="0">
                    <a:moveTo>
                      <a:pt x="119" y="0"/>
                    </a:moveTo>
                    <a:cubicBezTo>
                      <a:pt x="0" y="0"/>
                      <a:pt x="0" y="185"/>
                      <a:pt x="119" y="185"/>
                    </a:cubicBezTo>
                    <a:lnTo>
                      <a:pt x="2588" y="185"/>
                    </a:lnTo>
                    <a:cubicBezTo>
                      <a:pt x="2694" y="185"/>
                      <a:pt x="2694" y="0"/>
                      <a:pt x="25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7847575" y="3301586"/>
                <a:ext cx="100355" cy="22084"/>
              </a:xfrm>
              <a:custGeom>
                <a:avLst/>
                <a:gdLst/>
                <a:ahLst/>
                <a:cxnLst/>
                <a:rect l="l" t="t" r="r" b="b"/>
                <a:pathLst>
                  <a:path w="1745" h="384" extrusionOk="0">
                    <a:moveTo>
                      <a:pt x="1744" y="1"/>
                    </a:moveTo>
                    <a:cubicBezTo>
                      <a:pt x="1431" y="105"/>
                      <a:pt x="1103" y="156"/>
                      <a:pt x="776" y="156"/>
                    </a:cubicBezTo>
                    <a:cubicBezTo>
                      <a:pt x="565" y="156"/>
                      <a:pt x="353" y="135"/>
                      <a:pt x="146" y="93"/>
                    </a:cubicBezTo>
                    <a:cubicBezTo>
                      <a:pt x="137" y="91"/>
                      <a:pt x="128" y="90"/>
                      <a:pt x="119" y="90"/>
                    </a:cubicBezTo>
                    <a:cubicBezTo>
                      <a:pt x="73" y="90"/>
                      <a:pt x="25" y="118"/>
                      <a:pt x="14" y="173"/>
                    </a:cubicBezTo>
                    <a:cubicBezTo>
                      <a:pt x="1" y="225"/>
                      <a:pt x="40" y="291"/>
                      <a:pt x="93" y="305"/>
                    </a:cubicBezTo>
                    <a:cubicBezTo>
                      <a:pt x="305" y="357"/>
                      <a:pt x="529" y="384"/>
                      <a:pt x="754" y="384"/>
                    </a:cubicBezTo>
                    <a:cubicBezTo>
                      <a:pt x="1084" y="384"/>
                      <a:pt x="1427" y="331"/>
                      <a:pt x="1744" y="239"/>
                    </a:cubicBezTo>
                    <a:lnTo>
                      <a:pt x="17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7635709" y="2384129"/>
                <a:ext cx="38014" cy="290943"/>
              </a:xfrm>
              <a:custGeom>
                <a:avLst/>
                <a:gdLst/>
                <a:ahLst/>
                <a:cxnLst/>
                <a:rect l="l" t="t" r="r" b="b"/>
                <a:pathLst>
                  <a:path w="661" h="5059" extrusionOk="0">
                    <a:moveTo>
                      <a:pt x="476" y="0"/>
                    </a:moveTo>
                    <a:cubicBezTo>
                      <a:pt x="462" y="132"/>
                      <a:pt x="449" y="291"/>
                      <a:pt x="436" y="463"/>
                    </a:cubicBezTo>
                    <a:cubicBezTo>
                      <a:pt x="436" y="515"/>
                      <a:pt x="423" y="581"/>
                      <a:pt x="423" y="648"/>
                    </a:cubicBezTo>
                    <a:cubicBezTo>
                      <a:pt x="357" y="1440"/>
                      <a:pt x="264" y="2576"/>
                      <a:pt x="145" y="3725"/>
                    </a:cubicBezTo>
                    <a:lnTo>
                      <a:pt x="119" y="3910"/>
                    </a:lnTo>
                    <a:cubicBezTo>
                      <a:pt x="79" y="4253"/>
                      <a:pt x="40" y="4609"/>
                      <a:pt x="0" y="4953"/>
                    </a:cubicBezTo>
                    <a:cubicBezTo>
                      <a:pt x="0" y="5006"/>
                      <a:pt x="40" y="5045"/>
                      <a:pt x="79" y="5058"/>
                    </a:cubicBezTo>
                    <a:cubicBezTo>
                      <a:pt x="132" y="5058"/>
                      <a:pt x="185" y="5019"/>
                      <a:pt x="185" y="4979"/>
                    </a:cubicBezTo>
                    <a:cubicBezTo>
                      <a:pt x="225" y="4623"/>
                      <a:pt x="264" y="4253"/>
                      <a:pt x="304" y="3883"/>
                    </a:cubicBezTo>
                    <a:lnTo>
                      <a:pt x="330" y="3698"/>
                    </a:lnTo>
                    <a:cubicBezTo>
                      <a:pt x="436" y="2562"/>
                      <a:pt x="542" y="1440"/>
                      <a:pt x="608" y="648"/>
                    </a:cubicBezTo>
                    <a:cubicBezTo>
                      <a:pt x="608" y="581"/>
                      <a:pt x="621" y="529"/>
                      <a:pt x="621" y="463"/>
                    </a:cubicBezTo>
                    <a:cubicBezTo>
                      <a:pt x="634" y="291"/>
                      <a:pt x="647" y="132"/>
                      <a:pt x="6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7606839" y="2383381"/>
                <a:ext cx="72463" cy="225612"/>
              </a:xfrm>
              <a:custGeom>
                <a:avLst/>
                <a:gdLst/>
                <a:ahLst/>
                <a:cxnLst/>
                <a:rect l="l" t="t" r="r" b="b"/>
                <a:pathLst>
                  <a:path w="1260" h="3923" extrusionOk="0">
                    <a:moveTo>
                      <a:pt x="212" y="0"/>
                    </a:moveTo>
                    <a:cubicBezTo>
                      <a:pt x="212" y="119"/>
                      <a:pt x="198" y="278"/>
                      <a:pt x="185" y="436"/>
                    </a:cubicBezTo>
                    <a:cubicBezTo>
                      <a:pt x="185" y="502"/>
                      <a:pt x="172" y="568"/>
                      <a:pt x="172" y="634"/>
                    </a:cubicBezTo>
                    <a:cubicBezTo>
                      <a:pt x="93" y="1664"/>
                      <a:pt x="0" y="3130"/>
                      <a:pt x="0" y="3500"/>
                    </a:cubicBezTo>
                    <a:cubicBezTo>
                      <a:pt x="0" y="3619"/>
                      <a:pt x="53" y="3751"/>
                      <a:pt x="159" y="3817"/>
                    </a:cubicBezTo>
                    <a:cubicBezTo>
                      <a:pt x="251" y="3883"/>
                      <a:pt x="357" y="3909"/>
                      <a:pt x="463" y="3923"/>
                    </a:cubicBezTo>
                    <a:lnTo>
                      <a:pt x="634" y="3923"/>
                    </a:lnTo>
                    <a:cubicBezTo>
                      <a:pt x="687" y="3923"/>
                      <a:pt x="753" y="3909"/>
                      <a:pt x="819" y="3909"/>
                    </a:cubicBezTo>
                    <a:cubicBezTo>
                      <a:pt x="925" y="3883"/>
                      <a:pt x="1044" y="3870"/>
                      <a:pt x="1149" y="3830"/>
                    </a:cubicBezTo>
                    <a:lnTo>
                      <a:pt x="1149" y="3843"/>
                    </a:lnTo>
                    <a:cubicBezTo>
                      <a:pt x="1260" y="3806"/>
                      <a:pt x="1222" y="3656"/>
                      <a:pt x="1121" y="3656"/>
                    </a:cubicBezTo>
                    <a:cubicBezTo>
                      <a:pt x="1113" y="3656"/>
                      <a:pt x="1105" y="3657"/>
                      <a:pt x="1096" y="3658"/>
                    </a:cubicBezTo>
                    <a:cubicBezTo>
                      <a:pt x="1004" y="3685"/>
                      <a:pt x="925" y="3711"/>
                      <a:pt x="832" y="3724"/>
                    </a:cubicBezTo>
                    <a:cubicBezTo>
                      <a:pt x="766" y="3724"/>
                      <a:pt x="700" y="3738"/>
                      <a:pt x="647" y="3738"/>
                    </a:cubicBezTo>
                    <a:cubicBezTo>
                      <a:pt x="613" y="3744"/>
                      <a:pt x="579" y="3748"/>
                      <a:pt x="545" y="3748"/>
                    </a:cubicBezTo>
                    <a:cubicBezTo>
                      <a:pt x="448" y="3748"/>
                      <a:pt x="353" y="3721"/>
                      <a:pt x="264" y="3672"/>
                    </a:cubicBezTo>
                    <a:cubicBezTo>
                      <a:pt x="212" y="3632"/>
                      <a:pt x="172" y="3566"/>
                      <a:pt x="172" y="3500"/>
                    </a:cubicBezTo>
                    <a:cubicBezTo>
                      <a:pt x="172" y="3143"/>
                      <a:pt x="278" y="1677"/>
                      <a:pt x="357" y="647"/>
                    </a:cubicBezTo>
                    <a:cubicBezTo>
                      <a:pt x="357" y="581"/>
                      <a:pt x="370" y="515"/>
                      <a:pt x="370" y="449"/>
                    </a:cubicBezTo>
                    <a:cubicBezTo>
                      <a:pt x="383" y="291"/>
                      <a:pt x="396" y="132"/>
                      <a:pt x="3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7580269" y="1179352"/>
                <a:ext cx="411657" cy="437709"/>
              </a:xfrm>
              <a:custGeom>
                <a:avLst/>
                <a:gdLst/>
                <a:ahLst/>
                <a:cxnLst/>
                <a:rect l="l" t="t" r="r" b="b"/>
                <a:pathLst>
                  <a:path w="7158" h="7611" extrusionOk="0">
                    <a:moveTo>
                      <a:pt x="3528" y="0"/>
                    </a:moveTo>
                    <a:cubicBezTo>
                      <a:pt x="1660" y="0"/>
                      <a:pt x="177" y="1602"/>
                      <a:pt x="357" y="3490"/>
                    </a:cubicBezTo>
                    <a:cubicBezTo>
                      <a:pt x="449" y="4494"/>
                      <a:pt x="515" y="5736"/>
                      <a:pt x="423" y="6343"/>
                    </a:cubicBezTo>
                    <a:cubicBezTo>
                      <a:pt x="330" y="6951"/>
                      <a:pt x="225" y="7307"/>
                      <a:pt x="0" y="7611"/>
                    </a:cubicBezTo>
                    <a:lnTo>
                      <a:pt x="7158" y="7611"/>
                    </a:lnTo>
                    <a:cubicBezTo>
                      <a:pt x="6247" y="6713"/>
                      <a:pt x="6418" y="5656"/>
                      <a:pt x="6669" y="4256"/>
                    </a:cubicBezTo>
                    <a:cubicBezTo>
                      <a:pt x="6934" y="2711"/>
                      <a:pt x="6722" y="189"/>
                      <a:pt x="3764" y="4"/>
                    </a:cubicBezTo>
                    <a:lnTo>
                      <a:pt x="3685" y="4"/>
                    </a:lnTo>
                    <a:cubicBezTo>
                      <a:pt x="3632" y="1"/>
                      <a:pt x="3580" y="0"/>
                      <a:pt x="3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7475428" y="2308184"/>
                <a:ext cx="429197" cy="136759"/>
              </a:xfrm>
              <a:custGeom>
                <a:avLst/>
                <a:gdLst/>
                <a:ahLst/>
                <a:cxnLst/>
                <a:rect l="l" t="t" r="r" b="b"/>
                <a:pathLst>
                  <a:path w="7463" h="2378" extrusionOk="0">
                    <a:moveTo>
                      <a:pt x="634" y="0"/>
                    </a:moveTo>
                    <a:lnTo>
                      <a:pt x="1" y="1704"/>
                    </a:lnTo>
                    <a:cubicBezTo>
                      <a:pt x="163" y="1754"/>
                      <a:pt x="354" y="1774"/>
                      <a:pt x="557" y="1774"/>
                    </a:cubicBezTo>
                    <a:cubicBezTo>
                      <a:pt x="1432" y="1774"/>
                      <a:pt x="2536" y="1400"/>
                      <a:pt x="2536" y="1400"/>
                    </a:cubicBezTo>
                    <a:cubicBezTo>
                      <a:pt x="3804" y="2060"/>
                      <a:pt x="5468" y="2259"/>
                      <a:pt x="6894" y="2377"/>
                    </a:cubicBezTo>
                    <a:lnTo>
                      <a:pt x="7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7426085" y="1617003"/>
                <a:ext cx="669186" cy="832515"/>
              </a:xfrm>
              <a:custGeom>
                <a:avLst/>
                <a:gdLst/>
                <a:ahLst/>
                <a:cxnLst/>
                <a:rect l="l" t="t" r="r" b="b"/>
                <a:pathLst>
                  <a:path w="11636" h="14476" extrusionOk="0">
                    <a:moveTo>
                      <a:pt x="7990" y="1"/>
                    </a:moveTo>
                    <a:lnTo>
                      <a:pt x="4543" y="278"/>
                    </a:lnTo>
                    <a:lnTo>
                      <a:pt x="4213" y="305"/>
                    </a:lnTo>
                    <a:cubicBezTo>
                      <a:pt x="3724" y="357"/>
                      <a:pt x="3223" y="344"/>
                      <a:pt x="2892" y="410"/>
                    </a:cubicBezTo>
                    <a:cubicBezTo>
                      <a:pt x="2602" y="476"/>
                      <a:pt x="2430" y="463"/>
                      <a:pt x="2140" y="556"/>
                    </a:cubicBezTo>
                    <a:cubicBezTo>
                      <a:pt x="1466" y="754"/>
                      <a:pt x="1479" y="1665"/>
                      <a:pt x="1268" y="2801"/>
                    </a:cubicBezTo>
                    <a:lnTo>
                      <a:pt x="1255" y="2853"/>
                    </a:lnTo>
                    <a:cubicBezTo>
                      <a:pt x="1255" y="2867"/>
                      <a:pt x="1255" y="2867"/>
                      <a:pt x="1255" y="2880"/>
                    </a:cubicBezTo>
                    <a:cubicBezTo>
                      <a:pt x="1215" y="3065"/>
                      <a:pt x="1176" y="3263"/>
                      <a:pt x="1123" y="3448"/>
                    </a:cubicBezTo>
                    <a:cubicBezTo>
                      <a:pt x="1083" y="3633"/>
                      <a:pt x="1004" y="3870"/>
                      <a:pt x="938" y="4082"/>
                    </a:cubicBezTo>
                    <a:cubicBezTo>
                      <a:pt x="542" y="5323"/>
                      <a:pt x="66" y="5891"/>
                      <a:pt x="145" y="6683"/>
                    </a:cubicBezTo>
                    <a:cubicBezTo>
                      <a:pt x="225" y="7396"/>
                      <a:pt x="951" y="8361"/>
                      <a:pt x="1136" y="8572"/>
                    </a:cubicBezTo>
                    <a:cubicBezTo>
                      <a:pt x="1189" y="8611"/>
                      <a:pt x="1215" y="8638"/>
                      <a:pt x="1215" y="8638"/>
                    </a:cubicBezTo>
                    <a:cubicBezTo>
                      <a:pt x="1215" y="8638"/>
                      <a:pt x="1215" y="8651"/>
                      <a:pt x="1215" y="8651"/>
                    </a:cubicBezTo>
                    <a:cubicBezTo>
                      <a:pt x="1215" y="8678"/>
                      <a:pt x="1202" y="8704"/>
                      <a:pt x="1202" y="8744"/>
                    </a:cubicBezTo>
                    <a:cubicBezTo>
                      <a:pt x="1189" y="8862"/>
                      <a:pt x="1162" y="9008"/>
                      <a:pt x="1136" y="9166"/>
                    </a:cubicBezTo>
                    <a:cubicBezTo>
                      <a:pt x="1083" y="9760"/>
                      <a:pt x="991" y="10302"/>
                      <a:pt x="898" y="10791"/>
                    </a:cubicBezTo>
                    <a:cubicBezTo>
                      <a:pt x="845" y="11055"/>
                      <a:pt x="793" y="11292"/>
                      <a:pt x="740" y="11517"/>
                    </a:cubicBezTo>
                    <a:cubicBezTo>
                      <a:pt x="568" y="12243"/>
                      <a:pt x="317" y="12956"/>
                      <a:pt x="0" y="13617"/>
                    </a:cubicBezTo>
                    <a:cubicBezTo>
                      <a:pt x="1625" y="13604"/>
                      <a:pt x="2615" y="13392"/>
                      <a:pt x="3500" y="12666"/>
                    </a:cubicBezTo>
                    <a:cubicBezTo>
                      <a:pt x="5164" y="14409"/>
                      <a:pt x="9298" y="14475"/>
                      <a:pt x="9298" y="14475"/>
                    </a:cubicBezTo>
                    <a:cubicBezTo>
                      <a:pt x="8875" y="13141"/>
                      <a:pt x="8743" y="10777"/>
                      <a:pt x="8743" y="10777"/>
                    </a:cubicBezTo>
                    <a:cubicBezTo>
                      <a:pt x="8782" y="10540"/>
                      <a:pt x="8796" y="10289"/>
                      <a:pt x="8822" y="10025"/>
                    </a:cubicBezTo>
                    <a:cubicBezTo>
                      <a:pt x="8849" y="9760"/>
                      <a:pt x="8888" y="9496"/>
                      <a:pt x="8954" y="9245"/>
                    </a:cubicBezTo>
                    <a:cubicBezTo>
                      <a:pt x="9350" y="8070"/>
                      <a:pt x="9839" y="7225"/>
                      <a:pt x="10262" y="6023"/>
                    </a:cubicBezTo>
                    <a:lnTo>
                      <a:pt x="10341" y="5785"/>
                    </a:lnTo>
                    <a:cubicBezTo>
                      <a:pt x="10354" y="5732"/>
                      <a:pt x="10380" y="5680"/>
                      <a:pt x="10394" y="5627"/>
                    </a:cubicBezTo>
                    <a:cubicBezTo>
                      <a:pt x="10539" y="5244"/>
                      <a:pt x="10684" y="4874"/>
                      <a:pt x="10843" y="4504"/>
                    </a:cubicBezTo>
                    <a:cubicBezTo>
                      <a:pt x="11529" y="2906"/>
                      <a:pt x="11635" y="1123"/>
                      <a:pt x="9997" y="569"/>
                    </a:cubicBezTo>
                    <a:lnTo>
                      <a:pt x="9641" y="463"/>
                    </a:lnTo>
                    <a:cubicBezTo>
                      <a:pt x="8862" y="212"/>
                      <a:pt x="8215" y="54"/>
                      <a:pt x="8030" y="14"/>
                    </a:cubicBezTo>
                    <a:lnTo>
                      <a:pt x="79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7468585" y="2237536"/>
                <a:ext cx="68437" cy="66137"/>
              </a:xfrm>
              <a:custGeom>
                <a:avLst/>
                <a:gdLst/>
                <a:ahLst/>
                <a:cxnLst/>
                <a:rect l="l" t="t" r="r" b="b"/>
                <a:pathLst>
                  <a:path w="1190" h="1150" extrusionOk="0">
                    <a:moveTo>
                      <a:pt x="159" y="1"/>
                    </a:moveTo>
                    <a:cubicBezTo>
                      <a:pt x="67" y="238"/>
                      <a:pt x="14" y="476"/>
                      <a:pt x="1" y="740"/>
                    </a:cubicBezTo>
                    <a:cubicBezTo>
                      <a:pt x="463" y="978"/>
                      <a:pt x="846" y="1150"/>
                      <a:pt x="846" y="1150"/>
                    </a:cubicBezTo>
                    <a:lnTo>
                      <a:pt x="1189" y="489"/>
                    </a:lnTo>
                    <a:cubicBezTo>
                      <a:pt x="833" y="357"/>
                      <a:pt x="489" y="185"/>
                      <a:pt x="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7744288" y="2244379"/>
                <a:ext cx="163386" cy="85862"/>
              </a:xfrm>
              <a:custGeom>
                <a:avLst/>
                <a:gdLst/>
                <a:ahLst/>
                <a:cxnLst/>
                <a:rect l="l" t="t" r="r" b="b"/>
                <a:pathLst>
                  <a:path w="2841" h="1493" extrusionOk="0">
                    <a:moveTo>
                      <a:pt x="2734" y="0"/>
                    </a:moveTo>
                    <a:cubicBezTo>
                      <a:pt x="2734" y="0"/>
                      <a:pt x="1163" y="661"/>
                      <a:pt x="1" y="780"/>
                    </a:cubicBezTo>
                    <a:lnTo>
                      <a:pt x="172" y="1493"/>
                    </a:lnTo>
                    <a:cubicBezTo>
                      <a:pt x="172" y="1493"/>
                      <a:pt x="2074" y="1189"/>
                      <a:pt x="2840" y="648"/>
                    </a:cubicBezTo>
                    <a:lnTo>
                      <a:pt x="2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7416193" y="1749161"/>
                <a:ext cx="99550" cy="354779"/>
              </a:xfrm>
              <a:custGeom>
                <a:avLst/>
                <a:gdLst/>
                <a:ahLst/>
                <a:cxnLst/>
                <a:rect l="l" t="t" r="r" b="b"/>
                <a:pathLst>
                  <a:path w="1731" h="6169" extrusionOk="0">
                    <a:moveTo>
                      <a:pt x="1651" y="1"/>
                    </a:moveTo>
                    <a:cubicBezTo>
                      <a:pt x="1598" y="1"/>
                      <a:pt x="1559" y="27"/>
                      <a:pt x="1559" y="80"/>
                    </a:cubicBezTo>
                    <a:cubicBezTo>
                      <a:pt x="1453" y="1361"/>
                      <a:pt x="1044" y="2365"/>
                      <a:pt x="674" y="3236"/>
                    </a:cubicBezTo>
                    <a:cubicBezTo>
                      <a:pt x="555" y="3514"/>
                      <a:pt x="449" y="3791"/>
                      <a:pt x="344" y="4055"/>
                    </a:cubicBezTo>
                    <a:cubicBezTo>
                      <a:pt x="0" y="5032"/>
                      <a:pt x="1004" y="6089"/>
                      <a:pt x="1044" y="6142"/>
                    </a:cubicBezTo>
                    <a:cubicBezTo>
                      <a:pt x="1057" y="6155"/>
                      <a:pt x="1083" y="6168"/>
                      <a:pt x="1110" y="6168"/>
                    </a:cubicBezTo>
                    <a:cubicBezTo>
                      <a:pt x="1189" y="6168"/>
                      <a:pt x="1229" y="6076"/>
                      <a:pt x="1176" y="6023"/>
                    </a:cubicBezTo>
                    <a:cubicBezTo>
                      <a:pt x="1163" y="6010"/>
                      <a:pt x="199" y="4993"/>
                      <a:pt x="516" y="4121"/>
                    </a:cubicBezTo>
                    <a:cubicBezTo>
                      <a:pt x="621" y="3857"/>
                      <a:pt x="727" y="3593"/>
                      <a:pt x="846" y="3302"/>
                    </a:cubicBezTo>
                    <a:cubicBezTo>
                      <a:pt x="1215" y="2404"/>
                      <a:pt x="1625" y="1414"/>
                      <a:pt x="1731" y="93"/>
                    </a:cubicBezTo>
                    <a:cubicBezTo>
                      <a:pt x="1731" y="40"/>
                      <a:pt x="1704" y="1"/>
                      <a:pt x="16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7646348" y="1874475"/>
                <a:ext cx="22084" cy="22084"/>
              </a:xfrm>
              <a:custGeom>
                <a:avLst/>
                <a:gdLst/>
                <a:ahLst/>
                <a:cxnLst/>
                <a:rect l="l" t="t" r="r" b="b"/>
                <a:pathLst>
                  <a:path w="384" h="384" extrusionOk="0">
                    <a:moveTo>
                      <a:pt x="198" y="1"/>
                    </a:moveTo>
                    <a:cubicBezTo>
                      <a:pt x="92" y="1"/>
                      <a:pt x="0" y="93"/>
                      <a:pt x="0" y="199"/>
                    </a:cubicBezTo>
                    <a:cubicBezTo>
                      <a:pt x="0" y="305"/>
                      <a:pt x="92" y="384"/>
                      <a:pt x="198" y="384"/>
                    </a:cubicBezTo>
                    <a:cubicBezTo>
                      <a:pt x="304" y="384"/>
                      <a:pt x="383" y="305"/>
                      <a:pt x="383" y="199"/>
                    </a:cubicBezTo>
                    <a:cubicBezTo>
                      <a:pt x="383" y="93"/>
                      <a:pt x="304" y="1"/>
                      <a:pt x="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7629613" y="1973220"/>
                <a:ext cx="26627" cy="22314"/>
              </a:xfrm>
              <a:custGeom>
                <a:avLst/>
                <a:gdLst/>
                <a:ahLst/>
                <a:cxnLst/>
                <a:rect l="l" t="t" r="r" b="b"/>
                <a:pathLst>
                  <a:path w="463" h="388" extrusionOk="0">
                    <a:moveTo>
                      <a:pt x="199" y="1"/>
                    </a:moveTo>
                    <a:cubicBezTo>
                      <a:pt x="93" y="1"/>
                      <a:pt x="0" y="80"/>
                      <a:pt x="0" y="199"/>
                    </a:cubicBezTo>
                    <a:cubicBezTo>
                      <a:pt x="0" y="314"/>
                      <a:pt x="96" y="388"/>
                      <a:pt x="194" y="388"/>
                    </a:cubicBezTo>
                    <a:cubicBezTo>
                      <a:pt x="242" y="388"/>
                      <a:pt x="292" y="370"/>
                      <a:pt x="331" y="331"/>
                    </a:cubicBezTo>
                    <a:cubicBezTo>
                      <a:pt x="463" y="212"/>
                      <a:pt x="370"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7619721" y="2073460"/>
                <a:ext cx="25879" cy="22314"/>
              </a:xfrm>
              <a:custGeom>
                <a:avLst/>
                <a:gdLst/>
                <a:ahLst/>
                <a:cxnLst/>
                <a:rect l="l" t="t" r="r" b="b"/>
                <a:pathLst>
                  <a:path w="450" h="388" extrusionOk="0">
                    <a:moveTo>
                      <a:pt x="199" y="1"/>
                    </a:moveTo>
                    <a:cubicBezTo>
                      <a:pt x="93" y="1"/>
                      <a:pt x="1" y="80"/>
                      <a:pt x="1" y="199"/>
                    </a:cubicBezTo>
                    <a:cubicBezTo>
                      <a:pt x="1" y="314"/>
                      <a:pt x="96" y="388"/>
                      <a:pt x="195" y="388"/>
                    </a:cubicBezTo>
                    <a:cubicBezTo>
                      <a:pt x="243" y="388"/>
                      <a:pt x="292" y="370"/>
                      <a:pt x="331" y="331"/>
                    </a:cubicBezTo>
                    <a:cubicBezTo>
                      <a:pt x="450" y="212"/>
                      <a:pt x="371"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7615925" y="2176805"/>
                <a:ext cx="25879" cy="22084"/>
              </a:xfrm>
              <a:custGeom>
                <a:avLst/>
                <a:gdLst/>
                <a:ahLst/>
                <a:cxnLst/>
                <a:rect l="l" t="t" r="r" b="b"/>
                <a:pathLst>
                  <a:path w="450" h="384" extrusionOk="0">
                    <a:moveTo>
                      <a:pt x="186" y="0"/>
                    </a:moveTo>
                    <a:cubicBezTo>
                      <a:pt x="80" y="0"/>
                      <a:pt x="1" y="79"/>
                      <a:pt x="1" y="185"/>
                    </a:cubicBezTo>
                    <a:cubicBezTo>
                      <a:pt x="1" y="303"/>
                      <a:pt x="95" y="384"/>
                      <a:pt x="196" y="384"/>
                    </a:cubicBezTo>
                    <a:cubicBezTo>
                      <a:pt x="242" y="384"/>
                      <a:pt x="290" y="367"/>
                      <a:pt x="331" y="330"/>
                    </a:cubicBezTo>
                    <a:cubicBezTo>
                      <a:pt x="450" y="198"/>
                      <a:pt x="357"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7615925" y="2283889"/>
                <a:ext cx="22831" cy="22084"/>
              </a:xfrm>
              <a:custGeom>
                <a:avLst/>
                <a:gdLst/>
                <a:ahLst/>
                <a:cxnLst/>
                <a:rect l="l" t="t" r="r" b="b"/>
                <a:pathLst>
                  <a:path w="397" h="384" extrusionOk="0">
                    <a:moveTo>
                      <a:pt x="199" y="0"/>
                    </a:moveTo>
                    <a:cubicBezTo>
                      <a:pt x="93" y="0"/>
                      <a:pt x="1" y="79"/>
                      <a:pt x="1" y="198"/>
                    </a:cubicBezTo>
                    <a:cubicBezTo>
                      <a:pt x="1" y="304"/>
                      <a:pt x="93" y="383"/>
                      <a:pt x="199" y="383"/>
                    </a:cubicBezTo>
                    <a:cubicBezTo>
                      <a:pt x="305" y="383"/>
                      <a:pt x="397" y="304"/>
                      <a:pt x="397" y="198"/>
                    </a:cubicBezTo>
                    <a:cubicBezTo>
                      <a:pt x="397" y="79"/>
                      <a:pt x="305" y="0"/>
                      <a:pt x="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7636456" y="1631955"/>
                <a:ext cx="73728" cy="221356"/>
              </a:xfrm>
              <a:custGeom>
                <a:avLst/>
                <a:gdLst/>
                <a:ahLst/>
                <a:cxnLst/>
                <a:rect l="l" t="t" r="r" b="b"/>
                <a:pathLst>
                  <a:path w="1282" h="3849" extrusionOk="0">
                    <a:moveTo>
                      <a:pt x="892" y="0"/>
                    </a:moveTo>
                    <a:cubicBezTo>
                      <a:pt x="592" y="0"/>
                      <a:pt x="296" y="33"/>
                      <a:pt x="0" y="97"/>
                    </a:cubicBezTo>
                    <a:lnTo>
                      <a:pt x="53" y="2052"/>
                    </a:lnTo>
                    <a:lnTo>
                      <a:pt x="502" y="2158"/>
                    </a:lnTo>
                    <a:lnTo>
                      <a:pt x="132" y="2527"/>
                    </a:lnTo>
                    <a:lnTo>
                      <a:pt x="581" y="3848"/>
                    </a:lnTo>
                    <a:cubicBezTo>
                      <a:pt x="581" y="3848"/>
                      <a:pt x="1202" y="1643"/>
                      <a:pt x="1281" y="18"/>
                    </a:cubicBezTo>
                    <a:cubicBezTo>
                      <a:pt x="1151" y="6"/>
                      <a:pt x="1021" y="0"/>
                      <a:pt x="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7669870" y="1617003"/>
                <a:ext cx="293991" cy="236309"/>
              </a:xfrm>
              <a:custGeom>
                <a:avLst/>
                <a:gdLst/>
                <a:ahLst/>
                <a:cxnLst/>
                <a:rect l="l" t="t" r="r" b="b"/>
                <a:pathLst>
                  <a:path w="5112" h="4109" extrusionOk="0">
                    <a:moveTo>
                      <a:pt x="3751" y="1"/>
                    </a:moveTo>
                    <a:lnTo>
                      <a:pt x="3408" y="27"/>
                    </a:lnTo>
                    <a:cubicBezTo>
                      <a:pt x="3157" y="1110"/>
                      <a:pt x="0" y="4108"/>
                      <a:pt x="0" y="4108"/>
                    </a:cubicBezTo>
                    <a:lnTo>
                      <a:pt x="2721" y="3342"/>
                    </a:lnTo>
                    <a:lnTo>
                      <a:pt x="2298" y="2418"/>
                    </a:lnTo>
                    <a:lnTo>
                      <a:pt x="3513" y="2510"/>
                    </a:lnTo>
                    <a:lnTo>
                      <a:pt x="5111" y="371"/>
                    </a:lnTo>
                    <a:lnTo>
                      <a:pt x="37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7669870" y="1626147"/>
                <a:ext cx="202090" cy="227164"/>
              </a:xfrm>
              <a:custGeom>
                <a:avLst/>
                <a:gdLst/>
                <a:ahLst/>
                <a:cxnLst/>
                <a:rect l="l" t="t" r="r" b="b"/>
                <a:pathLst>
                  <a:path w="3514" h="3950" extrusionOk="0">
                    <a:moveTo>
                      <a:pt x="3513" y="0"/>
                    </a:moveTo>
                    <a:lnTo>
                      <a:pt x="3513" y="0"/>
                    </a:lnTo>
                    <a:cubicBezTo>
                      <a:pt x="3009" y="335"/>
                      <a:pt x="2437" y="432"/>
                      <a:pt x="1940" y="432"/>
                    </a:cubicBezTo>
                    <a:cubicBezTo>
                      <a:pt x="1239" y="432"/>
                      <a:pt x="687" y="238"/>
                      <a:pt x="687" y="238"/>
                    </a:cubicBezTo>
                    <a:cubicBezTo>
                      <a:pt x="357" y="1453"/>
                      <a:pt x="119" y="2694"/>
                      <a:pt x="0" y="3949"/>
                    </a:cubicBezTo>
                    <a:cubicBezTo>
                      <a:pt x="2721" y="1678"/>
                      <a:pt x="3513" y="1"/>
                      <a:pt x="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7582512" y="1848998"/>
                <a:ext cx="229465" cy="84770"/>
              </a:xfrm>
              <a:custGeom>
                <a:avLst/>
                <a:gdLst/>
                <a:ahLst/>
                <a:cxnLst/>
                <a:rect l="l" t="t" r="r" b="b"/>
                <a:pathLst>
                  <a:path w="3990" h="1474" extrusionOk="0">
                    <a:moveTo>
                      <a:pt x="3900" y="0"/>
                    </a:moveTo>
                    <a:cubicBezTo>
                      <a:pt x="3886" y="0"/>
                      <a:pt x="3871" y="3"/>
                      <a:pt x="3857" y="8"/>
                    </a:cubicBezTo>
                    <a:cubicBezTo>
                      <a:pt x="3844" y="21"/>
                      <a:pt x="1995" y="1329"/>
                      <a:pt x="1136" y="1329"/>
                    </a:cubicBezTo>
                    <a:cubicBezTo>
                      <a:pt x="331" y="1329"/>
                      <a:pt x="146" y="431"/>
                      <a:pt x="146" y="431"/>
                    </a:cubicBezTo>
                    <a:cubicBezTo>
                      <a:pt x="135" y="391"/>
                      <a:pt x="106" y="373"/>
                      <a:pt x="77" y="373"/>
                    </a:cubicBezTo>
                    <a:cubicBezTo>
                      <a:pt x="39" y="373"/>
                      <a:pt x="1" y="404"/>
                      <a:pt x="1" y="457"/>
                    </a:cubicBezTo>
                    <a:cubicBezTo>
                      <a:pt x="1" y="470"/>
                      <a:pt x="212" y="1474"/>
                      <a:pt x="1136" y="1474"/>
                    </a:cubicBezTo>
                    <a:cubicBezTo>
                      <a:pt x="2034" y="1474"/>
                      <a:pt x="3870" y="193"/>
                      <a:pt x="3949" y="140"/>
                    </a:cubicBezTo>
                    <a:cubicBezTo>
                      <a:pt x="3976" y="114"/>
                      <a:pt x="3989" y="61"/>
                      <a:pt x="3963" y="34"/>
                    </a:cubicBezTo>
                    <a:cubicBezTo>
                      <a:pt x="3946" y="9"/>
                      <a:pt x="3924" y="0"/>
                      <a:pt x="3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7705296" y="1626147"/>
                <a:ext cx="166664" cy="84195"/>
              </a:xfrm>
              <a:custGeom>
                <a:avLst/>
                <a:gdLst/>
                <a:ahLst/>
                <a:cxnLst/>
                <a:rect l="l" t="t" r="r" b="b"/>
                <a:pathLst>
                  <a:path w="2898" h="1464" extrusionOk="0">
                    <a:moveTo>
                      <a:pt x="2897" y="0"/>
                    </a:moveTo>
                    <a:lnTo>
                      <a:pt x="84" y="119"/>
                    </a:lnTo>
                    <a:lnTo>
                      <a:pt x="45" y="581"/>
                    </a:lnTo>
                    <a:cubicBezTo>
                      <a:pt x="1" y="1164"/>
                      <a:pt x="258" y="1464"/>
                      <a:pt x="702" y="1464"/>
                    </a:cubicBezTo>
                    <a:cubicBezTo>
                      <a:pt x="921" y="1464"/>
                      <a:pt x="1187" y="1390"/>
                      <a:pt x="1484" y="1242"/>
                    </a:cubicBezTo>
                    <a:cubicBezTo>
                      <a:pt x="2197" y="872"/>
                      <a:pt x="2792" y="330"/>
                      <a:pt x="2897"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7492164" y="2105148"/>
                <a:ext cx="292438" cy="38244"/>
              </a:xfrm>
              <a:custGeom>
                <a:avLst/>
                <a:gdLst/>
                <a:ahLst/>
                <a:cxnLst/>
                <a:rect l="l" t="t" r="r" b="b"/>
                <a:pathLst>
                  <a:path w="5085" h="665" extrusionOk="0">
                    <a:moveTo>
                      <a:pt x="2904" y="1"/>
                    </a:moveTo>
                    <a:cubicBezTo>
                      <a:pt x="2614" y="1"/>
                      <a:pt x="2323" y="28"/>
                      <a:pt x="2034" y="84"/>
                    </a:cubicBezTo>
                    <a:cubicBezTo>
                      <a:pt x="1697" y="157"/>
                      <a:pt x="1357" y="193"/>
                      <a:pt x="1017" y="193"/>
                    </a:cubicBezTo>
                    <a:cubicBezTo>
                      <a:pt x="677" y="193"/>
                      <a:pt x="337" y="157"/>
                      <a:pt x="0" y="84"/>
                    </a:cubicBezTo>
                    <a:lnTo>
                      <a:pt x="0" y="84"/>
                    </a:lnTo>
                    <a:cubicBezTo>
                      <a:pt x="40" y="123"/>
                      <a:pt x="66" y="150"/>
                      <a:pt x="66" y="150"/>
                    </a:cubicBezTo>
                    <a:lnTo>
                      <a:pt x="66" y="163"/>
                    </a:lnTo>
                    <a:cubicBezTo>
                      <a:pt x="53" y="190"/>
                      <a:pt x="53" y="216"/>
                      <a:pt x="53" y="256"/>
                    </a:cubicBezTo>
                    <a:cubicBezTo>
                      <a:pt x="366" y="317"/>
                      <a:pt x="681" y="347"/>
                      <a:pt x="996" y="347"/>
                    </a:cubicBezTo>
                    <a:cubicBezTo>
                      <a:pt x="1359" y="347"/>
                      <a:pt x="1720" y="307"/>
                      <a:pt x="2074" y="229"/>
                    </a:cubicBezTo>
                    <a:cubicBezTo>
                      <a:pt x="2338" y="183"/>
                      <a:pt x="2606" y="159"/>
                      <a:pt x="2873" y="159"/>
                    </a:cubicBezTo>
                    <a:cubicBezTo>
                      <a:pt x="3593" y="159"/>
                      <a:pt x="4311" y="328"/>
                      <a:pt x="4966" y="665"/>
                    </a:cubicBezTo>
                    <a:lnTo>
                      <a:pt x="5005" y="665"/>
                    </a:lnTo>
                    <a:cubicBezTo>
                      <a:pt x="5032" y="665"/>
                      <a:pt x="5058" y="652"/>
                      <a:pt x="5071" y="625"/>
                    </a:cubicBezTo>
                    <a:cubicBezTo>
                      <a:pt x="5085" y="586"/>
                      <a:pt x="5071" y="546"/>
                      <a:pt x="5032" y="533"/>
                    </a:cubicBezTo>
                    <a:cubicBezTo>
                      <a:pt x="4376" y="181"/>
                      <a:pt x="3646" y="1"/>
                      <a:pt x="2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7602295" y="1301043"/>
                <a:ext cx="50896" cy="109211"/>
              </a:xfrm>
              <a:custGeom>
                <a:avLst/>
                <a:gdLst/>
                <a:ahLst/>
                <a:cxnLst/>
                <a:rect l="l" t="t" r="r" b="b"/>
                <a:pathLst>
                  <a:path w="885" h="1899" extrusionOk="0">
                    <a:moveTo>
                      <a:pt x="396" y="1"/>
                    </a:moveTo>
                    <a:cubicBezTo>
                      <a:pt x="396" y="1"/>
                      <a:pt x="0" y="1559"/>
                      <a:pt x="251" y="1823"/>
                    </a:cubicBezTo>
                    <a:cubicBezTo>
                      <a:pt x="299" y="1877"/>
                      <a:pt x="353" y="1898"/>
                      <a:pt x="407" y="1898"/>
                    </a:cubicBezTo>
                    <a:cubicBezTo>
                      <a:pt x="635" y="1898"/>
                      <a:pt x="885" y="1520"/>
                      <a:pt x="885" y="1520"/>
                    </a:cubicBezTo>
                    <a:cubicBezTo>
                      <a:pt x="885" y="1520"/>
                      <a:pt x="700" y="54"/>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7600225" y="1407034"/>
                <a:ext cx="49976" cy="88738"/>
              </a:xfrm>
              <a:custGeom>
                <a:avLst/>
                <a:gdLst/>
                <a:ahLst/>
                <a:cxnLst/>
                <a:rect l="l" t="t" r="r" b="b"/>
                <a:pathLst>
                  <a:path w="869" h="1543" extrusionOk="0">
                    <a:moveTo>
                      <a:pt x="494" y="1"/>
                    </a:moveTo>
                    <a:cubicBezTo>
                      <a:pt x="399" y="1"/>
                      <a:pt x="300" y="55"/>
                      <a:pt x="221" y="218"/>
                    </a:cubicBezTo>
                    <a:cubicBezTo>
                      <a:pt x="1" y="683"/>
                      <a:pt x="143" y="1543"/>
                      <a:pt x="657" y="1543"/>
                    </a:cubicBezTo>
                    <a:cubicBezTo>
                      <a:pt x="699" y="1543"/>
                      <a:pt x="743" y="1537"/>
                      <a:pt x="789" y="1526"/>
                    </a:cubicBezTo>
                    <a:lnTo>
                      <a:pt x="868" y="218"/>
                    </a:lnTo>
                    <a:cubicBezTo>
                      <a:pt x="868" y="218"/>
                      <a:pt x="686" y="1"/>
                      <a:pt x="494"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7592404" y="1478059"/>
                <a:ext cx="125947" cy="91268"/>
              </a:xfrm>
              <a:custGeom>
                <a:avLst/>
                <a:gdLst/>
                <a:ahLst/>
                <a:cxnLst/>
                <a:rect l="l" t="t" r="r" b="b"/>
                <a:pathLst>
                  <a:path w="2190" h="1587" extrusionOk="0">
                    <a:moveTo>
                      <a:pt x="1083" y="0"/>
                    </a:moveTo>
                    <a:cubicBezTo>
                      <a:pt x="978" y="0"/>
                      <a:pt x="872" y="26"/>
                      <a:pt x="780" y="66"/>
                    </a:cubicBezTo>
                    <a:cubicBezTo>
                      <a:pt x="0" y="396"/>
                      <a:pt x="212" y="1545"/>
                      <a:pt x="1044" y="1585"/>
                    </a:cubicBezTo>
                    <a:cubicBezTo>
                      <a:pt x="1063" y="1586"/>
                      <a:pt x="1082" y="1587"/>
                      <a:pt x="1101" y="1587"/>
                    </a:cubicBezTo>
                    <a:cubicBezTo>
                      <a:pt x="1890" y="1587"/>
                      <a:pt x="2189" y="519"/>
                      <a:pt x="1480" y="106"/>
                    </a:cubicBezTo>
                    <a:lnTo>
                      <a:pt x="1480" y="106"/>
                    </a:lnTo>
                    <a:lnTo>
                      <a:pt x="1361" y="198"/>
                    </a:lnTo>
                    <a:cubicBezTo>
                      <a:pt x="2042" y="508"/>
                      <a:pt x="1771" y="1479"/>
                      <a:pt x="1092" y="1479"/>
                    </a:cubicBezTo>
                    <a:cubicBezTo>
                      <a:pt x="1047" y="1479"/>
                      <a:pt x="1000" y="1475"/>
                      <a:pt x="951" y="1466"/>
                    </a:cubicBezTo>
                    <a:cubicBezTo>
                      <a:pt x="172" y="1321"/>
                      <a:pt x="251" y="172"/>
                      <a:pt x="1044" y="132"/>
                    </a:cubicBezTo>
                    <a:cubicBezTo>
                      <a:pt x="1057" y="93"/>
                      <a:pt x="1070" y="53"/>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7709379" y="1521306"/>
                <a:ext cx="161833" cy="144580"/>
              </a:xfrm>
              <a:custGeom>
                <a:avLst/>
                <a:gdLst/>
                <a:ahLst/>
                <a:cxnLst/>
                <a:rect l="l" t="t" r="r" b="b"/>
                <a:pathLst>
                  <a:path w="2814" h="2514" extrusionOk="0">
                    <a:moveTo>
                      <a:pt x="2562" y="1"/>
                    </a:moveTo>
                    <a:cubicBezTo>
                      <a:pt x="2430" y="80"/>
                      <a:pt x="2298" y="159"/>
                      <a:pt x="2153" y="225"/>
                    </a:cubicBezTo>
                    <a:lnTo>
                      <a:pt x="1994" y="291"/>
                    </a:lnTo>
                    <a:cubicBezTo>
                      <a:pt x="1512" y="496"/>
                      <a:pt x="811" y="734"/>
                      <a:pt x="180" y="734"/>
                    </a:cubicBezTo>
                    <a:cubicBezTo>
                      <a:pt x="119" y="734"/>
                      <a:pt x="59" y="732"/>
                      <a:pt x="0" y="727"/>
                    </a:cubicBezTo>
                    <a:lnTo>
                      <a:pt x="0" y="2061"/>
                    </a:lnTo>
                    <a:cubicBezTo>
                      <a:pt x="0" y="2061"/>
                      <a:pt x="278" y="2514"/>
                      <a:pt x="997" y="2514"/>
                    </a:cubicBezTo>
                    <a:cubicBezTo>
                      <a:pt x="1430" y="2514"/>
                      <a:pt x="2024" y="2350"/>
                      <a:pt x="2813" y="1823"/>
                    </a:cubicBezTo>
                    <a:cubicBezTo>
                      <a:pt x="2417" y="1374"/>
                      <a:pt x="2404" y="516"/>
                      <a:pt x="2562" y="1"/>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7709379" y="1533498"/>
                <a:ext cx="124624" cy="65331"/>
              </a:xfrm>
              <a:custGeom>
                <a:avLst/>
                <a:gdLst/>
                <a:ahLst/>
                <a:cxnLst/>
                <a:rect l="l" t="t" r="r" b="b"/>
                <a:pathLst>
                  <a:path w="2167" h="1136" extrusionOk="0">
                    <a:moveTo>
                      <a:pt x="2166" y="0"/>
                    </a:moveTo>
                    <a:lnTo>
                      <a:pt x="1994" y="79"/>
                    </a:lnTo>
                    <a:cubicBezTo>
                      <a:pt x="1512" y="284"/>
                      <a:pt x="811" y="522"/>
                      <a:pt x="180" y="522"/>
                    </a:cubicBezTo>
                    <a:cubicBezTo>
                      <a:pt x="119" y="522"/>
                      <a:pt x="59" y="520"/>
                      <a:pt x="0" y="515"/>
                    </a:cubicBezTo>
                    <a:lnTo>
                      <a:pt x="0" y="1136"/>
                    </a:lnTo>
                    <a:cubicBezTo>
                      <a:pt x="581" y="1017"/>
                      <a:pt x="1585" y="700"/>
                      <a:pt x="2166"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7625817" y="1252792"/>
                <a:ext cx="244590" cy="311934"/>
              </a:xfrm>
              <a:custGeom>
                <a:avLst/>
                <a:gdLst/>
                <a:ahLst/>
                <a:cxnLst/>
                <a:rect l="l" t="t" r="r" b="b"/>
                <a:pathLst>
                  <a:path w="4253" h="5424" extrusionOk="0">
                    <a:moveTo>
                      <a:pt x="2327" y="0"/>
                    </a:moveTo>
                    <a:cubicBezTo>
                      <a:pt x="1806" y="0"/>
                      <a:pt x="1360" y="204"/>
                      <a:pt x="1057" y="298"/>
                    </a:cubicBezTo>
                    <a:cubicBezTo>
                      <a:pt x="410" y="497"/>
                      <a:pt x="14" y="1329"/>
                      <a:pt x="14" y="2504"/>
                    </a:cubicBezTo>
                    <a:cubicBezTo>
                      <a:pt x="0" y="3943"/>
                      <a:pt x="40" y="4670"/>
                      <a:pt x="317" y="4960"/>
                    </a:cubicBezTo>
                    <a:cubicBezTo>
                      <a:pt x="648" y="5302"/>
                      <a:pt x="1098" y="5423"/>
                      <a:pt x="1570" y="5423"/>
                    </a:cubicBezTo>
                    <a:cubicBezTo>
                      <a:pt x="2704" y="5423"/>
                      <a:pt x="3969" y="4724"/>
                      <a:pt x="4015" y="4696"/>
                    </a:cubicBezTo>
                    <a:cubicBezTo>
                      <a:pt x="4042" y="4591"/>
                      <a:pt x="4068" y="4485"/>
                      <a:pt x="4081" y="4379"/>
                    </a:cubicBezTo>
                    <a:cubicBezTo>
                      <a:pt x="4227" y="3574"/>
                      <a:pt x="4253" y="2755"/>
                      <a:pt x="4161" y="1949"/>
                    </a:cubicBezTo>
                    <a:cubicBezTo>
                      <a:pt x="4213" y="1131"/>
                      <a:pt x="3725" y="391"/>
                      <a:pt x="2972" y="114"/>
                    </a:cubicBezTo>
                    <a:cubicBezTo>
                      <a:pt x="2748" y="32"/>
                      <a:pt x="2532" y="0"/>
                      <a:pt x="2327"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7654687" y="1445910"/>
                <a:ext cx="91268" cy="32206"/>
              </a:xfrm>
              <a:custGeom>
                <a:avLst/>
                <a:gdLst/>
                <a:ahLst/>
                <a:cxnLst/>
                <a:rect l="l" t="t" r="r" b="b"/>
                <a:pathLst>
                  <a:path w="1587" h="560" extrusionOk="0">
                    <a:moveTo>
                      <a:pt x="1505" y="0"/>
                    </a:moveTo>
                    <a:cubicBezTo>
                      <a:pt x="1492" y="0"/>
                      <a:pt x="1478" y="6"/>
                      <a:pt x="1466" y="18"/>
                    </a:cubicBezTo>
                    <a:cubicBezTo>
                      <a:pt x="1446" y="47"/>
                      <a:pt x="1064" y="447"/>
                      <a:pt x="597" y="447"/>
                    </a:cubicBezTo>
                    <a:cubicBezTo>
                      <a:pt x="439" y="447"/>
                      <a:pt x="272" y="401"/>
                      <a:pt x="106" y="282"/>
                    </a:cubicBezTo>
                    <a:cubicBezTo>
                      <a:pt x="95" y="276"/>
                      <a:pt x="82" y="273"/>
                      <a:pt x="69" y="273"/>
                    </a:cubicBezTo>
                    <a:cubicBezTo>
                      <a:pt x="51" y="273"/>
                      <a:pt x="34" y="279"/>
                      <a:pt x="27" y="295"/>
                    </a:cubicBezTo>
                    <a:cubicBezTo>
                      <a:pt x="0" y="321"/>
                      <a:pt x="14" y="361"/>
                      <a:pt x="40" y="387"/>
                    </a:cubicBezTo>
                    <a:cubicBezTo>
                      <a:pt x="198" y="506"/>
                      <a:pt x="383" y="559"/>
                      <a:pt x="581" y="559"/>
                    </a:cubicBezTo>
                    <a:cubicBezTo>
                      <a:pt x="1110" y="559"/>
                      <a:pt x="1545" y="110"/>
                      <a:pt x="1545" y="110"/>
                    </a:cubicBezTo>
                    <a:cubicBezTo>
                      <a:pt x="1586" y="59"/>
                      <a:pt x="1548" y="0"/>
                      <a:pt x="1505"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7716223" y="1334514"/>
                <a:ext cx="64584" cy="34966"/>
              </a:xfrm>
              <a:custGeom>
                <a:avLst/>
                <a:gdLst/>
                <a:ahLst/>
                <a:cxnLst/>
                <a:rect l="l" t="t" r="r" b="b"/>
                <a:pathLst>
                  <a:path w="1123" h="608" extrusionOk="0">
                    <a:moveTo>
                      <a:pt x="238" y="0"/>
                    </a:moveTo>
                    <a:cubicBezTo>
                      <a:pt x="238" y="0"/>
                      <a:pt x="0" y="26"/>
                      <a:pt x="92" y="238"/>
                    </a:cubicBezTo>
                    <a:cubicBezTo>
                      <a:pt x="172" y="462"/>
                      <a:pt x="634" y="225"/>
                      <a:pt x="977" y="608"/>
                    </a:cubicBezTo>
                    <a:cubicBezTo>
                      <a:pt x="977" y="608"/>
                      <a:pt x="1123" y="106"/>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7620066" y="1334514"/>
                <a:ext cx="62743" cy="34966"/>
              </a:xfrm>
              <a:custGeom>
                <a:avLst/>
                <a:gdLst/>
                <a:ahLst/>
                <a:cxnLst/>
                <a:rect l="l" t="t" r="r" b="b"/>
                <a:pathLst>
                  <a:path w="1091" h="608" extrusionOk="0">
                    <a:moveTo>
                      <a:pt x="853" y="0"/>
                    </a:moveTo>
                    <a:cubicBezTo>
                      <a:pt x="1" y="103"/>
                      <a:pt x="121" y="585"/>
                      <a:pt x="114" y="607"/>
                    </a:cubicBezTo>
                    <a:lnTo>
                      <a:pt x="114" y="607"/>
                    </a:lnTo>
                    <a:cubicBezTo>
                      <a:pt x="458" y="225"/>
                      <a:pt x="919" y="462"/>
                      <a:pt x="999" y="238"/>
                    </a:cubicBezTo>
                    <a:cubicBezTo>
                      <a:pt x="1091" y="26"/>
                      <a:pt x="853" y="0"/>
                      <a:pt x="853" y="0"/>
                    </a:cubicBezTo>
                    <a:close/>
                    <a:moveTo>
                      <a:pt x="114" y="607"/>
                    </a:moveTo>
                    <a:lnTo>
                      <a:pt x="114" y="607"/>
                    </a:lnTo>
                    <a:cubicBezTo>
                      <a:pt x="114" y="607"/>
                      <a:pt x="114" y="607"/>
                      <a:pt x="114" y="608"/>
                    </a:cubicBezTo>
                    <a:cubicBezTo>
                      <a:pt x="114" y="608"/>
                      <a:pt x="114" y="607"/>
                      <a:pt x="114" y="6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7737444" y="1414970"/>
                <a:ext cx="57050" cy="22084"/>
              </a:xfrm>
              <a:custGeom>
                <a:avLst/>
                <a:gdLst/>
                <a:ahLst/>
                <a:cxnLst/>
                <a:rect l="l" t="t" r="r" b="b"/>
                <a:pathLst>
                  <a:path w="992" h="384" extrusionOk="0">
                    <a:moveTo>
                      <a:pt x="489" y="1"/>
                    </a:moveTo>
                    <a:cubicBezTo>
                      <a:pt x="225" y="1"/>
                      <a:pt x="1" y="80"/>
                      <a:pt x="1" y="186"/>
                    </a:cubicBezTo>
                    <a:cubicBezTo>
                      <a:pt x="1" y="305"/>
                      <a:pt x="225" y="384"/>
                      <a:pt x="489" y="384"/>
                    </a:cubicBezTo>
                    <a:cubicBezTo>
                      <a:pt x="767" y="384"/>
                      <a:pt x="991" y="305"/>
                      <a:pt x="991" y="186"/>
                    </a:cubicBezTo>
                    <a:cubicBezTo>
                      <a:pt x="991" y="80"/>
                      <a:pt x="767" y="1"/>
                      <a:pt x="489"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7619721" y="1414222"/>
                <a:ext cx="35771" cy="22831"/>
              </a:xfrm>
              <a:custGeom>
                <a:avLst/>
                <a:gdLst/>
                <a:ahLst/>
                <a:cxnLst/>
                <a:rect l="l" t="t" r="r" b="b"/>
                <a:pathLst>
                  <a:path w="622" h="397" extrusionOk="0">
                    <a:moveTo>
                      <a:pt x="14" y="1"/>
                    </a:moveTo>
                    <a:lnTo>
                      <a:pt x="1" y="397"/>
                    </a:lnTo>
                    <a:lnTo>
                      <a:pt x="120" y="397"/>
                    </a:lnTo>
                    <a:cubicBezTo>
                      <a:pt x="397" y="397"/>
                      <a:pt x="622" y="304"/>
                      <a:pt x="622" y="199"/>
                    </a:cubicBezTo>
                    <a:cubicBezTo>
                      <a:pt x="622" y="93"/>
                      <a:pt x="397" y="1"/>
                      <a:pt x="120"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7733648" y="1380809"/>
                <a:ext cx="17541" cy="31228"/>
              </a:xfrm>
              <a:custGeom>
                <a:avLst/>
                <a:gdLst/>
                <a:ahLst/>
                <a:cxnLst/>
                <a:rect l="l" t="t" r="r" b="b"/>
                <a:pathLst>
                  <a:path w="305" h="543" extrusionOk="0">
                    <a:moveTo>
                      <a:pt x="159" y="1"/>
                    </a:moveTo>
                    <a:cubicBezTo>
                      <a:pt x="80" y="1"/>
                      <a:pt x="1" y="119"/>
                      <a:pt x="1" y="265"/>
                    </a:cubicBezTo>
                    <a:cubicBezTo>
                      <a:pt x="1" y="423"/>
                      <a:pt x="80" y="542"/>
                      <a:pt x="159" y="542"/>
                    </a:cubicBezTo>
                    <a:cubicBezTo>
                      <a:pt x="239" y="542"/>
                      <a:pt x="305" y="423"/>
                      <a:pt x="305" y="265"/>
                    </a:cubicBezTo>
                    <a:cubicBezTo>
                      <a:pt x="305" y="119"/>
                      <a:pt x="239"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7648591" y="1380809"/>
                <a:ext cx="17541" cy="31228"/>
              </a:xfrm>
              <a:custGeom>
                <a:avLst/>
                <a:gdLst/>
                <a:ahLst/>
                <a:cxnLst/>
                <a:rect l="l" t="t" r="r" b="b"/>
                <a:pathLst>
                  <a:path w="305" h="543" extrusionOk="0">
                    <a:moveTo>
                      <a:pt x="159" y="1"/>
                    </a:moveTo>
                    <a:cubicBezTo>
                      <a:pt x="80" y="1"/>
                      <a:pt x="1" y="119"/>
                      <a:pt x="1" y="265"/>
                    </a:cubicBezTo>
                    <a:cubicBezTo>
                      <a:pt x="1" y="423"/>
                      <a:pt x="67" y="542"/>
                      <a:pt x="159" y="542"/>
                    </a:cubicBezTo>
                    <a:cubicBezTo>
                      <a:pt x="238" y="542"/>
                      <a:pt x="304" y="423"/>
                      <a:pt x="304" y="265"/>
                    </a:cubicBezTo>
                    <a:cubicBezTo>
                      <a:pt x="304" y="119"/>
                      <a:pt x="238"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7672170" y="1383570"/>
                <a:ext cx="28870" cy="45893"/>
              </a:xfrm>
              <a:custGeom>
                <a:avLst/>
                <a:gdLst/>
                <a:ahLst/>
                <a:cxnLst/>
                <a:rect l="l" t="t" r="r" b="b"/>
                <a:pathLst>
                  <a:path w="502" h="798" extrusionOk="0">
                    <a:moveTo>
                      <a:pt x="295" y="1"/>
                    </a:moveTo>
                    <a:cubicBezTo>
                      <a:pt x="272" y="1"/>
                      <a:pt x="248" y="15"/>
                      <a:pt x="238" y="45"/>
                    </a:cubicBezTo>
                    <a:lnTo>
                      <a:pt x="13" y="705"/>
                    </a:lnTo>
                    <a:cubicBezTo>
                      <a:pt x="0" y="719"/>
                      <a:pt x="0" y="732"/>
                      <a:pt x="13" y="745"/>
                    </a:cubicBezTo>
                    <a:cubicBezTo>
                      <a:pt x="13" y="758"/>
                      <a:pt x="40" y="771"/>
                      <a:pt x="53" y="785"/>
                    </a:cubicBezTo>
                    <a:cubicBezTo>
                      <a:pt x="93" y="785"/>
                      <a:pt x="132" y="798"/>
                      <a:pt x="172" y="798"/>
                    </a:cubicBezTo>
                    <a:cubicBezTo>
                      <a:pt x="277" y="785"/>
                      <a:pt x="370" y="758"/>
                      <a:pt x="462" y="719"/>
                    </a:cubicBezTo>
                    <a:cubicBezTo>
                      <a:pt x="489" y="692"/>
                      <a:pt x="502" y="666"/>
                      <a:pt x="489" y="626"/>
                    </a:cubicBezTo>
                    <a:cubicBezTo>
                      <a:pt x="481" y="610"/>
                      <a:pt x="462" y="599"/>
                      <a:pt x="443" y="599"/>
                    </a:cubicBezTo>
                    <a:cubicBezTo>
                      <a:pt x="432" y="599"/>
                      <a:pt x="420" y="603"/>
                      <a:pt x="409" y="613"/>
                    </a:cubicBezTo>
                    <a:cubicBezTo>
                      <a:pt x="330" y="653"/>
                      <a:pt x="238" y="666"/>
                      <a:pt x="159" y="666"/>
                    </a:cubicBezTo>
                    <a:lnTo>
                      <a:pt x="357" y="85"/>
                    </a:lnTo>
                    <a:cubicBezTo>
                      <a:pt x="370" y="45"/>
                      <a:pt x="357" y="19"/>
                      <a:pt x="317" y="5"/>
                    </a:cubicBezTo>
                    <a:cubicBezTo>
                      <a:pt x="310" y="2"/>
                      <a:pt x="303" y="1"/>
                      <a:pt x="295"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7828597" y="1487145"/>
                <a:ext cx="32723" cy="35024"/>
              </a:xfrm>
              <a:custGeom>
                <a:avLst/>
                <a:gdLst/>
                <a:ahLst/>
                <a:cxnLst/>
                <a:rect l="l" t="t" r="r" b="b"/>
                <a:pathLst>
                  <a:path w="569" h="609" extrusionOk="0">
                    <a:moveTo>
                      <a:pt x="1" y="1"/>
                    </a:moveTo>
                    <a:cubicBezTo>
                      <a:pt x="1" y="14"/>
                      <a:pt x="212" y="476"/>
                      <a:pt x="502" y="608"/>
                    </a:cubicBezTo>
                    <a:cubicBezTo>
                      <a:pt x="529" y="502"/>
                      <a:pt x="542" y="397"/>
                      <a:pt x="568" y="304"/>
                    </a:cubicBezTo>
                    <a:cubicBezTo>
                      <a:pt x="357" y="251"/>
                      <a:pt x="159" y="146"/>
                      <a:pt x="1" y="1"/>
                    </a:cubicBezTo>
                    <a:close/>
                  </a:path>
                </a:pathLst>
              </a:custGeom>
              <a:solidFill>
                <a:srgbClr val="182A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7843780" y="1403583"/>
                <a:ext cx="78271" cy="101218"/>
              </a:xfrm>
              <a:custGeom>
                <a:avLst/>
                <a:gdLst/>
                <a:ahLst/>
                <a:cxnLst/>
                <a:rect l="l" t="t" r="r" b="b"/>
                <a:pathLst>
                  <a:path w="1361" h="1760" extrusionOk="0">
                    <a:moveTo>
                      <a:pt x="653" y="0"/>
                    </a:moveTo>
                    <a:cubicBezTo>
                      <a:pt x="316" y="0"/>
                      <a:pt x="14" y="410"/>
                      <a:pt x="14" y="410"/>
                    </a:cubicBezTo>
                    <a:lnTo>
                      <a:pt x="1" y="1652"/>
                    </a:lnTo>
                    <a:cubicBezTo>
                      <a:pt x="111" y="1726"/>
                      <a:pt x="220" y="1759"/>
                      <a:pt x="324" y="1759"/>
                    </a:cubicBezTo>
                    <a:cubicBezTo>
                      <a:pt x="918" y="1759"/>
                      <a:pt x="1361" y="690"/>
                      <a:pt x="1057" y="252"/>
                    </a:cubicBezTo>
                    <a:cubicBezTo>
                      <a:pt x="929" y="66"/>
                      <a:pt x="788" y="0"/>
                      <a:pt x="653"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7808871" y="1487893"/>
                <a:ext cx="108636" cy="91498"/>
              </a:xfrm>
              <a:custGeom>
                <a:avLst/>
                <a:gdLst/>
                <a:ahLst/>
                <a:cxnLst/>
                <a:rect l="l" t="t" r="r" b="b"/>
                <a:pathLst>
                  <a:path w="1889" h="1591" extrusionOk="0">
                    <a:moveTo>
                      <a:pt x="964" y="1"/>
                    </a:moveTo>
                    <a:cubicBezTo>
                      <a:pt x="859" y="1"/>
                      <a:pt x="753" y="14"/>
                      <a:pt x="661" y="54"/>
                    </a:cubicBezTo>
                    <a:cubicBezTo>
                      <a:pt x="79" y="305"/>
                      <a:pt x="0" y="1110"/>
                      <a:pt x="528" y="1453"/>
                    </a:cubicBezTo>
                    <a:cubicBezTo>
                      <a:pt x="668" y="1548"/>
                      <a:pt x="820" y="1590"/>
                      <a:pt x="967" y="1590"/>
                    </a:cubicBezTo>
                    <a:cubicBezTo>
                      <a:pt x="1378" y="1590"/>
                      <a:pt x="1757" y="1260"/>
                      <a:pt x="1757" y="793"/>
                    </a:cubicBezTo>
                    <a:cubicBezTo>
                      <a:pt x="1757" y="503"/>
                      <a:pt x="1598" y="238"/>
                      <a:pt x="1361" y="93"/>
                    </a:cubicBezTo>
                    <a:cubicBezTo>
                      <a:pt x="1321" y="133"/>
                      <a:pt x="1281" y="159"/>
                      <a:pt x="1242" y="186"/>
                    </a:cubicBezTo>
                    <a:cubicBezTo>
                      <a:pt x="1889" y="489"/>
                      <a:pt x="1677" y="1467"/>
                      <a:pt x="951" y="1467"/>
                    </a:cubicBezTo>
                    <a:cubicBezTo>
                      <a:pt x="238" y="1467"/>
                      <a:pt x="13" y="489"/>
                      <a:pt x="674" y="186"/>
                    </a:cubicBezTo>
                    <a:cubicBezTo>
                      <a:pt x="753" y="146"/>
                      <a:pt x="832" y="120"/>
                      <a:pt x="925" y="120"/>
                    </a:cubicBezTo>
                    <a:cubicBezTo>
                      <a:pt x="938" y="80"/>
                      <a:pt x="951" y="40"/>
                      <a:pt x="9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7846080" y="1426932"/>
                <a:ext cx="45260" cy="57970"/>
              </a:xfrm>
              <a:custGeom>
                <a:avLst/>
                <a:gdLst/>
                <a:ahLst/>
                <a:cxnLst/>
                <a:rect l="l" t="t" r="r" b="b"/>
                <a:pathLst>
                  <a:path w="787" h="1008" extrusionOk="0">
                    <a:moveTo>
                      <a:pt x="696" y="0"/>
                    </a:moveTo>
                    <a:cubicBezTo>
                      <a:pt x="689" y="0"/>
                      <a:pt x="682" y="2"/>
                      <a:pt x="674" y="4"/>
                    </a:cubicBezTo>
                    <a:cubicBezTo>
                      <a:pt x="304" y="176"/>
                      <a:pt x="40" y="532"/>
                      <a:pt x="0" y="942"/>
                    </a:cubicBezTo>
                    <a:cubicBezTo>
                      <a:pt x="0" y="968"/>
                      <a:pt x="27" y="1008"/>
                      <a:pt x="53" y="1008"/>
                    </a:cubicBezTo>
                    <a:cubicBezTo>
                      <a:pt x="93" y="1008"/>
                      <a:pt x="119" y="982"/>
                      <a:pt x="119" y="955"/>
                    </a:cubicBezTo>
                    <a:cubicBezTo>
                      <a:pt x="159" y="585"/>
                      <a:pt x="397" y="268"/>
                      <a:pt x="727" y="123"/>
                    </a:cubicBezTo>
                    <a:cubicBezTo>
                      <a:pt x="786" y="99"/>
                      <a:pt x="760" y="0"/>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7855972" y="1448096"/>
                <a:ext cx="29675" cy="15585"/>
              </a:xfrm>
              <a:custGeom>
                <a:avLst/>
                <a:gdLst/>
                <a:ahLst/>
                <a:cxnLst/>
                <a:rect l="l" t="t" r="r" b="b"/>
                <a:pathLst>
                  <a:path w="516" h="271" extrusionOk="0">
                    <a:moveTo>
                      <a:pt x="124" y="0"/>
                    </a:moveTo>
                    <a:cubicBezTo>
                      <a:pt x="104" y="0"/>
                      <a:pt x="85" y="2"/>
                      <a:pt x="66" y="6"/>
                    </a:cubicBezTo>
                    <a:cubicBezTo>
                      <a:pt x="26" y="19"/>
                      <a:pt x="0" y="59"/>
                      <a:pt x="13" y="85"/>
                    </a:cubicBezTo>
                    <a:cubicBezTo>
                      <a:pt x="23" y="115"/>
                      <a:pt x="40" y="130"/>
                      <a:pt x="65" y="130"/>
                    </a:cubicBezTo>
                    <a:cubicBezTo>
                      <a:pt x="74" y="130"/>
                      <a:pt x="83" y="128"/>
                      <a:pt x="92" y="125"/>
                    </a:cubicBezTo>
                    <a:cubicBezTo>
                      <a:pt x="105" y="122"/>
                      <a:pt x="119" y="121"/>
                      <a:pt x="132" y="121"/>
                    </a:cubicBezTo>
                    <a:cubicBezTo>
                      <a:pt x="244" y="121"/>
                      <a:pt x="376" y="210"/>
                      <a:pt x="423" y="257"/>
                    </a:cubicBezTo>
                    <a:cubicBezTo>
                      <a:pt x="436" y="257"/>
                      <a:pt x="449" y="270"/>
                      <a:pt x="462" y="270"/>
                    </a:cubicBezTo>
                    <a:cubicBezTo>
                      <a:pt x="475" y="257"/>
                      <a:pt x="489" y="257"/>
                      <a:pt x="489" y="244"/>
                    </a:cubicBezTo>
                    <a:cubicBezTo>
                      <a:pt x="515" y="217"/>
                      <a:pt x="515" y="178"/>
                      <a:pt x="489" y="151"/>
                    </a:cubicBezTo>
                    <a:cubicBezTo>
                      <a:pt x="465" y="139"/>
                      <a:pt x="293"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7599995" y="1217308"/>
                <a:ext cx="295486" cy="119506"/>
              </a:xfrm>
              <a:custGeom>
                <a:avLst/>
                <a:gdLst/>
                <a:ahLst/>
                <a:cxnLst/>
                <a:rect l="l" t="t" r="r" b="b"/>
                <a:pathLst>
                  <a:path w="5138" h="2078" extrusionOk="0">
                    <a:moveTo>
                      <a:pt x="2552" y="0"/>
                    </a:moveTo>
                    <a:cubicBezTo>
                      <a:pt x="2271" y="0"/>
                      <a:pt x="1976" y="37"/>
                      <a:pt x="1678" y="123"/>
                    </a:cubicBezTo>
                    <a:cubicBezTo>
                      <a:pt x="1097" y="282"/>
                      <a:pt x="608" y="678"/>
                      <a:pt x="331" y="1206"/>
                    </a:cubicBezTo>
                    <a:cubicBezTo>
                      <a:pt x="172" y="1536"/>
                      <a:pt x="0" y="1985"/>
                      <a:pt x="502" y="1998"/>
                    </a:cubicBezTo>
                    <a:cubicBezTo>
                      <a:pt x="523" y="1999"/>
                      <a:pt x="544" y="1999"/>
                      <a:pt x="564" y="1999"/>
                    </a:cubicBezTo>
                    <a:cubicBezTo>
                      <a:pt x="1904" y="1999"/>
                      <a:pt x="2813" y="744"/>
                      <a:pt x="2813" y="744"/>
                    </a:cubicBezTo>
                    <a:cubicBezTo>
                      <a:pt x="2813" y="744"/>
                      <a:pt x="2879" y="2078"/>
                      <a:pt x="3962" y="2078"/>
                    </a:cubicBezTo>
                    <a:cubicBezTo>
                      <a:pt x="5045" y="2078"/>
                      <a:pt x="5138" y="1272"/>
                      <a:pt x="4596" y="731"/>
                    </a:cubicBezTo>
                    <a:cubicBezTo>
                      <a:pt x="4262" y="396"/>
                      <a:pt x="3478" y="0"/>
                      <a:pt x="2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7812667" y="1301043"/>
                <a:ext cx="76546" cy="132273"/>
              </a:xfrm>
              <a:custGeom>
                <a:avLst/>
                <a:gdLst/>
                <a:ahLst/>
                <a:cxnLst/>
                <a:rect l="l" t="t" r="r" b="b"/>
                <a:pathLst>
                  <a:path w="1331" h="2300" extrusionOk="0">
                    <a:moveTo>
                      <a:pt x="1136" y="1"/>
                    </a:moveTo>
                    <a:lnTo>
                      <a:pt x="383" y="371"/>
                    </a:lnTo>
                    <a:cubicBezTo>
                      <a:pt x="383" y="371"/>
                      <a:pt x="0" y="2022"/>
                      <a:pt x="476" y="2272"/>
                    </a:cubicBezTo>
                    <a:cubicBezTo>
                      <a:pt x="512" y="2291"/>
                      <a:pt x="547" y="2300"/>
                      <a:pt x="582" y="2300"/>
                    </a:cubicBezTo>
                    <a:cubicBezTo>
                      <a:pt x="998" y="2300"/>
                      <a:pt x="1331" y="106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7884037" y="1876603"/>
                <a:ext cx="49459" cy="23752"/>
              </a:xfrm>
              <a:custGeom>
                <a:avLst/>
                <a:gdLst/>
                <a:ahLst/>
                <a:cxnLst/>
                <a:rect l="l" t="t" r="r" b="b"/>
                <a:pathLst>
                  <a:path w="860" h="413" extrusionOk="0">
                    <a:moveTo>
                      <a:pt x="98" y="0"/>
                    </a:moveTo>
                    <a:cubicBezTo>
                      <a:pt x="62" y="0"/>
                      <a:pt x="25" y="24"/>
                      <a:pt x="14" y="56"/>
                    </a:cubicBezTo>
                    <a:cubicBezTo>
                      <a:pt x="1" y="109"/>
                      <a:pt x="14" y="162"/>
                      <a:pt x="67" y="175"/>
                    </a:cubicBezTo>
                    <a:lnTo>
                      <a:pt x="740" y="413"/>
                    </a:lnTo>
                    <a:lnTo>
                      <a:pt x="767" y="413"/>
                    </a:lnTo>
                    <a:cubicBezTo>
                      <a:pt x="806" y="413"/>
                      <a:pt x="833" y="386"/>
                      <a:pt x="846" y="360"/>
                    </a:cubicBezTo>
                    <a:cubicBezTo>
                      <a:pt x="859" y="307"/>
                      <a:pt x="846" y="254"/>
                      <a:pt x="793" y="241"/>
                    </a:cubicBezTo>
                    <a:lnTo>
                      <a:pt x="120" y="3"/>
                    </a:lnTo>
                    <a:cubicBezTo>
                      <a:pt x="113" y="1"/>
                      <a:pt x="105" y="0"/>
                      <a:pt x="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7950116" y="2566435"/>
                <a:ext cx="183859" cy="318548"/>
              </a:xfrm>
              <a:custGeom>
                <a:avLst/>
                <a:gdLst/>
                <a:ahLst/>
                <a:cxnLst/>
                <a:rect l="l" t="t" r="r" b="b"/>
                <a:pathLst>
                  <a:path w="3197" h="5539" extrusionOk="0">
                    <a:moveTo>
                      <a:pt x="1926" y="1"/>
                    </a:moveTo>
                    <a:cubicBezTo>
                      <a:pt x="1817" y="1"/>
                      <a:pt x="1710" y="13"/>
                      <a:pt x="1612" y="40"/>
                    </a:cubicBezTo>
                    <a:cubicBezTo>
                      <a:pt x="1427" y="79"/>
                      <a:pt x="1282" y="383"/>
                      <a:pt x="1110" y="555"/>
                    </a:cubicBezTo>
                    <a:cubicBezTo>
                      <a:pt x="846" y="832"/>
                      <a:pt x="635" y="1149"/>
                      <a:pt x="503" y="1492"/>
                    </a:cubicBezTo>
                    <a:cubicBezTo>
                      <a:pt x="357" y="1915"/>
                      <a:pt x="1" y="3170"/>
                      <a:pt x="172" y="3500"/>
                    </a:cubicBezTo>
                    <a:cubicBezTo>
                      <a:pt x="193" y="3541"/>
                      <a:pt x="217" y="3559"/>
                      <a:pt x="245" y="3559"/>
                    </a:cubicBezTo>
                    <a:cubicBezTo>
                      <a:pt x="431" y="3559"/>
                      <a:pt x="752" y="2733"/>
                      <a:pt x="833" y="2549"/>
                    </a:cubicBezTo>
                    <a:cubicBezTo>
                      <a:pt x="872" y="2417"/>
                      <a:pt x="952" y="2298"/>
                      <a:pt x="1044" y="2219"/>
                    </a:cubicBezTo>
                    <a:lnTo>
                      <a:pt x="1044" y="2219"/>
                    </a:lnTo>
                    <a:cubicBezTo>
                      <a:pt x="1044" y="2219"/>
                      <a:pt x="331" y="4728"/>
                      <a:pt x="503" y="4966"/>
                    </a:cubicBezTo>
                    <a:cubicBezTo>
                      <a:pt x="516" y="4984"/>
                      <a:pt x="532" y="4993"/>
                      <a:pt x="549" y="4993"/>
                    </a:cubicBezTo>
                    <a:cubicBezTo>
                      <a:pt x="756" y="4993"/>
                      <a:pt x="1227" y="3790"/>
                      <a:pt x="1361" y="3473"/>
                    </a:cubicBezTo>
                    <a:lnTo>
                      <a:pt x="1361" y="3473"/>
                    </a:lnTo>
                    <a:cubicBezTo>
                      <a:pt x="1361" y="3474"/>
                      <a:pt x="925" y="5401"/>
                      <a:pt x="1084" y="5520"/>
                    </a:cubicBezTo>
                    <a:cubicBezTo>
                      <a:pt x="1100" y="5533"/>
                      <a:pt x="1117" y="5539"/>
                      <a:pt x="1134" y="5539"/>
                    </a:cubicBezTo>
                    <a:cubicBezTo>
                      <a:pt x="1443" y="5539"/>
                      <a:pt x="1929" y="3646"/>
                      <a:pt x="1929" y="3645"/>
                    </a:cubicBezTo>
                    <a:lnTo>
                      <a:pt x="1929" y="3645"/>
                    </a:lnTo>
                    <a:cubicBezTo>
                      <a:pt x="1929" y="3646"/>
                      <a:pt x="1652" y="5269"/>
                      <a:pt x="1916" y="5309"/>
                    </a:cubicBezTo>
                    <a:cubicBezTo>
                      <a:pt x="1919" y="5309"/>
                      <a:pt x="1922" y="5310"/>
                      <a:pt x="1925" y="5310"/>
                    </a:cubicBezTo>
                    <a:cubicBezTo>
                      <a:pt x="2200" y="5310"/>
                      <a:pt x="2510" y="3606"/>
                      <a:pt x="2510" y="3605"/>
                    </a:cubicBezTo>
                    <a:lnTo>
                      <a:pt x="2510" y="3605"/>
                    </a:lnTo>
                    <a:cubicBezTo>
                      <a:pt x="2510" y="3606"/>
                      <a:pt x="2470" y="4688"/>
                      <a:pt x="2695" y="4834"/>
                    </a:cubicBezTo>
                    <a:cubicBezTo>
                      <a:pt x="2701" y="4837"/>
                      <a:pt x="2707" y="4839"/>
                      <a:pt x="2713" y="4839"/>
                    </a:cubicBezTo>
                    <a:cubicBezTo>
                      <a:pt x="2919" y="4839"/>
                      <a:pt x="3144" y="2671"/>
                      <a:pt x="3144" y="2324"/>
                    </a:cubicBezTo>
                    <a:cubicBezTo>
                      <a:pt x="3131" y="1968"/>
                      <a:pt x="3197" y="1004"/>
                      <a:pt x="3117" y="555"/>
                    </a:cubicBezTo>
                    <a:cubicBezTo>
                      <a:pt x="3063" y="291"/>
                      <a:pt x="2461" y="1"/>
                      <a:pt x="1926" y="1"/>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7887832" y="1710456"/>
                <a:ext cx="349431" cy="919815"/>
              </a:xfrm>
              <a:custGeom>
                <a:avLst/>
                <a:gdLst/>
                <a:ahLst/>
                <a:cxnLst/>
                <a:rect l="l" t="t" r="r" b="b"/>
                <a:pathLst>
                  <a:path w="6076" h="15994" extrusionOk="0">
                    <a:moveTo>
                      <a:pt x="3091" y="0"/>
                    </a:moveTo>
                    <a:lnTo>
                      <a:pt x="1" y="1677"/>
                    </a:lnTo>
                    <a:lnTo>
                      <a:pt x="437" y="2509"/>
                    </a:lnTo>
                    <a:lnTo>
                      <a:pt x="872" y="3355"/>
                    </a:lnTo>
                    <a:cubicBezTo>
                      <a:pt x="1018" y="3632"/>
                      <a:pt x="1163" y="3923"/>
                      <a:pt x="1308" y="4200"/>
                    </a:cubicBezTo>
                    <a:cubicBezTo>
                      <a:pt x="1440" y="4477"/>
                      <a:pt x="1586" y="4755"/>
                      <a:pt x="1731" y="5045"/>
                    </a:cubicBezTo>
                    <a:cubicBezTo>
                      <a:pt x="1863" y="5322"/>
                      <a:pt x="1995" y="5600"/>
                      <a:pt x="2127" y="5877"/>
                    </a:cubicBezTo>
                    <a:cubicBezTo>
                      <a:pt x="2259" y="6154"/>
                      <a:pt x="2391" y="6432"/>
                      <a:pt x="2497" y="6709"/>
                    </a:cubicBezTo>
                    <a:cubicBezTo>
                      <a:pt x="2563" y="6841"/>
                      <a:pt x="2616" y="6973"/>
                      <a:pt x="2668" y="7105"/>
                    </a:cubicBezTo>
                    <a:cubicBezTo>
                      <a:pt x="2721" y="7224"/>
                      <a:pt x="2761" y="7356"/>
                      <a:pt x="2801" y="7462"/>
                    </a:cubicBezTo>
                    <a:cubicBezTo>
                      <a:pt x="2814" y="7515"/>
                      <a:pt x="2840" y="7568"/>
                      <a:pt x="2840" y="7607"/>
                    </a:cubicBezTo>
                    <a:cubicBezTo>
                      <a:pt x="2853" y="7660"/>
                      <a:pt x="2867" y="7700"/>
                      <a:pt x="2867" y="7700"/>
                    </a:cubicBezTo>
                    <a:lnTo>
                      <a:pt x="2867" y="7911"/>
                    </a:lnTo>
                    <a:cubicBezTo>
                      <a:pt x="2867" y="8056"/>
                      <a:pt x="2867" y="8215"/>
                      <a:pt x="2867" y="8373"/>
                    </a:cubicBezTo>
                    <a:cubicBezTo>
                      <a:pt x="2867" y="8518"/>
                      <a:pt x="2867" y="8677"/>
                      <a:pt x="2853" y="8835"/>
                    </a:cubicBezTo>
                    <a:cubicBezTo>
                      <a:pt x="2853" y="8981"/>
                      <a:pt x="2840" y="9139"/>
                      <a:pt x="2840" y="9298"/>
                    </a:cubicBezTo>
                    <a:lnTo>
                      <a:pt x="2827" y="9535"/>
                    </a:lnTo>
                    <a:lnTo>
                      <a:pt x="2814" y="9760"/>
                    </a:lnTo>
                    <a:cubicBezTo>
                      <a:pt x="2787" y="10394"/>
                      <a:pt x="2734" y="11014"/>
                      <a:pt x="2682" y="11648"/>
                    </a:cubicBezTo>
                    <a:cubicBezTo>
                      <a:pt x="2629" y="12269"/>
                      <a:pt x="2563" y="12903"/>
                      <a:pt x="2484" y="13524"/>
                    </a:cubicBezTo>
                    <a:lnTo>
                      <a:pt x="2457" y="13748"/>
                    </a:lnTo>
                    <a:lnTo>
                      <a:pt x="2418" y="13986"/>
                    </a:lnTo>
                    <a:cubicBezTo>
                      <a:pt x="2404" y="14065"/>
                      <a:pt x="2404" y="14144"/>
                      <a:pt x="2391" y="14210"/>
                    </a:cubicBezTo>
                    <a:lnTo>
                      <a:pt x="2351" y="14448"/>
                    </a:lnTo>
                    <a:cubicBezTo>
                      <a:pt x="2325" y="14593"/>
                      <a:pt x="2299" y="14739"/>
                      <a:pt x="2285" y="14897"/>
                    </a:cubicBezTo>
                    <a:lnTo>
                      <a:pt x="2259" y="15003"/>
                    </a:lnTo>
                    <a:lnTo>
                      <a:pt x="2246" y="15108"/>
                    </a:lnTo>
                    <a:lnTo>
                      <a:pt x="2206" y="15333"/>
                    </a:lnTo>
                    <a:lnTo>
                      <a:pt x="4332" y="15993"/>
                    </a:lnTo>
                    <a:lnTo>
                      <a:pt x="4425" y="15742"/>
                    </a:lnTo>
                    <a:lnTo>
                      <a:pt x="4478" y="15610"/>
                    </a:lnTo>
                    <a:lnTo>
                      <a:pt x="4517" y="15491"/>
                    </a:lnTo>
                    <a:cubicBezTo>
                      <a:pt x="4570" y="15320"/>
                      <a:pt x="4636" y="15161"/>
                      <a:pt x="4689" y="14990"/>
                    </a:cubicBezTo>
                    <a:lnTo>
                      <a:pt x="4755" y="14752"/>
                    </a:lnTo>
                    <a:cubicBezTo>
                      <a:pt x="4781" y="14673"/>
                      <a:pt x="4808" y="14580"/>
                      <a:pt x="4834" y="14501"/>
                    </a:cubicBezTo>
                    <a:lnTo>
                      <a:pt x="4900" y="14263"/>
                    </a:lnTo>
                    <a:lnTo>
                      <a:pt x="4966" y="14012"/>
                    </a:lnTo>
                    <a:cubicBezTo>
                      <a:pt x="5138" y="13365"/>
                      <a:pt x="5297" y="12718"/>
                      <a:pt x="5429" y="12058"/>
                    </a:cubicBezTo>
                    <a:cubicBezTo>
                      <a:pt x="5574" y="11397"/>
                      <a:pt x="5693" y="10737"/>
                      <a:pt x="5798" y="10077"/>
                    </a:cubicBezTo>
                    <a:cubicBezTo>
                      <a:pt x="5825" y="9918"/>
                      <a:pt x="5851" y="9760"/>
                      <a:pt x="5878" y="9588"/>
                    </a:cubicBezTo>
                    <a:cubicBezTo>
                      <a:pt x="5904" y="9416"/>
                      <a:pt x="5917" y="9245"/>
                      <a:pt x="5944" y="9086"/>
                    </a:cubicBezTo>
                    <a:cubicBezTo>
                      <a:pt x="5957" y="8915"/>
                      <a:pt x="5983" y="8743"/>
                      <a:pt x="5996" y="8571"/>
                    </a:cubicBezTo>
                    <a:cubicBezTo>
                      <a:pt x="6023" y="8400"/>
                      <a:pt x="6036" y="8228"/>
                      <a:pt x="6049" y="8056"/>
                    </a:cubicBezTo>
                    <a:lnTo>
                      <a:pt x="6076" y="7805"/>
                    </a:lnTo>
                    <a:lnTo>
                      <a:pt x="6076" y="7739"/>
                    </a:lnTo>
                    <a:lnTo>
                      <a:pt x="6076" y="7568"/>
                    </a:lnTo>
                    <a:lnTo>
                      <a:pt x="6076" y="7422"/>
                    </a:lnTo>
                    <a:lnTo>
                      <a:pt x="6076" y="7369"/>
                    </a:lnTo>
                    <a:lnTo>
                      <a:pt x="6076" y="7303"/>
                    </a:lnTo>
                    <a:cubicBezTo>
                      <a:pt x="6063" y="7145"/>
                      <a:pt x="6036" y="7026"/>
                      <a:pt x="6023" y="6907"/>
                    </a:cubicBezTo>
                    <a:cubicBezTo>
                      <a:pt x="5996" y="6788"/>
                      <a:pt x="5970" y="6683"/>
                      <a:pt x="5944" y="6577"/>
                    </a:cubicBezTo>
                    <a:cubicBezTo>
                      <a:pt x="5891" y="6379"/>
                      <a:pt x="5825" y="6194"/>
                      <a:pt x="5785" y="6009"/>
                    </a:cubicBezTo>
                    <a:cubicBezTo>
                      <a:pt x="5732" y="5824"/>
                      <a:pt x="5680" y="5666"/>
                      <a:pt x="5613" y="5494"/>
                    </a:cubicBezTo>
                    <a:cubicBezTo>
                      <a:pt x="5495" y="5164"/>
                      <a:pt x="5376" y="4847"/>
                      <a:pt x="5244" y="4530"/>
                    </a:cubicBezTo>
                    <a:cubicBezTo>
                      <a:pt x="5112" y="4213"/>
                      <a:pt x="4980" y="3896"/>
                      <a:pt x="4848" y="3592"/>
                    </a:cubicBezTo>
                    <a:cubicBezTo>
                      <a:pt x="4715" y="3289"/>
                      <a:pt x="4583" y="2972"/>
                      <a:pt x="4438" y="2681"/>
                    </a:cubicBezTo>
                    <a:cubicBezTo>
                      <a:pt x="4293" y="2377"/>
                      <a:pt x="4148" y="2074"/>
                      <a:pt x="4002" y="1783"/>
                    </a:cubicBezTo>
                    <a:cubicBezTo>
                      <a:pt x="3857" y="1479"/>
                      <a:pt x="3712" y="1189"/>
                      <a:pt x="3566" y="885"/>
                    </a:cubicBezTo>
                    <a:lnTo>
                      <a:pt x="3329" y="449"/>
                    </a:lnTo>
                    <a:lnTo>
                      <a:pt x="3223" y="225"/>
                    </a:lnTo>
                    <a:lnTo>
                      <a:pt x="3157" y="119"/>
                    </a:lnTo>
                    <a:lnTo>
                      <a:pt x="30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8024821" y="2515481"/>
                <a:ext cx="138772" cy="47158"/>
              </a:xfrm>
              <a:custGeom>
                <a:avLst/>
                <a:gdLst/>
                <a:ahLst/>
                <a:cxnLst/>
                <a:rect l="l" t="t" r="r" b="b"/>
                <a:pathLst>
                  <a:path w="2413" h="820" extrusionOk="0">
                    <a:moveTo>
                      <a:pt x="128" y="0"/>
                    </a:moveTo>
                    <a:cubicBezTo>
                      <a:pt x="21" y="0"/>
                      <a:pt x="0" y="161"/>
                      <a:pt x="115" y="186"/>
                    </a:cubicBezTo>
                    <a:cubicBezTo>
                      <a:pt x="854" y="305"/>
                      <a:pt x="1581" y="516"/>
                      <a:pt x="2267" y="807"/>
                    </a:cubicBezTo>
                    <a:cubicBezTo>
                      <a:pt x="2281" y="820"/>
                      <a:pt x="2294" y="820"/>
                      <a:pt x="2307" y="820"/>
                    </a:cubicBezTo>
                    <a:cubicBezTo>
                      <a:pt x="2333" y="820"/>
                      <a:pt x="2373" y="794"/>
                      <a:pt x="2386" y="767"/>
                    </a:cubicBezTo>
                    <a:cubicBezTo>
                      <a:pt x="2413" y="727"/>
                      <a:pt x="2386" y="675"/>
                      <a:pt x="2347" y="648"/>
                    </a:cubicBezTo>
                    <a:cubicBezTo>
                      <a:pt x="1634" y="344"/>
                      <a:pt x="894" y="120"/>
                      <a:pt x="141" y="1"/>
                    </a:cubicBezTo>
                    <a:cubicBezTo>
                      <a:pt x="137" y="1"/>
                      <a:pt x="133"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8107348" y="2541188"/>
                <a:ext cx="29675" cy="79939"/>
              </a:xfrm>
              <a:custGeom>
                <a:avLst/>
                <a:gdLst/>
                <a:ahLst/>
                <a:cxnLst/>
                <a:rect l="l" t="t" r="r" b="b"/>
                <a:pathLst>
                  <a:path w="516" h="1390" extrusionOk="0">
                    <a:moveTo>
                      <a:pt x="416" y="1"/>
                    </a:moveTo>
                    <a:cubicBezTo>
                      <a:pt x="373" y="1"/>
                      <a:pt x="342" y="35"/>
                      <a:pt x="331" y="69"/>
                    </a:cubicBezTo>
                    <a:cubicBezTo>
                      <a:pt x="331" y="82"/>
                      <a:pt x="172" y="769"/>
                      <a:pt x="14" y="1284"/>
                    </a:cubicBezTo>
                    <a:cubicBezTo>
                      <a:pt x="0" y="1324"/>
                      <a:pt x="27" y="1377"/>
                      <a:pt x="66" y="1390"/>
                    </a:cubicBezTo>
                    <a:lnTo>
                      <a:pt x="93" y="1390"/>
                    </a:lnTo>
                    <a:cubicBezTo>
                      <a:pt x="132" y="1390"/>
                      <a:pt x="172" y="1363"/>
                      <a:pt x="185" y="1337"/>
                    </a:cubicBezTo>
                    <a:cubicBezTo>
                      <a:pt x="331" y="822"/>
                      <a:pt x="502" y="109"/>
                      <a:pt x="502" y="109"/>
                    </a:cubicBezTo>
                    <a:cubicBezTo>
                      <a:pt x="515" y="69"/>
                      <a:pt x="476" y="16"/>
                      <a:pt x="436" y="3"/>
                    </a:cubicBezTo>
                    <a:cubicBezTo>
                      <a:pt x="429" y="1"/>
                      <a:pt x="422"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8057947" y="2557291"/>
                <a:ext cx="25879" cy="22314"/>
              </a:xfrm>
              <a:custGeom>
                <a:avLst/>
                <a:gdLst/>
                <a:ahLst/>
                <a:cxnLst/>
                <a:rect l="l" t="t" r="r" b="b"/>
                <a:pathLst>
                  <a:path w="450" h="388" extrusionOk="0">
                    <a:moveTo>
                      <a:pt x="186" y="0"/>
                    </a:moveTo>
                    <a:cubicBezTo>
                      <a:pt x="80" y="0"/>
                      <a:pt x="1" y="93"/>
                      <a:pt x="1" y="199"/>
                    </a:cubicBezTo>
                    <a:cubicBezTo>
                      <a:pt x="1" y="314"/>
                      <a:pt x="90" y="387"/>
                      <a:pt x="185" y="387"/>
                    </a:cubicBezTo>
                    <a:cubicBezTo>
                      <a:pt x="231" y="387"/>
                      <a:pt x="279" y="370"/>
                      <a:pt x="318" y="331"/>
                    </a:cubicBezTo>
                    <a:cubicBezTo>
                      <a:pt x="450" y="212"/>
                      <a:pt x="358"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8052656" y="2138791"/>
                <a:ext cx="91786" cy="18288"/>
              </a:xfrm>
              <a:custGeom>
                <a:avLst/>
                <a:gdLst/>
                <a:ahLst/>
                <a:cxnLst/>
                <a:rect l="l" t="t" r="r" b="b"/>
                <a:pathLst>
                  <a:path w="1596" h="318" extrusionOk="0">
                    <a:moveTo>
                      <a:pt x="1515" y="0"/>
                    </a:moveTo>
                    <a:cubicBezTo>
                      <a:pt x="1512" y="0"/>
                      <a:pt x="1509" y="0"/>
                      <a:pt x="1506" y="1"/>
                    </a:cubicBezTo>
                    <a:cubicBezTo>
                      <a:pt x="1031" y="14"/>
                      <a:pt x="555" y="54"/>
                      <a:pt x="80" y="146"/>
                    </a:cubicBezTo>
                    <a:cubicBezTo>
                      <a:pt x="40" y="146"/>
                      <a:pt x="1" y="199"/>
                      <a:pt x="14" y="238"/>
                    </a:cubicBezTo>
                    <a:cubicBezTo>
                      <a:pt x="14" y="291"/>
                      <a:pt x="53" y="318"/>
                      <a:pt x="106" y="318"/>
                    </a:cubicBezTo>
                    <a:cubicBezTo>
                      <a:pt x="568" y="238"/>
                      <a:pt x="1031" y="186"/>
                      <a:pt x="1506" y="172"/>
                    </a:cubicBezTo>
                    <a:cubicBezTo>
                      <a:pt x="1509" y="173"/>
                      <a:pt x="1512" y="173"/>
                      <a:pt x="1515" y="173"/>
                    </a:cubicBezTo>
                    <a:cubicBezTo>
                      <a:pt x="1596" y="173"/>
                      <a:pt x="1596" y="0"/>
                      <a:pt x="1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8058752" y="2116420"/>
                <a:ext cx="47963" cy="39912"/>
              </a:xfrm>
              <a:custGeom>
                <a:avLst/>
                <a:gdLst/>
                <a:ahLst/>
                <a:cxnLst/>
                <a:rect l="l" t="t" r="r" b="b"/>
                <a:pathLst>
                  <a:path w="834" h="694" extrusionOk="0">
                    <a:moveTo>
                      <a:pt x="694" y="0"/>
                    </a:moveTo>
                    <a:cubicBezTo>
                      <a:pt x="683" y="0"/>
                      <a:pt x="672" y="2"/>
                      <a:pt x="661" y="7"/>
                    </a:cubicBezTo>
                    <a:cubicBezTo>
                      <a:pt x="410" y="139"/>
                      <a:pt x="185" y="324"/>
                      <a:pt x="27" y="548"/>
                    </a:cubicBezTo>
                    <a:cubicBezTo>
                      <a:pt x="0" y="601"/>
                      <a:pt x="13" y="654"/>
                      <a:pt x="53" y="680"/>
                    </a:cubicBezTo>
                    <a:cubicBezTo>
                      <a:pt x="66" y="680"/>
                      <a:pt x="79" y="693"/>
                      <a:pt x="106" y="693"/>
                    </a:cubicBezTo>
                    <a:cubicBezTo>
                      <a:pt x="132" y="693"/>
                      <a:pt x="159" y="680"/>
                      <a:pt x="172" y="654"/>
                    </a:cubicBezTo>
                    <a:cubicBezTo>
                      <a:pt x="317" y="456"/>
                      <a:pt x="515" y="297"/>
                      <a:pt x="740" y="178"/>
                    </a:cubicBezTo>
                    <a:cubicBezTo>
                      <a:pt x="834" y="131"/>
                      <a:pt x="781"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7897782" y="1855324"/>
                <a:ext cx="96444" cy="156715"/>
              </a:xfrm>
              <a:custGeom>
                <a:avLst/>
                <a:gdLst/>
                <a:ahLst/>
                <a:cxnLst/>
                <a:rect l="l" t="t" r="r" b="b"/>
                <a:pathLst>
                  <a:path w="1677" h="2725" extrusionOk="0">
                    <a:moveTo>
                      <a:pt x="117" y="0"/>
                    </a:moveTo>
                    <a:cubicBezTo>
                      <a:pt x="54" y="0"/>
                      <a:pt x="0" y="68"/>
                      <a:pt x="39" y="136"/>
                    </a:cubicBezTo>
                    <a:cubicBezTo>
                      <a:pt x="726" y="1021"/>
                      <a:pt x="1492" y="2658"/>
                      <a:pt x="1492" y="2671"/>
                    </a:cubicBezTo>
                    <a:cubicBezTo>
                      <a:pt x="1505" y="2698"/>
                      <a:pt x="1545" y="2724"/>
                      <a:pt x="1571" y="2724"/>
                    </a:cubicBezTo>
                    <a:cubicBezTo>
                      <a:pt x="1584" y="2724"/>
                      <a:pt x="1597" y="2724"/>
                      <a:pt x="1611" y="2711"/>
                    </a:cubicBezTo>
                    <a:cubicBezTo>
                      <a:pt x="1650" y="2698"/>
                      <a:pt x="1677" y="2645"/>
                      <a:pt x="1650" y="2592"/>
                    </a:cubicBezTo>
                    <a:cubicBezTo>
                      <a:pt x="1650" y="2579"/>
                      <a:pt x="871" y="928"/>
                      <a:pt x="184" y="30"/>
                    </a:cubicBezTo>
                    <a:cubicBezTo>
                      <a:pt x="163" y="9"/>
                      <a:pt x="139" y="0"/>
                      <a:pt x="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03" name="Google Shape;4903;p7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7" name="Google Shape;4907;p73"/>
          <p:cNvGrpSpPr/>
          <p:nvPr/>
        </p:nvGrpSpPr>
        <p:grpSpPr>
          <a:xfrm flipH="1">
            <a:off x="6735625" y="2066194"/>
            <a:ext cx="3589119" cy="2542318"/>
            <a:chOff x="-1087803" y="2066179"/>
            <a:chExt cx="3366272" cy="2542318"/>
          </a:xfrm>
        </p:grpSpPr>
        <p:grpSp>
          <p:nvGrpSpPr>
            <p:cNvPr id="4908" name="Google Shape;4908;p73"/>
            <p:cNvGrpSpPr/>
            <p:nvPr/>
          </p:nvGrpSpPr>
          <p:grpSpPr>
            <a:xfrm>
              <a:off x="1130863" y="2392357"/>
              <a:ext cx="309388" cy="358787"/>
              <a:chOff x="7482936" y="3436295"/>
              <a:chExt cx="450871" cy="522861"/>
            </a:xfrm>
          </p:grpSpPr>
          <p:sp>
            <p:nvSpPr>
              <p:cNvPr id="4909" name="Google Shape;4909;p73"/>
              <p:cNvSpPr/>
              <p:nvPr/>
            </p:nvSpPr>
            <p:spPr>
              <a:xfrm>
                <a:off x="7482936" y="3607177"/>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7505978" y="3607302"/>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7570121" y="3475777"/>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7573359" y="3436295"/>
                <a:ext cx="238264" cy="208995"/>
              </a:xfrm>
              <a:custGeom>
                <a:avLst/>
                <a:gdLst/>
                <a:ahLst/>
                <a:cxnLst/>
                <a:rect l="l" t="t" r="r" b="b"/>
                <a:pathLst>
                  <a:path w="1913" h="1678" extrusionOk="0">
                    <a:moveTo>
                      <a:pt x="1718" y="0"/>
                    </a:moveTo>
                    <a:lnTo>
                      <a:pt x="1718" y="0"/>
                    </a:lnTo>
                    <a:cubicBezTo>
                      <a:pt x="1718" y="0"/>
                      <a:pt x="1718" y="0"/>
                      <a:pt x="1718" y="0"/>
                    </a:cubicBezTo>
                    <a:cubicBezTo>
                      <a:pt x="1" y="1017"/>
                      <a:pt x="991" y="1678"/>
                      <a:pt x="991" y="1678"/>
                    </a:cubicBezTo>
                    <a:cubicBezTo>
                      <a:pt x="1912" y="1585"/>
                      <a:pt x="1719" y="0"/>
                      <a:pt x="1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73"/>
            <p:cNvGrpSpPr/>
            <p:nvPr/>
          </p:nvGrpSpPr>
          <p:grpSpPr>
            <a:xfrm flipH="1">
              <a:off x="-1087803" y="2066179"/>
              <a:ext cx="3366272" cy="2542318"/>
              <a:chOff x="1180400" y="3235525"/>
              <a:chExt cx="954375" cy="720775"/>
            </a:xfrm>
          </p:grpSpPr>
          <p:sp>
            <p:nvSpPr>
              <p:cNvPr id="4914" name="Google Shape;4914;p73"/>
              <p:cNvSpPr/>
              <p:nvPr/>
            </p:nvSpPr>
            <p:spPr>
              <a:xfrm>
                <a:off x="2076475" y="3793825"/>
                <a:ext cx="16525" cy="140025"/>
              </a:xfrm>
              <a:custGeom>
                <a:avLst/>
                <a:gdLst/>
                <a:ahLst/>
                <a:cxnLst/>
                <a:rect l="l" t="t" r="r" b="b"/>
                <a:pathLst>
                  <a:path w="661" h="5601" extrusionOk="0">
                    <a:moveTo>
                      <a:pt x="0" y="1"/>
                    </a:moveTo>
                    <a:lnTo>
                      <a:pt x="436" y="5600"/>
                    </a:lnTo>
                    <a:lnTo>
                      <a:pt x="660" y="5600"/>
                    </a:lnTo>
                    <a:lnTo>
                      <a:pt x="0" y="1"/>
                    </a:lnTo>
                    <a:close/>
                  </a:path>
                </a:pathLst>
              </a:custGeom>
              <a:solidFill>
                <a:srgbClr val="F3D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5" name="Google Shape;4915;p73"/>
              <p:cNvGrpSpPr/>
              <p:nvPr/>
            </p:nvGrpSpPr>
            <p:grpSpPr>
              <a:xfrm>
                <a:off x="1180400" y="3235525"/>
                <a:ext cx="954375" cy="720775"/>
                <a:chOff x="1180400" y="3235525"/>
                <a:chExt cx="954375" cy="720775"/>
              </a:xfrm>
            </p:grpSpPr>
            <p:sp>
              <p:nvSpPr>
                <p:cNvPr id="4916" name="Google Shape;4916;p73"/>
                <p:cNvSpPr/>
                <p:nvPr/>
              </p:nvSpPr>
              <p:spPr>
                <a:xfrm>
                  <a:off x="1362328" y="3382121"/>
                  <a:ext cx="8596" cy="24977"/>
                </a:xfrm>
                <a:custGeom>
                  <a:avLst/>
                  <a:gdLst/>
                  <a:ahLst/>
                  <a:cxnLst/>
                  <a:rect l="l" t="t" r="r" b="b"/>
                  <a:pathLst>
                    <a:path w="344" h="423" extrusionOk="0">
                      <a:moveTo>
                        <a:pt x="0" y="0"/>
                      </a:moveTo>
                      <a:lnTo>
                        <a:pt x="0" y="423"/>
                      </a:lnTo>
                      <a:lnTo>
                        <a:pt x="344" y="423"/>
                      </a:lnTo>
                      <a:lnTo>
                        <a:pt x="344" y="1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1328976" y="3407100"/>
                  <a:ext cx="75300" cy="20904"/>
                </a:xfrm>
                <a:custGeom>
                  <a:avLst/>
                  <a:gdLst/>
                  <a:ahLst/>
                  <a:cxnLst/>
                  <a:rect l="l" t="t" r="r" b="b"/>
                  <a:pathLst>
                    <a:path w="3012" h="1678" extrusionOk="0">
                      <a:moveTo>
                        <a:pt x="1202" y="1"/>
                      </a:moveTo>
                      <a:lnTo>
                        <a:pt x="1202" y="1268"/>
                      </a:lnTo>
                      <a:lnTo>
                        <a:pt x="53" y="1625"/>
                      </a:lnTo>
                      <a:lnTo>
                        <a:pt x="0" y="1678"/>
                      </a:lnTo>
                      <a:lnTo>
                        <a:pt x="3012" y="1678"/>
                      </a:lnTo>
                      <a:lnTo>
                        <a:pt x="2959" y="1625"/>
                      </a:lnTo>
                      <a:lnTo>
                        <a:pt x="1810" y="1268"/>
                      </a:lnTo>
                      <a:lnTo>
                        <a:pt x="1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1325675" y="3429650"/>
                  <a:ext cx="81900" cy="3325"/>
                </a:xfrm>
                <a:custGeom>
                  <a:avLst/>
                  <a:gdLst/>
                  <a:ahLst/>
                  <a:cxnLst/>
                  <a:rect l="l" t="t" r="r" b="b"/>
                  <a:pathLst>
                    <a:path w="3276" h="133" extrusionOk="0">
                      <a:moveTo>
                        <a:pt x="132" y="1"/>
                      </a:moveTo>
                      <a:lnTo>
                        <a:pt x="0" y="133"/>
                      </a:lnTo>
                      <a:lnTo>
                        <a:pt x="3276" y="133"/>
                      </a:lnTo>
                      <a:lnTo>
                        <a:pt x="3144" y="1"/>
                      </a:lnTo>
                      <a:close/>
                    </a:path>
                  </a:pathLst>
                </a:custGeom>
                <a:solidFill>
                  <a:srgbClr val="1A24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1333925" y="3235525"/>
                  <a:ext cx="115575" cy="148275"/>
                </a:xfrm>
                <a:custGeom>
                  <a:avLst/>
                  <a:gdLst/>
                  <a:ahLst/>
                  <a:cxnLst/>
                  <a:rect l="l" t="t" r="r" b="b"/>
                  <a:pathLst>
                    <a:path w="4623" h="5931" extrusionOk="0">
                      <a:moveTo>
                        <a:pt x="2576" y="159"/>
                      </a:moveTo>
                      <a:cubicBezTo>
                        <a:pt x="3830" y="766"/>
                        <a:pt x="4504" y="2153"/>
                        <a:pt x="4187" y="3500"/>
                      </a:cubicBezTo>
                      <a:cubicBezTo>
                        <a:pt x="3885" y="4851"/>
                        <a:pt x="2698" y="5811"/>
                        <a:pt x="1310" y="5811"/>
                      </a:cubicBezTo>
                      <a:cubicBezTo>
                        <a:pt x="1301" y="5811"/>
                        <a:pt x="1291" y="5811"/>
                        <a:pt x="1282" y="5811"/>
                      </a:cubicBezTo>
                      <a:cubicBezTo>
                        <a:pt x="899" y="5811"/>
                        <a:pt x="516" y="5745"/>
                        <a:pt x="159" y="5587"/>
                      </a:cubicBezTo>
                      <a:lnTo>
                        <a:pt x="2576" y="159"/>
                      </a:lnTo>
                      <a:close/>
                      <a:moveTo>
                        <a:pt x="2523" y="0"/>
                      </a:moveTo>
                      <a:lnTo>
                        <a:pt x="1" y="5653"/>
                      </a:lnTo>
                      <a:lnTo>
                        <a:pt x="53" y="5679"/>
                      </a:lnTo>
                      <a:cubicBezTo>
                        <a:pt x="450" y="5851"/>
                        <a:pt x="859" y="5930"/>
                        <a:pt x="1282" y="5930"/>
                      </a:cubicBezTo>
                      <a:cubicBezTo>
                        <a:pt x="2747" y="5930"/>
                        <a:pt x="4002" y="4926"/>
                        <a:pt x="4306" y="3500"/>
                      </a:cubicBezTo>
                      <a:cubicBezTo>
                        <a:pt x="4623" y="2074"/>
                        <a:pt x="3896" y="634"/>
                        <a:pt x="2576" y="27"/>
                      </a:cubicBezTo>
                      <a:lnTo>
                        <a:pt x="2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1290025" y="3239725"/>
                  <a:ext cx="152225" cy="133450"/>
                </a:xfrm>
                <a:custGeom>
                  <a:avLst/>
                  <a:gdLst/>
                  <a:ahLst/>
                  <a:cxnLst/>
                  <a:rect l="l" t="t" r="r" b="b"/>
                  <a:pathLst>
                    <a:path w="6089" h="5338" extrusionOk="0">
                      <a:moveTo>
                        <a:pt x="3046" y="0"/>
                      </a:moveTo>
                      <a:cubicBezTo>
                        <a:pt x="2560" y="0"/>
                        <a:pt x="2068" y="134"/>
                        <a:pt x="1624" y="414"/>
                      </a:cubicBezTo>
                      <a:cubicBezTo>
                        <a:pt x="383" y="1193"/>
                        <a:pt x="0" y="2830"/>
                        <a:pt x="779" y="4085"/>
                      </a:cubicBezTo>
                      <a:cubicBezTo>
                        <a:pt x="1283" y="4896"/>
                        <a:pt x="2151" y="5337"/>
                        <a:pt x="3041" y="5337"/>
                      </a:cubicBezTo>
                      <a:cubicBezTo>
                        <a:pt x="3528" y="5337"/>
                        <a:pt x="4020" y="5206"/>
                        <a:pt x="4464" y="4930"/>
                      </a:cubicBezTo>
                      <a:cubicBezTo>
                        <a:pt x="5705" y="4151"/>
                        <a:pt x="6088" y="2500"/>
                        <a:pt x="5309" y="1259"/>
                      </a:cubicBezTo>
                      <a:cubicBezTo>
                        <a:pt x="4805" y="447"/>
                        <a:pt x="3936" y="0"/>
                        <a:pt x="3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1325350" y="3240150"/>
                  <a:ext cx="63400" cy="114250"/>
                </a:xfrm>
                <a:custGeom>
                  <a:avLst/>
                  <a:gdLst/>
                  <a:ahLst/>
                  <a:cxnLst/>
                  <a:rect l="l" t="t" r="r" b="b"/>
                  <a:pathLst>
                    <a:path w="2536" h="4570" extrusionOk="0">
                      <a:moveTo>
                        <a:pt x="1426" y="0"/>
                      </a:moveTo>
                      <a:cubicBezTo>
                        <a:pt x="1017" y="27"/>
                        <a:pt x="634" y="159"/>
                        <a:pt x="291" y="357"/>
                      </a:cubicBezTo>
                      <a:lnTo>
                        <a:pt x="132" y="621"/>
                      </a:lnTo>
                      <a:lnTo>
                        <a:pt x="0" y="832"/>
                      </a:lnTo>
                      <a:lnTo>
                        <a:pt x="53" y="832"/>
                      </a:lnTo>
                      <a:lnTo>
                        <a:pt x="145" y="740"/>
                      </a:lnTo>
                      <a:lnTo>
                        <a:pt x="291" y="529"/>
                      </a:lnTo>
                      <a:lnTo>
                        <a:pt x="145" y="832"/>
                      </a:lnTo>
                      <a:lnTo>
                        <a:pt x="27" y="964"/>
                      </a:lnTo>
                      <a:lnTo>
                        <a:pt x="145" y="1123"/>
                      </a:lnTo>
                      <a:lnTo>
                        <a:pt x="423" y="1413"/>
                      </a:lnTo>
                      <a:lnTo>
                        <a:pt x="489" y="1625"/>
                      </a:lnTo>
                      <a:lnTo>
                        <a:pt x="740" y="1823"/>
                      </a:lnTo>
                      <a:lnTo>
                        <a:pt x="647" y="1968"/>
                      </a:lnTo>
                      <a:lnTo>
                        <a:pt x="423" y="2100"/>
                      </a:lnTo>
                      <a:lnTo>
                        <a:pt x="264" y="2377"/>
                      </a:lnTo>
                      <a:cubicBezTo>
                        <a:pt x="264" y="2377"/>
                        <a:pt x="594" y="2932"/>
                        <a:pt x="594" y="2959"/>
                      </a:cubicBezTo>
                      <a:cubicBezTo>
                        <a:pt x="594" y="2985"/>
                        <a:pt x="528" y="3289"/>
                        <a:pt x="528" y="3289"/>
                      </a:cubicBezTo>
                      <a:lnTo>
                        <a:pt x="304" y="3817"/>
                      </a:lnTo>
                      <a:lnTo>
                        <a:pt x="225" y="4292"/>
                      </a:lnTo>
                      <a:lnTo>
                        <a:pt x="330" y="4570"/>
                      </a:lnTo>
                      <a:lnTo>
                        <a:pt x="423" y="4517"/>
                      </a:lnTo>
                      <a:lnTo>
                        <a:pt x="489" y="4306"/>
                      </a:lnTo>
                      <a:lnTo>
                        <a:pt x="687" y="4094"/>
                      </a:lnTo>
                      <a:lnTo>
                        <a:pt x="1308" y="3936"/>
                      </a:lnTo>
                      <a:lnTo>
                        <a:pt x="1519" y="3685"/>
                      </a:lnTo>
                      <a:lnTo>
                        <a:pt x="1743" y="3685"/>
                      </a:lnTo>
                      <a:lnTo>
                        <a:pt x="2113" y="3487"/>
                      </a:lnTo>
                      <a:lnTo>
                        <a:pt x="2179" y="3342"/>
                      </a:lnTo>
                      <a:lnTo>
                        <a:pt x="2443" y="3223"/>
                      </a:lnTo>
                      <a:lnTo>
                        <a:pt x="2536" y="3104"/>
                      </a:lnTo>
                      <a:lnTo>
                        <a:pt x="2113" y="2853"/>
                      </a:lnTo>
                      <a:lnTo>
                        <a:pt x="2087" y="2708"/>
                      </a:lnTo>
                      <a:lnTo>
                        <a:pt x="1875" y="2668"/>
                      </a:lnTo>
                      <a:lnTo>
                        <a:pt x="1875" y="2404"/>
                      </a:lnTo>
                      <a:lnTo>
                        <a:pt x="1638" y="2259"/>
                      </a:lnTo>
                      <a:lnTo>
                        <a:pt x="1374" y="1876"/>
                      </a:lnTo>
                      <a:lnTo>
                        <a:pt x="1057" y="1691"/>
                      </a:lnTo>
                      <a:lnTo>
                        <a:pt x="740" y="1744"/>
                      </a:lnTo>
                      <a:lnTo>
                        <a:pt x="594" y="1638"/>
                      </a:lnTo>
                      <a:lnTo>
                        <a:pt x="568" y="1479"/>
                      </a:lnTo>
                      <a:lnTo>
                        <a:pt x="634" y="1400"/>
                      </a:lnTo>
                      <a:lnTo>
                        <a:pt x="634" y="1308"/>
                      </a:lnTo>
                      <a:lnTo>
                        <a:pt x="515" y="1189"/>
                      </a:lnTo>
                      <a:lnTo>
                        <a:pt x="727" y="1083"/>
                      </a:lnTo>
                      <a:lnTo>
                        <a:pt x="594" y="1057"/>
                      </a:lnTo>
                      <a:lnTo>
                        <a:pt x="423" y="1123"/>
                      </a:lnTo>
                      <a:lnTo>
                        <a:pt x="330" y="1057"/>
                      </a:lnTo>
                      <a:lnTo>
                        <a:pt x="489" y="819"/>
                      </a:lnTo>
                      <a:lnTo>
                        <a:pt x="660" y="727"/>
                      </a:lnTo>
                      <a:lnTo>
                        <a:pt x="872" y="740"/>
                      </a:lnTo>
                      <a:lnTo>
                        <a:pt x="1017" y="793"/>
                      </a:lnTo>
                      <a:lnTo>
                        <a:pt x="1004" y="938"/>
                      </a:lnTo>
                      <a:lnTo>
                        <a:pt x="951" y="1096"/>
                      </a:lnTo>
                      <a:lnTo>
                        <a:pt x="1096" y="1096"/>
                      </a:lnTo>
                      <a:lnTo>
                        <a:pt x="1202" y="819"/>
                      </a:lnTo>
                      <a:lnTo>
                        <a:pt x="1479" y="740"/>
                      </a:lnTo>
                      <a:lnTo>
                        <a:pt x="1651" y="608"/>
                      </a:lnTo>
                      <a:lnTo>
                        <a:pt x="1809" y="647"/>
                      </a:lnTo>
                      <a:lnTo>
                        <a:pt x="1994" y="542"/>
                      </a:lnTo>
                      <a:lnTo>
                        <a:pt x="1994" y="423"/>
                      </a:lnTo>
                      <a:lnTo>
                        <a:pt x="1598" y="423"/>
                      </a:lnTo>
                      <a:lnTo>
                        <a:pt x="1321" y="251"/>
                      </a:lnTo>
                      <a:lnTo>
                        <a:pt x="1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1347450" y="3270200"/>
                  <a:ext cx="14900" cy="8925"/>
                </a:xfrm>
                <a:custGeom>
                  <a:avLst/>
                  <a:gdLst/>
                  <a:ahLst/>
                  <a:cxnLst/>
                  <a:rect l="l" t="t" r="r" b="b"/>
                  <a:pathLst>
                    <a:path w="596" h="357" extrusionOk="0">
                      <a:moveTo>
                        <a:pt x="1" y="0"/>
                      </a:moveTo>
                      <a:lnTo>
                        <a:pt x="173" y="145"/>
                      </a:lnTo>
                      <a:lnTo>
                        <a:pt x="331" y="238"/>
                      </a:lnTo>
                      <a:lnTo>
                        <a:pt x="503" y="357"/>
                      </a:lnTo>
                      <a:lnTo>
                        <a:pt x="595" y="357"/>
                      </a:lnTo>
                      <a:lnTo>
                        <a:pt x="384" y="198"/>
                      </a:lnTo>
                      <a:lnTo>
                        <a:pt x="1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1364300" y="3240150"/>
                  <a:ext cx="23125" cy="15875"/>
                </a:xfrm>
                <a:custGeom>
                  <a:avLst/>
                  <a:gdLst/>
                  <a:ahLst/>
                  <a:cxnLst/>
                  <a:rect l="l" t="t" r="r" b="b"/>
                  <a:pathLst>
                    <a:path w="925" h="635" extrusionOk="0">
                      <a:moveTo>
                        <a:pt x="1" y="0"/>
                      </a:moveTo>
                      <a:lnTo>
                        <a:pt x="1" y="132"/>
                      </a:lnTo>
                      <a:lnTo>
                        <a:pt x="93" y="238"/>
                      </a:lnTo>
                      <a:lnTo>
                        <a:pt x="133" y="357"/>
                      </a:lnTo>
                      <a:lnTo>
                        <a:pt x="516" y="397"/>
                      </a:lnTo>
                      <a:lnTo>
                        <a:pt x="753" y="476"/>
                      </a:lnTo>
                      <a:lnTo>
                        <a:pt x="872" y="634"/>
                      </a:lnTo>
                      <a:lnTo>
                        <a:pt x="925" y="595"/>
                      </a:lnTo>
                      <a:lnTo>
                        <a:pt x="925" y="357"/>
                      </a:lnTo>
                      <a:lnTo>
                        <a:pt x="793" y="264"/>
                      </a:lnTo>
                      <a:lnTo>
                        <a:pt x="727" y="159"/>
                      </a:lnTo>
                      <a:lnTo>
                        <a:pt x="634" y="159"/>
                      </a:lnTo>
                      <a:lnTo>
                        <a:pt x="463" y="278"/>
                      </a:lnTo>
                      <a:lnTo>
                        <a:pt x="317" y="278"/>
                      </a:lnTo>
                      <a:lnTo>
                        <a:pt x="357" y="198"/>
                      </a:lnTo>
                      <a:lnTo>
                        <a:pt x="291" y="80"/>
                      </a:lnTo>
                      <a:lnTo>
                        <a:pt x="502" y="80"/>
                      </a:lnTo>
                      <a:lnTo>
                        <a:pt x="555" y="40"/>
                      </a:lnTo>
                      <a:cubicBezTo>
                        <a:pt x="397" y="14"/>
                        <a:pt x="238"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1420100" y="3273825"/>
                  <a:ext cx="7275" cy="12575"/>
                </a:xfrm>
                <a:custGeom>
                  <a:avLst/>
                  <a:gdLst/>
                  <a:ahLst/>
                  <a:cxnLst/>
                  <a:rect l="l" t="t" r="r" b="b"/>
                  <a:pathLst>
                    <a:path w="291" h="503" extrusionOk="0">
                      <a:moveTo>
                        <a:pt x="159" y="0"/>
                      </a:moveTo>
                      <a:lnTo>
                        <a:pt x="106" y="40"/>
                      </a:lnTo>
                      <a:lnTo>
                        <a:pt x="66" y="159"/>
                      </a:lnTo>
                      <a:lnTo>
                        <a:pt x="0" y="212"/>
                      </a:lnTo>
                      <a:lnTo>
                        <a:pt x="132" y="502"/>
                      </a:lnTo>
                      <a:lnTo>
                        <a:pt x="185" y="502"/>
                      </a:lnTo>
                      <a:lnTo>
                        <a:pt x="185" y="370"/>
                      </a:lnTo>
                      <a:lnTo>
                        <a:pt x="291" y="251"/>
                      </a:lnTo>
                      <a:cubicBezTo>
                        <a:pt x="251" y="172"/>
                        <a:pt x="212" y="80"/>
                        <a:pt x="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1412500" y="3287350"/>
                  <a:ext cx="20500" cy="65400"/>
                </a:xfrm>
                <a:custGeom>
                  <a:avLst/>
                  <a:gdLst/>
                  <a:ahLst/>
                  <a:cxnLst/>
                  <a:rect l="l" t="t" r="r" b="b"/>
                  <a:pathLst>
                    <a:path w="820" h="2616" extrusionOk="0">
                      <a:moveTo>
                        <a:pt x="489" y="1"/>
                      </a:moveTo>
                      <a:lnTo>
                        <a:pt x="304" y="146"/>
                      </a:lnTo>
                      <a:lnTo>
                        <a:pt x="146" y="265"/>
                      </a:lnTo>
                      <a:lnTo>
                        <a:pt x="146" y="331"/>
                      </a:lnTo>
                      <a:lnTo>
                        <a:pt x="1" y="476"/>
                      </a:lnTo>
                      <a:lnTo>
                        <a:pt x="67" y="899"/>
                      </a:lnTo>
                      <a:lnTo>
                        <a:pt x="120" y="1229"/>
                      </a:lnTo>
                      <a:lnTo>
                        <a:pt x="304" y="1335"/>
                      </a:lnTo>
                      <a:lnTo>
                        <a:pt x="529" y="1388"/>
                      </a:lnTo>
                      <a:lnTo>
                        <a:pt x="582" y="1559"/>
                      </a:lnTo>
                      <a:lnTo>
                        <a:pt x="489" y="2048"/>
                      </a:lnTo>
                      <a:lnTo>
                        <a:pt x="133" y="2391"/>
                      </a:lnTo>
                      <a:lnTo>
                        <a:pt x="80" y="2616"/>
                      </a:lnTo>
                      <a:cubicBezTo>
                        <a:pt x="555" y="2114"/>
                        <a:pt x="819" y="1454"/>
                        <a:pt x="819" y="767"/>
                      </a:cubicBezTo>
                      <a:cubicBezTo>
                        <a:pt x="819" y="529"/>
                        <a:pt x="780" y="291"/>
                        <a:pt x="727" y="67"/>
                      </a:cubicBezTo>
                      <a:lnTo>
                        <a:pt x="5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1206475" y="3882975"/>
                  <a:ext cx="928300" cy="73325"/>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1906100" y="3448150"/>
                  <a:ext cx="50200" cy="435825"/>
                </a:xfrm>
                <a:custGeom>
                  <a:avLst/>
                  <a:gdLst/>
                  <a:ahLst/>
                  <a:cxnLst/>
                  <a:rect l="l" t="t" r="r" b="b"/>
                  <a:pathLst>
                    <a:path w="2008" h="17433" extrusionOk="0">
                      <a:moveTo>
                        <a:pt x="0" y="0"/>
                      </a:moveTo>
                      <a:lnTo>
                        <a:pt x="1387" y="17433"/>
                      </a:lnTo>
                      <a:lnTo>
                        <a:pt x="2008" y="17433"/>
                      </a:lnTo>
                      <a:lnTo>
                        <a:pt x="20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1195925" y="3443200"/>
                  <a:ext cx="236425" cy="387950"/>
                </a:xfrm>
                <a:custGeom>
                  <a:avLst/>
                  <a:gdLst/>
                  <a:ahLst/>
                  <a:cxnLst/>
                  <a:rect l="l" t="t" r="r" b="b"/>
                  <a:pathLst>
                    <a:path w="9457" h="15518" extrusionOk="0">
                      <a:moveTo>
                        <a:pt x="317" y="0"/>
                      </a:moveTo>
                      <a:lnTo>
                        <a:pt x="0" y="13497"/>
                      </a:lnTo>
                      <a:lnTo>
                        <a:pt x="9284" y="15518"/>
                      </a:lnTo>
                      <a:lnTo>
                        <a:pt x="9456" y="304"/>
                      </a:lnTo>
                      <a:lnTo>
                        <a:pt x="3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1421425" y="3457050"/>
                  <a:ext cx="681475" cy="364525"/>
                </a:xfrm>
                <a:custGeom>
                  <a:avLst/>
                  <a:gdLst/>
                  <a:ahLst/>
                  <a:cxnLst/>
                  <a:rect l="l" t="t" r="r" b="b"/>
                  <a:pathLst>
                    <a:path w="27259" h="14581" extrusionOk="0">
                      <a:moveTo>
                        <a:pt x="0" y="1"/>
                      </a:moveTo>
                      <a:lnTo>
                        <a:pt x="0" y="14581"/>
                      </a:lnTo>
                      <a:lnTo>
                        <a:pt x="27259" y="13432"/>
                      </a:lnTo>
                      <a:lnTo>
                        <a:pt x="272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1421425" y="3457050"/>
                  <a:ext cx="52175" cy="491325"/>
                </a:xfrm>
                <a:custGeom>
                  <a:avLst/>
                  <a:gdLst/>
                  <a:ahLst/>
                  <a:cxnLst/>
                  <a:rect l="l" t="t" r="r" b="b"/>
                  <a:pathLst>
                    <a:path w="2087" h="19653" extrusionOk="0">
                      <a:moveTo>
                        <a:pt x="0" y="1"/>
                      </a:moveTo>
                      <a:lnTo>
                        <a:pt x="0" y="19652"/>
                      </a:lnTo>
                      <a:lnTo>
                        <a:pt x="621" y="19652"/>
                      </a:lnTo>
                      <a:lnTo>
                        <a:pt x="20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2049725" y="3457050"/>
                  <a:ext cx="53175" cy="476800"/>
                </a:xfrm>
                <a:custGeom>
                  <a:avLst/>
                  <a:gdLst/>
                  <a:ahLst/>
                  <a:cxnLst/>
                  <a:rect l="l" t="t" r="r" b="b"/>
                  <a:pathLst>
                    <a:path w="2127" h="19072" extrusionOk="0">
                      <a:moveTo>
                        <a:pt x="0" y="1"/>
                      </a:moveTo>
                      <a:lnTo>
                        <a:pt x="1506" y="19071"/>
                      </a:lnTo>
                      <a:lnTo>
                        <a:pt x="2127" y="19071"/>
                      </a:lnTo>
                      <a:lnTo>
                        <a:pt x="21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1197575" y="3432625"/>
                  <a:ext cx="52175" cy="463575"/>
                </a:xfrm>
                <a:custGeom>
                  <a:avLst/>
                  <a:gdLst/>
                  <a:ahLst/>
                  <a:cxnLst/>
                  <a:rect l="l" t="t" r="r" b="b"/>
                  <a:pathLst>
                    <a:path w="2087" h="18543" extrusionOk="0">
                      <a:moveTo>
                        <a:pt x="0" y="1"/>
                      </a:moveTo>
                      <a:lnTo>
                        <a:pt x="0" y="18543"/>
                      </a:lnTo>
                      <a:lnTo>
                        <a:pt x="621" y="18543"/>
                      </a:lnTo>
                      <a:lnTo>
                        <a:pt x="20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1180400" y="3419100"/>
                  <a:ext cx="241050" cy="37975"/>
                </a:xfrm>
                <a:custGeom>
                  <a:avLst/>
                  <a:gdLst/>
                  <a:ahLst/>
                  <a:cxnLst/>
                  <a:rect l="l" t="t" r="r" b="b"/>
                  <a:pathLst>
                    <a:path w="9642" h="1519" extrusionOk="0">
                      <a:moveTo>
                        <a:pt x="0" y="0"/>
                      </a:moveTo>
                      <a:lnTo>
                        <a:pt x="0" y="898"/>
                      </a:lnTo>
                      <a:lnTo>
                        <a:pt x="9641" y="1519"/>
                      </a:lnTo>
                      <a:lnTo>
                        <a:pt x="9641" y="370"/>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1421425" y="3428000"/>
                  <a:ext cx="710525" cy="29075"/>
                </a:xfrm>
                <a:custGeom>
                  <a:avLst/>
                  <a:gdLst/>
                  <a:ahLst/>
                  <a:cxnLst/>
                  <a:rect l="l" t="t" r="r" b="b"/>
                  <a:pathLst>
                    <a:path w="28421" h="1163" extrusionOk="0">
                      <a:moveTo>
                        <a:pt x="0" y="1"/>
                      </a:moveTo>
                      <a:lnTo>
                        <a:pt x="0" y="1163"/>
                      </a:lnTo>
                      <a:lnTo>
                        <a:pt x="28421" y="1163"/>
                      </a:lnTo>
                      <a:lnTo>
                        <a:pt x="284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1421425" y="3457050"/>
                  <a:ext cx="681475" cy="175025"/>
                </a:xfrm>
                <a:custGeom>
                  <a:avLst/>
                  <a:gdLst/>
                  <a:ahLst/>
                  <a:cxnLst/>
                  <a:rect l="l" t="t" r="r" b="b"/>
                  <a:pathLst>
                    <a:path w="27259" h="7001" extrusionOk="0">
                      <a:moveTo>
                        <a:pt x="0" y="1"/>
                      </a:moveTo>
                      <a:lnTo>
                        <a:pt x="0" y="1401"/>
                      </a:lnTo>
                      <a:lnTo>
                        <a:pt x="27259" y="7000"/>
                      </a:lnTo>
                      <a:lnTo>
                        <a:pt x="272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1206475" y="3778300"/>
                  <a:ext cx="15875" cy="117900"/>
                </a:xfrm>
                <a:custGeom>
                  <a:avLst/>
                  <a:gdLst/>
                  <a:ahLst/>
                  <a:cxnLst/>
                  <a:rect l="l" t="t" r="r" b="b"/>
                  <a:pathLst>
                    <a:path w="635" h="4716" extrusionOk="0">
                      <a:moveTo>
                        <a:pt x="635" y="1"/>
                      </a:moveTo>
                      <a:lnTo>
                        <a:pt x="1" y="4716"/>
                      </a:lnTo>
                      <a:lnTo>
                        <a:pt x="265" y="4716"/>
                      </a:lnTo>
                      <a:lnTo>
                        <a:pt x="6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1431650" y="3849300"/>
                  <a:ext cx="13225" cy="99075"/>
                </a:xfrm>
                <a:custGeom>
                  <a:avLst/>
                  <a:gdLst/>
                  <a:ahLst/>
                  <a:cxnLst/>
                  <a:rect l="l" t="t" r="r" b="b"/>
                  <a:pathLst>
                    <a:path w="529" h="3963" extrusionOk="0">
                      <a:moveTo>
                        <a:pt x="529" y="0"/>
                      </a:moveTo>
                      <a:lnTo>
                        <a:pt x="1" y="3962"/>
                      </a:lnTo>
                      <a:lnTo>
                        <a:pt x="212" y="3962"/>
                      </a:lnTo>
                      <a:lnTo>
                        <a:pt x="5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1197575" y="3442525"/>
                  <a:ext cx="223875" cy="49550"/>
                </a:xfrm>
                <a:custGeom>
                  <a:avLst/>
                  <a:gdLst/>
                  <a:ahLst/>
                  <a:cxnLst/>
                  <a:rect l="l" t="t" r="r" b="b"/>
                  <a:pathLst>
                    <a:path w="8955" h="1982" extrusionOk="0">
                      <a:moveTo>
                        <a:pt x="0" y="1"/>
                      </a:moveTo>
                      <a:lnTo>
                        <a:pt x="0" y="331"/>
                      </a:lnTo>
                      <a:lnTo>
                        <a:pt x="8954" y="1982"/>
                      </a:lnTo>
                      <a:lnTo>
                        <a:pt x="8954" y="582"/>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39" name="Google Shape;4939;p73"/>
          <p:cNvGrpSpPr/>
          <p:nvPr/>
        </p:nvGrpSpPr>
        <p:grpSpPr>
          <a:xfrm>
            <a:off x="-187" y="1042538"/>
            <a:ext cx="1178613" cy="886450"/>
            <a:chOff x="-787" y="1042538"/>
            <a:chExt cx="1178613" cy="886450"/>
          </a:xfrm>
        </p:grpSpPr>
        <p:sp>
          <p:nvSpPr>
            <p:cNvPr id="4940" name="Google Shape;4940;p73"/>
            <p:cNvSpPr/>
            <p:nvPr/>
          </p:nvSpPr>
          <p:spPr>
            <a:xfrm>
              <a:off x="-175" y="1151288"/>
              <a:ext cx="1178000" cy="777700"/>
            </a:xfrm>
            <a:custGeom>
              <a:avLst/>
              <a:gdLst/>
              <a:ahLst/>
              <a:cxnLst/>
              <a:rect l="l" t="t" r="r" b="b"/>
              <a:pathLst>
                <a:path w="47120" h="31108" extrusionOk="0">
                  <a:moveTo>
                    <a:pt x="1" y="0"/>
                  </a:moveTo>
                  <a:lnTo>
                    <a:pt x="1" y="31107"/>
                  </a:lnTo>
                  <a:lnTo>
                    <a:pt x="47119" y="31107"/>
                  </a:lnTo>
                  <a:lnTo>
                    <a:pt x="47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787" y="1042538"/>
              <a:ext cx="1178000" cy="110925"/>
            </a:xfrm>
            <a:custGeom>
              <a:avLst/>
              <a:gdLst/>
              <a:ahLst/>
              <a:cxnLst/>
              <a:rect l="l" t="t" r="r" b="b"/>
              <a:pathLst>
                <a:path w="47120" h="4437" extrusionOk="0">
                  <a:moveTo>
                    <a:pt x="1" y="0"/>
                  </a:moveTo>
                  <a:lnTo>
                    <a:pt x="1" y="4437"/>
                  </a:lnTo>
                  <a:lnTo>
                    <a:pt x="47119" y="4437"/>
                  </a:lnTo>
                  <a:lnTo>
                    <a:pt x="47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413375" y="1081363"/>
              <a:ext cx="349675" cy="36175"/>
            </a:xfrm>
            <a:custGeom>
              <a:avLst/>
              <a:gdLst/>
              <a:ahLst/>
              <a:cxnLst/>
              <a:rect l="l" t="t" r="r" b="b"/>
              <a:pathLst>
                <a:path w="13987" h="1447" extrusionOk="0">
                  <a:moveTo>
                    <a:pt x="1" y="0"/>
                  </a:moveTo>
                  <a:lnTo>
                    <a:pt x="1" y="1447"/>
                  </a:lnTo>
                  <a:lnTo>
                    <a:pt x="13987" y="1447"/>
                  </a:lnTo>
                  <a:lnTo>
                    <a:pt x="13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999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269900" y="1251363"/>
              <a:ext cx="127825" cy="123000"/>
            </a:xfrm>
            <a:custGeom>
              <a:avLst/>
              <a:gdLst/>
              <a:ahLst/>
              <a:cxnLst/>
              <a:rect l="l" t="t" r="r" b="b"/>
              <a:pathLst>
                <a:path w="5113" h="4920" extrusionOk="0">
                  <a:moveTo>
                    <a:pt x="1" y="0"/>
                  </a:moveTo>
                  <a:lnTo>
                    <a:pt x="1" y="4919"/>
                  </a:lnTo>
                  <a:lnTo>
                    <a:pt x="5113" y="4919"/>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4387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60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77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999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269900" y="1403263"/>
              <a:ext cx="127825" cy="123025"/>
            </a:xfrm>
            <a:custGeom>
              <a:avLst/>
              <a:gdLst/>
              <a:ahLst/>
              <a:cxnLst/>
              <a:rect l="l" t="t" r="r" b="b"/>
              <a:pathLst>
                <a:path w="5113" h="4921" extrusionOk="0">
                  <a:moveTo>
                    <a:pt x="1" y="1"/>
                  </a:moveTo>
                  <a:lnTo>
                    <a:pt x="1" y="4920"/>
                  </a:lnTo>
                  <a:lnTo>
                    <a:pt x="5113" y="4920"/>
                  </a:lnTo>
                  <a:lnTo>
                    <a:pt x="5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4387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60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77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999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269900" y="1555188"/>
              <a:ext cx="127825" cy="121800"/>
            </a:xfrm>
            <a:custGeom>
              <a:avLst/>
              <a:gdLst/>
              <a:ahLst/>
              <a:cxnLst/>
              <a:rect l="l" t="t" r="r" b="b"/>
              <a:pathLst>
                <a:path w="5113" h="4872" extrusionOk="0">
                  <a:moveTo>
                    <a:pt x="1" y="1"/>
                  </a:moveTo>
                  <a:lnTo>
                    <a:pt x="1" y="4872"/>
                  </a:lnTo>
                  <a:lnTo>
                    <a:pt x="5113" y="4872"/>
                  </a:lnTo>
                  <a:lnTo>
                    <a:pt x="51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4387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60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77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999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269900" y="1707113"/>
              <a:ext cx="127825" cy="121800"/>
            </a:xfrm>
            <a:custGeom>
              <a:avLst/>
              <a:gdLst/>
              <a:ahLst/>
              <a:cxnLst/>
              <a:rect l="l" t="t" r="r" b="b"/>
              <a:pathLst>
                <a:path w="5113" h="4872" extrusionOk="0">
                  <a:moveTo>
                    <a:pt x="1" y="0"/>
                  </a:moveTo>
                  <a:lnTo>
                    <a:pt x="1" y="4871"/>
                  </a:lnTo>
                  <a:lnTo>
                    <a:pt x="5113" y="4871"/>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4387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60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77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823325" y="1293563"/>
              <a:ext cx="39800" cy="38600"/>
            </a:xfrm>
            <a:custGeom>
              <a:avLst/>
              <a:gdLst/>
              <a:ahLst/>
              <a:cxnLst/>
              <a:rect l="l" t="t" r="r" b="b"/>
              <a:pathLst>
                <a:path w="1592" h="1544" extrusionOk="0">
                  <a:moveTo>
                    <a:pt x="772" y="0"/>
                  </a:moveTo>
                  <a:cubicBezTo>
                    <a:pt x="386" y="0"/>
                    <a:pt x="0" y="338"/>
                    <a:pt x="0" y="772"/>
                  </a:cubicBezTo>
                  <a:cubicBezTo>
                    <a:pt x="0" y="1206"/>
                    <a:pt x="386"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817300" y="1445463"/>
              <a:ext cx="45825" cy="38800"/>
            </a:xfrm>
            <a:custGeom>
              <a:avLst/>
              <a:gdLst/>
              <a:ahLst/>
              <a:cxnLst/>
              <a:rect l="l" t="t" r="r" b="b"/>
              <a:pathLst>
                <a:path w="1833" h="1552" extrusionOk="0">
                  <a:moveTo>
                    <a:pt x="1061" y="1"/>
                  </a:moveTo>
                  <a:cubicBezTo>
                    <a:pt x="338" y="1"/>
                    <a:pt x="0" y="821"/>
                    <a:pt x="482" y="1303"/>
                  </a:cubicBezTo>
                  <a:cubicBezTo>
                    <a:pt x="655" y="1476"/>
                    <a:pt x="859" y="1551"/>
                    <a:pt x="1055" y="1551"/>
                  </a:cubicBezTo>
                  <a:cubicBezTo>
                    <a:pt x="1460" y="1551"/>
                    <a:pt x="1833" y="1228"/>
                    <a:pt x="1833" y="773"/>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817300" y="1597388"/>
              <a:ext cx="45825" cy="38800"/>
            </a:xfrm>
            <a:custGeom>
              <a:avLst/>
              <a:gdLst/>
              <a:ahLst/>
              <a:cxnLst/>
              <a:rect l="l" t="t" r="r" b="b"/>
              <a:pathLst>
                <a:path w="1833" h="1552" extrusionOk="0">
                  <a:moveTo>
                    <a:pt x="1061" y="1"/>
                  </a:moveTo>
                  <a:cubicBezTo>
                    <a:pt x="338" y="1"/>
                    <a:pt x="0" y="820"/>
                    <a:pt x="482" y="1303"/>
                  </a:cubicBezTo>
                  <a:cubicBezTo>
                    <a:pt x="639" y="1476"/>
                    <a:pt x="838" y="1551"/>
                    <a:pt x="1033" y="1551"/>
                  </a:cubicBezTo>
                  <a:cubicBezTo>
                    <a:pt x="1438" y="1551"/>
                    <a:pt x="1833" y="1227"/>
                    <a:pt x="1833" y="772"/>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817300" y="1749213"/>
              <a:ext cx="45825" cy="38875"/>
            </a:xfrm>
            <a:custGeom>
              <a:avLst/>
              <a:gdLst/>
              <a:ahLst/>
              <a:cxnLst/>
              <a:rect l="l" t="t" r="r" b="b"/>
              <a:pathLst>
                <a:path w="1833" h="1555" extrusionOk="0">
                  <a:moveTo>
                    <a:pt x="1134" y="0"/>
                  </a:moveTo>
                  <a:cubicBezTo>
                    <a:pt x="1110" y="0"/>
                    <a:pt x="1086" y="2"/>
                    <a:pt x="1061" y="4"/>
                  </a:cubicBezTo>
                  <a:cubicBezTo>
                    <a:pt x="338" y="4"/>
                    <a:pt x="0" y="824"/>
                    <a:pt x="482" y="1306"/>
                  </a:cubicBezTo>
                  <a:cubicBezTo>
                    <a:pt x="655" y="1479"/>
                    <a:pt x="859" y="1555"/>
                    <a:pt x="1055" y="1555"/>
                  </a:cubicBezTo>
                  <a:cubicBezTo>
                    <a:pt x="1460" y="1555"/>
                    <a:pt x="1833" y="1231"/>
                    <a:pt x="1833" y="776"/>
                  </a:cubicBezTo>
                  <a:cubicBezTo>
                    <a:pt x="1833" y="367"/>
                    <a:pt x="1533" y="0"/>
                    <a:pt x="1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94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94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94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94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993325" y="1293563"/>
              <a:ext cx="39800" cy="38600"/>
            </a:xfrm>
            <a:custGeom>
              <a:avLst/>
              <a:gdLst/>
              <a:ahLst/>
              <a:cxnLst/>
              <a:rect l="l" t="t" r="r" b="b"/>
              <a:pathLst>
                <a:path w="1592" h="1544" extrusionOk="0">
                  <a:moveTo>
                    <a:pt x="772" y="0"/>
                  </a:moveTo>
                  <a:cubicBezTo>
                    <a:pt x="338" y="0"/>
                    <a:pt x="0" y="338"/>
                    <a:pt x="0" y="772"/>
                  </a:cubicBezTo>
                  <a:cubicBezTo>
                    <a:pt x="0" y="1206"/>
                    <a:pt x="338"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987300" y="1445463"/>
              <a:ext cx="45825" cy="38800"/>
            </a:xfrm>
            <a:custGeom>
              <a:avLst/>
              <a:gdLst/>
              <a:ahLst/>
              <a:cxnLst/>
              <a:rect l="l" t="t" r="r" b="b"/>
              <a:pathLst>
                <a:path w="1833" h="1552" extrusionOk="0">
                  <a:moveTo>
                    <a:pt x="1013" y="1"/>
                  </a:moveTo>
                  <a:cubicBezTo>
                    <a:pt x="338" y="1"/>
                    <a:pt x="0" y="821"/>
                    <a:pt x="482" y="1303"/>
                  </a:cubicBezTo>
                  <a:cubicBezTo>
                    <a:pt x="640" y="1476"/>
                    <a:pt x="838" y="1551"/>
                    <a:pt x="1033" y="1551"/>
                  </a:cubicBezTo>
                  <a:cubicBezTo>
                    <a:pt x="1438" y="1551"/>
                    <a:pt x="1833" y="1228"/>
                    <a:pt x="1833" y="773"/>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987300" y="1597388"/>
              <a:ext cx="45825" cy="38800"/>
            </a:xfrm>
            <a:custGeom>
              <a:avLst/>
              <a:gdLst/>
              <a:ahLst/>
              <a:cxnLst/>
              <a:rect l="l" t="t" r="r" b="b"/>
              <a:pathLst>
                <a:path w="1833" h="1552" extrusionOk="0">
                  <a:moveTo>
                    <a:pt x="1013" y="1"/>
                  </a:moveTo>
                  <a:cubicBezTo>
                    <a:pt x="338" y="1"/>
                    <a:pt x="0" y="820"/>
                    <a:pt x="482" y="1303"/>
                  </a:cubicBezTo>
                  <a:cubicBezTo>
                    <a:pt x="640" y="1476"/>
                    <a:pt x="838" y="1551"/>
                    <a:pt x="1033" y="1551"/>
                  </a:cubicBezTo>
                  <a:cubicBezTo>
                    <a:pt x="1438" y="1551"/>
                    <a:pt x="1833" y="1227"/>
                    <a:pt x="1833" y="772"/>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987300" y="1749213"/>
              <a:ext cx="45825" cy="38875"/>
            </a:xfrm>
            <a:custGeom>
              <a:avLst/>
              <a:gdLst/>
              <a:ahLst/>
              <a:cxnLst/>
              <a:rect l="l" t="t" r="r" b="b"/>
              <a:pathLst>
                <a:path w="1833" h="1555" extrusionOk="0">
                  <a:moveTo>
                    <a:pt x="1087" y="0"/>
                  </a:moveTo>
                  <a:cubicBezTo>
                    <a:pt x="1062" y="0"/>
                    <a:pt x="1038" y="2"/>
                    <a:pt x="1013" y="4"/>
                  </a:cubicBezTo>
                  <a:cubicBezTo>
                    <a:pt x="338" y="4"/>
                    <a:pt x="0" y="824"/>
                    <a:pt x="482" y="1306"/>
                  </a:cubicBezTo>
                  <a:cubicBezTo>
                    <a:pt x="640" y="1479"/>
                    <a:pt x="838" y="1555"/>
                    <a:pt x="1033" y="1555"/>
                  </a:cubicBezTo>
                  <a:cubicBezTo>
                    <a:pt x="1438" y="1555"/>
                    <a:pt x="1833" y="1231"/>
                    <a:pt x="1833" y="776"/>
                  </a:cubicBezTo>
                  <a:cubicBezTo>
                    <a:pt x="1833" y="367"/>
                    <a:pt x="1490" y="0"/>
                    <a:pt x="10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647275" y="1293563"/>
              <a:ext cx="45850" cy="38775"/>
            </a:xfrm>
            <a:custGeom>
              <a:avLst/>
              <a:gdLst/>
              <a:ahLst/>
              <a:cxnLst/>
              <a:rect l="l" t="t" r="r" b="b"/>
              <a:pathLst>
                <a:path w="1834" h="1551" extrusionOk="0">
                  <a:moveTo>
                    <a:pt x="1062" y="0"/>
                  </a:moveTo>
                  <a:cubicBezTo>
                    <a:pt x="339"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647275" y="1445463"/>
              <a:ext cx="45850" cy="38800"/>
            </a:xfrm>
            <a:custGeom>
              <a:avLst/>
              <a:gdLst/>
              <a:ahLst/>
              <a:cxnLst/>
              <a:rect l="l" t="t" r="r" b="b"/>
              <a:pathLst>
                <a:path w="1834" h="1552" extrusionOk="0">
                  <a:moveTo>
                    <a:pt x="1062" y="1"/>
                  </a:moveTo>
                  <a:cubicBezTo>
                    <a:pt x="339" y="1"/>
                    <a:pt x="1" y="821"/>
                    <a:pt x="483" y="1303"/>
                  </a:cubicBezTo>
                  <a:cubicBezTo>
                    <a:pt x="640" y="1476"/>
                    <a:pt x="838" y="1551"/>
                    <a:pt x="1034" y="1551"/>
                  </a:cubicBezTo>
                  <a:cubicBezTo>
                    <a:pt x="1439"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647275" y="1597388"/>
              <a:ext cx="45850" cy="38800"/>
            </a:xfrm>
            <a:custGeom>
              <a:avLst/>
              <a:gdLst/>
              <a:ahLst/>
              <a:cxnLst/>
              <a:rect l="l" t="t" r="r" b="b"/>
              <a:pathLst>
                <a:path w="1834" h="1552" extrusionOk="0">
                  <a:moveTo>
                    <a:pt x="1062" y="1"/>
                  </a:moveTo>
                  <a:cubicBezTo>
                    <a:pt x="339"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647275" y="1749213"/>
              <a:ext cx="45850" cy="38875"/>
            </a:xfrm>
            <a:custGeom>
              <a:avLst/>
              <a:gdLst/>
              <a:ahLst/>
              <a:cxnLst/>
              <a:rect l="l" t="t" r="r" b="b"/>
              <a:pathLst>
                <a:path w="1834" h="1555" extrusionOk="0">
                  <a:moveTo>
                    <a:pt x="1135" y="0"/>
                  </a:moveTo>
                  <a:cubicBezTo>
                    <a:pt x="1111" y="0"/>
                    <a:pt x="1087" y="2"/>
                    <a:pt x="1062" y="4"/>
                  </a:cubicBezTo>
                  <a:cubicBezTo>
                    <a:pt x="339" y="4"/>
                    <a:pt x="1" y="824"/>
                    <a:pt x="483" y="1306"/>
                  </a:cubicBezTo>
                  <a:cubicBezTo>
                    <a:pt x="640" y="1479"/>
                    <a:pt x="838" y="1555"/>
                    <a:pt x="1034" y="1555"/>
                  </a:cubicBezTo>
                  <a:cubicBezTo>
                    <a:pt x="1439"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477275" y="1293563"/>
              <a:ext cx="45850" cy="38775"/>
            </a:xfrm>
            <a:custGeom>
              <a:avLst/>
              <a:gdLst/>
              <a:ahLst/>
              <a:cxnLst/>
              <a:rect l="l" t="t" r="r" b="b"/>
              <a:pathLst>
                <a:path w="1834" h="1551" extrusionOk="0">
                  <a:moveTo>
                    <a:pt x="1062" y="0"/>
                  </a:moveTo>
                  <a:cubicBezTo>
                    <a:pt x="338"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477275" y="1445463"/>
              <a:ext cx="45850" cy="38800"/>
            </a:xfrm>
            <a:custGeom>
              <a:avLst/>
              <a:gdLst/>
              <a:ahLst/>
              <a:cxnLst/>
              <a:rect l="l" t="t" r="r" b="b"/>
              <a:pathLst>
                <a:path w="1834" h="1552" extrusionOk="0">
                  <a:moveTo>
                    <a:pt x="1062" y="1"/>
                  </a:moveTo>
                  <a:cubicBezTo>
                    <a:pt x="338" y="1"/>
                    <a:pt x="1" y="821"/>
                    <a:pt x="483" y="1303"/>
                  </a:cubicBezTo>
                  <a:cubicBezTo>
                    <a:pt x="656" y="1476"/>
                    <a:pt x="860" y="1551"/>
                    <a:pt x="1055" y="1551"/>
                  </a:cubicBezTo>
                  <a:cubicBezTo>
                    <a:pt x="1461"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477275" y="1597388"/>
              <a:ext cx="45850" cy="38800"/>
            </a:xfrm>
            <a:custGeom>
              <a:avLst/>
              <a:gdLst/>
              <a:ahLst/>
              <a:cxnLst/>
              <a:rect l="l" t="t" r="r" b="b"/>
              <a:pathLst>
                <a:path w="1834" h="1552" extrusionOk="0">
                  <a:moveTo>
                    <a:pt x="1062" y="1"/>
                  </a:moveTo>
                  <a:cubicBezTo>
                    <a:pt x="338"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47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60" y="1555"/>
                    <a:pt x="1055" y="1555"/>
                  </a:cubicBezTo>
                  <a:cubicBezTo>
                    <a:pt x="1461"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307275" y="1293563"/>
              <a:ext cx="45850" cy="38775"/>
            </a:xfrm>
            <a:custGeom>
              <a:avLst/>
              <a:gdLst/>
              <a:ahLst/>
              <a:cxnLst/>
              <a:rect l="l" t="t" r="r" b="b"/>
              <a:pathLst>
                <a:path w="1834" h="1551" extrusionOk="0">
                  <a:moveTo>
                    <a:pt x="1062" y="0"/>
                  </a:moveTo>
                  <a:cubicBezTo>
                    <a:pt x="338" y="0"/>
                    <a:pt x="1" y="820"/>
                    <a:pt x="483" y="1302"/>
                  </a:cubicBezTo>
                  <a:cubicBezTo>
                    <a:pt x="656" y="1475"/>
                    <a:pt x="859" y="1551"/>
                    <a:pt x="1055"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307275" y="1445463"/>
              <a:ext cx="45850" cy="38800"/>
            </a:xfrm>
            <a:custGeom>
              <a:avLst/>
              <a:gdLst/>
              <a:ahLst/>
              <a:cxnLst/>
              <a:rect l="l" t="t" r="r" b="b"/>
              <a:pathLst>
                <a:path w="1834" h="1552" extrusionOk="0">
                  <a:moveTo>
                    <a:pt x="1062" y="1"/>
                  </a:moveTo>
                  <a:cubicBezTo>
                    <a:pt x="338" y="1"/>
                    <a:pt x="1" y="821"/>
                    <a:pt x="483" y="1303"/>
                  </a:cubicBezTo>
                  <a:cubicBezTo>
                    <a:pt x="656" y="1476"/>
                    <a:pt x="859" y="1551"/>
                    <a:pt x="1055"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307275" y="1597388"/>
              <a:ext cx="45850" cy="38800"/>
            </a:xfrm>
            <a:custGeom>
              <a:avLst/>
              <a:gdLst/>
              <a:ahLst/>
              <a:cxnLst/>
              <a:rect l="l" t="t" r="r" b="b"/>
              <a:pathLst>
                <a:path w="1834" h="1552" extrusionOk="0">
                  <a:moveTo>
                    <a:pt x="1062" y="1"/>
                  </a:moveTo>
                  <a:cubicBezTo>
                    <a:pt x="338" y="1"/>
                    <a:pt x="1" y="820"/>
                    <a:pt x="483" y="1303"/>
                  </a:cubicBezTo>
                  <a:cubicBezTo>
                    <a:pt x="656" y="1476"/>
                    <a:pt x="859" y="1551"/>
                    <a:pt x="1055"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30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59" y="1555"/>
                    <a:pt x="1055"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137275" y="1293563"/>
              <a:ext cx="45850" cy="38775"/>
            </a:xfrm>
            <a:custGeom>
              <a:avLst/>
              <a:gdLst/>
              <a:ahLst/>
              <a:cxnLst/>
              <a:rect l="l" t="t" r="r" b="b"/>
              <a:pathLst>
                <a:path w="1834" h="1551" extrusionOk="0">
                  <a:moveTo>
                    <a:pt x="1062" y="0"/>
                  </a:moveTo>
                  <a:cubicBezTo>
                    <a:pt x="387" y="0"/>
                    <a:pt x="1" y="820"/>
                    <a:pt x="531" y="1302"/>
                  </a:cubicBezTo>
                  <a:cubicBezTo>
                    <a:pt x="688" y="1475"/>
                    <a:pt x="881" y="1551"/>
                    <a:pt x="1070"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137275" y="1445463"/>
              <a:ext cx="45850" cy="38800"/>
            </a:xfrm>
            <a:custGeom>
              <a:avLst/>
              <a:gdLst/>
              <a:ahLst/>
              <a:cxnLst/>
              <a:rect l="l" t="t" r="r" b="b"/>
              <a:pathLst>
                <a:path w="1834" h="1552" extrusionOk="0">
                  <a:moveTo>
                    <a:pt x="1062" y="1"/>
                  </a:moveTo>
                  <a:cubicBezTo>
                    <a:pt x="338" y="1"/>
                    <a:pt x="1" y="821"/>
                    <a:pt x="531" y="1303"/>
                  </a:cubicBezTo>
                  <a:cubicBezTo>
                    <a:pt x="688" y="1476"/>
                    <a:pt x="881" y="1551"/>
                    <a:pt x="1070"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137275" y="1597388"/>
              <a:ext cx="45850" cy="38800"/>
            </a:xfrm>
            <a:custGeom>
              <a:avLst/>
              <a:gdLst/>
              <a:ahLst/>
              <a:cxnLst/>
              <a:rect l="l" t="t" r="r" b="b"/>
              <a:pathLst>
                <a:path w="1834" h="1552" extrusionOk="0">
                  <a:moveTo>
                    <a:pt x="1062" y="1"/>
                  </a:moveTo>
                  <a:cubicBezTo>
                    <a:pt x="387" y="1"/>
                    <a:pt x="1" y="820"/>
                    <a:pt x="531" y="1303"/>
                  </a:cubicBezTo>
                  <a:cubicBezTo>
                    <a:pt x="688" y="1476"/>
                    <a:pt x="881" y="1551"/>
                    <a:pt x="1070"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137275" y="1749213"/>
              <a:ext cx="45850" cy="38875"/>
            </a:xfrm>
            <a:custGeom>
              <a:avLst/>
              <a:gdLst/>
              <a:ahLst/>
              <a:cxnLst/>
              <a:rect l="l" t="t" r="r" b="b"/>
              <a:pathLst>
                <a:path w="1834" h="1555" extrusionOk="0">
                  <a:moveTo>
                    <a:pt x="1135" y="0"/>
                  </a:moveTo>
                  <a:cubicBezTo>
                    <a:pt x="1111" y="0"/>
                    <a:pt x="1086" y="2"/>
                    <a:pt x="1062" y="4"/>
                  </a:cubicBezTo>
                  <a:cubicBezTo>
                    <a:pt x="338" y="4"/>
                    <a:pt x="1" y="824"/>
                    <a:pt x="531" y="1306"/>
                  </a:cubicBezTo>
                  <a:cubicBezTo>
                    <a:pt x="688" y="1479"/>
                    <a:pt x="881" y="1555"/>
                    <a:pt x="1070"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993325" y="1089788"/>
              <a:ext cx="133850" cy="18125"/>
            </a:xfrm>
            <a:custGeom>
              <a:avLst/>
              <a:gdLst/>
              <a:ahLst/>
              <a:cxnLst/>
              <a:rect l="l" t="t" r="r" b="b"/>
              <a:pathLst>
                <a:path w="5354" h="725" extrusionOk="0">
                  <a:moveTo>
                    <a:pt x="0" y="1"/>
                  </a:moveTo>
                  <a:lnTo>
                    <a:pt x="0" y="724"/>
                  </a:lnTo>
                  <a:lnTo>
                    <a:pt x="5354" y="724"/>
                  </a:lnTo>
                  <a:lnTo>
                    <a:pt x="5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49275" y="1089788"/>
              <a:ext cx="133850" cy="18125"/>
            </a:xfrm>
            <a:custGeom>
              <a:avLst/>
              <a:gdLst/>
              <a:ahLst/>
              <a:cxnLst/>
              <a:rect l="l" t="t" r="r" b="b"/>
              <a:pathLst>
                <a:path w="5354" h="725" extrusionOk="0">
                  <a:moveTo>
                    <a:pt x="0" y="1"/>
                  </a:moveTo>
                  <a:lnTo>
                    <a:pt x="0" y="724"/>
                  </a:lnTo>
                  <a:lnTo>
                    <a:pt x="5353" y="724"/>
                  </a:lnTo>
                  <a:lnTo>
                    <a:pt x="5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821"/>
                                        </p:tgtEl>
                                        <p:attrNameLst>
                                          <p:attrName>style.visibility</p:attrName>
                                        </p:attrNameLst>
                                      </p:cBhvr>
                                      <p:to>
                                        <p:strVal val="visible"/>
                                      </p:to>
                                    </p:set>
                                    <p:animEffect transition="in" filter="fade">
                                      <p:cBhvr>
                                        <p:cTn id="7" dur="1000"/>
                                        <p:tgtEl>
                                          <p:spTgt spid="482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823"/>
                                        </p:tgtEl>
                                        <p:attrNameLst>
                                          <p:attrName>style.visibility</p:attrName>
                                        </p:attrNameLst>
                                      </p:cBhvr>
                                      <p:to>
                                        <p:strVal val="visible"/>
                                      </p:to>
                                    </p:set>
                                    <p:animEffect transition="in" filter="fade">
                                      <p:cBhvr>
                                        <p:cTn id="11" dur="1000"/>
                                        <p:tgtEl>
                                          <p:spTgt spid="482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939"/>
                                        </p:tgtEl>
                                        <p:attrNameLst>
                                          <p:attrName>style.visibility</p:attrName>
                                        </p:attrNameLst>
                                      </p:cBhvr>
                                      <p:to>
                                        <p:strVal val="visible"/>
                                      </p:to>
                                    </p:set>
                                    <p:animEffect transition="in" filter="fade">
                                      <p:cBhvr>
                                        <p:cTn id="15" dur="1000"/>
                                        <p:tgtEl>
                                          <p:spTgt spid="4939"/>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4907"/>
                                        </p:tgtEl>
                                        <p:attrNameLst>
                                          <p:attrName>style.visibility</p:attrName>
                                        </p:attrNameLst>
                                      </p:cBhvr>
                                      <p:to>
                                        <p:strVal val="visible"/>
                                      </p:to>
                                    </p:set>
                                    <p:animEffect transition="in" filter="fade">
                                      <p:cBhvr>
                                        <p:cTn id="19" dur="1000"/>
                                        <p:tgtEl>
                                          <p:spTgt spid="4907"/>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4824"/>
                                        </p:tgtEl>
                                        <p:attrNameLst>
                                          <p:attrName>style.visibility</p:attrName>
                                        </p:attrNameLst>
                                      </p:cBhvr>
                                      <p:to>
                                        <p:strVal val="visible"/>
                                      </p:to>
                                    </p:set>
                                    <p:animEffect transition="in" filter="fade">
                                      <p:cBhvr>
                                        <p:cTn id="23" dur="1000"/>
                                        <p:tgtEl>
                                          <p:spTgt spid="48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19"/>
        <p:cNvGrpSpPr/>
        <p:nvPr/>
      </p:nvGrpSpPr>
      <p:grpSpPr>
        <a:xfrm>
          <a:off x="0" y="0"/>
          <a:ext cx="0" cy="0"/>
          <a:chOff x="0" y="0"/>
          <a:chExt cx="0" cy="0"/>
        </a:xfrm>
      </p:grpSpPr>
      <p:sp>
        <p:nvSpPr>
          <p:cNvPr id="5320" name="Google Shape;5320;p7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Evolution</a:t>
            </a:r>
            <a:endParaRPr/>
          </a:p>
        </p:txBody>
      </p:sp>
      <p:sp>
        <p:nvSpPr>
          <p:cNvPr id="5321" name="Google Shape;5321;p76"/>
          <p:cNvSpPr/>
          <p:nvPr/>
        </p:nvSpPr>
        <p:spPr>
          <a:xfrm>
            <a:off x="985943"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6"/>
          <p:cNvSpPr/>
          <p:nvPr/>
        </p:nvSpPr>
        <p:spPr>
          <a:xfrm>
            <a:off x="715050"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2019</a:t>
            </a:r>
            <a:endParaRPr>
              <a:solidFill>
                <a:schemeClr val="dk1"/>
              </a:solidFill>
            </a:endParaRPr>
          </a:p>
        </p:txBody>
      </p:sp>
      <p:sp>
        <p:nvSpPr>
          <p:cNvPr id="5323" name="Google Shape;5323;p76"/>
          <p:cNvSpPr txBox="1">
            <a:spLocks noGrp="1"/>
          </p:cNvSpPr>
          <p:nvPr>
            <p:ph type="subTitle" idx="4294967295"/>
          </p:nvPr>
        </p:nvSpPr>
        <p:spPr>
          <a:xfrm>
            <a:off x="721665"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a small planet</a:t>
            </a:r>
            <a:endParaRPr/>
          </a:p>
        </p:txBody>
      </p:sp>
      <p:sp>
        <p:nvSpPr>
          <p:cNvPr id="5324" name="Google Shape;5324;p76"/>
          <p:cNvSpPr/>
          <p:nvPr/>
        </p:nvSpPr>
        <p:spPr>
          <a:xfrm>
            <a:off x="2275338"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2020</a:t>
            </a:r>
            <a:endParaRPr>
              <a:solidFill>
                <a:schemeClr val="dk1"/>
              </a:solidFill>
            </a:endParaRPr>
          </a:p>
        </p:txBody>
      </p:sp>
      <p:sp>
        <p:nvSpPr>
          <p:cNvPr id="5325" name="Google Shape;5325;p76"/>
          <p:cNvSpPr txBox="1">
            <a:spLocks noGrp="1"/>
          </p:cNvSpPr>
          <p:nvPr>
            <p:ph type="subTitle" idx="4294967295"/>
          </p:nvPr>
        </p:nvSpPr>
        <p:spPr>
          <a:xfrm>
            <a:off x="2281132"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a:t>
            </a:r>
            <a:endParaRPr/>
          </a:p>
        </p:txBody>
      </p:sp>
      <p:sp>
        <p:nvSpPr>
          <p:cNvPr id="5326" name="Google Shape;5326;p76"/>
          <p:cNvSpPr/>
          <p:nvPr/>
        </p:nvSpPr>
        <p:spPr>
          <a:xfrm>
            <a:off x="3835627"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2021</a:t>
            </a:r>
            <a:endParaRPr>
              <a:solidFill>
                <a:schemeClr val="dk1"/>
              </a:solidFill>
            </a:endParaRPr>
          </a:p>
        </p:txBody>
      </p:sp>
      <p:sp>
        <p:nvSpPr>
          <p:cNvPr id="5327" name="Google Shape;5327;p76"/>
          <p:cNvSpPr txBox="1">
            <a:spLocks noGrp="1"/>
          </p:cNvSpPr>
          <p:nvPr>
            <p:ph type="subTitle" idx="4294967295"/>
          </p:nvPr>
        </p:nvSpPr>
        <p:spPr>
          <a:xfrm>
            <a:off x="3840598"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cold place</a:t>
            </a:r>
            <a:endParaRPr/>
          </a:p>
        </p:txBody>
      </p:sp>
      <p:sp>
        <p:nvSpPr>
          <p:cNvPr id="5328" name="Google Shape;5328;p76"/>
          <p:cNvSpPr/>
          <p:nvPr/>
        </p:nvSpPr>
        <p:spPr>
          <a:xfrm>
            <a:off x="5395915"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2022</a:t>
            </a:r>
            <a:endParaRPr>
              <a:solidFill>
                <a:schemeClr val="dk1"/>
              </a:solidFill>
            </a:endParaRPr>
          </a:p>
        </p:txBody>
      </p:sp>
      <p:sp>
        <p:nvSpPr>
          <p:cNvPr id="5329" name="Google Shape;5329;p76"/>
          <p:cNvSpPr txBox="1">
            <a:spLocks noGrp="1"/>
          </p:cNvSpPr>
          <p:nvPr>
            <p:ph type="subTitle" idx="4294967295"/>
          </p:nvPr>
        </p:nvSpPr>
        <p:spPr>
          <a:xfrm>
            <a:off x="5400065"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a:t>
            </a:r>
            <a:endParaRPr/>
          </a:p>
        </p:txBody>
      </p:sp>
      <p:sp>
        <p:nvSpPr>
          <p:cNvPr id="5330" name="Google Shape;5330;p76"/>
          <p:cNvSpPr/>
          <p:nvPr/>
        </p:nvSpPr>
        <p:spPr>
          <a:xfrm>
            <a:off x="6956203"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2023</a:t>
            </a:r>
            <a:endParaRPr>
              <a:solidFill>
                <a:schemeClr val="dk1"/>
              </a:solidFill>
            </a:endParaRPr>
          </a:p>
        </p:txBody>
      </p:sp>
      <p:sp>
        <p:nvSpPr>
          <p:cNvPr id="5331" name="Google Shape;5331;p76"/>
          <p:cNvSpPr txBox="1">
            <a:spLocks noGrp="1"/>
          </p:cNvSpPr>
          <p:nvPr>
            <p:ph type="subTitle" idx="4294967295"/>
          </p:nvPr>
        </p:nvSpPr>
        <p:spPr>
          <a:xfrm>
            <a:off x="6962821"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far away from us</a:t>
            </a:r>
            <a:endParaRPr/>
          </a:p>
        </p:txBody>
      </p:sp>
      <p:sp>
        <p:nvSpPr>
          <p:cNvPr id="5332" name="Google Shape;5332;p76"/>
          <p:cNvSpPr/>
          <p:nvPr/>
        </p:nvSpPr>
        <p:spPr>
          <a:xfrm>
            <a:off x="2543764"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6"/>
          <p:cNvSpPr/>
          <p:nvPr/>
        </p:nvSpPr>
        <p:spPr>
          <a:xfrm>
            <a:off x="4101597"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6"/>
          <p:cNvSpPr/>
          <p:nvPr/>
        </p:nvSpPr>
        <p:spPr>
          <a:xfrm>
            <a:off x="5664316"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6"/>
          <p:cNvSpPr/>
          <p:nvPr/>
        </p:nvSpPr>
        <p:spPr>
          <a:xfrm>
            <a:off x="7223808"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6" name="Google Shape;5336;p76"/>
          <p:cNvCxnSpPr>
            <a:stCxn id="5321" idx="3"/>
            <a:endCxn id="5332" idx="1"/>
          </p:cNvCxnSpPr>
          <p:nvPr/>
        </p:nvCxnSpPr>
        <p:spPr>
          <a:xfrm>
            <a:off x="1910243" y="1995169"/>
            <a:ext cx="633600" cy="0"/>
          </a:xfrm>
          <a:prstGeom prst="straightConnector1">
            <a:avLst/>
          </a:prstGeom>
          <a:noFill/>
          <a:ln w="19050" cap="flat" cmpd="sng">
            <a:solidFill>
              <a:schemeClr val="lt2"/>
            </a:solidFill>
            <a:prstDash val="solid"/>
            <a:round/>
            <a:headEnd type="none" w="med" len="med"/>
            <a:tailEnd type="none" w="med" len="med"/>
          </a:ln>
        </p:spPr>
      </p:cxnSp>
      <p:cxnSp>
        <p:nvCxnSpPr>
          <p:cNvPr id="5337" name="Google Shape;5337;p76"/>
          <p:cNvCxnSpPr>
            <a:stCxn id="5332" idx="3"/>
            <a:endCxn id="5333" idx="1"/>
          </p:cNvCxnSpPr>
          <p:nvPr/>
        </p:nvCxnSpPr>
        <p:spPr>
          <a:xfrm>
            <a:off x="3468064" y="1995169"/>
            <a:ext cx="633600" cy="0"/>
          </a:xfrm>
          <a:prstGeom prst="straightConnector1">
            <a:avLst/>
          </a:prstGeom>
          <a:noFill/>
          <a:ln w="19050" cap="flat" cmpd="sng">
            <a:solidFill>
              <a:schemeClr val="lt2"/>
            </a:solidFill>
            <a:prstDash val="solid"/>
            <a:round/>
            <a:headEnd type="none" w="med" len="med"/>
            <a:tailEnd type="none" w="med" len="med"/>
          </a:ln>
        </p:spPr>
      </p:cxnSp>
      <p:cxnSp>
        <p:nvCxnSpPr>
          <p:cNvPr id="5338" name="Google Shape;5338;p76"/>
          <p:cNvCxnSpPr>
            <a:stCxn id="5333" idx="3"/>
            <a:endCxn id="5334" idx="1"/>
          </p:cNvCxnSpPr>
          <p:nvPr/>
        </p:nvCxnSpPr>
        <p:spPr>
          <a:xfrm>
            <a:off x="5025897" y="1995169"/>
            <a:ext cx="638400" cy="0"/>
          </a:xfrm>
          <a:prstGeom prst="straightConnector1">
            <a:avLst/>
          </a:prstGeom>
          <a:noFill/>
          <a:ln w="19050" cap="flat" cmpd="sng">
            <a:solidFill>
              <a:schemeClr val="lt2"/>
            </a:solidFill>
            <a:prstDash val="solid"/>
            <a:round/>
            <a:headEnd type="none" w="med" len="med"/>
            <a:tailEnd type="none" w="med" len="med"/>
          </a:ln>
        </p:spPr>
      </p:cxnSp>
      <p:cxnSp>
        <p:nvCxnSpPr>
          <p:cNvPr id="5339" name="Google Shape;5339;p76"/>
          <p:cNvCxnSpPr>
            <a:stCxn id="5334" idx="3"/>
            <a:endCxn id="5335" idx="1"/>
          </p:cNvCxnSpPr>
          <p:nvPr/>
        </p:nvCxnSpPr>
        <p:spPr>
          <a:xfrm>
            <a:off x="6588616" y="1995169"/>
            <a:ext cx="635100" cy="0"/>
          </a:xfrm>
          <a:prstGeom prst="straightConnector1">
            <a:avLst/>
          </a:prstGeom>
          <a:noFill/>
          <a:ln w="19050" cap="flat" cmpd="sng">
            <a:solidFill>
              <a:schemeClr val="lt2"/>
            </a:solidFill>
            <a:prstDash val="solid"/>
            <a:round/>
            <a:headEnd type="none" w="med" len="med"/>
            <a:tailEnd type="none" w="med" len="med"/>
          </a:ln>
        </p:spPr>
      </p:cxnSp>
      <p:cxnSp>
        <p:nvCxnSpPr>
          <p:cNvPr id="5340" name="Google Shape;5340;p76"/>
          <p:cNvCxnSpPr>
            <a:stCxn id="5321" idx="2"/>
            <a:endCxn id="5322" idx="0"/>
          </p:cNvCxnSpPr>
          <p:nvPr/>
        </p:nvCxnSpPr>
        <p:spPr>
          <a:xfrm flipH="1">
            <a:off x="1444793" y="2451619"/>
            <a:ext cx="3300" cy="632100"/>
          </a:xfrm>
          <a:prstGeom prst="straightConnector1">
            <a:avLst/>
          </a:prstGeom>
          <a:noFill/>
          <a:ln w="19050" cap="flat" cmpd="sng">
            <a:solidFill>
              <a:schemeClr val="lt2"/>
            </a:solidFill>
            <a:prstDash val="solid"/>
            <a:round/>
            <a:headEnd type="none" w="med" len="med"/>
            <a:tailEnd type="none" w="med" len="med"/>
          </a:ln>
        </p:spPr>
      </p:cxnSp>
      <p:cxnSp>
        <p:nvCxnSpPr>
          <p:cNvPr id="5341" name="Google Shape;5341;p76"/>
          <p:cNvCxnSpPr>
            <a:stCxn id="5332" idx="2"/>
            <a:endCxn id="5324" idx="0"/>
          </p:cNvCxnSpPr>
          <p:nvPr/>
        </p:nvCxnSpPr>
        <p:spPr>
          <a:xfrm flipH="1">
            <a:off x="3005014" y="2451619"/>
            <a:ext cx="900" cy="632100"/>
          </a:xfrm>
          <a:prstGeom prst="straightConnector1">
            <a:avLst/>
          </a:prstGeom>
          <a:noFill/>
          <a:ln w="19050" cap="flat" cmpd="sng">
            <a:solidFill>
              <a:schemeClr val="lt2"/>
            </a:solidFill>
            <a:prstDash val="solid"/>
            <a:round/>
            <a:headEnd type="none" w="med" len="med"/>
            <a:tailEnd type="none" w="med" len="med"/>
          </a:ln>
        </p:spPr>
      </p:cxnSp>
      <p:cxnSp>
        <p:nvCxnSpPr>
          <p:cNvPr id="5342" name="Google Shape;5342;p76"/>
          <p:cNvCxnSpPr>
            <a:stCxn id="5333" idx="2"/>
            <a:endCxn id="5326" idx="0"/>
          </p:cNvCxnSpPr>
          <p:nvPr/>
        </p:nvCxnSpPr>
        <p:spPr>
          <a:xfrm>
            <a:off x="4563747" y="2451619"/>
            <a:ext cx="1500" cy="632100"/>
          </a:xfrm>
          <a:prstGeom prst="straightConnector1">
            <a:avLst/>
          </a:prstGeom>
          <a:noFill/>
          <a:ln w="19050" cap="flat" cmpd="sng">
            <a:solidFill>
              <a:schemeClr val="lt2"/>
            </a:solidFill>
            <a:prstDash val="solid"/>
            <a:round/>
            <a:headEnd type="none" w="med" len="med"/>
            <a:tailEnd type="none" w="med" len="med"/>
          </a:ln>
        </p:spPr>
      </p:cxnSp>
      <p:cxnSp>
        <p:nvCxnSpPr>
          <p:cNvPr id="5343" name="Google Shape;5343;p76"/>
          <p:cNvCxnSpPr>
            <a:stCxn id="5334" idx="2"/>
            <a:endCxn id="5328" idx="0"/>
          </p:cNvCxnSpPr>
          <p:nvPr/>
        </p:nvCxnSpPr>
        <p:spPr>
          <a:xfrm flipH="1">
            <a:off x="6125566" y="2451619"/>
            <a:ext cx="900" cy="632100"/>
          </a:xfrm>
          <a:prstGeom prst="straightConnector1">
            <a:avLst/>
          </a:prstGeom>
          <a:noFill/>
          <a:ln w="19050" cap="flat" cmpd="sng">
            <a:solidFill>
              <a:schemeClr val="lt2"/>
            </a:solidFill>
            <a:prstDash val="solid"/>
            <a:round/>
            <a:headEnd type="none" w="med" len="med"/>
            <a:tailEnd type="none" w="med" len="med"/>
          </a:ln>
        </p:spPr>
      </p:cxnSp>
      <p:cxnSp>
        <p:nvCxnSpPr>
          <p:cNvPr id="5344" name="Google Shape;5344;p76"/>
          <p:cNvCxnSpPr>
            <a:stCxn id="5335" idx="2"/>
            <a:endCxn id="5330" idx="0"/>
          </p:cNvCxnSpPr>
          <p:nvPr/>
        </p:nvCxnSpPr>
        <p:spPr>
          <a:xfrm>
            <a:off x="7685958" y="2451619"/>
            <a:ext cx="0" cy="632100"/>
          </a:xfrm>
          <a:prstGeom prst="straightConnector1">
            <a:avLst/>
          </a:prstGeom>
          <a:noFill/>
          <a:ln w="19050" cap="flat" cmpd="sng">
            <a:solidFill>
              <a:schemeClr val="lt2"/>
            </a:solidFill>
            <a:prstDash val="solid"/>
            <a:round/>
            <a:headEnd type="none" w="med" len="med"/>
            <a:tailEnd type="none" w="med" len="med"/>
          </a:ln>
        </p:spPr>
      </p:cxnSp>
      <p:grpSp>
        <p:nvGrpSpPr>
          <p:cNvPr id="5345" name="Google Shape;5345;p76"/>
          <p:cNvGrpSpPr/>
          <p:nvPr/>
        </p:nvGrpSpPr>
        <p:grpSpPr>
          <a:xfrm>
            <a:off x="5952722" y="1777929"/>
            <a:ext cx="347568" cy="434479"/>
            <a:chOff x="904035" y="1804425"/>
            <a:chExt cx="347568" cy="434479"/>
          </a:xfrm>
        </p:grpSpPr>
        <p:sp>
          <p:nvSpPr>
            <p:cNvPr id="5346" name="Google Shape;5346;p76"/>
            <p:cNvSpPr/>
            <p:nvPr/>
          </p:nvSpPr>
          <p:spPr>
            <a:xfrm>
              <a:off x="904035" y="2108524"/>
              <a:ext cx="347568" cy="130354"/>
            </a:xfrm>
            <a:custGeom>
              <a:avLst/>
              <a:gdLst/>
              <a:ahLst/>
              <a:cxnLst/>
              <a:rect l="l" t="t" r="r" b="b"/>
              <a:pathLst>
                <a:path w="13377" h="5017" extrusionOk="0">
                  <a:moveTo>
                    <a:pt x="102" y="1"/>
                  </a:moveTo>
                  <a:lnTo>
                    <a:pt x="0" y="2788"/>
                  </a:lnTo>
                  <a:cubicBezTo>
                    <a:pt x="0" y="4019"/>
                    <a:pt x="998" y="5017"/>
                    <a:pt x="2229" y="5017"/>
                  </a:cubicBezTo>
                  <a:lnTo>
                    <a:pt x="11148" y="5017"/>
                  </a:lnTo>
                  <a:lnTo>
                    <a:pt x="11705" y="4881"/>
                  </a:lnTo>
                  <a:lnTo>
                    <a:pt x="12261" y="5017"/>
                  </a:lnTo>
                  <a:lnTo>
                    <a:pt x="12820" y="5017"/>
                  </a:lnTo>
                  <a:cubicBezTo>
                    <a:pt x="13126" y="5017"/>
                    <a:pt x="13377" y="4766"/>
                    <a:pt x="13377" y="4460"/>
                  </a:cubicBezTo>
                  <a:lnTo>
                    <a:pt x="13377" y="3345"/>
                  </a:lnTo>
                  <a:lnTo>
                    <a:pt x="13037" y="2535"/>
                  </a:lnTo>
                  <a:lnTo>
                    <a:pt x="13377" y="1242"/>
                  </a:lnTo>
                  <a:lnTo>
                    <a:pt x="133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6"/>
            <p:cNvSpPr/>
            <p:nvPr/>
          </p:nvSpPr>
          <p:spPr>
            <a:xfrm>
              <a:off x="933005" y="2137521"/>
              <a:ext cx="318597" cy="72387"/>
            </a:xfrm>
            <a:custGeom>
              <a:avLst/>
              <a:gdLst/>
              <a:ahLst/>
              <a:cxnLst/>
              <a:rect l="l" t="t" r="r" b="b"/>
              <a:pathLst>
                <a:path w="12262" h="2786" extrusionOk="0">
                  <a:moveTo>
                    <a:pt x="12262" y="0"/>
                  </a:moveTo>
                  <a:cubicBezTo>
                    <a:pt x="12262" y="309"/>
                    <a:pt x="12011" y="557"/>
                    <a:pt x="11705" y="557"/>
                  </a:cubicBezTo>
                  <a:lnTo>
                    <a:pt x="1114" y="557"/>
                  </a:lnTo>
                  <a:cubicBezTo>
                    <a:pt x="500" y="557"/>
                    <a:pt x="1" y="1056"/>
                    <a:pt x="1" y="1672"/>
                  </a:cubicBezTo>
                  <a:cubicBezTo>
                    <a:pt x="1" y="2286"/>
                    <a:pt x="500" y="2785"/>
                    <a:pt x="1114" y="2785"/>
                  </a:cubicBezTo>
                  <a:lnTo>
                    <a:pt x="11705" y="2785"/>
                  </a:lnTo>
                  <a:cubicBezTo>
                    <a:pt x="12011" y="2785"/>
                    <a:pt x="12262" y="2537"/>
                    <a:pt x="12262" y="2229"/>
                  </a:cubicBezTo>
                  <a:lnTo>
                    <a:pt x="122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6"/>
            <p:cNvSpPr/>
            <p:nvPr/>
          </p:nvSpPr>
          <p:spPr>
            <a:xfrm>
              <a:off x="1216968" y="2137521"/>
              <a:ext cx="34635" cy="72387"/>
            </a:xfrm>
            <a:custGeom>
              <a:avLst/>
              <a:gdLst/>
              <a:ahLst/>
              <a:cxnLst/>
              <a:rect l="l" t="t" r="r" b="b"/>
              <a:pathLst>
                <a:path w="1333" h="2786" extrusionOk="0">
                  <a:moveTo>
                    <a:pt x="1333" y="0"/>
                  </a:moveTo>
                  <a:cubicBezTo>
                    <a:pt x="1333" y="309"/>
                    <a:pt x="1082" y="557"/>
                    <a:pt x="776" y="557"/>
                  </a:cubicBezTo>
                  <a:lnTo>
                    <a:pt x="559" y="557"/>
                  </a:lnTo>
                  <a:lnTo>
                    <a:pt x="559" y="2229"/>
                  </a:lnTo>
                  <a:cubicBezTo>
                    <a:pt x="559" y="2537"/>
                    <a:pt x="309" y="2785"/>
                    <a:pt x="0" y="2785"/>
                  </a:cubicBezTo>
                  <a:lnTo>
                    <a:pt x="776" y="2785"/>
                  </a:lnTo>
                  <a:cubicBezTo>
                    <a:pt x="1082" y="2785"/>
                    <a:pt x="1333" y="2537"/>
                    <a:pt x="1333" y="2229"/>
                  </a:cubicBezTo>
                  <a:lnTo>
                    <a:pt x="13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6"/>
            <p:cNvSpPr/>
            <p:nvPr/>
          </p:nvSpPr>
          <p:spPr>
            <a:xfrm>
              <a:off x="976448" y="2180963"/>
              <a:ext cx="57941" cy="57941"/>
            </a:xfrm>
            <a:custGeom>
              <a:avLst/>
              <a:gdLst/>
              <a:ahLst/>
              <a:cxnLst/>
              <a:rect l="l" t="t" r="r" b="b"/>
              <a:pathLst>
                <a:path w="2230" h="2230" extrusionOk="0">
                  <a:moveTo>
                    <a:pt x="1" y="0"/>
                  </a:moveTo>
                  <a:lnTo>
                    <a:pt x="1" y="1949"/>
                  </a:lnTo>
                  <a:cubicBezTo>
                    <a:pt x="1" y="2118"/>
                    <a:pt x="139" y="2229"/>
                    <a:pt x="282" y="2229"/>
                  </a:cubicBezTo>
                  <a:cubicBezTo>
                    <a:pt x="351" y="2229"/>
                    <a:pt x="420" y="2204"/>
                    <a:pt x="476" y="2148"/>
                  </a:cubicBezTo>
                  <a:lnTo>
                    <a:pt x="918" y="1704"/>
                  </a:lnTo>
                  <a:cubicBezTo>
                    <a:pt x="973" y="1650"/>
                    <a:pt x="1044" y="1623"/>
                    <a:pt x="1115" y="1623"/>
                  </a:cubicBezTo>
                  <a:cubicBezTo>
                    <a:pt x="1186" y="1623"/>
                    <a:pt x="1257" y="1650"/>
                    <a:pt x="1312" y="1704"/>
                  </a:cubicBezTo>
                  <a:lnTo>
                    <a:pt x="1754" y="2148"/>
                  </a:lnTo>
                  <a:cubicBezTo>
                    <a:pt x="1810" y="2204"/>
                    <a:pt x="1880" y="2229"/>
                    <a:pt x="1948" y="2229"/>
                  </a:cubicBezTo>
                  <a:cubicBezTo>
                    <a:pt x="2091" y="2229"/>
                    <a:pt x="2229" y="2118"/>
                    <a:pt x="2229" y="1949"/>
                  </a:cubicBezTo>
                  <a:lnTo>
                    <a:pt x="22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6"/>
            <p:cNvSpPr/>
            <p:nvPr/>
          </p:nvSpPr>
          <p:spPr>
            <a:xfrm>
              <a:off x="1216968" y="2108524"/>
              <a:ext cx="34635" cy="130354"/>
            </a:xfrm>
            <a:custGeom>
              <a:avLst/>
              <a:gdLst/>
              <a:ahLst/>
              <a:cxnLst/>
              <a:rect l="l" t="t" r="r" b="b"/>
              <a:pathLst>
                <a:path w="1333" h="5017" extrusionOk="0">
                  <a:moveTo>
                    <a:pt x="559" y="1"/>
                  </a:moveTo>
                  <a:lnTo>
                    <a:pt x="559" y="4460"/>
                  </a:lnTo>
                  <a:cubicBezTo>
                    <a:pt x="559" y="4766"/>
                    <a:pt x="309" y="5017"/>
                    <a:pt x="0" y="5017"/>
                  </a:cubicBezTo>
                  <a:lnTo>
                    <a:pt x="776" y="5017"/>
                  </a:lnTo>
                  <a:cubicBezTo>
                    <a:pt x="1082" y="5017"/>
                    <a:pt x="1333" y="4766"/>
                    <a:pt x="1333" y="4460"/>
                  </a:cubicBezTo>
                  <a:lnTo>
                    <a:pt x="1333" y="3345"/>
                  </a:lnTo>
                  <a:lnTo>
                    <a:pt x="993" y="2535"/>
                  </a:lnTo>
                  <a:lnTo>
                    <a:pt x="1333" y="1242"/>
                  </a:lnTo>
                  <a:lnTo>
                    <a:pt x="13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6"/>
            <p:cNvSpPr/>
            <p:nvPr/>
          </p:nvSpPr>
          <p:spPr>
            <a:xfrm>
              <a:off x="1231492" y="2137521"/>
              <a:ext cx="20110" cy="72387"/>
            </a:xfrm>
            <a:custGeom>
              <a:avLst/>
              <a:gdLst/>
              <a:ahLst/>
              <a:cxnLst/>
              <a:rect l="l" t="t" r="r" b="b"/>
              <a:pathLst>
                <a:path w="774" h="2786" extrusionOk="0">
                  <a:moveTo>
                    <a:pt x="774" y="0"/>
                  </a:moveTo>
                  <a:cubicBezTo>
                    <a:pt x="774" y="309"/>
                    <a:pt x="523" y="557"/>
                    <a:pt x="217" y="557"/>
                  </a:cubicBezTo>
                  <a:lnTo>
                    <a:pt x="0" y="557"/>
                  </a:lnTo>
                  <a:lnTo>
                    <a:pt x="0" y="2785"/>
                  </a:lnTo>
                  <a:lnTo>
                    <a:pt x="217" y="2785"/>
                  </a:lnTo>
                  <a:cubicBezTo>
                    <a:pt x="523" y="2785"/>
                    <a:pt x="774" y="2537"/>
                    <a:pt x="774" y="2229"/>
                  </a:cubicBezTo>
                  <a:lnTo>
                    <a:pt x="7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6"/>
            <p:cNvSpPr/>
            <p:nvPr/>
          </p:nvSpPr>
          <p:spPr>
            <a:xfrm>
              <a:off x="1014279" y="2180963"/>
              <a:ext cx="20110" cy="57941"/>
            </a:xfrm>
            <a:custGeom>
              <a:avLst/>
              <a:gdLst/>
              <a:ahLst/>
              <a:cxnLst/>
              <a:rect l="l" t="t" r="r" b="b"/>
              <a:pathLst>
                <a:path w="774" h="2230" extrusionOk="0">
                  <a:moveTo>
                    <a:pt x="0" y="0"/>
                  </a:moveTo>
                  <a:lnTo>
                    <a:pt x="0" y="1847"/>
                  </a:lnTo>
                  <a:lnTo>
                    <a:pt x="298" y="2148"/>
                  </a:lnTo>
                  <a:cubicBezTo>
                    <a:pt x="354" y="2204"/>
                    <a:pt x="424" y="2229"/>
                    <a:pt x="492" y="2229"/>
                  </a:cubicBezTo>
                  <a:cubicBezTo>
                    <a:pt x="635" y="2229"/>
                    <a:pt x="773" y="2118"/>
                    <a:pt x="773" y="1949"/>
                  </a:cubicBezTo>
                  <a:lnTo>
                    <a:pt x="7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6"/>
            <p:cNvSpPr/>
            <p:nvPr/>
          </p:nvSpPr>
          <p:spPr>
            <a:xfrm>
              <a:off x="933005" y="2174364"/>
              <a:ext cx="318597" cy="13147"/>
            </a:xfrm>
            <a:custGeom>
              <a:avLst/>
              <a:gdLst/>
              <a:ahLst/>
              <a:cxnLst/>
              <a:rect l="l" t="t" r="r" b="b"/>
              <a:pathLst>
                <a:path w="12262" h="506" extrusionOk="0">
                  <a:moveTo>
                    <a:pt x="29" y="1"/>
                  </a:moveTo>
                  <a:cubicBezTo>
                    <a:pt x="11" y="82"/>
                    <a:pt x="1" y="165"/>
                    <a:pt x="1" y="254"/>
                  </a:cubicBezTo>
                  <a:cubicBezTo>
                    <a:pt x="1" y="341"/>
                    <a:pt x="11" y="424"/>
                    <a:pt x="29" y="505"/>
                  </a:cubicBezTo>
                  <a:lnTo>
                    <a:pt x="12262" y="505"/>
                  </a:lnTo>
                  <a:lnTo>
                    <a:pt x="122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6"/>
            <p:cNvSpPr/>
            <p:nvPr/>
          </p:nvSpPr>
          <p:spPr>
            <a:xfrm>
              <a:off x="1193688" y="2119333"/>
              <a:ext cx="28945" cy="119545"/>
            </a:xfrm>
            <a:custGeom>
              <a:avLst/>
              <a:gdLst/>
              <a:ahLst/>
              <a:cxnLst/>
              <a:rect l="l" t="t" r="r" b="b"/>
              <a:pathLst>
                <a:path w="1114" h="4601" extrusionOk="0">
                  <a:moveTo>
                    <a:pt x="557" y="0"/>
                  </a:moveTo>
                  <a:lnTo>
                    <a:pt x="0" y="141"/>
                  </a:lnTo>
                  <a:lnTo>
                    <a:pt x="0" y="4601"/>
                  </a:lnTo>
                  <a:lnTo>
                    <a:pt x="1113" y="4601"/>
                  </a:lnTo>
                  <a:lnTo>
                    <a:pt x="1113" y="141"/>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6"/>
            <p:cNvSpPr/>
            <p:nvPr/>
          </p:nvSpPr>
          <p:spPr>
            <a:xfrm>
              <a:off x="904035" y="1804425"/>
              <a:ext cx="347568" cy="376564"/>
            </a:xfrm>
            <a:custGeom>
              <a:avLst/>
              <a:gdLst/>
              <a:ahLst/>
              <a:cxnLst/>
              <a:rect l="l" t="t" r="r" b="b"/>
              <a:pathLst>
                <a:path w="13377" h="14493" extrusionOk="0">
                  <a:moveTo>
                    <a:pt x="2229" y="0"/>
                  </a:moveTo>
                  <a:cubicBezTo>
                    <a:pt x="998" y="0"/>
                    <a:pt x="0" y="998"/>
                    <a:pt x="0" y="2229"/>
                  </a:cubicBezTo>
                  <a:lnTo>
                    <a:pt x="0" y="14492"/>
                  </a:lnTo>
                  <a:cubicBezTo>
                    <a:pt x="0" y="13259"/>
                    <a:pt x="998" y="12261"/>
                    <a:pt x="2229" y="12261"/>
                  </a:cubicBezTo>
                  <a:lnTo>
                    <a:pt x="12820" y="12261"/>
                  </a:lnTo>
                  <a:cubicBezTo>
                    <a:pt x="13129" y="12261"/>
                    <a:pt x="13377" y="12013"/>
                    <a:pt x="13377" y="11705"/>
                  </a:cubicBezTo>
                  <a:lnTo>
                    <a:pt x="13377" y="557"/>
                  </a:lnTo>
                  <a:cubicBezTo>
                    <a:pt x="13377" y="251"/>
                    <a:pt x="13126" y="0"/>
                    <a:pt x="12820" y="0"/>
                  </a:cubicBezTo>
                  <a:lnTo>
                    <a:pt x="12261" y="0"/>
                  </a:lnTo>
                  <a:lnTo>
                    <a:pt x="11739" y="91"/>
                  </a:lnTo>
                  <a:lnTo>
                    <a:pt x="111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6"/>
            <p:cNvSpPr/>
            <p:nvPr/>
          </p:nvSpPr>
          <p:spPr>
            <a:xfrm>
              <a:off x="1019891" y="1847868"/>
              <a:ext cx="115856" cy="43469"/>
            </a:xfrm>
            <a:custGeom>
              <a:avLst/>
              <a:gdLst/>
              <a:ahLst/>
              <a:cxnLst/>
              <a:rect l="l" t="t" r="r" b="b"/>
              <a:pathLst>
                <a:path w="4459" h="1673" extrusionOk="0">
                  <a:moveTo>
                    <a:pt x="262" y="0"/>
                  </a:moveTo>
                  <a:cubicBezTo>
                    <a:pt x="116" y="0"/>
                    <a:pt x="1" y="118"/>
                    <a:pt x="1" y="261"/>
                  </a:cubicBezTo>
                  <a:lnTo>
                    <a:pt x="1" y="1411"/>
                  </a:lnTo>
                  <a:cubicBezTo>
                    <a:pt x="1" y="1555"/>
                    <a:pt x="116" y="1672"/>
                    <a:pt x="262" y="1672"/>
                  </a:cubicBezTo>
                  <a:lnTo>
                    <a:pt x="4197" y="1672"/>
                  </a:lnTo>
                  <a:cubicBezTo>
                    <a:pt x="4343" y="1672"/>
                    <a:pt x="4458" y="1555"/>
                    <a:pt x="4458" y="1411"/>
                  </a:cubicBezTo>
                  <a:lnTo>
                    <a:pt x="4458" y="261"/>
                  </a:lnTo>
                  <a:cubicBezTo>
                    <a:pt x="4458" y="118"/>
                    <a:pt x="4343" y="0"/>
                    <a:pt x="41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6"/>
            <p:cNvSpPr/>
            <p:nvPr/>
          </p:nvSpPr>
          <p:spPr>
            <a:xfrm>
              <a:off x="1108621" y="1847868"/>
              <a:ext cx="27126" cy="43469"/>
            </a:xfrm>
            <a:custGeom>
              <a:avLst/>
              <a:gdLst/>
              <a:ahLst/>
              <a:cxnLst/>
              <a:rect l="l" t="t" r="r" b="b"/>
              <a:pathLst>
                <a:path w="1044" h="1673" extrusionOk="0">
                  <a:moveTo>
                    <a:pt x="1" y="0"/>
                  </a:moveTo>
                  <a:cubicBezTo>
                    <a:pt x="150" y="0"/>
                    <a:pt x="270" y="120"/>
                    <a:pt x="270" y="269"/>
                  </a:cubicBezTo>
                  <a:lnTo>
                    <a:pt x="270" y="1403"/>
                  </a:lnTo>
                  <a:cubicBezTo>
                    <a:pt x="270" y="1552"/>
                    <a:pt x="150" y="1672"/>
                    <a:pt x="1" y="1672"/>
                  </a:cubicBezTo>
                  <a:lnTo>
                    <a:pt x="782" y="1672"/>
                  </a:lnTo>
                  <a:cubicBezTo>
                    <a:pt x="928" y="1672"/>
                    <a:pt x="1043" y="1555"/>
                    <a:pt x="1043" y="1411"/>
                  </a:cubicBezTo>
                  <a:lnTo>
                    <a:pt x="1043" y="261"/>
                  </a:lnTo>
                  <a:cubicBezTo>
                    <a:pt x="1043" y="118"/>
                    <a:pt x="928" y="0"/>
                    <a:pt x="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6"/>
            <p:cNvSpPr/>
            <p:nvPr/>
          </p:nvSpPr>
          <p:spPr>
            <a:xfrm>
              <a:off x="1216968" y="1804425"/>
              <a:ext cx="34635" cy="318597"/>
            </a:xfrm>
            <a:custGeom>
              <a:avLst/>
              <a:gdLst/>
              <a:ahLst/>
              <a:cxnLst/>
              <a:rect l="l" t="t" r="r" b="b"/>
              <a:pathLst>
                <a:path w="1333" h="12262" extrusionOk="0">
                  <a:moveTo>
                    <a:pt x="0" y="0"/>
                  </a:moveTo>
                  <a:cubicBezTo>
                    <a:pt x="309" y="0"/>
                    <a:pt x="559" y="251"/>
                    <a:pt x="559" y="557"/>
                  </a:cubicBezTo>
                  <a:lnTo>
                    <a:pt x="559" y="11705"/>
                  </a:lnTo>
                  <a:cubicBezTo>
                    <a:pt x="559" y="12013"/>
                    <a:pt x="309" y="12261"/>
                    <a:pt x="0" y="12261"/>
                  </a:cubicBezTo>
                  <a:lnTo>
                    <a:pt x="776" y="12261"/>
                  </a:lnTo>
                  <a:cubicBezTo>
                    <a:pt x="1082" y="12261"/>
                    <a:pt x="1333" y="12013"/>
                    <a:pt x="1333" y="11705"/>
                  </a:cubicBezTo>
                  <a:lnTo>
                    <a:pt x="1333" y="557"/>
                  </a:lnTo>
                  <a:cubicBezTo>
                    <a:pt x="1333" y="251"/>
                    <a:pt x="1082" y="0"/>
                    <a:pt x="7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6"/>
            <p:cNvSpPr/>
            <p:nvPr/>
          </p:nvSpPr>
          <p:spPr>
            <a:xfrm>
              <a:off x="955402" y="1804425"/>
              <a:ext cx="13147" cy="318987"/>
            </a:xfrm>
            <a:custGeom>
              <a:avLst/>
              <a:gdLst/>
              <a:ahLst/>
              <a:cxnLst/>
              <a:rect l="l" t="t" r="r" b="b"/>
              <a:pathLst>
                <a:path w="506" h="12277" extrusionOk="0">
                  <a:moveTo>
                    <a:pt x="252" y="0"/>
                  </a:moveTo>
                  <a:cubicBezTo>
                    <a:pt x="168" y="0"/>
                    <a:pt x="82" y="5"/>
                    <a:pt x="1" y="16"/>
                  </a:cubicBezTo>
                  <a:lnTo>
                    <a:pt x="1" y="12277"/>
                  </a:lnTo>
                  <a:cubicBezTo>
                    <a:pt x="82" y="12266"/>
                    <a:pt x="168" y="12261"/>
                    <a:pt x="252" y="12261"/>
                  </a:cubicBezTo>
                  <a:lnTo>
                    <a:pt x="505" y="12261"/>
                  </a:lnTo>
                  <a:lnTo>
                    <a:pt x="5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6"/>
            <p:cNvSpPr/>
            <p:nvPr/>
          </p:nvSpPr>
          <p:spPr>
            <a:xfrm>
              <a:off x="1193688" y="1804425"/>
              <a:ext cx="28945" cy="318597"/>
            </a:xfrm>
            <a:custGeom>
              <a:avLst/>
              <a:gdLst/>
              <a:ahLst/>
              <a:cxnLst/>
              <a:rect l="l" t="t" r="r" b="b"/>
              <a:pathLst>
                <a:path w="1114" h="12262" extrusionOk="0">
                  <a:moveTo>
                    <a:pt x="0" y="0"/>
                  </a:moveTo>
                  <a:lnTo>
                    <a:pt x="0" y="12261"/>
                  </a:lnTo>
                  <a:lnTo>
                    <a:pt x="1113" y="12261"/>
                  </a:lnTo>
                  <a:lnTo>
                    <a:pt x="1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76"/>
          <p:cNvGrpSpPr/>
          <p:nvPr/>
        </p:nvGrpSpPr>
        <p:grpSpPr>
          <a:xfrm>
            <a:off x="1230859" y="1777942"/>
            <a:ext cx="434479" cy="434453"/>
            <a:chOff x="1634247" y="2471370"/>
            <a:chExt cx="434479" cy="434453"/>
          </a:xfrm>
        </p:grpSpPr>
        <p:sp>
          <p:nvSpPr>
            <p:cNvPr id="5362" name="Google Shape;5362;p76"/>
            <p:cNvSpPr/>
            <p:nvPr/>
          </p:nvSpPr>
          <p:spPr>
            <a:xfrm>
              <a:off x="1693773" y="2805479"/>
              <a:ext cx="70828" cy="100344"/>
            </a:xfrm>
            <a:custGeom>
              <a:avLst/>
              <a:gdLst/>
              <a:ahLst/>
              <a:cxnLst/>
              <a:rect l="l" t="t" r="r" b="b"/>
              <a:pathLst>
                <a:path w="2726" h="3862" extrusionOk="0">
                  <a:moveTo>
                    <a:pt x="1053" y="0"/>
                  </a:moveTo>
                  <a:lnTo>
                    <a:pt x="1053" y="518"/>
                  </a:lnTo>
                  <a:lnTo>
                    <a:pt x="766" y="1383"/>
                  </a:lnTo>
                  <a:lnTo>
                    <a:pt x="837" y="1633"/>
                  </a:lnTo>
                  <a:lnTo>
                    <a:pt x="596" y="1884"/>
                  </a:lnTo>
                  <a:lnTo>
                    <a:pt x="61" y="3496"/>
                  </a:lnTo>
                  <a:cubicBezTo>
                    <a:pt x="1" y="3676"/>
                    <a:pt x="134" y="3862"/>
                    <a:pt x="325" y="3862"/>
                  </a:cubicBezTo>
                  <a:lnTo>
                    <a:pt x="1409" y="3862"/>
                  </a:lnTo>
                  <a:cubicBezTo>
                    <a:pt x="1529" y="3862"/>
                    <a:pt x="1636" y="3786"/>
                    <a:pt x="1673" y="3671"/>
                  </a:cubicBezTo>
                  <a:lnTo>
                    <a:pt x="2268" y="1884"/>
                  </a:lnTo>
                  <a:lnTo>
                    <a:pt x="2166" y="1633"/>
                  </a:lnTo>
                  <a:lnTo>
                    <a:pt x="2438" y="1380"/>
                  </a:lnTo>
                  <a:lnTo>
                    <a:pt x="2726" y="518"/>
                  </a:lnTo>
                  <a:lnTo>
                    <a:pt x="27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6"/>
            <p:cNvSpPr/>
            <p:nvPr/>
          </p:nvSpPr>
          <p:spPr>
            <a:xfrm>
              <a:off x="1710272" y="2805479"/>
              <a:ext cx="54329" cy="100344"/>
            </a:xfrm>
            <a:custGeom>
              <a:avLst/>
              <a:gdLst/>
              <a:ahLst/>
              <a:cxnLst/>
              <a:rect l="l" t="t" r="r" b="b"/>
              <a:pathLst>
                <a:path w="2091" h="3862" extrusionOk="0">
                  <a:moveTo>
                    <a:pt x="1317" y="0"/>
                  </a:moveTo>
                  <a:lnTo>
                    <a:pt x="1317" y="518"/>
                  </a:lnTo>
                  <a:lnTo>
                    <a:pt x="264" y="3671"/>
                  </a:lnTo>
                  <a:cubicBezTo>
                    <a:pt x="228" y="3786"/>
                    <a:pt x="121" y="3862"/>
                    <a:pt x="0" y="3862"/>
                  </a:cubicBezTo>
                  <a:lnTo>
                    <a:pt x="774" y="3862"/>
                  </a:lnTo>
                  <a:cubicBezTo>
                    <a:pt x="894" y="3862"/>
                    <a:pt x="1001" y="3786"/>
                    <a:pt x="1038" y="3671"/>
                  </a:cubicBezTo>
                  <a:lnTo>
                    <a:pt x="1633" y="1884"/>
                  </a:lnTo>
                  <a:lnTo>
                    <a:pt x="1531" y="1633"/>
                  </a:lnTo>
                  <a:lnTo>
                    <a:pt x="1803" y="1380"/>
                  </a:lnTo>
                  <a:lnTo>
                    <a:pt x="2091" y="518"/>
                  </a:lnTo>
                  <a:lnTo>
                    <a:pt x="20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6"/>
            <p:cNvSpPr/>
            <p:nvPr/>
          </p:nvSpPr>
          <p:spPr>
            <a:xfrm>
              <a:off x="1709258" y="2841309"/>
              <a:ext cx="47886" cy="13147"/>
            </a:xfrm>
            <a:custGeom>
              <a:avLst/>
              <a:gdLst/>
              <a:ahLst/>
              <a:cxnLst/>
              <a:rect l="l" t="t" r="r" b="b"/>
              <a:pathLst>
                <a:path w="1843" h="506" extrusionOk="0">
                  <a:moveTo>
                    <a:pt x="170" y="1"/>
                  </a:moveTo>
                  <a:lnTo>
                    <a:pt x="0" y="505"/>
                  </a:lnTo>
                  <a:lnTo>
                    <a:pt x="1672" y="505"/>
                  </a:lnTo>
                  <a:lnTo>
                    <a:pt x="18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6"/>
            <p:cNvSpPr/>
            <p:nvPr/>
          </p:nvSpPr>
          <p:spPr>
            <a:xfrm>
              <a:off x="1938346" y="2805479"/>
              <a:ext cx="70828" cy="100344"/>
            </a:xfrm>
            <a:custGeom>
              <a:avLst/>
              <a:gdLst/>
              <a:ahLst/>
              <a:cxnLst/>
              <a:rect l="l" t="t" r="r" b="b"/>
              <a:pathLst>
                <a:path w="2726" h="3862" extrusionOk="0">
                  <a:moveTo>
                    <a:pt x="1" y="0"/>
                  </a:moveTo>
                  <a:lnTo>
                    <a:pt x="1" y="518"/>
                  </a:lnTo>
                  <a:lnTo>
                    <a:pt x="288" y="1380"/>
                  </a:lnTo>
                  <a:lnTo>
                    <a:pt x="604" y="1633"/>
                  </a:lnTo>
                  <a:lnTo>
                    <a:pt x="456" y="1884"/>
                  </a:lnTo>
                  <a:lnTo>
                    <a:pt x="1051" y="3671"/>
                  </a:lnTo>
                  <a:cubicBezTo>
                    <a:pt x="1090" y="3786"/>
                    <a:pt x="1195" y="3862"/>
                    <a:pt x="1315" y="3862"/>
                  </a:cubicBezTo>
                  <a:lnTo>
                    <a:pt x="2399" y="3862"/>
                  </a:lnTo>
                  <a:cubicBezTo>
                    <a:pt x="2590" y="3862"/>
                    <a:pt x="2726" y="3676"/>
                    <a:pt x="2666" y="3496"/>
                  </a:cubicBezTo>
                  <a:lnTo>
                    <a:pt x="2128" y="1884"/>
                  </a:lnTo>
                  <a:lnTo>
                    <a:pt x="1746" y="1633"/>
                  </a:lnTo>
                  <a:lnTo>
                    <a:pt x="1960" y="1380"/>
                  </a:lnTo>
                  <a:lnTo>
                    <a:pt x="1673" y="518"/>
                  </a:lnTo>
                  <a:lnTo>
                    <a:pt x="16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6"/>
            <p:cNvSpPr/>
            <p:nvPr/>
          </p:nvSpPr>
          <p:spPr>
            <a:xfrm>
              <a:off x="1961704" y="2805479"/>
              <a:ext cx="47470" cy="100344"/>
            </a:xfrm>
            <a:custGeom>
              <a:avLst/>
              <a:gdLst/>
              <a:ahLst/>
              <a:cxnLst/>
              <a:rect l="l" t="t" r="r" b="b"/>
              <a:pathLst>
                <a:path w="1827" h="3862" extrusionOk="0">
                  <a:moveTo>
                    <a:pt x="1" y="0"/>
                  </a:moveTo>
                  <a:lnTo>
                    <a:pt x="1" y="518"/>
                  </a:lnTo>
                  <a:lnTo>
                    <a:pt x="991" y="3496"/>
                  </a:lnTo>
                  <a:cubicBezTo>
                    <a:pt x="1051" y="3676"/>
                    <a:pt x="918" y="3862"/>
                    <a:pt x="727" y="3862"/>
                  </a:cubicBezTo>
                  <a:lnTo>
                    <a:pt x="1500" y="3862"/>
                  </a:lnTo>
                  <a:cubicBezTo>
                    <a:pt x="1691" y="3862"/>
                    <a:pt x="1827" y="3676"/>
                    <a:pt x="1767" y="3496"/>
                  </a:cubicBezTo>
                  <a:lnTo>
                    <a:pt x="1229" y="1884"/>
                  </a:lnTo>
                  <a:lnTo>
                    <a:pt x="847" y="1633"/>
                  </a:lnTo>
                  <a:lnTo>
                    <a:pt x="1061" y="1380"/>
                  </a:lnTo>
                  <a:lnTo>
                    <a:pt x="774" y="518"/>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6"/>
            <p:cNvSpPr/>
            <p:nvPr/>
          </p:nvSpPr>
          <p:spPr>
            <a:xfrm>
              <a:off x="1945829" y="2841309"/>
              <a:ext cx="47808" cy="13147"/>
            </a:xfrm>
            <a:custGeom>
              <a:avLst/>
              <a:gdLst/>
              <a:ahLst/>
              <a:cxnLst/>
              <a:rect l="l" t="t" r="r" b="b"/>
              <a:pathLst>
                <a:path w="1840" h="506" extrusionOk="0">
                  <a:moveTo>
                    <a:pt x="0" y="1"/>
                  </a:moveTo>
                  <a:lnTo>
                    <a:pt x="168" y="505"/>
                  </a:lnTo>
                  <a:lnTo>
                    <a:pt x="1840" y="505"/>
                  </a:lnTo>
                  <a:lnTo>
                    <a:pt x="16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6"/>
            <p:cNvSpPr/>
            <p:nvPr/>
          </p:nvSpPr>
          <p:spPr>
            <a:xfrm>
              <a:off x="1815891" y="2812390"/>
              <a:ext cx="13199" cy="42066"/>
            </a:xfrm>
            <a:custGeom>
              <a:avLst/>
              <a:gdLst/>
              <a:ahLst/>
              <a:cxnLst/>
              <a:rect l="l" t="t" r="r" b="b"/>
              <a:pathLst>
                <a:path w="508" h="1619" extrusionOk="0">
                  <a:moveTo>
                    <a:pt x="254" y="1"/>
                  </a:moveTo>
                  <a:cubicBezTo>
                    <a:pt x="116" y="1"/>
                    <a:pt x="1" y="113"/>
                    <a:pt x="1" y="252"/>
                  </a:cubicBezTo>
                  <a:lnTo>
                    <a:pt x="1" y="1367"/>
                  </a:lnTo>
                  <a:cubicBezTo>
                    <a:pt x="1" y="1506"/>
                    <a:pt x="116" y="1618"/>
                    <a:pt x="254" y="1618"/>
                  </a:cubicBezTo>
                  <a:cubicBezTo>
                    <a:pt x="393" y="1618"/>
                    <a:pt x="508" y="1506"/>
                    <a:pt x="508" y="1367"/>
                  </a:cubicBezTo>
                  <a:lnTo>
                    <a:pt x="508" y="252"/>
                  </a:lnTo>
                  <a:cubicBezTo>
                    <a:pt x="508" y="113"/>
                    <a:pt x="393"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6"/>
            <p:cNvSpPr/>
            <p:nvPr/>
          </p:nvSpPr>
          <p:spPr>
            <a:xfrm>
              <a:off x="1873858" y="2812390"/>
              <a:ext cx="13147" cy="42066"/>
            </a:xfrm>
            <a:custGeom>
              <a:avLst/>
              <a:gdLst/>
              <a:ahLst/>
              <a:cxnLst/>
              <a:rect l="l" t="t" r="r" b="b"/>
              <a:pathLst>
                <a:path w="506" h="1619" extrusionOk="0">
                  <a:moveTo>
                    <a:pt x="252" y="1"/>
                  </a:moveTo>
                  <a:cubicBezTo>
                    <a:pt x="113" y="1"/>
                    <a:pt x="1" y="113"/>
                    <a:pt x="1" y="252"/>
                  </a:cubicBezTo>
                  <a:lnTo>
                    <a:pt x="1" y="1367"/>
                  </a:lnTo>
                  <a:cubicBezTo>
                    <a:pt x="1" y="1506"/>
                    <a:pt x="113" y="1618"/>
                    <a:pt x="252" y="1618"/>
                  </a:cubicBezTo>
                  <a:cubicBezTo>
                    <a:pt x="393" y="1618"/>
                    <a:pt x="505" y="1506"/>
                    <a:pt x="505" y="1367"/>
                  </a:cubicBezTo>
                  <a:lnTo>
                    <a:pt x="505" y="252"/>
                  </a:lnTo>
                  <a:cubicBezTo>
                    <a:pt x="505" y="113"/>
                    <a:pt x="393"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6"/>
            <p:cNvSpPr/>
            <p:nvPr/>
          </p:nvSpPr>
          <p:spPr>
            <a:xfrm>
              <a:off x="1793494" y="2847908"/>
              <a:ext cx="115908" cy="28945"/>
            </a:xfrm>
            <a:custGeom>
              <a:avLst/>
              <a:gdLst/>
              <a:ahLst/>
              <a:cxnLst/>
              <a:rect l="l" t="t" r="r" b="b"/>
              <a:pathLst>
                <a:path w="4461" h="1114" extrusionOk="0">
                  <a:moveTo>
                    <a:pt x="262" y="0"/>
                  </a:moveTo>
                  <a:cubicBezTo>
                    <a:pt x="118" y="0"/>
                    <a:pt x="1" y="118"/>
                    <a:pt x="1" y="262"/>
                  </a:cubicBezTo>
                  <a:lnTo>
                    <a:pt x="1" y="852"/>
                  </a:lnTo>
                  <a:cubicBezTo>
                    <a:pt x="1" y="998"/>
                    <a:pt x="118" y="1113"/>
                    <a:pt x="262" y="1113"/>
                  </a:cubicBezTo>
                  <a:lnTo>
                    <a:pt x="4199" y="1113"/>
                  </a:lnTo>
                  <a:cubicBezTo>
                    <a:pt x="4343" y="1113"/>
                    <a:pt x="4460" y="998"/>
                    <a:pt x="4460" y="852"/>
                  </a:cubicBezTo>
                  <a:lnTo>
                    <a:pt x="4460" y="262"/>
                  </a:lnTo>
                  <a:cubicBezTo>
                    <a:pt x="4460" y="118"/>
                    <a:pt x="4343" y="0"/>
                    <a:pt x="41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6"/>
            <p:cNvSpPr/>
            <p:nvPr/>
          </p:nvSpPr>
          <p:spPr>
            <a:xfrm>
              <a:off x="1882276" y="2847908"/>
              <a:ext cx="27126" cy="28945"/>
            </a:xfrm>
            <a:custGeom>
              <a:avLst/>
              <a:gdLst/>
              <a:ahLst/>
              <a:cxnLst/>
              <a:rect l="l" t="t" r="r" b="b"/>
              <a:pathLst>
                <a:path w="1044" h="1114" extrusionOk="0">
                  <a:moveTo>
                    <a:pt x="1" y="0"/>
                  </a:moveTo>
                  <a:cubicBezTo>
                    <a:pt x="150" y="0"/>
                    <a:pt x="270" y="121"/>
                    <a:pt x="270" y="269"/>
                  </a:cubicBezTo>
                  <a:lnTo>
                    <a:pt x="270" y="844"/>
                  </a:lnTo>
                  <a:cubicBezTo>
                    <a:pt x="270" y="993"/>
                    <a:pt x="150" y="1113"/>
                    <a:pt x="1" y="1113"/>
                  </a:cubicBezTo>
                  <a:lnTo>
                    <a:pt x="782" y="1113"/>
                  </a:lnTo>
                  <a:cubicBezTo>
                    <a:pt x="926" y="1113"/>
                    <a:pt x="1043" y="998"/>
                    <a:pt x="1043" y="852"/>
                  </a:cubicBezTo>
                  <a:lnTo>
                    <a:pt x="1043" y="262"/>
                  </a:lnTo>
                  <a:cubicBezTo>
                    <a:pt x="1043" y="118"/>
                    <a:pt x="926"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6"/>
            <p:cNvSpPr/>
            <p:nvPr/>
          </p:nvSpPr>
          <p:spPr>
            <a:xfrm>
              <a:off x="1829739" y="2471370"/>
              <a:ext cx="43469" cy="49107"/>
            </a:xfrm>
            <a:custGeom>
              <a:avLst/>
              <a:gdLst/>
              <a:ahLst/>
              <a:cxnLst/>
              <a:rect l="l" t="t" r="r" b="b"/>
              <a:pathLst>
                <a:path w="1673" h="1890" extrusionOk="0">
                  <a:moveTo>
                    <a:pt x="262" y="0"/>
                  </a:moveTo>
                  <a:cubicBezTo>
                    <a:pt x="116" y="0"/>
                    <a:pt x="1" y="118"/>
                    <a:pt x="1" y="261"/>
                  </a:cubicBezTo>
                  <a:lnTo>
                    <a:pt x="1" y="1889"/>
                  </a:lnTo>
                  <a:lnTo>
                    <a:pt x="1673" y="1889"/>
                  </a:lnTo>
                  <a:lnTo>
                    <a:pt x="1673" y="261"/>
                  </a:lnTo>
                  <a:cubicBezTo>
                    <a:pt x="1673" y="118"/>
                    <a:pt x="1555" y="0"/>
                    <a:pt x="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6"/>
            <p:cNvSpPr/>
            <p:nvPr/>
          </p:nvSpPr>
          <p:spPr>
            <a:xfrm>
              <a:off x="1846108" y="2471370"/>
              <a:ext cx="27100" cy="49107"/>
            </a:xfrm>
            <a:custGeom>
              <a:avLst/>
              <a:gdLst/>
              <a:ahLst/>
              <a:cxnLst/>
              <a:rect l="l" t="t" r="r" b="b"/>
              <a:pathLst>
                <a:path w="1043" h="1890" extrusionOk="0">
                  <a:moveTo>
                    <a:pt x="0" y="0"/>
                  </a:moveTo>
                  <a:cubicBezTo>
                    <a:pt x="147" y="0"/>
                    <a:pt x="269" y="120"/>
                    <a:pt x="269" y="269"/>
                  </a:cubicBezTo>
                  <a:lnTo>
                    <a:pt x="269" y="1889"/>
                  </a:lnTo>
                  <a:lnTo>
                    <a:pt x="1043" y="1889"/>
                  </a:ln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6"/>
            <p:cNvSpPr/>
            <p:nvPr/>
          </p:nvSpPr>
          <p:spPr>
            <a:xfrm>
              <a:off x="1634247" y="2514813"/>
              <a:ext cx="434479" cy="304125"/>
            </a:xfrm>
            <a:custGeom>
              <a:avLst/>
              <a:gdLst/>
              <a:ahLst/>
              <a:cxnLst/>
              <a:rect l="l" t="t" r="r" b="b"/>
              <a:pathLst>
                <a:path w="16722" h="11705" extrusionOk="0">
                  <a:moveTo>
                    <a:pt x="1045" y="0"/>
                  </a:moveTo>
                  <a:cubicBezTo>
                    <a:pt x="468" y="0"/>
                    <a:pt x="0" y="468"/>
                    <a:pt x="0" y="1045"/>
                  </a:cubicBezTo>
                  <a:lnTo>
                    <a:pt x="0" y="10660"/>
                  </a:lnTo>
                  <a:cubicBezTo>
                    <a:pt x="0" y="11237"/>
                    <a:pt x="468" y="11705"/>
                    <a:pt x="1045" y="11705"/>
                  </a:cubicBezTo>
                  <a:lnTo>
                    <a:pt x="15676" y="11705"/>
                  </a:lnTo>
                  <a:cubicBezTo>
                    <a:pt x="16254" y="11705"/>
                    <a:pt x="16721" y="11237"/>
                    <a:pt x="16721" y="10660"/>
                  </a:cubicBezTo>
                  <a:lnTo>
                    <a:pt x="16721" y="1045"/>
                  </a:lnTo>
                  <a:cubicBezTo>
                    <a:pt x="16721" y="468"/>
                    <a:pt x="16254" y="0"/>
                    <a:pt x="156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6"/>
            <p:cNvSpPr/>
            <p:nvPr/>
          </p:nvSpPr>
          <p:spPr>
            <a:xfrm>
              <a:off x="1663165" y="2543783"/>
              <a:ext cx="376564" cy="246184"/>
            </a:xfrm>
            <a:custGeom>
              <a:avLst/>
              <a:gdLst/>
              <a:ahLst/>
              <a:cxnLst/>
              <a:rect l="l" t="t" r="r" b="b"/>
              <a:pathLst>
                <a:path w="14493" h="9475" extrusionOk="0">
                  <a:moveTo>
                    <a:pt x="262" y="1"/>
                  </a:moveTo>
                  <a:cubicBezTo>
                    <a:pt x="118" y="1"/>
                    <a:pt x="0" y="118"/>
                    <a:pt x="0" y="262"/>
                  </a:cubicBezTo>
                  <a:lnTo>
                    <a:pt x="0" y="9213"/>
                  </a:lnTo>
                  <a:cubicBezTo>
                    <a:pt x="0" y="9359"/>
                    <a:pt x="118" y="9474"/>
                    <a:pt x="262" y="9474"/>
                  </a:cubicBezTo>
                  <a:lnTo>
                    <a:pt x="14231" y="9474"/>
                  </a:lnTo>
                  <a:cubicBezTo>
                    <a:pt x="14375" y="9474"/>
                    <a:pt x="14493" y="9359"/>
                    <a:pt x="14493" y="9213"/>
                  </a:cubicBezTo>
                  <a:lnTo>
                    <a:pt x="14493" y="262"/>
                  </a:lnTo>
                  <a:cubicBezTo>
                    <a:pt x="14493" y="118"/>
                    <a:pt x="14375" y="1"/>
                    <a:pt x="142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6"/>
            <p:cNvSpPr/>
            <p:nvPr/>
          </p:nvSpPr>
          <p:spPr>
            <a:xfrm>
              <a:off x="1716378" y="2616898"/>
              <a:ext cx="83456" cy="100007"/>
            </a:xfrm>
            <a:custGeom>
              <a:avLst/>
              <a:gdLst/>
              <a:ahLst/>
              <a:cxnLst/>
              <a:rect l="l" t="t" r="r" b="b"/>
              <a:pathLst>
                <a:path w="3212" h="3849" extrusionOk="0">
                  <a:moveTo>
                    <a:pt x="1613" y="826"/>
                  </a:moveTo>
                  <a:lnTo>
                    <a:pt x="2253" y="2522"/>
                  </a:lnTo>
                  <a:lnTo>
                    <a:pt x="965" y="2522"/>
                  </a:lnTo>
                  <a:lnTo>
                    <a:pt x="1613" y="826"/>
                  </a:lnTo>
                  <a:close/>
                  <a:moveTo>
                    <a:pt x="1613" y="1"/>
                  </a:moveTo>
                  <a:cubicBezTo>
                    <a:pt x="1479" y="1"/>
                    <a:pt x="1359" y="79"/>
                    <a:pt x="1310" y="204"/>
                  </a:cubicBezTo>
                  <a:cubicBezTo>
                    <a:pt x="1307" y="204"/>
                    <a:pt x="1307" y="207"/>
                    <a:pt x="1307" y="210"/>
                  </a:cubicBezTo>
                  <a:lnTo>
                    <a:pt x="50" y="3507"/>
                  </a:lnTo>
                  <a:cubicBezTo>
                    <a:pt x="1" y="3637"/>
                    <a:pt x="66" y="3781"/>
                    <a:pt x="197" y="3831"/>
                  </a:cubicBezTo>
                  <a:cubicBezTo>
                    <a:pt x="225" y="3844"/>
                    <a:pt x="257" y="3849"/>
                    <a:pt x="285" y="3849"/>
                  </a:cubicBezTo>
                  <a:cubicBezTo>
                    <a:pt x="387" y="3849"/>
                    <a:pt x="484" y="3786"/>
                    <a:pt x="523" y="3684"/>
                  </a:cubicBezTo>
                  <a:lnTo>
                    <a:pt x="774" y="3026"/>
                  </a:lnTo>
                  <a:lnTo>
                    <a:pt x="2443" y="3026"/>
                  </a:lnTo>
                  <a:lnTo>
                    <a:pt x="2692" y="3684"/>
                  </a:lnTo>
                  <a:cubicBezTo>
                    <a:pt x="2730" y="3785"/>
                    <a:pt x="2825" y="3847"/>
                    <a:pt x="2926" y="3847"/>
                  </a:cubicBezTo>
                  <a:cubicBezTo>
                    <a:pt x="2956" y="3847"/>
                    <a:pt x="2986" y="3842"/>
                    <a:pt x="3016" y="3831"/>
                  </a:cubicBezTo>
                  <a:cubicBezTo>
                    <a:pt x="3146" y="3784"/>
                    <a:pt x="3212" y="3637"/>
                    <a:pt x="3162" y="3507"/>
                  </a:cubicBezTo>
                  <a:lnTo>
                    <a:pt x="1918" y="210"/>
                  </a:lnTo>
                  <a:lnTo>
                    <a:pt x="1916" y="202"/>
                  </a:lnTo>
                  <a:cubicBezTo>
                    <a:pt x="1866" y="79"/>
                    <a:pt x="1746" y="1"/>
                    <a:pt x="16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6"/>
            <p:cNvSpPr/>
            <p:nvPr/>
          </p:nvSpPr>
          <p:spPr>
            <a:xfrm>
              <a:off x="1817242" y="2616898"/>
              <a:ext cx="66229" cy="100007"/>
            </a:xfrm>
            <a:custGeom>
              <a:avLst/>
              <a:gdLst/>
              <a:ahLst/>
              <a:cxnLst/>
              <a:rect l="l" t="t" r="r" b="b"/>
              <a:pathLst>
                <a:path w="2549" h="3849" extrusionOk="0">
                  <a:moveTo>
                    <a:pt x="1226" y="505"/>
                  </a:moveTo>
                  <a:cubicBezTo>
                    <a:pt x="1511" y="505"/>
                    <a:pt x="1744" y="735"/>
                    <a:pt x="1744" y="1022"/>
                  </a:cubicBezTo>
                  <a:cubicBezTo>
                    <a:pt x="1744" y="1307"/>
                    <a:pt x="1511" y="1539"/>
                    <a:pt x="1226" y="1539"/>
                  </a:cubicBezTo>
                  <a:lnTo>
                    <a:pt x="505" y="1539"/>
                  </a:lnTo>
                  <a:lnTo>
                    <a:pt x="505" y="505"/>
                  </a:lnTo>
                  <a:close/>
                  <a:moveTo>
                    <a:pt x="1394" y="2044"/>
                  </a:moveTo>
                  <a:cubicBezTo>
                    <a:pt x="1751" y="2044"/>
                    <a:pt x="2041" y="2334"/>
                    <a:pt x="2041" y="2692"/>
                  </a:cubicBezTo>
                  <a:cubicBezTo>
                    <a:pt x="2041" y="3050"/>
                    <a:pt x="1751" y="3340"/>
                    <a:pt x="1394" y="3340"/>
                  </a:cubicBezTo>
                  <a:cubicBezTo>
                    <a:pt x="1234" y="3340"/>
                    <a:pt x="790" y="3342"/>
                    <a:pt x="505" y="3342"/>
                  </a:cubicBezTo>
                  <a:lnTo>
                    <a:pt x="505" y="2046"/>
                  </a:lnTo>
                  <a:cubicBezTo>
                    <a:pt x="615" y="2044"/>
                    <a:pt x="746" y="2044"/>
                    <a:pt x="868" y="2044"/>
                  </a:cubicBezTo>
                  <a:close/>
                  <a:moveTo>
                    <a:pt x="254" y="1"/>
                  </a:moveTo>
                  <a:cubicBezTo>
                    <a:pt x="113" y="1"/>
                    <a:pt x="1" y="113"/>
                    <a:pt x="1" y="251"/>
                  </a:cubicBezTo>
                  <a:lnTo>
                    <a:pt x="1" y="1793"/>
                  </a:lnTo>
                  <a:lnTo>
                    <a:pt x="1" y="3596"/>
                  </a:lnTo>
                  <a:cubicBezTo>
                    <a:pt x="1" y="3663"/>
                    <a:pt x="27" y="3726"/>
                    <a:pt x="77" y="3776"/>
                  </a:cubicBezTo>
                  <a:cubicBezTo>
                    <a:pt x="124" y="3823"/>
                    <a:pt x="186" y="3849"/>
                    <a:pt x="254" y="3849"/>
                  </a:cubicBezTo>
                  <a:cubicBezTo>
                    <a:pt x="265" y="3849"/>
                    <a:pt x="1151" y="3844"/>
                    <a:pt x="1394" y="3844"/>
                  </a:cubicBezTo>
                  <a:cubicBezTo>
                    <a:pt x="2031" y="3844"/>
                    <a:pt x="2548" y="3326"/>
                    <a:pt x="2548" y="2692"/>
                  </a:cubicBezTo>
                  <a:cubicBezTo>
                    <a:pt x="2548" y="2271"/>
                    <a:pt x="2321" y="1905"/>
                    <a:pt x="1987" y="1701"/>
                  </a:cubicBezTo>
                  <a:cubicBezTo>
                    <a:pt x="2149" y="1521"/>
                    <a:pt x="2248" y="1283"/>
                    <a:pt x="2248" y="1022"/>
                  </a:cubicBezTo>
                  <a:cubicBezTo>
                    <a:pt x="2248" y="458"/>
                    <a:pt x="1788" y="1"/>
                    <a:pt x="1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6"/>
            <p:cNvSpPr/>
            <p:nvPr/>
          </p:nvSpPr>
          <p:spPr>
            <a:xfrm>
              <a:off x="1901711" y="2616898"/>
              <a:ext cx="84729" cy="100007"/>
            </a:xfrm>
            <a:custGeom>
              <a:avLst/>
              <a:gdLst/>
              <a:ahLst/>
              <a:cxnLst/>
              <a:rect l="l" t="t" r="r" b="b"/>
              <a:pathLst>
                <a:path w="3261" h="3849" extrusionOk="0">
                  <a:moveTo>
                    <a:pt x="1926" y="1"/>
                  </a:moveTo>
                  <a:cubicBezTo>
                    <a:pt x="865" y="1"/>
                    <a:pt x="0" y="863"/>
                    <a:pt x="0" y="1923"/>
                  </a:cubicBezTo>
                  <a:cubicBezTo>
                    <a:pt x="0" y="2984"/>
                    <a:pt x="865" y="3849"/>
                    <a:pt x="1926" y="3849"/>
                  </a:cubicBezTo>
                  <a:cubicBezTo>
                    <a:pt x="2344" y="3849"/>
                    <a:pt x="2720" y="3711"/>
                    <a:pt x="3010" y="3452"/>
                  </a:cubicBezTo>
                  <a:cubicBezTo>
                    <a:pt x="3067" y="3402"/>
                    <a:pt x="3122" y="3345"/>
                    <a:pt x="3172" y="3285"/>
                  </a:cubicBezTo>
                  <a:cubicBezTo>
                    <a:pt x="3261" y="3180"/>
                    <a:pt x="3248" y="3021"/>
                    <a:pt x="3141" y="2929"/>
                  </a:cubicBezTo>
                  <a:cubicBezTo>
                    <a:pt x="3093" y="2890"/>
                    <a:pt x="3036" y="2871"/>
                    <a:pt x="2979" y="2871"/>
                  </a:cubicBezTo>
                  <a:cubicBezTo>
                    <a:pt x="2907" y="2871"/>
                    <a:pt x="2835" y="2902"/>
                    <a:pt x="2785" y="2961"/>
                  </a:cubicBezTo>
                  <a:cubicBezTo>
                    <a:pt x="2751" y="3002"/>
                    <a:pt x="2715" y="3042"/>
                    <a:pt x="2675" y="3076"/>
                  </a:cubicBezTo>
                  <a:cubicBezTo>
                    <a:pt x="2474" y="3253"/>
                    <a:pt x="2223" y="3345"/>
                    <a:pt x="1926" y="3345"/>
                  </a:cubicBezTo>
                  <a:cubicBezTo>
                    <a:pt x="1142" y="3345"/>
                    <a:pt x="504" y="2707"/>
                    <a:pt x="504" y="1923"/>
                  </a:cubicBezTo>
                  <a:cubicBezTo>
                    <a:pt x="504" y="1140"/>
                    <a:pt x="1142" y="505"/>
                    <a:pt x="1926" y="505"/>
                  </a:cubicBezTo>
                  <a:cubicBezTo>
                    <a:pt x="2210" y="505"/>
                    <a:pt x="2485" y="588"/>
                    <a:pt x="2720" y="745"/>
                  </a:cubicBezTo>
                  <a:cubicBezTo>
                    <a:pt x="2763" y="775"/>
                    <a:pt x="2813" y="789"/>
                    <a:pt x="2862" y="789"/>
                  </a:cubicBezTo>
                  <a:cubicBezTo>
                    <a:pt x="2942" y="789"/>
                    <a:pt x="3021" y="750"/>
                    <a:pt x="3070" y="677"/>
                  </a:cubicBezTo>
                  <a:cubicBezTo>
                    <a:pt x="3146" y="562"/>
                    <a:pt x="3117" y="406"/>
                    <a:pt x="3002" y="327"/>
                  </a:cubicBezTo>
                  <a:cubicBezTo>
                    <a:pt x="2683" y="113"/>
                    <a:pt x="2310" y="1"/>
                    <a:pt x="1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6"/>
            <p:cNvSpPr/>
            <p:nvPr/>
          </p:nvSpPr>
          <p:spPr>
            <a:xfrm>
              <a:off x="2020555" y="2514813"/>
              <a:ext cx="48172" cy="304125"/>
            </a:xfrm>
            <a:custGeom>
              <a:avLst/>
              <a:gdLst/>
              <a:ahLst/>
              <a:cxnLst/>
              <a:rect l="l" t="t" r="r" b="b"/>
              <a:pathLst>
                <a:path w="1854" h="11705" extrusionOk="0">
                  <a:moveTo>
                    <a:pt x="1" y="0"/>
                  </a:moveTo>
                  <a:cubicBezTo>
                    <a:pt x="597" y="0"/>
                    <a:pt x="1080" y="484"/>
                    <a:pt x="1080" y="1077"/>
                  </a:cubicBezTo>
                  <a:lnTo>
                    <a:pt x="1080" y="10628"/>
                  </a:lnTo>
                  <a:cubicBezTo>
                    <a:pt x="1080" y="11224"/>
                    <a:pt x="597" y="11705"/>
                    <a:pt x="1" y="11705"/>
                  </a:cubicBezTo>
                  <a:lnTo>
                    <a:pt x="777" y="11705"/>
                  </a:lnTo>
                  <a:cubicBezTo>
                    <a:pt x="1370" y="11705"/>
                    <a:pt x="1853" y="11224"/>
                    <a:pt x="1853" y="10628"/>
                  </a:cubicBezTo>
                  <a:lnTo>
                    <a:pt x="1853" y="1077"/>
                  </a:lnTo>
                  <a:cubicBezTo>
                    <a:pt x="1853" y="484"/>
                    <a:pt x="1370" y="0"/>
                    <a:pt x="7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6"/>
            <p:cNvSpPr/>
            <p:nvPr/>
          </p:nvSpPr>
          <p:spPr>
            <a:xfrm>
              <a:off x="2012630" y="2543783"/>
              <a:ext cx="27100" cy="246184"/>
            </a:xfrm>
            <a:custGeom>
              <a:avLst/>
              <a:gdLst/>
              <a:ahLst/>
              <a:cxnLst/>
              <a:rect l="l" t="t" r="r" b="b"/>
              <a:pathLst>
                <a:path w="1043" h="9475" extrusionOk="0">
                  <a:moveTo>
                    <a:pt x="0" y="1"/>
                  </a:moveTo>
                  <a:cubicBezTo>
                    <a:pt x="149" y="1"/>
                    <a:pt x="269" y="121"/>
                    <a:pt x="269" y="270"/>
                  </a:cubicBezTo>
                  <a:lnTo>
                    <a:pt x="269" y="9205"/>
                  </a:lnTo>
                  <a:cubicBezTo>
                    <a:pt x="269" y="9354"/>
                    <a:pt x="149" y="9474"/>
                    <a:pt x="0" y="9474"/>
                  </a:cubicBezTo>
                  <a:lnTo>
                    <a:pt x="774" y="9474"/>
                  </a:lnTo>
                  <a:cubicBezTo>
                    <a:pt x="922" y="9474"/>
                    <a:pt x="1043" y="9354"/>
                    <a:pt x="1043" y="9205"/>
                  </a:cubicBezTo>
                  <a:lnTo>
                    <a:pt x="1043" y="270"/>
                  </a:lnTo>
                  <a:cubicBezTo>
                    <a:pt x="1043" y="121"/>
                    <a:pt x="922"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76"/>
          <p:cNvGrpSpPr/>
          <p:nvPr/>
        </p:nvGrpSpPr>
        <p:grpSpPr>
          <a:xfrm>
            <a:off x="7529916" y="1777929"/>
            <a:ext cx="333070" cy="434479"/>
            <a:chOff x="7899641" y="3805259"/>
            <a:chExt cx="333070" cy="434479"/>
          </a:xfrm>
        </p:grpSpPr>
        <p:sp>
          <p:nvSpPr>
            <p:cNvPr id="5382" name="Google Shape;5382;p76"/>
            <p:cNvSpPr/>
            <p:nvPr/>
          </p:nvSpPr>
          <p:spPr>
            <a:xfrm>
              <a:off x="7943084" y="3848702"/>
              <a:ext cx="289627" cy="391037"/>
            </a:xfrm>
            <a:custGeom>
              <a:avLst/>
              <a:gdLst/>
              <a:ahLst/>
              <a:cxnLst/>
              <a:rect l="l" t="t" r="r" b="b"/>
              <a:pathLst>
                <a:path w="11147" h="15050" extrusionOk="0">
                  <a:moveTo>
                    <a:pt x="7802" y="0"/>
                  </a:moveTo>
                  <a:lnTo>
                    <a:pt x="1" y="13377"/>
                  </a:lnTo>
                  <a:lnTo>
                    <a:pt x="1" y="14493"/>
                  </a:lnTo>
                  <a:cubicBezTo>
                    <a:pt x="1" y="14801"/>
                    <a:pt x="249" y="15049"/>
                    <a:pt x="557" y="15049"/>
                  </a:cubicBezTo>
                  <a:lnTo>
                    <a:pt x="10590" y="15049"/>
                  </a:lnTo>
                  <a:cubicBezTo>
                    <a:pt x="10898" y="15049"/>
                    <a:pt x="11146" y="14801"/>
                    <a:pt x="11146" y="14493"/>
                  </a:cubicBezTo>
                  <a:lnTo>
                    <a:pt x="11146" y="557"/>
                  </a:lnTo>
                  <a:cubicBezTo>
                    <a:pt x="11146" y="251"/>
                    <a:pt x="10898" y="0"/>
                    <a:pt x="10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6"/>
            <p:cNvSpPr/>
            <p:nvPr/>
          </p:nvSpPr>
          <p:spPr>
            <a:xfrm>
              <a:off x="8198128" y="3848702"/>
              <a:ext cx="34583" cy="391037"/>
            </a:xfrm>
            <a:custGeom>
              <a:avLst/>
              <a:gdLst/>
              <a:ahLst/>
              <a:cxnLst/>
              <a:rect l="l" t="t" r="r" b="b"/>
              <a:pathLst>
                <a:path w="1331" h="15050" extrusionOk="0">
                  <a:moveTo>
                    <a:pt x="0" y="0"/>
                  </a:moveTo>
                  <a:cubicBezTo>
                    <a:pt x="309" y="0"/>
                    <a:pt x="557" y="251"/>
                    <a:pt x="557" y="557"/>
                  </a:cubicBezTo>
                  <a:lnTo>
                    <a:pt x="557" y="14493"/>
                  </a:lnTo>
                  <a:cubicBezTo>
                    <a:pt x="557" y="14801"/>
                    <a:pt x="309" y="15049"/>
                    <a:pt x="0" y="15049"/>
                  </a:cubicBezTo>
                  <a:lnTo>
                    <a:pt x="774" y="15049"/>
                  </a:lnTo>
                  <a:cubicBezTo>
                    <a:pt x="1082" y="15049"/>
                    <a:pt x="1330" y="14801"/>
                    <a:pt x="1330" y="14493"/>
                  </a:cubicBezTo>
                  <a:lnTo>
                    <a:pt x="1330" y="557"/>
                  </a:lnTo>
                  <a:cubicBezTo>
                    <a:pt x="1330" y="251"/>
                    <a:pt x="1082"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6"/>
            <p:cNvSpPr/>
            <p:nvPr/>
          </p:nvSpPr>
          <p:spPr>
            <a:xfrm>
              <a:off x="7899641" y="3805259"/>
              <a:ext cx="289601" cy="391011"/>
            </a:xfrm>
            <a:custGeom>
              <a:avLst/>
              <a:gdLst/>
              <a:ahLst/>
              <a:cxnLst/>
              <a:rect l="l" t="t" r="r" b="b"/>
              <a:pathLst>
                <a:path w="11146" h="15049" extrusionOk="0">
                  <a:moveTo>
                    <a:pt x="557" y="0"/>
                  </a:moveTo>
                  <a:cubicBezTo>
                    <a:pt x="249" y="0"/>
                    <a:pt x="0" y="251"/>
                    <a:pt x="0" y="557"/>
                  </a:cubicBezTo>
                  <a:lnTo>
                    <a:pt x="0" y="14492"/>
                  </a:lnTo>
                  <a:cubicBezTo>
                    <a:pt x="0" y="14801"/>
                    <a:pt x="249" y="15049"/>
                    <a:pt x="557" y="15049"/>
                  </a:cubicBezTo>
                  <a:lnTo>
                    <a:pt x="10589" y="15049"/>
                  </a:lnTo>
                  <a:cubicBezTo>
                    <a:pt x="10898" y="15049"/>
                    <a:pt x="11146" y="14801"/>
                    <a:pt x="11146" y="14492"/>
                  </a:cubicBezTo>
                  <a:lnTo>
                    <a:pt x="11146" y="3344"/>
                  </a:lnTo>
                  <a:lnTo>
                    <a:pt x="9069" y="2367"/>
                  </a:lnTo>
                  <a:lnTo>
                    <a:pt x="7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6"/>
            <p:cNvSpPr/>
            <p:nvPr/>
          </p:nvSpPr>
          <p:spPr>
            <a:xfrm>
              <a:off x="8102330" y="3805259"/>
              <a:ext cx="86911" cy="86911"/>
            </a:xfrm>
            <a:custGeom>
              <a:avLst/>
              <a:gdLst/>
              <a:ahLst/>
              <a:cxnLst/>
              <a:rect l="l" t="t" r="r" b="b"/>
              <a:pathLst>
                <a:path w="3345" h="3345" extrusionOk="0">
                  <a:moveTo>
                    <a:pt x="1" y="0"/>
                  </a:moveTo>
                  <a:lnTo>
                    <a:pt x="1" y="2788"/>
                  </a:lnTo>
                  <a:cubicBezTo>
                    <a:pt x="1" y="3096"/>
                    <a:pt x="252" y="3344"/>
                    <a:pt x="560" y="3344"/>
                  </a:cubicBezTo>
                  <a:lnTo>
                    <a:pt x="3345" y="334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6"/>
            <p:cNvSpPr/>
            <p:nvPr/>
          </p:nvSpPr>
          <p:spPr>
            <a:xfrm>
              <a:off x="7922038" y="4117309"/>
              <a:ext cx="92758" cy="56564"/>
            </a:xfrm>
            <a:custGeom>
              <a:avLst/>
              <a:gdLst/>
              <a:ahLst/>
              <a:cxnLst/>
              <a:rect l="l" t="t" r="r" b="b"/>
              <a:pathLst>
                <a:path w="3570" h="2177" extrusionOk="0">
                  <a:moveTo>
                    <a:pt x="3050" y="505"/>
                  </a:moveTo>
                  <a:cubicBezTo>
                    <a:pt x="3057" y="505"/>
                    <a:pt x="3065" y="513"/>
                    <a:pt x="3065" y="520"/>
                  </a:cubicBezTo>
                  <a:lnTo>
                    <a:pt x="3065" y="1654"/>
                  </a:lnTo>
                  <a:cubicBezTo>
                    <a:pt x="3065" y="1665"/>
                    <a:pt x="3057" y="1673"/>
                    <a:pt x="3050" y="1673"/>
                  </a:cubicBezTo>
                  <a:lnTo>
                    <a:pt x="521" y="1673"/>
                  </a:lnTo>
                  <a:cubicBezTo>
                    <a:pt x="513" y="1673"/>
                    <a:pt x="505" y="1665"/>
                    <a:pt x="505" y="1654"/>
                  </a:cubicBezTo>
                  <a:lnTo>
                    <a:pt x="505" y="520"/>
                  </a:lnTo>
                  <a:cubicBezTo>
                    <a:pt x="505" y="513"/>
                    <a:pt x="513" y="505"/>
                    <a:pt x="521" y="505"/>
                  </a:cubicBezTo>
                  <a:close/>
                  <a:moveTo>
                    <a:pt x="521" y="0"/>
                  </a:moveTo>
                  <a:cubicBezTo>
                    <a:pt x="233" y="0"/>
                    <a:pt x="1" y="233"/>
                    <a:pt x="1" y="520"/>
                  </a:cubicBezTo>
                  <a:lnTo>
                    <a:pt x="1" y="1654"/>
                  </a:lnTo>
                  <a:cubicBezTo>
                    <a:pt x="1" y="1942"/>
                    <a:pt x="233" y="2177"/>
                    <a:pt x="521" y="2177"/>
                  </a:cubicBezTo>
                  <a:lnTo>
                    <a:pt x="3050" y="2177"/>
                  </a:lnTo>
                  <a:cubicBezTo>
                    <a:pt x="3337" y="2177"/>
                    <a:pt x="3569" y="1942"/>
                    <a:pt x="3569" y="1654"/>
                  </a:cubicBezTo>
                  <a:lnTo>
                    <a:pt x="3569" y="520"/>
                  </a:lnTo>
                  <a:cubicBezTo>
                    <a:pt x="3569" y="233"/>
                    <a:pt x="3337" y="0"/>
                    <a:pt x="30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6"/>
            <p:cNvSpPr/>
            <p:nvPr/>
          </p:nvSpPr>
          <p:spPr>
            <a:xfrm>
              <a:off x="8131327" y="4123831"/>
              <a:ext cx="28996" cy="28996"/>
            </a:xfrm>
            <a:custGeom>
              <a:avLst/>
              <a:gdLst/>
              <a:ahLst/>
              <a:cxnLst/>
              <a:rect l="l" t="t" r="r" b="b"/>
              <a:pathLst>
                <a:path w="1116" h="1116" extrusionOk="0">
                  <a:moveTo>
                    <a:pt x="262" y="0"/>
                  </a:moveTo>
                  <a:cubicBezTo>
                    <a:pt x="118" y="0"/>
                    <a:pt x="0" y="118"/>
                    <a:pt x="0" y="262"/>
                  </a:cubicBezTo>
                  <a:lnTo>
                    <a:pt x="0" y="855"/>
                  </a:lnTo>
                  <a:cubicBezTo>
                    <a:pt x="0" y="998"/>
                    <a:pt x="118" y="1116"/>
                    <a:pt x="262" y="1116"/>
                  </a:cubicBezTo>
                  <a:lnTo>
                    <a:pt x="855" y="1116"/>
                  </a:lnTo>
                  <a:cubicBezTo>
                    <a:pt x="998" y="1116"/>
                    <a:pt x="1116" y="998"/>
                    <a:pt x="1116" y="855"/>
                  </a:cubicBezTo>
                  <a:lnTo>
                    <a:pt x="1116" y="262"/>
                  </a:lnTo>
                  <a:cubicBezTo>
                    <a:pt x="1116" y="118"/>
                    <a:pt x="998" y="0"/>
                    <a:pt x="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6"/>
            <p:cNvSpPr/>
            <p:nvPr/>
          </p:nvSpPr>
          <p:spPr>
            <a:xfrm>
              <a:off x="8008248" y="3834230"/>
              <a:ext cx="57941" cy="28945"/>
            </a:xfrm>
            <a:custGeom>
              <a:avLst/>
              <a:gdLst/>
              <a:ahLst/>
              <a:cxnLst/>
              <a:rect l="l" t="t" r="r" b="b"/>
              <a:pathLst>
                <a:path w="2230" h="1114" extrusionOk="0">
                  <a:moveTo>
                    <a:pt x="262" y="1"/>
                  </a:moveTo>
                  <a:cubicBezTo>
                    <a:pt x="116" y="1"/>
                    <a:pt x="1" y="116"/>
                    <a:pt x="1" y="262"/>
                  </a:cubicBezTo>
                  <a:lnTo>
                    <a:pt x="1" y="853"/>
                  </a:lnTo>
                  <a:cubicBezTo>
                    <a:pt x="1" y="999"/>
                    <a:pt x="116" y="1114"/>
                    <a:pt x="262" y="1114"/>
                  </a:cubicBezTo>
                  <a:lnTo>
                    <a:pt x="1968" y="1114"/>
                  </a:lnTo>
                  <a:cubicBezTo>
                    <a:pt x="2112" y="1114"/>
                    <a:pt x="2229" y="999"/>
                    <a:pt x="2229" y="853"/>
                  </a:cubicBezTo>
                  <a:lnTo>
                    <a:pt x="2229" y="262"/>
                  </a:lnTo>
                  <a:cubicBezTo>
                    <a:pt x="2229" y="116"/>
                    <a:pt x="2112" y="1"/>
                    <a:pt x="1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389" name="Google Shape;5389;p76"/>
            <p:cNvSpPr/>
            <p:nvPr/>
          </p:nvSpPr>
          <p:spPr>
            <a:xfrm>
              <a:off x="7943759" y="3900096"/>
              <a:ext cx="201364" cy="201364"/>
            </a:xfrm>
            <a:custGeom>
              <a:avLst/>
              <a:gdLst/>
              <a:ahLst/>
              <a:cxnLst/>
              <a:rect l="l" t="t" r="r" b="b"/>
              <a:pathLst>
                <a:path w="7750" h="7750" extrusionOk="0">
                  <a:moveTo>
                    <a:pt x="3875" y="504"/>
                  </a:moveTo>
                  <a:cubicBezTo>
                    <a:pt x="5733" y="504"/>
                    <a:pt x="7246" y="2017"/>
                    <a:pt x="7246" y="3875"/>
                  </a:cubicBezTo>
                  <a:cubicBezTo>
                    <a:pt x="7246" y="5732"/>
                    <a:pt x="5733" y="7245"/>
                    <a:pt x="3875" y="7245"/>
                  </a:cubicBezTo>
                  <a:cubicBezTo>
                    <a:pt x="2018" y="7245"/>
                    <a:pt x="505" y="5732"/>
                    <a:pt x="505" y="3875"/>
                  </a:cubicBezTo>
                  <a:cubicBezTo>
                    <a:pt x="505" y="2017"/>
                    <a:pt x="2018" y="504"/>
                    <a:pt x="3875" y="504"/>
                  </a:cubicBezTo>
                  <a:close/>
                  <a:moveTo>
                    <a:pt x="3875" y="0"/>
                  </a:moveTo>
                  <a:cubicBezTo>
                    <a:pt x="1738" y="0"/>
                    <a:pt x="1" y="1737"/>
                    <a:pt x="1" y="3875"/>
                  </a:cubicBezTo>
                  <a:cubicBezTo>
                    <a:pt x="1" y="6012"/>
                    <a:pt x="1738" y="7749"/>
                    <a:pt x="3875" y="7749"/>
                  </a:cubicBezTo>
                  <a:cubicBezTo>
                    <a:pt x="6012" y="7749"/>
                    <a:pt x="7750" y="6012"/>
                    <a:pt x="7750" y="3875"/>
                  </a:cubicBezTo>
                  <a:cubicBezTo>
                    <a:pt x="7750" y="1737"/>
                    <a:pt x="6012" y="0"/>
                    <a:pt x="38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6"/>
            <p:cNvSpPr/>
            <p:nvPr/>
          </p:nvSpPr>
          <p:spPr>
            <a:xfrm>
              <a:off x="7986319" y="3950787"/>
              <a:ext cx="83456" cy="100033"/>
            </a:xfrm>
            <a:custGeom>
              <a:avLst/>
              <a:gdLst/>
              <a:ahLst/>
              <a:cxnLst/>
              <a:rect l="l" t="t" r="r" b="b"/>
              <a:pathLst>
                <a:path w="3212" h="3850" extrusionOk="0">
                  <a:moveTo>
                    <a:pt x="1613" y="826"/>
                  </a:moveTo>
                  <a:lnTo>
                    <a:pt x="2253" y="2522"/>
                  </a:lnTo>
                  <a:lnTo>
                    <a:pt x="965" y="2522"/>
                  </a:lnTo>
                  <a:lnTo>
                    <a:pt x="1613" y="826"/>
                  </a:lnTo>
                  <a:close/>
                  <a:moveTo>
                    <a:pt x="1613" y="1"/>
                  </a:moveTo>
                  <a:cubicBezTo>
                    <a:pt x="1480" y="1"/>
                    <a:pt x="1359" y="79"/>
                    <a:pt x="1307" y="204"/>
                  </a:cubicBezTo>
                  <a:cubicBezTo>
                    <a:pt x="1307" y="204"/>
                    <a:pt x="1307" y="207"/>
                    <a:pt x="1307" y="210"/>
                  </a:cubicBezTo>
                  <a:lnTo>
                    <a:pt x="50" y="3507"/>
                  </a:lnTo>
                  <a:cubicBezTo>
                    <a:pt x="1" y="3637"/>
                    <a:pt x="66" y="3781"/>
                    <a:pt x="197" y="3831"/>
                  </a:cubicBezTo>
                  <a:cubicBezTo>
                    <a:pt x="225" y="3844"/>
                    <a:pt x="257" y="3849"/>
                    <a:pt x="286" y="3849"/>
                  </a:cubicBezTo>
                  <a:cubicBezTo>
                    <a:pt x="387" y="3849"/>
                    <a:pt x="484" y="3786"/>
                    <a:pt x="523" y="3684"/>
                  </a:cubicBezTo>
                  <a:lnTo>
                    <a:pt x="774" y="3026"/>
                  </a:lnTo>
                  <a:lnTo>
                    <a:pt x="2444" y="3026"/>
                  </a:lnTo>
                  <a:lnTo>
                    <a:pt x="2692" y="3684"/>
                  </a:lnTo>
                  <a:cubicBezTo>
                    <a:pt x="2728" y="3785"/>
                    <a:pt x="2824" y="3847"/>
                    <a:pt x="2926" y="3847"/>
                  </a:cubicBezTo>
                  <a:cubicBezTo>
                    <a:pt x="2956" y="3847"/>
                    <a:pt x="2986" y="3842"/>
                    <a:pt x="3016" y="3831"/>
                  </a:cubicBezTo>
                  <a:cubicBezTo>
                    <a:pt x="3146" y="3784"/>
                    <a:pt x="3212" y="3637"/>
                    <a:pt x="3162" y="3507"/>
                  </a:cubicBezTo>
                  <a:lnTo>
                    <a:pt x="1918" y="210"/>
                  </a:lnTo>
                  <a:lnTo>
                    <a:pt x="1916" y="202"/>
                  </a:lnTo>
                  <a:cubicBezTo>
                    <a:pt x="1866" y="79"/>
                    <a:pt x="1746" y="1"/>
                    <a:pt x="1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6"/>
            <p:cNvSpPr/>
            <p:nvPr/>
          </p:nvSpPr>
          <p:spPr>
            <a:xfrm>
              <a:off x="8059563" y="3943538"/>
              <a:ext cx="42118" cy="42092"/>
            </a:xfrm>
            <a:custGeom>
              <a:avLst/>
              <a:gdLst/>
              <a:ahLst/>
              <a:cxnLst/>
              <a:rect l="l" t="t" r="r" b="b"/>
              <a:pathLst>
                <a:path w="1621" h="1620" extrusionOk="0">
                  <a:moveTo>
                    <a:pt x="811" y="0"/>
                  </a:moveTo>
                  <a:cubicBezTo>
                    <a:pt x="672" y="0"/>
                    <a:pt x="560" y="112"/>
                    <a:pt x="560" y="251"/>
                  </a:cubicBezTo>
                  <a:lnTo>
                    <a:pt x="560" y="557"/>
                  </a:lnTo>
                  <a:lnTo>
                    <a:pt x="254" y="557"/>
                  </a:lnTo>
                  <a:cubicBezTo>
                    <a:pt x="116" y="557"/>
                    <a:pt x="1" y="669"/>
                    <a:pt x="1" y="810"/>
                  </a:cubicBezTo>
                  <a:cubicBezTo>
                    <a:pt x="1" y="949"/>
                    <a:pt x="116" y="1061"/>
                    <a:pt x="254" y="1061"/>
                  </a:cubicBezTo>
                  <a:lnTo>
                    <a:pt x="560" y="1061"/>
                  </a:lnTo>
                  <a:lnTo>
                    <a:pt x="560" y="1367"/>
                  </a:lnTo>
                  <a:cubicBezTo>
                    <a:pt x="560" y="1505"/>
                    <a:pt x="672" y="1620"/>
                    <a:pt x="811" y="1620"/>
                  </a:cubicBezTo>
                  <a:cubicBezTo>
                    <a:pt x="952" y="1620"/>
                    <a:pt x="1064" y="1505"/>
                    <a:pt x="1064" y="1367"/>
                  </a:cubicBezTo>
                  <a:lnTo>
                    <a:pt x="1064" y="1061"/>
                  </a:lnTo>
                  <a:lnTo>
                    <a:pt x="1370" y="1061"/>
                  </a:lnTo>
                  <a:cubicBezTo>
                    <a:pt x="1508" y="1061"/>
                    <a:pt x="1621" y="949"/>
                    <a:pt x="1621" y="810"/>
                  </a:cubicBezTo>
                  <a:cubicBezTo>
                    <a:pt x="1621" y="669"/>
                    <a:pt x="1508" y="557"/>
                    <a:pt x="1370" y="557"/>
                  </a:cubicBezTo>
                  <a:lnTo>
                    <a:pt x="1064" y="557"/>
                  </a:lnTo>
                  <a:lnTo>
                    <a:pt x="1064" y="251"/>
                  </a:lnTo>
                  <a:cubicBezTo>
                    <a:pt x="1064" y="112"/>
                    <a:pt x="952" y="0"/>
                    <a:pt x="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6"/>
            <p:cNvSpPr/>
            <p:nvPr/>
          </p:nvSpPr>
          <p:spPr>
            <a:xfrm>
              <a:off x="8039063" y="3834230"/>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6"/>
            <p:cNvSpPr/>
            <p:nvPr/>
          </p:nvSpPr>
          <p:spPr>
            <a:xfrm>
              <a:off x="8135744" y="4123831"/>
              <a:ext cx="24579" cy="28996"/>
            </a:xfrm>
            <a:custGeom>
              <a:avLst/>
              <a:gdLst/>
              <a:ahLst/>
              <a:cxnLst/>
              <a:rect l="l" t="t" r="r" b="b"/>
              <a:pathLst>
                <a:path w="946" h="1116" extrusionOk="0">
                  <a:moveTo>
                    <a:pt x="99" y="0"/>
                  </a:moveTo>
                  <a:cubicBezTo>
                    <a:pt x="66" y="0"/>
                    <a:pt x="32" y="8"/>
                    <a:pt x="0" y="21"/>
                  </a:cubicBezTo>
                  <a:cubicBezTo>
                    <a:pt x="99" y="60"/>
                    <a:pt x="170" y="157"/>
                    <a:pt x="170" y="269"/>
                  </a:cubicBezTo>
                  <a:lnTo>
                    <a:pt x="170" y="847"/>
                  </a:lnTo>
                  <a:cubicBezTo>
                    <a:pt x="170" y="962"/>
                    <a:pt x="99" y="1058"/>
                    <a:pt x="0" y="1098"/>
                  </a:cubicBezTo>
                  <a:cubicBezTo>
                    <a:pt x="32" y="1108"/>
                    <a:pt x="66" y="1116"/>
                    <a:pt x="99" y="1116"/>
                  </a:cubicBezTo>
                  <a:lnTo>
                    <a:pt x="677" y="1116"/>
                  </a:lnTo>
                  <a:cubicBezTo>
                    <a:pt x="826" y="1116"/>
                    <a:pt x="946" y="996"/>
                    <a:pt x="946" y="847"/>
                  </a:cubicBezTo>
                  <a:lnTo>
                    <a:pt x="946" y="269"/>
                  </a:lnTo>
                  <a:cubicBezTo>
                    <a:pt x="946" y="123"/>
                    <a:pt x="826" y="0"/>
                    <a:pt x="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76"/>
          <p:cNvGrpSpPr/>
          <p:nvPr/>
        </p:nvGrpSpPr>
        <p:grpSpPr>
          <a:xfrm>
            <a:off x="2788622" y="1777929"/>
            <a:ext cx="434479" cy="434479"/>
            <a:chOff x="4753472" y="2471344"/>
            <a:chExt cx="434479" cy="434479"/>
          </a:xfrm>
        </p:grpSpPr>
        <p:sp>
          <p:nvSpPr>
            <p:cNvPr id="5395" name="Google Shape;5395;p76"/>
            <p:cNvSpPr/>
            <p:nvPr/>
          </p:nvSpPr>
          <p:spPr>
            <a:xfrm>
              <a:off x="4767918" y="2572702"/>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07" y="1"/>
                    <a:pt x="14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6"/>
            <p:cNvSpPr/>
            <p:nvPr/>
          </p:nvSpPr>
          <p:spPr>
            <a:xfrm>
              <a:off x="4796915" y="2601698"/>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9" y="0"/>
                    <a:pt x="12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6"/>
            <p:cNvSpPr/>
            <p:nvPr/>
          </p:nvSpPr>
          <p:spPr>
            <a:xfrm>
              <a:off x="5124372" y="2572702"/>
              <a:ext cx="49107" cy="293342"/>
            </a:xfrm>
            <a:custGeom>
              <a:avLst/>
              <a:gdLst/>
              <a:ahLst/>
              <a:cxnLst/>
              <a:rect l="l" t="t" r="r" b="b"/>
              <a:pathLst>
                <a:path w="1890" h="11290" extrusionOk="0">
                  <a:moveTo>
                    <a:pt x="1" y="1"/>
                  </a:moveTo>
                  <a:cubicBezTo>
                    <a:pt x="615" y="1"/>
                    <a:pt x="1114" y="500"/>
                    <a:pt x="1114" y="1116"/>
                  </a:cubicBezTo>
                  <a:lnTo>
                    <a:pt x="1114" y="11290"/>
                  </a:lnTo>
                  <a:lnTo>
                    <a:pt x="1890" y="11290"/>
                  </a:lnTo>
                  <a:lnTo>
                    <a:pt x="1890" y="1116"/>
                  </a:lnTo>
                  <a:cubicBezTo>
                    <a:pt x="1890" y="500"/>
                    <a:pt x="1388"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6"/>
            <p:cNvSpPr/>
            <p:nvPr/>
          </p:nvSpPr>
          <p:spPr>
            <a:xfrm>
              <a:off x="5109848" y="2601698"/>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6"/>
            <p:cNvSpPr/>
            <p:nvPr/>
          </p:nvSpPr>
          <p:spPr>
            <a:xfrm>
              <a:off x="4753472" y="2847908"/>
              <a:ext cx="434479" cy="57915"/>
            </a:xfrm>
            <a:custGeom>
              <a:avLst/>
              <a:gdLst/>
              <a:ahLst/>
              <a:cxnLst/>
              <a:rect l="l" t="t" r="r" b="b"/>
              <a:pathLst>
                <a:path w="16722" h="2229" extrusionOk="0">
                  <a:moveTo>
                    <a:pt x="557" y="0"/>
                  </a:moveTo>
                  <a:cubicBezTo>
                    <a:pt x="248" y="0"/>
                    <a:pt x="0" y="249"/>
                    <a:pt x="0" y="557"/>
                  </a:cubicBezTo>
                  <a:lnTo>
                    <a:pt x="0" y="1113"/>
                  </a:lnTo>
                  <a:cubicBezTo>
                    <a:pt x="0" y="1730"/>
                    <a:pt x="499" y="2229"/>
                    <a:pt x="1116" y="2229"/>
                  </a:cubicBezTo>
                  <a:lnTo>
                    <a:pt x="15606" y="2229"/>
                  </a:lnTo>
                  <a:cubicBezTo>
                    <a:pt x="16222" y="2229"/>
                    <a:pt x="16721" y="1730"/>
                    <a:pt x="16721" y="1113"/>
                  </a:cubicBezTo>
                  <a:lnTo>
                    <a:pt x="16721" y="557"/>
                  </a:lnTo>
                  <a:cubicBezTo>
                    <a:pt x="16721" y="249"/>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6"/>
            <p:cNvSpPr/>
            <p:nvPr/>
          </p:nvSpPr>
          <p:spPr>
            <a:xfrm>
              <a:off x="5138767" y="2847908"/>
              <a:ext cx="49185" cy="57915"/>
            </a:xfrm>
            <a:custGeom>
              <a:avLst/>
              <a:gdLst/>
              <a:ahLst/>
              <a:cxnLst/>
              <a:rect l="l" t="t" r="r" b="b"/>
              <a:pathLst>
                <a:path w="1893" h="2229" extrusionOk="0">
                  <a:moveTo>
                    <a:pt x="557" y="0"/>
                  </a:moveTo>
                  <a:cubicBezTo>
                    <a:pt x="865" y="0"/>
                    <a:pt x="1116" y="249"/>
                    <a:pt x="1116" y="557"/>
                  </a:cubicBezTo>
                  <a:lnTo>
                    <a:pt x="1116" y="1113"/>
                  </a:lnTo>
                  <a:cubicBezTo>
                    <a:pt x="1116" y="1730"/>
                    <a:pt x="617" y="2229"/>
                    <a:pt x="1" y="2229"/>
                  </a:cubicBezTo>
                  <a:lnTo>
                    <a:pt x="777" y="2229"/>
                  </a:lnTo>
                  <a:cubicBezTo>
                    <a:pt x="1393" y="2229"/>
                    <a:pt x="1892" y="1730"/>
                    <a:pt x="1892" y="1113"/>
                  </a:cubicBezTo>
                  <a:lnTo>
                    <a:pt x="1892" y="557"/>
                  </a:lnTo>
                  <a:cubicBezTo>
                    <a:pt x="1892" y="249"/>
                    <a:pt x="1641" y="0"/>
                    <a:pt x="1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6"/>
            <p:cNvSpPr/>
            <p:nvPr/>
          </p:nvSpPr>
          <p:spPr>
            <a:xfrm>
              <a:off x="4920514" y="2847908"/>
              <a:ext cx="100448" cy="35518"/>
            </a:xfrm>
            <a:custGeom>
              <a:avLst/>
              <a:gdLst/>
              <a:ahLst/>
              <a:cxnLst/>
              <a:rect l="l" t="t" r="r" b="b"/>
              <a:pathLst>
                <a:path w="3866" h="1367" extrusionOk="0">
                  <a:moveTo>
                    <a:pt x="1" y="0"/>
                  </a:moveTo>
                  <a:lnTo>
                    <a:pt x="186" y="753"/>
                  </a:lnTo>
                  <a:cubicBezTo>
                    <a:pt x="278" y="1113"/>
                    <a:pt x="602" y="1367"/>
                    <a:pt x="973" y="1367"/>
                  </a:cubicBezTo>
                  <a:lnTo>
                    <a:pt x="2891" y="1367"/>
                  </a:lnTo>
                  <a:cubicBezTo>
                    <a:pt x="3262" y="1367"/>
                    <a:pt x="3586" y="1113"/>
                    <a:pt x="3674" y="753"/>
                  </a:cubicBezTo>
                  <a:lnTo>
                    <a:pt x="3865" y="0"/>
                  </a:lnTo>
                  <a:lnTo>
                    <a:pt x="3345" y="0"/>
                  </a:lnTo>
                  <a:lnTo>
                    <a:pt x="3186" y="630"/>
                  </a:lnTo>
                  <a:cubicBezTo>
                    <a:pt x="3152" y="766"/>
                    <a:pt x="3029" y="863"/>
                    <a:pt x="2891" y="863"/>
                  </a:cubicBezTo>
                  <a:lnTo>
                    <a:pt x="973" y="863"/>
                  </a:lnTo>
                  <a:cubicBezTo>
                    <a:pt x="834" y="863"/>
                    <a:pt x="712" y="766"/>
                    <a:pt x="678" y="630"/>
                  </a:cubicBezTo>
                  <a:lnTo>
                    <a:pt x="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6"/>
            <p:cNvSpPr/>
            <p:nvPr/>
          </p:nvSpPr>
          <p:spPr>
            <a:xfrm>
              <a:off x="4948964" y="2748317"/>
              <a:ext cx="43469" cy="52848"/>
            </a:xfrm>
            <a:custGeom>
              <a:avLst/>
              <a:gdLst/>
              <a:ahLst/>
              <a:cxnLst/>
              <a:rect l="l" t="t" r="r" b="b"/>
              <a:pathLst>
                <a:path w="1673" h="2034" extrusionOk="0">
                  <a:moveTo>
                    <a:pt x="1" y="1"/>
                  </a:moveTo>
                  <a:lnTo>
                    <a:pt x="1" y="2033"/>
                  </a:lnTo>
                  <a:lnTo>
                    <a:pt x="1673" y="2033"/>
                  </a:lnTo>
                  <a:lnTo>
                    <a:pt x="16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6"/>
            <p:cNvSpPr/>
            <p:nvPr/>
          </p:nvSpPr>
          <p:spPr>
            <a:xfrm>
              <a:off x="4972323" y="2748317"/>
              <a:ext cx="20110" cy="52848"/>
            </a:xfrm>
            <a:custGeom>
              <a:avLst/>
              <a:gdLst/>
              <a:ahLst/>
              <a:cxnLst/>
              <a:rect l="l" t="t" r="r" b="b"/>
              <a:pathLst>
                <a:path w="774" h="2034" extrusionOk="0">
                  <a:moveTo>
                    <a:pt x="0" y="1"/>
                  </a:moveTo>
                  <a:lnTo>
                    <a:pt x="0" y="2033"/>
                  </a:lnTo>
                  <a:lnTo>
                    <a:pt x="774" y="2033"/>
                  </a:lnTo>
                  <a:lnTo>
                    <a:pt x="7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6"/>
            <p:cNvSpPr/>
            <p:nvPr/>
          </p:nvSpPr>
          <p:spPr>
            <a:xfrm>
              <a:off x="4934518" y="2789941"/>
              <a:ext cx="72387" cy="57993"/>
            </a:xfrm>
            <a:custGeom>
              <a:avLst/>
              <a:gdLst/>
              <a:ahLst/>
              <a:cxnLst/>
              <a:rect l="l" t="t" r="r" b="b"/>
              <a:pathLst>
                <a:path w="2786" h="2232" extrusionOk="0">
                  <a:moveTo>
                    <a:pt x="261" y="0"/>
                  </a:moveTo>
                  <a:cubicBezTo>
                    <a:pt x="115" y="0"/>
                    <a:pt x="0" y="118"/>
                    <a:pt x="0" y="261"/>
                  </a:cubicBezTo>
                  <a:lnTo>
                    <a:pt x="0" y="2231"/>
                  </a:lnTo>
                  <a:lnTo>
                    <a:pt x="2785" y="2231"/>
                  </a:lnTo>
                  <a:lnTo>
                    <a:pt x="2785" y="261"/>
                  </a:lnTo>
                  <a:cubicBezTo>
                    <a:pt x="2785" y="118"/>
                    <a:pt x="2670" y="0"/>
                    <a:pt x="2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6"/>
            <p:cNvSpPr/>
            <p:nvPr/>
          </p:nvSpPr>
          <p:spPr>
            <a:xfrm>
              <a:off x="4979780" y="2789941"/>
              <a:ext cx="27126" cy="57993"/>
            </a:xfrm>
            <a:custGeom>
              <a:avLst/>
              <a:gdLst/>
              <a:ahLst/>
              <a:cxnLst/>
              <a:rect l="l" t="t" r="r" b="b"/>
              <a:pathLst>
                <a:path w="1044" h="2232" extrusionOk="0">
                  <a:moveTo>
                    <a:pt x="1" y="0"/>
                  </a:moveTo>
                  <a:cubicBezTo>
                    <a:pt x="150" y="0"/>
                    <a:pt x="270" y="123"/>
                    <a:pt x="270" y="269"/>
                  </a:cubicBezTo>
                  <a:lnTo>
                    <a:pt x="270" y="2231"/>
                  </a:lnTo>
                  <a:lnTo>
                    <a:pt x="1043" y="2231"/>
                  </a:lnTo>
                  <a:lnTo>
                    <a:pt x="1043" y="269"/>
                  </a:lnTo>
                  <a:cubicBezTo>
                    <a:pt x="1043" y="123"/>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6"/>
            <p:cNvSpPr/>
            <p:nvPr/>
          </p:nvSpPr>
          <p:spPr>
            <a:xfrm>
              <a:off x="4934518" y="2812390"/>
              <a:ext cx="72387" cy="13147"/>
            </a:xfrm>
            <a:custGeom>
              <a:avLst/>
              <a:gdLst/>
              <a:ahLst/>
              <a:cxnLst/>
              <a:rect l="l" t="t" r="r" b="b"/>
              <a:pathLst>
                <a:path w="2786" h="506" extrusionOk="0">
                  <a:moveTo>
                    <a:pt x="0" y="1"/>
                  </a:moveTo>
                  <a:lnTo>
                    <a:pt x="0" y="505"/>
                  </a:lnTo>
                  <a:lnTo>
                    <a:pt x="2785" y="505"/>
                  </a:lnTo>
                  <a:lnTo>
                    <a:pt x="27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6"/>
            <p:cNvSpPr/>
            <p:nvPr/>
          </p:nvSpPr>
          <p:spPr>
            <a:xfrm>
              <a:off x="4825885" y="2471370"/>
              <a:ext cx="289627" cy="289679"/>
            </a:xfrm>
            <a:custGeom>
              <a:avLst/>
              <a:gdLst/>
              <a:ahLst/>
              <a:cxnLst/>
              <a:rect l="l" t="t" r="r" b="b"/>
              <a:pathLst>
                <a:path w="11147" h="11149" extrusionOk="0">
                  <a:moveTo>
                    <a:pt x="5574" y="0"/>
                  </a:moveTo>
                  <a:cubicBezTo>
                    <a:pt x="2496" y="0"/>
                    <a:pt x="1" y="2495"/>
                    <a:pt x="1" y="5573"/>
                  </a:cubicBezTo>
                  <a:cubicBezTo>
                    <a:pt x="1" y="8653"/>
                    <a:pt x="2496" y="11148"/>
                    <a:pt x="5574" y="11148"/>
                  </a:cubicBezTo>
                  <a:cubicBezTo>
                    <a:pt x="8651" y="11148"/>
                    <a:pt x="11146" y="8653"/>
                    <a:pt x="11146" y="5573"/>
                  </a:cubicBezTo>
                  <a:cubicBezTo>
                    <a:pt x="11146" y="2495"/>
                    <a:pt x="8651" y="0"/>
                    <a:pt x="5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6"/>
            <p:cNvSpPr/>
            <p:nvPr/>
          </p:nvSpPr>
          <p:spPr>
            <a:xfrm>
              <a:off x="4854804" y="2500340"/>
              <a:ext cx="231790" cy="231712"/>
            </a:xfrm>
            <a:custGeom>
              <a:avLst/>
              <a:gdLst/>
              <a:ahLst/>
              <a:cxnLst/>
              <a:rect l="l" t="t" r="r" b="b"/>
              <a:pathLst>
                <a:path w="8921" h="8918" extrusionOk="0">
                  <a:moveTo>
                    <a:pt x="4461" y="1"/>
                  </a:moveTo>
                  <a:cubicBezTo>
                    <a:pt x="1997" y="1"/>
                    <a:pt x="1" y="1997"/>
                    <a:pt x="1" y="4458"/>
                  </a:cubicBezTo>
                  <a:cubicBezTo>
                    <a:pt x="1" y="6922"/>
                    <a:pt x="1997" y="8918"/>
                    <a:pt x="4461" y="8918"/>
                  </a:cubicBezTo>
                  <a:cubicBezTo>
                    <a:pt x="6924" y="8918"/>
                    <a:pt x="8920" y="6922"/>
                    <a:pt x="8920" y="4458"/>
                  </a:cubicBezTo>
                  <a:cubicBezTo>
                    <a:pt x="8920" y="1997"/>
                    <a:pt x="6924" y="1"/>
                    <a:pt x="44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6"/>
            <p:cNvSpPr/>
            <p:nvPr/>
          </p:nvSpPr>
          <p:spPr>
            <a:xfrm>
              <a:off x="4960656" y="2471344"/>
              <a:ext cx="169042" cy="289705"/>
            </a:xfrm>
            <a:custGeom>
              <a:avLst/>
              <a:gdLst/>
              <a:ahLst/>
              <a:cxnLst/>
              <a:rect l="l" t="t" r="r" b="b"/>
              <a:pathLst>
                <a:path w="6506" h="11150" extrusionOk="0">
                  <a:moveTo>
                    <a:pt x="385" y="1"/>
                  </a:moveTo>
                  <a:cubicBezTo>
                    <a:pt x="257" y="1"/>
                    <a:pt x="128" y="5"/>
                    <a:pt x="0" y="14"/>
                  </a:cubicBezTo>
                  <a:cubicBezTo>
                    <a:pt x="1296" y="106"/>
                    <a:pt x="2563" y="644"/>
                    <a:pt x="3553" y="1634"/>
                  </a:cubicBezTo>
                  <a:cubicBezTo>
                    <a:pt x="5730" y="3810"/>
                    <a:pt x="5730" y="7340"/>
                    <a:pt x="3553" y="9516"/>
                  </a:cubicBezTo>
                  <a:cubicBezTo>
                    <a:pt x="2563" y="10506"/>
                    <a:pt x="1293" y="11045"/>
                    <a:pt x="0" y="11136"/>
                  </a:cubicBezTo>
                  <a:cubicBezTo>
                    <a:pt x="128" y="11145"/>
                    <a:pt x="257" y="11149"/>
                    <a:pt x="385" y="11149"/>
                  </a:cubicBezTo>
                  <a:cubicBezTo>
                    <a:pt x="1812" y="11149"/>
                    <a:pt x="3238" y="10604"/>
                    <a:pt x="4327" y="9516"/>
                  </a:cubicBezTo>
                  <a:cubicBezTo>
                    <a:pt x="6506" y="7340"/>
                    <a:pt x="6506" y="3810"/>
                    <a:pt x="4327" y="1634"/>
                  </a:cubicBezTo>
                  <a:cubicBezTo>
                    <a:pt x="3238" y="546"/>
                    <a:pt x="1812" y="1"/>
                    <a:pt x="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6"/>
            <p:cNvSpPr/>
            <p:nvPr/>
          </p:nvSpPr>
          <p:spPr>
            <a:xfrm>
              <a:off x="4960656" y="2500314"/>
              <a:ext cx="137214" cy="231738"/>
            </a:xfrm>
            <a:custGeom>
              <a:avLst/>
              <a:gdLst/>
              <a:ahLst/>
              <a:cxnLst/>
              <a:rect l="l" t="t" r="r" b="b"/>
              <a:pathLst>
                <a:path w="5281" h="8919" extrusionOk="0">
                  <a:moveTo>
                    <a:pt x="387" y="1"/>
                  </a:moveTo>
                  <a:cubicBezTo>
                    <a:pt x="258" y="1"/>
                    <a:pt x="129" y="6"/>
                    <a:pt x="0" y="17"/>
                  </a:cubicBezTo>
                  <a:cubicBezTo>
                    <a:pt x="1009" y="106"/>
                    <a:pt x="1993" y="535"/>
                    <a:pt x="2767" y="1308"/>
                  </a:cubicBezTo>
                  <a:cubicBezTo>
                    <a:pt x="4507" y="3048"/>
                    <a:pt x="4507" y="5872"/>
                    <a:pt x="2767" y="7612"/>
                  </a:cubicBezTo>
                  <a:cubicBezTo>
                    <a:pt x="1993" y="8386"/>
                    <a:pt x="1009" y="8814"/>
                    <a:pt x="0" y="8903"/>
                  </a:cubicBezTo>
                  <a:cubicBezTo>
                    <a:pt x="127" y="8914"/>
                    <a:pt x="254" y="8919"/>
                    <a:pt x="381" y="8919"/>
                  </a:cubicBezTo>
                  <a:cubicBezTo>
                    <a:pt x="1524" y="8919"/>
                    <a:pt x="2668" y="8485"/>
                    <a:pt x="3540" y="7612"/>
                  </a:cubicBezTo>
                  <a:cubicBezTo>
                    <a:pt x="5280" y="5872"/>
                    <a:pt x="5280" y="3048"/>
                    <a:pt x="3540" y="1308"/>
                  </a:cubicBezTo>
                  <a:cubicBezTo>
                    <a:pt x="2669" y="437"/>
                    <a:pt x="1528"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6"/>
            <p:cNvSpPr/>
            <p:nvPr/>
          </p:nvSpPr>
          <p:spPr>
            <a:xfrm>
              <a:off x="4890868" y="2580730"/>
              <a:ext cx="60513" cy="70984"/>
            </a:xfrm>
            <a:custGeom>
              <a:avLst/>
              <a:gdLst/>
              <a:ahLst/>
              <a:cxnLst/>
              <a:rect l="l" t="t" r="r" b="b"/>
              <a:pathLst>
                <a:path w="2329" h="2732" extrusionOk="0">
                  <a:moveTo>
                    <a:pt x="1168" y="873"/>
                  </a:moveTo>
                  <a:lnTo>
                    <a:pt x="1471" y="1680"/>
                  </a:lnTo>
                  <a:lnTo>
                    <a:pt x="860" y="1680"/>
                  </a:lnTo>
                  <a:lnTo>
                    <a:pt x="1168" y="873"/>
                  </a:lnTo>
                  <a:close/>
                  <a:moveTo>
                    <a:pt x="1168" y="0"/>
                  </a:moveTo>
                  <a:cubicBezTo>
                    <a:pt x="1045" y="0"/>
                    <a:pt x="936" y="73"/>
                    <a:pt x="889" y="188"/>
                  </a:cubicBezTo>
                  <a:cubicBezTo>
                    <a:pt x="889" y="191"/>
                    <a:pt x="886" y="191"/>
                    <a:pt x="886" y="193"/>
                  </a:cubicBezTo>
                  <a:lnTo>
                    <a:pt x="50" y="2388"/>
                  </a:lnTo>
                  <a:cubicBezTo>
                    <a:pt x="0" y="2519"/>
                    <a:pt x="66" y="2665"/>
                    <a:pt x="196" y="2715"/>
                  </a:cubicBezTo>
                  <a:cubicBezTo>
                    <a:pt x="226" y="2726"/>
                    <a:pt x="256" y="2731"/>
                    <a:pt x="286" y="2731"/>
                  </a:cubicBezTo>
                  <a:cubicBezTo>
                    <a:pt x="388" y="2731"/>
                    <a:pt x="484" y="2669"/>
                    <a:pt x="523" y="2568"/>
                  </a:cubicBezTo>
                  <a:lnTo>
                    <a:pt x="669" y="2184"/>
                  </a:lnTo>
                  <a:lnTo>
                    <a:pt x="1662" y="2184"/>
                  </a:lnTo>
                  <a:lnTo>
                    <a:pt x="1808" y="2568"/>
                  </a:lnTo>
                  <a:cubicBezTo>
                    <a:pt x="1845" y="2668"/>
                    <a:pt x="1941" y="2730"/>
                    <a:pt x="2043" y="2730"/>
                  </a:cubicBezTo>
                  <a:cubicBezTo>
                    <a:pt x="2072" y="2730"/>
                    <a:pt x="2103" y="2725"/>
                    <a:pt x="2132" y="2715"/>
                  </a:cubicBezTo>
                  <a:cubicBezTo>
                    <a:pt x="2263" y="2665"/>
                    <a:pt x="2328" y="2519"/>
                    <a:pt x="2278" y="2388"/>
                  </a:cubicBezTo>
                  <a:lnTo>
                    <a:pt x="1450" y="193"/>
                  </a:lnTo>
                  <a:cubicBezTo>
                    <a:pt x="1450" y="191"/>
                    <a:pt x="1450" y="188"/>
                    <a:pt x="1448" y="188"/>
                  </a:cubicBezTo>
                  <a:cubicBezTo>
                    <a:pt x="1401" y="73"/>
                    <a:pt x="1291" y="0"/>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6"/>
            <p:cNvSpPr/>
            <p:nvPr/>
          </p:nvSpPr>
          <p:spPr>
            <a:xfrm>
              <a:off x="4997578" y="2580730"/>
              <a:ext cx="52095" cy="70958"/>
            </a:xfrm>
            <a:custGeom>
              <a:avLst/>
              <a:gdLst/>
              <a:ahLst/>
              <a:cxnLst/>
              <a:rect l="l" t="t" r="r" b="b"/>
              <a:pathLst>
                <a:path w="2005" h="2731" extrusionOk="0">
                  <a:moveTo>
                    <a:pt x="314" y="0"/>
                  </a:moveTo>
                  <a:cubicBezTo>
                    <a:pt x="173" y="0"/>
                    <a:pt x="60" y="112"/>
                    <a:pt x="60" y="251"/>
                  </a:cubicBezTo>
                  <a:cubicBezTo>
                    <a:pt x="60" y="392"/>
                    <a:pt x="173" y="504"/>
                    <a:pt x="314" y="504"/>
                  </a:cubicBezTo>
                  <a:lnTo>
                    <a:pt x="1252" y="504"/>
                  </a:lnTo>
                  <a:lnTo>
                    <a:pt x="55" y="2341"/>
                  </a:lnTo>
                  <a:cubicBezTo>
                    <a:pt x="6" y="2417"/>
                    <a:pt x="0" y="2516"/>
                    <a:pt x="45" y="2597"/>
                  </a:cubicBezTo>
                  <a:cubicBezTo>
                    <a:pt x="89" y="2681"/>
                    <a:pt x="175" y="2730"/>
                    <a:pt x="267" y="2730"/>
                  </a:cubicBezTo>
                  <a:lnTo>
                    <a:pt x="1753" y="2730"/>
                  </a:lnTo>
                  <a:cubicBezTo>
                    <a:pt x="1892" y="2730"/>
                    <a:pt x="2004" y="2618"/>
                    <a:pt x="2004" y="2477"/>
                  </a:cubicBezTo>
                  <a:cubicBezTo>
                    <a:pt x="2004" y="2338"/>
                    <a:pt x="1892" y="2226"/>
                    <a:pt x="1753" y="2226"/>
                  </a:cubicBezTo>
                  <a:lnTo>
                    <a:pt x="732" y="2226"/>
                  </a:lnTo>
                  <a:lnTo>
                    <a:pt x="1928" y="389"/>
                  </a:lnTo>
                  <a:cubicBezTo>
                    <a:pt x="1981" y="311"/>
                    <a:pt x="1983" y="214"/>
                    <a:pt x="1939" y="131"/>
                  </a:cubicBezTo>
                  <a:cubicBezTo>
                    <a:pt x="1894" y="50"/>
                    <a:pt x="1811" y="0"/>
                    <a:pt x="1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6"/>
            <p:cNvSpPr/>
            <p:nvPr/>
          </p:nvSpPr>
          <p:spPr>
            <a:xfrm>
              <a:off x="4956915" y="2609649"/>
              <a:ext cx="27593" cy="13121"/>
            </a:xfrm>
            <a:custGeom>
              <a:avLst/>
              <a:gdLst/>
              <a:ahLst/>
              <a:cxnLst/>
              <a:rect l="l" t="t" r="r" b="b"/>
              <a:pathLst>
                <a:path w="1062" h="505" extrusionOk="0">
                  <a:moveTo>
                    <a:pt x="251" y="0"/>
                  </a:moveTo>
                  <a:cubicBezTo>
                    <a:pt x="113" y="0"/>
                    <a:pt x="0" y="112"/>
                    <a:pt x="0" y="251"/>
                  </a:cubicBezTo>
                  <a:cubicBezTo>
                    <a:pt x="0" y="392"/>
                    <a:pt x="113" y="504"/>
                    <a:pt x="251" y="504"/>
                  </a:cubicBezTo>
                  <a:lnTo>
                    <a:pt x="810" y="504"/>
                  </a:lnTo>
                  <a:cubicBezTo>
                    <a:pt x="949" y="504"/>
                    <a:pt x="1061" y="392"/>
                    <a:pt x="1061" y="251"/>
                  </a:cubicBezTo>
                  <a:cubicBezTo>
                    <a:pt x="1061" y="112"/>
                    <a:pt x="949"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4" name="Google Shape;5414;p76"/>
          <p:cNvGrpSpPr/>
          <p:nvPr/>
        </p:nvGrpSpPr>
        <p:grpSpPr>
          <a:xfrm>
            <a:off x="4404356" y="1777942"/>
            <a:ext cx="318675" cy="434453"/>
            <a:chOff x="3239831" y="1804425"/>
            <a:chExt cx="318675" cy="434453"/>
          </a:xfrm>
        </p:grpSpPr>
        <p:grpSp>
          <p:nvGrpSpPr>
            <p:cNvPr id="5415" name="Google Shape;5415;p76"/>
            <p:cNvGrpSpPr/>
            <p:nvPr/>
          </p:nvGrpSpPr>
          <p:grpSpPr>
            <a:xfrm>
              <a:off x="3239831" y="1804425"/>
              <a:ext cx="318675" cy="434453"/>
              <a:chOff x="3239394" y="1804425"/>
              <a:chExt cx="318675" cy="434453"/>
            </a:xfrm>
          </p:grpSpPr>
          <p:sp>
            <p:nvSpPr>
              <p:cNvPr id="5416" name="Google Shape;5416;p76"/>
              <p:cNvSpPr/>
              <p:nvPr/>
            </p:nvSpPr>
            <p:spPr>
              <a:xfrm>
                <a:off x="3268390" y="1891311"/>
                <a:ext cx="57941" cy="182761"/>
              </a:xfrm>
              <a:custGeom>
                <a:avLst/>
                <a:gdLst/>
                <a:ahLst/>
                <a:cxnLst/>
                <a:rect l="l" t="t" r="r" b="b"/>
                <a:pathLst>
                  <a:path w="2230" h="7034" extrusionOk="0">
                    <a:moveTo>
                      <a:pt x="1116" y="0"/>
                    </a:moveTo>
                    <a:lnTo>
                      <a:pt x="0" y="557"/>
                    </a:lnTo>
                    <a:lnTo>
                      <a:pt x="0" y="6903"/>
                    </a:lnTo>
                    <a:cubicBezTo>
                      <a:pt x="0" y="6947"/>
                      <a:pt x="6" y="6992"/>
                      <a:pt x="16" y="7033"/>
                    </a:cubicBezTo>
                    <a:lnTo>
                      <a:pt x="2213" y="7033"/>
                    </a:lnTo>
                    <a:cubicBezTo>
                      <a:pt x="2224" y="6992"/>
                      <a:pt x="2229" y="6947"/>
                      <a:pt x="2229" y="6903"/>
                    </a:cubicBezTo>
                    <a:lnTo>
                      <a:pt x="2229" y="557"/>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6"/>
              <p:cNvSpPr/>
              <p:nvPr/>
            </p:nvSpPr>
            <p:spPr>
              <a:xfrm>
                <a:off x="3305805" y="1895728"/>
                <a:ext cx="20526" cy="178344"/>
              </a:xfrm>
              <a:custGeom>
                <a:avLst/>
                <a:gdLst/>
                <a:ahLst/>
                <a:cxnLst/>
                <a:rect l="l" t="t" r="r" b="b"/>
                <a:pathLst>
                  <a:path w="790" h="6864" extrusionOk="0">
                    <a:moveTo>
                      <a:pt x="16" y="0"/>
                    </a:moveTo>
                    <a:lnTo>
                      <a:pt x="16" y="6733"/>
                    </a:lnTo>
                    <a:cubicBezTo>
                      <a:pt x="16" y="6777"/>
                      <a:pt x="10" y="6822"/>
                      <a:pt x="0" y="6863"/>
                    </a:cubicBezTo>
                    <a:lnTo>
                      <a:pt x="773" y="6863"/>
                    </a:lnTo>
                    <a:cubicBezTo>
                      <a:pt x="784" y="6822"/>
                      <a:pt x="789" y="6777"/>
                      <a:pt x="789" y="6733"/>
                    </a:cubicBezTo>
                    <a:lnTo>
                      <a:pt x="789" y="387"/>
                    </a:lnTo>
                    <a:lnTo>
                      <a:pt x="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6"/>
              <p:cNvSpPr/>
              <p:nvPr/>
            </p:nvSpPr>
            <p:spPr>
              <a:xfrm>
                <a:off x="3290787" y="1891311"/>
                <a:ext cx="13121" cy="182761"/>
              </a:xfrm>
              <a:custGeom>
                <a:avLst/>
                <a:gdLst/>
                <a:ahLst/>
                <a:cxnLst/>
                <a:rect l="l" t="t" r="r" b="b"/>
                <a:pathLst>
                  <a:path w="505" h="7034" extrusionOk="0">
                    <a:moveTo>
                      <a:pt x="254" y="0"/>
                    </a:moveTo>
                    <a:lnTo>
                      <a:pt x="1" y="126"/>
                    </a:lnTo>
                    <a:lnTo>
                      <a:pt x="1" y="7033"/>
                    </a:lnTo>
                    <a:lnTo>
                      <a:pt x="505" y="7033"/>
                    </a:lnTo>
                    <a:lnTo>
                      <a:pt x="505" y="126"/>
                    </a:lnTo>
                    <a:lnTo>
                      <a:pt x="2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6"/>
              <p:cNvSpPr/>
              <p:nvPr/>
            </p:nvSpPr>
            <p:spPr>
              <a:xfrm>
                <a:off x="3268390" y="1833396"/>
                <a:ext cx="57941" cy="57941"/>
              </a:xfrm>
              <a:custGeom>
                <a:avLst/>
                <a:gdLst/>
                <a:ahLst/>
                <a:cxnLst/>
                <a:rect l="l" t="t" r="r" b="b"/>
                <a:pathLst>
                  <a:path w="2230" h="2230" extrusionOk="0">
                    <a:moveTo>
                      <a:pt x="557" y="1"/>
                    </a:moveTo>
                    <a:cubicBezTo>
                      <a:pt x="251" y="1"/>
                      <a:pt x="0" y="249"/>
                      <a:pt x="0" y="557"/>
                    </a:cubicBezTo>
                    <a:lnTo>
                      <a:pt x="0" y="1673"/>
                    </a:lnTo>
                    <a:lnTo>
                      <a:pt x="1116" y="2229"/>
                    </a:lnTo>
                    <a:lnTo>
                      <a:pt x="2229" y="1673"/>
                    </a:lnTo>
                    <a:lnTo>
                      <a:pt x="2229" y="557"/>
                    </a:lnTo>
                    <a:cubicBezTo>
                      <a:pt x="2229" y="249"/>
                      <a:pt x="1981" y="1"/>
                      <a:pt x="16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6"/>
              <p:cNvSpPr/>
              <p:nvPr/>
            </p:nvSpPr>
            <p:spPr>
              <a:xfrm>
                <a:off x="3268390" y="1876838"/>
                <a:ext cx="57941" cy="28945"/>
              </a:xfrm>
              <a:custGeom>
                <a:avLst/>
                <a:gdLst/>
                <a:ahLst/>
                <a:cxnLst/>
                <a:rect l="l" t="t" r="r" b="b"/>
                <a:pathLst>
                  <a:path w="2230" h="1114" extrusionOk="0">
                    <a:moveTo>
                      <a:pt x="0" y="1"/>
                    </a:moveTo>
                    <a:lnTo>
                      <a:pt x="0" y="1114"/>
                    </a:lnTo>
                    <a:lnTo>
                      <a:pt x="2229" y="1114"/>
                    </a:lnTo>
                    <a:lnTo>
                      <a:pt x="2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6"/>
              <p:cNvSpPr/>
              <p:nvPr/>
            </p:nvSpPr>
            <p:spPr>
              <a:xfrm>
                <a:off x="3291749" y="1833396"/>
                <a:ext cx="34583" cy="53524"/>
              </a:xfrm>
              <a:custGeom>
                <a:avLst/>
                <a:gdLst/>
                <a:ahLst/>
                <a:cxnLst/>
                <a:rect l="l" t="t" r="r" b="b"/>
                <a:pathLst>
                  <a:path w="1331" h="2060" extrusionOk="0">
                    <a:moveTo>
                      <a:pt x="0" y="1"/>
                    </a:moveTo>
                    <a:cubicBezTo>
                      <a:pt x="308" y="1"/>
                      <a:pt x="557" y="249"/>
                      <a:pt x="557" y="557"/>
                    </a:cubicBezTo>
                    <a:lnTo>
                      <a:pt x="557" y="2059"/>
                    </a:lnTo>
                    <a:lnTo>
                      <a:pt x="1330" y="1673"/>
                    </a:lnTo>
                    <a:lnTo>
                      <a:pt x="1330" y="557"/>
                    </a:lnTo>
                    <a:cubicBezTo>
                      <a:pt x="1330" y="249"/>
                      <a:pt x="1082"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6"/>
              <p:cNvSpPr/>
              <p:nvPr/>
            </p:nvSpPr>
            <p:spPr>
              <a:xfrm>
                <a:off x="3306195" y="1876838"/>
                <a:ext cx="20136" cy="28945"/>
              </a:xfrm>
              <a:custGeom>
                <a:avLst/>
                <a:gdLst/>
                <a:ahLst/>
                <a:cxnLst/>
                <a:rect l="l" t="t" r="r" b="b"/>
                <a:pathLst>
                  <a:path w="775" h="1114" extrusionOk="0">
                    <a:moveTo>
                      <a:pt x="1" y="1"/>
                    </a:moveTo>
                    <a:lnTo>
                      <a:pt x="1" y="1114"/>
                    </a:lnTo>
                    <a:lnTo>
                      <a:pt x="774" y="1114"/>
                    </a:lnTo>
                    <a:lnTo>
                      <a:pt x="7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6"/>
              <p:cNvSpPr/>
              <p:nvPr/>
            </p:nvSpPr>
            <p:spPr>
              <a:xfrm>
                <a:off x="3355276" y="1920281"/>
                <a:ext cx="57941" cy="182761"/>
              </a:xfrm>
              <a:custGeom>
                <a:avLst/>
                <a:gdLst/>
                <a:ahLst/>
                <a:cxnLst/>
                <a:rect l="l" t="t" r="r" b="b"/>
                <a:pathLst>
                  <a:path w="2230" h="7034" extrusionOk="0">
                    <a:moveTo>
                      <a:pt x="1116" y="1"/>
                    </a:moveTo>
                    <a:lnTo>
                      <a:pt x="1" y="557"/>
                    </a:lnTo>
                    <a:lnTo>
                      <a:pt x="1" y="6901"/>
                    </a:lnTo>
                    <a:cubicBezTo>
                      <a:pt x="1" y="6945"/>
                      <a:pt x="6" y="6990"/>
                      <a:pt x="16" y="7034"/>
                    </a:cubicBezTo>
                    <a:lnTo>
                      <a:pt x="2214" y="7034"/>
                    </a:lnTo>
                    <a:cubicBezTo>
                      <a:pt x="2224" y="6990"/>
                      <a:pt x="2229" y="6945"/>
                      <a:pt x="2229" y="6901"/>
                    </a:cubicBezTo>
                    <a:lnTo>
                      <a:pt x="2229" y="557"/>
                    </a:lnTo>
                    <a:lnTo>
                      <a:pt x="11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6"/>
              <p:cNvSpPr/>
              <p:nvPr/>
            </p:nvSpPr>
            <p:spPr>
              <a:xfrm>
                <a:off x="3392691" y="1924698"/>
                <a:ext cx="20526" cy="178344"/>
              </a:xfrm>
              <a:custGeom>
                <a:avLst/>
                <a:gdLst/>
                <a:ahLst/>
                <a:cxnLst/>
                <a:rect l="l" t="t" r="r" b="b"/>
                <a:pathLst>
                  <a:path w="790" h="6864" extrusionOk="0">
                    <a:moveTo>
                      <a:pt x="16" y="1"/>
                    </a:moveTo>
                    <a:lnTo>
                      <a:pt x="16" y="6731"/>
                    </a:lnTo>
                    <a:cubicBezTo>
                      <a:pt x="16" y="6775"/>
                      <a:pt x="11" y="6820"/>
                      <a:pt x="0" y="6864"/>
                    </a:cubicBezTo>
                    <a:lnTo>
                      <a:pt x="774" y="6864"/>
                    </a:lnTo>
                    <a:cubicBezTo>
                      <a:pt x="784" y="6820"/>
                      <a:pt x="789" y="6775"/>
                      <a:pt x="789" y="6731"/>
                    </a:cubicBezTo>
                    <a:lnTo>
                      <a:pt x="789" y="387"/>
                    </a:lnTo>
                    <a:lnTo>
                      <a:pt x="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6"/>
              <p:cNvSpPr/>
              <p:nvPr/>
            </p:nvSpPr>
            <p:spPr>
              <a:xfrm>
                <a:off x="3377673" y="1920281"/>
                <a:ext cx="13147" cy="182761"/>
              </a:xfrm>
              <a:custGeom>
                <a:avLst/>
                <a:gdLst/>
                <a:ahLst/>
                <a:cxnLst/>
                <a:rect l="l" t="t" r="r" b="b"/>
                <a:pathLst>
                  <a:path w="506" h="7034" extrusionOk="0">
                    <a:moveTo>
                      <a:pt x="254" y="1"/>
                    </a:moveTo>
                    <a:lnTo>
                      <a:pt x="1" y="126"/>
                    </a:lnTo>
                    <a:lnTo>
                      <a:pt x="1" y="7034"/>
                    </a:lnTo>
                    <a:lnTo>
                      <a:pt x="505" y="7034"/>
                    </a:lnTo>
                    <a:lnTo>
                      <a:pt x="505" y="126"/>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6"/>
              <p:cNvSpPr/>
              <p:nvPr/>
            </p:nvSpPr>
            <p:spPr>
              <a:xfrm>
                <a:off x="3355276" y="1862314"/>
                <a:ext cx="57941" cy="57993"/>
              </a:xfrm>
              <a:custGeom>
                <a:avLst/>
                <a:gdLst/>
                <a:ahLst/>
                <a:cxnLst/>
                <a:rect l="l" t="t" r="r" b="b"/>
                <a:pathLst>
                  <a:path w="2230" h="2232" extrusionOk="0">
                    <a:moveTo>
                      <a:pt x="557" y="1"/>
                    </a:moveTo>
                    <a:cubicBezTo>
                      <a:pt x="251" y="1"/>
                      <a:pt x="1" y="251"/>
                      <a:pt x="1" y="560"/>
                    </a:cubicBezTo>
                    <a:lnTo>
                      <a:pt x="1" y="1673"/>
                    </a:lnTo>
                    <a:lnTo>
                      <a:pt x="1116" y="2232"/>
                    </a:lnTo>
                    <a:lnTo>
                      <a:pt x="2229" y="1673"/>
                    </a:lnTo>
                    <a:lnTo>
                      <a:pt x="2229" y="560"/>
                    </a:lnTo>
                    <a:cubicBezTo>
                      <a:pt x="2229" y="251"/>
                      <a:pt x="1981" y="1"/>
                      <a:pt x="16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6"/>
              <p:cNvSpPr/>
              <p:nvPr/>
            </p:nvSpPr>
            <p:spPr>
              <a:xfrm>
                <a:off x="3355276" y="1905757"/>
                <a:ext cx="57941" cy="29022"/>
              </a:xfrm>
              <a:custGeom>
                <a:avLst/>
                <a:gdLst/>
                <a:ahLst/>
                <a:cxnLst/>
                <a:rect l="l" t="t" r="r" b="b"/>
                <a:pathLst>
                  <a:path w="2230" h="1117" extrusionOk="0">
                    <a:moveTo>
                      <a:pt x="1" y="1"/>
                    </a:moveTo>
                    <a:lnTo>
                      <a:pt x="1" y="1116"/>
                    </a:lnTo>
                    <a:lnTo>
                      <a:pt x="2229" y="1116"/>
                    </a:lnTo>
                    <a:lnTo>
                      <a:pt x="2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6"/>
              <p:cNvSpPr/>
              <p:nvPr/>
            </p:nvSpPr>
            <p:spPr>
              <a:xfrm>
                <a:off x="3378634" y="1862314"/>
                <a:ext cx="34583" cy="53524"/>
              </a:xfrm>
              <a:custGeom>
                <a:avLst/>
                <a:gdLst/>
                <a:ahLst/>
                <a:cxnLst/>
                <a:rect l="l" t="t" r="r" b="b"/>
                <a:pathLst>
                  <a:path w="1331" h="2060" extrusionOk="0">
                    <a:moveTo>
                      <a:pt x="0" y="1"/>
                    </a:moveTo>
                    <a:cubicBezTo>
                      <a:pt x="309" y="1"/>
                      <a:pt x="557" y="251"/>
                      <a:pt x="557" y="560"/>
                    </a:cubicBezTo>
                    <a:lnTo>
                      <a:pt x="557" y="2059"/>
                    </a:lnTo>
                    <a:lnTo>
                      <a:pt x="1330" y="1673"/>
                    </a:lnTo>
                    <a:lnTo>
                      <a:pt x="1330" y="560"/>
                    </a:lnTo>
                    <a:cubicBezTo>
                      <a:pt x="1330" y="251"/>
                      <a:pt x="1082" y="1"/>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6"/>
              <p:cNvSpPr/>
              <p:nvPr/>
            </p:nvSpPr>
            <p:spPr>
              <a:xfrm>
                <a:off x="3393080" y="1905757"/>
                <a:ext cx="20136" cy="29022"/>
              </a:xfrm>
              <a:custGeom>
                <a:avLst/>
                <a:gdLst/>
                <a:ahLst/>
                <a:cxnLst/>
                <a:rect l="l" t="t" r="r" b="b"/>
                <a:pathLst>
                  <a:path w="775" h="1117" extrusionOk="0">
                    <a:moveTo>
                      <a:pt x="1" y="1"/>
                    </a:moveTo>
                    <a:lnTo>
                      <a:pt x="1" y="1116"/>
                    </a:lnTo>
                    <a:lnTo>
                      <a:pt x="774" y="1116"/>
                    </a:lnTo>
                    <a:lnTo>
                      <a:pt x="7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6"/>
              <p:cNvSpPr/>
              <p:nvPr/>
            </p:nvSpPr>
            <p:spPr>
              <a:xfrm>
                <a:off x="3456634" y="1804425"/>
                <a:ext cx="28996" cy="49964"/>
              </a:xfrm>
              <a:custGeom>
                <a:avLst/>
                <a:gdLst/>
                <a:ahLst/>
                <a:cxnLst/>
                <a:rect l="l" t="t" r="r" b="b"/>
                <a:pathLst>
                  <a:path w="1116" h="1923" extrusionOk="0">
                    <a:moveTo>
                      <a:pt x="523" y="0"/>
                    </a:moveTo>
                    <a:cubicBezTo>
                      <a:pt x="235" y="0"/>
                      <a:pt x="0" y="235"/>
                      <a:pt x="0" y="523"/>
                    </a:cubicBezTo>
                    <a:lnTo>
                      <a:pt x="0" y="1923"/>
                    </a:lnTo>
                    <a:lnTo>
                      <a:pt x="1116" y="1923"/>
                    </a:lnTo>
                    <a:lnTo>
                      <a:pt x="1116" y="523"/>
                    </a:lnTo>
                    <a:cubicBezTo>
                      <a:pt x="1116" y="235"/>
                      <a:pt x="881" y="0"/>
                      <a:pt x="5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6"/>
              <p:cNvSpPr/>
              <p:nvPr/>
            </p:nvSpPr>
            <p:spPr>
              <a:xfrm>
                <a:off x="3461102" y="1804425"/>
                <a:ext cx="24527" cy="49964"/>
              </a:xfrm>
              <a:custGeom>
                <a:avLst/>
                <a:gdLst/>
                <a:ahLst/>
                <a:cxnLst/>
                <a:rect l="l" t="t" r="r" b="b"/>
                <a:pathLst>
                  <a:path w="944" h="1923" extrusionOk="0">
                    <a:moveTo>
                      <a:pt x="367" y="0"/>
                    </a:moveTo>
                    <a:cubicBezTo>
                      <a:pt x="225" y="0"/>
                      <a:pt x="95" y="55"/>
                      <a:pt x="1" y="146"/>
                    </a:cubicBezTo>
                    <a:cubicBezTo>
                      <a:pt x="105" y="243"/>
                      <a:pt x="171" y="384"/>
                      <a:pt x="171" y="538"/>
                    </a:cubicBezTo>
                    <a:lnTo>
                      <a:pt x="171" y="1923"/>
                    </a:lnTo>
                    <a:lnTo>
                      <a:pt x="944" y="1923"/>
                    </a:lnTo>
                    <a:lnTo>
                      <a:pt x="944" y="538"/>
                    </a:lnTo>
                    <a:cubicBezTo>
                      <a:pt x="944" y="240"/>
                      <a:pt x="704"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6"/>
              <p:cNvSpPr/>
              <p:nvPr/>
            </p:nvSpPr>
            <p:spPr>
              <a:xfrm>
                <a:off x="3495659" y="1905757"/>
                <a:ext cx="37831" cy="29022"/>
              </a:xfrm>
              <a:custGeom>
                <a:avLst/>
                <a:gdLst/>
                <a:ahLst/>
                <a:cxnLst/>
                <a:rect l="l" t="t" r="r" b="b"/>
                <a:pathLst>
                  <a:path w="1456" h="1117" extrusionOk="0">
                    <a:moveTo>
                      <a:pt x="1" y="1"/>
                    </a:moveTo>
                    <a:lnTo>
                      <a:pt x="1" y="1116"/>
                    </a:lnTo>
                    <a:lnTo>
                      <a:pt x="1456" y="1116"/>
                    </a:lnTo>
                    <a:lnTo>
                      <a:pt x="14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6"/>
              <p:cNvSpPr/>
              <p:nvPr/>
            </p:nvSpPr>
            <p:spPr>
              <a:xfrm>
                <a:off x="3442161" y="1847868"/>
                <a:ext cx="57941" cy="184736"/>
              </a:xfrm>
              <a:custGeom>
                <a:avLst/>
                <a:gdLst/>
                <a:ahLst/>
                <a:cxnLst/>
                <a:rect l="l" t="t" r="r" b="b"/>
                <a:pathLst>
                  <a:path w="2230" h="7110" extrusionOk="0">
                    <a:moveTo>
                      <a:pt x="557" y="0"/>
                    </a:moveTo>
                    <a:cubicBezTo>
                      <a:pt x="252" y="0"/>
                      <a:pt x="1" y="251"/>
                      <a:pt x="1" y="557"/>
                    </a:cubicBezTo>
                    <a:lnTo>
                      <a:pt x="1" y="7109"/>
                    </a:lnTo>
                    <a:lnTo>
                      <a:pt x="2229" y="7109"/>
                    </a:lnTo>
                    <a:lnTo>
                      <a:pt x="2229" y="557"/>
                    </a:lnTo>
                    <a:cubicBezTo>
                      <a:pt x="2229" y="251"/>
                      <a:pt x="1981" y="0"/>
                      <a:pt x="1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6"/>
              <p:cNvSpPr/>
              <p:nvPr/>
            </p:nvSpPr>
            <p:spPr>
              <a:xfrm>
                <a:off x="3465520" y="1847868"/>
                <a:ext cx="34583" cy="184736"/>
              </a:xfrm>
              <a:custGeom>
                <a:avLst/>
                <a:gdLst/>
                <a:ahLst/>
                <a:cxnLst/>
                <a:rect l="l" t="t" r="r" b="b"/>
                <a:pathLst>
                  <a:path w="1331" h="7110" extrusionOk="0">
                    <a:moveTo>
                      <a:pt x="1" y="0"/>
                    </a:moveTo>
                    <a:cubicBezTo>
                      <a:pt x="309" y="0"/>
                      <a:pt x="557" y="251"/>
                      <a:pt x="557" y="557"/>
                    </a:cubicBezTo>
                    <a:lnTo>
                      <a:pt x="557" y="7109"/>
                    </a:lnTo>
                    <a:lnTo>
                      <a:pt x="1330" y="7109"/>
                    </a:lnTo>
                    <a:lnTo>
                      <a:pt x="1330" y="557"/>
                    </a:lnTo>
                    <a:cubicBezTo>
                      <a:pt x="1330" y="251"/>
                      <a:pt x="1082"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6"/>
              <p:cNvSpPr/>
              <p:nvPr/>
            </p:nvSpPr>
            <p:spPr>
              <a:xfrm>
                <a:off x="3529073" y="1876838"/>
                <a:ext cx="28996" cy="115830"/>
              </a:xfrm>
              <a:custGeom>
                <a:avLst/>
                <a:gdLst/>
                <a:ahLst/>
                <a:cxnLst/>
                <a:rect l="l" t="t" r="r" b="b"/>
                <a:pathLst>
                  <a:path w="1116" h="4458" extrusionOk="0">
                    <a:moveTo>
                      <a:pt x="261" y="1"/>
                    </a:moveTo>
                    <a:cubicBezTo>
                      <a:pt x="118" y="1"/>
                      <a:pt x="0" y="116"/>
                      <a:pt x="0" y="262"/>
                    </a:cubicBezTo>
                    <a:lnTo>
                      <a:pt x="0" y="3935"/>
                    </a:lnTo>
                    <a:cubicBezTo>
                      <a:pt x="0" y="4225"/>
                      <a:pt x="235" y="4458"/>
                      <a:pt x="523" y="4458"/>
                    </a:cubicBezTo>
                    <a:lnTo>
                      <a:pt x="593" y="4458"/>
                    </a:lnTo>
                    <a:cubicBezTo>
                      <a:pt x="880" y="4458"/>
                      <a:pt x="1116" y="4225"/>
                      <a:pt x="1116" y="3935"/>
                    </a:cubicBezTo>
                    <a:lnTo>
                      <a:pt x="1116" y="262"/>
                    </a:lnTo>
                    <a:cubicBezTo>
                      <a:pt x="1116" y="116"/>
                      <a:pt x="998" y="1"/>
                      <a:pt x="8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6"/>
              <p:cNvSpPr/>
              <p:nvPr/>
            </p:nvSpPr>
            <p:spPr>
              <a:xfrm>
                <a:off x="3533464" y="1876838"/>
                <a:ext cx="24605" cy="115830"/>
              </a:xfrm>
              <a:custGeom>
                <a:avLst/>
                <a:gdLst/>
                <a:ahLst/>
                <a:cxnLst/>
                <a:rect l="l" t="t" r="r" b="b"/>
                <a:pathLst>
                  <a:path w="947" h="4458" extrusionOk="0">
                    <a:moveTo>
                      <a:pt x="100" y="1"/>
                    </a:moveTo>
                    <a:cubicBezTo>
                      <a:pt x="66" y="1"/>
                      <a:pt x="32" y="6"/>
                      <a:pt x="1" y="19"/>
                    </a:cubicBezTo>
                    <a:cubicBezTo>
                      <a:pt x="100" y="58"/>
                      <a:pt x="173" y="155"/>
                      <a:pt x="173" y="270"/>
                    </a:cubicBezTo>
                    <a:lnTo>
                      <a:pt x="173" y="3920"/>
                    </a:lnTo>
                    <a:cubicBezTo>
                      <a:pt x="173" y="4076"/>
                      <a:pt x="105" y="4215"/>
                      <a:pt x="1" y="4314"/>
                    </a:cubicBezTo>
                    <a:cubicBezTo>
                      <a:pt x="97" y="4403"/>
                      <a:pt x="228" y="4458"/>
                      <a:pt x="369" y="4458"/>
                    </a:cubicBezTo>
                    <a:lnTo>
                      <a:pt x="408" y="4458"/>
                    </a:lnTo>
                    <a:cubicBezTo>
                      <a:pt x="704" y="4458"/>
                      <a:pt x="947" y="4218"/>
                      <a:pt x="947" y="3920"/>
                    </a:cubicBezTo>
                    <a:lnTo>
                      <a:pt x="947" y="270"/>
                    </a:lnTo>
                    <a:cubicBezTo>
                      <a:pt x="947" y="121"/>
                      <a:pt x="826" y="1"/>
                      <a:pt x="6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6"/>
              <p:cNvSpPr/>
              <p:nvPr/>
            </p:nvSpPr>
            <p:spPr>
              <a:xfrm>
                <a:off x="3442161" y="1876838"/>
                <a:ext cx="57941" cy="28945"/>
              </a:xfrm>
              <a:custGeom>
                <a:avLst/>
                <a:gdLst/>
                <a:ahLst/>
                <a:cxnLst/>
                <a:rect l="l" t="t" r="r" b="b"/>
                <a:pathLst>
                  <a:path w="2230" h="1114" extrusionOk="0">
                    <a:moveTo>
                      <a:pt x="1" y="1"/>
                    </a:moveTo>
                    <a:lnTo>
                      <a:pt x="1" y="1114"/>
                    </a:lnTo>
                    <a:lnTo>
                      <a:pt x="2229" y="1114"/>
                    </a:lnTo>
                    <a:lnTo>
                      <a:pt x="22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6"/>
              <p:cNvSpPr/>
              <p:nvPr/>
            </p:nvSpPr>
            <p:spPr>
              <a:xfrm>
                <a:off x="3479992" y="1876838"/>
                <a:ext cx="20110" cy="28945"/>
              </a:xfrm>
              <a:custGeom>
                <a:avLst/>
                <a:gdLst/>
                <a:ahLst/>
                <a:cxnLst/>
                <a:rect l="l" t="t" r="r" b="b"/>
                <a:pathLst>
                  <a:path w="774" h="1114" extrusionOk="0">
                    <a:moveTo>
                      <a:pt x="0" y="1"/>
                    </a:moveTo>
                    <a:lnTo>
                      <a:pt x="0" y="1114"/>
                    </a:lnTo>
                    <a:lnTo>
                      <a:pt x="773" y="1114"/>
                    </a:lnTo>
                    <a:lnTo>
                      <a:pt x="7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6"/>
              <p:cNvSpPr/>
              <p:nvPr/>
            </p:nvSpPr>
            <p:spPr>
              <a:xfrm>
                <a:off x="3253918" y="2053961"/>
                <a:ext cx="260708" cy="184917"/>
              </a:xfrm>
              <a:custGeom>
                <a:avLst/>
                <a:gdLst/>
                <a:ahLst/>
                <a:cxnLst/>
                <a:rect l="l" t="t" r="r" b="b"/>
                <a:pathLst>
                  <a:path w="10034" h="7117" extrusionOk="0">
                    <a:moveTo>
                      <a:pt x="1" y="0"/>
                    </a:moveTo>
                    <a:lnTo>
                      <a:pt x="1" y="6072"/>
                    </a:lnTo>
                    <a:cubicBezTo>
                      <a:pt x="1" y="6649"/>
                      <a:pt x="469" y="7117"/>
                      <a:pt x="1046" y="7117"/>
                    </a:cubicBezTo>
                    <a:lnTo>
                      <a:pt x="8988" y="7117"/>
                    </a:lnTo>
                    <a:cubicBezTo>
                      <a:pt x="9566" y="7117"/>
                      <a:pt x="10034" y="6649"/>
                      <a:pt x="10034" y="6072"/>
                    </a:cubicBezTo>
                    <a:lnTo>
                      <a:pt x="100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6"/>
              <p:cNvSpPr/>
              <p:nvPr/>
            </p:nvSpPr>
            <p:spPr>
              <a:xfrm>
                <a:off x="3466741" y="2053961"/>
                <a:ext cx="47886" cy="184917"/>
              </a:xfrm>
              <a:custGeom>
                <a:avLst/>
                <a:gdLst/>
                <a:ahLst/>
                <a:cxnLst/>
                <a:rect l="l" t="t" r="r" b="b"/>
                <a:pathLst>
                  <a:path w="1843" h="7117" extrusionOk="0">
                    <a:moveTo>
                      <a:pt x="1077" y="0"/>
                    </a:moveTo>
                    <a:lnTo>
                      <a:pt x="1077" y="6040"/>
                    </a:lnTo>
                    <a:cubicBezTo>
                      <a:pt x="1077" y="6636"/>
                      <a:pt x="596" y="7117"/>
                      <a:pt x="1" y="7117"/>
                    </a:cubicBezTo>
                    <a:lnTo>
                      <a:pt x="766" y="7117"/>
                    </a:lnTo>
                    <a:cubicBezTo>
                      <a:pt x="1359" y="7117"/>
                      <a:pt x="1843" y="6636"/>
                      <a:pt x="1843" y="6040"/>
                    </a:cubicBezTo>
                    <a:lnTo>
                      <a:pt x="18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6"/>
              <p:cNvSpPr/>
              <p:nvPr/>
            </p:nvSpPr>
            <p:spPr>
              <a:xfrm>
                <a:off x="3239394" y="2021639"/>
                <a:ext cx="289679" cy="43469"/>
              </a:xfrm>
              <a:custGeom>
                <a:avLst/>
                <a:gdLst/>
                <a:ahLst/>
                <a:cxnLst/>
                <a:rect l="l" t="t" r="r" b="b"/>
                <a:pathLst>
                  <a:path w="11149" h="1673" extrusionOk="0">
                    <a:moveTo>
                      <a:pt x="523" y="0"/>
                    </a:moveTo>
                    <a:cubicBezTo>
                      <a:pt x="236" y="0"/>
                      <a:pt x="1" y="236"/>
                      <a:pt x="1" y="523"/>
                    </a:cubicBezTo>
                    <a:lnTo>
                      <a:pt x="1" y="1150"/>
                    </a:lnTo>
                    <a:cubicBezTo>
                      <a:pt x="1" y="1440"/>
                      <a:pt x="236" y="1673"/>
                      <a:pt x="523" y="1673"/>
                    </a:cubicBezTo>
                    <a:lnTo>
                      <a:pt x="10626" y="1673"/>
                    </a:lnTo>
                    <a:cubicBezTo>
                      <a:pt x="10914" y="1673"/>
                      <a:pt x="11149" y="1440"/>
                      <a:pt x="11149" y="1150"/>
                    </a:cubicBezTo>
                    <a:lnTo>
                      <a:pt x="11149" y="523"/>
                    </a:lnTo>
                    <a:cubicBezTo>
                      <a:pt x="11149" y="236"/>
                      <a:pt x="10914" y="0"/>
                      <a:pt x="106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6"/>
              <p:cNvSpPr/>
              <p:nvPr/>
            </p:nvSpPr>
            <p:spPr>
              <a:xfrm>
                <a:off x="3494984" y="2021639"/>
                <a:ext cx="34089" cy="43469"/>
              </a:xfrm>
              <a:custGeom>
                <a:avLst/>
                <a:gdLst/>
                <a:ahLst/>
                <a:cxnLst/>
                <a:rect l="l" t="t" r="r" b="b"/>
                <a:pathLst>
                  <a:path w="1312" h="1673" extrusionOk="0">
                    <a:moveTo>
                      <a:pt x="0" y="0"/>
                    </a:moveTo>
                    <a:cubicBezTo>
                      <a:pt x="298" y="0"/>
                      <a:pt x="539" y="241"/>
                      <a:pt x="539" y="539"/>
                    </a:cubicBezTo>
                    <a:lnTo>
                      <a:pt x="539" y="1134"/>
                    </a:lnTo>
                    <a:cubicBezTo>
                      <a:pt x="539" y="1432"/>
                      <a:pt x="298" y="1673"/>
                      <a:pt x="0" y="1673"/>
                    </a:cubicBezTo>
                    <a:lnTo>
                      <a:pt x="774" y="1673"/>
                    </a:lnTo>
                    <a:cubicBezTo>
                      <a:pt x="1072" y="1673"/>
                      <a:pt x="1312" y="1432"/>
                      <a:pt x="1312" y="1134"/>
                    </a:cubicBezTo>
                    <a:lnTo>
                      <a:pt x="1312" y="539"/>
                    </a:lnTo>
                    <a:cubicBezTo>
                      <a:pt x="1312" y="241"/>
                      <a:pt x="1072"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6"/>
              <p:cNvSpPr/>
              <p:nvPr/>
            </p:nvSpPr>
            <p:spPr>
              <a:xfrm>
                <a:off x="3253918" y="2188836"/>
                <a:ext cx="260708" cy="13199"/>
              </a:xfrm>
              <a:custGeom>
                <a:avLst/>
                <a:gdLst/>
                <a:ahLst/>
                <a:cxnLst/>
                <a:rect l="l" t="t" r="r" b="b"/>
                <a:pathLst>
                  <a:path w="10034" h="508" extrusionOk="0">
                    <a:moveTo>
                      <a:pt x="1" y="0"/>
                    </a:moveTo>
                    <a:lnTo>
                      <a:pt x="1" y="507"/>
                    </a:lnTo>
                    <a:lnTo>
                      <a:pt x="10034" y="507"/>
                    </a:lnTo>
                    <a:lnTo>
                      <a:pt x="10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4" name="Google Shape;5444;p76"/>
            <p:cNvSpPr/>
            <p:nvPr/>
          </p:nvSpPr>
          <p:spPr>
            <a:xfrm>
              <a:off x="3254356" y="2065111"/>
              <a:ext cx="260708" cy="13199"/>
            </a:xfrm>
            <a:custGeom>
              <a:avLst/>
              <a:gdLst/>
              <a:ahLst/>
              <a:cxnLst/>
              <a:rect l="l" t="t" r="r" b="b"/>
              <a:pathLst>
                <a:path w="10034" h="508" extrusionOk="0">
                  <a:moveTo>
                    <a:pt x="1" y="0"/>
                  </a:moveTo>
                  <a:lnTo>
                    <a:pt x="1" y="507"/>
                  </a:lnTo>
                  <a:lnTo>
                    <a:pt x="10034" y="507"/>
                  </a:lnTo>
                  <a:lnTo>
                    <a:pt x="10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5" name="Google Shape;5445;p7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452"/>
        <p:cNvGrpSpPr/>
        <p:nvPr/>
      </p:nvGrpSpPr>
      <p:grpSpPr>
        <a:xfrm>
          <a:off x="0" y="0"/>
          <a:ext cx="0" cy="0"/>
          <a:chOff x="0" y="0"/>
          <a:chExt cx="0" cy="0"/>
        </a:xfrm>
      </p:grpSpPr>
      <p:grpSp>
        <p:nvGrpSpPr>
          <p:cNvPr id="5453" name="Google Shape;5453;p77"/>
          <p:cNvGrpSpPr/>
          <p:nvPr/>
        </p:nvGrpSpPr>
        <p:grpSpPr>
          <a:xfrm>
            <a:off x="651789" y="651410"/>
            <a:ext cx="4367451" cy="2676003"/>
            <a:chOff x="743953" y="1297282"/>
            <a:chExt cx="2285547" cy="1344455"/>
          </a:xfrm>
        </p:grpSpPr>
        <p:sp>
          <p:nvSpPr>
            <p:cNvPr id="5454" name="Google Shape;5454;p77"/>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5" name="Google Shape;5455;p77"/>
            <p:cNvGrpSpPr/>
            <p:nvPr/>
          </p:nvGrpSpPr>
          <p:grpSpPr>
            <a:xfrm>
              <a:off x="743953" y="1297282"/>
              <a:ext cx="2285547" cy="1305930"/>
              <a:chOff x="743878" y="1560957"/>
              <a:chExt cx="2285547" cy="1305930"/>
            </a:xfrm>
          </p:grpSpPr>
          <p:grpSp>
            <p:nvGrpSpPr>
              <p:cNvPr id="5456" name="Google Shape;5456;p77"/>
              <p:cNvGrpSpPr/>
              <p:nvPr/>
            </p:nvGrpSpPr>
            <p:grpSpPr>
              <a:xfrm>
                <a:off x="743878" y="1590850"/>
                <a:ext cx="2240772" cy="1276037"/>
                <a:chOff x="743878" y="1590850"/>
                <a:chExt cx="2240772" cy="1276037"/>
              </a:xfrm>
            </p:grpSpPr>
            <p:sp>
              <p:nvSpPr>
                <p:cNvPr id="5457" name="Google Shape;5457;p77"/>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7"/>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9" name="Google Shape;5459;p77"/>
              <p:cNvSpPr/>
              <p:nvPr/>
            </p:nvSpPr>
            <p:spPr>
              <a:xfrm rot="1595940">
                <a:off x="2804590" y="1608790"/>
                <a:ext cx="226469" cy="4023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60" name="Google Shape;5460;p77"/>
          <p:cNvSpPr/>
          <p:nvPr/>
        </p:nvSpPr>
        <p:spPr>
          <a:xfrm>
            <a:off x="1431300" y="2091963"/>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1" name="Google Shape;5461;p77"/>
          <p:cNvGrpSpPr/>
          <p:nvPr/>
        </p:nvGrpSpPr>
        <p:grpSpPr>
          <a:xfrm flipH="1">
            <a:off x="5297121" y="1383869"/>
            <a:ext cx="1292947" cy="3171338"/>
            <a:chOff x="6291140" y="1336628"/>
            <a:chExt cx="1298270" cy="3184394"/>
          </a:xfrm>
        </p:grpSpPr>
        <p:grpSp>
          <p:nvGrpSpPr>
            <p:cNvPr id="5462" name="Google Shape;5462;p77"/>
            <p:cNvGrpSpPr/>
            <p:nvPr/>
          </p:nvGrpSpPr>
          <p:grpSpPr>
            <a:xfrm>
              <a:off x="6291140" y="1336628"/>
              <a:ext cx="1298270" cy="3184394"/>
              <a:chOff x="5619603" y="1369653"/>
              <a:chExt cx="1298270" cy="3184394"/>
            </a:xfrm>
          </p:grpSpPr>
          <p:grpSp>
            <p:nvGrpSpPr>
              <p:cNvPr id="5463" name="Google Shape;5463;p77"/>
              <p:cNvGrpSpPr/>
              <p:nvPr/>
            </p:nvGrpSpPr>
            <p:grpSpPr>
              <a:xfrm>
                <a:off x="5619603" y="1369653"/>
                <a:ext cx="1298270" cy="3184394"/>
                <a:chOff x="6096478" y="1147553"/>
                <a:chExt cx="1298270" cy="3184394"/>
              </a:xfrm>
            </p:grpSpPr>
            <p:sp>
              <p:nvSpPr>
                <p:cNvPr id="5464" name="Google Shape;5464;p77"/>
                <p:cNvSpPr/>
                <p:nvPr/>
              </p:nvSpPr>
              <p:spPr>
                <a:xfrm>
                  <a:off x="6159150" y="4075747"/>
                  <a:ext cx="1078800" cy="25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7"/>
                <p:cNvSpPr/>
                <p:nvPr/>
              </p:nvSpPr>
              <p:spPr>
                <a:xfrm>
                  <a:off x="6808752" y="1706603"/>
                  <a:ext cx="95524" cy="186166"/>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7"/>
                <p:cNvSpPr/>
                <p:nvPr/>
              </p:nvSpPr>
              <p:spPr>
                <a:xfrm>
                  <a:off x="6805103" y="1675585"/>
                  <a:ext cx="100390" cy="17278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7"/>
                <p:cNvSpPr/>
                <p:nvPr/>
              </p:nvSpPr>
              <p:spPr>
                <a:xfrm>
                  <a:off x="6417065" y="2064420"/>
                  <a:ext cx="556640" cy="1020796"/>
                </a:xfrm>
                <a:custGeom>
                  <a:avLst/>
                  <a:gdLst/>
                  <a:ahLst/>
                  <a:cxnLst/>
                  <a:rect l="l" t="t" r="r" b="b"/>
                  <a:pathLst>
                    <a:path w="32947" h="60420" extrusionOk="0">
                      <a:moveTo>
                        <a:pt x="29598" y="10694"/>
                      </a:moveTo>
                      <a:cubicBezTo>
                        <a:pt x="31686" y="25421"/>
                        <a:pt x="32802" y="40256"/>
                        <a:pt x="32946" y="55127"/>
                      </a:cubicBezTo>
                      <a:cubicBezTo>
                        <a:pt x="32910" y="55487"/>
                        <a:pt x="32622" y="55811"/>
                        <a:pt x="32262" y="55847"/>
                      </a:cubicBezTo>
                      <a:cubicBezTo>
                        <a:pt x="31614" y="55991"/>
                        <a:pt x="17211" y="60420"/>
                        <a:pt x="1728" y="55595"/>
                      </a:cubicBezTo>
                      <a:cubicBezTo>
                        <a:pt x="1728" y="55595"/>
                        <a:pt x="1188" y="55451"/>
                        <a:pt x="1116" y="54298"/>
                      </a:cubicBezTo>
                      <a:cubicBezTo>
                        <a:pt x="1008" y="53182"/>
                        <a:pt x="1584" y="48429"/>
                        <a:pt x="1476" y="43640"/>
                      </a:cubicBezTo>
                      <a:cubicBezTo>
                        <a:pt x="1332" y="38888"/>
                        <a:pt x="0" y="22108"/>
                        <a:pt x="5473" y="11054"/>
                      </a:cubicBezTo>
                      <a:cubicBezTo>
                        <a:pt x="10982" y="0"/>
                        <a:pt x="29598" y="10694"/>
                        <a:pt x="29598" y="106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7"/>
                <p:cNvSpPr/>
                <p:nvPr/>
              </p:nvSpPr>
              <p:spPr>
                <a:xfrm>
                  <a:off x="7223686" y="1611837"/>
                  <a:ext cx="158779" cy="234215"/>
                </a:xfrm>
                <a:custGeom>
                  <a:avLst/>
                  <a:gdLst/>
                  <a:ahLst/>
                  <a:cxnLst/>
                  <a:rect l="l" t="t" r="r" b="b"/>
                  <a:pathLst>
                    <a:path w="9398" h="13863" extrusionOk="0">
                      <a:moveTo>
                        <a:pt x="3673" y="0"/>
                      </a:moveTo>
                      <a:cubicBezTo>
                        <a:pt x="3385" y="0"/>
                        <a:pt x="3313" y="1477"/>
                        <a:pt x="2845" y="2593"/>
                      </a:cubicBezTo>
                      <a:cubicBezTo>
                        <a:pt x="2341" y="3817"/>
                        <a:pt x="1440" y="4645"/>
                        <a:pt x="1332" y="5221"/>
                      </a:cubicBezTo>
                      <a:cubicBezTo>
                        <a:pt x="1044" y="6770"/>
                        <a:pt x="720" y="8282"/>
                        <a:pt x="288" y="9758"/>
                      </a:cubicBezTo>
                      <a:cubicBezTo>
                        <a:pt x="0" y="10478"/>
                        <a:pt x="1764" y="11991"/>
                        <a:pt x="2701" y="12315"/>
                      </a:cubicBezTo>
                      <a:cubicBezTo>
                        <a:pt x="2737" y="12783"/>
                        <a:pt x="2809" y="13323"/>
                        <a:pt x="2917" y="13863"/>
                      </a:cubicBezTo>
                      <a:cubicBezTo>
                        <a:pt x="5149" y="11523"/>
                        <a:pt x="8498" y="9938"/>
                        <a:pt x="8930" y="8462"/>
                      </a:cubicBezTo>
                      <a:cubicBezTo>
                        <a:pt x="9398" y="7022"/>
                        <a:pt x="7850" y="6013"/>
                        <a:pt x="7850" y="6013"/>
                      </a:cubicBezTo>
                      <a:cubicBezTo>
                        <a:pt x="6877" y="5725"/>
                        <a:pt x="5833" y="5761"/>
                        <a:pt x="4861" y="6158"/>
                      </a:cubicBezTo>
                      <a:cubicBezTo>
                        <a:pt x="4825" y="5761"/>
                        <a:pt x="4753" y="5401"/>
                        <a:pt x="4645" y="5041"/>
                      </a:cubicBezTo>
                      <a:lnTo>
                        <a:pt x="4501" y="4681"/>
                      </a:lnTo>
                      <a:cubicBezTo>
                        <a:pt x="4537" y="4681"/>
                        <a:pt x="5005" y="0"/>
                        <a:pt x="3673"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7"/>
                <p:cNvSpPr/>
                <p:nvPr/>
              </p:nvSpPr>
              <p:spPr>
                <a:xfrm>
                  <a:off x="6207186" y="1467052"/>
                  <a:ext cx="107689" cy="104039"/>
                </a:xfrm>
                <a:custGeom>
                  <a:avLst/>
                  <a:gdLst/>
                  <a:ahLst/>
                  <a:cxnLst/>
                  <a:rect l="l" t="t" r="r" b="b"/>
                  <a:pathLst>
                    <a:path w="6374" h="6158" extrusionOk="0">
                      <a:moveTo>
                        <a:pt x="3601" y="1"/>
                      </a:moveTo>
                      <a:lnTo>
                        <a:pt x="577" y="973"/>
                      </a:lnTo>
                      <a:lnTo>
                        <a:pt x="1" y="5726"/>
                      </a:lnTo>
                      <a:lnTo>
                        <a:pt x="5762" y="6158"/>
                      </a:lnTo>
                      <a:lnTo>
                        <a:pt x="6302" y="5474"/>
                      </a:lnTo>
                      <a:cubicBezTo>
                        <a:pt x="6050" y="4322"/>
                        <a:pt x="6014" y="3133"/>
                        <a:pt x="6122" y="1945"/>
                      </a:cubicBezTo>
                      <a:cubicBezTo>
                        <a:pt x="6374" y="361"/>
                        <a:pt x="3601" y="1"/>
                        <a:pt x="3601"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7"/>
                <p:cNvSpPr/>
                <p:nvPr/>
              </p:nvSpPr>
              <p:spPr>
                <a:xfrm>
                  <a:off x="6799688" y="1610012"/>
                  <a:ext cx="523796" cy="500058"/>
                </a:xfrm>
                <a:custGeom>
                  <a:avLst/>
                  <a:gdLst/>
                  <a:ahLst/>
                  <a:cxnLst/>
                  <a:rect l="l" t="t" r="r" b="b"/>
                  <a:pathLst>
                    <a:path w="31003" h="29598" extrusionOk="0">
                      <a:moveTo>
                        <a:pt x="25529" y="8498"/>
                      </a:moveTo>
                      <a:cubicBezTo>
                        <a:pt x="25529" y="8498"/>
                        <a:pt x="28698" y="9866"/>
                        <a:pt x="30966" y="14655"/>
                      </a:cubicBezTo>
                      <a:cubicBezTo>
                        <a:pt x="31002" y="14943"/>
                        <a:pt x="30930" y="15231"/>
                        <a:pt x="30750" y="15447"/>
                      </a:cubicBezTo>
                      <a:cubicBezTo>
                        <a:pt x="30426" y="15879"/>
                        <a:pt x="17680" y="26825"/>
                        <a:pt x="17680" y="26825"/>
                      </a:cubicBezTo>
                      <a:cubicBezTo>
                        <a:pt x="12675" y="29598"/>
                        <a:pt x="7850" y="21928"/>
                        <a:pt x="6085" y="18112"/>
                      </a:cubicBezTo>
                      <a:cubicBezTo>
                        <a:pt x="4537" y="14763"/>
                        <a:pt x="3097" y="6698"/>
                        <a:pt x="0" y="0"/>
                      </a:cubicBezTo>
                      <a:cubicBezTo>
                        <a:pt x="8210" y="1909"/>
                        <a:pt x="6770" y="360"/>
                        <a:pt x="10622" y="7742"/>
                      </a:cubicBezTo>
                      <a:lnTo>
                        <a:pt x="15915" y="178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7"/>
                <p:cNvSpPr/>
                <p:nvPr/>
              </p:nvSpPr>
              <p:spPr>
                <a:xfrm>
                  <a:off x="6523927" y="116908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7"/>
                <p:cNvSpPr/>
                <p:nvPr/>
              </p:nvSpPr>
              <p:spPr>
                <a:xfrm>
                  <a:off x="6481523" y="1277742"/>
                  <a:ext cx="412384" cy="386722"/>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7"/>
                <p:cNvSpPr/>
                <p:nvPr/>
              </p:nvSpPr>
              <p:spPr>
                <a:xfrm>
                  <a:off x="6429229" y="2976276"/>
                  <a:ext cx="254287" cy="1188090"/>
                </a:xfrm>
                <a:custGeom>
                  <a:avLst/>
                  <a:gdLst/>
                  <a:ahLst/>
                  <a:cxnLst/>
                  <a:rect l="l" t="t" r="r" b="b"/>
                  <a:pathLst>
                    <a:path w="15051" h="70322" extrusionOk="0">
                      <a:moveTo>
                        <a:pt x="13935" y="7742"/>
                      </a:moveTo>
                      <a:cubicBezTo>
                        <a:pt x="14259" y="5761"/>
                        <a:pt x="14655" y="2989"/>
                        <a:pt x="15051" y="0"/>
                      </a:cubicBezTo>
                      <a:lnTo>
                        <a:pt x="3493" y="0"/>
                      </a:lnTo>
                      <a:cubicBezTo>
                        <a:pt x="3889" y="3313"/>
                        <a:pt x="4177" y="6086"/>
                        <a:pt x="4105" y="6590"/>
                      </a:cubicBezTo>
                      <a:cubicBezTo>
                        <a:pt x="684" y="25565"/>
                        <a:pt x="2773" y="49258"/>
                        <a:pt x="2053" y="58079"/>
                      </a:cubicBezTo>
                      <a:cubicBezTo>
                        <a:pt x="1981" y="58907"/>
                        <a:pt x="684" y="65713"/>
                        <a:pt x="684" y="65713"/>
                      </a:cubicBezTo>
                      <a:lnTo>
                        <a:pt x="0" y="68485"/>
                      </a:lnTo>
                      <a:lnTo>
                        <a:pt x="108" y="69601"/>
                      </a:lnTo>
                      <a:lnTo>
                        <a:pt x="3205" y="70322"/>
                      </a:lnTo>
                      <a:lnTo>
                        <a:pt x="6121" y="68233"/>
                      </a:lnTo>
                      <a:cubicBezTo>
                        <a:pt x="6121" y="68233"/>
                        <a:pt x="6769" y="60996"/>
                        <a:pt x="6625" y="59628"/>
                      </a:cubicBezTo>
                      <a:cubicBezTo>
                        <a:pt x="6553" y="58907"/>
                        <a:pt x="6409" y="58187"/>
                        <a:pt x="6229" y="57467"/>
                      </a:cubicBezTo>
                      <a:lnTo>
                        <a:pt x="6013" y="57107"/>
                      </a:lnTo>
                      <a:cubicBezTo>
                        <a:pt x="8498" y="40796"/>
                        <a:pt x="11306" y="24197"/>
                        <a:pt x="13935" y="774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7"/>
                <p:cNvSpPr/>
                <p:nvPr/>
              </p:nvSpPr>
              <p:spPr>
                <a:xfrm>
                  <a:off x="6483355" y="2976268"/>
                  <a:ext cx="208698" cy="59633"/>
                </a:xfrm>
                <a:custGeom>
                  <a:avLst/>
                  <a:gdLst/>
                  <a:ahLst/>
                  <a:cxnLst/>
                  <a:rect l="l" t="t" r="r" b="b"/>
                  <a:pathLst>
                    <a:path w="11559" h="6914" extrusionOk="0">
                      <a:moveTo>
                        <a:pt x="10623" y="6770"/>
                      </a:moveTo>
                      <a:cubicBezTo>
                        <a:pt x="10911" y="4897"/>
                        <a:pt x="11235" y="2521"/>
                        <a:pt x="11559" y="0"/>
                      </a:cubicBezTo>
                      <a:lnTo>
                        <a:pt x="1" y="0"/>
                      </a:lnTo>
                      <a:cubicBezTo>
                        <a:pt x="361" y="3025"/>
                        <a:pt x="649" y="5545"/>
                        <a:pt x="613" y="6374"/>
                      </a:cubicBezTo>
                      <a:cubicBezTo>
                        <a:pt x="3926"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7"/>
                <p:cNvSpPr/>
                <p:nvPr/>
              </p:nvSpPr>
              <p:spPr>
                <a:xfrm>
                  <a:off x="6723039" y="2976276"/>
                  <a:ext cx="218402" cy="1177142"/>
                </a:xfrm>
                <a:custGeom>
                  <a:avLst/>
                  <a:gdLst/>
                  <a:ahLst/>
                  <a:cxnLst/>
                  <a:rect l="l" t="t" r="r" b="b"/>
                  <a:pathLst>
                    <a:path w="12927" h="69674" extrusionOk="0">
                      <a:moveTo>
                        <a:pt x="11811" y="8390"/>
                      </a:moveTo>
                      <a:cubicBezTo>
                        <a:pt x="11955" y="6302"/>
                        <a:pt x="12099" y="3241"/>
                        <a:pt x="12243" y="0"/>
                      </a:cubicBezTo>
                      <a:lnTo>
                        <a:pt x="1693" y="0"/>
                      </a:lnTo>
                      <a:cubicBezTo>
                        <a:pt x="2449" y="3853"/>
                        <a:pt x="3025" y="7274"/>
                        <a:pt x="2917" y="7850"/>
                      </a:cubicBezTo>
                      <a:cubicBezTo>
                        <a:pt x="0" y="23693"/>
                        <a:pt x="4105" y="42344"/>
                        <a:pt x="4393" y="55379"/>
                      </a:cubicBezTo>
                      <a:cubicBezTo>
                        <a:pt x="4321" y="55631"/>
                        <a:pt x="4249" y="55883"/>
                        <a:pt x="4177" y="56171"/>
                      </a:cubicBezTo>
                      <a:lnTo>
                        <a:pt x="3385" y="60564"/>
                      </a:lnTo>
                      <a:lnTo>
                        <a:pt x="9146" y="69385"/>
                      </a:lnTo>
                      <a:lnTo>
                        <a:pt x="11631" y="69673"/>
                      </a:lnTo>
                      <a:lnTo>
                        <a:pt x="12819" y="68449"/>
                      </a:lnTo>
                      <a:cubicBezTo>
                        <a:pt x="12819" y="68449"/>
                        <a:pt x="12927" y="67909"/>
                        <a:pt x="12099" y="67873"/>
                      </a:cubicBezTo>
                      <a:lnTo>
                        <a:pt x="11199" y="67585"/>
                      </a:lnTo>
                      <a:cubicBezTo>
                        <a:pt x="11199" y="67585"/>
                        <a:pt x="10442" y="67405"/>
                        <a:pt x="9686" y="65137"/>
                      </a:cubicBezTo>
                      <a:cubicBezTo>
                        <a:pt x="9218" y="63804"/>
                        <a:pt x="9470" y="59051"/>
                        <a:pt x="9470" y="55343"/>
                      </a:cubicBezTo>
                      <a:cubicBezTo>
                        <a:pt x="9542" y="39968"/>
                        <a:pt x="10766" y="23765"/>
                        <a:pt x="11811" y="839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7"/>
                <p:cNvSpPr/>
                <p:nvPr/>
              </p:nvSpPr>
              <p:spPr>
                <a:xfrm>
                  <a:off x="6741915" y="2976268"/>
                  <a:ext cx="190024" cy="55963"/>
                </a:xfrm>
                <a:custGeom>
                  <a:avLst/>
                  <a:gdLst/>
                  <a:ahLst/>
                  <a:cxnLst/>
                  <a:rect l="l" t="t" r="r" b="b"/>
                  <a:pathLst>
                    <a:path w="10551" h="6194" extrusionOk="0">
                      <a:moveTo>
                        <a:pt x="10371" y="4213"/>
                      </a:moveTo>
                      <a:cubicBezTo>
                        <a:pt x="10407" y="2881"/>
                        <a:pt x="10479" y="1477"/>
                        <a:pt x="10551" y="0"/>
                      </a:cubicBezTo>
                      <a:lnTo>
                        <a:pt x="1" y="0"/>
                      </a:lnTo>
                      <a:cubicBezTo>
                        <a:pt x="469" y="2449"/>
                        <a:pt x="865"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7"/>
                <p:cNvSpPr/>
                <p:nvPr/>
              </p:nvSpPr>
              <p:spPr>
                <a:xfrm>
                  <a:off x="6745542" y="3973297"/>
                  <a:ext cx="57815" cy="215969"/>
                </a:xfrm>
                <a:custGeom>
                  <a:avLst/>
                  <a:gdLst/>
                  <a:ahLst/>
                  <a:cxnLst/>
                  <a:rect l="l" t="t" r="r" b="b"/>
                  <a:pathLst>
                    <a:path w="3422" h="12783" extrusionOk="0">
                      <a:moveTo>
                        <a:pt x="685" y="0"/>
                      </a:moveTo>
                      <a:cubicBezTo>
                        <a:pt x="685" y="0"/>
                        <a:pt x="1" y="216"/>
                        <a:pt x="217" y="1657"/>
                      </a:cubicBezTo>
                      <a:cubicBezTo>
                        <a:pt x="469" y="3061"/>
                        <a:pt x="1513" y="3997"/>
                        <a:pt x="1513" y="6806"/>
                      </a:cubicBezTo>
                      <a:lnTo>
                        <a:pt x="1513" y="12171"/>
                      </a:lnTo>
                      <a:cubicBezTo>
                        <a:pt x="1513" y="12171"/>
                        <a:pt x="1477" y="12783"/>
                        <a:pt x="1873" y="12783"/>
                      </a:cubicBezTo>
                      <a:lnTo>
                        <a:pt x="2089" y="12783"/>
                      </a:lnTo>
                      <a:cubicBezTo>
                        <a:pt x="2269" y="12783"/>
                        <a:pt x="2377" y="12639"/>
                        <a:pt x="2377" y="12171"/>
                      </a:cubicBezTo>
                      <a:lnTo>
                        <a:pt x="2377" y="6194"/>
                      </a:lnTo>
                      <a:cubicBezTo>
                        <a:pt x="2377" y="5293"/>
                        <a:pt x="2737" y="3565"/>
                        <a:pt x="3097" y="3241"/>
                      </a:cubicBezTo>
                      <a:cubicBezTo>
                        <a:pt x="3421" y="2917"/>
                        <a:pt x="685"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7"/>
                <p:cNvSpPr/>
                <p:nvPr/>
              </p:nvSpPr>
              <p:spPr>
                <a:xfrm>
                  <a:off x="6744326" y="3925232"/>
                  <a:ext cx="266468" cy="264035"/>
                </a:xfrm>
                <a:custGeom>
                  <a:avLst/>
                  <a:gdLst/>
                  <a:ahLst/>
                  <a:cxnLst/>
                  <a:rect l="l" t="t" r="r" b="b"/>
                  <a:pathLst>
                    <a:path w="15772" h="15628" extrusionOk="0">
                      <a:moveTo>
                        <a:pt x="2917" y="1"/>
                      </a:moveTo>
                      <a:cubicBezTo>
                        <a:pt x="1693" y="685"/>
                        <a:pt x="721" y="1729"/>
                        <a:pt x="73" y="2989"/>
                      </a:cubicBezTo>
                      <a:cubicBezTo>
                        <a:pt x="1" y="3278"/>
                        <a:pt x="109" y="3566"/>
                        <a:pt x="325" y="3710"/>
                      </a:cubicBezTo>
                      <a:cubicBezTo>
                        <a:pt x="721" y="3998"/>
                        <a:pt x="3277" y="6302"/>
                        <a:pt x="3781" y="7814"/>
                      </a:cubicBezTo>
                      <a:cubicBezTo>
                        <a:pt x="4286" y="9291"/>
                        <a:pt x="5078" y="12243"/>
                        <a:pt x="5438" y="13395"/>
                      </a:cubicBezTo>
                      <a:cubicBezTo>
                        <a:pt x="5762" y="14548"/>
                        <a:pt x="6518" y="15628"/>
                        <a:pt x="7814" y="15628"/>
                      </a:cubicBezTo>
                      <a:lnTo>
                        <a:pt x="14475" y="15628"/>
                      </a:lnTo>
                      <a:cubicBezTo>
                        <a:pt x="15772" y="15628"/>
                        <a:pt x="15340" y="14476"/>
                        <a:pt x="14403" y="13863"/>
                      </a:cubicBezTo>
                      <a:cubicBezTo>
                        <a:pt x="13503" y="13287"/>
                        <a:pt x="11487" y="11811"/>
                        <a:pt x="11199" y="11703"/>
                      </a:cubicBezTo>
                      <a:cubicBezTo>
                        <a:pt x="10947" y="11595"/>
                        <a:pt x="10839" y="11703"/>
                        <a:pt x="10839" y="11703"/>
                      </a:cubicBezTo>
                      <a:cubicBezTo>
                        <a:pt x="10839" y="11703"/>
                        <a:pt x="11127" y="11847"/>
                        <a:pt x="11019" y="12099"/>
                      </a:cubicBezTo>
                      <a:cubicBezTo>
                        <a:pt x="10947" y="12315"/>
                        <a:pt x="10263" y="12207"/>
                        <a:pt x="9579" y="12207"/>
                      </a:cubicBezTo>
                      <a:cubicBezTo>
                        <a:pt x="8606" y="12171"/>
                        <a:pt x="7742" y="11559"/>
                        <a:pt x="7382" y="10695"/>
                      </a:cubicBezTo>
                      <a:cubicBezTo>
                        <a:pt x="6878" y="9543"/>
                        <a:pt x="4898" y="3566"/>
                        <a:pt x="4718" y="3025"/>
                      </a:cubicBezTo>
                      <a:cubicBezTo>
                        <a:pt x="4502" y="2521"/>
                        <a:pt x="3205" y="1297"/>
                        <a:pt x="2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7"/>
                <p:cNvSpPr/>
                <p:nvPr/>
              </p:nvSpPr>
              <p:spPr>
                <a:xfrm>
                  <a:off x="6387246" y="3941062"/>
                  <a:ext cx="172177" cy="248204"/>
                </a:xfrm>
                <a:custGeom>
                  <a:avLst/>
                  <a:gdLst/>
                  <a:ahLst/>
                  <a:cxnLst/>
                  <a:rect l="l" t="t" r="r" b="b"/>
                  <a:pathLst>
                    <a:path w="10191" h="14691" extrusionOk="0">
                      <a:moveTo>
                        <a:pt x="3205" y="8606"/>
                      </a:moveTo>
                      <a:cubicBezTo>
                        <a:pt x="2917" y="9326"/>
                        <a:pt x="2629" y="10046"/>
                        <a:pt x="2269" y="10730"/>
                      </a:cubicBezTo>
                      <a:cubicBezTo>
                        <a:pt x="1945" y="11126"/>
                        <a:pt x="757" y="12494"/>
                        <a:pt x="541" y="12926"/>
                      </a:cubicBezTo>
                      <a:cubicBezTo>
                        <a:pt x="361" y="13359"/>
                        <a:pt x="1" y="14691"/>
                        <a:pt x="1441" y="14691"/>
                      </a:cubicBezTo>
                      <a:lnTo>
                        <a:pt x="6626" y="14691"/>
                      </a:lnTo>
                      <a:cubicBezTo>
                        <a:pt x="8030" y="14691"/>
                        <a:pt x="9182" y="14259"/>
                        <a:pt x="9218" y="12962"/>
                      </a:cubicBezTo>
                      <a:cubicBezTo>
                        <a:pt x="9218" y="11702"/>
                        <a:pt x="9326" y="7129"/>
                        <a:pt x="9506" y="6121"/>
                      </a:cubicBezTo>
                      <a:cubicBezTo>
                        <a:pt x="9687" y="5149"/>
                        <a:pt x="10191" y="4033"/>
                        <a:pt x="9939" y="3061"/>
                      </a:cubicBezTo>
                      <a:cubicBezTo>
                        <a:pt x="9687" y="2088"/>
                        <a:pt x="9290" y="1116"/>
                        <a:pt x="8786" y="216"/>
                      </a:cubicBezTo>
                      <a:cubicBezTo>
                        <a:pt x="8714" y="144"/>
                        <a:pt x="8606" y="72"/>
                        <a:pt x="8498" y="0"/>
                      </a:cubicBezTo>
                      <a:lnTo>
                        <a:pt x="8642" y="864"/>
                      </a:lnTo>
                      <a:cubicBezTo>
                        <a:pt x="8714" y="1080"/>
                        <a:pt x="8750" y="1260"/>
                        <a:pt x="8750" y="1476"/>
                      </a:cubicBezTo>
                      <a:cubicBezTo>
                        <a:pt x="8894" y="2917"/>
                        <a:pt x="8354" y="9326"/>
                        <a:pt x="8354" y="9866"/>
                      </a:cubicBezTo>
                      <a:cubicBezTo>
                        <a:pt x="8354" y="10406"/>
                        <a:pt x="7778" y="10766"/>
                        <a:pt x="6770" y="11018"/>
                      </a:cubicBezTo>
                      <a:cubicBezTo>
                        <a:pt x="5726" y="11306"/>
                        <a:pt x="3601" y="11558"/>
                        <a:pt x="2809" y="10802"/>
                      </a:cubicBezTo>
                      <a:cubicBezTo>
                        <a:pt x="2737" y="10694"/>
                        <a:pt x="2701" y="10550"/>
                        <a:pt x="2773" y="10406"/>
                      </a:cubicBezTo>
                      <a:cubicBezTo>
                        <a:pt x="2809" y="10118"/>
                        <a:pt x="3205" y="8606"/>
                        <a:pt x="320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7"/>
                <p:cNvSpPr/>
                <p:nvPr/>
              </p:nvSpPr>
              <p:spPr>
                <a:xfrm>
                  <a:off x="6454165" y="1600889"/>
                  <a:ext cx="501292" cy="705079"/>
                </a:xfrm>
                <a:custGeom>
                  <a:avLst/>
                  <a:gdLst/>
                  <a:ahLst/>
                  <a:cxnLst/>
                  <a:rect l="l" t="t" r="r" b="b"/>
                  <a:pathLst>
                    <a:path w="29671" h="41733" extrusionOk="0">
                      <a:moveTo>
                        <a:pt x="22145" y="1332"/>
                      </a:moveTo>
                      <a:cubicBezTo>
                        <a:pt x="22145" y="1332"/>
                        <a:pt x="26249" y="7382"/>
                        <a:pt x="26718" y="8246"/>
                      </a:cubicBezTo>
                      <a:cubicBezTo>
                        <a:pt x="27150" y="9110"/>
                        <a:pt x="28914" y="12891"/>
                        <a:pt x="29274" y="14799"/>
                      </a:cubicBezTo>
                      <a:cubicBezTo>
                        <a:pt x="29670" y="16707"/>
                        <a:pt x="28914" y="19408"/>
                        <a:pt x="28194" y="20848"/>
                      </a:cubicBezTo>
                      <a:lnTo>
                        <a:pt x="28194" y="39752"/>
                      </a:lnTo>
                      <a:cubicBezTo>
                        <a:pt x="20992" y="41732"/>
                        <a:pt x="12027" y="41048"/>
                        <a:pt x="4789" y="39752"/>
                      </a:cubicBezTo>
                      <a:lnTo>
                        <a:pt x="5978" y="31866"/>
                      </a:lnTo>
                      <a:lnTo>
                        <a:pt x="0" y="2917"/>
                      </a:lnTo>
                      <a:lnTo>
                        <a:pt x="8786" y="72"/>
                      </a:lnTo>
                      <a:lnTo>
                        <a:pt x="14655" y="1585"/>
                      </a:lnTo>
                      <a:lnTo>
                        <a:pt x="17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7"/>
                <p:cNvSpPr/>
                <p:nvPr/>
              </p:nvSpPr>
              <p:spPr>
                <a:xfrm>
                  <a:off x="6612349" y="1479350"/>
                  <a:ext cx="125360"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7"/>
                <p:cNvSpPr/>
                <p:nvPr/>
              </p:nvSpPr>
              <p:spPr>
                <a:xfrm>
                  <a:off x="6587985" y="1579602"/>
                  <a:ext cx="115004" cy="129585"/>
                </a:xfrm>
                <a:custGeom>
                  <a:avLst/>
                  <a:gdLst/>
                  <a:ahLst/>
                  <a:cxnLst/>
                  <a:rect l="l" t="t" r="r" b="b"/>
                  <a:pathLst>
                    <a:path w="6807" h="7670" extrusionOk="0">
                      <a:moveTo>
                        <a:pt x="829" y="0"/>
                      </a:moveTo>
                      <a:lnTo>
                        <a:pt x="6806" y="3889"/>
                      </a:lnTo>
                      <a:lnTo>
                        <a:pt x="3962" y="7669"/>
                      </a:lnTo>
                      <a:lnTo>
                        <a:pt x="1" y="162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7"/>
                <p:cNvSpPr/>
                <p:nvPr/>
              </p:nvSpPr>
              <p:spPr>
                <a:xfrm>
                  <a:off x="6702968" y="1580819"/>
                  <a:ext cx="65096" cy="128976"/>
                </a:xfrm>
                <a:custGeom>
                  <a:avLst/>
                  <a:gdLst/>
                  <a:ahLst/>
                  <a:cxnLst/>
                  <a:rect l="l" t="t" r="r" b="b"/>
                  <a:pathLst>
                    <a:path w="3853" h="7634" extrusionOk="0">
                      <a:moveTo>
                        <a:pt x="0" y="3817"/>
                      </a:moveTo>
                      <a:lnTo>
                        <a:pt x="2305" y="0"/>
                      </a:lnTo>
                      <a:lnTo>
                        <a:pt x="3457" y="1476"/>
                      </a:lnTo>
                      <a:lnTo>
                        <a:pt x="3853" y="7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7"/>
                <p:cNvSpPr/>
                <p:nvPr/>
              </p:nvSpPr>
              <p:spPr>
                <a:xfrm>
                  <a:off x="6742659" y="135730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7"/>
                <p:cNvSpPr/>
                <p:nvPr/>
              </p:nvSpPr>
              <p:spPr>
                <a:xfrm>
                  <a:off x="6516680" y="135678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7"/>
                <p:cNvSpPr/>
                <p:nvPr/>
              </p:nvSpPr>
              <p:spPr>
                <a:xfrm>
                  <a:off x="6554436" y="117581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7"/>
                <p:cNvSpPr/>
                <p:nvPr/>
              </p:nvSpPr>
              <p:spPr>
                <a:xfrm>
                  <a:off x="6591139" y="131799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7"/>
                <p:cNvSpPr/>
                <p:nvPr/>
              </p:nvSpPr>
              <p:spPr>
                <a:xfrm>
                  <a:off x="6715258" y="131963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7"/>
                <p:cNvSpPr/>
                <p:nvPr/>
              </p:nvSpPr>
              <p:spPr>
                <a:xfrm>
                  <a:off x="6398194" y="1605147"/>
                  <a:ext cx="336430" cy="970905"/>
                </a:xfrm>
                <a:custGeom>
                  <a:avLst/>
                  <a:gdLst/>
                  <a:ahLst/>
                  <a:cxnLst/>
                  <a:rect l="l" t="t" r="r" b="b"/>
                  <a:pathLst>
                    <a:path w="19913" h="57467" extrusionOk="0">
                      <a:moveTo>
                        <a:pt x="2197" y="1909"/>
                      </a:moveTo>
                      <a:cubicBezTo>
                        <a:pt x="2197" y="1909"/>
                        <a:pt x="9327" y="0"/>
                        <a:pt x="9543" y="0"/>
                      </a:cubicBezTo>
                      <a:cubicBezTo>
                        <a:pt x="9831" y="108"/>
                        <a:pt x="10083" y="216"/>
                        <a:pt x="10299" y="396"/>
                      </a:cubicBezTo>
                      <a:cubicBezTo>
                        <a:pt x="19913" y="26141"/>
                        <a:pt x="18976" y="25637"/>
                        <a:pt x="14079" y="53110"/>
                      </a:cubicBezTo>
                      <a:cubicBezTo>
                        <a:pt x="14079" y="53110"/>
                        <a:pt x="13971" y="53866"/>
                        <a:pt x="12819" y="54226"/>
                      </a:cubicBezTo>
                      <a:cubicBezTo>
                        <a:pt x="11703" y="54550"/>
                        <a:pt x="721" y="57215"/>
                        <a:pt x="721" y="57215"/>
                      </a:cubicBezTo>
                      <a:cubicBezTo>
                        <a:pt x="721" y="57215"/>
                        <a:pt x="1" y="57467"/>
                        <a:pt x="217" y="56243"/>
                      </a:cubicBezTo>
                      <a:cubicBezTo>
                        <a:pt x="433" y="55019"/>
                        <a:pt x="6158" y="28950"/>
                        <a:pt x="6158" y="28950"/>
                      </a:cubicBezTo>
                      <a:lnTo>
                        <a:pt x="3746" y="1440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7"/>
                <p:cNvSpPr/>
                <p:nvPr/>
              </p:nvSpPr>
              <p:spPr>
                <a:xfrm>
                  <a:off x="6791174" y="1609404"/>
                  <a:ext cx="194681" cy="928330"/>
                </a:xfrm>
                <a:custGeom>
                  <a:avLst/>
                  <a:gdLst/>
                  <a:ahLst/>
                  <a:cxnLst/>
                  <a:rect l="l" t="t" r="r" b="b"/>
                  <a:pathLst>
                    <a:path w="11523" h="54947" extrusionOk="0">
                      <a:moveTo>
                        <a:pt x="0" y="180"/>
                      </a:moveTo>
                      <a:cubicBezTo>
                        <a:pt x="0" y="180"/>
                        <a:pt x="4573" y="13359"/>
                        <a:pt x="4933" y="14547"/>
                      </a:cubicBezTo>
                      <a:cubicBezTo>
                        <a:pt x="5329" y="15735"/>
                        <a:pt x="5545" y="16743"/>
                        <a:pt x="5077" y="19408"/>
                      </a:cubicBezTo>
                      <a:cubicBezTo>
                        <a:pt x="4969" y="19840"/>
                        <a:pt x="4933" y="20272"/>
                        <a:pt x="4933" y="20740"/>
                      </a:cubicBezTo>
                      <a:cubicBezTo>
                        <a:pt x="4933" y="21712"/>
                        <a:pt x="5041" y="26933"/>
                        <a:pt x="5041" y="26933"/>
                      </a:cubicBezTo>
                      <a:lnTo>
                        <a:pt x="5581" y="51634"/>
                      </a:lnTo>
                      <a:cubicBezTo>
                        <a:pt x="5689" y="52174"/>
                        <a:pt x="6049" y="52678"/>
                        <a:pt x="6589" y="52894"/>
                      </a:cubicBezTo>
                      <a:cubicBezTo>
                        <a:pt x="7454" y="53218"/>
                        <a:pt x="10982" y="54839"/>
                        <a:pt x="10982" y="54839"/>
                      </a:cubicBezTo>
                      <a:cubicBezTo>
                        <a:pt x="10982" y="54839"/>
                        <a:pt x="11522" y="54947"/>
                        <a:pt x="11522" y="54298"/>
                      </a:cubicBezTo>
                      <a:cubicBezTo>
                        <a:pt x="11522" y="53614"/>
                        <a:pt x="9002" y="29814"/>
                        <a:pt x="9002" y="29814"/>
                      </a:cubicBezTo>
                      <a:lnTo>
                        <a:pt x="8534" y="21136"/>
                      </a:lnTo>
                      <a:cubicBezTo>
                        <a:pt x="9974" y="15627"/>
                        <a:pt x="11522" y="14115"/>
                        <a:pt x="8390" y="8894"/>
                      </a:cubicBezTo>
                      <a:cubicBezTo>
                        <a:pt x="7886" y="8066"/>
                        <a:pt x="7202" y="6878"/>
                        <a:pt x="6517" y="5689"/>
                      </a:cubicBezTo>
                      <a:cubicBezTo>
                        <a:pt x="4537" y="2161"/>
                        <a:pt x="5905" y="1297"/>
                        <a:pt x="3709" y="612"/>
                      </a:cubicBezTo>
                      <a:lnTo>
                        <a:pt x="360" y="0"/>
                      </a:lnTo>
                      <a:cubicBezTo>
                        <a:pt x="216" y="0"/>
                        <a:pt x="72" y="72"/>
                        <a:pt x="0" y="1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7"/>
                <p:cNvSpPr/>
                <p:nvPr/>
              </p:nvSpPr>
              <p:spPr>
                <a:xfrm>
                  <a:off x="6747829" y="120993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7"/>
                <p:cNvSpPr/>
                <p:nvPr/>
              </p:nvSpPr>
              <p:spPr>
                <a:xfrm>
                  <a:off x="6518748" y="120993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7"/>
                <p:cNvSpPr/>
                <p:nvPr/>
              </p:nvSpPr>
              <p:spPr>
                <a:xfrm>
                  <a:off x="6510993" y="116442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7"/>
                <p:cNvSpPr/>
                <p:nvPr/>
              </p:nvSpPr>
              <p:spPr>
                <a:xfrm>
                  <a:off x="6096478" y="1530321"/>
                  <a:ext cx="402118" cy="507374"/>
                </a:xfrm>
                <a:custGeom>
                  <a:avLst/>
                  <a:gdLst/>
                  <a:ahLst/>
                  <a:cxnLst/>
                  <a:rect l="l" t="t" r="r" b="b"/>
                  <a:pathLst>
                    <a:path w="23801" h="30031" extrusionOk="0">
                      <a:moveTo>
                        <a:pt x="20056" y="6374"/>
                      </a:moveTo>
                      <a:cubicBezTo>
                        <a:pt x="19660" y="6482"/>
                        <a:pt x="19264" y="6662"/>
                        <a:pt x="18940" y="6878"/>
                      </a:cubicBezTo>
                      <a:cubicBezTo>
                        <a:pt x="17212" y="8066"/>
                        <a:pt x="12243" y="15663"/>
                        <a:pt x="12243" y="15663"/>
                      </a:cubicBezTo>
                      <a:cubicBezTo>
                        <a:pt x="12279" y="14331"/>
                        <a:pt x="14115" y="973"/>
                        <a:pt x="13035" y="613"/>
                      </a:cubicBezTo>
                      <a:cubicBezTo>
                        <a:pt x="13035" y="613"/>
                        <a:pt x="8822" y="1153"/>
                        <a:pt x="6194" y="0"/>
                      </a:cubicBezTo>
                      <a:cubicBezTo>
                        <a:pt x="5762" y="289"/>
                        <a:pt x="5473" y="793"/>
                        <a:pt x="5401" y="1297"/>
                      </a:cubicBezTo>
                      <a:cubicBezTo>
                        <a:pt x="4609" y="5654"/>
                        <a:pt x="0" y="26969"/>
                        <a:pt x="6302" y="28662"/>
                      </a:cubicBezTo>
                      <a:cubicBezTo>
                        <a:pt x="11343" y="30030"/>
                        <a:pt x="20056" y="21100"/>
                        <a:pt x="22613" y="18904"/>
                      </a:cubicBezTo>
                      <a:cubicBezTo>
                        <a:pt x="23801" y="16672"/>
                        <a:pt x="22433" y="5618"/>
                        <a:pt x="20056" y="6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7"/>
                <p:cNvSpPr/>
                <p:nvPr/>
              </p:nvSpPr>
              <p:spPr>
                <a:xfrm>
                  <a:off x="6173735" y="1238336"/>
                  <a:ext cx="221443" cy="288972"/>
                </a:xfrm>
                <a:custGeom>
                  <a:avLst/>
                  <a:gdLst/>
                  <a:ahLst/>
                  <a:cxnLst/>
                  <a:rect l="l" t="t" r="r" b="b"/>
                  <a:pathLst>
                    <a:path w="13107" h="17104" extrusionOk="0">
                      <a:moveTo>
                        <a:pt x="10154" y="13215"/>
                      </a:moveTo>
                      <a:cubicBezTo>
                        <a:pt x="10730" y="12279"/>
                        <a:pt x="11522" y="11522"/>
                        <a:pt x="12531" y="11054"/>
                      </a:cubicBezTo>
                      <a:cubicBezTo>
                        <a:pt x="13107" y="10766"/>
                        <a:pt x="11739" y="8606"/>
                        <a:pt x="10154" y="10406"/>
                      </a:cubicBezTo>
                      <a:cubicBezTo>
                        <a:pt x="10154" y="10406"/>
                        <a:pt x="9146" y="10910"/>
                        <a:pt x="8894" y="10478"/>
                      </a:cubicBezTo>
                      <a:cubicBezTo>
                        <a:pt x="8606" y="10082"/>
                        <a:pt x="10586" y="3421"/>
                        <a:pt x="10802" y="2701"/>
                      </a:cubicBezTo>
                      <a:cubicBezTo>
                        <a:pt x="10982" y="2161"/>
                        <a:pt x="10586" y="1621"/>
                        <a:pt x="10046" y="1657"/>
                      </a:cubicBezTo>
                      <a:cubicBezTo>
                        <a:pt x="9758" y="1765"/>
                        <a:pt x="9470" y="2809"/>
                        <a:pt x="9002" y="4105"/>
                      </a:cubicBezTo>
                      <a:cubicBezTo>
                        <a:pt x="8534" y="5437"/>
                        <a:pt x="7994" y="6878"/>
                        <a:pt x="7850" y="6986"/>
                      </a:cubicBezTo>
                      <a:cubicBezTo>
                        <a:pt x="7706" y="7058"/>
                        <a:pt x="7418" y="6914"/>
                        <a:pt x="7418" y="6085"/>
                      </a:cubicBezTo>
                      <a:cubicBezTo>
                        <a:pt x="7418" y="5221"/>
                        <a:pt x="7598" y="684"/>
                        <a:pt x="7382" y="324"/>
                      </a:cubicBezTo>
                      <a:cubicBezTo>
                        <a:pt x="7130" y="0"/>
                        <a:pt x="6410" y="72"/>
                        <a:pt x="6229" y="756"/>
                      </a:cubicBezTo>
                      <a:cubicBezTo>
                        <a:pt x="6013" y="1404"/>
                        <a:pt x="5977" y="6013"/>
                        <a:pt x="5833" y="6589"/>
                      </a:cubicBezTo>
                      <a:cubicBezTo>
                        <a:pt x="5653" y="7166"/>
                        <a:pt x="5149" y="6914"/>
                        <a:pt x="5041" y="6481"/>
                      </a:cubicBezTo>
                      <a:cubicBezTo>
                        <a:pt x="4969" y="6085"/>
                        <a:pt x="4321" y="1080"/>
                        <a:pt x="4141" y="756"/>
                      </a:cubicBezTo>
                      <a:cubicBezTo>
                        <a:pt x="3925" y="396"/>
                        <a:pt x="3205" y="504"/>
                        <a:pt x="3133" y="1260"/>
                      </a:cubicBezTo>
                      <a:cubicBezTo>
                        <a:pt x="3097" y="2017"/>
                        <a:pt x="3493" y="6842"/>
                        <a:pt x="3349" y="7166"/>
                      </a:cubicBezTo>
                      <a:cubicBezTo>
                        <a:pt x="3205" y="7490"/>
                        <a:pt x="2737" y="7526"/>
                        <a:pt x="2305" y="6697"/>
                      </a:cubicBezTo>
                      <a:cubicBezTo>
                        <a:pt x="1873" y="5905"/>
                        <a:pt x="1117" y="4069"/>
                        <a:pt x="900" y="3961"/>
                      </a:cubicBezTo>
                      <a:cubicBezTo>
                        <a:pt x="648" y="3817"/>
                        <a:pt x="0" y="4465"/>
                        <a:pt x="324" y="5401"/>
                      </a:cubicBezTo>
                      <a:cubicBezTo>
                        <a:pt x="648" y="6337"/>
                        <a:pt x="1333" y="8678"/>
                        <a:pt x="1405" y="9002"/>
                      </a:cubicBezTo>
                      <a:cubicBezTo>
                        <a:pt x="1729" y="10910"/>
                        <a:pt x="1549" y="12747"/>
                        <a:pt x="2017" y="14187"/>
                      </a:cubicBezTo>
                      <a:cubicBezTo>
                        <a:pt x="2161" y="14691"/>
                        <a:pt x="2449" y="15195"/>
                        <a:pt x="2845" y="15591"/>
                      </a:cubicBezTo>
                      <a:cubicBezTo>
                        <a:pt x="3745" y="16563"/>
                        <a:pt x="5041" y="17103"/>
                        <a:pt x="6410" y="17067"/>
                      </a:cubicBezTo>
                      <a:cubicBezTo>
                        <a:pt x="8642" y="16923"/>
                        <a:pt x="9002" y="15051"/>
                        <a:pt x="10154" y="13215"/>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7"/>
                <p:cNvSpPr/>
                <p:nvPr/>
              </p:nvSpPr>
              <p:spPr>
                <a:xfrm>
                  <a:off x="6313638" y="1387361"/>
                  <a:ext cx="31661" cy="59639"/>
                </a:xfrm>
                <a:custGeom>
                  <a:avLst/>
                  <a:gdLst/>
                  <a:ahLst/>
                  <a:cxnLst/>
                  <a:rect l="l" t="t" r="r" b="b"/>
                  <a:pathLst>
                    <a:path w="1874" h="3530" extrusionOk="0">
                      <a:moveTo>
                        <a:pt x="1873" y="1585"/>
                      </a:moveTo>
                      <a:cubicBezTo>
                        <a:pt x="1873" y="1585"/>
                        <a:pt x="865" y="2089"/>
                        <a:pt x="613" y="1657"/>
                      </a:cubicBezTo>
                      <a:cubicBezTo>
                        <a:pt x="505" y="1549"/>
                        <a:pt x="613" y="865"/>
                        <a:pt x="829" y="1"/>
                      </a:cubicBezTo>
                      <a:lnTo>
                        <a:pt x="1" y="3530"/>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7"/>
                <p:cNvSpPr/>
                <p:nvPr/>
              </p:nvSpPr>
              <p:spPr>
                <a:xfrm>
                  <a:off x="6729121" y="1732885"/>
                  <a:ext cx="23129" cy="21305"/>
                </a:xfrm>
                <a:custGeom>
                  <a:avLst/>
                  <a:gdLst/>
                  <a:ahLst/>
                  <a:cxnLst/>
                  <a:rect l="l" t="t" r="r" b="b"/>
                  <a:pathLst>
                    <a:path w="1369" h="1261" extrusionOk="0">
                      <a:moveTo>
                        <a:pt x="613" y="1"/>
                      </a:moveTo>
                      <a:cubicBezTo>
                        <a:pt x="973" y="1"/>
                        <a:pt x="1261" y="289"/>
                        <a:pt x="1333" y="649"/>
                      </a:cubicBezTo>
                      <a:cubicBezTo>
                        <a:pt x="1369" y="973"/>
                        <a:pt x="1117" y="1261"/>
                        <a:pt x="757" y="1261"/>
                      </a:cubicBezTo>
                      <a:cubicBezTo>
                        <a:pt x="397" y="1261"/>
                        <a:pt x="109" y="973"/>
                        <a:pt x="37" y="649"/>
                      </a:cubicBezTo>
                      <a:cubicBezTo>
                        <a:pt x="1" y="289"/>
                        <a:pt x="253"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7"/>
                <p:cNvSpPr/>
                <p:nvPr/>
              </p:nvSpPr>
              <p:spPr>
                <a:xfrm>
                  <a:off x="6772320" y="1845418"/>
                  <a:ext cx="23129" cy="21930"/>
                </a:xfrm>
                <a:custGeom>
                  <a:avLst/>
                  <a:gdLst/>
                  <a:ahLst/>
                  <a:cxnLst/>
                  <a:rect l="l" t="t" r="r" b="b"/>
                  <a:pathLst>
                    <a:path w="1369" h="1298" extrusionOk="0">
                      <a:moveTo>
                        <a:pt x="612" y="1"/>
                      </a:moveTo>
                      <a:cubicBezTo>
                        <a:pt x="972" y="37"/>
                        <a:pt x="1260" y="289"/>
                        <a:pt x="1296" y="649"/>
                      </a:cubicBezTo>
                      <a:cubicBezTo>
                        <a:pt x="1368" y="973"/>
                        <a:pt x="1080" y="1297"/>
                        <a:pt x="756" y="1297"/>
                      </a:cubicBezTo>
                      <a:cubicBezTo>
                        <a:pt x="396" y="1261"/>
                        <a:pt x="72" y="1009"/>
                        <a:pt x="36" y="649"/>
                      </a:cubicBezTo>
                      <a:cubicBezTo>
                        <a:pt x="0" y="325"/>
                        <a:pt x="252"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7"/>
                <p:cNvSpPr/>
                <p:nvPr/>
              </p:nvSpPr>
              <p:spPr>
                <a:xfrm>
                  <a:off x="6783875" y="2041916"/>
                  <a:ext cx="23129" cy="21913"/>
                </a:xfrm>
                <a:custGeom>
                  <a:avLst/>
                  <a:gdLst/>
                  <a:ahLst/>
                  <a:cxnLst/>
                  <a:rect l="l" t="t" r="r" b="b"/>
                  <a:pathLst>
                    <a:path w="1369" h="1297" extrusionOk="0">
                      <a:moveTo>
                        <a:pt x="612" y="1296"/>
                      </a:moveTo>
                      <a:cubicBezTo>
                        <a:pt x="972" y="1296"/>
                        <a:pt x="1260" y="1008"/>
                        <a:pt x="1296" y="648"/>
                      </a:cubicBezTo>
                      <a:cubicBezTo>
                        <a:pt x="1368" y="324"/>
                        <a:pt x="1080" y="0"/>
                        <a:pt x="756" y="36"/>
                      </a:cubicBezTo>
                      <a:cubicBezTo>
                        <a:pt x="396" y="36"/>
                        <a:pt x="72" y="288"/>
                        <a:pt x="36" y="648"/>
                      </a:cubicBezTo>
                      <a:cubicBezTo>
                        <a:pt x="0" y="1008"/>
                        <a:pt x="252" y="1296"/>
                        <a:pt x="612"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7"/>
                <p:cNvSpPr/>
                <p:nvPr/>
              </p:nvSpPr>
              <p:spPr>
                <a:xfrm>
                  <a:off x="6769262" y="2231708"/>
                  <a:ext cx="23146" cy="21913"/>
                </a:xfrm>
                <a:custGeom>
                  <a:avLst/>
                  <a:gdLst/>
                  <a:ahLst/>
                  <a:cxnLst/>
                  <a:rect l="l" t="t" r="r" b="b"/>
                  <a:pathLst>
                    <a:path w="1370" h="1297" extrusionOk="0">
                      <a:moveTo>
                        <a:pt x="613" y="1296"/>
                      </a:moveTo>
                      <a:cubicBezTo>
                        <a:pt x="973" y="1296"/>
                        <a:pt x="1297" y="1008"/>
                        <a:pt x="1333" y="648"/>
                      </a:cubicBezTo>
                      <a:cubicBezTo>
                        <a:pt x="1369" y="324"/>
                        <a:pt x="1117" y="0"/>
                        <a:pt x="757" y="36"/>
                      </a:cubicBezTo>
                      <a:cubicBezTo>
                        <a:pt x="397" y="36"/>
                        <a:pt x="109" y="288"/>
                        <a:pt x="73" y="648"/>
                      </a:cubicBezTo>
                      <a:cubicBezTo>
                        <a:pt x="1" y="1008"/>
                        <a:pt x="289" y="1296"/>
                        <a:pt x="613"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7"/>
                <p:cNvSpPr/>
                <p:nvPr/>
              </p:nvSpPr>
              <p:spPr>
                <a:xfrm>
                  <a:off x="6621426" y="137281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7"/>
                <p:cNvSpPr/>
                <p:nvPr/>
              </p:nvSpPr>
              <p:spPr>
                <a:xfrm>
                  <a:off x="6719667" y="137277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7"/>
                <p:cNvSpPr/>
                <p:nvPr/>
              </p:nvSpPr>
              <p:spPr>
                <a:xfrm>
                  <a:off x="6720946"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7"/>
                <p:cNvSpPr/>
                <p:nvPr/>
              </p:nvSpPr>
              <p:spPr>
                <a:xfrm>
                  <a:off x="6591847"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7"/>
                <p:cNvSpPr/>
                <p:nvPr/>
              </p:nvSpPr>
              <p:spPr>
                <a:xfrm>
                  <a:off x="6648989" y="145538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7"/>
                <p:cNvSpPr/>
                <p:nvPr/>
              </p:nvSpPr>
              <p:spPr>
                <a:xfrm>
                  <a:off x="6667352" y="138553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7"/>
                <p:cNvSpPr/>
                <p:nvPr/>
              </p:nvSpPr>
              <p:spPr>
                <a:xfrm>
                  <a:off x="6553919" y="133610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7"/>
                <p:cNvSpPr/>
                <p:nvPr/>
              </p:nvSpPr>
              <p:spPr>
                <a:xfrm>
                  <a:off x="6836057" y="3136476"/>
                  <a:ext cx="84841" cy="32538"/>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7"/>
                <p:cNvSpPr/>
                <p:nvPr/>
              </p:nvSpPr>
              <p:spPr>
                <a:xfrm rot="439363">
                  <a:off x="6572352" y="31364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7"/>
                <p:cNvSpPr/>
                <p:nvPr/>
              </p:nvSpPr>
              <p:spPr>
                <a:xfrm rot="-626035">
                  <a:off x="6689062" y="1954672"/>
                  <a:ext cx="172932" cy="32541"/>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1" name="Google Shape;5511;p77"/>
                <p:cNvGrpSpPr/>
                <p:nvPr/>
              </p:nvGrpSpPr>
              <p:grpSpPr>
                <a:xfrm rot="6429777" flipH="1">
                  <a:off x="7046530" y="1926569"/>
                  <a:ext cx="45923" cy="19885"/>
                  <a:chOff x="284000" y="2200125"/>
                  <a:chExt cx="36675" cy="15875"/>
                </a:xfrm>
              </p:grpSpPr>
              <p:sp>
                <p:nvSpPr>
                  <p:cNvPr id="5512" name="Google Shape;5512;p7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77"/>
                <p:cNvGrpSpPr/>
                <p:nvPr/>
              </p:nvGrpSpPr>
              <p:grpSpPr>
                <a:xfrm rot="-4370230">
                  <a:off x="6266131" y="1804291"/>
                  <a:ext cx="51665" cy="22375"/>
                  <a:chOff x="284000" y="2200125"/>
                  <a:chExt cx="36675" cy="15875"/>
                </a:xfrm>
              </p:grpSpPr>
              <p:sp>
                <p:nvSpPr>
                  <p:cNvPr id="5515" name="Google Shape;5515;p7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77"/>
                <p:cNvGrpSpPr/>
                <p:nvPr/>
              </p:nvGrpSpPr>
              <p:grpSpPr>
                <a:xfrm>
                  <a:off x="7287449" y="1147553"/>
                  <a:ext cx="107298" cy="673531"/>
                  <a:chOff x="7717000" y="788804"/>
                  <a:chExt cx="148550" cy="912396"/>
                </a:xfrm>
              </p:grpSpPr>
              <p:sp>
                <p:nvSpPr>
                  <p:cNvPr id="5518" name="Google Shape;5518;p77"/>
                  <p:cNvSpPr/>
                  <p:nvPr/>
                </p:nvSpPr>
                <p:spPr>
                  <a:xfrm>
                    <a:off x="7722400" y="1425725"/>
                    <a:ext cx="141350" cy="275475"/>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7"/>
                  <p:cNvSpPr/>
                  <p:nvPr/>
                </p:nvSpPr>
                <p:spPr>
                  <a:xfrm>
                    <a:off x="7735900" y="788804"/>
                    <a:ext cx="41450" cy="82825"/>
                  </a:xfrm>
                  <a:custGeom>
                    <a:avLst/>
                    <a:gdLst/>
                    <a:ahLst/>
                    <a:cxnLst/>
                    <a:rect l="l" t="t" r="r" b="b"/>
                    <a:pathLst>
                      <a:path w="1658" h="3313" extrusionOk="0">
                        <a:moveTo>
                          <a:pt x="469" y="0"/>
                        </a:moveTo>
                        <a:cubicBezTo>
                          <a:pt x="217" y="0"/>
                          <a:pt x="1" y="216"/>
                          <a:pt x="1" y="432"/>
                        </a:cubicBezTo>
                        <a:lnTo>
                          <a:pt x="37" y="2881"/>
                        </a:lnTo>
                        <a:cubicBezTo>
                          <a:pt x="37" y="3097"/>
                          <a:pt x="217" y="3313"/>
                          <a:pt x="469" y="3313"/>
                        </a:cubicBezTo>
                        <a:lnTo>
                          <a:pt x="1189" y="3313"/>
                        </a:lnTo>
                        <a:cubicBezTo>
                          <a:pt x="1441" y="3313"/>
                          <a:pt x="1657" y="3097"/>
                          <a:pt x="1657" y="2845"/>
                        </a:cubicBezTo>
                        <a:lnTo>
                          <a:pt x="1621" y="432"/>
                        </a:lnTo>
                        <a:cubicBezTo>
                          <a:pt x="1621" y="180"/>
                          <a:pt x="144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7"/>
                  <p:cNvSpPr/>
                  <p:nvPr/>
                </p:nvSpPr>
                <p:spPr>
                  <a:xfrm>
                    <a:off x="7736814" y="871630"/>
                    <a:ext cx="41425" cy="824184"/>
                  </a:xfrm>
                  <a:custGeom>
                    <a:avLst/>
                    <a:gdLst/>
                    <a:ahLst/>
                    <a:cxnLst/>
                    <a:rect l="l" t="t" r="r" b="b"/>
                    <a:pathLst>
                      <a:path w="1658" h="16348" extrusionOk="0">
                        <a:moveTo>
                          <a:pt x="1225" y="16348"/>
                        </a:moveTo>
                        <a:lnTo>
                          <a:pt x="505" y="16348"/>
                        </a:lnTo>
                        <a:cubicBezTo>
                          <a:pt x="253" y="16348"/>
                          <a:pt x="73" y="16132"/>
                          <a:pt x="73" y="15880"/>
                        </a:cubicBezTo>
                        <a:lnTo>
                          <a:pt x="1" y="433"/>
                        </a:lnTo>
                        <a:cubicBezTo>
                          <a:pt x="1" y="181"/>
                          <a:pt x="181" y="1"/>
                          <a:pt x="433" y="1"/>
                        </a:cubicBezTo>
                        <a:lnTo>
                          <a:pt x="1153" y="1"/>
                        </a:lnTo>
                        <a:cubicBezTo>
                          <a:pt x="1405" y="1"/>
                          <a:pt x="1621" y="181"/>
                          <a:pt x="1621" y="433"/>
                        </a:cubicBezTo>
                        <a:lnTo>
                          <a:pt x="1657" y="15880"/>
                        </a:lnTo>
                        <a:cubicBezTo>
                          <a:pt x="1657" y="16132"/>
                          <a:pt x="1477" y="16312"/>
                          <a:pt x="1225" y="16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7"/>
                  <p:cNvSpPr/>
                  <p:nvPr/>
                </p:nvSpPr>
                <p:spPr>
                  <a:xfrm>
                    <a:off x="7717000" y="1379825"/>
                    <a:ext cx="148550" cy="25567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22" name="Google Shape;5522;p77"/>
              <p:cNvSpPr/>
              <p:nvPr/>
            </p:nvSpPr>
            <p:spPr>
              <a:xfrm rot="514881">
                <a:off x="5990569" y="2517899"/>
                <a:ext cx="161340" cy="62598"/>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7"/>
              <p:cNvSpPr/>
              <p:nvPr/>
            </p:nvSpPr>
            <p:spPr>
              <a:xfrm rot="2699792">
                <a:off x="6422756" y="2523097"/>
                <a:ext cx="87009" cy="52180"/>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4" name="Google Shape;5524;p77"/>
            <p:cNvSpPr/>
            <p:nvPr/>
          </p:nvSpPr>
          <p:spPr>
            <a:xfrm rot="10562100">
              <a:off x="6658205" y="3107372"/>
              <a:ext cx="498124" cy="43896"/>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5" name="Google Shape;5525;p77"/>
          <p:cNvSpPr txBox="1">
            <a:spLocks noGrp="1"/>
          </p:cNvSpPr>
          <p:nvPr>
            <p:ph type="title"/>
          </p:nvPr>
        </p:nvSpPr>
        <p:spPr>
          <a:xfrm>
            <a:off x="1660963" y="2188413"/>
            <a:ext cx="23901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Workshop</a:t>
            </a:r>
            <a:endParaRPr/>
          </a:p>
        </p:txBody>
      </p:sp>
      <p:sp>
        <p:nvSpPr>
          <p:cNvPr id="5526" name="Google Shape;5526;p77"/>
          <p:cNvSpPr txBox="1">
            <a:spLocks noGrp="1"/>
          </p:cNvSpPr>
          <p:nvPr>
            <p:ph type="title" idx="2"/>
          </p:nvPr>
        </p:nvSpPr>
        <p:spPr>
          <a:xfrm>
            <a:off x="1431263" y="1185150"/>
            <a:ext cx="2849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527" name="Google Shape;5527;p77"/>
          <p:cNvSpPr txBox="1">
            <a:spLocks noGrp="1"/>
          </p:cNvSpPr>
          <p:nvPr>
            <p:ph type="subTitle" idx="1"/>
          </p:nvPr>
        </p:nvSpPr>
        <p:spPr>
          <a:xfrm>
            <a:off x="1431325" y="3380888"/>
            <a:ext cx="2849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5528" name="Google Shape;5528;p7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2" name="Google Shape;5532;p77"/>
          <p:cNvGrpSpPr/>
          <p:nvPr/>
        </p:nvGrpSpPr>
        <p:grpSpPr>
          <a:xfrm>
            <a:off x="-516392" y="3225722"/>
            <a:ext cx="1694780" cy="1702546"/>
            <a:chOff x="2324025" y="922550"/>
            <a:chExt cx="2073125" cy="2082625"/>
          </a:xfrm>
        </p:grpSpPr>
        <p:sp>
          <p:nvSpPr>
            <p:cNvPr id="5533" name="Google Shape;5533;p77"/>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7"/>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7"/>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7"/>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7"/>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7"/>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7"/>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7"/>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7"/>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7"/>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7"/>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7"/>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7"/>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7"/>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7"/>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7"/>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7"/>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7"/>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7"/>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7"/>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7"/>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7"/>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7"/>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7"/>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7"/>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7"/>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526"/>
                                        </p:tgtEl>
                                        <p:attrNameLst>
                                          <p:attrName>style.visibility</p:attrName>
                                        </p:attrNameLst>
                                      </p:cBhvr>
                                      <p:to>
                                        <p:strVal val="visible"/>
                                      </p:to>
                                    </p:set>
                                    <p:animEffect transition="in" filter="fade">
                                      <p:cBhvr>
                                        <p:cTn id="7" dur="1000"/>
                                        <p:tgtEl>
                                          <p:spTgt spid="552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5525"/>
                                        </p:tgtEl>
                                        <p:attrNameLst>
                                          <p:attrName>style.visibility</p:attrName>
                                        </p:attrNameLst>
                                      </p:cBhvr>
                                      <p:to>
                                        <p:strVal val="visible"/>
                                      </p:to>
                                    </p:set>
                                    <p:animEffect transition="in" filter="fade">
                                      <p:cBhvr>
                                        <p:cTn id="11" dur="1000"/>
                                        <p:tgtEl>
                                          <p:spTgt spid="5525"/>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532"/>
                                        </p:tgtEl>
                                        <p:attrNameLst>
                                          <p:attrName>style.visibility</p:attrName>
                                        </p:attrNameLst>
                                      </p:cBhvr>
                                      <p:to>
                                        <p:strVal val="visible"/>
                                      </p:to>
                                    </p:set>
                                    <p:animEffect transition="in" filter="fade">
                                      <p:cBhvr>
                                        <p:cTn id="15" dur="1000"/>
                                        <p:tgtEl>
                                          <p:spTgt spid="5532"/>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5461"/>
                                        </p:tgtEl>
                                        <p:attrNameLst>
                                          <p:attrName>style.visibility</p:attrName>
                                        </p:attrNameLst>
                                      </p:cBhvr>
                                      <p:to>
                                        <p:strVal val="visible"/>
                                      </p:to>
                                    </p:set>
                                    <p:animEffect transition="in" filter="fade">
                                      <p:cBhvr>
                                        <p:cTn id="19" dur="1000"/>
                                        <p:tgtEl>
                                          <p:spTgt spid="54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63"/>
        <p:cNvGrpSpPr/>
        <p:nvPr/>
      </p:nvGrpSpPr>
      <p:grpSpPr>
        <a:xfrm>
          <a:off x="0" y="0"/>
          <a:ext cx="0" cy="0"/>
          <a:chOff x="0" y="0"/>
          <a:chExt cx="0" cy="0"/>
        </a:xfrm>
      </p:grpSpPr>
      <p:grpSp>
        <p:nvGrpSpPr>
          <p:cNvPr id="5564" name="Google Shape;5564;p78"/>
          <p:cNvGrpSpPr/>
          <p:nvPr/>
        </p:nvGrpSpPr>
        <p:grpSpPr>
          <a:xfrm>
            <a:off x="5401450" y="1231997"/>
            <a:ext cx="1995950" cy="1275996"/>
            <a:chOff x="5292148" y="1439147"/>
            <a:chExt cx="1995950" cy="1275996"/>
          </a:xfrm>
        </p:grpSpPr>
        <p:grpSp>
          <p:nvGrpSpPr>
            <p:cNvPr id="5565" name="Google Shape;5565;p78"/>
            <p:cNvGrpSpPr/>
            <p:nvPr/>
          </p:nvGrpSpPr>
          <p:grpSpPr>
            <a:xfrm>
              <a:off x="5292148" y="1439147"/>
              <a:ext cx="1995950" cy="1275996"/>
              <a:chOff x="2413900" y="1707875"/>
              <a:chExt cx="835650" cy="534225"/>
            </a:xfrm>
          </p:grpSpPr>
          <p:sp>
            <p:nvSpPr>
              <p:cNvPr id="5566" name="Google Shape;5566;p78"/>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8"/>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8"/>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8"/>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8"/>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8"/>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8"/>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573" name="Google Shape;5573;p78"/>
            <p:cNvSpPr/>
            <p:nvPr/>
          </p:nvSpPr>
          <p:spPr>
            <a:xfrm>
              <a:off x="5500557"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78"/>
          <p:cNvGrpSpPr/>
          <p:nvPr/>
        </p:nvGrpSpPr>
        <p:grpSpPr>
          <a:xfrm>
            <a:off x="1746575" y="1232083"/>
            <a:ext cx="1995950" cy="1275996"/>
            <a:chOff x="1637372" y="1439233"/>
            <a:chExt cx="1995950" cy="1275996"/>
          </a:xfrm>
        </p:grpSpPr>
        <p:grpSp>
          <p:nvGrpSpPr>
            <p:cNvPr id="5575" name="Google Shape;5575;p78"/>
            <p:cNvGrpSpPr/>
            <p:nvPr/>
          </p:nvGrpSpPr>
          <p:grpSpPr>
            <a:xfrm>
              <a:off x="1637372" y="1439233"/>
              <a:ext cx="1995950" cy="1275996"/>
              <a:chOff x="2413900" y="1707875"/>
              <a:chExt cx="835650" cy="534225"/>
            </a:xfrm>
          </p:grpSpPr>
          <p:sp>
            <p:nvSpPr>
              <p:cNvPr id="5576" name="Google Shape;5576;p78"/>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8"/>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8"/>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8"/>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8"/>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8"/>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8"/>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583" name="Google Shape;5583;p78"/>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4" name="Google Shape;5584;p78"/>
          <p:cNvSpPr/>
          <p:nvPr/>
        </p:nvSpPr>
        <p:spPr>
          <a:xfrm>
            <a:off x="1290750" y="2687225"/>
            <a:ext cx="29076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8"/>
          <p:cNvSpPr/>
          <p:nvPr/>
        </p:nvSpPr>
        <p:spPr>
          <a:xfrm>
            <a:off x="4945625" y="2687225"/>
            <a:ext cx="29076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8"/>
          <p:cNvSpPr txBox="1">
            <a:spLocks noGrp="1"/>
          </p:cNvSpPr>
          <p:nvPr>
            <p:ph type="subTitle" idx="3"/>
          </p:nvPr>
        </p:nvSpPr>
        <p:spPr>
          <a:xfrm>
            <a:off x="1360200" y="3143800"/>
            <a:ext cx="2768700" cy="9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5587" name="Google Shape;5587;p78"/>
          <p:cNvSpPr txBox="1">
            <a:spLocks noGrp="1"/>
          </p:cNvSpPr>
          <p:nvPr>
            <p:ph type="subTitle" idx="1"/>
          </p:nvPr>
        </p:nvSpPr>
        <p:spPr>
          <a:xfrm>
            <a:off x="1360200" y="2765225"/>
            <a:ext cx="2768700" cy="25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Concept 1</a:t>
            </a:r>
            <a:endParaRPr/>
          </a:p>
        </p:txBody>
      </p:sp>
      <p:sp>
        <p:nvSpPr>
          <p:cNvPr id="5588" name="Google Shape;5588;p78"/>
          <p:cNvSpPr txBox="1">
            <a:spLocks noGrp="1"/>
          </p:cNvSpPr>
          <p:nvPr>
            <p:ph type="subTitle" idx="2"/>
          </p:nvPr>
        </p:nvSpPr>
        <p:spPr>
          <a:xfrm>
            <a:off x="5015075" y="2765225"/>
            <a:ext cx="2768700" cy="25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Concept 2</a:t>
            </a:r>
            <a:endParaRPr/>
          </a:p>
        </p:txBody>
      </p:sp>
      <p:sp>
        <p:nvSpPr>
          <p:cNvPr id="5589" name="Google Shape;5589;p78"/>
          <p:cNvSpPr txBox="1">
            <a:spLocks noGrp="1"/>
          </p:cNvSpPr>
          <p:nvPr>
            <p:ph type="subTitle" idx="4"/>
          </p:nvPr>
        </p:nvSpPr>
        <p:spPr>
          <a:xfrm>
            <a:off x="5015075" y="3143800"/>
            <a:ext cx="2768700" cy="9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grpSp>
        <p:nvGrpSpPr>
          <p:cNvPr id="5590" name="Google Shape;5590;p78"/>
          <p:cNvGrpSpPr/>
          <p:nvPr/>
        </p:nvGrpSpPr>
        <p:grpSpPr>
          <a:xfrm>
            <a:off x="6117802" y="1494636"/>
            <a:ext cx="563245" cy="670854"/>
            <a:chOff x="3082075" y="2871805"/>
            <a:chExt cx="318884" cy="379807"/>
          </a:xfrm>
        </p:grpSpPr>
        <p:sp>
          <p:nvSpPr>
            <p:cNvPr id="5591" name="Google Shape;5591;p78"/>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8"/>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8"/>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8"/>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8"/>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8"/>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8"/>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8"/>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8"/>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8"/>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8"/>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8"/>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8"/>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8"/>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8"/>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8"/>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8"/>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8"/>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8"/>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8"/>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78"/>
          <p:cNvGrpSpPr/>
          <p:nvPr/>
        </p:nvGrpSpPr>
        <p:grpSpPr>
          <a:xfrm>
            <a:off x="2406962" y="1494663"/>
            <a:ext cx="675177" cy="670838"/>
            <a:chOff x="3514900" y="1489020"/>
            <a:chExt cx="354145" cy="351869"/>
          </a:xfrm>
        </p:grpSpPr>
        <p:sp>
          <p:nvSpPr>
            <p:cNvPr id="5612" name="Google Shape;5612;p78"/>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8"/>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8"/>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8"/>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8"/>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8"/>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8"/>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8"/>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8"/>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8"/>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8"/>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8"/>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8"/>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8"/>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8"/>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8"/>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8"/>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8"/>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8"/>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8"/>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8"/>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8"/>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4" name="Google Shape;5634;p7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Workshop description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642"/>
        <p:cNvGrpSpPr/>
        <p:nvPr/>
      </p:nvGrpSpPr>
      <p:grpSpPr>
        <a:xfrm>
          <a:off x="0" y="0"/>
          <a:ext cx="0" cy="0"/>
          <a:chOff x="0" y="0"/>
          <a:chExt cx="0" cy="0"/>
        </a:xfrm>
      </p:grpSpPr>
      <p:grpSp>
        <p:nvGrpSpPr>
          <p:cNvPr id="5643" name="Google Shape;5643;p79"/>
          <p:cNvGrpSpPr/>
          <p:nvPr/>
        </p:nvGrpSpPr>
        <p:grpSpPr>
          <a:xfrm>
            <a:off x="767866" y="1296401"/>
            <a:ext cx="2240818" cy="1345336"/>
            <a:chOff x="743953" y="1296401"/>
            <a:chExt cx="2240818" cy="1345336"/>
          </a:xfrm>
        </p:grpSpPr>
        <p:sp>
          <p:nvSpPr>
            <p:cNvPr id="5644" name="Google Shape;5644;p79"/>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5" name="Google Shape;5645;p79"/>
            <p:cNvGrpSpPr/>
            <p:nvPr/>
          </p:nvGrpSpPr>
          <p:grpSpPr>
            <a:xfrm>
              <a:off x="743953" y="1296401"/>
              <a:ext cx="2240772" cy="1306811"/>
              <a:chOff x="743953" y="1296401"/>
              <a:chExt cx="2240772" cy="1306811"/>
            </a:xfrm>
          </p:grpSpPr>
          <p:grpSp>
            <p:nvGrpSpPr>
              <p:cNvPr id="5646" name="Google Shape;5646;p79"/>
              <p:cNvGrpSpPr/>
              <p:nvPr/>
            </p:nvGrpSpPr>
            <p:grpSpPr>
              <a:xfrm>
                <a:off x="743953" y="1296401"/>
                <a:ext cx="2240772" cy="1306811"/>
                <a:chOff x="743878" y="1560076"/>
                <a:chExt cx="2240772" cy="1306811"/>
              </a:xfrm>
            </p:grpSpPr>
            <p:grpSp>
              <p:nvGrpSpPr>
                <p:cNvPr id="5647" name="Google Shape;5647;p79"/>
                <p:cNvGrpSpPr/>
                <p:nvPr/>
              </p:nvGrpSpPr>
              <p:grpSpPr>
                <a:xfrm>
                  <a:off x="743878" y="1590850"/>
                  <a:ext cx="2240772" cy="1276037"/>
                  <a:chOff x="743878" y="1590850"/>
                  <a:chExt cx="2240772" cy="1276037"/>
                </a:xfrm>
              </p:grpSpPr>
              <p:sp>
                <p:nvSpPr>
                  <p:cNvPr id="5648" name="Google Shape;5648;p79"/>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9"/>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0" name="Google Shape;5650;p79"/>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1" name="Google Shape;5651;p79"/>
              <p:cNvSpPr/>
              <p:nvPr/>
            </p:nvSpPr>
            <p:spPr>
              <a:xfrm>
                <a:off x="1105069"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2" name="Google Shape;5652;p79"/>
          <p:cNvGrpSpPr/>
          <p:nvPr/>
        </p:nvGrpSpPr>
        <p:grpSpPr>
          <a:xfrm>
            <a:off x="3431428" y="1296200"/>
            <a:ext cx="2281144" cy="1345661"/>
            <a:chOff x="3426978" y="1296200"/>
            <a:chExt cx="2281144" cy="1345661"/>
          </a:xfrm>
        </p:grpSpPr>
        <p:sp>
          <p:nvSpPr>
            <p:cNvPr id="5653" name="Google Shape;5653;p79"/>
            <p:cNvSpPr/>
            <p:nvPr/>
          </p:nvSpPr>
          <p:spPr>
            <a:xfrm>
              <a:off x="3475500" y="2528463"/>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4" name="Google Shape;5654;p79"/>
            <p:cNvGrpSpPr/>
            <p:nvPr/>
          </p:nvGrpSpPr>
          <p:grpSpPr>
            <a:xfrm>
              <a:off x="3426978" y="1296200"/>
              <a:ext cx="2281144" cy="1260675"/>
              <a:chOff x="3426978" y="1296200"/>
              <a:chExt cx="2281144" cy="1260675"/>
            </a:xfrm>
          </p:grpSpPr>
          <p:grpSp>
            <p:nvGrpSpPr>
              <p:cNvPr id="5655" name="Google Shape;5655;p79"/>
              <p:cNvGrpSpPr/>
              <p:nvPr/>
            </p:nvGrpSpPr>
            <p:grpSpPr>
              <a:xfrm>
                <a:off x="3426978" y="1296200"/>
                <a:ext cx="2281144" cy="1260675"/>
                <a:chOff x="3426903" y="1559875"/>
                <a:chExt cx="2281144" cy="1260675"/>
              </a:xfrm>
            </p:grpSpPr>
            <p:sp>
              <p:nvSpPr>
                <p:cNvPr id="5656" name="Google Shape;5656;p79"/>
                <p:cNvSpPr/>
                <p:nvPr/>
              </p:nvSpPr>
              <p:spPr>
                <a:xfrm>
                  <a:off x="3475500" y="1590850"/>
                  <a:ext cx="21930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rot="-8108792">
                  <a:off x="5481031" y="1643386"/>
                  <a:ext cx="248832"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rot="8090150">
                  <a:off x="3408551" y="1632661"/>
                  <a:ext cx="222103"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9" name="Google Shape;5659;p79"/>
              <p:cNvSpPr/>
              <p:nvPr/>
            </p:nvSpPr>
            <p:spPr>
              <a:xfrm>
                <a:off x="3782532"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60" name="Google Shape;5660;p79"/>
          <p:cNvGrpSpPr/>
          <p:nvPr/>
        </p:nvGrpSpPr>
        <p:grpSpPr>
          <a:xfrm>
            <a:off x="6107163" y="1274274"/>
            <a:ext cx="2297425" cy="1367612"/>
            <a:chOff x="6114449" y="1274274"/>
            <a:chExt cx="2297425" cy="1367612"/>
          </a:xfrm>
        </p:grpSpPr>
        <p:sp>
          <p:nvSpPr>
            <p:cNvPr id="5661" name="Google Shape;5661;p79"/>
            <p:cNvSpPr/>
            <p:nvPr/>
          </p:nvSpPr>
          <p:spPr>
            <a:xfrm>
              <a:off x="6159212" y="252848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2" name="Google Shape;5662;p79"/>
            <p:cNvGrpSpPr/>
            <p:nvPr/>
          </p:nvGrpSpPr>
          <p:grpSpPr>
            <a:xfrm>
              <a:off x="6114449" y="1274274"/>
              <a:ext cx="2297425" cy="1321601"/>
              <a:chOff x="6114449" y="1274274"/>
              <a:chExt cx="2297425" cy="1321601"/>
            </a:xfrm>
          </p:grpSpPr>
          <p:grpSp>
            <p:nvGrpSpPr>
              <p:cNvPr id="5663" name="Google Shape;5663;p79"/>
              <p:cNvGrpSpPr/>
              <p:nvPr/>
            </p:nvGrpSpPr>
            <p:grpSpPr>
              <a:xfrm>
                <a:off x="6114449" y="1274274"/>
                <a:ext cx="2297425" cy="1321601"/>
                <a:chOff x="6114374" y="1537949"/>
                <a:chExt cx="2297425" cy="1321601"/>
              </a:xfrm>
            </p:grpSpPr>
            <p:sp>
              <p:nvSpPr>
                <p:cNvPr id="5664" name="Google Shape;5664;p79"/>
                <p:cNvSpPr/>
                <p:nvPr/>
              </p:nvSpPr>
              <p:spPr>
                <a:xfrm>
                  <a:off x="6159200" y="1590850"/>
                  <a:ext cx="21930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rot="2687149">
                  <a:off x="8203357" y="1611935"/>
                  <a:ext cx="226983"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rot="2686249">
                  <a:off x="6098007" y="2750085"/>
                  <a:ext cx="212134"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7" name="Google Shape;5667;p79"/>
              <p:cNvSpPr/>
              <p:nvPr/>
            </p:nvSpPr>
            <p:spPr>
              <a:xfrm>
                <a:off x="6460007"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68" name="Google Shape;5668;p79"/>
          <p:cNvSpPr/>
          <p:nvPr/>
        </p:nvSpPr>
        <p:spPr>
          <a:xfrm>
            <a:off x="791775" y="28532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3475500" y="28532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6159375" y="28532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txBox="1">
            <a:spLocks noGrp="1"/>
          </p:cNvSpPr>
          <p:nvPr>
            <p:ph type="subTitle" idx="1"/>
          </p:nvPr>
        </p:nvSpPr>
        <p:spPr>
          <a:xfrm>
            <a:off x="982125" y="2934250"/>
            <a:ext cx="1812300" cy="24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5672" name="Google Shape;5672;p79"/>
          <p:cNvSpPr txBox="1">
            <a:spLocks noGrp="1"/>
          </p:cNvSpPr>
          <p:nvPr>
            <p:ph type="subTitle" idx="5"/>
          </p:nvPr>
        </p:nvSpPr>
        <p:spPr>
          <a:xfrm>
            <a:off x="3665925" y="2934250"/>
            <a:ext cx="1812300" cy="24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673" name="Google Shape;5673;p79"/>
          <p:cNvSpPr txBox="1">
            <a:spLocks noGrp="1"/>
          </p:cNvSpPr>
          <p:nvPr>
            <p:ph type="subTitle" idx="6"/>
          </p:nvPr>
        </p:nvSpPr>
        <p:spPr>
          <a:xfrm>
            <a:off x="6349725" y="2934250"/>
            <a:ext cx="1812300" cy="24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674" name="Google Shape;5674;p79"/>
          <p:cNvSpPr txBox="1">
            <a:spLocks noGrp="1"/>
          </p:cNvSpPr>
          <p:nvPr>
            <p:ph type="subTitle" idx="2"/>
          </p:nvPr>
        </p:nvSpPr>
        <p:spPr>
          <a:xfrm>
            <a:off x="720075" y="3380678"/>
            <a:ext cx="2336400" cy="61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 and the smallest one in the Solar System</a:t>
            </a:r>
            <a:endParaRPr/>
          </a:p>
        </p:txBody>
      </p:sp>
      <p:sp>
        <p:nvSpPr>
          <p:cNvPr id="5675" name="Google Shape;5675;p79"/>
          <p:cNvSpPr txBox="1">
            <a:spLocks noGrp="1"/>
          </p:cNvSpPr>
          <p:nvPr>
            <p:ph type="subTitle" idx="3"/>
          </p:nvPr>
        </p:nvSpPr>
        <p:spPr>
          <a:xfrm>
            <a:off x="3403800" y="3380678"/>
            <a:ext cx="2336400" cy="61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676" name="Google Shape;5676;p79"/>
          <p:cNvSpPr txBox="1">
            <a:spLocks noGrp="1"/>
          </p:cNvSpPr>
          <p:nvPr>
            <p:ph type="subTitle" idx="4"/>
          </p:nvPr>
        </p:nvSpPr>
        <p:spPr>
          <a:xfrm>
            <a:off x="6087675" y="3380678"/>
            <a:ext cx="2336400" cy="61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5677" name="Google Shape;5677;p79"/>
          <p:cNvGrpSpPr/>
          <p:nvPr/>
        </p:nvGrpSpPr>
        <p:grpSpPr>
          <a:xfrm>
            <a:off x="1630225" y="1579618"/>
            <a:ext cx="516099" cy="737195"/>
            <a:chOff x="1341612" y="3340055"/>
            <a:chExt cx="259399" cy="370524"/>
          </a:xfrm>
        </p:grpSpPr>
        <p:sp>
          <p:nvSpPr>
            <p:cNvPr id="5678" name="Google Shape;5678;p79"/>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9"/>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9"/>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9"/>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9"/>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9"/>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9"/>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9"/>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9"/>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9"/>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9"/>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79"/>
          <p:cNvGrpSpPr/>
          <p:nvPr/>
        </p:nvGrpSpPr>
        <p:grpSpPr>
          <a:xfrm>
            <a:off x="6885004" y="1579900"/>
            <a:ext cx="741741" cy="737213"/>
            <a:chOff x="3954343" y="2899354"/>
            <a:chExt cx="345655" cy="343529"/>
          </a:xfrm>
        </p:grpSpPr>
        <p:sp>
          <p:nvSpPr>
            <p:cNvPr id="5697" name="Google Shape;5697;p79"/>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9"/>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9"/>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9"/>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9"/>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9"/>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9"/>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9"/>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79"/>
          <p:cNvGrpSpPr/>
          <p:nvPr/>
        </p:nvGrpSpPr>
        <p:grpSpPr>
          <a:xfrm>
            <a:off x="4239722" y="1579874"/>
            <a:ext cx="664556" cy="737212"/>
            <a:chOff x="2191541" y="2408601"/>
            <a:chExt cx="308823" cy="342571"/>
          </a:xfrm>
        </p:grpSpPr>
        <p:sp>
          <p:nvSpPr>
            <p:cNvPr id="5710" name="Google Shape;5710;p79"/>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9"/>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9"/>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9"/>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9"/>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9"/>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9"/>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9"/>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9"/>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3" name="Google Shape;5723;p7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is this topic about?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31"/>
        <p:cNvGrpSpPr/>
        <p:nvPr/>
      </p:nvGrpSpPr>
      <p:grpSpPr>
        <a:xfrm>
          <a:off x="0" y="0"/>
          <a:ext cx="0" cy="0"/>
          <a:chOff x="0" y="0"/>
          <a:chExt cx="0" cy="0"/>
        </a:xfrm>
      </p:grpSpPr>
      <p:sp>
        <p:nvSpPr>
          <p:cNvPr id="5732" name="Google Shape;5732;p80"/>
          <p:cNvSpPr/>
          <p:nvPr/>
        </p:nvSpPr>
        <p:spPr>
          <a:xfrm>
            <a:off x="1795212" y="17228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0"/>
          <p:cNvSpPr/>
          <p:nvPr/>
        </p:nvSpPr>
        <p:spPr>
          <a:xfrm>
            <a:off x="5155788" y="17228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0"/>
          <p:cNvSpPr/>
          <p:nvPr/>
        </p:nvSpPr>
        <p:spPr>
          <a:xfrm>
            <a:off x="1795212" y="33943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0"/>
          <p:cNvSpPr/>
          <p:nvPr/>
        </p:nvSpPr>
        <p:spPr>
          <a:xfrm>
            <a:off x="5155788" y="33943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0"/>
          <p:cNvSpPr txBox="1">
            <a:spLocks noGrp="1"/>
          </p:cNvSpPr>
          <p:nvPr>
            <p:ph type="subTitle" idx="1"/>
          </p:nvPr>
        </p:nvSpPr>
        <p:spPr>
          <a:xfrm>
            <a:off x="1926306" y="177057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737" name="Google Shape;5737;p80"/>
          <p:cNvSpPr txBox="1">
            <a:spLocks noGrp="1"/>
          </p:cNvSpPr>
          <p:nvPr>
            <p:ph type="subTitle" idx="2"/>
          </p:nvPr>
        </p:nvSpPr>
        <p:spPr>
          <a:xfrm>
            <a:off x="1795212" y="2131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5738" name="Google Shape;5738;p80"/>
          <p:cNvSpPr txBox="1">
            <a:spLocks noGrp="1"/>
          </p:cNvSpPr>
          <p:nvPr>
            <p:ph type="subTitle" idx="3"/>
          </p:nvPr>
        </p:nvSpPr>
        <p:spPr>
          <a:xfrm>
            <a:off x="5155788" y="2131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biggest planet in the Solar System</a:t>
            </a:r>
            <a:endParaRPr/>
          </a:p>
        </p:txBody>
      </p:sp>
      <p:sp>
        <p:nvSpPr>
          <p:cNvPr id="5739" name="Google Shape;5739;p80"/>
          <p:cNvSpPr txBox="1">
            <a:spLocks noGrp="1"/>
          </p:cNvSpPr>
          <p:nvPr>
            <p:ph type="subTitle" idx="4"/>
          </p:nvPr>
        </p:nvSpPr>
        <p:spPr>
          <a:xfrm>
            <a:off x="1795212" y="38033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
        <p:nvSpPr>
          <p:cNvPr id="5740" name="Google Shape;5740;p80"/>
          <p:cNvSpPr txBox="1">
            <a:spLocks noGrp="1"/>
          </p:cNvSpPr>
          <p:nvPr>
            <p:ph type="subTitle" idx="5"/>
          </p:nvPr>
        </p:nvSpPr>
        <p:spPr>
          <a:xfrm>
            <a:off x="5155788" y="38033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and has several rings</a:t>
            </a:r>
            <a:endParaRPr/>
          </a:p>
        </p:txBody>
      </p:sp>
      <p:sp>
        <p:nvSpPr>
          <p:cNvPr id="5741" name="Google Shape;5741;p80"/>
          <p:cNvSpPr txBox="1">
            <a:spLocks noGrp="1"/>
          </p:cNvSpPr>
          <p:nvPr>
            <p:ph type="subTitle" idx="6"/>
          </p:nvPr>
        </p:nvSpPr>
        <p:spPr>
          <a:xfrm>
            <a:off x="1926306" y="344202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742" name="Google Shape;5742;p80"/>
          <p:cNvSpPr txBox="1">
            <a:spLocks noGrp="1"/>
          </p:cNvSpPr>
          <p:nvPr>
            <p:ph type="subTitle" idx="7"/>
          </p:nvPr>
        </p:nvSpPr>
        <p:spPr>
          <a:xfrm>
            <a:off x="5286881" y="177057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5743" name="Google Shape;5743;p80"/>
          <p:cNvSpPr txBox="1">
            <a:spLocks noGrp="1"/>
          </p:cNvSpPr>
          <p:nvPr>
            <p:ph type="subTitle" idx="8"/>
          </p:nvPr>
        </p:nvSpPr>
        <p:spPr>
          <a:xfrm>
            <a:off x="5286881" y="344202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5744" name="Google Shape;5744;p8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8" name="Google Shape;5748;p80"/>
          <p:cNvGrpSpPr/>
          <p:nvPr/>
        </p:nvGrpSpPr>
        <p:grpSpPr>
          <a:xfrm>
            <a:off x="6119602" y="1241917"/>
            <a:ext cx="265373" cy="351944"/>
            <a:chOff x="1802465" y="1962854"/>
            <a:chExt cx="265373" cy="351944"/>
          </a:xfrm>
        </p:grpSpPr>
        <p:sp>
          <p:nvSpPr>
            <p:cNvPr id="5749" name="Google Shape;5749;p80"/>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0"/>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0"/>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0"/>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0"/>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0"/>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0"/>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80"/>
          <p:cNvGrpSpPr/>
          <p:nvPr/>
        </p:nvGrpSpPr>
        <p:grpSpPr>
          <a:xfrm>
            <a:off x="2712746" y="2872264"/>
            <a:ext cx="357933" cy="342676"/>
            <a:chOff x="3943638" y="3815072"/>
            <a:chExt cx="357933" cy="342676"/>
          </a:xfrm>
        </p:grpSpPr>
        <p:sp>
          <p:nvSpPr>
            <p:cNvPr id="5757" name="Google Shape;5757;p80"/>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0"/>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0"/>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0"/>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0"/>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0"/>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0"/>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0"/>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0"/>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80"/>
          <p:cNvGrpSpPr/>
          <p:nvPr/>
        </p:nvGrpSpPr>
        <p:grpSpPr>
          <a:xfrm>
            <a:off x="6164294" y="2862907"/>
            <a:ext cx="175987" cy="361391"/>
            <a:chOff x="1825119" y="2885819"/>
            <a:chExt cx="175987" cy="361391"/>
          </a:xfrm>
        </p:grpSpPr>
        <p:sp>
          <p:nvSpPr>
            <p:cNvPr id="5767" name="Google Shape;5767;p80"/>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0"/>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0"/>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0"/>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0"/>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0"/>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0"/>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0"/>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0"/>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0"/>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80"/>
          <p:cNvGrpSpPr/>
          <p:nvPr/>
        </p:nvGrpSpPr>
        <p:grpSpPr>
          <a:xfrm>
            <a:off x="2700420" y="1245496"/>
            <a:ext cx="382585" cy="344785"/>
            <a:chOff x="7768417" y="1921088"/>
            <a:chExt cx="382585" cy="344785"/>
          </a:xfrm>
        </p:grpSpPr>
        <p:sp>
          <p:nvSpPr>
            <p:cNvPr id="5778" name="Google Shape;5778;p80"/>
            <p:cNvSpPr/>
            <p:nvPr/>
          </p:nvSpPr>
          <p:spPr>
            <a:xfrm>
              <a:off x="7909402" y="2044280"/>
              <a:ext cx="100745" cy="100745"/>
            </a:xfrm>
            <a:custGeom>
              <a:avLst/>
              <a:gdLst/>
              <a:ahLst/>
              <a:cxnLst/>
              <a:rect l="l" t="t" r="r" b="b"/>
              <a:pathLst>
                <a:path w="3097" h="3097" extrusionOk="0">
                  <a:moveTo>
                    <a:pt x="1549" y="0"/>
                  </a:moveTo>
                  <a:cubicBezTo>
                    <a:pt x="667" y="0"/>
                    <a:pt x="1" y="667"/>
                    <a:pt x="1" y="1548"/>
                  </a:cubicBezTo>
                  <a:cubicBezTo>
                    <a:pt x="1" y="2405"/>
                    <a:pt x="667" y="3096"/>
                    <a:pt x="1549" y="3096"/>
                  </a:cubicBezTo>
                  <a:cubicBezTo>
                    <a:pt x="2382" y="3096"/>
                    <a:pt x="3096" y="2405"/>
                    <a:pt x="3096" y="1548"/>
                  </a:cubicBezTo>
                  <a:cubicBezTo>
                    <a:pt x="3096" y="667"/>
                    <a:pt x="2406" y="0"/>
                    <a:pt x="15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0"/>
            <p:cNvSpPr/>
            <p:nvPr/>
          </p:nvSpPr>
          <p:spPr>
            <a:xfrm>
              <a:off x="7959758" y="2044281"/>
              <a:ext cx="50389" cy="100745"/>
            </a:xfrm>
            <a:custGeom>
              <a:avLst/>
              <a:gdLst/>
              <a:ahLst/>
              <a:cxnLst/>
              <a:rect l="l" t="t" r="r" b="b"/>
              <a:pathLst>
                <a:path w="1549" h="3097" extrusionOk="0">
                  <a:moveTo>
                    <a:pt x="1" y="1"/>
                  </a:moveTo>
                  <a:lnTo>
                    <a:pt x="1" y="3096"/>
                  </a:lnTo>
                  <a:cubicBezTo>
                    <a:pt x="858" y="3096"/>
                    <a:pt x="1548" y="2430"/>
                    <a:pt x="1548" y="1549"/>
                  </a:cubicBezTo>
                  <a:cubicBezTo>
                    <a:pt x="1548" y="691"/>
                    <a:pt x="858"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0"/>
            <p:cNvSpPr/>
            <p:nvPr/>
          </p:nvSpPr>
          <p:spPr>
            <a:xfrm>
              <a:off x="7768417" y="1976162"/>
              <a:ext cx="367101" cy="234346"/>
            </a:xfrm>
            <a:custGeom>
              <a:avLst/>
              <a:gdLst/>
              <a:ahLst/>
              <a:cxnLst/>
              <a:rect l="l" t="t" r="r" b="b"/>
              <a:pathLst>
                <a:path w="11285" h="7204" extrusionOk="0">
                  <a:moveTo>
                    <a:pt x="3391" y="636"/>
                  </a:moveTo>
                  <a:cubicBezTo>
                    <a:pt x="4370" y="636"/>
                    <a:pt x="5650" y="995"/>
                    <a:pt x="6930" y="1737"/>
                  </a:cubicBezTo>
                  <a:cubicBezTo>
                    <a:pt x="10133" y="3580"/>
                    <a:pt x="11284" y="6582"/>
                    <a:pt x="8360" y="6582"/>
                  </a:cubicBezTo>
                  <a:cubicBezTo>
                    <a:pt x="8261" y="6582"/>
                    <a:pt x="8158" y="6578"/>
                    <a:pt x="8050" y="6571"/>
                  </a:cubicBezTo>
                  <a:cubicBezTo>
                    <a:pt x="5954" y="6452"/>
                    <a:pt x="3311" y="4904"/>
                    <a:pt x="2167" y="3190"/>
                  </a:cubicBezTo>
                  <a:cubicBezTo>
                    <a:pt x="1063" y="1518"/>
                    <a:pt x="1857" y="636"/>
                    <a:pt x="3391" y="636"/>
                  </a:cubicBezTo>
                  <a:close/>
                  <a:moveTo>
                    <a:pt x="3404" y="1"/>
                  </a:moveTo>
                  <a:cubicBezTo>
                    <a:pt x="2435" y="1"/>
                    <a:pt x="1659" y="304"/>
                    <a:pt x="1286" y="951"/>
                  </a:cubicBezTo>
                  <a:cubicBezTo>
                    <a:pt x="0" y="3166"/>
                    <a:pt x="4382" y="6952"/>
                    <a:pt x="8050" y="7190"/>
                  </a:cubicBezTo>
                  <a:cubicBezTo>
                    <a:pt x="8159" y="7199"/>
                    <a:pt x="8270" y="7203"/>
                    <a:pt x="8381" y="7203"/>
                  </a:cubicBezTo>
                  <a:cubicBezTo>
                    <a:pt x="9213" y="7203"/>
                    <a:pt x="10059" y="6955"/>
                    <a:pt x="10479" y="6262"/>
                  </a:cubicBezTo>
                  <a:cubicBezTo>
                    <a:pt x="11265" y="4857"/>
                    <a:pt x="9740" y="2618"/>
                    <a:pt x="7264" y="1189"/>
                  </a:cubicBezTo>
                  <a:cubicBezTo>
                    <a:pt x="5940" y="418"/>
                    <a:pt x="4540" y="1"/>
                    <a:pt x="34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0"/>
            <p:cNvSpPr/>
            <p:nvPr/>
          </p:nvSpPr>
          <p:spPr>
            <a:xfrm>
              <a:off x="7959758" y="1993923"/>
              <a:ext cx="187731" cy="216617"/>
            </a:xfrm>
            <a:custGeom>
              <a:avLst/>
              <a:gdLst/>
              <a:ahLst/>
              <a:cxnLst/>
              <a:rect l="l" t="t" r="r" b="b"/>
              <a:pathLst>
                <a:path w="5771" h="6659" extrusionOk="0">
                  <a:moveTo>
                    <a:pt x="1" y="0"/>
                  </a:moveTo>
                  <a:lnTo>
                    <a:pt x="1" y="643"/>
                  </a:lnTo>
                  <a:cubicBezTo>
                    <a:pt x="3884" y="2285"/>
                    <a:pt x="5771" y="6036"/>
                    <a:pt x="2501" y="6036"/>
                  </a:cubicBezTo>
                  <a:cubicBezTo>
                    <a:pt x="2402" y="6036"/>
                    <a:pt x="2299" y="6032"/>
                    <a:pt x="2191" y="6025"/>
                  </a:cubicBezTo>
                  <a:cubicBezTo>
                    <a:pt x="1501" y="6002"/>
                    <a:pt x="739" y="5787"/>
                    <a:pt x="1" y="5454"/>
                  </a:cubicBezTo>
                  <a:lnTo>
                    <a:pt x="1" y="6144"/>
                  </a:lnTo>
                  <a:cubicBezTo>
                    <a:pt x="821" y="6462"/>
                    <a:pt x="1701" y="6658"/>
                    <a:pt x="2483" y="6658"/>
                  </a:cubicBezTo>
                  <a:cubicBezTo>
                    <a:pt x="3403" y="6658"/>
                    <a:pt x="4187" y="6385"/>
                    <a:pt x="4573" y="5716"/>
                  </a:cubicBezTo>
                  <a:cubicBezTo>
                    <a:pt x="5549" y="4001"/>
                    <a:pt x="3096" y="119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0"/>
            <p:cNvSpPr/>
            <p:nvPr/>
          </p:nvSpPr>
          <p:spPr>
            <a:xfrm>
              <a:off x="7783120" y="1976162"/>
              <a:ext cx="367882" cy="234704"/>
            </a:xfrm>
            <a:custGeom>
              <a:avLst/>
              <a:gdLst/>
              <a:ahLst/>
              <a:cxnLst/>
              <a:rect l="l" t="t" r="r" b="b"/>
              <a:pathLst>
                <a:path w="11309" h="7215" extrusionOk="0">
                  <a:moveTo>
                    <a:pt x="7871" y="640"/>
                  </a:moveTo>
                  <a:cubicBezTo>
                    <a:pt x="8642" y="640"/>
                    <a:pt x="9229" y="858"/>
                    <a:pt x="9479" y="1285"/>
                  </a:cubicBezTo>
                  <a:cubicBezTo>
                    <a:pt x="10003" y="2237"/>
                    <a:pt x="8812" y="4166"/>
                    <a:pt x="6502" y="5500"/>
                  </a:cubicBezTo>
                  <a:cubicBezTo>
                    <a:pt x="5217" y="6255"/>
                    <a:pt x="3939" y="6612"/>
                    <a:pt x="2959" y="6612"/>
                  </a:cubicBezTo>
                  <a:cubicBezTo>
                    <a:pt x="2179" y="6612"/>
                    <a:pt x="1588" y="6385"/>
                    <a:pt x="1334" y="5952"/>
                  </a:cubicBezTo>
                  <a:cubicBezTo>
                    <a:pt x="787" y="5000"/>
                    <a:pt x="2001" y="3071"/>
                    <a:pt x="4311" y="1737"/>
                  </a:cubicBezTo>
                  <a:cubicBezTo>
                    <a:pt x="5584" y="1000"/>
                    <a:pt x="6880" y="640"/>
                    <a:pt x="7871" y="640"/>
                  </a:cubicBezTo>
                  <a:close/>
                  <a:moveTo>
                    <a:pt x="7893" y="1"/>
                  </a:moveTo>
                  <a:cubicBezTo>
                    <a:pt x="6761" y="1"/>
                    <a:pt x="5362" y="418"/>
                    <a:pt x="4025" y="1189"/>
                  </a:cubicBezTo>
                  <a:cubicBezTo>
                    <a:pt x="1549" y="2618"/>
                    <a:pt x="1" y="4857"/>
                    <a:pt x="834" y="6262"/>
                  </a:cubicBezTo>
                  <a:cubicBezTo>
                    <a:pt x="1192" y="6881"/>
                    <a:pt x="1930" y="7214"/>
                    <a:pt x="2954" y="7214"/>
                  </a:cubicBezTo>
                  <a:cubicBezTo>
                    <a:pt x="2965" y="7214"/>
                    <a:pt x="2975" y="7214"/>
                    <a:pt x="2986" y="7214"/>
                  </a:cubicBezTo>
                  <a:cubicBezTo>
                    <a:pt x="6602" y="7214"/>
                    <a:pt x="11309" y="3231"/>
                    <a:pt x="10003" y="951"/>
                  </a:cubicBezTo>
                  <a:cubicBezTo>
                    <a:pt x="9630" y="304"/>
                    <a:pt x="8859" y="1"/>
                    <a:pt x="78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0"/>
            <p:cNvSpPr/>
            <p:nvPr/>
          </p:nvSpPr>
          <p:spPr>
            <a:xfrm>
              <a:off x="7959758" y="1976292"/>
              <a:ext cx="182851" cy="217528"/>
            </a:xfrm>
            <a:custGeom>
              <a:avLst/>
              <a:gdLst/>
              <a:ahLst/>
              <a:cxnLst/>
              <a:rect l="l" t="t" r="r" b="b"/>
              <a:pathLst>
                <a:path w="5621" h="6687" extrusionOk="0">
                  <a:moveTo>
                    <a:pt x="2438" y="0"/>
                  </a:moveTo>
                  <a:cubicBezTo>
                    <a:pt x="1706" y="0"/>
                    <a:pt x="864" y="169"/>
                    <a:pt x="1" y="495"/>
                  </a:cubicBezTo>
                  <a:lnTo>
                    <a:pt x="1" y="1161"/>
                  </a:lnTo>
                  <a:cubicBezTo>
                    <a:pt x="888" y="786"/>
                    <a:pt x="1744" y="601"/>
                    <a:pt x="2446" y="601"/>
                  </a:cubicBezTo>
                  <a:cubicBezTo>
                    <a:pt x="3214" y="601"/>
                    <a:pt x="3800" y="822"/>
                    <a:pt x="4049" y="1257"/>
                  </a:cubicBezTo>
                  <a:cubicBezTo>
                    <a:pt x="4692" y="2400"/>
                    <a:pt x="2858" y="4829"/>
                    <a:pt x="1" y="6020"/>
                  </a:cubicBezTo>
                  <a:lnTo>
                    <a:pt x="1" y="6686"/>
                  </a:lnTo>
                  <a:cubicBezTo>
                    <a:pt x="2930" y="5567"/>
                    <a:pt x="5621" y="2757"/>
                    <a:pt x="4573" y="947"/>
                  </a:cubicBezTo>
                  <a:cubicBezTo>
                    <a:pt x="4204" y="305"/>
                    <a:pt x="3421" y="0"/>
                    <a:pt x="24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0"/>
            <p:cNvSpPr/>
            <p:nvPr/>
          </p:nvSpPr>
          <p:spPr>
            <a:xfrm>
              <a:off x="7868349" y="1921088"/>
              <a:ext cx="182070" cy="344785"/>
            </a:xfrm>
            <a:custGeom>
              <a:avLst/>
              <a:gdLst/>
              <a:ahLst/>
              <a:cxnLst/>
              <a:rect l="l" t="t" r="r" b="b"/>
              <a:pathLst>
                <a:path w="5597" h="10599" extrusionOk="0">
                  <a:moveTo>
                    <a:pt x="2811" y="644"/>
                  </a:moveTo>
                  <a:cubicBezTo>
                    <a:pt x="3906" y="644"/>
                    <a:pt x="4978" y="2644"/>
                    <a:pt x="4978" y="5335"/>
                  </a:cubicBezTo>
                  <a:cubicBezTo>
                    <a:pt x="4978" y="7979"/>
                    <a:pt x="3906" y="10003"/>
                    <a:pt x="2811" y="10003"/>
                  </a:cubicBezTo>
                  <a:cubicBezTo>
                    <a:pt x="1691" y="10003"/>
                    <a:pt x="620" y="8002"/>
                    <a:pt x="620" y="5335"/>
                  </a:cubicBezTo>
                  <a:cubicBezTo>
                    <a:pt x="620" y="2668"/>
                    <a:pt x="1667" y="644"/>
                    <a:pt x="2811" y="644"/>
                  </a:cubicBezTo>
                  <a:close/>
                  <a:moveTo>
                    <a:pt x="2811" y="1"/>
                  </a:moveTo>
                  <a:cubicBezTo>
                    <a:pt x="1215" y="1"/>
                    <a:pt x="0" y="2311"/>
                    <a:pt x="0" y="5288"/>
                  </a:cubicBezTo>
                  <a:cubicBezTo>
                    <a:pt x="0" y="8264"/>
                    <a:pt x="1215" y="10598"/>
                    <a:pt x="2811" y="10598"/>
                  </a:cubicBezTo>
                  <a:cubicBezTo>
                    <a:pt x="4382" y="10598"/>
                    <a:pt x="5597" y="8264"/>
                    <a:pt x="5597" y="5288"/>
                  </a:cubicBezTo>
                  <a:cubicBezTo>
                    <a:pt x="5597" y="2311"/>
                    <a:pt x="4358"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0"/>
            <p:cNvSpPr/>
            <p:nvPr/>
          </p:nvSpPr>
          <p:spPr>
            <a:xfrm>
              <a:off x="7959758" y="1921088"/>
              <a:ext cx="90661" cy="344785"/>
            </a:xfrm>
            <a:custGeom>
              <a:avLst/>
              <a:gdLst/>
              <a:ahLst/>
              <a:cxnLst/>
              <a:rect l="l" t="t" r="r" b="b"/>
              <a:pathLst>
                <a:path w="2787" h="10599" extrusionOk="0">
                  <a:moveTo>
                    <a:pt x="1" y="1"/>
                  </a:moveTo>
                  <a:lnTo>
                    <a:pt x="1" y="620"/>
                  </a:lnTo>
                  <a:cubicBezTo>
                    <a:pt x="1096" y="620"/>
                    <a:pt x="2168" y="2620"/>
                    <a:pt x="2168" y="5288"/>
                  </a:cubicBezTo>
                  <a:cubicBezTo>
                    <a:pt x="2168" y="7955"/>
                    <a:pt x="1120" y="9955"/>
                    <a:pt x="1" y="9955"/>
                  </a:cubicBezTo>
                  <a:lnTo>
                    <a:pt x="1" y="10598"/>
                  </a:lnTo>
                  <a:cubicBezTo>
                    <a:pt x="1572" y="10598"/>
                    <a:pt x="2787" y="8264"/>
                    <a:pt x="2787" y="5288"/>
                  </a:cubicBezTo>
                  <a:cubicBezTo>
                    <a:pt x="2787" y="2311"/>
                    <a:pt x="1572"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80"/>
          <p:cNvGrpSpPr/>
          <p:nvPr/>
        </p:nvGrpSpPr>
        <p:grpSpPr>
          <a:xfrm>
            <a:off x="717237" y="534939"/>
            <a:ext cx="734734" cy="750112"/>
            <a:chOff x="238125" y="1607925"/>
            <a:chExt cx="323700" cy="330475"/>
          </a:xfrm>
        </p:grpSpPr>
        <p:sp>
          <p:nvSpPr>
            <p:cNvPr id="5787" name="Google Shape;5787;p80"/>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0"/>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0"/>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0"/>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0"/>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0"/>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0"/>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0"/>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0"/>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0"/>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797" name="Google Shape;5797;p80"/>
          <p:cNvCxnSpPr>
            <a:stCxn id="5732" idx="3"/>
            <a:endCxn id="5733" idx="1"/>
          </p:cNvCxnSpPr>
          <p:nvPr/>
        </p:nvCxnSpPr>
        <p:spPr>
          <a:xfrm>
            <a:off x="3988212" y="1927575"/>
            <a:ext cx="1167600" cy="0"/>
          </a:xfrm>
          <a:prstGeom prst="straightConnector1">
            <a:avLst/>
          </a:prstGeom>
          <a:noFill/>
          <a:ln w="19050" cap="flat" cmpd="sng">
            <a:solidFill>
              <a:schemeClr val="lt2"/>
            </a:solidFill>
            <a:prstDash val="solid"/>
            <a:round/>
            <a:headEnd type="none" w="med" len="med"/>
            <a:tailEnd type="none" w="med" len="med"/>
          </a:ln>
        </p:spPr>
      </p:cxnSp>
      <p:cxnSp>
        <p:nvCxnSpPr>
          <p:cNvPr id="5798" name="Google Shape;5798;p80"/>
          <p:cNvCxnSpPr>
            <a:stCxn id="5734" idx="3"/>
            <a:endCxn id="5735" idx="1"/>
          </p:cNvCxnSpPr>
          <p:nvPr/>
        </p:nvCxnSpPr>
        <p:spPr>
          <a:xfrm>
            <a:off x="3988212" y="3599075"/>
            <a:ext cx="1167600" cy="0"/>
          </a:xfrm>
          <a:prstGeom prst="straightConnector1">
            <a:avLst/>
          </a:prstGeom>
          <a:noFill/>
          <a:ln w="19050" cap="flat" cmpd="sng">
            <a:solidFill>
              <a:schemeClr val="lt2"/>
            </a:solidFill>
            <a:prstDash val="solid"/>
            <a:round/>
            <a:headEnd type="none" w="med" len="med"/>
            <a:tailEnd type="none" w="med" len="med"/>
          </a:ln>
        </p:spPr>
      </p:cxnSp>
      <p:sp>
        <p:nvSpPr>
          <p:cNvPr id="5799" name="Google Shape;5799;p8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Features of this topic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03"/>
        <p:cNvGrpSpPr/>
        <p:nvPr/>
      </p:nvGrpSpPr>
      <p:grpSpPr>
        <a:xfrm>
          <a:off x="0" y="0"/>
          <a:ext cx="0" cy="0"/>
          <a:chOff x="0" y="0"/>
          <a:chExt cx="0" cy="0"/>
        </a:xfrm>
      </p:grpSpPr>
      <p:sp>
        <p:nvSpPr>
          <p:cNvPr id="5804" name="Google Shape;5804;p81"/>
          <p:cNvSpPr txBox="1">
            <a:spLocks noGrp="1"/>
          </p:cNvSpPr>
          <p:nvPr>
            <p:ph type="body" idx="1"/>
          </p:nvPr>
        </p:nvSpPr>
        <p:spPr>
          <a:xfrm>
            <a:off x="4470825" y="1137500"/>
            <a:ext cx="3958200" cy="230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sp>
        <p:nvSpPr>
          <p:cNvPr id="5805" name="Google Shape;5805;p81"/>
          <p:cNvSpPr/>
          <p:nvPr/>
        </p:nvSpPr>
        <p:spPr>
          <a:xfrm>
            <a:off x="715100" y="4231013"/>
            <a:ext cx="3169537"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06" name="Google Shape;5806;p81"/>
          <p:cNvPicPr preferRelativeResize="0"/>
          <p:nvPr/>
        </p:nvPicPr>
        <p:blipFill rotWithShape="1">
          <a:blip r:embed="rId3">
            <a:alphaModFix/>
          </a:blip>
          <a:srcRect l="43788" t="1941" b="1932"/>
          <a:stretch/>
        </p:blipFill>
        <p:spPr>
          <a:xfrm>
            <a:off x="791750" y="1254300"/>
            <a:ext cx="3016223" cy="2901499"/>
          </a:xfrm>
          <a:prstGeom prst="rect">
            <a:avLst/>
          </a:prstGeom>
          <a:noFill/>
          <a:ln w="76200" cap="flat" cmpd="sng">
            <a:solidFill>
              <a:schemeClr val="lt2"/>
            </a:solidFill>
            <a:prstDash val="solid"/>
            <a:miter lim="8000"/>
            <a:headEnd type="none" w="sm" len="sm"/>
            <a:tailEnd type="none" w="sm" len="sm"/>
          </a:ln>
        </p:spPr>
      </p:pic>
      <p:sp>
        <p:nvSpPr>
          <p:cNvPr id="5807" name="Google Shape;5807;p8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Research</a:t>
            </a:r>
            <a:endParaRPr/>
          </a:p>
        </p:txBody>
      </p:sp>
      <p:sp>
        <p:nvSpPr>
          <p:cNvPr id="5808" name="Google Shape;5808;p81">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1">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1">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1">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2" name="Google Shape;5812;p81"/>
          <p:cNvGrpSpPr/>
          <p:nvPr/>
        </p:nvGrpSpPr>
        <p:grpSpPr>
          <a:xfrm>
            <a:off x="200243" y="3816245"/>
            <a:ext cx="877308" cy="948162"/>
            <a:chOff x="276443" y="3816245"/>
            <a:chExt cx="877308" cy="948162"/>
          </a:xfrm>
        </p:grpSpPr>
        <p:grpSp>
          <p:nvGrpSpPr>
            <p:cNvPr id="5813" name="Google Shape;5813;p81"/>
            <p:cNvGrpSpPr/>
            <p:nvPr/>
          </p:nvGrpSpPr>
          <p:grpSpPr>
            <a:xfrm>
              <a:off x="276443" y="4452593"/>
              <a:ext cx="877308" cy="311814"/>
              <a:chOff x="1412143" y="4492167"/>
              <a:chExt cx="728117" cy="258767"/>
            </a:xfrm>
          </p:grpSpPr>
          <p:sp>
            <p:nvSpPr>
              <p:cNvPr id="5814" name="Google Shape;5814;p81"/>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5" name="Google Shape;5815;p81"/>
              <p:cNvGrpSpPr/>
              <p:nvPr/>
            </p:nvGrpSpPr>
            <p:grpSpPr>
              <a:xfrm>
                <a:off x="1412143" y="4492167"/>
                <a:ext cx="701246" cy="232678"/>
                <a:chOff x="7138068" y="2592629"/>
                <a:chExt cx="701246" cy="232678"/>
              </a:xfrm>
            </p:grpSpPr>
            <p:sp>
              <p:nvSpPr>
                <p:cNvPr id="5816" name="Google Shape;5816;p81"/>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1"/>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1"/>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1"/>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1"/>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1"/>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1"/>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1"/>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1"/>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1"/>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6" name="Google Shape;5826;p81"/>
            <p:cNvGrpSpPr/>
            <p:nvPr/>
          </p:nvGrpSpPr>
          <p:grpSpPr>
            <a:xfrm>
              <a:off x="390036" y="3816245"/>
              <a:ext cx="650143" cy="635200"/>
              <a:chOff x="791550" y="2156375"/>
              <a:chExt cx="1145425" cy="1118900"/>
            </a:xfrm>
          </p:grpSpPr>
          <p:sp>
            <p:nvSpPr>
              <p:cNvPr id="5827" name="Google Shape;5827;p8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1" name="Google Shape;5841;p81"/>
          <p:cNvGrpSpPr/>
          <p:nvPr/>
        </p:nvGrpSpPr>
        <p:grpSpPr>
          <a:xfrm>
            <a:off x="4508030" y="3822426"/>
            <a:ext cx="1155256" cy="935788"/>
            <a:chOff x="3006080" y="3882026"/>
            <a:chExt cx="1155256" cy="935788"/>
          </a:xfrm>
        </p:grpSpPr>
        <p:grpSp>
          <p:nvGrpSpPr>
            <p:cNvPr id="5842" name="Google Shape;5842;p81"/>
            <p:cNvGrpSpPr/>
            <p:nvPr/>
          </p:nvGrpSpPr>
          <p:grpSpPr>
            <a:xfrm>
              <a:off x="3006080" y="4585143"/>
              <a:ext cx="1139549" cy="232671"/>
              <a:chOff x="1412159" y="4602272"/>
              <a:chExt cx="728100" cy="148662"/>
            </a:xfrm>
          </p:grpSpPr>
          <p:sp>
            <p:nvSpPr>
              <p:cNvPr id="5843" name="Google Shape;5843;p81"/>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4" name="Google Shape;5844;p81"/>
              <p:cNvGrpSpPr/>
              <p:nvPr/>
            </p:nvGrpSpPr>
            <p:grpSpPr>
              <a:xfrm>
                <a:off x="1459313" y="4602272"/>
                <a:ext cx="654076" cy="122572"/>
                <a:chOff x="7185238" y="2702734"/>
                <a:chExt cx="654076" cy="122572"/>
              </a:xfrm>
            </p:grpSpPr>
            <p:sp>
              <p:nvSpPr>
                <p:cNvPr id="5845" name="Google Shape;5845;p81"/>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1"/>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1"/>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1"/>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50" name="Google Shape;5850;p81"/>
            <p:cNvGrpSpPr/>
            <p:nvPr/>
          </p:nvGrpSpPr>
          <p:grpSpPr>
            <a:xfrm>
              <a:off x="3026477" y="3882026"/>
              <a:ext cx="1134860" cy="716667"/>
              <a:chOff x="8090324" y="2146794"/>
              <a:chExt cx="939375" cy="593169"/>
            </a:xfrm>
          </p:grpSpPr>
          <p:grpSp>
            <p:nvGrpSpPr>
              <p:cNvPr id="5851" name="Google Shape;5851;p81"/>
              <p:cNvGrpSpPr/>
              <p:nvPr/>
            </p:nvGrpSpPr>
            <p:grpSpPr>
              <a:xfrm>
                <a:off x="8090324" y="2146794"/>
                <a:ext cx="939375" cy="593169"/>
                <a:chOff x="8104224" y="2231332"/>
                <a:chExt cx="939375" cy="593169"/>
              </a:xfrm>
            </p:grpSpPr>
            <p:sp>
              <p:nvSpPr>
                <p:cNvPr id="5852" name="Google Shape;5852;p81"/>
                <p:cNvSpPr/>
                <p:nvPr/>
              </p:nvSpPr>
              <p:spPr>
                <a:xfrm>
                  <a:off x="8104224" y="2765032"/>
                  <a:ext cx="939375" cy="59469"/>
                </a:xfrm>
                <a:custGeom>
                  <a:avLst/>
                  <a:gdLst/>
                  <a:ahLst/>
                  <a:cxnLst/>
                  <a:rect l="l" t="t" r="r" b="b"/>
                  <a:pathLst>
                    <a:path w="115865" h="7335" extrusionOk="0">
                      <a:moveTo>
                        <a:pt x="2012" y="0"/>
                      </a:moveTo>
                      <a:cubicBezTo>
                        <a:pt x="917" y="0"/>
                        <a:pt x="1" y="917"/>
                        <a:pt x="1" y="2011"/>
                      </a:cubicBezTo>
                      <a:lnTo>
                        <a:pt x="1" y="5353"/>
                      </a:lnTo>
                      <a:cubicBezTo>
                        <a:pt x="1" y="6447"/>
                        <a:pt x="917" y="7334"/>
                        <a:pt x="2012" y="7334"/>
                      </a:cubicBezTo>
                      <a:lnTo>
                        <a:pt x="113854" y="7334"/>
                      </a:lnTo>
                      <a:cubicBezTo>
                        <a:pt x="114948" y="7334"/>
                        <a:pt x="115865" y="6447"/>
                        <a:pt x="115865" y="5353"/>
                      </a:cubicBezTo>
                      <a:lnTo>
                        <a:pt x="115865" y="2011"/>
                      </a:lnTo>
                      <a:cubicBezTo>
                        <a:pt x="115865" y="917"/>
                        <a:pt x="114948" y="0"/>
                        <a:pt x="1138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1"/>
                <p:cNvSpPr/>
                <p:nvPr/>
              </p:nvSpPr>
              <p:spPr>
                <a:xfrm>
                  <a:off x="8104224" y="2802189"/>
                  <a:ext cx="939375" cy="22312"/>
                </a:xfrm>
                <a:custGeom>
                  <a:avLst/>
                  <a:gdLst/>
                  <a:ahLst/>
                  <a:cxnLst/>
                  <a:rect l="l" t="t" r="r" b="b"/>
                  <a:pathLst>
                    <a:path w="115865" h="2752" extrusionOk="0">
                      <a:moveTo>
                        <a:pt x="1" y="1"/>
                      </a:moveTo>
                      <a:lnTo>
                        <a:pt x="1" y="740"/>
                      </a:lnTo>
                      <a:cubicBezTo>
                        <a:pt x="1" y="1864"/>
                        <a:pt x="917" y="2751"/>
                        <a:pt x="2012" y="2751"/>
                      </a:cubicBezTo>
                      <a:lnTo>
                        <a:pt x="113854" y="2751"/>
                      </a:lnTo>
                      <a:cubicBezTo>
                        <a:pt x="114948" y="2751"/>
                        <a:pt x="115865" y="1864"/>
                        <a:pt x="115865" y="740"/>
                      </a:cubicBezTo>
                      <a:lnTo>
                        <a:pt x="1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1"/>
                <p:cNvSpPr/>
                <p:nvPr/>
              </p:nvSpPr>
              <p:spPr>
                <a:xfrm>
                  <a:off x="8158884" y="2249432"/>
                  <a:ext cx="822854" cy="497509"/>
                </a:xfrm>
                <a:custGeom>
                  <a:avLst/>
                  <a:gdLst/>
                  <a:ahLst/>
                  <a:cxnLst/>
                  <a:rect l="l" t="t" r="r" b="b"/>
                  <a:pathLst>
                    <a:path w="101493" h="61364" extrusionOk="0">
                      <a:moveTo>
                        <a:pt x="2780" y="0"/>
                      </a:moveTo>
                      <a:cubicBezTo>
                        <a:pt x="1243" y="0"/>
                        <a:pt x="1" y="1361"/>
                        <a:pt x="1" y="3017"/>
                      </a:cubicBezTo>
                      <a:lnTo>
                        <a:pt x="1" y="61363"/>
                      </a:lnTo>
                      <a:lnTo>
                        <a:pt x="101493" y="61363"/>
                      </a:lnTo>
                      <a:lnTo>
                        <a:pt x="101493" y="3017"/>
                      </a:lnTo>
                      <a:cubicBezTo>
                        <a:pt x="101493" y="1361"/>
                        <a:pt x="100251" y="0"/>
                        <a:pt x="98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1"/>
                <p:cNvSpPr/>
                <p:nvPr/>
              </p:nvSpPr>
              <p:spPr>
                <a:xfrm>
                  <a:off x="8391691" y="2273523"/>
                  <a:ext cx="556247" cy="447396"/>
                </a:xfrm>
                <a:custGeom>
                  <a:avLst/>
                  <a:gdLst/>
                  <a:ahLst/>
                  <a:cxnLst/>
                  <a:rect l="l" t="t" r="r" b="b"/>
                  <a:pathLst>
                    <a:path w="68609" h="55183" extrusionOk="0">
                      <a:moveTo>
                        <a:pt x="35813" y="1"/>
                      </a:moveTo>
                      <a:lnTo>
                        <a:pt x="1" y="55183"/>
                      </a:lnTo>
                      <a:lnTo>
                        <a:pt x="68609" y="55183"/>
                      </a:lnTo>
                      <a:lnTo>
                        <a:pt x="68609" y="2721"/>
                      </a:lnTo>
                      <a:cubicBezTo>
                        <a:pt x="68609" y="1213"/>
                        <a:pt x="67574" y="1"/>
                        <a:pt x="66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1"/>
                <p:cNvSpPr/>
                <p:nvPr/>
              </p:nvSpPr>
              <p:spPr>
                <a:xfrm>
                  <a:off x="8155050" y="2231332"/>
                  <a:ext cx="830532" cy="533709"/>
                </a:xfrm>
                <a:custGeom>
                  <a:avLst/>
                  <a:gdLst/>
                  <a:ahLst/>
                  <a:cxnLst/>
                  <a:rect l="l" t="t" r="r" b="b"/>
                  <a:pathLst>
                    <a:path w="102440" h="65829" extrusionOk="0">
                      <a:moveTo>
                        <a:pt x="96821" y="5589"/>
                      </a:moveTo>
                      <a:lnTo>
                        <a:pt x="96821" y="60269"/>
                      </a:lnTo>
                      <a:lnTo>
                        <a:pt x="5590" y="60269"/>
                      </a:lnTo>
                      <a:lnTo>
                        <a:pt x="5590" y="5589"/>
                      </a:lnTo>
                      <a:close/>
                      <a:moveTo>
                        <a:pt x="799" y="0"/>
                      </a:moveTo>
                      <a:cubicBezTo>
                        <a:pt x="356" y="0"/>
                        <a:pt x="1" y="355"/>
                        <a:pt x="1" y="798"/>
                      </a:cubicBezTo>
                      <a:lnTo>
                        <a:pt x="1" y="65030"/>
                      </a:lnTo>
                      <a:cubicBezTo>
                        <a:pt x="1" y="65473"/>
                        <a:pt x="356" y="65828"/>
                        <a:pt x="799" y="65828"/>
                      </a:cubicBezTo>
                      <a:lnTo>
                        <a:pt x="101641" y="65828"/>
                      </a:lnTo>
                      <a:cubicBezTo>
                        <a:pt x="102055" y="65828"/>
                        <a:pt x="102439" y="65473"/>
                        <a:pt x="102439" y="65030"/>
                      </a:cubicBezTo>
                      <a:lnTo>
                        <a:pt x="102439" y="798"/>
                      </a:lnTo>
                      <a:cubicBezTo>
                        <a:pt x="102439" y="355"/>
                        <a:pt x="102055" y="0"/>
                        <a:pt x="101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7" name="Google Shape;5857;p81"/>
              <p:cNvSpPr/>
              <p:nvPr/>
            </p:nvSpPr>
            <p:spPr>
              <a:xfrm>
                <a:off x="8502213" y="2678907"/>
                <a:ext cx="115572" cy="14391"/>
              </a:xfrm>
              <a:custGeom>
                <a:avLst/>
                <a:gdLst/>
                <a:ahLst/>
                <a:cxnLst/>
                <a:rect l="l" t="t" r="r" b="b"/>
                <a:pathLst>
                  <a:path w="14255" h="1775" extrusionOk="0">
                    <a:moveTo>
                      <a:pt x="888" y="0"/>
                    </a:moveTo>
                    <a:cubicBezTo>
                      <a:pt x="385" y="0"/>
                      <a:pt x="1" y="414"/>
                      <a:pt x="1" y="887"/>
                    </a:cubicBezTo>
                    <a:cubicBezTo>
                      <a:pt x="1" y="1360"/>
                      <a:pt x="385" y="1775"/>
                      <a:pt x="888" y="1775"/>
                    </a:cubicBezTo>
                    <a:lnTo>
                      <a:pt x="13368" y="1775"/>
                    </a:lnTo>
                    <a:cubicBezTo>
                      <a:pt x="13870" y="1775"/>
                      <a:pt x="14255" y="1360"/>
                      <a:pt x="14255" y="887"/>
                    </a:cubicBezTo>
                    <a:cubicBezTo>
                      <a:pt x="14255" y="414"/>
                      <a:pt x="13870" y="0"/>
                      <a:pt x="13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61"/>
        <p:cNvGrpSpPr/>
        <p:nvPr/>
      </p:nvGrpSpPr>
      <p:grpSpPr>
        <a:xfrm>
          <a:off x="0" y="0"/>
          <a:ext cx="0" cy="0"/>
          <a:chOff x="0" y="0"/>
          <a:chExt cx="0" cy="0"/>
        </a:xfrm>
      </p:grpSpPr>
      <p:grpSp>
        <p:nvGrpSpPr>
          <p:cNvPr id="5862" name="Google Shape;5862;p82"/>
          <p:cNvGrpSpPr/>
          <p:nvPr/>
        </p:nvGrpSpPr>
        <p:grpSpPr>
          <a:xfrm>
            <a:off x="2130833" y="2227933"/>
            <a:ext cx="1467223" cy="937985"/>
            <a:chOff x="1637372" y="1439233"/>
            <a:chExt cx="1995950" cy="1275996"/>
          </a:xfrm>
        </p:grpSpPr>
        <p:grpSp>
          <p:nvGrpSpPr>
            <p:cNvPr id="5863" name="Google Shape;5863;p82"/>
            <p:cNvGrpSpPr/>
            <p:nvPr/>
          </p:nvGrpSpPr>
          <p:grpSpPr>
            <a:xfrm>
              <a:off x="1637372" y="1439233"/>
              <a:ext cx="1995950" cy="1275996"/>
              <a:chOff x="2413900" y="1707875"/>
              <a:chExt cx="835650" cy="534225"/>
            </a:xfrm>
          </p:grpSpPr>
          <p:sp>
            <p:nvSpPr>
              <p:cNvPr id="5864" name="Google Shape;5864;p8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871" name="Google Shape;5871;p82"/>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2" name="Google Shape;5872;p82"/>
          <p:cNvSpPr/>
          <p:nvPr/>
        </p:nvSpPr>
        <p:spPr>
          <a:xfrm>
            <a:off x="4077425" y="121370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2"/>
          <p:cNvSpPr/>
          <p:nvPr/>
        </p:nvSpPr>
        <p:spPr>
          <a:xfrm>
            <a:off x="4077263" y="22279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2"/>
          <p:cNvSpPr/>
          <p:nvPr/>
        </p:nvSpPr>
        <p:spPr>
          <a:xfrm>
            <a:off x="4077300" y="32421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2"/>
          <p:cNvSpPr txBox="1">
            <a:spLocks noGrp="1"/>
          </p:cNvSpPr>
          <p:nvPr>
            <p:ph type="subTitle" idx="1"/>
          </p:nvPr>
        </p:nvSpPr>
        <p:spPr>
          <a:xfrm>
            <a:off x="4258925" y="1261509"/>
            <a:ext cx="1829700" cy="31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5876" name="Google Shape;5876;p82"/>
          <p:cNvSpPr txBox="1">
            <a:spLocks noGrp="1"/>
          </p:cNvSpPr>
          <p:nvPr>
            <p:ph type="subTitle" idx="2"/>
          </p:nvPr>
        </p:nvSpPr>
        <p:spPr>
          <a:xfrm>
            <a:off x="4005625" y="1622522"/>
            <a:ext cx="33501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closest planet to the Sun and the smallest one in the Solar System</a:t>
            </a:r>
            <a:endParaRPr/>
          </a:p>
        </p:txBody>
      </p:sp>
      <p:sp>
        <p:nvSpPr>
          <p:cNvPr id="5877" name="Google Shape;5877;p82"/>
          <p:cNvSpPr txBox="1">
            <a:spLocks noGrp="1"/>
          </p:cNvSpPr>
          <p:nvPr>
            <p:ph type="subTitle" idx="3"/>
          </p:nvPr>
        </p:nvSpPr>
        <p:spPr>
          <a:xfrm>
            <a:off x="4005575" y="2637425"/>
            <a:ext cx="33501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5878" name="Google Shape;5878;p82"/>
          <p:cNvSpPr txBox="1">
            <a:spLocks noGrp="1"/>
          </p:cNvSpPr>
          <p:nvPr>
            <p:ph type="subTitle" idx="4"/>
          </p:nvPr>
        </p:nvSpPr>
        <p:spPr>
          <a:xfrm>
            <a:off x="4005625" y="3651650"/>
            <a:ext cx="33501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5879" name="Google Shape;5879;p82"/>
          <p:cNvSpPr txBox="1">
            <a:spLocks noGrp="1"/>
          </p:cNvSpPr>
          <p:nvPr>
            <p:ph type="subTitle" idx="5"/>
          </p:nvPr>
        </p:nvSpPr>
        <p:spPr>
          <a:xfrm>
            <a:off x="4258913" y="2275650"/>
            <a:ext cx="1829700" cy="31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5880" name="Google Shape;5880;p8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Examples</a:t>
            </a:r>
            <a:endParaRPr/>
          </a:p>
        </p:txBody>
      </p:sp>
      <p:sp>
        <p:nvSpPr>
          <p:cNvPr id="5885" name="Google Shape;5885;p82"/>
          <p:cNvSpPr txBox="1">
            <a:spLocks noGrp="1"/>
          </p:cNvSpPr>
          <p:nvPr>
            <p:ph type="subTitle" idx="6"/>
          </p:nvPr>
        </p:nvSpPr>
        <p:spPr>
          <a:xfrm>
            <a:off x="4258950" y="3289875"/>
            <a:ext cx="1829700" cy="31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grpSp>
        <p:nvGrpSpPr>
          <p:cNvPr id="5886" name="Google Shape;5886;p82"/>
          <p:cNvGrpSpPr/>
          <p:nvPr/>
        </p:nvGrpSpPr>
        <p:grpSpPr>
          <a:xfrm>
            <a:off x="2130833" y="3242158"/>
            <a:ext cx="1467223" cy="937985"/>
            <a:chOff x="1637372" y="1439233"/>
            <a:chExt cx="1995950" cy="1275996"/>
          </a:xfrm>
        </p:grpSpPr>
        <p:grpSp>
          <p:nvGrpSpPr>
            <p:cNvPr id="5887" name="Google Shape;5887;p82"/>
            <p:cNvGrpSpPr/>
            <p:nvPr/>
          </p:nvGrpSpPr>
          <p:grpSpPr>
            <a:xfrm>
              <a:off x="1637372" y="1439233"/>
              <a:ext cx="1995950" cy="1275996"/>
              <a:chOff x="2413900" y="1707875"/>
              <a:chExt cx="835650" cy="534225"/>
            </a:xfrm>
          </p:grpSpPr>
          <p:sp>
            <p:nvSpPr>
              <p:cNvPr id="5888" name="Google Shape;5888;p8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895" name="Google Shape;5895;p82"/>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82"/>
          <p:cNvGrpSpPr/>
          <p:nvPr/>
        </p:nvGrpSpPr>
        <p:grpSpPr>
          <a:xfrm>
            <a:off x="2130833" y="1213708"/>
            <a:ext cx="1467223" cy="937985"/>
            <a:chOff x="1637372" y="1439233"/>
            <a:chExt cx="1995950" cy="1275996"/>
          </a:xfrm>
        </p:grpSpPr>
        <p:grpSp>
          <p:nvGrpSpPr>
            <p:cNvPr id="5897" name="Google Shape;5897;p82"/>
            <p:cNvGrpSpPr/>
            <p:nvPr/>
          </p:nvGrpSpPr>
          <p:grpSpPr>
            <a:xfrm>
              <a:off x="1637372" y="1439233"/>
              <a:ext cx="1995950" cy="1275996"/>
              <a:chOff x="2413900" y="1707875"/>
              <a:chExt cx="835650" cy="534225"/>
            </a:xfrm>
          </p:grpSpPr>
          <p:sp>
            <p:nvSpPr>
              <p:cNvPr id="5898" name="Google Shape;5898;p8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905" name="Google Shape;5905;p82"/>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82"/>
          <p:cNvGrpSpPr/>
          <p:nvPr/>
        </p:nvGrpSpPr>
        <p:grpSpPr>
          <a:xfrm>
            <a:off x="2642491" y="3494162"/>
            <a:ext cx="487214" cy="395002"/>
            <a:chOff x="3952456" y="1524280"/>
            <a:chExt cx="370195" cy="300154"/>
          </a:xfrm>
        </p:grpSpPr>
        <p:sp>
          <p:nvSpPr>
            <p:cNvPr id="5907" name="Google Shape;5907;p82"/>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2"/>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2"/>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2"/>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2"/>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2"/>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82"/>
          <p:cNvGrpSpPr/>
          <p:nvPr/>
        </p:nvGrpSpPr>
        <p:grpSpPr>
          <a:xfrm>
            <a:off x="2691371" y="1449698"/>
            <a:ext cx="389135" cy="370792"/>
            <a:chOff x="1310049" y="2891421"/>
            <a:chExt cx="384749" cy="366613"/>
          </a:xfrm>
        </p:grpSpPr>
        <p:sp>
          <p:nvSpPr>
            <p:cNvPr id="5914" name="Google Shape;5914;p82"/>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2"/>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2"/>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2"/>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2"/>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2"/>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2"/>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2"/>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2"/>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2"/>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2"/>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2"/>
            <p:cNvSpPr/>
            <p:nvPr/>
          </p:nvSpPr>
          <p:spPr>
            <a:xfrm>
              <a:off x="1619148" y="3192920"/>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2"/>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2"/>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8" name="Google Shape;5928;p82"/>
          <p:cNvGrpSpPr/>
          <p:nvPr/>
        </p:nvGrpSpPr>
        <p:grpSpPr>
          <a:xfrm>
            <a:off x="2790102" y="2473745"/>
            <a:ext cx="191425" cy="378901"/>
            <a:chOff x="4915368" y="2891390"/>
            <a:chExt cx="182850" cy="361927"/>
          </a:xfrm>
        </p:grpSpPr>
        <p:sp>
          <p:nvSpPr>
            <p:cNvPr id="5929" name="Google Shape;5929;p82"/>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2"/>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2"/>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2"/>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2"/>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2"/>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2"/>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2"/>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2"/>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2"/>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2"/>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43"/>
        <p:cNvGrpSpPr/>
        <p:nvPr/>
      </p:nvGrpSpPr>
      <p:grpSpPr>
        <a:xfrm>
          <a:off x="0" y="0"/>
          <a:ext cx="0" cy="0"/>
          <a:chOff x="0" y="0"/>
          <a:chExt cx="0" cy="0"/>
        </a:xfrm>
      </p:grpSpPr>
      <p:sp>
        <p:nvSpPr>
          <p:cNvPr id="5944" name="Google Shape;5944;p83"/>
          <p:cNvSpPr/>
          <p:nvPr/>
        </p:nvSpPr>
        <p:spPr>
          <a:xfrm>
            <a:off x="825100" y="1637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3"/>
          <p:cNvSpPr/>
          <p:nvPr/>
        </p:nvSpPr>
        <p:spPr>
          <a:xfrm>
            <a:off x="825100" y="3287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3"/>
          <p:cNvSpPr/>
          <p:nvPr/>
        </p:nvSpPr>
        <p:spPr>
          <a:xfrm>
            <a:off x="3475500" y="1637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3"/>
          <p:cNvSpPr/>
          <p:nvPr/>
        </p:nvSpPr>
        <p:spPr>
          <a:xfrm>
            <a:off x="3475500" y="3287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3"/>
          <p:cNvSpPr/>
          <p:nvPr/>
        </p:nvSpPr>
        <p:spPr>
          <a:xfrm>
            <a:off x="6125900" y="1637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3"/>
          <p:cNvSpPr/>
          <p:nvPr/>
        </p:nvSpPr>
        <p:spPr>
          <a:xfrm>
            <a:off x="6125900" y="3287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3"/>
          <p:cNvSpPr txBox="1">
            <a:spLocks noGrp="1"/>
          </p:cNvSpPr>
          <p:nvPr>
            <p:ph type="subTitle" idx="6"/>
          </p:nvPr>
        </p:nvSpPr>
        <p:spPr>
          <a:xfrm>
            <a:off x="1035250" y="167992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5951" name="Google Shape;5951;p83"/>
          <p:cNvSpPr txBox="1">
            <a:spLocks noGrp="1"/>
          </p:cNvSpPr>
          <p:nvPr>
            <p:ph type="subTitle" idx="4"/>
          </p:nvPr>
        </p:nvSpPr>
        <p:spPr>
          <a:xfrm>
            <a:off x="825100" y="377490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5952" name="Google Shape;5952;p83"/>
          <p:cNvSpPr txBox="1">
            <a:spLocks noGrp="1"/>
          </p:cNvSpPr>
          <p:nvPr>
            <p:ph type="subTitle" idx="1"/>
          </p:nvPr>
        </p:nvSpPr>
        <p:spPr>
          <a:xfrm>
            <a:off x="825100" y="21202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a:t>
            </a:r>
            <a:endParaRPr/>
          </a:p>
        </p:txBody>
      </p:sp>
      <p:sp>
        <p:nvSpPr>
          <p:cNvPr id="5953" name="Google Shape;5953;p83"/>
          <p:cNvSpPr txBox="1">
            <a:spLocks noGrp="1"/>
          </p:cNvSpPr>
          <p:nvPr>
            <p:ph type="subTitle" idx="9"/>
          </p:nvPr>
        </p:nvSpPr>
        <p:spPr>
          <a:xfrm>
            <a:off x="1035250" y="333007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5954" name="Google Shape;5954;p83"/>
          <p:cNvSpPr txBox="1">
            <a:spLocks noGrp="1"/>
          </p:cNvSpPr>
          <p:nvPr>
            <p:ph type="subTitle" idx="7"/>
          </p:nvPr>
        </p:nvSpPr>
        <p:spPr>
          <a:xfrm>
            <a:off x="3685650" y="167992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955" name="Google Shape;5955;p83"/>
          <p:cNvSpPr txBox="1">
            <a:spLocks noGrp="1"/>
          </p:cNvSpPr>
          <p:nvPr>
            <p:ph type="subTitle" idx="8"/>
          </p:nvPr>
        </p:nvSpPr>
        <p:spPr>
          <a:xfrm>
            <a:off x="6336050" y="167992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956" name="Google Shape;5956;p83"/>
          <p:cNvSpPr txBox="1">
            <a:spLocks noGrp="1"/>
          </p:cNvSpPr>
          <p:nvPr>
            <p:ph type="subTitle" idx="2"/>
          </p:nvPr>
        </p:nvSpPr>
        <p:spPr>
          <a:xfrm>
            <a:off x="3475500" y="21202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5957" name="Google Shape;5957;p83"/>
          <p:cNvSpPr txBox="1">
            <a:spLocks noGrp="1"/>
          </p:cNvSpPr>
          <p:nvPr>
            <p:ph type="subTitle" idx="3"/>
          </p:nvPr>
        </p:nvSpPr>
        <p:spPr>
          <a:xfrm>
            <a:off x="6125900" y="21202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sp>
        <p:nvSpPr>
          <p:cNvPr id="5958" name="Google Shape;5958;p83"/>
          <p:cNvSpPr txBox="1">
            <a:spLocks noGrp="1"/>
          </p:cNvSpPr>
          <p:nvPr>
            <p:ph type="subTitle" idx="5"/>
          </p:nvPr>
        </p:nvSpPr>
        <p:spPr>
          <a:xfrm>
            <a:off x="6125900" y="377490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farthest planet from the Sun</a:t>
            </a:r>
            <a:endParaRPr/>
          </a:p>
        </p:txBody>
      </p:sp>
      <p:sp>
        <p:nvSpPr>
          <p:cNvPr id="5959" name="Google Shape;5959;p83"/>
          <p:cNvSpPr txBox="1">
            <a:spLocks noGrp="1"/>
          </p:cNvSpPr>
          <p:nvPr>
            <p:ph type="subTitle" idx="13"/>
          </p:nvPr>
        </p:nvSpPr>
        <p:spPr>
          <a:xfrm>
            <a:off x="3685650" y="3331100"/>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5960" name="Google Shape;5960;p83"/>
          <p:cNvSpPr txBox="1">
            <a:spLocks noGrp="1"/>
          </p:cNvSpPr>
          <p:nvPr>
            <p:ph type="subTitle" idx="14"/>
          </p:nvPr>
        </p:nvSpPr>
        <p:spPr>
          <a:xfrm>
            <a:off x="6336050" y="333007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5961" name="Google Shape;5961;p8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5" name="Google Shape;5965;p83"/>
          <p:cNvGrpSpPr/>
          <p:nvPr/>
        </p:nvGrpSpPr>
        <p:grpSpPr>
          <a:xfrm>
            <a:off x="1779988" y="1155009"/>
            <a:ext cx="283224" cy="366482"/>
            <a:chOff x="1361556" y="2425923"/>
            <a:chExt cx="283224" cy="366482"/>
          </a:xfrm>
        </p:grpSpPr>
        <p:sp>
          <p:nvSpPr>
            <p:cNvPr id="5966" name="Google Shape;5966;p83"/>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3"/>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3"/>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3"/>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3"/>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3"/>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3"/>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3"/>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3"/>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3"/>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3"/>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3"/>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3"/>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3"/>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3"/>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3"/>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3"/>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3"/>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3"/>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3"/>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83"/>
          <p:cNvGrpSpPr/>
          <p:nvPr/>
        </p:nvGrpSpPr>
        <p:grpSpPr>
          <a:xfrm>
            <a:off x="4379626" y="1154943"/>
            <a:ext cx="384749" cy="366613"/>
            <a:chOff x="1310049" y="2891421"/>
            <a:chExt cx="384749" cy="366613"/>
          </a:xfrm>
        </p:grpSpPr>
        <p:sp>
          <p:nvSpPr>
            <p:cNvPr id="5987" name="Google Shape;5987;p83"/>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3"/>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3"/>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3"/>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3"/>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3"/>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3"/>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3"/>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3"/>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3"/>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3"/>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3"/>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3"/>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3"/>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83"/>
          <p:cNvGrpSpPr/>
          <p:nvPr/>
        </p:nvGrpSpPr>
        <p:grpSpPr>
          <a:xfrm>
            <a:off x="7039503" y="2853614"/>
            <a:ext cx="365793" cy="361152"/>
            <a:chOff x="2616191" y="2890461"/>
            <a:chExt cx="365793" cy="361152"/>
          </a:xfrm>
        </p:grpSpPr>
        <p:sp>
          <p:nvSpPr>
            <p:cNvPr id="6002" name="Google Shape;6002;p8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83"/>
          <p:cNvGrpSpPr/>
          <p:nvPr/>
        </p:nvGrpSpPr>
        <p:grpSpPr>
          <a:xfrm>
            <a:off x="1726583" y="2885918"/>
            <a:ext cx="390034" cy="296545"/>
            <a:chOff x="3051531" y="1516809"/>
            <a:chExt cx="390034" cy="296545"/>
          </a:xfrm>
        </p:grpSpPr>
        <p:sp>
          <p:nvSpPr>
            <p:cNvPr id="6014" name="Google Shape;6014;p8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83"/>
          <p:cNvGrpSpPr/>
          <p:nvPr/>
        </p:nvGrpSpPr>
        <p:grpSpPr>
          <a:xfrm>
            <a:off x="4470007" y="2856482"/>
            <a:ext cx="203985" cy="355417"/>
            <a:chOff x="2253871" y="2893365"/>
            <a:chExt cx="203985" cy="355417"/>
          </a:xfrm>
        </p:grpSpPr>
        <p:sp>
          <p:nvSpPr>
            <p:cNvPr id="6030" name="Google Shape;6030;p8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83"/>
          <p:cNvGrpSpPr/>
          <p:nvPr/>
        </p:nvGrpSpPr>
        <p:grpSpPr>
          <a:xfrm>
            <a:off x="7028850" y="1161646"/>
            <a:ext cx="387099" cy="353207"/>
            <a:chOff x="1989911" y="2306065"/>
            <a:chExt cx="387099" cy="353207"/>
          </a:xfrm>
        </p:grpSpPr>
        <p:sp>
          <p:nvSpPr>
            <p:cNvPr id="6042" name="Google Shape;6042;p83"/>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3"/>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3"/>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3"/>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3"/>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3"/>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3"/>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9" name="Google Shape;6049;p8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Recommendations</a:t>
            </a:r>
            <a:endParaRPr/>
          </a:p>
        </p:txBody>
      </p:sp>
      <p:sp>
        <p:nvSpPr>
          <p:cNvPr id="6050" name="Google Shape;6050;p83"/>
          <p:cNvSpPr txBox="1">
            <a:spLocks noGrp="1"/>
          </p:cNvSpPr>
          <p:nvPr>
            <p:ph type="subTitle" idx="15"/>
          </p:nvPr>
        </p:nvSpPr>
        <p:spPr>
          <a:xfrm>
            <a:off x="3475500" y="377490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composed of hydrogen and helium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96"/>
        <p:cNvGrpSpPr/>
        <p:nvPr/>
      </p:nvGrpSpPr>
      <p:grpSpPr>
        <a:xfrm>
          <a:off x="0" y="0"/>
          <a:ext cx="0" cy="0"/>
          <a:chOff x="0" y="0"/>
          <a:chExt cx="0" cy="0"/>
        </a:xfrm>
      </p:grpSpPr>
      <p:grpSp>
        <p:nvGrpSpPr>
          <p:cNvPr id="5011" name="Google Shape;5011;p74"/>
          <p:cNvGrpSpPr/>
          <p:nvPr/>
        </p:nvGrpSpPr>
        <p:grpSpPr>
          <a:xfrm>
            <a:off x="598101" y="3880228"/>
            <a:ext cx="2117287" cy="928537"/>
            <a:chOff x="598101" y="3880228"/>
            <a:chExt cx="2117287" cy="928537"/>
          </a:xfrm>
        </p:grpSpPr>
        <p:grpSp>
          <p:nvGrpSpPr>
            <p:cNvPr id="5012" name="Google Shape;5012;p74"/>
            <p:cNvGrpSpPr/>
            <p:nvPr/>
          </p:nvGrpSpPr>
          <p:grpSpPr>
            <a:xfrm>
              <a:off x="598101" y="3880228"/>
              <a:ext cx="1079326" cy="928537"/>
              <a:chOff x="717241" y="3868426"/>
              <a:chExt cx="1024515" cy="881299"/>
            </a:xfrm>
          </p:grpSpPr>
          <p:sp>
            <p:nvSpPr>
              <p:cNvPr id="5013" name="Google Shape;5013;p74"/>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4" name="Google Shape;5014;p74"/>
              <p:cNvGrpSpPr/>
              <p:nvPr/>
            </p:nvGrpSpPr>
            <p:grpSpPr>
              <a:xfrm rot="-120611">
                <a:off x="731136" y="3885658"/>
                <a:ext cx="996726" cy="809720"/>
                <a:chOff x="7760931" y="2997007"/>
                <a:chExt cx="1235411" cy="1003624"/>
              </a:xfrm>
            </p:grpSpPr>
            <p:sp>
              <p:nvSpPr>
                <p:cNvPr id="5015" name="Google Shape;5015;p74"/>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4"/>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4"/>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4"/>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4"/>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4"/>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4"/>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4"/>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4"/>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4"/>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5" name="Google Shape;5025;p74"/>
            <p:cNvGrpSpPr/>
            <p:nvPr/>
          </p:nvGrpSpPr>
          <p:grpSpPr>
            <a:xfrm>
              <a:off x="1838080" y="4197689"/>
              <a:ext cx="877308" cy="541806"/>
              <a:chOff x="1412143" y="4301302"/>
              <a:chExt cx="728117" cy="449631"/>
            </a:xfrm>
          </p:grpSpPr>
          <p:grpSp>
            <p:nvGrpSpPr>
              <p:cNvPr id="5026" name="Google Shape;5026;p74"/>
              <p:cNvGrpSpPr/>
              <p:nvPr/>
            </p:nvGrpSpPr>
            <p:grpSpPr>
              <a:xfrm>
                <a:off x="1412143" y="4492167"/>
                <a:ext cx="728117" cy="258767"/>
                <a:chOff x="1412143" y="4492167"/>
                <a:chExt cx="728117" cy="258767"/>
              </a:xfrm>
            </p:grpSpPr>
            <p:sp>
              <p:nvSpPr>
                <p:cNvPr id="5027" name="Google Shape;5027;p74"/>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8" name="Google Shape;5028;p74"/>
                <p:cNvGrpSpPr/>
                <p:nvPr/>
              </p:nvGrpSpPr>
              <p:grpSpPr>
                <a:xfrm>
                  <a:off x="1412143" y="4492167"/>
                  <a:ext cx="701246" cy="232678"/>
                  <a:chOff x="7138068" y="2592629"/>
                  <a:chExt cx="701246" cy="232678"/>
                </a:xfrm>
              </p:grpSpPr>
              <p:sp>
                <p:nvSpPr>
                  <p:cNvPr id="5029" name="Google Shape;5029;p74"/>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4"/>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4"/>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4"/>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4"/>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4"/>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4"/>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4"/>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4"/>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4"/>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9" name="Google Shape;5039;p74"/>
              <p:cNvGrpSpPr/>
              <p:nvPr/>
            </p:nvGrpSpPr>
            <p:grpSpPr>
              <a:xfrm rot="-1436162">
                <a:off x="1652698" y="4359172"/>
                <a:ext cx="325222" cy="188484"/>
                <a:chOff x="3731575" y="1638525"/>
                <a:chExt cx="208350" cy="120750"/>
              </a:xfrm>
            </p:grpSpPr>
            <p:sp>
              <p:nvSpPr>
                <p:cNvPr id="5040" name="Google Shape;5040;p74"/>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4"/>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4"/>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4"/>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7" name="Google Shape;6055;p84"/>
          <p:cNvGrpSpPr/>
          <p:nvPr/>
        </p:nvGrpSpPr>
        <p:grpSpPr>
          <a:xfrm>
            <a:off x="-187890" y="375781"/>
            <a:ext cx="9520226" cy="4767719"/>
            <a:chOff x="2038756" y="1050839"/>
            <a:chExt cx="5176174" cy="3041805"/>
          </a:xfrm>
        </p:grpSpPr>
        <p:grpSp>
          <p:nvGrpSpPr>
            <p:cNvPr id="158" name="Google Shape;6056;p84"/>
            <p:cNvGrpSpPr/>
            <p:nvPr/>
          </p:nvGrpSpPr>
          <p:grpSpPr>
            <a:xfrm>
              <a:off x="2038756" y="1050839"/>
              <a:ext cx="5066490" cy="3041805"/>
              <a:chOff x="743953" y="1296401"/>
              <a:chExt cx="2240818" cy="1345336"/>
            </a:xfrm>
          </p:grpSpPr>
          <p:sp>
            <p:nvSpPr>
              <p:cNvPr id="160" name="Google Shape;6057;p84"/>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6058;p84"/>
              <p:cNvGrpSpPr/>
              <p:nvPr/>
            </p:nvGrpSpPr>
            <p:grpSpPr>
              <a:xfrm>
                <a:off x="743953" y="1296401"/>
                <a:ext cx="2240772" cy="1306811"/>
                <a:chOff x="743878" y="1560076"/>
                <a:chExt cx="2240772" cy="1306811"/>
              </a:xfrm>
            </p:grpSpPr>
            <p:grpSp>
              <p:nvGrpSpPr>
                <p:cNvPr id="162" name="Google Shape;6059;p84"/>
                <p:cNvGrpSpPr/>
                <p:nvPr/>
              </p:nvGrpSpPr>
              <p:grpSpPr>
                <a:xfrm>
                  <a:off x="743878" y="1590850"/>
                  <a:ext cx="2240772" cy="1276037"/>
                  <a:chOff x="743878" y="1590850"/>
                  <a:chExt cx="2240772" cy="1276037"/>
                </a:xfrm>
              </p:grpSpPr>
              <p:sp>
                <p:nvSpPr>
                  <p:cNvPr id="164" name="Google Shape;6060;p84"/>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6061;p84"/>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 name="Google Shape;6062;p84"/>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9" name="Google Shape;6063;p84"/>
            <p:cNvSpPr/>
            <p:nvPr/>
          </p:nvSpPr>
          <p:spPr>
            <a:xfrm rot="2440061">
              <a:off x="6740494" y="1204431"/>
              <a:ext cx="505470" cy="9212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5145;p74">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5146;p74">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147;p74">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5148;p74">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5322;p76"/>
          <p:cNvSpPr/>
          <p:nvPr/>
        </p:nvSpPr>
        <p:spPr>
          <a:xfrm>
            <a:off x="448371" y="584053"/>
            <a:ext cx="2037087" cy="462346"/>
          </a:xfrm>
          <a:prstGeom prst="roundRect">
            <a:avLst>
              <a:gd name="adj" fmla="val 50000"/>
            </a:avLst>
          </a:prstGeom>
          <a:solidFill>
            <a:schemeClr val="accent2">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smtClean="0">
                <a:solidFill>
                  <a:schemeClr val="lt1"/>
                </a:solidFill>
                <a:latin typeface="Balsamiq Sans"/>
                <a:ea typeface="Balsamiq Sans"/>
                <a:sym typeface="Balsamiq Sans"/>
              </a:rPr>
              <a:t>Latar Belakang </a:t>
            </a:r>
            <a:endParaRPr dirty="0">
              <a:solidFill>
                <a:schemeClr val="dk1"/>
              </a:solidFill>
            </a:endParaRPr>
          </a:p>
        </p:txBody>
      </p:sp>
      <p:sp>
        <p:nvSpPr>
          <p:cNvPr id="4" name="TextBox 3"/>
          <p:cNvSpPr txBox="1"/>
          <p:nvPr/>
        </p:nvSpPr>
        <p:spPr>
          <a:xfrm>
            <a:off x="2164137" y="1768025"/>
            <a:ext cx="5679961" cy="307777"/>
          </a:xfrm>
          <a:prstGeom prst="rect">
            <a:avLst/>
          </a:prstGeom>
          <a:noFill/>
        </p:spPr>
        <p:txBody>
          <a:bodyPr wrap="square" rtlCol="0">
            <a:spAutoFit/>
          </a:bodyPr>
          <a:lstStyle/>
          <a:p>
            <a:r>
              <a:rPr lang="en-US" dirty="0" err="1" smtClean="0"/>
              <a:t>Foto</a:t>
            </a:r>
            <a:r>
              <a:rPr lang="en-US" dirty="0" smtClean="0"/>
              <a:t> </a:t>
            </a:r>
            <a:r>
              <a:rPr lang="en-US" dirty="0" err="1" smtClean="0"/>
              <a:t>mitra</a:t>
            </a:r>
            <a:r>
              <a:rPr lang="en-US" dirty="0" smtClean="0"/>
              <a:t> </a:t>
            </a:r>
            <a:r>
              <a:rPr lang="en-US" dirty="0" err="1" smtClean="0"/>
              <a:t>dan</a:t>
            </a:r>
            <a:r>
              <a:rPr lang="en-US" dirty="0" smtClean="0"/>
              <a:t> </a:t>
            </a:r>
            <a:r>
              <a:rPr lang="en-US" dirty="0" err="1" smtClean="0"/>
              <a:t>wawan</a:t>
            </a:r>
            <a:r>
              <a:rPr lang="en-US" dirty="0" smtClean="0"/>
              <a:t> </a:t>
            </a:r>
            <a:r>
              <a:rPr lang="en-US" dirty="0" err="1" smtClean="0"/>
              <a:t>cara</a:t>
            </a:r>
            <a:r>
              <a:rPr lang="en-US" dirty="0" smtClean="0"/>
              <a:t> </a:t>
            </a:r>
            <a:r>
              <a:rPr lang="en-US" dirty="0" err="1" smtClean="0"/>
              <a:t>mitra</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245"/>
        <p:cNvGrpSpPr/>
        <p:nvPr/>
      </p:nvGrpSpPr>
      <p:grpSpPr>
        <a:xfrm>
          <a:off x="0" y="0"/>
          <a:ext cx="0" cy="0"/>
          <a:chOff x="0" y="0"/>
          <a:chExt cx="0" cy="0"/>
        </a:xfrm>
      </p:grpSpPr>
      <p:grpSp>
        <p:nvGrpSpPr>
          <p:cNvPr id="6246" name="Google Shape;6246;p85"/>
          <p:cNvGrpSpPr/>
          <p:nvPr/>
        </p:nvGrpSpPr>
        <p:grpSpPr>
          <a:xfrm>
            <a:off x="1115399" y="857250"/>
            <a:ext cx="842676" cy="749700"/>
            <a:chOff x="597474" y="530075"/>
            <a:chExt cx="842676" cy="749700"/>
          </a:xfrm>
        </p:grpSpPr>
        <p:sp>
          <p:nvSpPr>
            <p:cNvPr id="6247" name="Google Shape;6247;p85"/>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8" name="Google Shape;6248;p85"/>
            <p:cNvGrpSpPr/>
            <p:nvPr/>
          </p:nvGrpSpPr>
          <p:grpSpPr>
            <a:xfrm>
              <a:off x="597474" y="530137"/>
              <a:ext cx="842566" cy="695015"/>
              <a:chOff x="6651400" y="1853700"/>
              <a:chExt cx="547050" cy="451250"/>
            </a:xfrm>
          </p:grpSpPr>
          <p:sp>
            <p:nvSpPr>
              <p:cNvPr id="6249" name="Google Shape;6249;p85"/>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5"/>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5"/>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5"/>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5"/>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4" name="Google Shape;6254;p85"/>
          <p:cNvGrpSpPr/>
          <p:nvPr/>
        </p:nvGrpSpPr>
        <p:grpSpPr>
          <a:xfrm>
            <a:off x="4483635" y="678012"/>
            <a:ext cx="3945527" cy="2621472"/>
            <a:chOff x="2491250" y="2454825"/>
            <a:chExt cx="509600" cy="673675"/>
          </a:xfrm>
        </p:grpSpPr>
        <p:sp>
          <p:nvSpPr>
            <p:cNvPr id="6255" name="Google Shape;6255;p85"/>
            <p:cNvSpPr/>
            <p:nvPr/>
          </p:nvSpPr>
          <p:spPr>
            <a:xfrm>
              <a:off x="2491250" y="24777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5"/>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5"/>
            <p:cNvSpPr/>
            <p:nvPr/>
          </p:nvSpPr>
          <p:spPr>
            <a:xfrm>
              <a:off x="2563650" y="25052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5"/>
            <p:cNvSpPr/>
            <p:nvPr/>
          </p:nvSpPr>
          <p:spPr>
            <a:xfrm>
              <a:off x="2538925" y="24795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9" name="Google Shape;6259;p85"/>
          <p:cNvSpPr/>
          <p:nvPr/>
        </p:nvSpPr>
        <p:spPr>
          <a:xfrm>
            <a:off x="5131150" y="2091963"/>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5"/>
          <p:cNvSpPr txBox="1">
            <a:spLocks noGrp="1"/>
          </p:cNvSpPr>
          <p:nvPr>
            <p:ph type="title"/>
          </p:nvPr>
        </p:nvSpPr>
        <p:spPr>
          <a:xfrm>
            <a:off x="5131150" y="2188425"/>
            <a:ext cx="28494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Training</a:t>
            </a:r>
            <a:endParaRPr/>
          </a:p>
        </p:txBody>
      </p:sp>
      <p:sp>
        <p:nvSpPr>
          <p:cNvPr id="6261" name="Google Shape;6261;p85"/>
          <p:cNvSpPr txBox="1">
            <a:spLocks noGrp="1"/>
          </p:cNvSpPr>
          <p:nvPr>
            <p:ph type="title" idx="2"/>
          </p:nvPr>
        </p:nvSpPr>
        <p:spPr>
          <a:xfrm>
            <a:off x="5131150" y="1185150"/>
            <a:ext cx="2849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262" name="Google Shape;6262;p85"/>
          <p:cNvSpPr txBox="1">
            <a:spLocks noGrp="1"/>
          </p:cNvSpPr>
          <p:nvPr>
            <p:ph type="subTitle" idx="1"/>
          </p:nvPr>
        </p:nvSpPr>
        <p:spPr>
          <a:xfrm>
            <a:off x="5131150" y="3380888"/>
            <a:ext cx="2849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6263" name="Google Shape;6263;p85"/>
          <p:cNvGrpSpPr/>
          <p:nvPr/>
        </p:nvGrpSpPr>
        <p:grpSpPr>
          <a:xfrm>
            <a:off x="2868565" y="1099336"/>
            <a:ext cx="1199657" cy="3290347"/>
            <a:chOff x="2358625" y="1443110"/>
            <a:chExt cx="1132500" cy="3106152"/>
          </a:xfrm>
        </p:grpSpPr>
        <p:grpSp>
          <p:nvGrpSpPr>
            <p:cNvPr id="6264" name="Google Shape;6264;p85"/>
            <p:cNvGrpSpPr/>
            <p:nvPr/>
          </p:nvGrpSpPr>
          <p:grpSpPr>
            <a:xfrm>
              <a:off x="2358625" y="1443110"/>
              <a:ext cx="1132500" cy="3106152"/>
              <a:chOff x="2401750" y="1443110"/>
              <a:chExt cx="1132500" cy="3106152"/>
            </a:xfrm>
          </p:grpSpPr>
          <p:grpSp>
            <p:nvGrpSpPr>
              <p:cNvPr id="6265" name="Google Shape;6265;p85"/>
              <p:cNvGrpSpPr/>
              <p:nvPr/>
            </p:nvGrpSpPr>
            <p:grpSpPr>
              <a:xfrm>
                <a:off x="2401750" y="1443110"/>
                <a:ext cx="1132500" cy="3106152"/>
                <a:chOff x="3468175" y="1311873"/>
                <a:chExt cx="1132500" cy="3106152"/>
              </a:xfrm>
            </p:grpSpPr>
            <p:sp>
              <p:nvSpPr>
                <p:cNvPr id="6266" name="Google Shape;6266;p85"/>
                <p:cNvSpPr/>
                <p:nvPr/>
              </p:nvSpPr>
              <p:spPr>
                <a:xfrm>
                  <a:off x="3468175" y="41492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5"/>
                <p:cNvSpPr/>
                <p:nvPr/>
              </p:nvSpPr>
              <p:spPr>
                <a:xfrm>
                  <a:off x="3782090" y="3104558"/>
                  <a:ext cx="250127" cy="1168576"/>
                </a:xfrm>
                <a:custGeom>
                  <a:avLst/>
                  <a:gdLst/>
                  <a:ahLst/>
                  <a:cxnLst/>
                  <a:rect l="l" t="t" r="r" b="b"/>
                  <a:pathLst>
                    <a:path w="15052" h="70322" extrusionOk="0">
                      <a:moveTo>
                        <a:pt x="13971" y="7742"/>
                      </a:moveTo>
                      <a:cubicBezTo>
                        <a:pt x="14295" y="5761"/>
                        <a:pt x="14691" y="2989"/>
                        <a:pt x="15051" y="0"/>
                      </a:cubicBezTo>
                      <a:lnTo>
                        <a:pt x="3493" y="0"/>
                      </a:lnTo>
                      <a:cubicBezTo>
                        <a:pt x="3925" y="3313"/>
                        <a:pt x="4213" y="6086"/>
                        <a:pt x="4105" y="6590"/>
                      </a:cubicBezTo>
                      <a:cubicBezTo>
                        <a:pt x="720" y="25565"/>
                        <a:pt x="2809" y="49258"/>
                        <a:pt x="2053" y="58079"/>
                      </a:cubicBezTo>
                      <a:cubicBezTo>
                        <a:pt x="1981" y="58907"/>
                        <a:pt x="720" y="65713"/>
                        <a:pt x="720" y="65713"/>
                      </a:cubicBezTo>
                      <a:lnTo>
                        <a:pt x="0" y="68485"/>
                      </a:lnTo>
                      <a:lnTo>
                        <a:pt x="108" y="69601"/>
                      </a:lnTo>
                      <a:lnTo>
                        <a:pt x="3205" y="70322"/>
                      </a:lnTo>
                      <a:lnTo>
                        <a:pt x="6121" y="68233"/>
                      </a:lnTo>
                      <a:cubicBezTo>
                        <a:pt x="6121" y="68233"/>
                        <a:pt x="6770" y="60996"/>
                        <a:pt x="6626" y="59628"/>
                      </a:cubicBezTo>
                      <a:cubicBezTo>
                        <a:pt x="6554" y="58907"/>
                        <a:pt x="6446" y="58187"/>
                        <a:pt x="6265" y="57467"/>
                      </a:cubicBezTo>
                      <a:lnTo>
                        <a:pt x="6013" y="57107"/>
                      </a:lnTo>
                      <a:cubicBezTo>
                        <a:pt x="8534" y="40796"/>
                        <a:pt x="11342" y="24197"/>
                        <a:pt x="13971" y="774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5"/>
                <p:cNvSpPr/>
                <p:nvPr/>
              </p:nvSpPr>
              <p:spPr>
                <a:xfrm>
                  <a:off x="3740796" y="4053533"/>
                  <a:ext cx="169349" cy="244128"/>
                </a:xfrm>
                <a:custGeom>
                  <a:avLst/>
                  <a:gdLst/>
                  <a:ahLst/>
                  <a:cxnLst/>
                  <a:rect l="l" t="t" r="r" b="b"/>
                  <a:pathLst>
                    <a:path w="10191" h="14691" extrusionOk="0">
                      <a:moveTo>
                        <a:pt x="3205" y="8606"/>
                      </a:moveTo>
                      <a:cubicBezTo>
                        <a:pt x="2917" y="9326"/>
                        <a:pt x="2629" y="10046"/>
                        <a:pt x="2269" y="10730"/>
                      </a:cubicBezTo>
                      <a:cubicBezTo>
                        <a:pt x="1945" y="11126"/>
                        <a:pt x="757" y="12494"/>
                        <a:pt x="577" y="12926"/>
                      </a:cubicBezTo>
                      <a:cubicBezTo>
                        <a:pt x="361" y="13359"/>
                        <a:pt x="1" y="14691"/>
                        <a:pt x="1477" y="14691"/>
                      </a:cubicBezTo>
                      <a:lnTo>
                        <a:pt x="6662" y="14691"/>
                      </a:lnTo>
                      <a:cubicBezTo>
                        <a:pt x="8030" y="14691"/>
                        <a:pt x="9183" y="14259"/>
                        <a:pt x="9219" y="12962"/>
                      </a:cubicBezTo>
                      <a:cubicBezTo>
                        <a:pt x="9219" y="11702"/>
                        <a:pt x="9327" y="7129"/>
                        <a:pt x="9507" y="6121"/>
                      </a:cubicBezTo>
                      <a:cubicBezTo>
                        <a:pt x="9687" y="5149"/>
                        <a:pt x="10191" y="4033"/>
                        <a:pt x="9975" y="3061"/>
                      </a:cubicBezTo>
                      <a:cubicBezTo>
                        <a:pt x="9687" y="2088"/>
                        <a:pt x="9291" y="1116"/>
                        <a:pt x="8823" y="216"/>
                      </a:cubicBezTo>
                      <a:cubicBezTo>
                        <a:pt x="8714" y="144"/>
                        <a:pt x="8606" y="72"/>
                        <a:pt x="8498" y="0"/>
                      </a:cubicBezTo>
                      <a:lnTo>
                        <a:pt x="8678" y="864"/>
                      </a:lnTo>
                      <a:cubicBezTo>
                        <a:pt x="8714" y="1080"/>
                        <a:pt x="8750" y="1260"/>
                        <a:pt x="8750" y="1476"/>
                      </a:cubicBezTo>
                      <a:cubicBezTo>
                        <a:pt x="8895" y="2917"/>
                        <a:pt x="8354" y="9326"/>
                        <a:pt x="8354" y="9866"/>
                      </a:cubicBezTo>
                      <a:cubicBezTo>
                        <a:pt x="8354" y="10406"/>
                        <a:pt x="7814" y="10766"/>
                        <a:pt x="6770" y="11018"/>
                      </a:cubicBezTo>
                      <a:cubicBezTo>
                        <a:pt x="5762" y="11306"/>
                        <a:pt x="3638" y="11558"/>
                        <a:pt x="2845" y="10802"/>
                      </a:cubicBezTo>
                      <a:cubicBezTo>
                        <a:pt x="2737" y="10694"/>
                        <a:pt x="2737" y="10550"/>
                        <a:pt x="2773" y="10406"/>
                      </a:cubicBezTo>
                      <a:cubicBezTo>
                        <a:pt x="2845" y="10118"/>
                        <a:pt x="3205" y="8606"/>
                        <a:pt x="3205"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5"/>
                <p:cNvSpPr/>
                <p:nvPr/>
              </p:nvSpPr>
              <p:spPr>
                <a:xfrm>
                  <a:off x="3833800" y="1480590"/>
                  <a:ext cx="413268" cy="331336"/>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5"/>
                <p:cNvSpPr/>
                <p:nvPr/>
              </p:nvSpPr>
              <p:spPr>
                <a:xfrm>
                  <a:off x="3970750" y="1626813"/>
                  <a:ext cx="113094"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5"/>
                <p:cNvSpPr/>
                <p:nvPr/>
              </p:nvSpPr>
              <p:spPr>
                <a:xfrm>
                  <a:off x="3840119" y="3104558"/>
                  <a:ext cx="192098" cy="114893"/>
                </a:xfrm>
                <a:custGeom>
                  <a:avLst/>
                  <a:gdLst/>
                  <a:ahLst/>
                  <a:cxnLst/>
                  <a:rect l="l" t="t" r="r" b="b"/>
                  <a:pathLst>
                    <a:path w="11560" h="6914" extrusionOk="0">
                      <a:moveTo>
                        <a:pt x="10623" y="6770"/>
                      </a:moveTo>
                      <a:cubicBezTo>
                        <a:pt x="10911" y="4897"/>
                        <a:pt x="11235" y="2521"/>
                        <a:pt x="11559" y="0"/>
                      </a:cubicBezTo>
                      <a:lnTo>
                        <a:pt x="1" y="0"/>
                      </a:lnTo>
                      <a:cubicBezTo>
                        <a:pt x="397" y="3025"/>
                        <a:pt x="649" y="5545"/>
                        <a:pt x="649" y="6374"/>
                      </a:cubicBezTo>
                      <a:cubicBezTo>
                        <a:pt x="3962"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5"/>
                <p:cNvSpPr/>
                <p:nvPr/>
              </p:nvSpPr>
              <p:spPr>
                <a:xfrm>
                  <a:off x="4071085" y="3104558"/>
                  <a:ext cx="214831" cy="1157808"/>
                </a:xfrm>
                <a:custGeom>
                  <a:avLst/>
                  <a:gdLst/>
                  <a:ahLst/>
                  <a:cxnLst/>
                  <a:rect l="l" t="t" r="r" b="b"/>
                  <a:pathLst>
                    <a:path w="12928" h="69674" extrusionOk="0">
                      <a:moveTo>
                        <a:pt x="11811" y="8390"/>
                      </a:moveTo>
                      <a:cubicBezTo>
                        <a:pt x="11955" y="6302"/>
                        <a:pt x="12135" y="3241"/>
                        <a:pt x="12279" y="0"/>
                      </a:cubicBezTo>
                      <a:lnTo>
                        <a:pt x="1693" y="0"/>
                      </a:lnTo>
                      <a:cubicBezTo>
                        <a:pt x="2449" y="3853"/>
                        <a:pt x="3025" y="7274"/>
                        <a:pt x="2917" y="7850"/>
                      </a:cubicBezTo>
                      <a:cubicBezTo>
                        <a:pt x="1" y="23693"/>
                        <a:pt x="4141" y="42344"/>
                        <a:pt x="4393" y="55379"/>
                      </a:cubicBezTo>
                      <a:cubicBezTo>
                        <a:pt x="4357" y="55631"/>
                        <a:pt x="4285" y="55883"/>
                        <a:pt x="4177" y="56171"/>
                      </a:cubicBezTo>
                      <a:lnTo>
                        <a:pt x="3385" y="60564"/>
                      </a:lnTo>
                      <a:lnTo>
                        <a:pt x="9146" y="69385"/>
                      </a:lnTo>
                      <a:lnTo>
                        <a:pt x="11667" y="69673"/>
                      </a:lnTo>
                      <a:lnTo>
                        <a:pt x="12855" y="68449"/>
                      </a:lnTo>
                      <a:cubicBezTo>
                        <a:pt x="12855" y="68449"/>
                        <a:pt x="12927" y="67909"/>
                        <a:pt x="12099" y="67873"/>
                      </a:cubicBezTo>
                      <a:lnTo>
                        <a:pt x="11199" y="67585"/>
                      </a:lnTo>
                      <a:cubicBezTo>
                        <a:pt x="11199" y="67585"/>
                        <a:pt x="10443" y="67405"/>
                        <a:pt x="9686" y="65137"/>
                      </a:cubicBezTo>
                      <a:cubicBezTo>
                        <a:pt x="9254" y="63804"/>
                        <a:pt x="9470" y="59051"/>
                        <a:pt x="9506" y="55343"/>
                      </a:cubicBezTo>
                      <a:cubicBezTo>
                        <a:pt x="9542" y="39968"/>
                        <a:pt x="10767" y="23765"/>
                        <a:pt x="11811" y="839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5"/>
                <p:cNvSpPr/>
                <p:nvPr/>
              </p:nvSpPr>
              <p:spPr>
                <a:xfrm>
                  <a:off x="4099202" y="3104558"/>
                  <a:ext cx="175331" cy="102929"/>
                </a:xfrm>
                <a:custGeom>
                  <a:avLst/>
                  <a:gdLst/>
                  <a:ahLst/>
                  <a:cxnLst/>
                  <a:rect l="l" t="t" r="r" b="b"/>
                  <a:pathLst>
                    <a:path w="10551" h="6194" extrusionOk="0">
                      <a:moveTo>
                        <a:pt x="10371" y="4213"/>
                      </a:moveTo>
                      <a:cubicBezTo>
                        <a:pt x="10443" y="2881"/>
                        <a:pt x="10515" y="1477"/>
                        <a:pt x="10551" y="0"/>
                      </a:cubicBezTo>
                      <a:lnTo>
                        <a:pt x="1" y="0"/>
                      </a:lnTo>
                      <a:cubicBezTo>
                        <a:pt x="469" y="2449"/>
                        <a:pt x="901"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5"/>
                <p:cNvSpPr/>
                <p:nvPr/>
              </p:nvSpPr>
              <p:spPr>
                <a:xfrm>
                  <a:off x="3770724" y="2207645"/>
                  <a:ext cx="546899" cy="1004029"/>
                </a:xfrm>
                <a:custGeom>
                  <a:avLst/>
                  <a:gdLst/>
                  <a:ahLst/>
                  <a:cxnLst/>
                  <a:rect l="l" t="t" r="r" b="b"/>
                  <a:pathLst>
                    <a:path w="32911" h="60420" extrusionOk="0">
                      <a:moveTo>
                        <a:pt x="29562" y="10694"/>
                      </a:moveTo>
                      <a:cubicBezTo>
                        <a:pt x="31686" y="25421"/>
                        <a:pt x="32802" y="40256"/>
                        <a:pt x="32910" y="55127"/>
                      </a:cubicBezTo>
                      <a:cubicBezTo>
                        <a:pt x="32910" y="55487"/>
                        <a:pt x="32622" y="55811"/>
                        <a:pt x="32262" y="55847"/>
                      </a:cubicBezTo>
                      <a:cubicBezTo>
                        <a:pt x="31614" y="55991"/>
                        <a:pt x="17211" y="60420"/>
                        <a:pt x="1729" y="55595"/>
                      </a:cubicBezTo>
                      <a:cubicBezTo>
                        <a:pt x="1729" y="55595"/>
                        <a:pt x="1188" y="55451"/>
                        <a:pt x="1080" y="54298"/>
                      </a:cubicBezTo>
                      <a:cubicBezTo>
                        <a:pt x="1008" y="53182"/>
                        <a:pt x="1584" y="48429"/>
                        <a:pt x="1476" y="43640"/>
                      </a:cubicBezTo>
                      <a:cubicBezTo>
                        <a:pt x="1332" y="38888"/>
                        <a:pt x="0" y="22108"/>
                        <a:pt x="5473" y="11054"/>
                      </a:cubicBezTo>
                      <a:cubicBezTo>
                        <a:pt x="10946" y="0"/>
                        <a:pt x="29562" y="10694"/>
                        <a:pt x="29562" y="106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5" name="Google Shape;6275;p85"/>
                <p:cNvGrpSpPr/>
                <p:nvPr/>
              </p:nvGrpSpPr>
              <p:grpSpPr>
                <a:xfrm>
                  <a:off x="4092622" y="4037963"/>
                  <a:ext cx="261493" cy="259698"/>
                  <a:chOff x="4092622" y="4037963"/>
                  <a:chExt cx="261493" cy="259698"/>
                </a:xfrm>
              </p:grpSpPr>
              <p:sp>
                <p:nvSpPr>
                  <p:cNvPr id="6276" name="Google Shape;6276;p85"/>
                  <p:cNvSpPr/>
                  <p:nvPr/>
                </p:nvSpPr>
                <p:spPr>
                  <a:xfrm>
                    <a:off x="4093818" y="4085239"/>
                    <a:ext cx="56267" cy="212422"/>
                  </a:xfrm>
                  <a:custGeom>
                    <a:avLst/>
                    <a:gdLst/>
                    <a:ahLst/>
                    <a:cxnLst/>
                    <a:rect l="l" t="t" r="r" b="b"/>
                    <a:pathLst>
                      <a:path w="3386" h="12783" extrusionOk="0">
                        <a:moveTo>
                          <a:pt x="649" y="0"/>
                        </a:moveTo>
                        <a:cubicBezTo>
                          <a:pt x="649" y="0"/>
                          <a:pt x="1" y="216"/>
                          <a:pt x="217" y="1657"/>
                        </a:cubicBezTo>
                        <a:cubicBezTo>
                          <a:pt x="433" y="3061"/>
                          <a:pt x="1477" y="3997"/>
                          <a:pt x="1477" y="6806"/>
                        </a:cubicBezTo>
                        <a:lnTo>
                          <a:pt x="1477" y="12171"/>
                        </a:lnTo>
                        <a:cubicBezTo>
                          <a:pt x="1477" y="12171"/>
                          <a:pt x="1477" y="12783"/>
                          <a:pt x="1837" y="12783"/>
                        </a:cubicBezTo>
                        <a:lnTo>
                          <a:pt x="2053" y="12783"/>
                        </a:lnTo>
                        <a:cubicBezTo>
                          <a:pt x="2197" y="12783"/>
                          <a:pt x="2341" y="12639"/>
                          <a:pt x="2341" y="12171"/>
                        </a:cubicBezTo>
                        <a:lnTo>
                          <a:pt x="2341" y="6194"/>
                        </a:lnTo>
                        <a:cubicBezTo>
                          <a:pt x="2341" y="5293"/>
                          <a:pt x="2701" y="3565"/>
                          <a:pt x="3025" y="3241"/>
                        </a:cubicBezTo>
                        <a:cubicBezTo>
                          <a:pt x="3385" y="2917"/>
                          <a:pt x="649" y="0"/>
                          <a:pt x="6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5"/>
                  <p:cNvSpPr/>
                  <p:nvPr/>
                </p:nvSpPr>
                <p:spPr>
                  <a:xfrm>
                    <a:off x="4092622" y="4037963"/>
                    <a:ext cx="261493" cy="259698"/>
                  </a:xfrm>
                  <a:custGeom>
                    <a:avLst/>
                    <a:gdLst/>
                    <a:ahLst/>
                    <a:cxnLst/>
                    <a:rect l="l" t="t" r="r" b="b"/>
                    <a:pathLst>
                      <a:path w="15736" h="15628" extrusionOk="0">
                        <a:moveTo>
                          <a:pt x="2881" y="1"/>
                        </a:moveTo>
                        <a:cubicBezTo>
                          <a:pt x="1693" y="685"/>
                          <a:pt x="685" y="1729"/>
                          <a:pt x="73" y="2989"/>
                        </a:cubicBezTo>
                        <a:cubicBezTo>
                          <a:pt x="1" y="3278"/>
                          <a:pt x="73" y="3530"/>
                          <a:pt x="325" y="3710"/>
                        </a:cubicBezTo>
                        <a:cubicBezTo>
                          <a:pt x="721" y="3998"/>
                          <a:pt x="3277" y="6302"/>
                          <a:pt x="3746" y="7814"/>
                        </a:cubicBezTo>
                        <a:cubicBezTo>
                          <a:pt x="4250" y="9291"/>
                          <a:pt x="5078" y="12243"/>
                          <a:pt x="5402" y="13395"/>
                        </a:cubicBezTo>
                        <a:cubicBezTo>
                          <a:pt x="5762" y="14548"/>
                          <a:pt x="6518" y="15628"/>
                          <a:pt x="7778" y="15628"/>
                        </a:cubicBezTo>
                        <a:lnTo>
                          <a:pt x="14476" y="15628"/>
                        </a:lnTo>
                        <a:cubicBezTo>
                          <a:pt x="15736" y="15628"/>
                          <a:pt x="15304" y="14476"/>
                          <a:pt x="14404" y="13863"/>
                        </a:cubicBezTo>
                        <a:cubicBezTo>
                          <a:pt x="13467" y="13287"/>
                          <a:pt x="11451" y="11811"/>
                          <a:pt x="11199" y="11703"/>
                        </a:cubicBezTo>
                        <a:cubicBezTo>
                          <a:pt x="10911" y="11595"/>
                          <a:pt x="10803" y="11703"/>
                          <a:pt x="10803" y="11703"/>
                        </a:cubicBezTo>
                        <a:cubicBezTo>
                          <a:pt x="10803" y="11703"/>
                          <a:pt x="11091" y="11847"/>
                          <a:pt x="11019" y="12099"/>
                        </a:cubicBezTo>
                        <a:cubicBezTo>
                          <a:pt x="10911" y="12315"/>
                          <a:pt x="10227" y="12207"/>
                          <a:pt x="9543" y="12207"/>
                        </a:cubicBezTo>
                        <a:cubicBezTo>
                          <a:pt x="8606" y="12171"/>
                          <a:pt x="7742" y="11559"/>
                          <a:pt x="7346" y="10695"/>
                        </a:cubicBezTo>
                        <a:cubicBezTo>
                          <a:pt x="6842" y="9543"/>
                          <a:pt x="4862" y="3566"/>
                          <a:pt x="4682" y="3025"/>
                        </a:cubicBezTo>
                        <a:cubicBezTo>
                          <a:pt x="4502" y="2521"/>
                          <a:pt x="3205" y="1297"/>
                          <a:pt x="2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8" name="Google Shape;6278;p85"/>
                <p:cNvSpPr/>
                <p:nvPr/>
              </p:nvSpPr>
              <p:spPr>
                <a:xfrm>
                  <a:off x="4206318" y="1779827"/>
                  <a:ext cx="247717" cy="409887"/>
                </a:xfrm>
                <a:custGeom>
                  <a:avLst/>
                  <a:gdLst/>
                  <a:ahLst/>
                  <a:cxnLst/>
                  <a:rect l="l" t="t" r="r" b="b"/>
                  <a:pathLst>
                    <a:path w="14907" h="24666" extrusionOk="0">
                      <a:moveTo>
                        <a:pt x="14907" y="24665"/>
                      </a:moveTo>
                      <a:cubicBezTo>
                        <a:pt x="14115" y="20164"/>
                        <a:pt x="9146" y="11667"/>
                        <a:pt x="4753" y="3997"/>
                      </a:cubicBezTo>
                      <a:cubicBezTo>
                        <a:pt x="4753" y="3997"/>
                        <a:pt x="2449" y="613"/>
                        <a:pt x="0" y="1"/>
                      </a:cubicBezTo>
                      <a:lnTo>
                        <a:pt x="3889" y="23333"/>
                      </a:lnTo>
                      <a:cubicBezTo>
                        <a:pt x="6049" y="24449"/>
                        <a:pt x="14079" y="21749"/>
                        <a:pt x="14907" y="246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5"/>
                <p:cNvSpPr/>
                <p:nvPr/>
              </p:nvSpPr>
              <p:spPr>
                <a:xfrm>
                  <a:off x="3806618" y="1751710"/>
                  <a:ext cx="493058" cy="693498"/>
                </a:xfrm>
                <a:custGeom>
                  <a:avLst/>
                  <a:gdLst/>
                  <a:ahLst/>
                  <a:cxnLst/>
                  <a:rect l="l" t="t" r="r" b="b"/>
                  <a:pathLst>
                    <a:path w="29671" h="41733" extrusionOk="0">
                      <a:moveTo>
                        <a:pt x="24053" y="1693"/>
                      </a:moveTo>
                      <a:cubicBezTo>
                        <a:pt x="24053" y="1693"/>
                        <a:pt x="26286" y="7382"/>
                        <a:pt x="26718" y="8246"/>
                      </a:cubicBezTo>
                      <a:cubicBezTo>
                        <a:pt x="27150" y="9110"/>
                        <a:pt x="28950" y="12891"/>
                        <a:pt x="29310" y="14799"/>
                      </a:cubicBezTo>
                      <a:cubicBezTo>
                        <a:pt x="29670" y="16707"/>
                        <a:pt x="28950" y="19408"/>
                        <a:pt x="28194" y="20848"/>
                      </a:cubicBezTo>
                      <a:lnTo>
                        <a:pt x="28194" y="39752"/>
                      </a:lnTo>
                      <a:cubicBezTo>
                        <a:pt x="20993" y="41732"/>
                        <a:pt x="12027" y="41048"/>
                        <a:pt x="4789" y="39752"/>
                      </a:cubicBezTo>
                      <a:lnTo>
                        <a:pt x="5978" y="31830"/>
                      </a:lnTo>
                      <a:lnTo>
                        <a:pt x="1" y="2917"/>
                      </a:lnTo>
                      <a:lnTo>
                        <a:pt x="8786" y="72"/>
                      </a:lnTo>
                      <a:lnTo>
                        <a:pt x="14619" y="1585"/>
                      </a:lnTo>
                      <a:lnTo>
                        <a:pt x="169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5"/>
                <p:cNvSpPr/>
                <p:nvPr/>
              </p:nvSpPr>
              <p:spPr>
                <a:xfrm>
                  <a:off x="3938262" y="1719988"/>
                  <a:ext cx="113099" cy="138241"/>
                </a:xfrm>
                <a:custGeom>
                  <a:avLst/>
                  <a:gdLst/>
                  <a:ahLst/>
                  <a:cxnLst/>
                  <a:rect l="l" t="t" r="r" b="b"/>
                  <a:pathLst>
                    <a:path w="6806" h="8319" extrusionOk="0">
                      <a:moveTo>
                        <a:pt x="828" y="1"/>
                      </a:moveTo>
                      <a:lnTo>
                        <a:pt x="6805" y="4538"/>
                      </a:lnTo>
                      <a:lnTo>
                        <a:pt x="3997" y="8318"/>
                      </a:lnTo>
                      <a:lnTo>
                        <a:pt x="0" y="226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5"/>
                <p:cNvSpPr/>
                <p:nvPr/>
              </p:nvSpPr>
              <p:spPr>
                <a:xfrm>
                  <a:off x="4051344" y="1724175"/>
                  <a:ext cx="67035" cy="126875"/>
                </a:xfrm>
                <a:custGeom>
                  <a:avLst/>
                  <a:gdLst/>
                  <a:ahLst/>
                  <a:cxnLst/>
                  <a:rect l="l" t="t" r="r" b="b"/>
                  <a:pathLst>
                    <a:path w="4034" h="7635" extrusionOk="0">
                      <a:moveTo>
                        <a:pt x="0" y="4286"/>
                      </a:moveTo>
                      <a:lnTo>
                        <a:pt x="2377" y="1"/>
                      </a:lnTo>
                      <a:lnTo>
                        <a:pt x="3457" y="1945"/>
                      </a:lnTo>
                      <a:lnTo>
                        <a:pt x="4033" y="763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5"/>
                <p:cNvSpPr/>
                <p:nvPr/>
              </p:nvSpPr>
              <p:spPr>
                <a:xfrm>
                  <a:off x="3751564" y="1755300"/>
                  <a:ext cx="324324" cy="955556"/>
                </a:xfrm>
                <a:custGeom>
                  <a:avLst/>
                  <a:gdLst/>
                  <a:ahLst/>
                  <a:cxnLst/>
                  <a:rect l="l" t="t" r="r" b="b"/>
                  <a:pathLst>
                    <a:path w="19517" h="57503" extrusionOk="0">
                      <a:moveTo>
                        <a:pt x="3314" y="2701"/>
                      </a:moveTo>
                      <a:cubicBezTo>
                        <a:pt x="3314" y="2701"/>
                        <a:pt x="9327" y="0"/>
                        <a:pt x="9579" y="36"/>
                      </a:cubicBezTo>
                      <a:cubicBezTo>
                        <a:pt x="9831" y="144"/>
                        <a:pt x="10083" y="252"/>
                        <a:pt x="10299" y="432"/>
                      </a:cubicBezTo>
                      <a:lnTo>
                        <a:pt x="18220" y="15699"/>
                      </a:lnTo>
                      <a:cubicBezTo>
                        <a:pt x="19157" y="17175"/>
                        <a:pt x="19517" y="18976"/>
                        <a:pt x="19229" y="20704"/>
                      </a:cubicBezTo>
                      <a:cubicBezTo>
                        <a:pt x="18761" y="23693"/>
                        <a:pt x="17536" y="29238"/>
                        <a:pt x="17536" y="29238"/>
                      </a:cubicBezTo>
                      <a:cubicBezTo>
                        <a:pt x="16780" y="35503"/>
                        <a:pt x="15340" y="46089"/>
                        <a:pt x="14080" y="53146"/>
                      </a:cubicBezTo>
                      <a:cubicBezTo>
                        <a:pt x="14080" y="53146"/>
                        <a:pt x="13972" y="53902"/>
                        <a:pt x="12855" y="54262"/>
                      </a:cubicBezTo>
                      <a:cubicBezTo>
                        <a:pt x="11703" y="54586"/>
                        <a:pt x="721" y="57251"/>
                        <a:pt x="721" y="57251"/>
                      </a:cubicBezTo>
                      <a:cubicBezTo>
                        <a:pt x="721" y="57251"/>
                        <a:pt x="1" y="57503"/>
                        <a:pt x="217" y="56279"/>
                      </a:cubicBezTo>
                      <a:cubicBezTo>
                        <a:pt x="433" y="55055"/>
                        <a:pt x="6518" y="33198"/>
                        <a:pt x="6518" y="331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5"/>
                <p:cNvSpPr/>
                <p:nvPr/>
              </p:nvSpPr>
              <p:spPr>
                <a:xfrm>
                  <a:off x="4138104" y="1759487"/>
                  <a:ext cx="192082" cy="913680"/>
                </a:xfrm>
                <a:custGeom>
                  <a:avLst/>
                  <a:gdLst/>
                  <a:ahLst/>
                  <a:cxnLst/>
                  <a:rect l="l" t="t" r="r" b="b"/>
                  <a:pathLst>
                    <a:path w="11559" h="54983" extrusionOk="0">
                      <a:moveTo>
                        <a:pt x="0" y="216"/>
                      </a:moveTo>
                      <a:cubicBezTo>
                        <a:pt x="0" y="216"/>
                        <a:pt x="4573" y="13395"/>
                        <a:pt x="4969" y="14583"/>
                      </a:cubicBezTo>
                      <a:cubicBezTo>
                        <a:pt x="5365" y="15771"/>
                        <a:pt x="5581" y="16779"/>
                        <a:pt x="5113" y="19444"/>
                      </a:cubicBezTo>
                      <a:cubicBezTo>
                        <a:pt x="5005" y="19876"/>
                        <a:pt x="4969" y="20308"/>
                        <a:pt x="4969" y="20776"/>
                      </a:cubicBezTo>
                      <a:cubicBezTo>
                        <a:pt x="4969" y="21748"/>
                        <a:pt x="5077" y="26969"/>
                        <a:pt x="5077" y="26969"/>
                      </a:cubicBezTo>
                      <a:lnTo>
                        <a:pt x="5617" y="51670"/>
                      </a:lnTo>
                      <a:cubicBezTo>
                        <a:pt x="5725" y="52210"/>
                        <a:pt x="6086" y="52714"/>
                        <a:pt x="6626" y="52930"/>
                      </a:cubicBezTo>
                      <a:cubicBezTo>
                        <a:pt x="7490" y="53254"/>
                        <a:pt x="11018" y="54875"/>
                        <a:pt x="11018" y="54875"/>
                      </a:cubicBezTo>
                      <a:cubicBezTo>
                        <a:pt x="11018" y="54875"/>
                        <a:pt x="11559" y="54983"/>
                        <a:pt x="11559" y="54334"/>
                      </a:cubicBezTo>
                      <a:cubicBezTo>
                        <a:pt x="11559" y="53650"/>
                        <a:pt x="9038" y="29850"/>
                        <a:pt x="9038" y="29850"/>
                      </a:cubicBezTo>
                      <a:lnTo>
                        <a:pt x="8570" y="21172"/>
                      </a:lnTo>
                      <a:cubicBezTo>
                        <a:pt x="8570" y="21172"/>
                        <a:pt x="9758" y="16707"/>
                        <a:pt x="10226" y="15015"/>
                      </a:cubicBezTo>
                      <a:cubicBezTo>
                        <a:pt x="10694" y="13323"/>
                        <a:pt x="9830" y="11270"/>
                        <a:pt x="8426" y="8930"/>
                      </a:cubicBezTo>
                      <a:cubicBezTo>
                        <a:pt x="7022" y="6590"/>
                        <a:pt x="4105" y="1225"/>
                        <a:pt x="4105" y="1225"/>
                      </a:cubicBezTo>
                      <a:lnTo>
                        <a:pt x="396" y="36"/>
                      </a:lnTo>
                      <a:cubicBezTo>
                        <a:pt x="252" y="0"/>
                        <a:pt x="72" y="72"/>
                        <a:pt x="0" y="2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5"/>
                <p:cNvSpPr/>
                <p:nvPr/>
              </p:nvSpPr>
              <p:spPr>
                <a:xfrm>
                  <a:off x="3710286" y="1789997"/>
                  <a:ext cx="615113" cy="563649"/>
                </a:xfrm>
                <a:custGeom>
                  <a:avLst/>
                  <a:gdLst/>
                  <a:ahLst/>
                  <a:cxnLst/>
                  <a:rect l="l" t="t" r="r" b="b"/>
                  <a:pathLst>
                    <a:path w="37016" h="33919" extrusionOk="0">
                      <a:moveTo>
                        <a:pt x="5798" y="613"/>
                      </a:moveTo>
                      <a:cubicBezTo>
                        <a:pt x="5798" y="613"/>
                        <a:pt x="505" y="2413"/>
                        <a:pt x="181" y="6374"/>
                      </a:cubicBezTo>
                      <a:cubicBezTo>
                        <a:pt x="0" y="8570"/>
                        <a:pt x="6554" y="30030"/>
                        <a:pt x="8174" y="31651"/>
                      </a:cubicBezTo>
                      <a:cubicBezTo>
                        <a:pt x="9650" y="33127"/>
                        <a:pt x="12027" y="33919"/>
                        <a:pt x="16492" y="33595"/>
                      </a:cubicBezTo>
                      <a:cubicBezTo>
                        <a:pt x="20992" y="33271"/>
                        <a:pt x="37015" y="29562"/>
                        <a:pt x="37015" y="29562"/>
                      </a:cubicBezTo>
                      <a:lnTo>
                        <a:pt x="33595" y="23405"/>
                      </a:lnTo>
                      <a:lnTo>
                        <a:pt x="14979" y="25889"/>
                      </a:lnTo>
                      <a:cubicBezTo>
                        <a:pt x="14943" y="25457"/>
                        <a:pt x="14511" y="25133"/>
                        <a:pt x="14115" y="25277"/>
                      </a:cubicBezTo>
                      <a:cubicBezTo>
                        <a:pt x="14115" y="25277"/>
                        <a:pt x="10406" y="9650"/>
                        <a:pt x="9650" y="5258"/>
                      </a:cubicBezTo>
                      <a:cubicBezTo>
                        <a:pt x="8930" y="829"/>
                        <a:pt x="7706" y="1"/>
                        <a:pt x="5798"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5"/>
                <p:cNvSpPr/>
                <p:nvPr/>
              </p:nvSpPr>
              <p:spPr>
                <a:xfrm>
                  <a:off x="3937065" y="2162163"/>
                  <a:ext cx="201653" cy="104142"/>
                </a:xfrm>
                <a:custGeom>
                  <a:avLst/>
                  <a:gdLst/>
                  <a:ahLst/>
                  <a:cxnLst/>
                  <a:rect l="l" t="t" r="r" b="b"/>
                  <a:pathLst>
                    <a:path w="12135" h="6267" extrusionOk="0">
                      <a:moveTo>
                        <a:pt x="11738" y="1117"/>
                      </a:moveTo>
                      <a:lnTo>
                        <a:pt x="5833" y="1297"/>
                      </a:lnTo>
                      <a:cubicBezTo>
                        <a:pt x="5293" y="1225"/>
                        <a:pt x="4753" y="1081"/>
                        <a:pt x="4249" y="901"/>
                      </a:cubicBezTo>
                      <a:cubicBezTo>
                        <a:pt x="3601" y="541"/>
                        <a:pt x="2953" y="253"/>
                        <a:pt x="2269" y="73"/>
                      </a:cubicBezTo>
                      <a:cubicBezTo>
                        <a:pt x="1800" y="1"/>
                        <a:pt x="0" y="937"/>
                        <a:pt x="0" y="937"/>
                      </a:cubicBezTo>
                      <a:lnTo>
                        <a:pt x="468" y="2845"/>
                      </a:lnTo>
                      <a:lnTo>
                        <a:pt x="2377" y="4862"/>
                      </a:lnTo>
                      <a:cubicBezTo>
                        <a:pt x="3025" y="5366"/>
                        <a:pt x="3817" y="5690"/>
                        <a:pt x="4645" y="5762"/>
                      </a:cubicBezTo>
                      <a:cubicBezTo>
                        <a:pt x="5329" y="5762"/>
                        <a:pt x="6013" y="5618"/>
                        <a:pt x="6625" y="5366"/>
                      </a:cubicBezTo>
                      <a:lnTo>
                        <a:pt x="12134" y="6266"/>
                      </a:ln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5"/>
                <p:cNvSpPr/>
                <p:nvPr/>
              </p:nvSpPr>
              <p:spPr>
                <a:xfrm>
                  <a:off x="4077068" y="2180724"/>
                  <a:ext cx="61651" cy="85580"/>
                </a:xfrm>
                <a:custGeom>
                  <a:avLst/>
                  <a:gdLst/>
                  <a:ahLst/>
                  <a:cxnLst/>
                  <a:rect l="l" t="t" r="r" b="b"/>
                  <a:pathLst>
                    <a:path w="3710" h="5150" extrusionOk="0">
                      <a:moveTo>
                        <a:pt x="3313" y="0"/>
                      </a:moveTo>
                      <a:lnTo>
                        <a:pt x="2629" y="36"/>
                      </a:lnTo>
                      <a:lnTo>
                        <a:pt x="1" y="4537"/>
                      </a:lnTo>
                      <a:lnTo>
                        <a:pt x="3709" y="5149"/>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5"/>
                <p:cNvSpPr/>
                <p:nvPr/>
              </p:nvSpPr>
              <p:spPr>
                <a:xfrm>
                  <a:off x="4121951" y="2141225"/>
                  <a:ext cx="333879" cy="154393"/>
                </a:xfrm>
                <a:custGeom>
                  <a:avLst/>
                  <a:gdLst/>
                  <a:ahLst/>
                  <a:cxnLst/>
                  <a:rect l="l" t="t" r="r" b="b"/>
                  <a:pathLst>
                    <a:path w="20092" h="9291" extrusionOk="0">
                      <a:moveTo>
                        <a:pt x="648" y="1837"/>
                      </a:moveTo>
                      <a:lnTo>
                        <a:pt x="36" y="8318"/>
                      </a:lnTo>
                      <a:cubicBezTo>
                        <a:pt x="0" y="8678"/>
                        <a:pt x="252" y="9002"/>
                        <a:pt x="612" y="9074"/>
                      </a:cubicBezTo>
                      <a:cubicBezTo>
                        <a:pt x="1224" y="9290"/>
                        <a:pt x="16167" y="8966"/>
                        <a:pt x="16167" y="8966"/>
                      </a:cubicBezTo>
                      <a:cubicBezTo>
                        <a:pt x="16167" y="8966"/>
                        <a:pt x="20092" y="8102"/>
                        <a:pt x="20092" y="3997"/>
                      </a:cubicBezTo>
                      <a:cubicBezTo>
                        <a:pt x="20092" y="3637"/>
                        <a:pt x="20056" y="3241"/>
                        <a:pt x="19984" y="2881"/>
                      </a:cubicBezTo>
                      <a:cubicBezTo>
                        <a:pt x="19156" y="1"/>
                        <a:pt x="16239" y="109"/>
                        <a:pt x="16239" y="109"/>
                      </a:cubicBezTo>
                      <a:lnTo>
                        <a:pt x="9434" y="973"/>
                      </a:lnTo>
                      <a:lnTo>
                        <a:pt x="1260" y="1477"/>
                      </a:lnTo>
                      <a:cubicBezTo>
                        <a:pt x="1260" y="1477"/>
                        <a:pt x="720" y="1477"/>
                        <a:pt x="648" y="18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5"/>
                <p:cNvSpPr/>
                <p:nvPr/>
              </p:nvSpPr>
              <p:spPr>
                <a:xfrm>
                  <a:off x="4078264" y="1881543"/>
                  <a:ext cx="22749" cy="20955"/>
                </a:xfrm>
                <a:custGeom>
                  <a:avLst/>
                  <a:gdLst/>
                  <a:ahLst/>
                  <a:cxnLst/>
                  <a:rect l="l" t="t" r="r" b="b"/>
                  <a:pathLst>
                    <a:path w="1369"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5"/>
                <p:cNvSpPr/>
                <p:nvPr/>
              </p:nvSpPr>
              <p:spPr>
                <a:xfrm>
                  <a:off x="4120157" y="1992232"/>
                  <a:ext cx="23348" cy="21570"/>
                </a:xfrm>
                <a:custGeom>
                  <a:avLst/>
                  <a:gdLst/>
                  <a:ahLst/>
                  <a:cxnLst/>
                  <a:rect l="l" t="t" r="r" b="b"/>
                  <a:pathLst>
                    <a:path w="1405" h="1298" extrusionOk="0">
                      <a:moveTo>
                        <a:pt x="648" y="1"/>
                      </a:moveTo>
                      <a:cubicBezTo>
                        <a:pt x="972" y="37"/>
                        <a:pt x="1296" y="289"/>
                        <a:pt x="1332" y="649"/>
                      </a:cubicBezTo>
                      <a:cubicBezTo>
                        <a:pt x="1404" y="973"/>
                        <a:pt x="1116" y="1297"/>
                        <a:pt x="792" y="1297"/>
                      </a:cubicBezTo>
                      <a:cubicBezTo>
                        <a:pt x="432" y="1261"/>
                        <a:pt x="108" y="1009"/>
                        <a:pt x="72" y="649"/>
                      </a:cubicBezTo>
                      <a:cubicBezTo>
                        <a:pt x="0" y="325"/>
                        <a:pt x="288" y="1"/>
                        <a:pt x="6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5"/>
                <p:cNvSpPr/>
                <p:nvPr/>
              </p:nvSpPr>
              <p:spPr>
                <a:xfrm>
                  <a:off x="4117764" y="2372191"/>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5"/>
                <p:cNvSpPr/>
                <p:nvPr/>
              </p:nvSpPr>
              <p:spPr>
                <a:xfrm>
                  <a:off x="3945125" y="1637900"/>
                  <a:ext cx="139352" cy="92075"/>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5"/>
                <p:cNvSpPr/>
                <p:nvPr/>
              </p:nvSpPr>
              <p:spPr>
                <a:xfrm>
                  <a:off x="3876202" y="131653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5"/>
                <p:cNvSpPr/>
                <p:nvPr/>
              </p:nvSpPr>
              <p:spPr>
                <a:xfrm>
                  <a:off x="4094934" y="150475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5"/>
                <p:cNvSpPr/>
                <p:nvPr/>
              </p:nvSpPr>
              <p:spPr>
                <a:xfrm>
                  <a:off x="3868955" y="150423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5"/>
                <p:cNvSpPr/>
                <p:nvPr/>
              </p:nvSpPr>
              <p:spPr>
                <a:xfrm>
                  <a:off x="3906711" y="132326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5"/>
                <p:cNvSpPr/>
                <p:nvPr/>
              </p:nvSpPr>
              <p:spPr>
                <a:xfrm>
                  <a:off x="3943414" y="146544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5"/>
                <p:cNvSpPr/>
                <p:nvPr/>
              </p:nvSpPr>
              <p:spPr>
                <a:xfrm>
                  <a:off x="4067533" y="146708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5"/>
                <p:cNvSpPr/>
                <p:nvPr/>
              </p:nvSpPr>
              <p:spPr>
                <a:xfrm>
                  <a:off x="4100104" y="135738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5"/>
                <p:cNvSpPr/>
                <p:nvPr/>
              </p:nvSpPr>
              <p:spPr>
                <a:xfrm>
                  <a:off x="3871023" y="135738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5"/>
                <p:cNvSpPr/>
                <p:nvPr/>
              </p:nvSpPr>
              <p:spPr>
                <a:xfrm>
                  <a:off x="3863268" y="131187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5"/>
                <p:cNvSpPr/>
                <p:nvPr/>
              </p:nvSpPr>
              <p:spPr>
                <a:xfrm>
                  <a:off x="3973701" y="152026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5"/>
                <p:cNvSpPr/>
                <p:nvPr/>
              </p:nvSpPr>
              <p:spPr>
                <a:xfrm>
                  <a:off x="4071942" y="152022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5"/>
                <p:cNvSpPr/>
                <p:nvPr/>
              </p:nvSpPr>
              <p:spPr>
                <a:xfrm>
                  <a:off x="4019627" y="153298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5"/>
                <p:cNvSpPr/>
                <p:nvPr/>
              </p:nvSpPr>
              <p:spPr>
                <a:xfrm>
                  <a:off x="4073221"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5"/>
                <p:cNvSpPr/>
                <p:nvPr/>
              </p:nvSpPr>
              <p:spPr>
                <a:xfrm>
                  <a:off x="3944122"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5"/>
                <p:cNvSpPr/>
                <p:nvPr/>
              </p:nvSpPr>
              <p:spPr>
                <a:xfrm>
                  <a:off x="4001264" y="160283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7" name="Google Shape;6307;p85"/>
              <p:cNvSpPr/>
              <p:nvPr/>
            </p:nvSpPr>
            <p:spPr>
              <a:xfrm rot="439363">
                <a:off x="3112177" y="34012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5"/>
              <p:cNvSpPr/>
              <p:nvPr/>
            </p:nvSpPr>
            <p:spPr>
              <a:xfrm rot="439363">
                <a:off x="2851727" y="34176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9" name="Google Shape;6309;p85"/>
            <p:cNvSpPr/>
            <p:nvPr/>
          </p:nvSpPr>
          <p:spPr>
            <a:xfrm>
              <a:off x="3021164" y="2247704"/>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0" name="Google Shape;6310;p8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261"/>
                                        </p:tgtEl>
                                        <p:attrNameLst>
                                          <p:attrName>style.visibility</p:attrName>
                                        </p:attrNameLst>
                                      </p:cBhvr>
                                      <p:to>
                                        <p:strVal val="visible"/>
                                      </p:to>
                                    </p:set>
                                    <p:animEffect transition="in" filter="fade">
                                      <p:cBhvr>
                                        <p:cTn id="7" dur="1000"/>
                                        <p:tgtEl>
                                          <p:spTgt spid="626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246"/>
                                        </p:tgtEl>
                                        <p:attrNameLst>
                                          <p:attrName>style.visibility</p:attrName>
                                        </p:attrNameLst>
                                      </p:cBhvr>
                                      <p:to>
                                        <p:strVal val="visible"/>
                                      </p:to>
                                    </p:set>
                                    <p:animEffect transition="in" filter="fade">
                                      <p:cBhvr>
                                        <p:cTn id="11" dur="1000"/>
                                        <p:tgtEl>
                                          <p:spTgt spid="624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260"/>
                                        </p:tgtEl>
                                        <p:attrNameLst>
                                          <p:attrName>style.visibility</p:attrName>
                                        </p:attrNameLst>
                                      </p:cBhvr>
                                      <p:to>
                                        <p:strVal val="visible"/>
                                      </p:to>
                                    </p:set>
                                    <p:animEffect transition="in" filter="fade">
                                      <p:cBhvr>
                                        <p:cTn id="15" dur="1000"/>
                                        <p:tgtEl>
                                          <p:spTgt spid="6260"/>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6263"/>
                                        </p:tgtEl>
                                        <p:attrNameLst>
                                          <p:attrName>style.visibility</p:attrName>
                                        </p:attrNameLst>
                                      </p:cBhvr>
                                      <p:to>
                                        <p:strVal val="visible"/>
                                      </p:to>
                                    </p:set>
                                    <p:animEffect transition="in" filter="fade">
                                      <p:cBhvr>
                                        <p:cTn id="19" dur="1000"/>
                                        <p:tgtEl>
                                          <p:spTgt spid="6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317"/>
        <p:cNvGrpSpPr/>
        <p:nvPr/>
      </p:nvGrpSpPr>
      <p:grpSpPr>
        <a:xfrm>
          <a:off x="0" y="0"/>
          <a:ext cx="0" cy="0"/>
          <a:chOff x="0" y="0"/>
          <a:chExt cx="0" cy="0"/>
        </a:xfrm>
      </p:grpSpPr>
      <p:sp>
        <p:nvSpPr>
          <p:cNvPr id="6318" name="Google Shape;6318;p86"/>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r>
              <a:rPr lang="en" b="1"/>
              <a:t> </a:t>
            </a:r>
            <a:r>
              <a:rPr lang="en"/>
              <a:t>is a gas giant and the biggest planet in the Solar System. It's the fourth-brightest object in the night sky. It was named after the Roman god of the skies and lightning</a:t>
            </a:r>
            <a:endParaRPr/>
          </a:p>
        </p:txBody>
      </p:sp>
      <p:sp>
        <p:nvSpPr>
          <p:cNvPr id="6319" name="Google Shape;6319;p8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6"/>
          <p:cNvSpPr/>
          <p:nvPr/>
        </p:nvSpPr>
        <p:spPr>
          <a:xfrm>
            <a:off x="791694" y="2062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Observation</a:t>
            </a:r>
            <a:endParaRPr>
              <a:solidFill>
                <a:schemeClr val="dk1"/>
              </a:solidFill>
            </a:endParaRPr>
          </a:p>
        </p:txBody>
      </p:sp>
      <p:sp>
        <p:nvSpPr>
          <p:cNvPr id="6324" name="Google Shape;6324;p86"/>
          <p:cNvSpPr/>
          <p:nvPr/>
        </p:nvSpPr>
        <p:spPr>
          <a:xfrm>
            <a:off x="791694" y="348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Experimentation</a:t>
            </a:r>
            <a:endParaRPr>
              <a:solidFill>
                <a:schemeClr val="dk1"/>
              </a:solidFill>
            </a:endParaRPr>
          </a:p>
        </p:txBody>
      </p:sp>
      <p:sp>
        <p:nvSpPr>
          <p:cNvPr id="6325" name="Google Shape;6325;p86"/>
          <p:cNvSpPr/>
          <p:nvPr/>
        </p:nvSpPr>
        <p:spPr>
          <a:xfrm>
            <a:off x="3458794" y="2062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Question</a:t>
            </a:r>
            <a:endParaRPr>
              <a:solidFill>
                <a:schemeClr val="dk1"/>
              </a:solidFill>
            </a:endParaRPr>
          </a:p>
        </p:txBody>
      </p:sp>
      <p:sp>
        <p:nvSpPr>
          <p:cNvPr id="6326" name="Google Shape;6326;p86"/>
          <p:cNvSpPr/>
          <p:nvPr/>
        </p:nvSpPr>
        <p:spPr>
          <a:xfrm>
            <a:off x="3458794" y="348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Analysis</a:t>
            </a:r>
            <a:endParaRPr>
              <a:solidFill>
                <a:schemeClr val="dk1"/>
              </a:solidFill>
            </a:endParaRPr>
          </a:p>
        </p:txBody>
      </p:sp>
      <p:sp>
        <p:nvSpPr>
          <p:cNvPr id="6327" name="Google Shape;6327;p86"/>
          <p:cNvSpPr/>
          <p:nvPr/>
        </p:nvSpPr>
        <p:spPr>
          <a:xfrm>
            <a:off x="6092494" y="2062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Hypothesis</a:t>
            </a:r>
            <a:endParaRPr>
              <a:solidFill>
                <a:schemeClr val="dk1"/>
              </a:solidFill>
            </a:endParaRPr>
          </a:p>
        </p:txBody>
      </p:sp>
      <p:sp>
        <p:nvSpPr>
          <p:cNvPr id="6328" name="Google Shape;6328;p86"/>
          <p:cNvSpPr/>
          <p:nvPr/>
        </p:nvSpPr>
        <p:spPr>
          <a:xfrm>
            <a:off x="6092494" y="348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Conclusion</a:t>
            </a:r>
            <a:endParaRPr>
              <a:solidFill>
                <a:schemeClr val="dk1"/>
              </a:solidFill>
            </a:endParaRPr>
          </a:p>
        </p:txBody>
      </p:sp>
      <p:sp>
        <p:nvSpPr>
          <p:cNvPr id="6329" name="Google Shape;6329;p86"/>
          <p:cNvSpPr txBox="1"/>
          <p:nvPr/>
        </p:nvSpPr>
        <p:spPr>
          <a:xfrm>
            <a:off x="791694" y="3895100"/>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Jupiter is the biggest planet of them all</a:t>
            </a:r>
            <a:endParaRPr>
              <a:solidFill>
                <a:schemeClr val="dk1"/>
              </a:solidFill>
              <a:latin typeface="Open Sans"/>
              <a:ea typeface="Open Sans"/>
              <a:cs typeface="Open Sans"/>
              <a:sym typeface="Open Sans"/>
            </a:endParaRPr>
          </a:p>
        </p:txBody>
      </p:sp>
      <p:sp>
        <p:nvSpPr>
          <p:cNvPr id="6330" name="Google Shape;6330;p86"/>
          <p:cNvSpPr txBox="1"/>
          <p:nvPr/>
        </p:nvSpPr>
        <p:spPr>
          <a:xfrm>
            <a:off x="3492244" y="3895100"/>
            <a:ext cx="21945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Saturn is a gas giant and has several rings</a:t>
            </a:r>
            <a:endParaRPr>
              <a:solidFill>
                <a:schemeClr val="dk1"/>
              </a:solidFill>
              <a:latin typeface="Open Sans"/>
              <a:ea typeface="Open Sans"/>
              <a:cs typeface="Open Sans"/>
              <a:sym typeface="Open Sans"/>
            </a:endParaRPr>
          </a:p>
        </p:txBody>
      </p:sp>
      <p:sp>
        <p:nvSpPr>
          <p:cNvPr id="6331" name="Google Shape;6331;p86"/>
          <p:cNvSpPr txBox="1"/>
          <p:nvPr/>
        </p:nvSpPr>
        <p:spPr>
          <a:xfrm>
            <a:off x="791694" y="2469075"/>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the smallest planet of them all</a:t>
            </a:r>
            <a:endParaRPr>
              <a:solidFill>
                <a:schemeClr val="dk1"/>
              </a:solidFill>
              <a:latin typeface="Open Sans"/>
              <a:ea typeface="Open Sans"/>
              <a:cs typeface="Open Sans"/>
              <a:sym typeface="Open Sans"/>
            </a:endParaRPr>
          </a:p>
        </p:txBody>
      </p:sp>
      <p:sp>
        <p:nvSpPr>
          <p:cNvPr id="6332" name="Google Shape;6332;p86"/>
          <p:cNvSpPr txBox="1"/>
          <p:nvPr/>
        </p:nvSpPr>
        <p:spPr>
          <a:xfrm>
            <a:off x="3458794" y="2469075"/>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6333" name="Google Shape;6333;p86"/>
          <p:cNvSpPr txBox="1"/>
          <p:nvPr/>
        </p:nvSpPr>
        <p:spPr>
          <a:xfrm>
            <a:off x="6092494" y="2469075"/>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Mars is actually a very cold place</a:t>
            </a:r>
            <a:endParaRPr>
              <a:solidFill>
                <a:schemeClr val="dk1"/>
              </a:solidFill>
              <a:latin typeface="Open Sans"/>
              <a:ea typeface="Open Sans"/>
              <a:cs typeface="Open Sans"/>
              <a:sym typeface="Open Sans"/>
            </a:endParaRPr>
          </a:p>
        </p:txBody>
      </p:sp>
      <p:sp>
        <p:nvSpPr>
          <p:cNvPr id="6334" name="Google Shape;6334;p86"/>
          <p:cNvSpPr txBox="1"/>
          <p:nvPr/>
        </p:nvSpPr>
        <p:spPr>
          <a:xfrm>
            <a:off x="6092494" y="3895100"/>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Neptune is very far from the Sun</a:t>
            </a:r>
            <a:endParaRPr>
              <a:solidFill>
                <a:schemeClr val="dk1"/>
              </a:solidFill>
              <a:latin typeface="Open Sans"/>
              <a:ea typeface="Open Sans"/>
              <a:cs typeface="Open Sans"/>
              <a:sym typeface="Open Sans"/>
            </a:endParaRPr>
          </a:p>
        </p:txBody>
      </p:sp>
      <p:cxnSp>
        <p:nvCxnSpPr>
          <p:cNvPr id="6335" name="Google Shape;6335;p86"/>
          <p:cNvCxnSpPr>
            <a:stCxn id="6323" idx="3"/>
            <a:endCxn id="6325" idx="1"/>
          </p:cNvCxnSpPr>
          <p:nvPr/>
        </p:nvCxnSpPr>
        <p:spPr>
          <a:xfrm>
            <a:off x="2984694" y="2267225"/>
            <a:ext cx="474000" cy="0"/>
          </a:xfrm>
          <a:prstGeom prst="straightConnector1">
            <a:avLst/>
          </a:prstGeom>
          <a:noFill/>
          <a:ln w="19050" cap="flat" cmpd="sng">
            <a:solidFill>
              <a:schemeClr val="lt2"/>
            </a:solidFill>
            <a:prstDash val="solid"/>
            <a:round/>
            <a:headEnd type="none" w="med" len="med"/>
            <a:tailEnd type="none" w="med" len="med"/>
          </a:ln>
        </p:spPr>
      </p:cxnSp>
      <p:cxnSp>
        <p:nvCxnSpPr>
          <p:cNvPr id="6336" name="Google Shape;6336;p86"/>
          <p:cNvCxnSpPr>
            <a:stCxn id="6325" idx="3"/>
            <a:endCxn id="6327" idx="1"/>
          </p:cNvCxnSpPr>
          <p:nvPr/>
        </p:nvCxnSpPr>
        <p:spPr>
          <a:xfrm>
            <a:off x="5651794" y="2267225"/>
            <a:ext cx="440700" cy="0"/>
          </a:xfrm>
          <a:prstGeom prst="straightConnector1">
            <a:avLst/>
          </a:prstGeom>
          <a:noFill/>
          <a:ln w="19050" cap="flat" cmpd="sng">
            <a:solidFill>
              <a:schemeClr val="lt2"/>
            </a:solidFill>
            <a:prstDash val="solid"/>
            <a:round/>
            <a:headEnd type="none" w="med" len="med"/>
            <a:tailEnd type="none" w="med" len="med"/>
          </a:ln>
        </p:spPr>
      </p:cxnSp>
      <p:cxnSp>
        <p:nvCxnSpPr>
          <p:cNvPr id="6337" name="Google Shape;6337;p86"/>
          <p:cNvCxnSpPr>
            <a:stCxn id="6324" idx="3"/>
            <a:endCxn id="6326" idx="1"/>
          </p:cNvCxnSpPr>
          <p:nvPr/>
        </p:nvCxnSpPr>
        <p:spPr>
          <a:xfrm>
            <a:off x="2984694" y="3688775"/>
            <a:ext cx="474000" cy="0"/>
          </a:xfrm>
          <a:prstGeom prst="straightConnector1">
            <a:avLst/>
          </a:prstGeom>
          <a:noFill/>
          <a:ln w="19050" cap="flat" cmpd="sng">
            <a:solidFill>
              <a:schemeClr val="lt2"/>
            </a:solidFill>
            <a:prstDash val="solid"/>
            <a:round/>
            <a:headEnd type="none" w="med" len="med"/>
            <a:tailEnd type="none" w="med" len="med"/>
          </a:ln>
        </p:spPr>
      </p:cxnSp>
      <p:cxnSp>
        <p:nvCxnSpPr>
          <p:cNvPr id="6338" name="Google Shape;6338;p86"/>
          <p:cNvCxnSpPr>
            <a:stCxn id="6326" idx="3"/>
            <a:endCxn id="6328" idx="1"/>
          </p:cNvCxnSpPr>
          <p:nvPr/>
        </p:nvCxnSpPr>
        <p:spPr>
          <a:xfrm>
            <a:off x="5651794" y="3688775"/>
            <a:ext cx="440700" cy="0"/>
          </a:xfrm>
          <a:prstGeom prst="straightConnector1">
            <a:avLst/>
          </a:prstGeom>
          <a:noFill/>
          <a:ln w="19050" cap="flat" cmpd="sng">
            <a:solidFill>
              <a:schemeClr val="lt2"/>
            </a:solidFill>
            <a:prstDash val="solid"/>
            <a:round/>
            <a:headEnd type="none" w="med" len="med"/>
            <a:tailEnd type="none" w="med" len="med"/>
          </a:ln>
        </p:spPr>
      </p:cxnSp>
      <p:grpSp>
        <p:nvGrpSpPr>
          <p:cNvPr id="6339" name="Google Shape;6339;p86"/>
          <p:cNvGrpSpPr/>
          <p:nvPr/>
        </p:nvGrpSpPr>
        <p:grpSpPr>
          <a:xfrm>
            <a:off x="1644669" y="1643626"/>
            <a:ext cx="487049" cy="342666"/>
            <a:chOff x="7947595" y="2347996"/>
            <a:chExt cx="379795" cy="267165"/>
          </a:xfrm>
        </p:grpSpPr>
        <p:sp>
          <p:nvSpPr>
            <p:cNvPr id="6340" name="Google Shape;6340;p86"/>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6"/>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6"/>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6"/>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6"/>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6"/>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6"/>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6"/>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6"/>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9" name="Google Shape;6349;p86"/>
          <p:cNvGrpSpPr/>
          <p:nvPr/>
        </p:nvGrpSpPr>
        <p:grpSpPr>
          <a:xfrm>
            <a:off x="7014837" y="1643639"/>
            <a:ext cx="348313" cy="342640"/>
            <a:chOff x="2189568" y="1961603"/>
            <a:chExt cx="364993" cy="359049"/>
          </a:xfrm>
        </p:grpSpPr>
        <p:sp>
          <p:nvSpPr>
            <p:cNvPr id="6350" name="Google Shape;6350;p86"/>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6"/>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6"/>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6"/>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6"/>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6"/>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6"/>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6"/>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6"/>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6"/>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6"/>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6"/>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6"/>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6"/>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6"/>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6"/>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86"/>
          <p:cNvGrpSpPr/>
          <p:nvPr/>
        </p:nvGrpSpPr>
        <p:grpSpPr>
          <a:xfrm>
            <a:off x="4368140" y="1643622"/>
            <a:ext cx="374307" cy="342675"/>
            <a:chOff x="3973186" y="3353231"/>
            <a:chExt cx="378661" cy="346661"/>
          </a:xfrm>
        </p:grpSpPr>
        <p:sp>
          <p:nvSpPr>
            <p:cNvPr id="6367" name="Google Shape;6367;p86"/>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6"/>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6"/>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6"/>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6"/>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6"/>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6"/>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6"/>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6"/>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6"/>
            <p:cNvSpPr/>
            <p:nvPr/>
          </p:nvSpPr>
          <p:spPr>
            <a:xfrm>
              <a:off x="4087845" y="3604683"/>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6"/>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6"/>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6"/>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6"/>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6"/>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6"/>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6"/>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6"/>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86"/>
          <p:cNvGrpSpPr/>
          <p:nvPr/>
        </p:nvGrpSpPr>
        <p:grpSpPr>
          <a:xfrm>
            <a:off x="1801633" y="3065150"/>
            <a:ext cx="173122" cy="342672"/>
            <a:chOff x="4915368" y="2891390"/>
            <a:chExt cx="182850" cy="361927"/>
          </a:xfrm>
        </p:grpSpPr>
        <p:sp>
          <p:nvSpPr>
            <p:cNvPr id="6386" name="Google Shape;6386;p86"/>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6"/>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6"/>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6"/>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6"/>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6"/>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6"/>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6"/>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6"/>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6"/>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6"/>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86"/>
          <p:cNvGrpSpPr/>
          <p:nvPr/>
        </p:nvGrpSpPr>
        <p:grpSpPr>
          <a:xfrm>
            <a:off x="4376327" y="3065148"/>
            <a:ext cx="357933" cy="342676"/>
            <a:chOff x="3943638" y="3815072"/>
            <a:chExt cx="357933" cy="342676"/>
          </a:xfrm>
        </p:grpSpPr>
        <p:sp>
          <p:nvSpPr>
            <p:cNvPr id="6398" name="Google Shape;6398;p86"/>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6"/>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6"/>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6"/>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6"/>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6"/>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6"/>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6"/>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6"/>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86"/>
          <p:cNvGrpSpPr/>
          <p:nvPr/>
        </p:nvGrpSpPr>
        <p:grpSpPr>
          <a:xfrm>
            <a:off x="6956741" y="3065154"/>
            <a:ext cx="464505" cy="342664"/>
            <a:chOff x="5223609" y="3731112"/>
            <a:chExt cx="371782" cy="274285"/>
          </a:xfrm>
        </p:grpSpPr>
        <p:sp>
          <p:nvSpPr>
            <p:cNvPr id="6408" name="Google Shape;6408;p8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0" name="Google Shape;6410;p8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Practical exercise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414"/>
        <p:cNvGrpSpPr/>
        <p:nvPr/>
      </p:nvGrpSpPr>
      <p:grpSpPr>
        <a:xfrm>
          <a:off x="0" y="0"/>
          <a:ext cx="0" cy="0"/>
          <a:chOff x="0" y="0"/>
          <a:chExt cx="0" cy="0"/>
        </a:xfrm>
      </p:grpSpPr>
      <p:sp>
        <p:nvSpPr>
          <p:cNvPr id="6415" name="Google Shape;6415;p87"/>
          <p:cNvSpPr/>
          <p:nvPr/>
        </p:nvSpPr>
        <p:spPr>
          <a:xfrm>
            <a:off x="3487625" y="1377800"/>
            <a:ext cx="2163900" cy="2682000"/>
          </a:xfrm>
          <a:prstGeom prst="roundRect">
            <a:avLst>
              <a:gd name="adj" fmla="val 6380"/>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7"/>
          <p:cNvSpPr/>
          <p:nvPr/>
        </p:nvSpPr>
        <p:spPr>
          <a:xfrm>
            <a:off x="6260150" y="1377800"/>
            <a:ext cx="2163900" cy="2682000"/>
          </a:xfrm>
          <a:prstGeom prst="roundRect">
            <a:avLst>
              <a:gd name="adj" fmla="val 6380"/>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417" name="Google Shape;6417;p87"/>
          <p:cNvGraphicFramePr/>
          <p:nvPr/>
        </p:nvGraphicFramePr>
        <p:xfrm>
          <a:off x="6260225" y="1377750"/>
          <a:ext cx="3000000" cy="3000000"/>
        </p:xfrm>
        <a:graphic>
          <a:graphicData uri="http://schemas.openxmlformats.org/drawingml/2006/table">
            <a:tbl>
              <a:tblPr>
                <a:noFill/>
                <a:tableStyleId>{2EDD30F6-77AC-4433-80B0-012E604231EB}</a:tableStyleId>
              </a:tblPr>
              <a:tblGrid>
                <a:gridCol w="778450">
                  <a:extLst>
                    <a:ext uri="{9D8B030D-6E8A-4147-A177-3AD203B41FA5}">
                      <a16:colId xmlns:a16="http://schemas.microsoft.com/office/drawing/2014/main" val="20000"/>
                    </a:ext>
                  </a:extLst>
                </a:gridCol>
                <a:gridCol w="1385375">
                  <a:extLst>
                    <a:ext uri="{9D8B030D-6E8A-4147-A177-3AD203B41FA5}">
                      <a16:colId xmlns:a16="http://schemas.microsoft.com/office/drawing/2014/main" val="20001"/>
                    </a:ext>
                  </a:extLst>
                </a:gridCol>
              </a:tblGrid>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Q</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R</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Research</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S</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T</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Technology</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U</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V/W</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X/Y</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Z</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6418" name="Google Shape;6418;p87"/>
          <p:cNvGraphicFramePr/>
          <p:nvPr/>
        </p:nvGraphicFramePr>
        <p:xfrm>
          <a:off x="3490038" y="1377788"/>
          <a:ext cx="3000000" cy="3000000"/>
        </p:xfrm>
        <a:graphic>
          <a:graphicData uri="http://schemas.openxmlformats.org/drawingml/2006/table">
            <a:tbl>
              <a:tblPr>
                <a:noFill/>
                <a:tableStyleId>{2EDD30F6-77AC-4433-80B0-012E604231EB}</a:tableStyleId>
              </a:tblPr>
              <a:tblGrid>
                <a:gridCol w="778475">
                  <a:extLst>
                    <a:ext uri="{9D8B030D-6E8A-4147-A177-3AD203B41FA5}">
                      <a16:colId xmlns:a16="http://schemas.microsoft.com/office/drawing/2014/main" val="20000"/>
                    </a:ext>
                  </a:extLst>
                </a:gridCol>
                <a:gridCol w="1385425">
                  <a:extLst>
                    <a:ext uri="{9D8B030D-6E8A-4147-A177-3AD203B41FA5}">
                      <a16:colId xmlns:a16="http://schemas.microsoft.com/office/drawing/2014/main" val="20001"/>
                    </a:ext>
                  </a:extLst>
                </a:gridCol>
              </a:tblGrid>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I</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J</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K</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Knowledge</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L</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M</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Mathematics</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N</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O</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P</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419" name="Google Shape;6419;p87"/>
          <p:cNvSpPr/>
          <p:nvPr/>
        </p:nvSpPr>
        <p:spPr>
          <a:xfrm>
            <a:off x="715100" y="1377800"/>
            <a:ext cx="2163900" cy="2682000"/>
          </a:xfrm>
          <a:prstGeom prst="roundRect">
            <a:avLst>
              <a:gd name="adj" fmla="val 638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420" name="Google Shape;6420;p87"/>
          <p:cNvGraphicFramePr/>
          <p:nvPr/>
        </p:nvGraphicFramePr>
        <p:xfrm>
          <a:off x="715100" y="1377750"/>
          <a:ext cx="3000000" cy="3000000"/>
        </p:xfrm>
        <a:graphic>
          <a:graphicData uri="http://schemas.openxmlformats.org/drawingml/2006/table">
            <a:tbl>
              <a:tblPr>
                <a:noFill/>
                <a:tableStyleId>{2EDD30F6-77AC-4433-80B0-012E604231EB}</a:tableStyleId>
              </a:tblPr>
              <a:tblGrid>
                <a:gridCol w="778450">
                  <a:extLst>
                    <a:ext uri="{9D8B030D-6E8A-4147-A177-3AD203B41FA5}">
                      <a16:colId xmlns:a16="http://schemas.microsoft.com/office/drawing/2014/main" val="20000"/>
                    </a:ext>
                  </a:extLst>
                </a:gridCol>
                <a:gridCol w="1385375">
                  <a:extLst>
                    <a:ext uri="{9D8B030D-6E8A-4147-A177-3AD203B41FA5}">
                      <a16:colId xmlns:a16="http://schemas.microsoft.com/office/drawing/2014/main" val="20001"/>
                    </a:ext>
                  </a:extLst>
                </a:gridCol>
              </a:tblGrid>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A</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B</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C</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D</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E</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Engineering</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F</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G</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Geometrics</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H</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421" name="Google Shape;6421;p8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Brainstorm and idea generation (ABC)</a:t>
            </a:r>
            <a:endParaRPr/>
          </a:p>
        </p:txBody>
      </p:sp>
      <p:sp>
        <p:nvSpPr>
          <p:cNvPr id="6422" name="Google Shape;6422;p8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6" name="Google Shape;6426;p87"/>
          <p:cNvGrpSpPr/>
          <p:nvPr/>
        </p:nvGrpSpPr>
        <p:grpSpPr>
          <a:xfrm>
            <a:off x="745065" y="4677252"/>
            <a:ext cx="308013" cy="233671"/>
            <a:chOff x="745065" y="4677252"/>
            <a:chExt cx="308013" cy="233671"/>
          </a:xfrm>
        </p:grpSpPr>
        <p:sp>
          <p:nvSpPr>
            <p:cNvPr id="6427" name="Google Shape;6427;p87"/>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8" name="Google Shape;6428;p87"/>
            <p:cNvGrpSpPr/>
            <p:nvPr/>
          </p:nvGrpSpPr>
          <p:grpSpPr>
            <a:xfrm>
              <a:off x="745065" y="4677252"/>
              <a:ext cx="244411" cy="233671"/>
              <a:chOff x="745065" y="4677252"/>
              <a:chExt cx="244411" cy="233671"/>
            </a:xfrm>
          </p:grpSpPr>
          <p:sp>
            <p:nvSpPr>
              <p:cNvPr id="6429" name="Google Shape;6429;p87"/>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7"/>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7"/>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7"/>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7"/>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7"/>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438"/>
        <p:cNvGrpSpPr/>
        <p:nvPr/>
      </p:nvGrpSpPr>
      <p:grpSpPr>
        <a:xfrm>
          <a:off x="0" y="0"/>
          <a:ext cx="0" cy="0"/>
          <a:chOff x="0" y="0"/>
          <a:chExt cx="0" cy="0"/>
        </a:xfrm>
      </p:grpSpPr>
      <p:sp>
        <p:nvSpPr>
          <p:cNvPr id="6439" name="Google Shape;6439;p88"/>
          <p:cNvSpPr/>
          <p:nvPr/>
        </p:nvSpPr>
        <p:spPr>
          <a:xfrm>
            <a:off x="1573150" y="1820719"/>
            <a:ext cx="6087900" cy="920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endParaRPr>
          </a:p>
        </p:txBody>
      </p:sp>
      <p:sp>
        <p:nvSpPr>
          <p:cNvPr id="6440" name="Google Shape;6440;p88"/>
          <p:cNvSpPr/>
          <p:nvPr/>
        </p:nvSpPr>
        <p:spPr>
          <a:xfrm>
            <a:off x="1573150" y="3162563"/>
            <a:ext cx="6087900" cy="920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endParaRPr>
          </a:p>
        </p:txBody>
      </p:sp>
      <p:sp>
        <p:nvSpPr>
          <p:cNvPr id="6441" name="Google Shape;6441;p88"/>
          <p:cNvSpPr/>
          <p:nvPr/>
        </p:nvSpPr>
        <p:spPr>
          <a:xfrm>
            <a:off x="1573150" y="478875"/>
            <a:ext cx="6087900" cy="920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42" name="Google Shape;6442;p88"/>
          <p:cNvSpPr txBox="1">
            <a:spLocks noGrp="1"/>
          </p:cNvSpPr>
          <p:nvPr>
            <p:ph type="title"/>
          </p:nvPr>
        </p:nvSpPr>
        <p:spPr>
          <a:xfrm>
            <a:off x="2064500" y="524925"/>
            <a:ext cx="50151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6443" name="Google Shape;6443;p88"/>
          <p:cNvSpPr txBox="1">
            <a:spLocks noGrp="1"/>
          </p:cNvSpPr>
          <p:nvPr>
            <p:ph type="subTitle" idx="1"/>
          </p:nvPr>
        </p:nvSpPr>
        <p:spPr>
          <a:xfrm>
            <a:off x="2064500" y="1429422"/>
            <a:ext cx="5015100" cy="20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rotation period</a:t>
            </a:r>
            <a:endParaRPr/>
          </a:p>
        </p:txBody>
      </p:sp>
      <p:sp>
        <p:nvSpPr>
          <p:cNvPr id="6444" name="Google Shape;6444;p88"/>
          <p:cNvSpPr txBox="1">
            <a:spLocks noGrp="1"/>
          </p:cNvSpPr>
          <p:nvPr>
            <p:ph type="title" idx="2"/>
          </p:nvPr>
        </p:nvSpPr>
        <p:spPr>
          <a:xfrm>
            <a:off x="2064500" y="1866764"/>
            <a:ext cx="50151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6445" name="Google Shape;6445;p88"/>
          <p:cNvSpPr txBox="1">
            <a:spLocks noGrp="1"/>
          </p:cNvSpPr>
          <p:nvPr>
            <p:ph type="subTitle" idx="3"/>
          </p:nvPr>
        </p:nvSpPr>
        <p:spPr>
          <a:xfrm>
            <a:off x="2064500" y="2771249"/>
            <a:ext cx="5015100" cy="20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Sun’s mass compared to Earth’s</a:t>
            </a:r>
            <a:endParaRPr/>
          </a:p>
        </p:txBody>
      </p:sp>
      <p:sp>
        <p:nvSpPr>
          <p:cNvPr id="6446" name="Google Shape;6446;p88"/>
          <p:cNvSpPr txBox="1">
            <a:spLocks noGrp="1"/>
          </p:cNvSpPr>
          <p:nvPr>
            <p:ph type="title" idx="4"/>
          </p:nvPr>
        </p:nvSpPr>
        <p:spPr>
          <a:xfrm>
            <a:off x="2064500" y="3208603"/>
            <a:ext cx="50151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6447" name="Google Shape;6447;p88"/>
          <p:cNvSpPr txBox="1">
            <a:spLocks noGrp="1"/>
          </p:cNvSpPr>
          <p:nvPr>
            <p:ph type="subTitle" idx="5"/>
          </p:nvPr>
        </p:nvSpPr>
        <p:spPr>
          <a:xfrm>
            <a:off x="2064500" y="4113076"/>
            <a:ext cx="5015100" cy="20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Distance between Earth and the Moon</a:t>
            </a:r>
            <a:endParaRPr/>
          </a:p>
        </p:txBody>
      </p:sp>
      <p:sp>
        <p:nvSpPr>
          <p:cNvPr id="6448" name="Google Shape;6448;p8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88"/>
          <p:cNvGrpSpPr/>
          <p:nvPr/>
        </p:nvGrpSpPr>
        <p:grpSpPr>
          <a:xfrm>
            <a:off x="174934" y="1630126"/>
            <a:ext cx="1341002" cy="3305249"/>
            <a:chOff x="1542534" y="1381301"/>
            <a:chExt cx="1341002" cy="3305249"/>
          </a:xfrm>
        </p:grpSpPr>
        <p:sp>
          <p:nvSpPr>
            <p:cNvPr id="6453" name="Google Shape;6453;p88"/>
            <p:cNvSpPr/>
            <p:nvPr/>
          </p:nvSpPr>
          <p:spPr>
            <a:xfrm>
              <a:off x="1644675" y="44177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4" name="Google Shape;6454;p88"/>
            <p:cNvGrpSpPr/>
            <p:nvPr/>
          </p:nvGrpSpPr>
          <p:grpSpPr>
            <a:xfrm flipH="1">
              <a:off x="1542534" y="1381301"/>
              <a:ext cx="1341002" cy="3227919"/>
              <a:chOff x="6865535" y="1179354"/>
              <a:chExt cx="1371729" cy="3227919"/>
            </a:xfrm>
          </p:grpSpPr>
          <p:sp>
            <p:nvSpPr>
              <p:cNvPr id="6455" name="Google Shape;6455;p88"/>
              <p:cNvSpPr/>
              <p:nvPr/>
            </p:nvSpPr>
            <p:spPr>
              <a:xfrm>
                <a:off x="6865535" y="1765781"/>
                <a:ext cx="226417" cy="286802"/>
              </a:xfrm>
              <a:custGeom>
                <a:avLst/>
                <a:gdLst/>
                <a:ahLst/>
                <a:cxnLst/>
                <a:rect l="l" t="t" r="r" b="b"/>
                <a:pathLst>
                  <a:path w="3937" h="4987" extrusionOk="0">
                    <a:moveTo>
                      <a:pt x="842" y="0"/>
                    </a:moveTo>
                    <a:cubicBezTo>
                      <a:pt x="834" y="0"/>
                      <a:pt x="827" y="1"/>
                      <a:pt x="820" y="2"/>
                    </a:cubicBezTo>
                    <a:cubicBezTo>
                      <a:pt x="463" y="68"/>
                      <a:pt x="1585" y="1798"/>
                      <a:pt x="1612" y="1838"/>
                    </a:cubicBezTo>
                    <a:cubicBezTo>
                      <a:pt x="1592" y="1819"/>
                      <a:pt x="1344" y="1528"/>
                      <a:pt x="1094" y="1528"/>
                    </a:cubicBezTo>
                    <a:cubicBezTo>
                      <a:pt x="1003" y="1528"/>
                      <a:pt x="913" y="1565"/>
                      <a:pt x="833" y="1666"/>
                    </a:cubicBezTo>
                    <a:cubicBezTo>
                      <a:pt x="635" y="1917"/>
                      <a:pt x="1084" y="2300"/>
                      <a:pt x="1084" y="2300"/>
                    </a:cubicBezTo>
                    <a:cubicBezTo>
                      <a:pt x="1084" y="2300"/>
                      <a:pt x="1065" y="2299"/>
                      <a:pt x="1035" y="2299"/>
                    </a:cubicBezTo>
                    <a:cubicBezTo>
                      <a:pt x="912" y="2299"/>
                      <a:pt x="598" y="2316"/>
                      <a:pt x="503" y="2485"/>
                    </a:cubicBezTo>
                    <a:cubicBezTo>
                      <a:pt x="397" y="2696"/>
                      <a:pt x="687" y="3040"/>
                      <a:pt x="687" y="3040"/>
                    </a:cubicBezTo>
                    <a:cubicBezTo>
                      <a:pt x="687" y="3040"/>
                      <a:pt x="1" y="3172"/>
                      <a:pt x="133" y="3515"/>
                    </a:cubicBezTo>
                    <a:cubicBezTo>
                      <a:pt x="238" y="3753"/>
                      <a:pt x="555" y="3832"/>
                      <a:pt x="727" y="3859"/>
                    </a:cubicBezTo>
                    <a:cubicBezTo>
                      <a:pt x="780" y="3872"/>
                      <a:pt x="820" y="3872"/>
                      <a:pt x="859" y="3872"/>
                    </a:cubicBezTo>
                    <a:cubicBezTo>
                      <a:pt x="859" y="3872"/>
                      <a:pt x="886" y="3925"/>
                      <a:pt x="925" y="3991"/>
                    </a:cubicBezTo>
                    <a:cubicBezTo>
                      <a:pt x="1114" y="4280"/>
                      <a:pt x="1637" y="4987"/>
                      <a:pt x="2313" y="4987"/>
                    </a:cubicBezTo>
                    <a:cubicBezTo>
                      <a:pt x="2347" y="4987"/>
                      <a:pt x="2382" y="4985"/>
                      <a:pt x="2418" y="4981"/>
                    </a:cubicBezTo>
                    <a:cubicBezTo>
                      <a:pt x="3316" y="4902"/>
                      <a:pt x="3672" y="3740"/>
                      <a:pt x="3672" y="3740"/>
                    </a:cubicBezTo>
                    <a:cubicBezTo>
                      <a:pt x="3672" y="3740"/>
                      <a:pt x="3936" y="2168"/>
                      <a:pt x="3580" y="1785"/>
                    </a:cubicBezTo>
                    <a:cubicBezTo>
                      <a:pt x="3473" y="1663"/>
                      <a:pt x="3327" y="1621"/>
                      <a:pt x="3178" y="1621"/>
                    </a:cubicBezTo>
                    <a:cubicBezTo>
                      <a:pt x="2940" y="1621"/>
                      <a:pt x="2695" y="1728"/>
                      <a:pt x="2589" y="1785"/>
                    </a:cubicBezTo>
                    <a:lnTo>
                      <a:pt x="2523" y="1812"/>
                    </a:lnTo>
                    <a:lnTo>
                      <a:pt x="2457" y="1719"/>
                    </a:lnTo>
                    <a:cubicBezTo>
                      <a:pt x="2186" y="1345"/>
                      <a:pt x="1184" y="0"/>
                      <a:pt x="842"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8"/>
              <p:cNvSpPr/>
              <p:nvPr/>
            </p:nvSpPr>
            <p:spPr>
              <a:xfrm>
                <a:off x="6908092" y="1909901"/>
                <a:ext cx="81319" cy="85402"/>
              </a:xfrm>
              <a:custGeom>
                <a:avLst/>
                <a:gdLst/>
                <a:ahLst/>
                <a:cxnLst/>
                <a:rect l="l" t="t" r="r" b="b"/>
                <a:pathLst>
                  <a:path w="1414" h="1485" extrusionOk="0">
                    <a:moveTo>
                      <a:pt x="811" y="1"/>
                    </a:moveTo>
                    <a:cubicBezTo>
                      <a:pt x="788" y="1"/>
                      <a:pt x="763" y="15"/>
                      <a:pt x="753" y="45"/>
                    </a:cubicBezTo>
                    <a:cubicBezTo>
                      <a:pt x="740" y="72"/>
                      <a:pt x="740" y="85"/>
                      <a:pt x="753" y="111"/>
                    </a:cubicBezTo>
                    <a:cubicBezTo>
                      <a:pt x="753" y="124"/>
                      <a:pt x="766" y="138"/>
                      <a:pt x="779" y="138"/>
                    </a:cubicBezTo>
                    <a:cubicBezTo>
                      <a:pt x="912" y="190"/>
                      <a:pt x="1044" y="256"/>
                      <a:pt x="1162" y="349"/>
                    </a:cubicBezTo>
                    <a:cubicBezTo>
                      <a:pt x="1202" y="375"/>
                      <a:pt x="1228" y="415"/>
                      <a:pt x="1255" y="455"/>
                    </a:cubicBezTo>
                    <a:cubicBezTo>
                      <a:pt x="1255" y="468"/>
                      <a:pt x="1255" y="481"/>
                      <a:pt x="1228" y="507"/>
                    </a:cubicBezTo>
                    <a:cubicBezTo>
                      <a:pt x="1147" y="589"/>
                      <a:pt x="961" y="612"/>
                      <a:pt x="785" y="612"/>
                    </a:cubicBezTo>
                    <a:cubicBezTo>
                      <a:pt x="649" y="612"/>
                      <a:pt x="519" y="598"/>
                      <a:pt x="449" y="587"/>
                    </a:cubicBezTo>
                    <a:cubicBezTo>
                      <a:pt x="442" y="584"/>
                      <a:pt x="435" y="583"/>
                      <a:pt x="428" y="583"/>
                    </a:cubicBezTo>
                    <a:cubicBezTo>
                      <a:pt x="397" y="583"/>
                      <a:pt x="370" y="607"/>
                      <a:pt x="370" y="639"/>
                    </a:cubicBezTo>
                    <a:cubicBezTo>
                      <a:pt x="357" y="666"/>
                      <a:pt x="370" y="706"/>
                      <a:pt x="410" y="719"/>
                    </a:cubicBezTo>
                    <a:cubicBezTo>
                      <a:pt x="608" y="798"/>
                      <a:pt x="779" y="943"/>
                      <a:pt x="872" y="1141"/>
                    </a:cubicBezTo>
                    <a:cubicBezTo>
                      <a:pt x="872" y="1181"/>
                      <a:pt x="872" y="1207"/>
                      <a:pt x="845" y="1234"/>
                    </a:cubicBezTo>
                    <a:cubicBezTo>
                      <a:pt x="753" y="1326"/>
                      <a:pt x="304" y="1353"/>
                      <a:pt x="40" y="1353"/>
                    </a:cubicBezTo>
                    <a:cubicBezTo>
                      <a:pt x="27" y="1353"/>
                      <a:pt x="13" y="1353"/>
                      <a:pt x="0" y="1366"/>
                    </a:cubicBezTo>
                    <a:cubicBezTo>
                      <a:pt x="40" y="1366"/>
                      <a:pt x="93" y="1366"/>
                      <a:pt x="132" y="1379"/>
                    </a:cubicBezTo>
                    <a:cubicBezTo>
                      <a:pt x="132" y="1379"/>
                      <a:pt x="159" y="1419"/>
                      <a:pt x="198" y="1485"/>
                    </a:cubicBezTo>
                    <a:cubicBezTo>
                      <a:pt x="396" y="1485"/>
                      <a:pt x="595" y="1458"/>
                      <a:pt x="779" y="1419"/>
                    </a:cubicBezTo>
                    <a:cubicBezTo>
                      <a:pt x="845" y="1392"/>
                      <a:pt x="898" y="1366"/>
                      <a:pt x="951" y="1326"/>
                    </a:cubicBezTo>
                    <a:cubicBezTo>
                      <a:pt x="1004" y="1273"/>
                      <a:pt x="1017" y="1194"/>
                      <a:pt x="1004" y="1115"/>
                    </a:cubicBezTo>
                    <a:cubicBezTo>
                      <a:pt x="951" y="970"/>
                      <a:pt x="859" y="838"/>
                      <a:pt x="727" y="745"/>
                    </a:cubicBezTo>
                    <a:lnTo>
                      <a:pt x="727" y="745"/>
                    </a:lnTo>
                    <a:cubicBezTo>
                      <a:pt x="760" y="747"/>
                      <a:pt x="794" y="748"/>
                      <a:pt x="828" y="748"/>
                    </a:cubicBezTo>
                    <a:cubicBezTo>
                      <a:pt x="1023" y="748"/>
                      <a:pt x="1224" y="712"/>
                      <a:pt x="1347" y="600"/>
                    </a:cubicBezTo>
                    <a:cubicBezTo>
                      <a:pt x="1387" y="547"/>
                      <a:pt x="1413" y="494"/>
                      <a:pt x="1400" y="428"/>
                    </a:cubicBezTo>
                    <a:cubicBezTo>
                      <a:pt x="1387" y="402"/>
                      <a:pt x="1374" y="362"/>
                      <a:pt x="1361" y="336"/>
                    </a:cubicBezTo>
                    <a:cubicBezTo>
                      <a:pt x="1321" y="296"/>
                      <a:pt x="1281" y="243"/>
                      <a:pt x="1228" y="217"/>
                    </a:cubicBezTo>
                    <a:cubicBezTo>
                      <a:pt x="1110" y="124"/>
                      <a:pt x="978" y="58"/>
                      <a:pt x="832" y="6"/>
                    </a:cubicBezTo>
                    <a:cubicBezTo>
                      <a:pt x="826" y="2"/>
                      <a:pt x="818" y="1"/>
                      <a:pt x="811"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8"/>
              <p:cNvSpPr/>
              <p:nvPr/>
            </p:nvSpPr>
            <p:spPr>
              <a:xfrm>
                <a:off x="6953640" y="1893626"/>
                <a:ext cx="44858" cy="31055"/>
              </a:xfrm>
              <a:custGeom>
                <a:avLst/>
                <a:gdLst/>
                <a:ahLst/>
                <a:cxnLst/>
                <a:rect l="l" t="t" r="r" b="b"/>
                <a:pathLst>
                  <a:path w="780" h="540" extrusionOk="0">
                    <a:moveTo>
                      <a:pt x="661" y="1"/>
                    </a:moveTo>
                    <a:cubicBezTo>
                      <a:pt x="644" y="1"/>
                      <a:pt x="625" y="8"/>
                      <a:pt x="608" y="24"/>
                    </a:cubicBezTo>
                    <a:cubicBezTo>
                      <a:pt x="582" y="38"/>
                      <a:pt x="582" y="77"/>
                      <a:pt x="595" y="104"/>
                    </a:cubicBezTo>
                    <a:cubicBezTo>
                      <a:pt x="621" y="170"/>
                      <a:pt x="635" y="249"/>
                      <a:pt x="635" y="315"/>
                    </a:cubicBezTo>
                    <a:cubicBezTo>
                      <a:pt x="635" y="355"/>
                      <a:pt x="621" y="381"/>
                      <a:pt x="595" y="394"/>
                    </a:cubicBezTo>
                    <a:cubicBezTo>
                      <a:pt x="555" y="407"/>
                      <a:pt x="516" y="407"/>
                      <a:pt x="476" y="407"/>
                    </a:cubicBezTo>
                    <a:cubicBezTo>
                      <a:pt x="304" y="381"/>
                      <a:pt x="159" y="355"/>
                      <a:pt x="1" y="302"/>
                    </a:cubicBezTo>
                    <a:lnTo>
                      <a:pt x="1" y="302"/>
                    </a:lnTo>
                    <a:cubicBezTo>
                      <a:pt x="14" y="315"/>
                      <a:pt x="14" y="328"/>
                      <a:pt x="27" y="328"/>
                    </a:cubicBezTo>
                    <a:cubicBezTo>
                      <a:pt x="172" y="381"/>
                      <a:pt x="304" y="447"/>
                      <a:pt x="423" y="539"/>
                    </a:cubicBezTo>
                    <a:lnTo>
                      <a:pt x="463" y="539"/>
                    </a:lnTo>
                    <a:cubicBezTo>
                      <a:pt x="516" y="539"/>
                      <a:pt x="555" y="539"/>
                      <a:pt x="608" y="526"/>
                    </a:cubicBezTo>
                    <a:cubicBezTo>
                      <a:pt x="621" y="526"/>
                      <a:pt x="635" y="513"/>
                      <a:pt x="648" y="513"/>
                    </a:cubicBezTo>
                    <a:cubicBezTo>
                      <a:pt x="714" y="473"/>
                      <a:pt x="767" y="407"/>
                      <a:pt x="780" y="341"/>
                    </a:cubicBezTo>
                    <a:cubicBezTo>
                      <a:pt x="780" y="236"/>
                      <a:pt x="767" y="130"/>
                      <a:pt x="714" y="38"/>
                    </a:cubicBezTo>
                    <a:cubicBezTo>
                      <a:pt x="706" y="15"/>
                      <a:pt x="685" y="1"/>
                      <a:pt x="661"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8"/>
              <p:cNvSpPr/>
              <p:nvPr/>
            </p:nvSpPr>
            <p:spPr>
              <a:xfrm>
                <a:off x="6984005" y="1864641"/>
                <a:ext cx="78329" cy="60328"/>
              </a:xfrm>
              <a:custGeom>
                <a:avLst/>
                <a:gdLst/>
                <a:ahLst/>
                <a:cxnLst/>
                <a:rect l="l" t="t" r="r" b="b"/>
                <a:pathLst>
                  <a:path w="1362" h="1049" extrusionOk="0">
                    <a:moveTo>
                      <a:pt x="410" y="0"/>
                    </a:moveTo>
                    <a:cubicBezTo>
                      <a:pt x="252" y="185"/>
                      <a:pt x="1" y="542"/>
                      <a:pt x="186" y="859"/>
                    </a:cubicBezTo>
                    <a:cubicBezTo>
                      <a:pt x="225" y="951"/>
                      <a:pt x="318" y="1017"/>
                      <a:pt x="410" y="1043"/>
                    </a:cubicBezTo>
                    <a:cubicBezTo>
                      <a:pt x="447" y="1047"/>
                      <a:pt x="482" y="1048"/>
                      <a:pt x="517" y="1048"/>
                    </a:cubicBezTo>
                    <a:cubicBezTo>
                      <a:pt x="622" y="1048"/>
                      <a:pt x="721" y="1034"/>
                      <a:pt x="820" y="1004"/>
                    </a:cubicBezTo>
                    <a:cubicBezTo>
                      <a:pt x="991" y="938"/>
                      <a:pt x="1163" y="859"/>
                      <a:pt x="1322" y="766"/>
                    </a:cubicBezTo>
                    <a:cubicBezTo>
                      <a:pt x="1348" y="740"/>
                      <a:pt x="1361" y="700"/>
                      <a:pt x="1335" y="660"/>
                    </a:cubicBezTo>
                    <a:cubicBezTo>
                      <a:pt x="1318" y="644"/>
                      <a:pt x="1297" y="633"/>
                      <a:pt x="1277" y="633"/>
                    </a:cubicBezTo>
                    <a:cubicBezTo>
                      <a:pt x="1264" y="633"/>
                      <a:pt x="1252" y="637"/>
                      <a:pt x="1242" y="647"/>
                    </a:cubicBezTo>
                    <a:cubicBezTo>
                      <a:pt x="1124" y="730"/>
                      <a:pt x="772" y="919"/>
                      <a:pt x="529" y="919"/>
                    </a:cubicBezTo>
                    <a:cubicBezTo>
                      <a:pt x="501" y="919"/>
                      <a:pt x="474" y="917"/>
                      <a:pt x="450" y="911"/>
                    </a:cubicBezTo>
                    <a:cubicBezTo>
                      <a:pt x="384" y="885"/>
                      <a:pt x="331" y="859"/>
                      <a:pt x="305" y="793"/>
                    </a:cubicBezTo>
                    <a:cubicBezTo>
                      <a:pt x="159" y="542"/>
                      <a:pt x="397" y="225"/>
                      <a:pt x="529" y="66"/>
                    </a:cubicBezTo>
                    <a:lnTo>
                      <a:pt x="529" y="66"/>
                    </a:lnTo>
                    <a:lnTo>
                      <a:pt x="476" y="93"/>
                    </a:lnTo>
                    <a:lnTo>
                      <a:pt x="410" y="0"/>
                    </a:ln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8"/>
              <p:cNvSpPr/>
              <p:nvPr/>
            </p:nvSpPr>
            <p:spPr>
              <a:xfrm>
                <a:off x="6988606" y="1924566"/>
                <a:ext cx="46353" cy="90981"/>
              </a:xfrm>
              <a:custGeom>
                <a:avLst/>
                <a:gdLst/>
                <a:ahLst/>
                <a:cxnLst/>
                <a:rect l="l" t="t" r="r" b="b"/>
                <a:pathLst>
                  <a:path w="806" h="1582" extrusionOk="0">
                    <a:moveTo>
                      <a:pt x="81" y="0"/>
                    </a:moveTo>
                    <a:cubicBezTo>
                      <a:pt x="58" y="0"/>
                      <a:pt x="35" y="12"/>
                      <a:pt x="27" y="28"/>
                    </a:cubicBezTo>
                    <a:cubicBezTo>
                      <a:pt x="0" y="54"/>
                      <a:pt x="13" y="107"/>
                      <a:pt x="40" y="120"/>
                    </a:cubicBezTo>
                    <a:cubicBezTo>
                      <a:pt x="40" y="134"/>
                      <a:pt x="594" y="517"/>
                      <a:pt x="647" y="966"/>
                    </a:cubicBezTo>
                    <a:cubicBezTo>
                      <a:pt x="660" y="1150"/>
                      <a:pt x="594" y="1335"/>
                      <a:pt x="462" y="1467"/>
                    </a:cubicBezTo>
                    <a:cubicBezTo>
                      <a:pt x="436" y="1494"/>
                      <a:pt x="436" y="1533"/>
                      <a:pt x="462" y="1560"/>
                    </a:cubicBezTo>
                    <a:cubicBezTo>
                      <a:pt x="478" y="1575"/>
                      <a:pt x="493" y="1582"/>
                      <a:pt x="509" y="1582"/>
                    </a:cubicBezTo>
                    <a:cubicBezTo>
                      <a:pt x="520" y="1582"/>
                      <a:pt x="531" y="1579"/>
                      <a:pt x="542" y="1573"/>
                    </a:cubicBezTo>
                    <a:cubicBezTo>
                      <a:pt x="542" y="1573"/>
                      <a:pt x="555" y="1573"/>
                      <a:pt x="568" y="1560"/>
                    </a:cubicBezTo>
                    <a:cubicBezTo>
                      <a:pt x="727" y="1401"/>
                      <a:pt x="806" y="1177"/>
                      <a:pt x="779" y="952"/>
                    </a:cubicBezTo>
                    <a:cubicBezTo>
                      <a:pt x="727" y="437"/>
                      <a:pt x="145" y="28"/>
                      <a:pt x="119" y="15"/>
                    </a:cubicBezTo>
                    <a:cubicBezTo>
                      <a:pt x="109" y="5"/>
                      <a:pt x="95" y="0"/>
                      <a:pt x="81" y="0"/>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8"/>
              <p:cNvSpPr/>
              <p:nvPr/>
            </p:nvSpPr>
            <p:spPr>
              <a:xfrm>
                <a:off x="6993897" y="1688430"/>
                <a:ext cx="709443" cy="555432"/>
              </a:xfrm>
              <a:custGeom>
                <a:avLst/>
                <a:gdLst/>
                <a:ahLst/>
                <a:cxnLst/>
                <a:rect l="l" t="t" r="r" b="b"/>
                <a:pathLst>
                  <a:path w="12336" h="9658" extrusionOk="0">
                    <a:moveTo>
                      <a:pt x="9074" y="0"/>
                    </a:moveTo>
                    <a:lnTo>
                      <a:pt x="8374" y="1783"/>
                    </a:lnTo>
                    <a:cubicBezTo>
                      <a:pt x="8268" y="2074"/>
                      <a:pt x="8162" y="2377"/>
                      <a:pt x="8043" y="2668"/>
                    </a:cubicBezTo>
                    <a:cubicBezTo>
                      <a:pt x="7938" y="2959"/>
                      <a:pt x="7832" y="3262"/>
                      <a:pt x="7713" y="3553"/>
                    </a:cubicBezTo>
                    <a:cubicBezTo>
                      <a:pt x="7608" y="3843"/>
                      <a:pt x="7502" y="4134"/>
                      <a:pt x="7383" y="4424"/>
                    </a:cubicBezTo>
                    <a:cubicBezTo>
                      <a:pt x="7277" y="4715"/>
                      <a:pt x="7159" y="4992"/>
                      <a:pt x="7040" y="5270"/>
                    </a:cubicBezTo>
                    <a:cubicBezTo>
                      <a:pt x="6921" y="5547"/>
                      <a:pt x="6815" y="5824"/>
                      <a:pt x="6696" y="6062"/>
                    </a:cubicBezTo>
                    <a:cubicBezTo>
                      <a:pt x="6630" y="6181"/>
                      <a:pt x="6577" y="6287"/>
                      <a:pt x="6525" y="6379"/>
                    </a:cubicBezTo>
                    <a:lnTo>
                      <a:pt x="6498" y="6432"/>
                    </a:lnTo>
                    <a:lnTo>
                      <a:pt x="6485" y="6458"/>
                    </a:lnTo>
                    <a:lnTo>
                      <a:pt x="6485" y="6471"/>
                    </a:lnTo>
                    <a:lnTo>
                      <a:pt x="6485" y="6498"/>
                    </a:lnTo>
                    <a:lnTo>
                      <a:pt x="6485" y="6524"/>
                    </a:lnTo>
                    <a:cubicBezTo>
                      <a:pt x="6485" y="6537"/>
                      <a:pt x="6459" y="6551"/>
                      <a:pt x="6419" y="6564"/>
                    </a:cubicBezTo>
                    <a:cubicBezTo>
                      <a:pt x="6318" y="6604"/>
                      <a:pt x="6210" y="6621"/>
                      <a:pt x="6099" y="6621"/>
                    </a:cubicBezTo>
                    <a:cubicBezTo>
                      <a:pt x="6065" y="6621"/>
                      <a:pt x="6031" y="6620"/>
                      <a:pt x="5996" y="6617"/>
                    </a:cubicBezTo>
                    <a:cubicBezTo>
                      <a:pt x="5759" y="6604"/>
                      <a:pt x="5534" y="6564"/>
                      <a:pt x="5310" y="6498"/>
                    </a:cubicBezTo>
                    <a:cubicBezTo>
                      <a:pt x="5046" y="6432"/>
                      <a:pt x="4795" y="6353"/>
                      <a:pt x="4544" y="6260"/>
                    </a:cubicBezTo>
                    <a:cubicBezTo>
                      <a:pt x="3989" y="6049"/>
                      <a:pt x="3461" y="5798"/>
                      <a:pt x="2946" y="5521"/>
                    </a:cubicBezTo>
                    <a:cubicBezTo>
                      <a:pt x="2404" y="5243"/>
                      <a:pt x="2021" y="5019"/>
                      <a:pt x="1493" y="4702"/>
                    </a:cubicBezTo>
                    <a:cubicBezTo>
                      <a:pt x="1321" y="5481"/>
                      <a:pt x="753" y="6115"/>
                      <a:pt x="1" y="6379"/>
                    </a:cubicBezTo>
                    <a:cubicBezTo>
                      <a:pt x="502" y="6841"/>
                      <a:pt x="1031" y="7277"/>
                      <a:pt x="1585" y="7673"/>
                    </a:cubicBezTo>
                    <a:cubicBezTo>
                      <a:pt x="2153" y="8096"/>
                      <a:pt x="2761" y="8466"/>
                      <a:pt x="3381" y="8796"/>
                    </a:cubicBezTo>
                    <a:cubicBezTo>
                      <a:pt x="3712" y="8967"/>
                      <a:pt x="4055" y="9126"/>
                      <a:pt x="4412" y="9258"/>
                    </a:cubicBezTo>
                    <a:cubicBezTo>
                      <a:pt x="4795" y="9403"/>
                      <a:pt x="5191" y="9522"/>
                      <a:pt x="5600" y="9588"/>
                    </a:cubicBezTo>
                    <a:cubicBezTo>
                      <a:pt x="5838" y="9628"/>
                      <a:pt x="6062" y="9654"/>
                      <a:pt x="6300" y="9654"/>
                    </a:cubicBezTo>
                    <a:cubicBezTo>
                      <a:pt x="6345" y="9656"/>
                      <a:pt x="6391" y="9658"/>
                      <a:pt x="6436" y="9658"/>
                    </a:cubicBezTo>
                    <a:cubicBezTo>
                      <a:pt x="6655" y="9658"/>
                      <a:pt x="6874" y="9632"/>
                      <a:pt x="7093" y="9588"/>
                    </a:cubicBezTo>
                    <a:cubicBezTo>
                      <a:pt x="7383" y="9535"/>
                      <a:pt x="7674" y="9443"/>
                      <a:pt x="7938" y="9311"/>
                    </a:cubicBezTo>
                    <a:cubicBezTo>
                      <a:pt x="8228" y="9166"/>
                      <a:pt x="8479" y="8981"/>
                      <a:pt x="8717" y="8769"/>
                    </a:cubicBezTo>
                    <a:cubicBezTo>
                      <a:pt x="8823" y="8664"/>
                      <a:pt x="8928" y="8558"/>
                      <a:pt x="9034" y="8439"/>
                    </a:cubicBezTo>
                    <a:lnTo>
                      <a:pt x="9100" y="8360"/>
                    </a:lnTo>
                    <a:lnTo>
                      <a:pt x="9153" y="8281"/>
                    </a:lnTo>
                    <a:lnTo>
                      <a:pt x="9206" y="8201"/>
                    </a:lnTo>
                    <a:lnTo>
                      <a:pt x="9258" y="8135"/>
                    </a:lnTo>
                    <a:cubicBezTo>
                      <a:pt x="9377" y="7951"/>
                      <a:pt x="9483" y="7779"/>
                      <a:pt x="9589" y="7620"/>
                    </a:cubicBezTo>
                    <a:cubicBezTo>
                      <a:pt x="9773" y="7290"/>
                      <a:pt x="9932" y="6986"/>
                      <a:pt x="10090" y="6670"/>
                    </a:cubicBezTo>
                    <a:cubicBezTo>
                      <a:pt x="10249" y="6366"/>
                      <a:pt x="10381" y="6062"/>
                      <a:pt x="10526" y="5758"/>
                    </a:cubicBezTo>
                    <a:cubicBezTo>
                      <a:pt x="10658" y="5441"/>
                      <a:pt x="10804" y="5138"/>
                      <a:pt x="10922" y="4834"/>
                    </a:cubicBezTo>
                    <a:cubicBezTo>
                      <a:pt x="11054" y="4530"/>
                      <a:pt x="11187" y="4226"/>
                      <a:pt x="11305" y="3923"/>
                    </a:cubicBezTo>
                    <a:cubicBezTo>
                      <a:pt x="11424" y="3619"/>
                      <a:pt x="11543" y="3315"/>
                      <a:pt x="11662" y="2998"/>
                    </a:cubicBezTo>
                    <a:cubicBezTo>
                      <a:pt x="11781" y="2694"/>
                      <a:pt x="11900" y="2391"/>
                      <a:pt x="12005" y="2087"/>
                    </a:cubicBezTo>
                    <a:lnTo>
                      <a:pt x="12177" y="1625"/>
                    </a:lnTo>
                    <a:lnTo>
                      <a:pt x="12256" y="1387"/>
                    </a:lnTo>
                    <a:cubicBezTo>
                      <a:pt x="12283" y="1308"/>
                      <a:pt x="12309" y="1228"/>
                      <a:pt x="12336" y="1149"/>
                    </a:cubicBezTo>
                    <a:lnTo>
                      <a:pt x="90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8"/>
              <p:cNvSpPr/>
              <p:nvPr/>
            </p:nvSpPr>
            <p:spPr>
              <a:xfrm>
                <a:off x="7038697" y="1984607"/>
                <a:ext cx="88910" cy="113985"/>
              </a:xfrm>
              <a:custGeom>
                <a:avLst/>
                <a:gdLst/>
                <a:ahLst/>
                <a:cxnLst/>
                <a:rect l="l" t="t" r="r" b="b"/>
                <a:pathLst>
                  <a:path w="1546" h="1982" extrusionOk="0">
                    <a:moveTo>
                      <a:pt x="1454" y="1"/>
                    </a:moveTo>
                    <a:cubicBezTo>
                      <a:pt x="1401" y="1"/>
                      <a:pt x="1361" y="40"/>
                      <a:pt x="1361" y="93"/>
                    </a:cubicBezTo>
                    <a:cubicBezTo>
                      <a:pt x="1361" y="106"/>
                      <a:pt x="1361" y="1467"/>
                      <a:pt x="106" y="1797"/>
                    </a:cubicBezTo>
                    <a:cubicBezTo>
                      <a:pt x="1" y="1823"/>
                      <a:pt x="27" y="1982"/>
                      <a:pt x="133" y="1982"/>
                    </a:cubicBezTo>
                    <a:cubicBezTo>
                      <a:pt x="146" y="1982"/>
                      <a:pt x="146" y="1969"/>
                      <a:pt x="159" y="1969"/>
                    </a:cubicBezTo>
                    <a:cubicBezTo>
                      <a:pt x="1546" y="1599"/>
                      <a:pt x="1546" y="106"/>
                      <a:pt x="1546" y="80"/>
                    </a:cubicBezTo>
                    <a:cubicBezTo>
                      <a:pt x="1546" y="40"/>
                      <a:pt x="1506" y="1"/>
                      <a:pt x="1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8"/>
              <p:cNvSpPr/>
              <p:nvPr/>
            </p:nvSpPr>
            <p:spPr>
              <a:xfrm>
                <a:off x="7027310" y="2032915"/>
                <a:ext cx="58545" cy="48999"/>
              </a:xfrm>
              <a:custGeom>
                <a:avLst/>
                <a:gdLst/>
                <a:ahLst/>
                <a:cxnLst/>
                <a:rect l="l" t="t" r="r" b="b"/>
                <a:pathLst>
                  <a:path w="1018" h="852" extrusionOk="0">
                    <a:moveTo>
                      <a:pt x="96" y="1"/>
                    </a:moveTo>
                    <a:cubicBezTo>
                      <a:pt x="68" y="1"/>
                      <a:pt x="42" y="11"/>
                      <a:pt x="27" y="32"/>
                    </a:cubicBezTo>
                    <a:cubicBezTo>
                      <a:pt x="1" y="72"/>
                      <a:pt x="1" y="125"/>
                      <a:pt x="40" y="164"/>
                    </a:cubicBezTo>
                    <a:lnTo>
                      <a:pt x="859" y="838"/>
                    </a:lnTo>
                    <a:cubicBezTo>
                      <a:pt x="886" y="838"/>
                      <a:pt x="899" y="851"/>
                      <a:pt x="925" y="851"/>
                    </a:cubicBezTo>
                    <a:cubicBezTo>
                      <a:pt x="952" y="851"/>
                      <a:pt x="978" y="838"/>
                      <a:pt x="991" y="825"/>
                    </a:cubicBezTo>
                    <a:cubicBezTo>
                      <a:pt x="1018" y="785"/>
                      <a:pt x="1018" y="719"/>
                      <a:pt x="978" y="693"/>
                    </a:cubicBezTo>
                    <a:lnTo>
                      <a:pt x="159" y="19"/>
                    </a:lnTo>
                    <a:cubicBezTo>
                      <a:pt x="141" y="7"/>
                      <a:pt x="118"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8"/>
              <p:cNvSpPr/>
              <p:nvPr/>
            </p:nvSpPr>
            <p:spPr>
              <a:xfrm>
                <a:off x="7072916" y="2005138"/>
                <a:ext cx="20531" cy="18058"/>
              </a:xfrm>
              <a:custGeom>
                <a:avLst/>
                <a:gdLst/>
                <a:ahLst/>
                <a:cxnLst/>
                <a:rect l="l" t="t" r="r" b="b"/>
                <a:pathLst>
                  <a:path w="357" h="314" extrusionOk="0">
                    <a:moveTo>
                      <a:pt x="211" y="0"/>
                    </a:moveTo>
                    <a:cubicBezTo>
                      <a:pt x="66" y="0"/>
                      <a:pt x="0" y="172"/>
                      <a:pt x="93" y="265"/>
                    </a:cubicBezTo>
                    <a:cubicBezTo>
                      <a:pt x="122" y="299"/>
                      <a:pt x="161" y="313"/>
                      <a:pt x="198" y="313"/>
                    </a:cubicBezTo>
                    <a:cubicBezTo>
                      <a:pt x="278" y="313"/>
                      <a:pt x="357" y="248"/>
                      <a:pt x="357" y="159"/>
                    </a:cubicBezTo>
                    <a:cubicBezTo>
                      <a:pt x="357" y="80"/>
                      <a:pt x="291" y="0"/>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8"/>
              <p:cNvSpPr/>
              <p:nvPr/>
            </p:nvSpPr>
            <p:spPr>
              <a:xfrm>
                <a:off x="7362249" y="2064833"/>
                <a:ext cx="49459" cy="49286"/>
              </a:xfrm>
              <a:custGeom>
                <a:avLst/>
                <a:gdLst/>
                <a:ahLst/>
                <a:cxnLst/>
                <a:rect l="l" t="t" r="r" b="b"/>
                <a:pathLst>
                  <a:path w="860" h="857" extrusionOk="0">
                    <a:moveTo>
                      <a:pt x="88" y="0"/>
                    </a:moveTo>
                    <a:cubicBezTo>
                      <a:pt x="64" y="0"/>
                      <a:pt x="42" y="10"/>
                      <a:pt x="27" y="32"/>
                    </a:cubicBezTo>
                    <a:cubicBezTo>
                      <a:pt x="1" y="72"/>
                      <a:pt x="14" y="138"/>
                      <a:pt x="54" y="164"/>
                    </a:cubicBezTo>
                    <a:cubicBezTo>
                      <a:pt x="291" y="349"/>
                      <a:pt x="503" y="574"/>
                      <a:pt x="688" y="824"/>
                    </a:cubicBezTo>
                    <a:cubicBezTo>
                      <a:pt x="701" y="838"/>
                      <a:pt x="727" y="851"/>
                      <a:pt x="754" y="851"/>
                    </a:cubicBezTo>
                    <a:cubicBezTo>
                      <a:pt x="761" y="855"/>
                      <a:pt x="768" y="856"/>
                      <a:pt x="774" y="856"/>
                    </a:cubicBezTo>
                    <a:cubicBezTo>
                      <a:pt x="788" y="856"/>
                      <a:pt x="797" y="847"/>
                      <a:pt x="806" y="838"/>
                    </a:cubicBezTo>
                    <a:cubicBezTo>
                      <a:pt x="846" y="811"/>
                      <a:pt x="859" y="758"/>
                      <a:pt x="833" y="719"/>
                    </a:cubicBezTo>
                    <a:cubicBezTo>
                      <a:pt x="635" y="455"/>
                      <a:pt x="410" y="217"/>
                      <a:pt x="146" y="19"/>
                    </a:cubicBezTo>
                    <a:cubicBezTo>
                      <a:pt x="128" y="7"/>
                      <a:pt x="108"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8"/>
              <p:cNvSpPr/>
              <p:nvPr/>
            </p:nvSpPr>
            <p:spPr>
              <a:xfrm>
                <a:off x="7364549" y="2068744"/>
                <a:ext cx="13745" cy="50379"/>
              </a:xfrm>
              <a:custGeom>
                <a:avLst/>
                <a:gdLst/>
                <a:ahLst/>
                <a:cxnLst/>
                <a:rect l="l" t="t" r="r" b="b"/>
                <a:pathLst>
                  <a:path w="239" h="876" extrusionOk="0">
                    <a:moveTo>
                      <a:pt x="106" y="0"/>
                    </a:moveTo>
                    <a:cubicBezTo>
                      <a:pt x="98" y="0"/>
                      <a:pt x="89" y="1"/>
                      <a:pt x="80" y="4"/>
                    </a:cubicBezTo>
                    <a:cubicBezTo>
                      <a:pt x="27" y="17"/>
                      <a:pt x="0" y="70"/>
                      <a:pt x="27" y="109"/>
                    </a:cubicBezTo>
                    <a:cubicBezTo>
                      <a:pt x="66" y="334"/>
                      <a:pt x="66" y="558"/>
                      <a:pt x="27" y="770"/>
                    </a:cubicBezTo>
                    <a:cubicBezTo>
                      <a:pt x="14" y="823"/>
                      <a:pt x="40" y="862"/>
                      <a:pt x="93" y="875"/>
                    </a:cubicBezTo>
                    <a:lnTo>
                      <a:pt x="106" y="875"/>
                    </a:lnTo>
                    <a:cubicBezTo>
                      <a:pt x="146" y="875"/>
                      <a:pt x="172" y="849"/>
                      <a:pt x="185" y="823"/>
                    </a:cubicBezTo>
                    <a:cubicBezTo>
                      <a:pt x="238" y="572"/>
                      <a:pt x="238" y="307"/>
                      <a:pt x="185" y="57"/>
                    </a:cubicBezTo>
                    <a:cubicBezTo>
                      <a:pt x="174" y="24"/>
                      <a:pt x="146"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8"/>
              <p:cNvSpPr/>
              <p:nvPr/>
            </p:nvSpPr>
            <p:spPr>
              <a:xfrm>
                <a:off x="7051637" y="4092233"/>
                <a:ext cx="322056" cy="298534"/>
              </a:xfrm>
              <a:custGeom>
                <a:avLst/>
                <a:gdLst/>
                <a:ahLst/>
                <a:cxnLst/>
                <a:rect l="l" t="t" r="r" b="b"/>
                <a:pathLst>
                  <a:path w="5600" h="5191" extrusionOk="0">
                    <a:moveTo>
                      <a:pt x="5019" y="1"/>
                    </a:moveTo>
                    <a:cubicBezTo>
                      <a:pt x="5019" y="1"/>
                      <a:pt x="2127" y="2787"/>
                      <a:pt x="1796" y="3302"/>
                    </a:cubicBezTo>
                    <a:cubicBezTo>
                      <a:pt x="1479" y="3831"/>
                      <a:pt x="0" y="5072"/>
                      <a:pt x="489" y="5138"/>
                    </a:cubicBezTo>
                    <a:cubicBezTo>
                      <a:pt x="674" y="5163"/>
                      <a:pt x="1082" y="5190"/>
                      <a:pt x="1550" y="5190"/>
                    </a:cubicBezTo>
                    <a:cubicBezTo>
                      <a:pt x="2316" y="5190"/>
                      <a:pt x="3242" y="5118"/>
                      <a:pt x="3619" y="4848"/>
                    </a:cubicBezTo>
                    <a:cubicBezTo>
                      <a:pt x="4213" y="4412"/>
                      <a:pt x="5019" y="3131"/>
                      <a:pt x="5019" y="3131"/>
                    </a:cubicBezTo>
                    <a:lnTo>
                      <a:pt x="5230" y="4544"/>
                    </a:lnTo>
                    <a:lnTo>
                      <a:pt x="5587" y="4544"/>
                    </a:lnTo>
                    <a:cubicBezTo>
                      <a:pt x="5573" y="4029"/>
                      <a:pt x="5547" y="1493"/>
                      <a:pt x="5573" y="978"/>
                    </a:cubicBezTo>
                    <a:cubicBezTo>
                      <a:pt x="5600" y="463"/>
                      <a:pt x="5019"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8"/>
              <p:cNvSpPr/>
              <p:nvPr/>
            </p:nvSpPr>
            <p:spPr>
              <a:xfrm>
                <a:off x="7130598" y="4013272"/>
                <a:ext cx="229465" cy="302388"/>
              </a:xfrm>
              <a:custGeom>
                <a:avLst/>
                <a:gdLst/>
                <a:ahLst/>
                <a:cxnLst/>
                <a:rect l="l" t="t" r="r" b="b"/>
                <a:pathLst>
                  <a:path w="3990" h="5258" extrusionOk="0">
                    <a:moveTo>
                      <a:pt x="1850" y="0"/>
                    </a:moveTo>
                    <a:cubicBezTo>
                      <a:pt x="1850" y="0"/>
                      <a:pt x="1797" y="1242"/>
                      <a:pt x="1704" y="1744"/>
                    </a:cubicBezTo>
                    <a:cubicBezTo>
                      <a:pt x="1612" y="2311"/>
                      <a:pt x="1440" y="2866"/>
                      <a:pt x="1216" y="3381"/>
                    </a:cubicBezTo>
                    <a:cubicBezTo>
                      <a:pt x="938" y="3975"/>
                      <a:pt x="1" y="5085"/>
                      <a:pt x="318" y="5230"/>
                    </a:cubicBezTo>
                    <a:cubicBezTo>
                      <a:pt x="356" y="5248"/>
                      <a:pt x="404" y="5257"/>
                      <a:pt x="461" y="5257"/>
                    </a:cubicBezTo>
                    <a:cubicBezTo>
                      <a:pt x="891" y="5257"/>
                      <a:pt x="1791" y="4756"/>
                      <a:pt x="2246" y="4266"/>
                    </a:cubicBezTo>
                    <a:cubicBezTo>
                      <a:pt x="2827" y="3606"/>
                      <a:pt x="3434" y="2734"/>
                      <a:pt x="3606" y="2179"/>
                    </a:cubicBezTo>
                    <a:cubicBezTo>
                      <a:pt x="3699" y="1876"/>
                      <a:pt x="3699" y="1559"/>
                      <a:pt x="3606" y="1255"/>
                    </a:cubicBezTo>
                    <a:lnTo>
                      <a:pt x="3989" y="119"/>
                    </a:lnTo>
                    <a:lnTo>
                      <a:pt x="1850" y="0"/>
                    </a:ln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8"/>
              <p:cNvSpPr/>
              <p:nvPr/>
            </p:nvSpPr>
            <p:spPr>
              <a:xfrm>
                <a:off x="7770857" y="4078603"/>
                <a:ext cx="223369" cy="328670"/>
              </a:xfrm>
              <a:custGeom>
                <a:avLst/>
                <a:gdLst/>
                <a:ahLst/>
                <a:cxnLst/>
                <a:rect l="l" t="t" r="r" b="b"/>
                <a:pathLst>
                  <a:path w="3884" h="5715" extrusionOk="0">
                    <a:moveTo>
                      <a:pt x="701" y="0"/>
                    </a:moveTo>
                    <a:cubicBezTo>
                      <a:pt x="701" y="0"/>
                      <a:pt x="41" y="264"/>
                      <a:pt x="14" y="1189"/>
                    </a:cubicBezTo>
                    <a:cubicBezTo>
                      <a:pt x="1" y="2113"/>
                      <a:pt x="1" y="4794"/>
                      <a:pt x="1" y="4794"/>
                    </a:cubicBezTo>
                    <a:lnTo>
                      <a:pt x="331" y="4794"/>
                    </a:lnTo>
                    <a:lnTo>
                      <a:pt x="529" y="3658"/>
                    </a:lnTo>
                    <a:cubicBezTo>
                      <a:pt x="529" y="3658"/>
                      <a:pt x="648" y="4570"/>
                      <a:pt x="1110" y="5164"/>
                    </a:cubicBezTo>
                    <a:cubicBezTo>
                      <a:pt x="1444" y="5584"/>
                      <a:pt x="2055" y="5714"/>
                      <a:pt x="2617" y="5714"/>
                    </a:cubicBezTo>
                    <a:cubicBezTo>
                      <a:pt x="2832" y="5714"/>
                      <a:pt x="3040" y="5695"/>
                      <a:pt x="3223" y="5666"/>
                    </a:cubicBezTo>
                    <a:cubicBezTo>
                      <a:pt x="3884" y="5573"/>
                      <a:pt x="3395" y="4345"/>
                      <a:pt x="3131" y="3671"/>
                    </a:cubicBezTo>
                    <a:cubicBezTo>
                      <a:pt x="2867" y="2998"/>
                      <a:pt x="2299" y="1360"/>
                      <a:pt x="2299" y="1360"/>
                    </a:cubicBezTo>
                    <a:lnTo>
                      <a:pt x="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8"/>
              <p:cNvSpPr/>
              <p:nvPr/>
            </p:nvSpPr>
            <p:spPr>
              <a:xfrm>
                <a:off x="7784545" y="4001885"/>
                <a:ext cx="161833" cy="329187"/>
              </a:xfrm>
              <a:custGeom>
                <a:avLst/>
                <a:gdLst/>
                <a:ahLst/>
                <a:cxnLst/>
                <a:rect l="l" t="t" r="r" b="b"/>
                <a:pathLst>
                  <a:path w="2814" h="5724" extrusionOk="0">
                    <a:moveTo>
                      <a:pt x="635" y="0"/>
                    </a:moveTo>
                    <a:cubicBezTo>
                      <a:pt x="635" y="0"/>
                      <a:pt x="661" y="1136"/>
                      <a:pt x="463" y="1321"/>
                    </a:cubicBezTo>
                    <a:cubicBezTo>
                      <a:pt x="278" y="1519"/>
                      <a:pt x="1" y="2153"/>
                      <a:pt x="199" y="2932"/>
                    </a:cubicBezTo>
                    <a:cubicBezTo>
                      <a:pt x="397" y="3711"/>
                      <a:pt x="529" y="4847"/>
                      <a:pt x="978" y="5336"/>
                    </a:cubicBezTo>
                    <a:cubicBezTo>
                      <a:pt x="1219" y="5599"/>
                      <a:pt x="1675" y="5724"/>
                      <a:pt x="2061" y="5724"/>
                    </a:cubicBezTo>
                    <a:cubicBezTo>
                      <a:pt x="2392" y="5724"/>
                      <a:pt x="2672" y="5631"/>
                      <a:pt x="2721" y="5455"/>
                    </a:cubicBezTo>
                    <a:cubicBezTo>
                      <a:pt x="2814" y="5058"/>
                      <a:pt x="2114" y="3619"/>
                      <a:pt x="2087" y="2866"/>
                    </a:cubicBezTo>
                    <a:cubicBezTo>
                      <a:pt x="2048" y="2113"/>
                      <a:pt x="1916" y="106"/>
                      <a:pt x="1916" y="106"/>
                    </a:cubicBezTo>
                    <a:lnTo>
                      <a:pt x="635" y="0"/>
                    </a:ln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8"/>
              <p:cNvSpPr/>
              <p:nvPr/>
            </p:nvSpPr>
            <p:spPr>
              <a:xfrm>
                <a:off x="7392671" y="2299071"/>
                <a:ext cx="562045" cy="422008"/>
              </a:xfrm>
              <a:custGeom>
                <a:avLst/>
                <a:gdLst/>
                <a:ahLst/>
                <a:cxnLst/>
                <a:rect l="l" t="t" r="r" b="b"/>
                <a:pathLst>
                  <a:path w="9773" h="7338" extrusionOk="0">
                    <a:moveTo>
                      <a:pt x="1466" y="0"/>
                    </a:moveTo>
                    <a:cubicBezTo>
                      <a:pt x="1466" y="0"/>
                      <a:pt x="1360" y="159"/>
                      <a:pt x="1228" y="449"/>
                    </a:cubicBezTo>
                    <a:lnTo>
                      <a:pt x="1149" y="608"/>
                    </a:lnTo>
                    <a:cubicBezTo>
                      <a:pt x="872" y="1202"/>
                      <a:pt x="660" y="1810"/>
                      <a:pt x="502" y="2443"/>
                    </a:cubicBezTo>
                    <a:cubicBezTo>
                      <a:pt x="502" y="2457"/>
                      <a:pt x="502" y="2470"/>
                      <a:pt x="502" y="2470"/>
                    </a:cubicBezTo>
                    <a:lnTo>
                      <a:pt x="462" y="2655"/>
                    </a:lnTo>
                    <a:lnTo>
                      <a:pt x="462" y="2694"/>
                    </a:lnTo>
                    <a:cubicBezTo>
                      <a:pt x="357" y="3196"/>
                      <a:pt x="264" y="3725"/>
                      <a:pt x="198" y="4240"/>
                    </a:cubicBezTo>
                    <a:cubicBezTo>
                      <a:pt x="185" y="4306"/>
                      <a:pt x="172" y="4372"/>
                      <a:pt x="172" y="4438"/>
                    </a:cubicBezTo>
                    <a:cubicBezTo>
                      <a:pt x="26" y="5547"/>
                      <a:pt x="0" y="6102"/>
                      <a:pt x="449" y="6366"/>
                    </a:cubicBezTo>
                    <a:cubicBezTo>
                      <a:pt x="1450" y="6934"/>
                      <a:pt x="3300" y="7338"/>
                      <a:pt x="5179" y="7338"/>
                    </a:cubicBezTo>
                    <a:cubicBezTo>
                      <a:pt x="6399" y="7338"/>
                      <a:pt x="7631" y="7168"/>
                      <a:pt x="8650" y="6762"/>
                    </a:cubicBezTo>
                    <a:cubicBezTo>
                      <a:pt x="9601" y="6392"/>
                      <a:pt x="9773" y="6155"/>
                      <a:pt x="9694" y="4451"/>
                    </a:cubicBezTo>
                    <a:lnTo>
                      <a:pt x="9694" y="4266"/>
                    </a:lnTo>
                    <a:cubicBezTo>
                      <a:pt x="9694" y="4134"/>
                      <a:pt x="9680" y="3989"/>
                      <a:pt x="9667" y="3857"/>
                    </a:cubicBezTo>
                    <a:cubicBezTo>
                      <a:pt x="9667" y="3804"/>
                      <a:pt x="9667" y="3738"/>
                      <a:pt x="9654" y="3672"/>
                    </a:cubicBezTo>
                    <a:cubicBezTo>
                      <a:pt x="9641" y="3434"/>
                      <a:pt x="9614" y="3196"/>
                      <a:pt x="9588" y="2972"/>
                    </a:cubicBezTo>
                    <a:lnTo>
                      <a:pt x="9575" y="2787"/>
                    </a:lnTo>
                    <a:cubicBezTo>
                      <a:pt x="9522" y="2351"/>
                      <a:pt x="9430" y="1915"/>
                      <a:pt x="9324" y="1493"/>
                    </a:cubicBezTo>
                    <a:cubicBezTo>
                      <a:pt x="9311" y="1427"/>
                      <a:pt x="9297" y="1374"/>
                      <a:pt x="9284" y="1308"/>
                    </a:cubicBezTo>
                    <a:cubicBezTo>
                      <a:pt x="9192" y="978"/>
                      <a:pt x="9113" y="766"/>
                      <a:pt x="9113" y="766"/>
                    </a:cubicBezTo>
                    <a:cubicBezTo>
                      <a:pt x="8690" y="832"/>
                      <a:pt x="8267" y="872"/>
                      <a:pt x="7832" y="885"/>
                    </a:cubicBezTo>
                    <a:lnTo>
                      <a:pt x="7647" y="885"/>
                    </a:lnTo>
                    <a:cubicBezTo>
                      <a:pt x="7514" y="889"/>
                      <a:pt x="7382" y="891"/>
                      <a:pt x="7249" y="891"/>
                    </a:cubicBezTo>
                    <a:cubicBezTo>
                      <a:pt x="5148" y="891"/>
                      <a:pt x="3067" y="420"/>
                      <a:pt x="2073" y="172"/>
                    </a:cubicBezTo>
                    <a:lnTo>
                      <a:pt x="1889" y="119"/>
                    </a:lnTo>
                    <a:cubicBezTo>
                      <a:pt x="1624" y="40"/>
                      <a:pt x="1466"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8"/>
              <p:cNvSpPr/>
              <p:nvPr/>
            </p:nvSpPr>
            <p:spPr>
              <a:xfrm>
                <a:off x="7418493" y="2305915"/>
                <a:ext cx="92706" cy="148146"/>
              </a:xfrm>
              <a:custGeom>
                <a:avLst/>
                <a:gdLst/>
                <a:ahLst/>
                <a:cxnLst/>
                <a:rect l="l" t="t" r="r" b="b"/>
                <a:pathLst>
                  <a:path w="1612" h="2576" extrusionOk="0">
                    <a:moveTo>
                      <a:pt x="1440" y="0"/>
                    </a:moveTo>
                    <a:cubicBezTo>
                      <a:pt x="1308" y="528"/>
                      <a:pt x="1096" y="1043"/>
                      <a:pt x="819" y="1506"/>
                    </a:cubicBezTo>
                    <a:cubicBezTo>
                      <a:pt x="792" y="1559"/>
                      <a:pt x="753" y="1611"/>
                      <a:pt x="726" y="1664"/>
                    </a:cubicBezTo>
                    <a:cubicBezTo>
                      <a:pt x="542" y="1928"/>
                      <a:pt x="317" y="2153"/>
                      <a:pt x="53" y="2324"/>
                    </a:cubicBezTo>
                    <a:cubicBezTo>
                      <a:pt x="40" y="2338"/>
                      <a:pt x="40" y="2338"/>
                      <a:pt x="53" y="2351"/>
                    </a:cubicBezTo>
                    <a:lnTo>
                      <a:pt x="13" y="2536"/>
                    </a:lnTo>
                    <a:cubicBezTo>
                      <a:pt x="0" y="2549"/>
                      <a:pt x="0" y="2562"/>
                      <a:pt x="0" y="2575"/>
                    </a:cubicBezTo>
                    <a:cubicBezTo>
                      <a:pt x="357" y="2364"/>
                      <a:pt x="660" y="2087"/>
                      <a:pt x="885" y="1743"/>
                    </a:cubicBezTo>
                    <a:cubicBezTo>
                      <a:pt x="925" y="1704"/>
                      <a:pt x="951" y="1651"/>
                      <a:pt x="991" y="1598"/>
                    </a:cubicBezTo>
                    <a:cubicBezTo>
                      <a:pt x="1268" y="1109"/>
                      <a:pt x="1479" y="594"/>
                      <a:pt x="1611" y="53"/>
                    </a:cubicBezTo>
                    <a:lnTo>
                      <a:pt x="14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8"/>
              <p:cNvSpPr/>
              <p:nvPr/>
            </p:nvSpPr>
            <p:spPr>
              <a:xfrm>
                <a:off x="7832393" y="2349163"/>
                <a:ext cx="116285" cy="170977"/>
              </a:xfrm>
              <a:custGeom>
                <a:avLst/>
                <a:gdLst/>
                <a:ahLst/>
                <a:cxnLst/>
                <a:rect l="l" t="t" r="r" b="b"/>
                <a:pathLst>
                  <a:path w="2022" h="2973" extrusionOk="0">
                    <a:moveTo>
                      <a:pt x="186" y="1"/>
                    </a:moveTo>
                    <a:lnTo>
                      <a:pt x="1" y="27"/>
                    </a:lnTo>
                    <a:cubicBezTo>
                      <a:pt x="53" y="582"/>
                      <a:pt x="199" y="1137"/>
                      <a:pt x="436" y="1652"/>
                    </a:cubicBezTo>
                    <a:cubicBezTo>
                      <a:pt x="463" y="1718"/>
                      <a:pt x="489" y="1771"/>
                      <a:pt x="516" y="1823"/>
                    </a:cubicBezTo>
                    <a:cubicBezTo>
                      <a:pt x="674" y="2114"/>
                      <a:pt x="899" y="2378"/>
                      <a:pt x="1150" y="2589"/>
                    </a:cubicBezTo>
                    <a:cubicBezTo>
                      <a:pt x="1414" y="2787"/>
                      <a:pt x="1704" y="2920"/>
                      <a:pt x="2021" y="2972"/>
                    </a:cubicBezTo>
                    <a:cubicBezTo>
                      <a:pt x="2021" y="2920"/>
                      <a:pt x="2021" y="2854"/>
                      <a:pt x="2008" y="2787"/>
                    </a:cubicBezTo>
                    <a:cubicBezTo>
                      <a:pt x="1731" y="2735"/>
                      <a:pt x="1480" y="2603"/>
                      <a:pt x="1268" y="2431"/>
                    </a:cubicBezTo>
                    <a:cubicBezTo>
                      <a:pt x="1044" y="2259"/>
                      <a:pt x="846" y="2035"/>
                      <a:pt x="714" y="1771"/>
                    </a:cubicBezTo>
                    <a:cubicBezTo>
                      <a:pt x="674" y="1718"/>
                      <a:pt x="648" y="1665"/>
                      <a:pt x="621" y="1612"/>
                    </a:cubicBezTo>
                    <a:cubicBezTo>
                      <a:pt x="384" y="1110"/>
                      <a:pt x="238" y="569"/>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8"/>
              <p:cNvSpPr/>
              <p:nvPr/>
            </p:nvSpPr>
            <p:spPr>
              <a:xfrm>
                <a:off x="7458750" y="2324893"/>
                <a:ext cx="470144" cy="72923"/>
              </a:xfrm>
              <a:custGeom>
                <a:avLst/>
                <a:gdLst/>
                <a:ahLst/>
                <a:cxnLst/>
                <a:rect l="l" t="t" r="r" b="b"/>
                <a:pathLst>
                  <a:path w="8175" h="1268" extrusionOk="0">
                    <a:moveTo>
                      <a:pt x="92" y="0"/>
                    </a:moveTo>
                    <a:lnTo>
                      <a:pt x="0" y="172"/>
                    </a:lnTo>
                    <a:cubicBezTo>
                      <a:pt x="132" y="225"/>
                      <a:pt x="264" y="278"/>
                      <a:pt x="409" y="344"/>
                    </a:cubicBezTo>
                    <a:cubicBezTo>
                      <a:pt x="462" y="357"/>
                      <a:pt x="528" y="383"/>
                      <a:pt x="568" y="410"/>
                    </a:cubicBezTo>
                    <a:cubicBezTo>
                      <a:pt x="1585" y="806"/>
                      <a:pt x="2641" y="1083"/>
                      <a:pt x="3724" y="1202"/>
                    </a:cubicBezTo>
                    <a:lnTo>
                      <a:pt x="3856" y="1215"/>
                    </a:lnTo>
                    <a:cubicBezTo>
                      <a:pt x="4312" y="1250"/>
                      <a:pt x="4771" y="1267"/>
                      <a:pt x="5229" y="1267"/>
                    </a:cubicBezTo>
                    <a:cubicBezTo>
                      <a:pt x="5807" y="1267"/>
                      <a:pt x="6386" y="1240"/>
                      <a:pt x="6960" y="1189"/>
                    </a:cubicBezTo>
                    <a:lnTo>
                      <a:pt x="7158" y="1162"/>
                    </a:lnTo>
                    <a:cubicBezTo>
                      <a:pt x="7541" y="1123"/>
                      <a:pt x="7884" y="1083"/>
                      <a:pt x="8175" y="1030"/>
                    </a:cubicBezTo>
                    <a:cubicBezTo>
                      <a:pt x="8148" y="978"/>
                      <a:pt x="8135" y="912"/>
                      <a:pt x="8122" y="859"/>
                    </a:cubicBezTo>
                    <a:cubicBezTo>
                      <a:pt x="7832" y="898"/>
                      <a:pt x="7475" y="951"/>
                      <a:pt x="7079" y="991"/>
                    </a:cubicBezTo>
                    <a:lnTo>
                      <a:pt x="6894" y="1004"/>
                    </a:lnTo>
                    <a:cubicBezTo>
                      <a:pt x="6355" y="1059"/>
                      <a:pt x="5812" y="1085"/>
                      <a:pt x="5270" y="1085"/>
                    </a:cubicBezTo>
                    <a:cubicBezTo>
                      <a:pt x="4762" y="1085"/>
                      <a:pt x="4255" y="1062"/>
                      <a:pt x="3751" y="1017"/>
                    </a:cubicBezTo>
                    <a:cubicBezTo>
                      <a:pt x="2694" y="885"/>
                      <a:pt x="1664" y="634"/>
                      <a:pt x="674" y="238"/>
                    </a:cubicBezTo>
                    <a:lnTo>
                      <a:pt x="502" y="172"/>
                    </a:lnTo>
                    <a:cubicBezTo>
                      <a:pt x="357" y="106"/>
                      <a:pt x="211" y="53"/>
                      <a:pt x="92" y="0"/>
                    </a:cubicBezTo>
                    <a:close/>
                  </a:path>
                </a:pathLst>
              </a:custGeom>
              <a:solidFill>
                <a:srgbClr val="594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8"/>
              <p:cNvSpPr/>
              <p:nvPr/>
            </p:nvSpPr>
            <p:spPr>
              <a:xfrm>
                <a:off x="7219451" y="2542856"/>
                <a:ext cx="436788" cy="1533504"/>
              </a:xfrm>
              <a:custGeom>
                <a:avLst/>
                <a:gdLst/>
                <a:ahLst/>
                <a:cxnLst/>
                <a:rect l="l" t="t" r="r" b="b"/>
                <a:pathLst>
                  <a:path w="7595" h="26665" extrusionOk="0">
                    <a:moveTo>
                      <a:pt x="3184" y="1"/>
                    </a:moveTo>
                    <a:cubicBezTo>
                      <a:pt x="2193" y="3474"/>
                      <a:pt x="1599" y="7951"/>
                      <a:pt x="1480" y="12705"/>
                    </a:cubicBezTo>
                    <a:lnTo>
                      <a:pt x="1427" y="13207"/>
                    </a:lnTo>
                    <a:lnTo>
                      <a:pt x="1414" y="13432"/>
                    </a:lnTo>
                    <a:lnTo>
                      <a:pt x="1" y="26664"/>
                    </a:lnTo>
                    <a:lnTo>
                      <a:pt x="2589" y="26664"/>
                    </a:lnTo>
                    <a:cubicBezTo>
                      <a:pt x="2986" y="25185"/>
                      <a:pt x="3540" y="23191"/>
                      <a:pt x="4055" y="21342"/>
                    </a:cubicBezTo>
                    <a:cubicBezTo>
                      <a:pt x="5429" y="16707"/>
                      <a:pt x="4702" y="13484"/>
                      <a:pt x="4702" y="13484"/>
                    </a:cubicBezTo>
                    <a:cubicBezTo>
                      <a:pt x="5878" y="10011"/>
                      <a:pt x="7383" y="7277"/>
                      <a:pt x="7595" y="2048"/>
                    </a:cubicBezTo>
                    <a:lnTo>
                      <a:pt x="3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8"/>
              <p:cNvSpPr/>
              <p:nvPr/>
            </p:nvSpPr>
            <p:spPr>
              <a:xfrm>
                <a:off x="7221752" y="4028455"/>
                <a:ext cx="160338" cy="12192"/>
              </a:xfrm>
              <a:custGeom>
                <a:avLst/>
                <a:gdLst/>
                <a:ahLst/>
                <a:cxnLst/>
                <a:rect l="l" t="t" r="r" b="b"/>
                <a:pathLst>
                  <a:path w="2788" h="212" extrusionOk="0">
                    <a:moveTo>
                      <a:pt x="2668" y="0"/>
                    </a:moveTo>
                    <a:lnTo>
                      <a:pt x="119" y="40"/>
                    </a:lnTo>
                    <a:cubicBezTo>
                      <a:pt x="1" y="40"/>
                      <a:pt x="1" y="212"/>
                      <a:pt x="119" y="212"/>
                    </a:cubicBezTo>
                    <a:lnTo>
                      <a:pt x="2668" y="185"/>
                    </a:lnTo>
                    <a:cubicBezTo>
                      <a:pt x="2787" y="185"/>
                      <a:pt x="2787" y="0"/>
                      <a:pt x="26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8"/>
              <p:cNvSpPr/>
              <p:nvPr/>
            </p:nvSpPr>
            <p:spPr>
              <a:xfrm>
                <a:off x="7300770" y="3301471"/>
                <a:ext cx="79306" cy="16908"/>
              </a:xfrm>
              <a:custGeom>
                <a:avLst/>
                <a:gdLst/>
                <a:ahLst/>
                <a:cxnLst/>
                <a:rect l="l" t="t" r="r" b="b"/>
                <a:pathLst>
                  <a:path w="1379" h="294" extrusionOk="0">
                    <a:moveTo>
                      <a:pt x="1213" y="1"/>
                    </a:moveTo>
                    <a:cubicBezTo>
                      <a:pt x="1205" y="1"/>
                      <a:pt x="1197" y="1"/>
                      <a:pt x="1189" y="3"/>
                    </a:cubicBezTo>
                    <a:cubicBezTo>
                      <a:pt x="990" y="51"/>
                      <a:pt x="787" y="74"/>
                      <a:pt x="585" y="74"/>
                    </a:cubicBezTo>
                    <a:cubicBezTo>
                      <a:pt x="398" y="74"/>
                      <a:pt x="211" y="54"/>
                      <a:pt x="26" y="16"/>
                    </a:cubicBezTo>
                    <a:lnTo>
                      <a:pt x="0" y="241"/>
                    </a:lnTo>
                    <a:cubicBezTo>
                      <a:pt x="185" y="280"/>
                      <a:pt x="383" y="293"/>
                      <a:pt x="581" y="293"/>
                    </a:cubicBezTo>
                    <a:cubicBezTo>
                      <a:pt x="806" y="293"/>
                      <a:pt x="1030" y="267"/>
                      <a:pt x="1241" y="214"/>
                    </a:cubicBezTo>
                    <a:cubicBezTo>
                      <a:pt x="1378" y="189"/>
                      <a:pt x="1339" y="1"/>
                      <a:pt x="1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8"/>
              <p:cNvSpPr/>
              <p:nvPr/>
            </p:nvSpPr>
            <p:spPr>
              <a:xfrm>
                <a:off x="7345571" y="2725163"/>
                <a:ext cx="275760" cy="1308640"/>
              </a:xfrm>
              <a:custGeom>
                <a:avLst/>
                <a:gdLst/>
                <a:ahLst/>
                <a:cxnLst/>
                <a:rect l="l" t="t" r="r" b="b"/>
                <a:pathLst>
                  <a:path w="4795" h="22755" extrusionOk="0">
                    <a:moveTo>
                      <a:pt x="4702" y="0"/>
                    </a:moveTo>
                    <a:cubicBezTo>
                      <a:pt x="4649" y="0"/>
                      <a:pt x="4609" y="40"/>
                      <a:pt x="4609" y="79"/>
                    </a:cubicBezTo>
                    <a:cubicBezTo>
                      <a:pt x="4240" y="3513"/>
                      <a:pt x="3275" y="6854"/>
                      <a:pt x="1757" y="9945"/>
                    </a:cubicBezTo>
                    <a:cubicBezTo>
                      <a:pt x="1744" y="9958"/>
                      <a:pt x="1744" y="9971"/>
                      <a:pt x="1744" y="9997"/>
                    </a:cubicBezTo>
                    <a:cubicBezTo>
                      <a:pt x="1744" y="10037"/>
                      <a:pt x="1981" y="14818"/>
                      <a:pt x="1242" y="17802"/>
                    </a:cubicBezTo>
                    <a:cubicBezTo>
                      <a:pt x="898" y="19268"/>
                      <a:pt x="410" y="21170"/>
                      <a:pt x="0" y="22755"/>
                    </a:cubicBezTo>
                    <a:lnTo>
                      <a:pt x="185" y="22755"/>
                    </a:lnTo>
                    <a:cubicBezTo>
                      <a:pt x="608" y="21183"/>
                      <a:pt x="1070" y="19295"/>
                      <a:pt x="1427" y="17855"/>
                    </a:cubicBezTo>
                    <a:cubicBezTo>
                      <a:pt x="2140" y="14950"/>
                      <a:pt x="1942" y="10394"/>
                      <a:pt x="1928" y="9997"/>
                    </a:cubicBezTo>
                    <a:cubicBezTo>
                      <a:pt x="3460" y="6894"/>
                      <a:pt x="4424" y="3539"/>
                      <a:pt x="4794" y="93"/>
                    </a:cubicBezTo>
                    <a:cubicBezTo>
                      <a:pt x="4794" y="53"/>
                      <a:pt x="4755" y="0"/>
                      <a:pt x="4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8"/>
              <p:cNvSpPr/>
              <p:nvPr/>
            </p:nvSpPr>
            <p:spPr>
              <a:xfrm>
                <a:off x="7670617" y="2554243"/>
                <a:ext cx="345635" cy="1522117"/>
              </a:xfrm>
              <a:custGeom>
                <a:avLst/>
                <a:gdLst/>
                <a:ahLst/>
                <a:cxnLst/>
                <a:rect l="l" t="t" r="r" b="b"/>
                <a:pathLst>
                  <a:path w="6010" h="26467" extrusionOk="0">
                    <a:moveTo>
                      <a:pt x="4874" y="1"/>
                    </a:moveTo>
                    <a:lnTo>
                      <a:pt x="1" y="2616"/>
                    </a:lnTo>
                    <a:cubicBezTo>
                      <a:pt x="80" y="4874"/>
                      <a:pt x="1044" y="13577"/>
                      <a:pt x="1044" y="13577"/>
                    </a:cubicBezTo>
                    <a:cubicBezTo>
                      <a:pt x="1044" y="13577"/>
                      <a:pt x="252" y="15267"/>
                      <a:pt x="991" y="19678"/>
                    </a:cubicBezTo>
                    <a:cubicBezTo>
                      <a:pt x="1401" y="22174"/>
                      <a:pt x="1836" y="24736"/>
                      <a:pt x="2127" y="26466"/>
                    </a:cubicBezTo>
                    <a:lnTo>
                      <a:pt x="4583" y="26466"/>
                    </a:lnTo>
                    <a:lnTo>
                      <a:pt x="4781" y="14013"/>
                    </a:lnTo>
                    <a:cubicBezTo>
                      <a:pt x="4795" y="13749"/>
                      <a:pt x="4808" y="13484"/>
                      <a:pt x="4808" y="13234"/>
                    </a:cubicBezTo>
                    <a:cubicBezTo>
                      <a:pt x="4808" y="13154"/>
                      <a:pt x="4821" y="13075"/>
                      <a:pt x="4821" y="12996"/>
                    </a:cubicBezTo>
                    <a:cubicBezTo>
                      <a:pt x="6010" y="3910"/>
                      <a:pt x="4874" y="1"/>
                      <a:pt x="48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8"/>
              <p:cNvSpPr/>
              <p:nvPr/>
            </p:nvSpPr>
            <p:spPr>
              <a:xfrm>
                <a:off x="7685052" y="2719699"/>
                <a:ext cx="131468" cy="1314104"/>
              </a:xfrm>
              <a:custGeom>
                <a:avLst/>
                <a:gdLst/>
                <a:ahLst/>
                <a:cxnLst/>
                <a:rect l="l" t="t" r="r" b="b"/>
                <a:pathLst>
                  <a:path w="2286" h="22850" extrusionOk="0">
                    <a:moveTo>
                      <a:pt x="118" y="0"/>
                    </a:moveTo>
                    <a:cubicBezTo>
                      <a:pt x="110" y="0"/>
                      <a:pt x="102" y="1"/>
                      <a:pt x="93" y="3"/>
                    </a:cubicBezTo>
                    <a:cubicBezTo>
                      <a:pt x="40" y="3"/>
                      <a:pt x="1" y="56"/>
                      <a:pt x="14" y="108"/>
                    </a:cubicBezTo>
                    <a:lnTo>
                      <a:pt x="1268" y="10489"/>
                    </a:lnTo>
                    <a:cubicBezTo>
                      <a:pt x="1202" y="10726"/>
                      <a:pt x="648" y="13051"/>
                      <a:pt x="925" y="14873"/>
                    </a:cubicBezTo>
                    <a:cubicBezTo>
                      <a:pt x="1031" y="15586"/>
                      <a:pt x="1651" y="19865"/>
                      <a:pt x="2100" y="22850"/>
                    </a:cubicBezTo>
                    <a:lnTo>
                      <a:pt x="2285" y="22850"/>
                    </a:lnTo>
                    <a:cubicBezTo>
                      <a:pt x="1849" y="19852"/>
                      <a:pt x="1229" y="15560"/>
                      <a:pt x="1123" y="14834"/>
                    </a:cubicBezTo>
                    <a:cubicBezTo>
                      <a:pt x="846" y="12971"/>
                      <a:pt x="1466" y="10555"/>
                      <a:pt x="1480" y="10528"/>
                    </a:cubicBezTo>
                    <a:cubicBezTo>
                      <a:pt x="1480" y="10515"/>
                      <a:pt x="1480" y="10502"/>
                      <a:pt x="1480" y="10489"/>
                    </a:cubicBezTo>
                    <a:lnTo>
                      <a:pt x="212" y="82"/>
                    </a:lnTo>
                    <a:cubicBezTo>
                      <a:pt x="212" y="36"/>
                      <a:pt x="172"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8"/>
              <p:cNvSpPr/>
              <p:nvPr/>
            </p:nvSpPr>
            <p:spPr>
              <a:xfrm>
                <a:off x="7782302" y="4024659"/>
                <a:ext cx="154989" cy="10697"/>
              </a:xfrm>
              <a:custGeom>
                <a:avLst/>
                <a:gdLst/>
                <a:ahLst/>
                <a:cxnLst/>
                <a:rect l="l" t="t" r="r" b="b"/>
                <a:pathLst>
                  <a:path w="2695" h="186" extrusionOk="0">
                    <a:moveTo>
                      <a:pt x="119" y="0"/>
                    </a:moveTo>
                    <a:cubicBezTo>
                      <a:pt x="0" y="0"/>
                      <a:pt x="0" y="185"/>
                      <a:pt x="119" y="185"/>
                    </a:cubicBezTo>
                    <a:lnTo>
                      <a:pt x="2588" y="185"/>
                    </a:lnTo>
                    <a:cubicBezTo>
                      <a:pt x="2694" y="185"/>
                      <a:pt x="2694" y="0"/>
                      <a:pt x="25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8"/>
              <p:cNvSpPr/>
              <p:nvPr/>
            </p:nvSpPr>
            <p:spPr>
              <a:xfrm>
                <a:off x="7847575" y="3301586"/>
                <a:ext cx="100355" cy="22084"/>
              </a:xfrm>
              <a:custGeom>
                <a:avLst/>
                <a:gdLst/>
                <a:ahLst/>
                <a:cxnLst/>
                <a:rect l="l" t="t" r="r" b="b"/>
                <a:pathLst>
                  <a:path w="1745" h="384" extrusionOk="0">
                    <a:moveTo>
                      <a:pt x="1744" y="1"/>
                    </a:moveTo>
                    <a:cubicBezTo>
                      <a:pt x="1431" y="105"/>
                      <a:pt x="1103" y="156"/>
                      <a:pt x="776" y="156"/>
                    </a:cubicBezTo>
                    <a:cubicBezTo>
                      <a:pt x="565" y="156"/>
                      <a:pt x="353" y="135"/>
                      <a:pt x="146" y="93"/>
                    </a:cubicBezTo>
                    <a:cubicBezTo>
                      <a:pt x="137" y="91"/>
                      <a:pt x="128" y="90"/>
                      <a:pt x="119" y="90"/>
                    </a:cubicBezTo>
                    <a:cubicBezTo>
                      <a:pt x="73" y="90"/>
                      <a:pt x="25" y="118"/>
                      <a:pt x="14" y="173"/>
                    </a:cubicBezTo>
                    <a:cubicBezTo>
                      <a:pt x="1" y="225"/>
                      <a:pt x="40" y="291"/>
                      <a:pt x="93" y="305"/>
                    </a:cubicBezTo>
                    <a:cubicBezTo>
                      <a:pt x="305" y="357"/>
                      <a:pt x="529" y="384"/>
                      <a:pt x="754" y="384"/>
                    </a:cubicBezTo>
                    <a:cubicBezTo>
                      <a:pt x="1084" y="384"/>
                      <a:pt x="1427" y="331"/>
                      <a:pt x="1744" y="239"/>
                    </a:cubicBezTo>
                    <a:lnTo>
                      <a:pt x="17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8"/>
              <p:cNvSpPr/>
              <p:nvPr/>
            </p:nvSpPr>
            <p:spPr>
              <a:xfrm>
                <a:off x="7635709" y="2384129"/>
                <a:ext cx="38014" cy="290943"/>
              </a:xfrm>
              <a:custGeom>
                <a:avLst/>
                <a:gdLst/>
                <a:ahLst/>
                <a:cxnLst/>
                <a:rect l="l" t="t" r="r" b="b"/>
                <a:pathLst>
                  <a:path w="661" h="5059" extrusionOk="0">
                    <a:moveTo>
                      <a:pt x="476" y="0"/>
                    </a:moveTo>
                    <a:cubicBezTo>
                      <a:pt x="462" y="132"/>
                      <a:pt x="449" y="291"/>
                      <a:pt x="436" y="463"/>
                    </a:cubicBezTo>
                    <a:cubicBezTo>
                      <a:pt x="436" y="515"/>
                      <a:pt x="423" y="581"/>
                      <a:pt x="423" y="648"/>
                    </a:cubicBezTo>
                    <a:cubicBezTo>
                      <a:pt x="357" y="1440"/>
                      <a:pt x="264" y="2576"/>
                      <a:pt x="145" y="3725"/>
                    </a:cubicBezTo>
                    <a:lnTo>
                      <a:pt x="119" y="3910"/>
                    </a:lnTo>
                    <a:cubicBezTo>
                      <a:pt x="79" y="4253"/>
                      <a:pt x="40" y="4609"/>
                      <a:pt x="0" y="4953"/>
                    </a:cubicBezTo>
                    <a:cubicBezTo>
                      <a:pt x="0" y="5006"/>
                      <a:pt x="40" y="5045"/>
                      <a:pt x="79" y="5058"/>
                    </a:cubicBezTo>
                    <a:cubicBezTo>
                      <a:pt x="132" y="5058"/>
                      <a:pt x="185" y="5019"/>
                      <a:pt x="185" y="4979"/>
                    </a:cubicBezTo>
                    <a:cubicBezTo>
                      <a:pt x="225" y="4623"/>
                      <a:pt x="264" y="4253"/>
                      <a:pt x="304" y="3883"/>
                    </a:cubicBezTo>
                    <a:lnTo>
                      <a:pt x="330" y="3698"/>
                    </a:lnTo>
                    <a:cubicBezTo>
                      <a:pt x="436" y="2562"/>
                      <a:pt x="542" y="1440"/>
                      <a:pt x="608" y="648"/>
                    </a:cubicBezTo>
                    <a:cubicBezTo>
                      <a:pt x="608" y="581"/>
                      <a:pt x="621" y="529"/>
                      <a:pt x="621" y="463"/>
                    </a:cubicBezTo>
                    <a:cubicBezTo>
                      <a:pt x="634" y="291"/>
                      <a:pt x="647" y="132"/>
                      <a:pt x="6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8"/>
              <p:cNvSpPr/>
              <p:nvPr/>
            </p:nvSpPr>
            <p:spPr>
              <a:xfrm>
                <a:off x="7606839" y="2383381"/>
                <a:ext cx="72463" cy="225612"/>
              </a:xfrm>
              <a:custGeom>
                <a:avLst/>
                <a:gdLst/>
                <a:ahLst/>
                <a:cxnLst/>
                <a:rect l="l" t="t" r="r" b="b"/>
                <a:pathLst>
                  <a:path w="1260" h="3923" extrusionOk="0">
                    <a:moveTo>
                      <a:pt x="212" y="0"/>
                    </a:moveTo>
                    <a:cubicBezTo>
                      <a:pt x="212" y="119"/>
                      <a:pt x="198" y="278"/>
                      <a:pt x="185" y="436"/>
                    </a:cubicBezTo>
                    <a:cubicBezTo>
                      <a:pt x="185" y="502"/>
                      <a:pt x="172" y="568"/>
                      <a:pt x="172" y="634"/>
                    </a:cubicBezTo>
                    <a:cubicBezTo>
                      <a:pt x="93" y="1664"/>
                      <a:pt x="0" y="3130"/>
                      <a:pt x="0" y="3500"/>
                    </a:cubicBezTo>
                    <a:cubicBezTo>
                      <a:pt x="0" y="3619"/>
                      <a:pt x="53" y="3751"/>
                      <a:pt x="159" y="3817"/>
                    </a:cubicBezTo>
                    <a:cubicBezTo>
                      <a:pt x="251" y="3883"/>
                      <a:pt x="357" y="3909"/>
                      <a:pt x="463" y="3923"/>
                    </a:cubicBezTo>
                    <a:lnTo>
                      <a:pt x="634" y="3923"/>
                    </a:lnTo>
                    <a:cubicBezTo>
                      <a:pt x="687" y="3923"/>
                      <a:pt x="753" y="3909"/>
                      <a:pt x="819" y="3909"/>
                    </a:cubicBezTo>
                    <a:cubicBezTo>
                      <a:pt x="925" y="3883"/>
                      <a:pt x="1044" y="3870"/>
                      <a:pt x="1149" y="3830"/>
                    </a:cubicBezTo>
                    <a:lnTo>
                      <a:pt x="1149" y="3843"/>
                    </a:lnTo>
                    <a:cubicBezTo>
                      <a:pt x="1260" y="3806"/>
                      <a:pt x="1222" y="3656"/>
                      <a:pt x="1121" y="3656"/>
                    </a:cubicBezTo>
                    <a:cubicBezTo>
                      <a:pt x="1113" y="3656"/>
                      <a:pt x="1105" y="3657"/>
                      <a:pt x="1096" y="3658"/>
                    </a:cubicBezTo>
                    <a:cubicBezTo>
                      <a:pt x="1004" y="3685"/>
                      <a:pt x="925" y="3711"/>
                      <a:pt x="832" y="3724"/>
                    </a:cubicBezTo>
                    <a:cubicBezTo>
                      <a:pt x="766" y="3724"/>
                      <a:pt x="700" y="3738"/>
                      <a:pt x="647" y="3738"/>
                    </a:cubicBezTo>
                    <a:cubicBezTo>
                      <a:pt x="613" y="3744"/>
                      <a:pt x="579" y="3748"/>
                      <a:pt x="545" y="3748"/>
                    </a:cubicBezTo>
                    <a:cubicBezTo>
                      <a:pt x="448" y="3748"/>
                      <a:pt x="353" y="3721"/>
                      <a:pt x="264" y="3672"/>
                    </a:cubicBezTo>
                    <a:cubicBezTo>
                      <a:pt x="212" y="3632"/>
                      <a:pt x="172" y="3566"/>
                      <a:pt x="172" y="3500"/>
                    </a:cubicBezTo>
                    <a:cubicBezTo>
                      <a:pt x="172" y="3143"/>
                      <a:pt x="278" y="1677"/>
                      <a:pt x="357" y="647"/>
                    </a:cubicBezTo>
                    <a:cubicBezTo>
                      <a:pt x="357" y="581"/>
                      <a:pt x="370" y="515"/>
                      <a:pt x="370" y="449"/>
                    </a:cubicBezTo>
                    <a:cubicBezTo>
                      <a:pt x="383" y="291"/>
                      <a:pt x="396" y="132"/>
                      <a:pt x="3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8"/>
              <p:cNvSpPr/>
              <p:nvPr/>
            </p:nvSpPr>
            <p:spPr>
              <a:xfrm>
                <a:off x="7580280" y="1179354"/>
                <a:ext cx="411639" cy="653480"/>
              </a:xfrm>
              <a:custGeom>
                <a:avLst/>
                <a:gdLst/>
                <a:ahLst/>
                <a:cxnLst/>
                <a:rect l="l" t="t" r="r" b="b"/>
                <a:pathLst>
                  <a:path w="7158" h="7611" extrusionOk="0">
                    <a:moveTo>
                      <a:pt x="3528" y="0"/>
                    </a:moveTo>
                    <a:cubicBezTo>
                      <a:pt x="1660" y="0"/>
                      <a:pt x="177" y="1602"/>
                      <a:pt x="357" y="3490"/>
                    </a:cubicBezTo>
                    <a:cubicBezTo>
                      <a:pt x="449" y="4494"/>
                      <a:pt x="515" y="5736"/>
                      <a:pt x="423" y="6343"/>
                    </a:cubicBezTo>
                    <a:cubicBezTo>
                      <a:pt x="330" y="6951"/>
                      <a:pt x="225" y="7307"/>
                      <a:pt x="0" y="7611"/>
                    </a:cubicBezTo>
                    <a:lnTo>
                      <a:pt x="7158" y="7611"/>
                    </a:lnTo>
                    <a:cubicBezTo>
                      <a:pt x="6247" y="6713"/>
                      <a:pt x="6418" y="5656"/>
                      <a:pt x="6669" y="4256"/>
                    </a:cubicBezTo>
                    <a:cubicBezTo>
                      <a:pt x="6934" y="2711"/>
                      <a:pt x="6722" y="189"/>
                      <a:pt x="3764" y="4"/>
                    </a:cubicBezTo>
                    <a:lnTo>
                      <a:pt x="3685" y="4"/>
                    </a:lnTo>
                    <a:cubicBezTo>
                      <a:pt x="3632" y="1"/>
                      <a:pt x="3580" y="0"/>
                      <a:pt x="3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8"/>
              <p:cNvSpPr/>
              <p:nvPr/>
            </p:nvSpPr>
            <p:spPr>
              <a:xfrm>
                <a:off x="7475428" y="2308184"/>
                <a:ext cx="429197" cy="136759"/>
              </a:xfrm>
              <a:custGeom>
                <a:avLst/>
                <a:gdLst/>
                <a:ahLst/>
                <a:cxnLst/>
                <a:rect l="l" t="t" r="r" b="b"/>
                <a:pathLst>
                  <a:path w="7463" h="2378" extrusionOk="0">
                    <a:moveTo>
                      <a:pt x="634" y="0"/>
                    </a:moveTo>
                    <a:lnTo>
                      <a:pt x="1" y="1704"/>
                    </a:lnTo>
                    <a:cubicBezTo>
                      <a:pt x="163" y="1754"/>
                      <a:pt x="354" y="1774"/>
                      <a:pt x="557" y="1774"/>
                    </a:cubicBezTo>
                    <a:cubicBezTo>
                      <a:pt x="1432" y="1774"/>
                      <a:pt x="2536" y="1400"/>
                      <a:pt x="2536" y="1400"/>
                    </a:cubicBezTo>
                    <a:cubicBezTo>
                      <a:pt x="3804" y="2060"/>
                      <a:pt x="5468" y="2259"/>
                      <a:pt x="6894" y="2377"/>
                    </a:cubicBezTo>
                    <a:lnTo>
                      <a:pt x="7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8"/>
              <p:cNvSpPr/>
              <p:nvPr/>
            </p:nvSpPr>
            <p:spPr>
              <a:xfrm>
                <a:off x="7426085" y="1617003"/>
                <a:ext cx="669186" cy="832515"/>
              </a:xfrm>
              <a:custGeom>
                <a:avLst/>
                <a:gdLst/>
                <a:ahLst/>
                <a:cxnLst/>
                <a:rect l="l" t="t" r="r" b="b"/>
                <a:pathLst>
                  <a:path w="11636" h="14476" extrusionOk="0">
                    <a:moveTo>
                      <a:pt x="7990" y="1"/>
                    </a:moveTo>
                    <a:lnTo>
                      <a:pt x="4543" y="278"/>
                    </a:lnTo>
                    <a:lnTo>
                      <a:pt x="4213" y="305"/>
                    </a:lnTo>
                    <a:cubicBezTo>
                      <a:pt x="3724" y="357"/>
                      <a:pt x="3223" y="344"/>
                      <a:pt x="2892" y="410"/>
                    </a:cubicBezTo>
                    <a:cubicBezTo>
                      <a:pt x="2602" y="476"/>
                      <a:pt x="2430" y="463"/>
                      <a:pt x="2140" y="556"/>
                    </a:cubicBezTo>
                    <a:cubicBezTo>
                      <a:pt x="1466" y="754"/>
                      <a:pt x="1479" y="1665"/>
                      <a:pt x="1268" y="2801"/>
                    </a:cubicBezTo>
                    <a:lnTo>
                      <a:pt x="1255" y="2853"/>
                    </a:lnTo>
                    <a:cubicBezTo>
                      <a:pt x="1255" y="2867"/>
                      <a:pt x="1255" y="2867"/>
                      <a:pt x="1255" y="2880"/>
                    </a:cubicBezTo>
                    <a:cubicBezTo>
                      <a:pt x="1215" y="3065"/>
                      <a:pt x="1176" y="3263"/>
                      <a:pt x="1123" y="3448"/>
                    </a:cubicBezTo>
                    <a:cubicBezTo>
                      <a:pt x="1083" y="3633"/>
                      <a:pt x="1004" y="3870"/>
                      <a:pt x="938" y="4082"/>
                    </a:cubicBezTo>
                    <a:cubicBezTo>
                      <a:pt x="542" y="5323"/>
                      <a:pt x="66" y="5891"/>
                      <a:pt x="145" y="6683"/>
                    </a:cubicBezTo>
                    <a:cubicBezTo>
                      <a:pt x="225" y="7396"/>
                      <a:pt x="951" y="8361"/>
                      <a:pt x="1136" y="8572"/>
                    </a:cubicBezTo>
                    <a:cubicBezTo>
                      <a:pt x="1189" y="8611"/>
                      <a:pt x="1215" y="8638"/>
                      <a:pt x="1215" y="8638"/>
                    </a:cubicBezTo>
                    <a:cubicBezTo>
                      <a:pt x="1215" y="8638"/>
                      <a:pt x="1215" y="8651"/>
                      <a:pt x="1215" y="8651"/>
                    </a:cubicBezTo>
                    <a:cubicBezTo>
                      <a:pt x="1215" y="8678"/>
                      <a:pt x="1202" y="8704"/>
                      <a:pt x="1202" y="8744"/>
                    </a:cubicBezTo>
                    <a:cubicBezTo>
                      <a:pt x="1189" y="8862"/>
                      <a:pt x="1162" y="9008"/>
                      <a:pt x="1136" y="9166"/>
                    </a:cubicBezTo>
                    <a:cubicBezTo>
                      <a:pt x="1083" y="9760"/>
                      <a:pt x="991" y="10302"/>
                      <a:pt x="898" y="10791"/>
                    </a:cubicBezTo>
                    <a:cubicBezTo>
                      <a:pt x="845" y="11055"/>
                      <a:pt x="793" y="11292"/>
                      <a:pt x="740" y="11517"/>
                    </a:cubicBezTo>
                    <a:cubicBezTo>
                      <a:pt x="568" y="12243"/>
                      <a:pt x="317" y="12956"/>
                      <a:pt x="0" y="13617"/>
                    </a:cubicBezTo>
                    <a:cubicBezTo>
                      <a:pt x="1625" y="13604"/>
                      <a:pt x="2615" y="13392"/>
                      <a:pt x="3500" y="12666"/>
                    </a:cubicBezTo>
                    <a:cubicBezTo>
                      <a:pt x="5164" y="14409"/>
                      <a:pt x="9298" y="14475"/>
                      <a:pt x="9298" y="14475"/>
                    </a:cubicBezTo>
                    <a:cubicBezTo>
                      <a:pt x="8875" y="13141"/>
                      <a:pt x="8743" y="10777"/>
                      <a:pt x="8743" y="10777"/>
                    </a:cubicBezTo>
                    <a:cubicBezTo>
                      <a:pt x="8782" y="10540"/>
                      <a:pt x="8796" y="10289"/>
                      <a:pt x="8822" y="10025"/>
                    </a:cubicBezTo>
                    <a:cubicBezTo>
                      <a:pt x="8849" y="9760"/>
                      <a:pt x="8888" y="9496"/>
                      <a:pt x="8954" y="9245"/>
                    </a:cubicBezTo>
                    <a:cubicBezTo>
                      <a:pt x="9350" y="8070"/>
                      <a:pt x="9839" y="7225"/>
                      <a:pt x="10262" y="6023"/>
                    </a:cubicBezTo>
                    <a:lnTo>
                      <a:pt x="10341" y="5785"/>
                    </a:lnTo>
                    <a:cubicBezTo>
                      <a:pt x="10354" y="5732"/>
                      <a:pt x="10380" y="5680"/>
                      <a:pt x="10394" y="5627"/>
                    </a:cubicBezTo>
                    <a:cubicBezTo>
                      <a:pt x="10539" y="5244"/>
                      <a:pt x="10684" y="4874"/>
                      <a:pt x="10843" y="4504"/>
                    </a:cubicBezTo>
                    <a:cubicBezTo>
                      <a:pt x="11529" y="2906"/>
                      <a:pt x="11635" y="1123"/>
                      <a:pt x="9997" y="569"/>
                    </a:cubicBezTo>
                    <a:lnTo>
                      <a:pt x="9641" y="463"/>
                    </a:lnTo>
                    <a:cubicBezTo>
                      <a:pt x="8862" y="212"/>
                      <a:pt x="8215" y="54"/>
                      <a:pt x="8030" y="14"/>
                    </a:cubicBezTo>
                    <a:lnTo>
                      <a:pt x="79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8"/>
              <p:cNvSpPr/>
              <p:nvPr/>
            </p:nvSpPr>
            <p:spPr>
              <a:xfrm>
                <a:off x="7468585" y="2237536"/>
                <a:ext cx="68437" cy="66137"/>
              </a:xfrm>
              <a:custGeom>
                <a:avLst/>
                <a:gdLst/>
                <a:ahLst/>
                <a:cxnLst/>
                <a:rect l="l" t="t" r="r" b="b"/>
                <a:pathLst>
                  <a:path w="1190" h="1150" extrusionOk="0">
                    <a:moveTo>
                      <a:pt x="159" y="1"/>
                    </a:moveTo>
                    <a:cubicBezTo>
                      <a:pt x="67" y="238"/>
                      <a:pt x="14" y="476"/>
                      <a:pt x="1" y="740"/>
                    </a:cubicBezTo>
                    <a:cubicBezTo>
                      <a:pt x="463" y="978"/>
                      <a:pt x="846" y="1150"/>
                      <a:pt x="846" y="1150"/>
                    </a:cubicBezTo>
                    <a:lnTo>
                      <a:pt x="1189" y="489"/>
                    </a:lnTo>
                    <a:cubicBezTo>
                      <a:pt x="833" y="357"/>
                      <a:pt x="489" y="185"/>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8"/>
              <p:cNvSpPr/>
              <p:nvPr/>
            </p:nvSpPr>
            <p:spPr>
              <a:xfrm>
                <a:off x="7744288" y="2244379"/>
                <a:ext cx="163386" cy="85862"/>
              </a:xfrm>
              <a:custGeom>
                <a:avLst/>
                <a:gdLst/>
                <a:ahLst/>
                <a:cxnLst/>
                <a:rect l="l" t="t" r="r" b="b"/>
                <a:pathLst>
                  <a:path w="2841" h="1493" extrusionOk="0">
                    <a:moveTo>
                      <a:pt x="2734" y="0"/>
                    </a:moveTo>
                    <a:cubicBezTo>
                      <a:pt x="2734" y="0"/>
                      <a:pt x="1163" y="661"/>
                      <a:pt x="1" y="780"/>
                    </a:cubicBezTo>
                    <a:lnTo>
                      <a:pt x="172" y="1493"/>
                    </a:lnTo>
                    <a:cubicBezTo>
                      <a:pt x="172" y="1493"/>
                      <a:pt x="2074" y="1189"/>
                      <a:pt x="2840" y="648"/>
                    </a:cubicBezTo>
                    <a:lnTo>
                      <a:pt x="27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8"/>
              <p:cNvSpPr/>
              <p:nvPr/>
            </p:nvSpPr>
            <p:spPr>
              <a:xfrm>
                <a:off x="7416193" y="1749161"/>
                <a:ext cx="99550" cy="354779"/>
              </a:xfrm>
              <a:custGeom>
                <a:avLst/>
                <a:gdLst/>
                <a:ahLst/>
                <a:cxnLst/>
                <a:rect l="l" t="t" r="r" b="b"/>
                <a:pathLst>
                  <a:path w="1731" h="6169" extrusionOk="0">
                    <a:moveTo>
                      <a:pt x="1651" y="1"/>
                    </a:moveTo>
                    <a:cubicBezTo>
                      <a:pt x="1598" y="1"/>
                      <a:pt x="1559" y="27"/>
                      <a:pt x="1559" y="80"/>
                    </a:cubicBezTo>
                    <a:cubicBezTo>
                      <a:pt x="1453" y="1361"/>
                      <a:pt x="1044" y="2365"/>
                      <a:pt x="674" y="3236"/>
                    </a:cubicBezTo>
                    <a:cubicBezTo>
                      <a:pt x="555" y="3514"/>
                      <a:pt x="449" y="3791"/>
                      <a:pt x="344" y="4055"/>
                    </a:cubicBezTo>
                    <a:cubicBezTo>
                      <a:pt x="0" y="5032"/>
                      <a:pt x="1004" y="6089"/>
                      <a:pt x="1044" y="6142"/>
                    </a:cubicBezTo>
                    <a:cubicBezTo>
                      <a:pt x="1057" y="6155"/>
                      <a:pt x="1083" y="6168"/>
                      <a:pt x="1110" y="6168"/>
                    </a:cubicBezTo>
                    <a:cubicBezTo>
                      <a:pt x="1189" y="6168"/>
                      <a:pt x="1229" y="6076"/>
                      <a:pt x="1176" y="6023"/>
                    </a:cubicBezTo>
                    <a:cubicBezTo>
                      <a:pt x="1163" y="6010"/>
                      <a:pt x="199" y="4993"/>
                      <a:pt x="516" y="4121"/>
                    </a:cubicBezTo>
                    <a:cubicBezTo>
                      <a:pt x="621" y="3857"/>
                      <a:pt x="727" y="3593"/>
                      <a:pt x="846" y="3302"/>
                    </a:cubicBezTo>
                    <a:cubicBezTo>
                      <a:pt x="1215" y="2404"/>
                      <a:pt x="1625" y="1414"/>
                      <a:pt x="1731" y="93"/>
                    </a:cubicBezTo>
                    <a:cubicBezTo>
                      <a:pt x="1731" y="40"/>
                      <a:pt x="1704"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8"/>
              <p:cNvSpPr/>
              <p:nvPr/>
            </p:nvSpPr>
            <p:spPr>
              <a:xfrm>
                <a:off x="7646348" y="1874475"/>
                <a:ext cx="22084" cy="22084"/>
              </a:xfrm>
              <a:custGeom>
                <a:avLst/>
                <a:gdLst/>
                <a:ahLst/>
                <a:cxnLst/>
                <a:rect l="l" t="t" r="r" b="b"/>
                <a:pathLst>
                  <a:path w="384" h="384" extrusionOk="0">
                    <a:moveTo>
                      <a:pt x="198" y="1"/>
                    </a:moveTo>
                    <a:cubicBezTo>
                      <a:pt x="92" y="1"/>
                      <a:pt x="0" y="93"/>
                      <a:pt x="0" y="199"/>
                    </a:cubicBezTo>
                    <a:cubicBezTo>
                      <a:pt x="0" y="305"/>
                      <a:pt x="92" y="384"/>
                      <a:pt x="198" y="384"/>
                    </a:cubicBezTo>
                    <a:cubicBezTo>
                      <a:pt x="304" y="384"/>
                      <a:pt x="383" y="305"/>
                      <a:pt x="383" y="199"/>
                    </a:cubicBezTo>
                    <a:cubicBezTo>
                      <a:pt x="383" y="93"/>
                      <a:pt x="304"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8"/>
              <p:cNvSpPr/>
              <p:nvPr/>
            </p:nvSpPr>
            <p:spPr>
              <a:xfrm>
                <a:off x="7629613" y="1973220"/>
                <a:ext cx="26627" cy="22314"/>
              </a:xfrm>
              <a:custGeom>
                <a:avLst/>
                <a:gdLst/>
                <a:ahLst/>
                <a:cxnLst/>
                <a:rect l="l" t="t" r="r" b="b"/>
                <a:pathLst>
                  <a:path w="463" h="388" extrusionOk="0">
                    <a:moveTo>
                      <a:pt x="199" y="1"/>
                    </a:moveTo>
                    <a:cubicBezTo>
                      <a:pt x="93" y="1"/>
                      <a:pt x="0" y="80"/>
                      <a:pt x="0" y="199"/>
                    </a:cubicBezTo>
                    <a:cubicBezTo>
                      <a:pt x="0" y="314"/>
                      <a:pt x="96" y="388"/>
                      <a:pt x="194" y="388"/>
                    </a:cubicBezTo>
                    <a:cubicBezTo>
                      <a:pt x="242" y="388"/>
                      <a:pt x="292" y="370"/>
                      <a:pt x="331" y="331"/>
                    </a:cubicBezTo>
                    <a:cubicBezTo>
                      <a:pt x="463" y="212"/>
                      <a:pt x="370"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8"/>
              <p:cNvSpPr/>
              <p:nvPr/>
            </p:nvSpPr>
            <p:spPr>
              <a:xfrm>
                <a:off x="7619721" y="2073460"/>
                <a:ext cx="25879" cy="22314"/>
              </a:xfrm>
              <a:custGeom>
                <a:avLst/>
                <a:gdLst/>
                <a:ahLst/>
                <a:cxnLst/>
                <a:rect l="l" t="t" r="r" b="b"/>
                <a:pathLst>
                  <a:path w="450" h="388" extrusionOk="0">
                    <a:moveTo>
                      <a:pt x="199" y="1"/>
                    </a:moveTo>
                    <a:cubicBezTo>
                      <a:pt x="93" y="1"/>
                      <a:pt x="1" y="80"/>
                      <a:pt x="1" y="199"/>
                    </a:cubicBezTo>
                    <a:cubicBezTo>
                      <a:pt x="1" y="314"/>
                      <a:pt x="96" y="388"/>
                      <a:pt x="195" y="388"/>
                    </a:cubicBezTo>
                    <a:cubicBezTo>
                      <a:pt x="243" y="388"/>
                      <a:pt x="292" y="370"/>
                      <a:pt x="331" y="331"/>
                    </a:cubicBezTo>
                    <a:cubicBezTo>
                      <a:pt x="450" y="212"/>
                      <a:pt x="371"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8"/>
              <p:cNvSpPr/>
              <p:nvPr/>
            </p:nvSpPr>
            <p:spPr>
              <a:xfrm>
                <a:off x="7615925" y="2176805"/>
                <a:ext cx="25879" cy="22084"/>
              </a:xfrm>
              <a:custGeom>
                <a:avLst/>
                <a:gdLst/>
                <a:ahLst/>
                <a:cxnLst/>
                <a:rect l="l" t="t" r="r" b="b"/>
                <a:pathLst>
                  <a:path w="450" h="384" extrusionOk="0">
                    <a:moveTo>
                      <a:pt x="186" y="0"/>
                    </a:moveTo>
                    <a:cubicBezTo>
                      <a:pt x="80" y="0"/>
                      <a:pt x="1" y="79"/>
                      <a:pt x="1" y="185"/>
                    </a:cubicBezTo>
                    <a:cubicBezTo>
                      <a:pt x="1" y="303"/>
                      <a:pt x="95" y="384"/>
                      <a:pt x="196" y="384"/>
                    </a:cubicBezTo>
                    <a:cubicBezTo>
                      <a:pt x="242" y="384"/>
                      <a:pt x="290" y="367"/>
                      <a:pt x="331" y="330"/>
                    </a:cubicBezTo>
                    <a:cubicBezTo>
                      <a:pt x="450" y="198"/>
                      <a:pt x="357"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8"/>
              <p:cNvSpPr/>
              <p:nvPr/>
            </p:nvSpPr>
            <p:spPr>
              <a:xfrm>
                <a:off x="7615925" y="2283889"/>
                <a:ext cx="22831" cy="22084"/>
              </a:xfrm>
              <a:custGeom>
                <a:avLst/>
                <a:gdLst/>
                <a:ahLst/>
                <a:cxnLst/>
                <a:rect l="l" t="t" r="r" b="b"/>
                <a:pathLst>
                  <a:path w="397" h="384" extrusionOk="0">
                    <a:moveTo>
                      <a:pt x="199" y="0"/>
                    </a:moveTo>
                    <a:cubicBezTo>
                      <a:pt x="93" y="0"/>
                      <a:pt x="1" y="79"/>
                      <a:pt x="1" y="198"/>
                    </a:cubicBezTo>
                    <a:cubicBezTo>
                      <a:pt x="1" y="304"/>
                      <a:pt x="93" y="383"/>
                      <a:pt x="199" y="383"/>
                    </a:cubicBezTo>
                    <a:cubicBezTo>
                      <a:pt x="305" y="383"/>
                      <a:pt x="397" y="304"/>
                      <a:pt x="397" y="198"/>
                    </a:cubicBezTo>
                    <a:cubicBezTo>
                      <a:pt x="397" y="79"/>
                      <a:pt x="305"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8"/>
              <p:cNvSpPr/>
              <p:nvPr/>
            </p:nvSpPr>
            <p:spPr>
              <a:xfrm>
                <a:off x="7669870" y="1626147"/>
                <a:ext cx="202090" cy="227164"/>
              </a:xfrm>
              <a:custGeom>
                <a:avLst/>
                <a:gdLst/>
                <a:ahLst/>
                <a:cxnLst/>
                <a:rect l="l" t="t" r="r" b="b"/>
                <a:pathLst>
                  <a:path w="3514" h="3950" extrusionOk="0">
                    <a:moveTo>
                      <a:pt x="3513" y="0"/>
                    </a:moveTo>
                    <a:lnTo>
                      <a:pt x="3513" y="0"/>
                    </a:lnTo>
                    <a:cubicBezTo>
                      <a:pt x="3009" y="335"/>
                      <a:pt x="2437" y="432"/>
                      <a:pt x="1940" y="432"/>
                    </a:cubicBezTo>
                    <a:cubicBezTo>
                      <a:pt x="1239" y="432"/>
                      <a:pt x="687" y="238"/>
                      <a:pt x="687" y="238"/>
                    </a:cubicBezTo>
                    <a:cubicBezTo>
                      <a:pt x="357" y="1453"/>
                      <a:pt x="119" y="2694"/>
                      <a:pt x="0" y="3949"/>
                    </a:cubicBezTo>
                    <a:cubicBezTo>
                      <a:pt x="2721" y="1678"/>
                      <a:pt x="3513" y="1"/>
                      <a:pt x="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8"/>
              <p:cNvSpPr/>
              <p:nvPr/>
            </p:nvSpPr>
            <p:spPr>
              <a:xfrm>
                <a:off x="7582512" y="1848998"/>
                <a:ext cx="229465" cy="84770"/>
              </a:xfrm>
              <a:custGeom>
                <a:avLst/>
                <a:gdLst/>
                <a:ahLst/>
                <a:cxnLst/>
                <a:rect l="l" t="t" r="r" b="b"/>
                <a:pathLst>
                  <a:path w="3990" h="1474" extrusionOk="0">
                    <a:moveTo>
                      <a:pt x="3900" y="0"/>
                    </a:moveTo>
                    <a:cubicBezTo>
                      <a:pt x="3886" y="0"/>
                      <a:pt x="3871" y="3"/>
                      <a:pt x="3857" y="8"/>
                    </a:cubicBezTo>
                    <a:cubicBezTo>
                      <a:pt x="3844" y="21"/>
                      <a:pt x="1995" y="1329"/>
                      <a:pt x="1136" y="1329"/>
                    </a:cubicBezTo>
                    <a:cubicBezTo>
                      <a:pt x="331" y="1329"/>
                      <a:pt x="146" y="431"/>
                      <a:pt x="146" y="431"/>
                    </a:cubicBezTo>
                    <a:cubicBezTo>
                      <a:pt x="135" y="391"/>
                      <a:pt x="106" y="373"/>
                      <a:pt x="77" y="373"/>
                    </a:cubicBezTo>
                    <a:cubicBezTo>
                      <a:pt x="39" y="373"/>
                      <a:pt x="1" y="404"/>
                      <a:pt x="1" y="457"/>
                    </a:cubicBezTo>
                    <a:cubicBezTo>
                      <a:pt x="1" y="470"/>
                      <a:pt x="212" y="1474"/>
                      <a:pt x="1136" y="1474"/>
                    </a:cubicBezTo>
                    <a:cubicBezTo>
                      <a:pt x="2034" y="1474"/>
                      <a:pt x="3870" y="193"/>
                      <a:pt x="3949" y="140"/>
                    </a:cubicBezTo>
                    <a:cubicBezTo>
                      <a:pt x="3976" y="114"/>
                      <a:pt x="3989" y="61"/>
                      <a:pt x="3963" y="34"/>
                    </a:cubicBezTo>
                    <a:cubicBezTo>
                      <a:pt x="3946" y="9"/>
                      <a:pt x="3924" y="0"/>
                      <a:pt x="3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8"/>
              <p:cNvSpPr/>
              <p:nvPr/>
            </p:nvSpPr>
            <p:spPr>
              <a:xfrm>
                <a:off x="7705296" y="1626147"/>
                <a:ext cx="166664" cy="84195"/>
              </a:xfrm>
              <a:custGeom>
                <a:avLst/>
                <a:gdLst/>
                <a:ahLst/>
                <a:cxnLst/>
                <a:rect l="l" t="t" r="r" b="b"/>
                <a:pathLst>
                  <a:path w="2898" h="1464" extrusionOk="0">
                    <a:moveTo>
                      <a:pt x="2897" y="0"/>
                    </a:moveTo>
                    <a:lnTo>
                      <a:pt x="84" y="119"/>
                    </a:lnTo>
                    <a:lnTo>
                      <a:pt x="45" y="581"/>
                    </a:lnTo>
                    <a:cubicBezTo>
                      <a:pt x="1" y="1164"/>
                      <a:pt x="258" y="1464"/>
                      <a:pt x="702" y="1464"/>
                    </a:cubicBezTo>
                    <a:cubicBezTo>
                      <a:pt x="921" y="1464"/>
                      <a:pt x="1187" y="1390"/>
                      <a:pt x="1484" y="1242"/>
                    </a:cubicBezTo>
                    <a:cubicBezTo>
                      <a:pt x="2197" y="872"/>
                      <a:pt x="2792" y="330"/>
                      <a:pt x="2897"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8"/>
              <p:cNvSpPr/>
              <p:nvPr/>
            </p:nvSpPr>
            <p:spPr>
              <a:xfrm>
                <a:off x="7492164" y="2105148"/>
                <a:ext cx="292438" cy="38244"/>
              </a:xfrm>
              <a:custGeom>
                <a:avLst/>
                <a:gdLst/>
                <a:ahLst/>
                <a:cxnLst/>
                <a:rect l="l" t="t" r="r" b="b"/>
                <a:pathLst>
                  <a:path w="5085" h="665" extrusionOk="0">
                    <a:moveTo>
                      <a:pt x="2904" y="1"/>
                    </a:moveTo>
                    <a:cubicBezTo>
                      <a:pt x="2614" y="1"/>
                      <a:pt x="2323" y="28"/>
                      <a:pt x="2034" y="84"/>
                    </a:cubicBezTo>
                    <a:cubicBezTo>
                      <a:pt x="1697" y="157"/>
                      <a:pt x="1357" y="193"/>
                      <a:pt x="1017" y="193"/>
                    </a:cubicBezTo>
                    <a:cubicBezTo>
                      <a:pt x="677" y="193"/>
                      <a:pt x="337" y="157"/>
                      <a:pt x="0" y="84"/>
                    </a:cubicBezTo>
                    <a:lnTo>
                      <a:pt x="0" y="84"/>
                    </a:lnTo>
                    <a:cubicBezTo>
                      <a:pt x="40" y="123"/>
                      <a:pt x="66" y="150"/>
                      <a:pt x="66" y="150"/>
                    </a:cubicBezTo>
                    <a:lnTo>
                      <a:pt x="66" y="163"/>
                    </a:lnTo>
                    <a:cubicBezTo>
                      <a:pt x="53" y="190"/>
                      <a:pt x="53" y="216"/>
                      <a:pt x="53" y="256"/>
                    </a:cubicBezTo>
                    <a:cubicBezTo>
                      <a:pt x="366" y="317"/>
                      <a:pt x="681" y="347"/>
                      <a:pt x="996" y="347"/>
                    </a:cubicBezTo>
                    <a:cubicBezTo>
                      <a:pt x="1359" y="347"/>
                      <a:pt x="1720" y="307"/>
                      <a:pt x="2074" y="229"/>
                    </a:cubicBezTo>
                    <a:cubicBezTo>
                      <a:pt x="2338" y="183"/>
                      <a:pt x="2606" y="159"/>
                      <a:pt x="2873" y="159"/>
                    </a:cubicBezTo>
                    <a:cubicBezTo>
                      <a:pt x="3593" y="159"/>
                      <a:pt x="4311" y="328"/>
                      <a:pt x="4966" y="665"/>
                    </a:cubicBezTo>
                    <a:lnTo>
                      <a:pt x="5005" y="665"/>
                    </a:lnTo>
                    <a:cubicBezTo>
                      <a:pt x="5032" y="665"/>
                      <a:pt x="5058" y="652"/>
                      <a:pt x="5071" y="625"/>
                    </a:cubicBezTo>
                    <a:cubicBezTo>
                      <a:pt x="5085" y="586"/>
                      <a:pt x="5071" y="546"/>
                      <a:pt x="5032" y="533"/>
                    </a:cubicBezTo>
                    <a:cubicBezTo>
                      <a:pt x="4376" y="181"/>
                      <a:pt x="3646" y="1"/>
                      <a:pt x="2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8"/>
              <p:cNvSpPr/>
              <p:nvPr/>
            </p:nvSpPr>
            <p:spPr>
              <a:xfrm>
                <a:off x="7602295" y="1301043"/>
                <a:ext cx="50896" cy="109211"/>
              </a:xfrm>
              <a:custGeom>
                <a:avLst/>
                <a:gdLst/>
                <a:ahLst/>
                <a:cxnLst/>
                <a:rect l="l" t="t" r="r" b="b"/>
                <a:pathLst>
                  <a:path w="885" h="1899" extrusionOk="0">
                    <a:moveTo>
                      <a:pt x="396" y="1"/>
                    </a:moveTo>
                    <a:cubicBezTo>
                      <a:pt x="396" y="1"/>
                      <a:pt x="0" y="1559"/>
                      <a:pt x="251" y="1823"/>
                    </a:cubicBezTo>
                    <a:cubicBezTo>
                      <a:pt x="299" y="1877"/>
                      <a:pt x="353" y="1898"/>
                      <a:pt x="407" y="1898"/>
                    </a:cubicBezTo>
                    <a:cubicBezTo>
                      <a:pt x="635" y="1898"/>
                      <a:pt x="885" y="1520"/>
                      <a:pt x="885" y="1520"/>
                    </a:cubicBezTo>
                    <a:cubicBezTo>
                      <a:pt x="885" y="1520"/>
                      <a:pt x="700" y="54"/>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8"/>
              <p:cNvSpPr/>
              <p:nvPr/>
            </p:nvSpPr>
            <p:spPr>
              <a:xfrm>
                <a:off x="7709379" y="1521306"/>
                <a:ext cx="161833" cy="144580"/>
              </a:xfrm>
              <a:custGeom>
                <a:avLst/>
                <a:gdLst/>
                <a:ahLst/>
                <a:cxnLst/>
                <a:rect l="l" t="t" r="r" b="b"/>
                <a:pathLst>
                  <a:path w="2814" h="2514" extrusionOk="0">
                    <a:moveTo>
                      <a:pt x="2562" y="1"/>
                    </a:moveTo>
                    <a:cubicBezTo>
                      <a:pt x="2430" y="80"/>
                      <a:pt x="2298" y="159"/>
                      <a:pt x="2153" y="225"/>
                    </a:cubicBezTo>
                    <a:lnTo>
                      <a:pt x="1994" y="291"/>
                    </a:lnTo>
                    <a:cubicBezTo>
                      <a:pt x="1512" y="496"/>
                      <a:pt x="811" y="734"/>
                      <a:pt x="180" y="734"/>
                    </a:cubicBezTo>
                    <a:cubicBezTo>
                      <a:pt x="119" y="734"/>
                      <a:pt x="59" y="732"/>
                      <a:pt x="0" y="727"/>
                    </a:cubicBezTo>
                    <a:lnTo>
                      <a:pt x="0" y="2061"/>
                    </a:lnTo>
                    <a:cubicBezTo>
                      <a:pt x="0" y="2061"/>
                      <a:pt x="278" y="2514"/>
                      <a:pt x="997" y="2514"/>
                    </a:cubicBezTo>
                    <a:cubicBezTo>
                      <a:pt x="1430" y="2514"/>
                      <a:pt x="2024" y="2350"/>
                      <a:pt x="2813" y="1823"/>
                    </a:cubicBezTo>
                    <a:cubicBezTo>
                      <a:pt x="2417" y="1374"/>
                      <a:pt x="2404" y="516"/>
                      <a:pt x="2562" y="1"/>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8"/>
              <p:cNvSpPr/>
              <p:nvPr/>
            </p:nvSpPr>
            <p:spPr>
              <a:xfrm>
                <a:off x="7709379" y="1533498"/>
                <a:ext cx="124624" cy="65331"/>
              </a:xfrm>
              <a:custGeom>
                <a:avLst/>
                <a:gdLst/>
                <a:ahLst/>
                <a:cxnLst/>
                <a:rect l="l" t="t" r="r" b="b"/>
                <a:pathLst>
                  <a:path w="2167" h="1136" extrusionOk="0">
                    <a:moveTo>
                      <a:pt x="2166" y="0"/>
                    </a:moveTo>
                    <a:lnTo>
                      <a:pt x="1994" y="79"/>
                    </a:lnTo>
                    <a:cubicBezTo>
                      <a:pt x="1512" y="284"/>
                      <a:pt x="811" y="522"/>
                      <a:pt x="180" y="522"/>
                    </a:cubicBezTo>
                    <a:cubicBezTo>
                      <a:pt x="119" y="522"/>
                      <a:pt x="59" y="520"/>
                      <a:pt x="0" y="515"/>
                    </a:cubicBezTo>
                    <a:lnTo>
                      <a:pt x="0" y="1136"/>
                    </a:lnTo>
                    <a:cubicBezTo>
                      <a:pt x="581" y="1017"/>
                      <a:pt x="1585" y="700"/>
                      <a:pt x="2166"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8"/>
              <p:cNvSpPr/>
              <p:nvPr/>
            </p:nvSpPr>
            <p:spPr>
              <a:xfrm>
                <a:off x="7625817" y="1252792"/>
                <a:ext cx="244590" cy="311934"/>
              </a:xfrm>
              <a:custGeom>
                <a:avLst/>
                <a:gdLst/>
                <a:ahLst/>
                <a:cxnLst/>
                <a:rect l="l" t="t" r="r" b="b"/>
                <a:pathLst>
                  <a:path w="4253" h="5424" extrusionOk="0">
                    <a:moveTo>
                      <a:pt x="2327" y="0"/>
                    </a:moveTo>
                    <a:cubicBezTo>
                      <a:pt x="1806" y="0"/>
                      <a:pt x="1360" y="204"/>
                      <a:pt x="1057" y="298"/>
                    </a:cubicBezTo>
                    <a:cubicBezTo>
                      <a:pt x="410" y="497"/>
                      <a:pt x="14" y="1329"/>
                      <a:pt x="14" y="2504"/>
                    </a:cubicBezTo>
                    <a:cubicBezTo>
                      <a:pt x="0" y="3943"/>
                      <a:pt x="40" y="4670"/>
                      <a:pt x="317" y="4960"/>
                    </a:cubicBezTo>
                    <a:cubicBezTo>
                      <a:pt x="648" y="5302"/>
                      <a:pt x="1098" y="5423"/>
                      <a:pt x="1570" y="5423"/>
                    </a:cubicBezTo>
                    <a:cubicBezTo>
                      <a:pt x="2704" y="5423"/>
                      <a:pt x="3969" y="4724"/>
                      <a:pt x="4015" y="4696"/>
                    </a:cubicBezTo>
                    <a:cubicBezTo>
                      <a:pt x="4042" y="4591"/>
                      <a:pt x="4068" y="4485"/>
                      <a:pt x="4081" y="4379"/>
                    </a:cubicBezTo>
                    <a:cubicBezTo>
                      <a:pt x="4227" y="3574"/>
                      <a:pt x="4253" y="2755"/>
                      <a:pt x="4161" y="1949"/>
                    </a:cubicBezTo>
                    <a:cubicBezTo>
                      <a:pt x="4213" y="1131"/>
                      <a:pt x="3725" y="391"/>
                      <a:pt x="2972" y="114"/>
                    </a:cubicBezTo>
                    <a:cubicBezTo>
                      <a:pt x="2748" y="32"/>
                      <a:pt x="2532" y="0"/>
                      <a:pt x="2327"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8"/>
              <p:cNvSpPr/>
              <p:nvPr/>
            </p:nvSpPr>
            <p:spPr>
              <a:xfrm>
                <a:off x="7654687" y="1445910"/>
                <a:ext cx="91268" cy="32206"/>
              </a:xfrm>
              <a:custGeom>
                <a:avLst/>
                <a:gdLst/>
                <a:ahLst/>
                <a:cxnLst/>
                <a:rect l="l" t="t" r="r" b="b"/>
                <a:pathLst>
                  <a:path w="1587" h="560" extrusionOk="0">
                    <a:moveTo>
                      <a:pt x="1505" y="0"/>
                    </a:moveTo>
                    <a:cubicBezTo>
                      <a:pt x="1492" y="0"/>
                      <a:pt x="1478" y="6"/>
                      <a:pt x="1466" y="18"/>
                    </a:cubicBezTo>
                    <a:cubicBezTo>
                      <a:pt x="1446" y="47"/>
                      <a:pt x="1064" y="447"/>
                      <a:pt x="597" y="447"/>
                    </a:cubicBezTo>
                    <a:cubicBezTo>
                      <a:pt x="439" y="447"/>
                      <a:pt x="272" y="401"/>
                      <a:pt x="106" y="282"/>
                    </a:cubicBezTo>
                    <a:cubicBezTo>
                      <a:pt x="95" y="276"/>
                      <a:pt x="82" y="273"/>
                      <a:pt x="69" y="273"/>
                    </a:cubicBezTo>
                    <a:cubicBezTo>
                      <a:pt x="51" y="273"/>
                      <a:pt x="34" y="279"/>
                      <a:pt x="27" y="295"/>
                    </a:cubicBezTo>
                    <a:cubicBezTo>
                      <a:pt x="0" y="321"/>
                      <a:pt x="14" y="361"/>
                      <a:pt x="40" y="387"/>
                    </a:cubicBezTo>
                    <a:cubicBezTo>
                      <a:pt x="198" y="506"/>
                      <a:pt x="383" y="559"/>
                      <a:pt x="581" y="559"/>
                    </a:cubicBezTo>
                    <a:cubicBezTo>
                      <a:pt x="1110" y="559"/>
                      <a:pt x="1545" y="110"/>
                      <a:pt x="1545" y="110"/>
                    </a:cubicBezTo>
                    <a:cubicBezTo>
                      <a:pt x="1586" y="59"/>
                      <a:pt x="1548" y="0"/>
                      <a:pt x="1505"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8"/>
              <p:cNvSpPr/>
              <p:nvPr/>
            </p:nvSpPr>
            <p:spPr>
              <a:xfrm>
                <a:off x="7716223" y="1334514"/>
                <a:ext cx="64584" cy="34966"/>
              </a:xfrm>
              <a:custGeom>
                <a:avLst/>
                <a:gdLst/>
                <a:ahLst/>
                <a:cxnLst/>
                <a:rect l="l" t="t" r="r" b="b"/>
                <a:pathLst>
                  <a:path w="1123" h="608" extrusionOk="0">
                    <a:moveTo>
                      <a:pt x="238" y="0"/>
                    </a:moveTo>
                    <a:cubicBezTo>
                      <a:pt x="238" y="0"/>
                      <a:pt x="0" y="26"/>
                      <a:pt x="92" y="238"/>
                    </a:cubicBezTo>
                    <a:cubicBezTo>
                      <a:pt x="172" y="462"/>
                      <a:pt x="634" y="225"/>
                      <a:pt x="977" y="608"/>
                    </a:cubicBezTo>
                    <a:cubicBezTo>
                      <a:pt x="977" y="608"/>
                      <a:pt x="1123" y="106"/>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8"/>
              <p:cNvSpPr/>
              <p:nvPr/>
            </p:nvSpPr>
            <p:spPr>
              <a:xfrm>
                <a:off x="7620066" y="1334514"/>
                <a:ext cx="62743" cy="34966"/>
              </a:xfrm>
              <a:custGeom>
                <a:avLst/>
                <a:gdLst/>
                <a:ahLst/>
                <a:cxnLst/>
                <a:rect l="l" t="t" r="r" b="b"/>
                <a:pathLst>
                  <a:path w="1091" h="608" extrusionOk="0">
                    <a:moveTo>
                      <a:pt x="853" y="0"/>
                    </a:moveTo>
                    <a:cubicBezTo>
                      <a:pt x="1" y="103"/>
                      <a:pt x="121" y="585"/>
                      <a:pt x="114" y="607"/>
                    </a:cubicBezTo>
                    <a:lnTo>
                      <a:pt x="114" y="607"/>
                    </a:lnTo>
                    <a:cubicBezTo>
                      <a:pt x="458" y="225"/>
                      <a:pt x="919" y="462"/>
                      <a:pt x="999" y="238"/>
                    </a:cubicBezTo>
                    <a:cubicBezTo>
                      <a:pt x="1091" y="26"/>
                      <a:pt x="853" y="0"/>
                      <a:pt x="853" y="0"/>
                    </a:cubicBezTo>
                    <a:close/>
                    <a:moveTo>
                      <a:pt x="114" y="607"/>
                    </a:moveTo>
                    <a:lnTo>
                      <a:pt x="114" y="607"/>
                    </a:lnTo>
                    <a:cubicBezTo>
                      <a:pt x="114" y="607"/>
                      <a:pt x="114" y="607"/>
                      <a:pt x="114" y="608"/>
                    </a:cubicBezTo>
                    <a:cubicBezTo>
                      <a:pt x="114" y="608"/>
                      <a:pt x="114" y="607"/>
                      <a:pt x="114" y="6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8"/>
              <p:cNvSpPr/>
              <p:nvPr/>
            </p:nvSpPr>
            <p:spPr>
              <a:xfrm>
                <a:off x="7737444" y="1414970"/>
                <a:ext cx="57050" cy="22084"/>
              </a:xfrm>
              <a:custGeom>
                <a:avLst/>
                <a:gdLst/>
                <a:ahLst/>
                <a:cxnLst/>
                <a:rect l="l" t="t" r="r" b="b"/>
                <a:pathLst>
                  <a:path w="992" h="384" extrusionOk="0">
                    <a:moveTo>
                      <a:pt x="489" y="1"/>
                    </a:moveTo>
                    <a:cubicBezTo>
                      <a:pt x="225" y="1"/>
                      <a:pt x="1" y="80"/>
                      <a:pt x="1" y="186"/>
                    </a:cubicBezTo>
                    <a:cubicBezTo>
                      <a:pt x="1" y="305"/>
                      <a:pt x="225" y="384"/>
                      <a:pt x="489" y="384"/>
                    </a:cubicBezTo>
                    <a:cubicBezTo>
                      <a:pt x="767" y="384"/>
                      <a:pt x="991" y="305"/>
                      <a:pt x="991" y="186"/>
                    </a:cubicBezTo>
                    <a:cubicBezTo>
                      <a:pt x="991" y="80"/>
                      <a:pt x="767" y="1"/>
                      <a:pt x="489"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8"/>
              <p:cNvSpPr/>
              <p:nvPr/>
            </p:nvSpPr>
            <p:spPr>
              <a:xfrm>
                <a:off x="7619721" y="1414222"/>
                <a:ext cx="35771" cy="22831"/>
              </a:xfrm>
              <a:custGeom>
                <a:avLst/>
                <a:gdLst/>
                <a:ahLst/>
                <a:cxnLst/>
                <a:rect l="l" t="t" r="r" b="b"/>
                <a:pathLst>
                  <a:path w="622" h="397" extrusionOk="0">
                    <a:moveTo>
                      <a:pt x="14" y="1"/>
                    </a:moveTo>
                    <a:lnTo>
                      <a:pt x="1" y="397"/>
                    </a:lnTo>
                    <a:lnTo>
                      <a:pt x="120" y="397"/>
                    </a:lnTo>
                    <a:cubicBezTo>
                      <a:pt x="397" y="397"/>
                      <a:pt x="622" y="304"/>
                      <a:pt x="622" y="199"/>
                    </a:cubicBezTo>
                    <a:cubicBezTo>
                      <a:pt x="622" y="93"/>
                      <a:pt x="397" y="1"/>
                      <a:pt x="120"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8"/>
              <p:cNvSpPr/>
              <p:nvPr/>
            </p:nvSpPr>
            <p:spPr>
              <a:xfrm>
                <a:off x="7733648" y="1380809"/>
                <a:ext cx="17541" cy="31228"/>
              </a:xfrm>
              <a:custGeom>
                <a:avLst/>
                <a:gdLst/>
                <a:ahLst/>
                <a:cxnLst/>
                <a:rect l="l" t="t" r="r" b="b"/>
                <a:pathLst>
                  <a:path w="305" h="543" extrusionOk="0">
                    <a:moveTo>
                      <a:pt x="159" y="1"/>
                    </a:moveTo>
                    <a:cubicBezTo>
                      <a:pt x="80" y="1"/>
                      <a:pt x="1" y="119"/>
                      <a:pt x="1" y="265"/>
                    </a:cubicBezTo>
                    <a:cubicBezTo>
                      <a:pt x="1" y="423"/>
                      <a:pt x="80" y="542"/>
                      <a:pt x="159" y="542"/>
                    </a:cubicBezTo>
                    <a:cubicBezTo>
                      <a:pt x="239" y="542"/>
                      <a:pt x="305" y="423"/>
                      <a:pt x="305" y="265"/>
                    </a:cubicBezTo>
                    <a:cubicBezTo>
                      <a:pt x="305" y="119"/>
                      <a:pt x="239"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8"/>
              <p:cNvSpPr/>
              <p:nvPr/>
            </p:nvSpPr>
            <p:spPr>
              <a:xfrm>
                <a:off x="7648591" y="1380809"/>
                <a:ext cx="17541" cy="31228"/>
              </a:xfrm>
              <a:custGeom>
                <a:avLst/>
                <a:gdLst/>
                <a:ahLst/>
                <a:cxnLst/>
                <a:rect l="l" t="t" r="r" b="b"/>
                <a:pathLst>
                  <a:path w="305" h="543" extrusionOk="0">
                    <a:moveTo>
                      <a:pt x="159" y="1"/>
                    </a:moveTo>
                    <a:cubicBezTo>
                      <a:pt x="80" y="1"/>
                      <a:pt x="1" y="119"/>
                      <a:pt x="1" y="265"/>
                    </a:cubicBezTo>
                    <a:cubicBezTo>
                      <a:pt x="1" y="423"/>
                      <a:pt x="67" y="542"/>
                      <a:pt x="159" y="542"/>
                    </a:cubicBezTo>
                    <a:cubicBezTo>
                      <a:pt x="238" y="542"/>
                      <a:pt x="304" y="423"/>
                      <a:pt x="304" y="265"/>
                    </a:cubicBezTo>
                    <a:cubicBezTo>
                      <a:pt x="304" y="119"/>
                      <a:pt x="238"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8"/>
              <p:cNvSpPr/>
              <p:nvPr/>
            </p:nvSpPr>
            <p:spPr>
              <a:xfrm>
                <a:off x="7672170" y="1383570"/>
                <a:ext cx="28870" cy="45893"/>
              </a:xfrm>
              <a:custGeom>
                <a:avLst/>
                <a:gdLst/>
                <a:ahLst/>
                <a:cxnLst/>
                <a:rect l="l" t="t" r="r" b="b"/>
                <a:pathLst>
                  <a:path w="502" h="798" extrusionOk="0">
                    <a:moveTo>
                      <a:pt x="295" y="1"/>
                    </a:moveTo>
                    <a:cubicBezTo>
                      <a:pt x="272" y="1"/>
                      <a:pt x="248" y="15"/>
                      <a:pt x="238" y="45"/>
                    </a:cubicBezTo>
                    <a:lnTo>
                      <a:pt x="13" y="705"/>
                    </a:lnTo>
                    <a:cubicBezTo>
                      <a:pt x="0" y="719"/>
                      <a:pt x="0" y="732"/>
                      <a:pt x="13" y="745"/>
                    </a:cubicBezTo>
                    <a:cubicBezTo>
                      <a:pt x="13" y="758"/>
                      <a:pt x="40" y="771"/>
                      <a:pt x="53" y="785"/>
                    </a:cubicBezTo>
                    <a:cubicBezTo>
                      <a:pt x="93" y="785"/>
                      <a:pt x="132" y="798"/>
                      <a:pt x="172" y="798"/>
                    </a:cubicBezTo>
                    <a:cubicBezTo>
                      <a:pt x="277" y="785"/>
                      <a:pt x="370" y="758"/>
                      <a:pt x="462" y="719"/>
                    </a:cubicBezTo>
                    <a:cubicBezTo>
                      <a:pt x="489" y="692"/>
                      <a:pt x="502" y="666"/>
                      <a:pt x="489" y="626"/>
                    </a:cubicBezTo>
                    <a:cubicBezTo>
                      <a:pt x="481" y="610"/>
                      <a:pt x="462" y="599"/>
                      <a:pt x="443" y="599"/>
                    </a:cubicBezTo>
                    <a:cubicBezTo>
                      <a:pt x="432" y="599"/>
                      <a:pt x="420" y="603"/>
                      <a:pt x="409" y="613"/>
                    </a:cubicBezTo>
                    <a:cubicBezTo>
                      <a:pt x="330" y="653"/>
                      <a:pt x="238" y="666"/>
                      <a:pt x="159" y="666"/>
                    </a:cubicBezTo>
                    <a:lnTo>
                      <a:pt x="357" y="85"/>
                    </a:lnTo>
                    <a:cubicBezTo>
                      <a:pt x="370" y="45"/>
                      <a:pt x="357" y="19"/>
                      <a:pt x="317" y="5"/>
                    </a:cubicBezTo>
                    <a:cubicBezTo>
                      <a:pt x="310" y="2"/>
                      <a:pt x="303" y="1"/>
                      <a:pt x="295"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8"/>
              <p:cNvSpPr/>
              <p:nvPr/>
            </p:nvSpPr>
            <p:spPr>
              <a:xfrm>
                <a:off x="7828597" y="1487145"/>
                <a:ext cx="32723" cy="35024"/>
              </a:xfrm>
              <a:custGeom>
                <a:avLst/>
                <a:gdLst/>
                <a:ahLst/>
                <a:cxnLst/>
                <a:rect l="l" t="t" r="r" b="b"/>
                <a:pathLst>
                  <a:path w="569" h="609" extrusionOk="0">
                    <a:moveTo>
                      <a:pt x="1" y="1"/>
                    </a:moveTo>
                    <a:cubicBezTo>
                      <a:pt x="1" y="14"/>
                      <a:pt x="212" y="476"/>
                      <a:pt x="502" y="608"/>
                    </a:cubicBezTo>
                    <a:cubicBezTo>
                      <a:pt x="529" y="502"/>
                      <a:pt x="542" y="397"/>
                      <a:pt x="568" y="304"/>
                    </a:cubicBezTo>
                    <a:cubicBezTo>
                      <a:pt x="357" y="251"/>
                      <a:pt x="159" y="146"/>
                      <a:pt x="1" y="1"/>
                    </a:cubicBezTo>
                    <a:close/>
                  </a:path>
                </a:pathLst>
              </a:custGeom>
              <a:solidFill>
                <a:srgbClr val="182A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8"/>
              <p:cNvSpPr/>
              <p:nvPr/>
            </p:nvSpPr>
            <p:spPr>
              <a:xfrm>
                <a:off x="7843780" y="1403583"/>
                <a:ext cx="78271" cy="101218"/>
              </a:xfrm>
              <a:custGeom>
                <a:avLst/>
                <a:gdLst/>
                <a:ahLst/>
                <a:cxnLst/>
                <a:rect l="l" t="t" r="r" b="b"/>
                <a:pathLst>
                  <a:path w="1361" h="1760" extrusionOk="0">
                    <a:moveTo>
                      <a:pt x="653" y="0"/>
                    </a:moveTo>
                    <a:cubicBezTo>
                      <a:pt x="316" y="0"/>
                      <a:pt x="14" y="410"/>
                      <a:pt x="14" y="410"/>
                    </a:cubicBezTo>
                    <a:lnTo>
                      <a:pt x="1" y="1652"/>
                    </a:lnTo>
                    <a:cubicBezTo>
                      <a:pt x="111" y="1726"/>
                      <a:pt x="220" y="1759"/>
                      <a:pt x="324" y="1759"/>
                    </a:cubicBezTo>
                    <a:cubicBezTo>
                      <a:pt x="918" y="1759"/>
                      <a:pt x="1361" y="690"/>
                      <a:pt x="1057" y="252"/>
                    </a:cubicBezTo>
                    <a:cubicBezTo>
                      <a:pt x="929" y="66"/>
                      <a:pt x="788" y="0"/>
                      <a:pt x="653"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8"/>
              <p:cNvSpPr/>
              <p:nvPr/>
            </p:nvSpPr>
            <p:spPr>
              <a:xfrm>
                <a:off x="7846080" y="1426932"/>
                <a:ext cx="45260" cy="57970"/>
              </a:xfrm>
              <a:custGeom>
                <a:avLst/>
                <a:gdLst/>
                <a:ahLst/>
                <a:cxnLst/>
                <a:rect l="l" t="t" r="r" b="b"/>
                <a:pathLst>
                  <a:path w="787" h="1008" extrusionOk="0">
                    <a:moveTo>
                      <a:pt x="696" y="0"/>
                    </a:moveTo>
                    <a:cubicBezTo>
                      <a:pt x="689" y="0"/>
                      <a:pt x="682" y="2"/>
                      <a:pt x="674" y="4"/>
                    </a:cubicBezTo>
                    <a:cubicBezTo>
                      <a:pt x="304" y="176"/>
                      <a:pt x="40" y="532"/>
                      <a:pt x="0" y="942"/>
                    </a:cubicBezTo>
                    <a:cubicBezTo>
                      <a:pt x="0" y="968"/>
                      <a:pt x="27" y="1008"/>
                      <a:pt x="53" y="1008"/>
                    </a:cubicBezTo>
                    <a:cubicBezTo>
                      <a:pt x="93" y="1008"/>
                      <a:pt x="119" y="982"/>
                      <a:pt x="119" y="955"/>
                    </a:cubicBezTo>
                    <a:cubicBezTo>
                      <a:pt x="159" y="585"/>
                      <a:pt x="397" y="268"/>
                      <a:pt x="727" y="123"/>
                    </a:cubicBezTo>
                    <a:cubicBezTo>
                      <a:pt x="786" y="99"/>
                      <a:pt x="760" y="0"/>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8"/>
              <p:cNvSpPr/>
              <p:nvPr/>
            </p:nvSpPr>
            <p:spPr>
              <a:xfrm>
                <a:off x="7855972" y="1448096"/>
                <a:ext cx="29675" cy="15585"/>
              </a:xfrm>
              <a:custGeom>
                <a:avLst/>
                <a:gdLst/>
                <a:ahLst/>
                <a:cxnLst/>
                <a:rect l="l" t="t" r="r" b="b"/>
                <a:pathLst>
                  <a:path w="516" h="271" extrusionOk="0">
                    <a:moveTo>
                      <a:pt x="124" y="0"/>
                    </a:moveTo>
                    <a:cubicBezTo>
                      <a:pt x="104" y="0"/>
                      <a:pt x="85" y="2"/>
                      <a:pt x="66" y="6"/>
                    </a:cubicBezTo>
                    <a:cubicBezTo>
                      <a:pt x="26" y="19"/>
                      <a:pt x="0" y="59"/>
                      <a:pt x="13" y="85"/>
                    </a:cubicBezTo>
                    <a:cubicBezTo>
                      <a:pt x="23" y="115"/>
                      <a:pt x="40" y="130"/>
                      <a:pt x="65" y="130"/>
                    </a:cubicBezTo>
                    <a:cubicBezTo>
                      <a:pt x="74" y="130"/>
                      <a:pt x="83" y="128"/>
                      <a:pt x="92" y="125"/>
                    </a:cubicBezTo>
                    <a:cubicBezTo>
                      <a:pt x="105" y="122"/>
                      <a:pt x="119" y="121"/>
                      <a:pt x="132" y="121"/>
                    </a:cubicBezTo>
                    <a:cubicBezTo>
                      <a:pt x="244" y="121"/>
                      <a:pt x="376" y="210"/>
                      <a:pt x="423" y="257"/>
                    </a:cubicBezTo>
                    <a:cubicBezTo>
                      <a:pt x="436" y="257"/>
                      <a:pt x="449" y="270"/>
                      <a:pt x="462" y="270"/>
                    </a:cubicBezTo>
                    <a:cubicBezTo>
                      <a:pt x="475" y="257"/>
                      <a:pt x="489" y="257"/>
                      <a:pt x="489" y="244"/>
                    </a:cubicBezTo>
                    <a:cubicBezTo>
                      <a:pt x="515" y="217"/>
                      <a:pt x="515" y="178"/>
                      <a:pt x="489" y="151"/>
                    </a:cubicBezTo>
                    <a:cubicBezTo>
                      <a:pt x="465" y="139"/>
                      <a:pt x="293"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8"/>
              <p:cNvSpPr/>
              <p:nvPr/>
            </p:nvSpPr>
            <p:spPr>
              <a:xfrm>
                <a:off x="7599995" y="1217308"/>
                <a:ext cx="295486" cy="119506"/>
              </a:xfrm>
              <a:custGeom>
                <a:avLst/>
                <a:gdLst/>
                <a:ahLst/>
                <a:cxnLst/>
                <a:rect l="l" t="t" r="r" b="b"/>
                <a:pathLst>
                  <a:path w="5138" h="2078" extrusionOk="0">
                    <a:moveTo>
                      <a:pt x="2552" y="0"/>
                    </a:moveTo>
                    <a:cubicBezTo>
                      <a:pt x="2271" y="0"/>
                      <a:pt x="1976" y="37"/>
                      <a:pt x="1678" y="123"/>
                    </a:cubicBezTo>
                    <a:cubicBezTo>
                      <a:pt x="1097" y="282"/>
                      <a:pt x="608" y="678"/>
                      <a:pt x="331" y="1206"/>
                    </a:cubicBezTo>
                    <a:cubicBezTo>
                      <a:pt x="172" y="1536"/>
                      <a:pt x="0" y="1985"/>
                      <a:pt x="502" y="1998"/>
                    </a:cubicBezTo>
                    <a:cubicBezTo>
                      <a:pt x="523" y="1999"/>
                      <a:pt x="544" y="1999"/>
                      <a:pt x="564" y="1999"/>
                    </a:cubicBezTo>
                    <a:cubicBezTo>
                      <a:pt x="1904" y="1999"/>
                      <a:pt x="2813" y="744"/>
                      <a:pt x="2813" y="744"/>
                    </a:cubicBezTo>
                    <a:cubicBezTo>
                      <a:pt x="2813" y="744"/>
                      <a:pt x="2879" y="2078"/>
                      <a:pt x="3962" y="2078"/>
                    </a:cubicBezTo>
                    <a:cubicBezTo>
                      <a:pt x="5045" y="2078"/>
                      <a:pt x="5138" y="1272"/>
                      <a:pt x="4596" y="731"/>
                    </a:cubicBezTo>
                    <a:cubicBezTo>
                      <a:pt x="4262" y="396"/>
                      <a:pt x="3478" y="0"/>
                      <a:pt x="2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8"/>
              <p:cNvSpPr/>
              <p:nvPr/>
            </p:nvSpPr>
            <p:spPr>
              <a:xfrm>
                <a:off x="7812667" y="1301043"/>
                <a:ext cx="76546" cy="132273"/>
              </a:xfrm>
              <a:custGeom>
                <a:avLst/>
                <a:gdLst/>
                <a:ahLst/>
                <a:cxnLst/>
                <a:rect l="l" t="t" r="r" b="b"/>
                <a:pathLst>
                  <a:path w="1331" h="2300" extrusionOk="0">
                    <a:moveTo>
                      <a:pt x="1136" y="1"/>
                    </a:moveTo>
                    <a:lnTo>
                      <a:pt x="383" y="371"/>
                    </a:lnTo>
                    <a:cubicBezTo>
                      <a:pt x="383" y="371"/>
                      <a:pt x="0" y="2022"/>
                      <a:pt x="476" y="2272"/>
                    </a:cubicBezTo>
                    <a:cubicBezTo>
                      <a:pt x="512" y="2291"/>
                      <a:pt x="547" y="2300"/>
                      <a:pt x="582" y="2300"/>
                    </a:cubicBezTo>
                    <a:cubicBezTo>
                      <a:pt x="998" y="2300"/>
                      <a:pt x="1331" y="106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8"/>
              <p:cNvSpPr/>
              <p:nvPr/>
            </p:nvSpPr>
            <p:spPr>
              <a:xfrm>
                <a:off x="7884037" y="1876603"/>
                <a:ext cx="49459" cy="23752"/>
              </a:xfrm>
              <a:custGeom>
                <a:avLst/>
                <a:gdLst/>
                <a:ahLst/>
                <a:cxnLst/>
                <a:rect l="l" t="t" r="r" b="b"/>
                <a:pathLst>
                  <a:path w="860" h="413" extrusionOk="0">
                    <a:moveTo>
                      <a:pt x="98" y="0"/>
                    </a:moveTo>
                    <a:cubicBezTo>
                      <a:pt x="62" y="0"/>
                      <a:pt x="25" y="24"/>
                      <a:pt x="14" y="56"/>
                    </a:cubicBezTo>
                    <a:cubicBezTo>
                      <a:pt x="1" y="109"/>
                      <a:pt x="14" y="162"/>
                      <a:pt x="67" y="175"/>
                    </a:cubicBezTo>
                    <a:lnTo>
                      <a:pt x="740" y="413"/>
                    </a:lnTo>
                    <a:lnTo>
                      <a:pt x="767" y="413"/>
                    </a:lnTo>
                    <a:cubicBezTo>
                      <a:pt x="806" y="413"/>
                      <a:pt x="833" y="386"/>
                      <a:pt x="846" y="360"/>
                    </a:cubicBezTo>
                    <a:cubicBezTo>
                      <a:pt x="859" y="307"/>
                      <a:pt x="846" y="254"/>
                      <a:pt x="793" y="241"/>
                    </a:cubicBezTo>
                    <a:lnTo>
                      <a:pt x="120" y="3"/>
                    </a:lnTo>
                    <a:cubicBezTo>
                      <a:pt x="113" y="1"/>
                      <a:pt x="105"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8"/>
              <p:cNvSpPr/>
              <p:nvPr/>
            </p:nvSpPr>
            <p:spPr>
              <a:xfrm>
                <a:off x="7950116" y="2566435"/>
                <a:ext cx="183859" cy="318548"/>
              </a:xfrm>
              <a:custGeom>
                <a:avLst/>
                <a:gdLst/>
                <a:ahLst/>
                <a:cxnLst/>
                <a:rect l="l" t="t" r="r" b="b"/>
                <a:pathLst>
                  <a:path w="3197" h="5539" extrusionOk="0">
                    <a:moveTo>
                      <a:pt x="1926" y="1"/>
                    </a:moveTo>
                    <a:cubicBezTo>
                      <a:pt x="1817" y="1"/>
                      <a:pt x="1710" y="13"/>
                      <a:pt x="1612" y="40"/>
                    </a:cubicBezTo>
                    <a:cubicBezTo>
                      <a:pt x="1427" y="79"/>
                      <a:pt x="1282" y="383"/>
                      <a:pt x="1110" y="555"/>
                    </a:cubicBezTo>
                    <a:cubicBezTo>
                      <a:pt x="846" y="832"/>
                      <a:pt x="635" y="1149"/>
                      <a:pt x="503" y="1492"/>
                    </a:cubicBezTo>
                    <a:cubicBezTo>
                      <a:pt x="357" y="1915"/>
                      <a:pt x="1" y="3170"/>
                      <a:pt x="172" y="3500"/>
                    </a:cubicBezTo>
                    <a:cubicBezTo>
                      <a:pt x="193" y="3541"/>
                      <a:pt x="217" y="3559"/>
                      <a:pt x="245" y="3559"/>
                    </a:cubicBezTo>
                    <a:cubicBezTo>
                      <a:pt x="431" y="3559"/>
                      <a:pt x="752" y="2733"/>
                      <a:pt x="833" y="2549"/>
                    </a:cubicBezTo>
                    <a:cubicBezTo>
                      <a:pt x="872" y="2417"/>
                      <a:pt x="952" y="2298"/>
                      <a:pt x="1044" y="2219"/>
                    </a:cubicBezTo>
                    <a:lnTo>
                      <a:pt x="1044" y="2219"/>
                    </a:lnTo>
                    <a:cubicBezTo>
                      <a:pt x="1044" y="2219"/>
                      <a:pt x="331" y="4728"/>
                      <a:pt x="503" y="4966"/>
                    </a:cubicBezTo>
                    <a:cubicBezTo>
                      <a:pt x="516" y="4984"/>
                      <a:pt x="532" y="4993"/>
                      <a:pt x="549" y="4993"/>
                    </a:cubicBezTo>
                    <a:cubicBezTo>
                      <a:pt x="756" y="4993"/>
                      <a:pt x="1227" y="3790"/>
                      <a:pt x="1361" y="3473"/>
                    </a:cubicBezTo>
                    <a:lnTo>
                      <a:pt x="1361" y="3473"/>
                    </a:lnTo>
                    <a:cubicBezTo>
                      <a:pt x="1361" y="3474"/>
                      <a:pt x="925" y="5401"/>
                      <a:pt x="1084" y="5520"/>
                    </a:cubicBezTo>
                    <a:cubicBezTo>
                      <a:pt x="1100" y="5533"/>
                      <a:pt x="1117" y="5539"/>
                      <a:pt x="1134" y="5539"/>
                    </a:cubicBezTo>
                    <a:cubicBezTo>
                      <a:pt x="1443" y="5539"/>
                      <a:pt x="1929" y="3646"/>
                      <a:pt x="1929" y="3645"/>
                    </a:cubicBezTo>
                    <a:lnTo>
                      <a:pt x="1929" y="3645"/>
                    </a:lnTo>
                    <a:cubicBezTo>
                      <a:pt x="1929" y="3646"/>
                      <a:pt x="1652" y="5269"/>
                      <a:pt x="1916" y="5309"/>
                    </a:cubicBezTo>
                    <a:cubicBezTo>
                      <a:pt x="1919" y="5309"/>
                      <a:pt x="1922" y="5310"/>
                      <a:pt x="1925" y="5310"/>
                    </a:cubicBezTo>
                    <a:cubicBezTo>
                      <a:pt x="2200" y="5310"/>
                      <a:pt x="2510" y="3606"/>
                      <a:pt x="2510" y="3605"/>
                    </a:cubicBezTo>
                    <a:lnTo>
                      <a:pt x="2510" y="3605"/>
                    </a:lnTo>
                    <a:cubicBezTo>
                      <a:pt x="2510" y="3606"/>
                      <a:pt x="2470" y="4688"/>
                      <a:pt x="2695" y="4834"/>
                    </a:cubicBezTo>
                    <a:cubicBezTo>
                      <a:pt x="2701" y="4837"/>
                      <a:pt x="2707" y="4839"/>
                      <a:pt x="2713" y="4839"/>
                    </a:cubicBezTo>
                    <a:cubicBezTo>
                      <a:pt x="2919" y="4839"/>
                      <a:pt x="3144" y="2671"/>
                      <a:pt x="3144" y="2324"/>
                    </a:cubicBezTo>
                    <a:cubicBezTo>
                      <a:pt x="3131" y="1968"/>
                      <a:pt x="3197" y="1004"/>
                      <a:pt x="3117" y="555"/>
                    </a:cubicBezTo>
                    <a:cubicBezTo>
                      <a:pt x="3063" y="291"/>
                      <a:pt x="2461" y="1"/>
                      <a:pt x="1926" y="1"/>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8"/>
              <p:cNvSpPr/>
              <p:nvPr/>
            </p:nvSpPr>
            <p:spPr>
              <a:xfrm>
                <a:off x="7887832" y="1710456"/>
                <a:ext cx="349431" cy="919815"/>
              </a:xfrm>
              <a:custGeom>
                <a:avLst/>
                <a:gdLst/>
                <a:ahLst/>
                <a:cxnLst/>
                <a:rect l="l" t="t" r="r" b="b"/>
                <a:pathLst>
                  <a:path w="6076" h="15994" extrusionOk="0">
                    <a:moveTo>
                      <a:pt x="3091" y="0"/>
                    </a:moveTo>
                    <a:lnTo>
                      <a:pt x="1" y="1677"/>
                    </a:lnTo>
                    <a:lnTo>
                      <a:pt x="437" y="2509"/>
                    </a:lnTo>
                    <a:lnTo>
                      <a:pt x="872" y="3355"/>
                    </a:lnTo>
                    <a:cubicBezTo>
                      <a:pt x="1018" y="3632"/>
                      <a:pt x="1163" y="3923"/>
                      <a:pt x="1308" y="4200"/>
                    </a:cubicBezTo>
                    <a:cubicBezTo>
                      <a:pt x="1440" y="4477"/>
                      <a:pt x="1586" y="4755"/>
                      <a:pt x="1731" y="5045"/>
                    </a:cubicBezTo>
                    <a:cubicBezTo>
                      <a:pt x="1863" y="5322"/>
                      <a:pt x="1995" y="5600"/>
                      <a:pt x="2127" y="5877"/>
                    </a:cubicBezTo>
                    <a:cubicBezTo>
                      <a:pt x="2259" y="6154"/>
                      <a:pt x="2391" y="6432"/>
                      <a:pt x="2497" y="6709"/>
                    </a:cubicBezTo>
                    <a:cubicBezTo>
                      <a:pt x="2563" y="6841"/>
                      <a:pt x="2616" y="6973"/>
                      <a:pt x="2668" y="7105"/>
                    </a:cubicBezTo>
                    <a:cubicBezTo>
                      <a:pt x="2721" y="7224"/>
                      <a:pt x="2761" y="7356"/>
                      <a:pt x="2801" y="7462"/>
                    </a:cubicBezTo>
                    <a:cubicBezTo>
                      <a:pt x="2814" y="7515"/>
                      <a:pt x="2840" y="7568"/>
                      <a:pt x="2840" y="7607"/>
                    </a:cubicBezTo>
                    <a:cubicBezTo>
                      <a:pt x="2853" y="7660"/>
                      <a:pt x="2867" y="7700"/>
                      <a:pt x="2867" y="7700"/>
                    </a:cubicBezTo>
                    <a:lnTo>
                      <a:pt x="2867" y="7911"/>
                    </a:lnTo>
                    <a:cubicBezTo>
                      <a:pt x="2867" y="8056"/>
                      <a:pt x="2867" y="8215"/>
                      <a:pt x="2867" y="8373"/>
                    </a:cubicBezTo>
                    <a:cubicBezTo>
                      <a:pt x="2867" y="8518"/>
                      <a:pt x="2867" y="8677"/>
                      <a:pt x="2853" y="8835"/>
                    </a:cubicBezTo>
                    <a:cubicBezTo>
                      <a:pt x="2853" y="8981"/>
                      <a:pt x="2840" y="9139"/>
                      <a:pt x="2840" y="9298"/>
                    </a:cubicBezTo>
                    <a:lnTo>
                      <a:pt x="2827" y="9535"/>
                    </a:lnTo>
                    <a:lnTo>
                      <a:pt x="2814" y="9760"/>
                    </a:lnTo>
                    <a:cubicBezTo>
                      <a:pt x="2787" y="10394"/>
                      <a:pt x="2734" y="11014"/>
                      <a:pt x="2682" y="11648"/>
                    </a:cubicBezTo>
                    <a:cubicBezTo>
                      <a:pt x="2629" y="12269"/>
                      <a:pt x="2563" y="12903"/>
                      <a:pt x="2484" y="13524"/>
                    </a:cubicBezTo>
                    <a:lnTo>
                      <a:pt x="2457" y="13748"/>
                    </a:lnTo>
                    <a:lnTo>
                      <a:pt x="2418" y="13986"/>
                    </a:lnTo>
                    <a:cubicBezTo>
                      <a:pt x="2404" y="14065"/>
                      <a:pt x="2404" y="14144"/>
                      <a:pt x="2391" y="14210"/>
                    </a:cubicBezTo>
                    <a:lnTo>
                      <a:pt x="2351" y="14448"/>
                    </a:lnTo>
                    <a:cubicBezTo>
                      <a:pt x="2325" y="14593"/>
                      <a:pt x="2299" y="14739"/>
                      <a:pt x="2285" y="14897"/>
                    </a:cubicBezTo>
                    <a:lnTo>
                      <a:pt x="2259" y="15003"/>
                    </a:lnTo>
                    <a:lnTo>
                      <a:pt x="2246" y="15108"/>
                    </a:lnTo>
                    <a:lnTo>
                      <a:pt x="2206" y="15333"/>
                    </a:lnTo>
                    <a:lnTo>
                      <a:pt x="4332" y="15993"/>
                    </a:lnTo>
                    <a:lnTo>
                      <a:pt x="4425" y="15742"/>
                    </a:lnTo>
                    <a:lnTo>
                      <a:pt x="4478" y="15610"/>
                    </a:lnTo>
                    <a:lnTo>
                      <a:pt x="4517" y="15491"/>
                    </a:lnTo>
                    <a:cubicBezTo>
                      <a:pt x="4570" y="15320"/>
                      <a:pt x="4636" y="15161"/>
                      <a:pt x="4689" y="14990"/>
                    </a:cubicBezTo>
                    <a:lnTo>
                      <a:pt x="4755" y="14752"/>
                    </a:lnTo>
                    <a:cubicBezTo>
                      <a:pt x="4781" y="14673"/>
                      <a:pt x="4808" y="14580"/>
                      <a:pt x="4834" y="14501"/>
                    </a:cubicBezTo>
                    <a:lnTo>
                      <a:pt x="4900" y="14263"/>
                    </a:lnTo>
                    <a:lnTo>
                      <a:pt x="4966" y="14012"/>
                    </a:lnTo>
                    <a:cubicBezTo>
                      <a:pt x="5138" y="13365"/>
                      <a:pt x="5297" y="12718"/>
                      <a:pt x="5429" y="12058"/>
                    </a:cubicBezTo>
                    <a:cubicBezTo>
                      <a:pt x="5574" y="11397"/>
                      <a:pt x="5693" y="10737"/>
                      <a:pt x="5798" y="10077"/>
                    </a:cubicBezTo>
                    <a:cubicBezTo>
                      <a:pt x="5825" y="9918"/>
                      <a:pt x="5851" y="9760"/>
                      <a:pt x="5878" y="9588"/>
                    </a:cubicBezTo>
                    <a:cubicBezTo>
                      <a:pt x="5904" y="9416"/>
                      <a:pt x="5917" y="9245"/>
                      <a:pt x="5944" y="9086"/>
                    </a:cubicBezTo>
                    <a:cubicBezTo>
                      <a:pt x="5957" y="8915"/>
                      <a:pt x="5983" y="8743"/>
                      <a:pt x="5996" y="8571"/>
                    </a:cubicBezTo>
                    <a:cubicBezTo>
                      <a:pt x="6023" y="8400"/>
                      <a:pt x="6036" y="8228"/>
                      <a:pt x="6049" y="8056"/>
                    </a:cubicBezTo>
                    <a:lnTo>
                      <a:pt x="6076" y="7805"/>
                    </a:lnTo>
                    <a:lnTo>
                      <a:pt x="6076" y="7739"/>
                    </a:lnTo>
                    <a:lnTo>
                      <a:pt x="6076" y="7568"/>
                    </a:lnTo>
                    <a:lnTo>
                      <a:pt x="6076" y="7422"/>
                    </a:lnTo>
                    <a:lnTo>
                      <a:pt x="6076" y="7369"/>
                    </a:lnTo>
                    <a:lnTo>
                      <a:pt x="6076" y="7303"/>
                    </a:lnTo>
                    <a:cubicBezTo>
                      <a:pt x="6063" y="7145"/>
                      <a:pt x="6036" y="7026"/>
                      <a:pt x="6023" y="6907"/>
                    </a:cubicBezTo>
                    <a:cubicBezTo>
                      <a:pt x="5996" y="6788"/>
                      <a:pt x="5970" y="6683"/>
                      <a:pt x="5944" y="6577"/>
                    </a:cubicBezTo>
                    <a:cubicBezTo>
                      <a:pt x="5891" y="6379"/>
                      <a:pt x="5825" y="6194"/>
                      <a:pt x="5785" y="6009"/>
                    </a:cubicBezTo>
                    <a:cubicBezTo>
                      <a:pt x="5732" y="5824"/>
                      <a:pt x="5680" y="5666"/>
                      <a:pt x="5613" y="5494"/>
                    </a:cubicBezTo>
                    <a:cubicBezTo>
                      <a:pt x="5495" y="5164"/>
                      <a:pt x="5376" y="4847"/>
                      <a:pt x="5244" y="4530"/>
                    </a:cubicBezTo>
                    <a:cubicBezTo>
                      <a:pt x="5112" y="4213"/>
                      <a:pt x="4980" y="3896"/>
                      <a:pt x="4848" y="3592"/>
                    </a:cubicBezTo>
                    <a:cubicBezTo>
                      <a:pt x="4715" y="3289"/>
                      <a:pt x="4583" y="2972"/>
                      <a:pt x="4438" y="2681"/>
                    </a:cubicBezTo>
                    <a:cubicBezTo>
                      <a:pt x="4293" y="2377"/>
                      <a:pt x="4148" y="2074"/>
                      <a:pt x="4002" y="1783"/>
                    </a:cubicBezTo>
                    <a:cubicBezTo>
                      <a:pt x="3857" y="1479"/>
                      <a:pt x="3712" y="1189"/>
                      <a:pt x="3566" y="885"/>
                    </a:cubicBezTo>
                    <a:lnTo>
                      <a:pt x="3329" y="449"/>
                    </a:lnTo>
                    <a:lnTo>
                      <a:pt x="3223" y="225"/>
                    </a:lnTo>
                    <a:lnTo>
                      <a:pt x="3157" y="119"/>
                    </a:lnTo>
                    <a:lnTo>
                      <a:pt x="3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8"/>
              <p:cNvSpPr/>
              <p:nvPr/>
            </p:nvSpPr>
            <p:spPr>
              <a:xfrm>
                <a:off x="8024821" y="2515481"/>
                <a:ext cx="138772" cy="47158"/>
              </a:xfrm>
              <a:custGeom>
                <a:avLst/>
                <a:gdLst/>
                <a:ahLst/>
                <a:cxnLst/>
                <a:rect l="l" t="t" r="r" b="b"/>
                <a:pathLst>
                  <a:path w="2413" h="820" extrusionOk="0">
                    <a:moveTo>
                      <a:pt x="128" y="0"/>
                    </a:moveTo>
                    <a:cubicBezTo>
                      <a:pt x="21" y="0"/>
                      <a:pt x="0" y="161"/>
                      <a:pt x="115" y="186"/>
                    </a:cubicBezTo>
                    <a:cubicBezTo>
                      <a:pt x="854" y="305"/>
                      <a:pt x="1581" y="516"/>
                      <a:pt x="2267" y="807"/>
                    </a:cubicBezTo>
                    <a:cubicBezTo>
                      <a:pt x="2281" y="820"/>
                      <a:pt x="2294" y="820"/>
                      <a:pt x="2307" y="820"/>
                    </a:cubicBezTo>
                    <a:cubicBezTo>
                      <a:pt x="2333" y="820"/>
                      <a:pt x="2373" y="794"/>
                      <a:pt x="2386" y="767"/>
                    </a:cubicBezTo>
                    <a:cubicBezTo>
                      <a:pt x="2413" y="727"/>
                      <a:pt x="2386" y="675"/>
                      <a:pt x="2347" y="648"/>
                    </a:cubicBezTo>
                    <a:cubicBezTo>
                      <a:pt x="1634" y="344"/>
                      <a:pt x="894" y="120"/>
                      <a:pt x="141" y="1"/>
                    </a:cubicBezTo>
                    <a:cubicBezTo>
                      <a:pt x="137" y="1"/>
                      <a:pt x="133"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8"/>
              <p:cNvSpPr/>
              <p:nvPr/>
            </p:nvSpPr>
            <p:spPr>
              <a:xfrm>
                <a:off x="8107348" y="2541188"/>
                <a:ext cx="29675" cy="79939"/>
              </a:xfrm>
              <a:custGeom>
                <a:avLst/>
                <a:gdLst/>
                <a:ahLst/>
                <a:cxnLst/>
                <a:rect l="l" t="t" r="r" b="b"/>
                <a:pathLst>
                  <a:path w="516" h="1390" extrusionOk="0">
                    <a:moveTo>
                      <a:pt x="416" y="1"/>
                    </a:moveTo>
                    <a:cubicBezTo>
                      <a:pt x="373" y="1"/>
                      <a:pt x="342" y="35"/>
                      <a:pt x="331" y="69"/>
                    </a:cubicBezTo>
                    <a:cubicBezTo>
                      <a:pt x="331" y="82"/>
                      <a:pt x="172" y="769"/>
                      <a:pt x="14" y="1284"/>
                    </a:cubicBezTo>
                    <a:cubicBezTo>
                      <a:pt x="0" y="1324"/>
                      <a:pt x="27" y="1377"/>
                      <a:pt x="66" y="1390"/>
                    </a:cubicBezTo>
                    <a:lnTo>
                      <a:pt x="93" y="1390"/>
                    </a:lnTo>
                    <a:cubicBezTo>
                      <a:pt x="132" y="1390"/>
                      <a:pt x="172" y="1363"/>
                      <a:pt x="185" y="1337"/>
                    </a:cubicBezTo>
                    <a:cubicBezTo>
                      <a:pt x="331" y="822"/>
                      <a:pt x="502" y="109"/>
                      <a:pt x="502" y="109"/>
                    </a:cubicBezTo>
                    <a:cubicBezTo>
                      <a:pt x="515" y="69"/>
                      <a:pt x="476" y="16"/>
                      <a:pt x="436" y="3"/>
                    </a:cubicBezTo>
                    <a:cubicBezTo>
                      <a:pt x="429" y="1"/>
                      <a:pt x="422" y="1"/>
                      <a:pt x="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8"/>
              <p:cNvSpPr/>
              <p:nvPr/>
            </p:nvSpPr>
            <p:spPr>
              <a:xfrm>
                <a:off x="8057947" y="2557291"/>
                <a:ext cx="25879" cy="22314"/>
              </a:xfrm>
              <a:custGeom>
                <a:avLst/>
                <a:gdLst/>
                <a:ahLst/>
                <a:cxnLst/>
                <a:rect l="l" t="t" r="r" b="b"/>
                <a:pathLst>
                  <a:path w="450" h="388" extrusionOk="0">
                    <a:moveTo>
                      <a:pt x="186" y="0"/>
                    </a:moveTo>
                    <a:cubicBezTo>
                      <a:pt x="80" y="0"/>
                      <a:pt x="1" y="93"/>
                      <a:pt x="1" y="199"/>
                    </a:cubicBezTo>
                    <a:cubicBezTo>
                      <a:pt x="1" y="314"/>
                      <a:pt x="90" y="387"/>
                      <a:pt x="185" y="387"/>
                    </a:cubicBezTo>
                    <a:cubicBezTo>
                      <a:pt x="231" y="387"/>
                      <a:pt x="279" y="370"/>
                      <a:pt x="318" y="331"/>
                    </a:cubicBezTo>
                    <a:cubicBezTo>
                      <a:pt x="450" y="212"/>
                      <a:pt x="358"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8"/>
              <p:cNvSpPr/>
              <p:nvPr/>
            </p:nvSpPr>
            <p:spPr>
              <a:xfrm>
                <a:off x="8052656" y="2138791"/>
                <a:ext cx="91786" cy="18288"/>
              </a:xfrm>
              <a:custGeom>
                <a:avLst/>
                <a:gdLst/>
                <a:ahLst/>
                <a:cxnLst/>
                <a:rect l="l" t="t" r="r" b="b"/>
                <a:pathLst>
                  <a:path w="1596" h="318" extrusionOk="0">
                    <a:moveTo>
                      <a:pt x="1515" y="0"/>
                    </a:moveTo>
                    <a:cubicBezTo>
                      <a:pt x="1512" y="0"/>
                      <a:pt x="1509" y="0"/>
                      <a:pt x="1506" y="1"/>
                    </a:cubicBezTo>
                    <a:cubicBezTo>
                      <a:pt x="1031" y="14"/>
                      <a:pt x="555" y="54"/>
                      <a:pt x="80" y="146"/>
                    </a:cubicBezTo>
                    <a:cubicBezTo>
                      <a:pt x="40" y="146"/>
                      <a:pt x="1" y="199"/>
                      <a:pt x="14" y="238"/>
                    </a:cubicBezTo>
                    <a:cubicBezTo>
                      <a:pt x="14" y="291"/>
                      <a:pt x="53" y="318"/>
                      <a:pt x="106" y="318"/>
                    </a:cubicBezTo>
                    <a:cubicBezTo>
                      <a:pt x="568" y="238"/>
                      <a:pt x="1031" y="186"/>
                      <a:pt x="1506" y="172"/>
                    </a:cubicBezTo>
                    <a:cubicBezTo>
                      <a:pt x="1509" y="173"/>
                      <a:pt x="1512" y="173"/>
                      <a:pt x="1515" y="173"/>
                    </a:cubicBezTo>
                    <a:cubicBezTo>
                      <a:pt x="1596" y="173"/>
                      <a:pt x="1596"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8"/>
              <p:cNvSpPr/>
              <p:nvPr/>
            </p:nvSpPr>
            <p:spPr>
              <a:xfrm>
                <a:off x="8058752" y="2116420"/>
                <a:ext cx="47963" cy="39912"/>
              </a:xfrm>
              <a:custGeom>
                <a:avLst/>
                <a:gdLst/>
                <a:ahLst/>
                <a:cxnLst/>
                <a:rect l="l" t="t" r="r" b="b"/>
                <a:pathLst>
                  <a:path w="834" h="694" extrusionOk="0">
                    <a:moveTo>
                      <a:pt x="694" y="0"/>
                    </a:moveTo>
                    <a:cubicBezTo>
                      <a:pt x="683" y="0"/>
                      <a:pt x="672" y="2"/>
                      <a:pt x="661" y="7"/>
                    </a:cubicBezTo>
                    <a:cubicBezTo>
                      <a:pt x="410" y="139"/>
                      <a:pt x="185" y="324"/>
                      <a:pt x="27" y="548"/>
                    </a:cubicBezTo>
                    <a:cubicBezTo>
                      <a:pt x="0" y="601"/>
                      <a:pt x="13" y="654"/>
                      <a:pt x="53" y="680"/>
                    </a:cubicBezTo>
                    <a:cubicBezTo>
                      <a:pt x="66" y="680"/>
                      <a:pt x="79" y="693"/>
                      <a:pt x="106" y="693"/>
                    </a:cubicBezTo>
                    <a:cubicBezTo>
                      <a:pt x="132" y="693"/>
                      <a:pt x="159" y="680"/>
                      <a:pt x="172" y="654"/>
                    </a:cubicBezTo>
                    <a:cubicBezTo>
                      <a:pt x="317" y="456"/>
                      <a:pt x="515" y="297"/>
                      <a:pt x="740" y="178"/>
                    </a:cubicBezTo>
                    <a:cubicBezTo>
                      <a:pt x="834" y="131"/>
                      <a:pt x="781"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8"/>
              <p:cNvSpPr/>
              <p:nvPr/>
            </p:nvSpPr>
            <p:spPr>
              <a:xfrm>
                <a:off x="7897782" y="1855324"/>
                <a:ext cx="96444" cy="156715"/>
              </a:xfrm>
              <a:custGeom>
                <a:avLst/>
                <a:gdLst/>
                <a:ahLst/>
                <a:cxnLst/>
                <a:rect l="l" t="t" r="r" b="b"/>
                <a:pathLst>
                  <a:path w="1677" h="2725" extrusionOk="0">
                    <a:moveTo>
                      <a:pt x="117" y="0"/>
                    </a:moveTo>
                    <a:cubicBezTo>
                      <a:pt x="54" y="0"/>
                      <a:pt x="0" y="68"/>
                      <a:pt x="39" y="136"/>
                    </a:cubicBezTo>
                    <a:cubicBezTo>
                      <a:pt x="726" y="1021"/>
                      <a:pt x="1492" y="2658"/>
                      <a:pt x="1492" y="2671"/>
                    </a:cubicBezTo>
                    <a:cubicBezTo>
                      <a:pt x="1505" y="2698"/>
                      <a:pt x="1545" y="2724"/>
                      <a:pt x="1571" y="2724"/>
                    </a:cubicBezTo>
                    <a:cubicBezTo>
                      <a:pt x="1584" y="2724"/>
                      <a:pt x="1597" y="2724"/>
                      <a:pt x="1611" y="2711"/>
                    </a:cubicBezTo>
                    <a:cubicBezTo>
                      <a:pt x="1650" y="2698"/>
                      <a:pt x="1677" y="2645"/>
                      <a:pt x="1650" y="2592"/>
                    </a:cubicBezTo>
                    <a:cubicBezTo>
                      <a:pt x="1650" y="2579"/>
                      <a:pt x="871" y="928"/>
                      <a:pt x="184" y="30"/>
                    </a:cubicBezTo>
                    <a:cubicBezTo>
                      <a:pt x="163" y="9"/>
                      <a:pt x="139"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6" name="Google Shape;6526;p88"/>
          <p:cNvGrpSpPr/>
          <p:nvPr/>
        </p:nvGrpSpPr>
        <p:grpSpPr>
          <a:xfrm flipH="1">
            <a:off x="7752134" y="1534105"/>
            <a:ext cx="1260735" cy="3497286"/>
            <a:chOff x="637263" y="1221316"/>
            <a:chExt cx="1258847" cy="3497286"/>
          </a:xfrm>
        </p:grpSpPr>
        <p:sp>
          <p:nvSpPr>
            <p:cNvPr id="6527" name="Google Shape;6527;p88"/>
            <p:cNvSpPr/>
            <p:nvPr/>
          </p:nvSpPr>
          <p:spPr>
            <a:xfrm>
              <a:off x="971785" y="2780073"/>
              <a:ext cx="337269" cy="1675227"/>
            </a:xfrm>
            <a:custGeom>
              <a:avLst/>
              <a:gdLst/>
              <a:ahLst/>
              <a:cxnLst/>
              <a:rect l="l" t="t" r="r" b="b"/>
              <a:pathLst>
                <a:path w="6631" h="32938" extrusionOk="0">
                  <a:moveTo>
                    <a:pt x="663" y="0"/>
                  </a:moveTo>
                  <a:cubicBezTo>
                    <a:pt x="403" y="0"/>
                    <a:pt x="178" y="33"/>
                    <a:pt x="1" y="106"/>
                  </a:cubicBezTo>
                  <a:cubicBezTo>
                    <a:pt x="1" y="106"/>
                    <a:pt x="53" y="793"/>
                    <a:pt x="159" y="1889"/>
                  </a:cubicBezTo>
                  <a:cubicBezTo>
                    <a:pt x="172" y="1968"/>
                    <a:pt x="186" y="2035"/>
                    <a:pt x="186" y="2114"/>
                  </a:cubicBezTo>
                  <a:cubicBezTo>
                    <a:pt x="476" y="5376"/>
                    <a:pt x="1084" y="11741"/>
                    <a:pt x="1467" y="14686"/>
                  </a:cubicBezTo>
                  <a:cubicBezTo>
                    <a:pt x="1467" y="14686"/>
                    <a:pt x="1414" y="19797"/>
                    <a:pt x="1612" y="23759"/>
                  </a:cubicBezTo>
                  <a:cubicBezTo>
                    <a:pt x="1731" y="26533"/>
                    <a:pt x="2483" y="29729"/>
                    <a:pt x="2932" y="31591"/>
                  </a:cubicBezTo>
                  <a:lnTo>
                    <a:pt x="2998" y="31908"/>
                  </a:lnTo>
                  <a:cubicBezTo>
                    <a:pt x="3104" y="32370"/>
                    <a:pt x="3183" y="32726"/>
                    <a:pt x="3223" y="32938"/>
                  </a:cubicBezTo>
                  <a:lnTo>
                    <a:pt x="6591" y="32938"/>
                  </a:lnTo>
                  <a:lnTo>
                    <a:pt x="6630" y="32462"/>
                  </a:lnTo>
                  <a:lnTo>
                    <a:pt x="6630" y="1889"/>
                  </a:lnTo>
                  <a:cubicBezTo>
                    <a:pt x="5389" y="1308"/>
                    <a:pt x="4108" y="806"/>
                    <a:pt x="2800" y="397"/>
                  </a:cubicBezTo>
                  <a:lnTo>
                    <a:pt x="2576" y="331"/>
                  </a:lnTo>
                  <a:cubicBezTo>
                    <a:pt x="1866" y="136"/>
                    <a:pt x="1193" y="0"/>
                    <a:pt x="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8"/>
            <p:cNvSpPr/>
            <p:nvPr/>
          </p:nvSpPr>
          <p:spPr>
            <a:xfrm>
              <a:off x="1023512" y="2942520"/>
              <a:ext cx="129699" cy="1460394"/>
            </a:xfrm>
            <a:custGeom>
              <a:avLst/>
              <a:gdLst/>
              <a:ahLst/>
              <a:cxnLst/>
              <a:rect l="l" t="t" r="r" b="b"/>
              <a:pathLst>
                <a:path w="2550" h="28714" extrusionOk="0">
                  <a:moveTo>
                    <a:pt x="136" y="1"/>
                  </a:moveTo>
                  <a:cubicBezTo>
                    <a:pt x="131" y="1"/>
                    <a:pt x="125" y="1"/>
                    <a:pt x="119" y="3"/>
                  </a:cubicBezTo>
                  <a:cubicBezTo>
                    <a:pt x="53" y="3"/>
                    <a:pt x="1" y="56"/>
                    <a:pt x="14" y="122"/>
                  </a:cubicBezTo>
                  <a:cubicBezTo>
                    <a:pt x="14" y="201"/>
                    <a:pt x="621" y="8970"/>
                    <a:pt x="925" y="11519"/>
                  </a:cubicBezTo>
                  <a:cubicBezTo>
                    <a:pt x="925" y="11809"/>
                    <a:pt x="740" y="19258"/>
                    <a:pt x="1123" y="21939"/>
                  </a:cubicBezTo>
                  <a:cubicBezTo>
                    <a:pt x="1414" y="23854"/>
                    <a:pt x="1955" y="26812"/>
                    <a:pt x="2259" y="28397"/>
                  </a:cubicBezTo>
                  <a:cubicBezTo>
                    <a:pt x="2272" y="28515"/>
                    <a:pt x="2298" y="28621"/>
                    <a:pt x="2312" y="28714"/>
                  </a:cubicBezTo>
                  <a:lnTo>
                    <a:pt x="2549" y="28714"/>
                  </a:lnTo>
                  <a:cubicBezTo>
                    <a:pt x="2523" y="28621"/>
                    <a:pt x="2510" y="28502"/>
                    <a:pt x="2483" y="28397"/>
                  </a:cubicBezTo>
                  <a:cubicBezTo>
                    <a:pt x="2193" y="26825"/>
                    <a:pt x="1638" y="23840"/>
                    <a:pt x="1348" y="21899"/>
                  </a:cubicBezTo>
                  <a:cubicBezTo>
                    <a:pt x="951" y="19192"/>
                    <a:pt x="1149" y="11598"/>
                    <a:pt x="1149" y="11519"/>
                  </a:cubicBezTo>
                  <a:lnTo>
                    <a:pt x="1149" y="11506"/>
                  </a:lnTo>
                  <a:cubicBezTo>
                    <a:pt x="859" y="8970"/>
                    <a:pt x="238" y="188"/>
                    <a:pt x="238" y="95"/>
                  </a:cubicBezTo>
                  <a:cubicBezTo>
                    <a:pt x="226" y="48"/>
                    <a:pt x="183" y="1"/>
                    <a:pt x="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8"/>
            <p:cNvSpPr/>
            <p:nvPr/>
          </p:nvSpPr>
          <p:spPr>
            <a:xfrm>
              <a:off x="1630099" y="1702655"/>
              <a:ext cx="266011" cy="270677"/>
            </a:xfrm>
            <a:custGeom>
              <a:avLst/>
              <a:gdLst/>
              <a:ahLst/>
              <a:cxnLst/>
              <a:rect l="l" t="t" r="r" b="b"/>
              <a:pathLst>
                <a:path w="5230" h="5322" extrusionOk="0">
                  <a:moveTo>
                    <a:pt x="2125" y="0"/>
                  </a:moveTo>
                  <a:cubicBezTo>
                    <a:pt x="2101" y="0"/>
                    <a:pt x="2075" y="5"/>
                    <a:pt x="2047" y="15"/>
                  </a:cubicBezTo>
                  <a:cubicBezTo>
                    <a:pt x="1651" y="160"/>
                    <a:pt x="1413" y="926"/>
                    <a:pt x="1360" y="1533"/>
                  </a:cubicBezTo>
                  <a:lnTo>
                    <a:pt x="1347" y="1705"/>
                  </a:lnTo>
                  <a:lnTo>
                    <a:pt x="1255" y="1705"/>
                  </a:lnTo>
                  <a:cubicBezTo>
                    <a:pt x="991" y="1732"/>
                    <a:pt x="238" y="1837"/>
                    <a:pt x="132" y="2379"/>
                  </a:cubicBezTo>
                  <a:cubicBezTo>
                    <a:pt x="0" y="3026"/>
                    <a:pt x="1360" y="4637"/>
                    <a:pt x="1360" y="4637"/>
                  </a:cubicBezTo>
                  <a:cubicBezTo>
                    <a:pt x="1360" y="4637"/>
                    <a:pt x="2123" y="5322"/>
                    <a:pt x="2982" y="5322"/>
                  </a:cubicBezTo>
                  <a:cubicBezTo>
                    <a:pt x="3183" y="5322"/>
                    <a:pt x="3389" y="5284"/>
                    <a:pt x="3592" y="5192"/>
                  </a:cubicBezTo>
                  <a:cubicBezTo>
                    <a:pt x="4451" y="4782"/>
                    <a:pt x="4583" y="3554"/>
                    <a:pt x="4596" y="3092"/>
                  </a:cubicBezTo>
                  <a:lnTo>
                    <a:pt x="4596" y="2907"/>
                  </a:lnTo>
                  <a:cubicBezTo>
                    <a:pt x="4636" y="2881"/>
                    <a:pt x="4688" y="2841"/>
                    <a:pt x="4728" y="2814"/>
                  </a:cubicBezTo>
                  <a:cubicBezTo>
                    <a:pt x="4913" y="2656"/>
                    <a:pt x="5230" y="2352"/>
                    <a:pt x="5164" y="2009"/>
                  </a:cubicBezTo>
                  <a:cubicBezTo>
                    <a:pt x="5130" y="1805"/>
                    <a:pt x="4953" y="1747"/>
                    <a:pt x="4761" y="1747"/>
                  </a:cubicBezTo>
                  <a:cubicBezTo>
                    <a:pt x="4506" y="1747"/>
                    <a:pt x="4226" y="1850"/>
                    <a:pt x="4226" y="1850"/>
                  </a:cubicBezTo>
                  <a:cubicBezTo>
                    <a:pt x="4226" y="1850"/>
                    <a:pt x="4332" y="1256"/>
                    <a:pt x="4068" y="1111"/>
                  </a:cubicBezTo>
                  <a:cubicBezTo>
                    <a:pt x="4015" y="1079"/>
                    <a:pt x="3952" y="1066"/>
                    <a:pt x="3887" y="1066"/>
                  </a:cubicBezTo>
                  <a:cubicBezTo>
                    <a:pt x="3623" y="1066"/>
                    <a:pt x="3302" y="1269"/>
                    <a:pt x="3302" y="1269"/>
                  </a:cubicBezTo>
                  <a:cubicBezTo>
                    <a:pt x="3302" y="1269"/>
                    <a:pt x="3539" y="543"/>
                    <a:pt x="3143" y="384"/>
                  </a:cubicBezTo>
                  <a:cubicBezTo>
                    <a:pt x="3077" y="360"/>
                    <a:pt x="3017" y="349"/>
                    <a:pt x="2962" y="349"/>
                  </a:cubicBezTo>
                  <a:cubicBezTo>
                    <a:pt x="2518" y="349"/>
                    <a:pt x="2401" y="1064"/>
                    <a:pt x="2377" y="1111"/>
                  </a:cubicBezTo>
                  <a:cubicBezTo>
                    <a:pt x="2377" y="1049"/>
                    <a:pt x="2482" y="0"/>
                    <a:pt x="2125"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8"/>
            <p:cNvSpPr/>
            <p:nvPr/>
          </p:nvSpPr>
          <p:spPr>
            <a:xfrm>
              <a:off x="1730247" y="1794457"/>
              <a:ext cx="140330" cy="81427"/>
            </a:xfrm>
            <a:custGeom>
              <a:avLst/>
              <a:gdLst/>
              <a:ahLst/>
              <a:cxnLst/>
              <a:rect l="l" t="t" r="r" b="b"/>
              <a:pathLst>
                <a:path w="2759" h="1601" extrusionOk="0">
                  <a:moveTo>
                    <a:pt x="1011" y="1"/>
                  </a:moveTo>
                  <a:cubicBezTo>
                    <a:pt x="987" y="1"/>
                    <a:pt x="964" y="10"/>
                    <a:pt x="950" y="32"/>
                  </a:cubicBezTo>
                  <a:cubicBezTo>
                    <a:pt x="923" y="59"/>
                    <a:pt x="884" y="111"/>
                    <a:pt x="844" y="191"/>
                  </a:cubicBezTo>
                  <a:cubicBezTo>
                    <a:pt x="738" y="283"/>
                    <a:pt x="633" y="376"/>
                    <a:pt x="527" y="455"/>
                  </a:cubicBezTo>
                  <a:cubicBezTo>
                    <a:pt x="487" y="481"/>
                    <a:pt x="435" y="508"/>
                    <a:pt x="382" y="521"/>
                  </a:cubicBezTo>
                  <a:cubicBezTo>
                    <a:pt x="342" y="521"/>
                    <a:pt x="303" y="508"/>
                    <a:pt x="289" y="468"/>
                  </a:cubicBezTo>
                  <a:cubicBezTo>
                    <a:pt x="223" y="389"/>
                    <a:pt x="197" y="296"/>
                    <a:pt x="184" y="191"/>
                  </a:cubicBezTo>
                  <a:cubicBezTo>
                    <a:pt x="184" y="151"/>
                    <a:pt x="157" y="125"/>
                    <a:pt x="118" y="125"/>
                  </a:cubicBezTo>
                  <a:cubicBezTo>
                    <a:pt x="111" y="123"/>
                    <a:pt x="104" y="122"/>
                    <a:pt x="97" y="122"/>
                  </a:cubicBezTo>
                  <a:cubicBezTo>
                    <a:pt x="49" y="122"/>
                    <a:pt x="1" y="160"/>
                    <a:pt x="12" y="217"/>
                  </a:cubicBezTo>
                  <a:cubicBezTo>
                    <a:pt x="25" y="349"/>
                    <a:pt x="65" y="468"/>
                    <a:pt x="131" y="587"/>
                  </a:cubicBezTo>
                  <a:cubicBezTo>
                    <a:pt x="189" y="656"/>
                    <a:pt x="266" y="695"/>
                    <a:pt x="355" y="695"/>
                  </a:cubicBezTo>
                  <a:cubicBezTo>
                    <a:pt x="368" y="695"/>
                    <a:pt x="382" y="694"/>
                    <a:pt x="395" y="693"/>
                  </a:cubicBezTo>
                  <a:cubicBezTo>
                    <a:pt x="408" y="693"/>
                    <a:pt x="435" y="693"/>
                    <a:pt x="461" y="679"/>
                  </a:cubicBezTo>
                  <a:cubicBezTo>
                    <a:pt x="501" y="666"/>
                    <a:pt x="553" y="640"/>
                    <a:pt x="606" y="613"/>
                  </a:cubicBezTo>
                  <a:lnTo>
                    <a:pt x="606" y="613"/>
                  </a:lnTo>
                  <a:cubicBezTo>
                    <a:pt x="593" y="653"/>
                    <a:pt x="580" y="706"/>
                    <a:pt x="580" y="759"/>
                  </a:cubicBezTo>
                  <a:cubicBezTo>
                    <a:pt x="567" y="798"/>
                    <a:pt x="580" y="838"/>
                    <a:pt x="580" y="877"/>
                  </a:cubicBezTo>
                  <a:cubicBezTo>
                    <a:pt x="606" y="957"/>
                    <a:pt x="672" y="1023"/>
                    <a:pt x="765" y="1036"/>
                  </a:cubicBezTo>
                  <a:cubicBezTo>
                    <a:pt x="797" y="1043"/>
                    <a:pt x="831" y="1047"/>
                    <a:pt x="867" y="1047"/>
                  </a:cubicBezTo>
                  <a:cubicBezTo>
                    <a:pt x="1079" y="1047"/>
                    <a:pt x="1340" y="923"/>
                    <a:pt x="1544" y="798"/>
                  </a:cubicBezTo>
                  <a:lnTo>
                    <a:pt x="1544" y="798"/>
                  </a:lnTo>
                  <a:cubicBezTo>
                    <a:pt x="1452" y="983"/>
                    <a:pt x="1438" y="1194"/>
                    <a:pt x="1478" y="1406"/>
                  </a:cubicBezTo>
                  <a:cubicBezTo>
                    <a:pt x="1504" y="1498"/>
                    <a:pt x="1584" y="1564"/>
                    <a:pt x="1676" y="1591"/>
                  </a:cubicBezTo>
                  <a:cubicBezTo>
                    <a:pt x="1716" y="1597"/>
                    <a:pt x="1759" y="1600"/>
                    <a:pt x="1801" y="1600"/>
                  </a:cubicBezTo>
                  <a:cubicBezTo>
                    <a:pt x="1844" y="1600"/>
                    <a:pt x="1887" y="1597"/>
                    <a:pt x="1927" y="1591"/>
                  </a:cubicBezTo>
                  <a:cubicBezTo>
                    <a:pt x="2165" y="1511"/>
                    <a:pt x="2402" y="1419"/>
                    <a:pt x="2627" y="1287"/>
                  </a:cubicBezTo>
                  <a:lnTo>
                    <a:pt x="2627" y="1102"/>
                  </a:lnTo>
                  <a:cubicBezTo>
                    <a:pt x="2667" y="1076"/>
                    <a:pt x="2719" y="1036"/>
                    <a:pt x="2759" y="1009"/>
                  </a:cubicBezTo>
                  <a:cubicBezTo>
                    <a:pt x="2746" y="1009"/>
                    <a:pt x="2733" y="1009"/>
                    <a:pt x="2719" y="1023"/>
                  </a:cubicBezTo>
                  <a:cubicBezTo>
                    <a:pt x="2453" y="1180"/>
                    <a:pt x="1988" y="1425"/>
                    <a:pt x="1780" y="1425"/>
                  </a:cubicBezTo>
                  <a:cubicBezTo>
                    <a:pt x="1761" y="1425"/>
                    <a:pt x="1743" y="1423"/>
                    <a:pt x="1729" y="1419"/>
                  </a:cubicBezTo>
                  <a:cubicBezTo>
                    <a:pt x="1689" y="1406"/>
                    <a:pt x="1663" y="1379"/>
                    <a:pt x="1650" y="1340"/>
                  </a:cubicBezTo>
                  <a:cubicBezTo>
                    <a:pt x="1597" y="1181"/>
                    <a:pt x="1702" y="785"/>
                    <a:pt x="1874" y="547"/>
                  </a:cubicBezTo>
                  <a:cubicBezTo>
                    <a:pt x="1914" y="521"/>
                    <a:pt x="1914" y="468"/>
                    <a:pt x="1874" y="428"/>
                  </a:cubicBezTo>
                  <a:cubicBezTo>
                    <a:pt x="1861" y="415"/>
                    <a:pt x="1841" y="409"/>
                    <a:pt x="1820" y="409"/>
                  </a:cubicBezTo>
                  <a:cubicBezTo>
                    <a:pt x="1798" y="409"/>
                    <a:pt x="1775" y="415"/>
                    <a:pt x="1755" y="428"/>
                  </a:cubicBezTo>
                  <a:cubicBezTo>
                    <a:pt x="1598" y="562"/>
                    <a:pt x="1163" y="872"/>
                    <a:pt x="888" y="872"/>
                  </a:cubicBezTo>
                  <a:cubicBezTo>
                    <a:pt x="863" y="872"/>
                    <a:pt x="840" y="870"/>
                    <a:pt x="818" y="864"/>
                  </a:cubicBezTo>
                  <a:cubicBezTo>
                    <a:pt x="778" y="851"/>
                    <a:pt x="765" y="838"/>
                    <a:pt x="765" y="825"/>
                  </a:cubicBezTo>
                  <a:cubicBezTo>
                    <a:pt x="752" y="759"/>
                    <a:pt x="765" y="706"/>
                    <a:pt x="791" y="640"/>
                  </a:cubicBezTo>
                  <a:cubicBezTo>
                    <a:pt x="870" y="468"/>
                    <a:pt x="976" y="296"/>
                    <a:pt x="1095" y="151"/>
                  </a:cubicBezTo>
                  <a:cubicBezTo>
                    <a:pt x="1095" y="138"/>
                    <a:pt x="1108" y="111"/>
                    <a:pt x="1108" y="98"/>
                  </a:cubicBezTo>
                  <a:cubicBezTo>
                    <a:pt x="1108" y="72"/>
                    <a:pt x="1095" y="32"/>
                    <a:pt x="1069" y="19"/>
                  </a:cubicBezTo>
                  <a:cubicBezTo>
                    <a:pt x="1051" y="7"/>
                    <a:pt x="1030" y="1"/>
                    <a:pt x="1011"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8"/>
            <p:cNvSpPr/>
            <p:nvPr/>
          </p:nvSpPr>
          <p:spPr>
            <a:xfrm>
              <a:off x="1589765" y="1948309"/>
              <a:ext cx="274810" cy="412780"/>
            </a:xfrm>
            <a:custGeom>
              <a:avLst/>
              <a:gdLst/>
              <a:ahLst/>
              <a:cxnLst/>
              <a:rect l="l" t="t" r="r" b="b"/>
              <a:pathLst>
                <a:path w="5403" h="8116" extrusionOk="0">
                  <a:moveTo>
                    <a:pt x="2595" y="1"/>
                  </a:moveTo>
                  <a:cubicBezTo>
                    <a:pt x="1985" y="1"/>
                    <a:pt x="1514" y="21"/>
                    <a:pt x="1519" y="84"/>
                  </a:cubicBezTo>
                  <a:cubicBezTo>
                    <a:pt x="1533" y="256"/>
                    <a:pt x="1533" y="441"/>
                    <a:pt x="1519" y="613"/>
                  </a:cubicBezTo>
                  <a:cubicBezTo>
                    <a:pt x="1453" y="1339"/>
                    <a:pt x="1097" y="2026"/>
                    <a:pt x="793" y="2673"/>
                  </a:cubicBezTo>
                  <a:cubicBezTo>
                    <a:pt x="397" y="3492"/>
                    <a:pt x="1" y="5697"/>
                    <a:pt x="225" y="6582"/>
                  </a:cubicBezTo>
                  <a:cubicBezTo>
                    <a:pt x="433" y="7393"/>
                    <a:pt x="1353" y="8116"/>
                    <a:pt x="2218" y="8116"/>
                  </a:cubicBezTo>
                  <a:cubicBezTo>
                    <a:pt x="2507" y="8116"/>
                    <a:pt x="2790" y="8035"/>
                    <a:pt x="3038" y="7850"/>
                  </a:cubicBezTo>
                  <a:cubicBezTo>
                    <a:pt x="4121" y="7031"/>
                    <a:pt x="4927" y="4627"/>
                    <a:pt x="5191" y="3267"/>
                  </a:cubicBezTo>
                  <a:cubicBezTo>
                    <a:pt x="5389" y="2211"/>
                    <a:pt x="5402" y="1114"/>
                    <a:pt x="5257" y="58"/>
                  </a:cubicBezTo>
                  <a:cubicBezTo>
                    <a:pt x="5058" y="58"/>
                    <a:pt x="3627" y="1"/>
                    <a:pt x="2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8"/>
            <p:cNvSpPr/>
            <p:nvPr/>
          </p:nvSpPr>
          <p:spPr>
            <a:xfrm>
              <a:off x="1661633" y="2031668"/>
              <a:ext cx="206960" cy="15004"/>
            </a:xfrm>
            <a:custGeom>
              <a:avLst/>
              <a:gdLst/>
              <a:ahLst/>
              <a:cxnLst/>
              <a:rect l="l" t="t" r="r" b="b"/>
              <a:pathLst>
                <a:path w="4069" h="295" extrusionOk="0">
                  <a:moveTo>
                    <a:pt x="2048" y="1"/>
                  </a:moveTo>
                  <a:cubicBezTo>
                    <a:pt x="1037" y="1"/>
                    <a:pt x="122" y="43"/>
                    <a:pt x="106" y="43"/>
                  </a:cubicBezTo>
                  <a:cubicBezTo>
                    <a:pt x="40" y="57"/>
                    <a:pt x="1" y="96"/>
                    <a:pt x="1" y="162"/>
                  </a:cubicBezTo>
                  <a:cubicBezTo>
                    <a:pt x="14" y="215"/>
                    <a:pt x="54" y="268"/>
                    <a:pt x="120" y="268"/>
                  </a:cubicBezTo>
                  <a:cubicBezTo>
                    <a:pt x="136" y="268"/>
                    <a:pt x="1122" y="216"/>
                    <a:pt x="2173" y="216"/>
                  </a:cubicBezTo>
                  <a:cubicBezTo>
                    <a:pt x="2803" y="216"/>
                    <a:pt x="3456" y="235"/>
                    <a:pt x="3936" y="294"/>
                  </a:cubicBezTo>
                  <a:cubicBezTo>
                    <a:pt x="3976" y="294"/>
                    <a:pt x="4002" y="294"/>
                    <a:pt x="4029" y="268"/>
                  </a:cubicBezTo>
                  <a:cubicBezTo>
                    <a:pt x="4042" y="255"/>
                    <a:pt x="4055" y="228"/>
                    <a:pt x="4055" y="202"/>
                  </a:cubicBezTo>
                  <a:cubicBezTo>
                    <a:pt x="4068" y="149"/>
                    <a:pt x="4029" y="96"/>
                    <a:pt x="3963" y="83"/>
                  </a:cubicBezTo>
                  <a:cubicBezTo>
                    <a:pt x="3440" y="20"/>
                    <a:pt x="2722" y="1"/>
                    <a:pt x="20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8"/>
            <p:cNvSpPr/>
            <p:nvPr/>
          </p:nvSpPr>
          <p:spPr>
            <a:xfrm>
              <a:off x="979160" y="4242349"/>
              <a:ext cx="115610" cy="142408"/>
            </a:xfrm>
            <a:custGeom>
              <a:avLst/>
              <a:gdLst/>
              <a:ahLst/>
              <a:cxnLst/>
              <a:rect l="l" t="t" r="r" b="b"/>
              <a:pathLst>
                <a:path w="2273" h="2800" extrusionOk="0">
                  <a:moveTo>
                    <a:pt x="1057" y="0"/>
                  </a:moveTo>
                  <a:lnTo>
                    <a:pt x="1" y="885"/>
                  </a:lnTo>
                  <a:lnTo>
                    <a:pt x="1216" y="2800"/>
                  </a:lnTo>
                  <a:lnTo>
                    <a:pt x="2272" y="1915"/>
                  </a:lnTo>
                  <a:lnTo>
                    <a:pt x="1057"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8"/>
            <p:cNvSpPr/>
            <p:nvPr/>
          </p:nvSpPr>
          <p:spPr>
            <a:xfrm>
              <a:off x="809890" y="4270780"/>
              <a:ext cx="273437" cy="445788"/>
            </a:xfrm>
            <a:custGeom>
              <a:avLst/>
              <a:gdLst/>
              <a:ahLst/>
              <a:cxnLst/>
              <a:rect l="l" t="t" r="r" b="b"/>
              <a:pathLst>
                <a:path w="5376" h="8765" extrusionOk="0">
                  <a:moveTo>
                    <a:pt x="3381" y="0"/>
                  </a:moveTo>
                  <a:cubicBezTo>
                    <a:pt x="3297" y="0"/>
                    <a:pt x="3196" y="28"/>
                    <a:pt x="3078" y="102"/>
                  </a:cubicBezTo>
                  <a:cubicBezTo>
                    <a:pt x="2999" y="154"/>
                    <a:pt x="2906" y="194"/>
                    <a:pt x="2827" y="234"/>
                  </a:cubicBezTo>
                  <a:lnTo>
                    <a:pt x="2616" y="339"/>
                  </a:lnTo>
                  <a:cubicBezTo>
                    <a:pt x="1955" y="630"/>
                    <a:pt x="899" y="1026"/>
                    <a:pt x="331" y="1449"/>
                  </a:cubicBezTo>
                  <a:cubicBezTo>
                    <a:pt x="199" y="1541"/>
                    <a:pt x="93" y="1647"/>
                    <a:pt x="1" y="1792"/>
                  </a:cubicBezTo>
                  <a:lnTo>
                    <a:pt x="4438" y="8765"/>
                  </a:lnTo>
                  <a:cubicBezTo>
                    <a:pt x="4597" y="8752"/>
                    <a:pt x="4755" y="8686"/>
                    <a:pt x="4861" y="8567"/>
                  </a:cubicBezTo>
                  <a:cubicBezTo>
                    <a:pt x="5125" y="8316"/>
                    <a:pt x="5376" y="7748"/>
                    <a:pt x="5138" y="6441"/>
                  </a:cubicBezTo>
                  <a:cubicBezTo>
                    <a:pt x="4966" y="5424"/>
                    <a:pt x="4689" y="4262"/>
                    <a:pt x="4848" y="3403"/>
                  </a:cubicBezTo>
                  <a:cubicBezTo>
                    <a:pt x="4993" y="2545"/>
                    <a:pt x="5006" y="2254"/>
                    <a:pt x="5006" y="2254"/>
                  </a:cubicBezTo>
                  <a:cubicBezTo>
                    <a:pt x="5059" y="1567"/>
                    <a:pt x="3514" y="1422"/>
                    <a:pt x="3751" y="273"/>
                  </a:cubicBezTo>
                  <a:cubicBezTo>
                    <a:pt x="3751" y="273"/>
                    <a:pt x="3645" y="0"/>
                    <a:pt x="33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8"/>
            <p:cNvSpPr/>
            <p:nvPr/>
          </p:nvSpPr>
          <p:spPr>
            <a:xfrm>
              <a:off x="809890" y="4344425"/>
              <a:ext cx="247243" cy="372143"/>
            </a:xfrm>
            <a:custGeom>
              <a:avLst/>
              <a:gdLst/>
              <a:ahLst/>
              <a:cxnLst/>
              <a:rect l="l" t="t" r="r" b="b"/>
              <a:pathLst>
                <a:path w="4861" h="7317" extrusionOk="0">
                  <a:moveTo>
                    <a:pt x="331" y="1"/>
                  </a:moveTo>
                  <a:cubicBezTo>
                    <a:pt x="199" y="93"/>
                    <a:pt x="93" y="199"/>
                    <a:pt x="1" y="344"/>
                  </a:cubicBezTo>
                  <a:lnTo>
                    <a:pt x="4438" y="7317"/>
                  </a:lnTo>
                  <a:cubicBezTo>
                    <a:pt x="4597" y="7304"/>
                    <a:pt x="4755" y="7238"/>
                    <a:pt x="4861" y="7132"/>
                  </a:cubicBezTo>
                  <a:lnTo>
                    <a:pt x="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8"/>
            <p:cNvSpPr/>
            <p:nvPr/>
          </p:nvSpPr>
          <p:spPr>
            <a:xfrm>
              <a:off x="826725" y="4283291"/>
              <a:ext cx="127004" cy="115096"/>
            </a:xfrm>
            <a:custGeom>
              <a:avLst/>
              <a:gdLst/>
              <a:ahLst/>
              <a:cxnLst/>
              <a:rect l="l" t="t" r="r" b="b"/>
              <a:pathLst>
                <a:path w="2497" h="2263" extrusionOk="0">
                  <a:moveTo>
                    <a:pt x="2496" y="1"/>
                  </a:moveTo>
                  <a:lnTo>
                    <a:pt x="2285" y="93"/>
                  </a:lnTo>
                  <a:cubicBezTo>
                    <a:pt x="2219" y="740"/>
                    <a:pt x="1875" y="1321"/>
                    <a:pt x="1360" y="1718"/>
                  </a:cubicBezTo>
                  <a:cubicBezTo>
                    <a:pt x="1036" y="1945"/>
                    <a:pt x="649" y="2066"/>
                    <a:pt x="259" y="2066"/>
                  </a:cubicBezTo>
                  <a:cubicBezTo>
                    <a:pt x="172" y="2066"/>
                    <a:pt x="86" y="2060"/>
                    <a:pt x="0" y="2048"/>
                  </a:cubicBezTo>
                  <a:lnTo>
                    <a:pt x="0" y="2048"/>
                  </a:lnTo>
                  <a:lnTo>
                    <a:pt x="132" y="2259"/>
                  </a:lnTo>
                  <a:cubicBezTo>
                    <a:pt x="172" y="2261"/>
                    <a:pt x="212" y="2262"/>
                    <a:pt x="251" y="2262"/>
                  </a:cubicBezTo>
                  <a:cubicBezTo>
                    <a:pt x="686" y="2262"/>
                    <a:pt x="1115" y="2130"/>
                    <a:pt x="1466" y="1876"/>
                  </a:cubicBezTo>
                  <a:cubicBezTo>
                    <a:pt x="2073" y="1427"/>
                    <a:pt x="2443" y="740"/>
                    <a:pt x="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8"/>
            <p:cNvSpPr/>
            <p:nvPr/>
          </p:nvSpPr>
          <p:spPr>
            <a:xfrm>
              <a:off x="958358" y="2563816"/>
              <a:ext cx="681151" cy="402709"/>
            </a:xfrm>
            <a:custGeom>
              <a:avLst/>
              <a:gdLst/>
              <a:ahLst/>
              <a:cxnLst/>
              <a:rect l="l" t="t" r="r" b="b"/>
              <a:pathLst>
                <a:path w="13392" h="7918" extrusionOk="0">
                  <a:moveTo>
                    <a:pt x="11424" y="0"/>
                  </a:moveTo>
                  <a:lnTo>
                    <a:pt x="317" y="2325"/>
                  </a:lnTo>
                  <a:cubicBezTo>
                    <a:pt x="317" y="2325"/>
                    <a:pt x="0" y="5336"/>
                    <a:pt x="687" y="7000"/>
                  </a:cubicBezTo>
                  <a:cubicBezTo>
                    <a:pt x="953" y="7648"/>
                    <a:pt x="2436" y="7917"/>
                    <a:pt x="4286" y="7917"/>
                  </a:cubicBezTo>
                  <a:cubicBezTo>
                    <a:pt x="7225" y="7917"/>
                    <a:pt x="11090" y="7237"/>
                    <a:pt x="12467" y="6313"/>
                  </a:cubicBezTo>
                  <a:cubicBezTo>
                    <a:pt x="13392" y="5692"/>
                    <a:pt x="11424" y="0"/>
                    <a:pt x="1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8"/>
            <p:cNvSpPr/>
            <p:nvPr/>
          </p:nvSpPr>
          <p:spPr>
            <a:xfrm>
              <a:off x="979872" y="2708767"/>
              <a:ext cx="166320" cy="178824"/>
            </a:xfrm>
            <a:custGeom>
              <a:avLst/>
              <a:gdLst/>
              <a:ahLst/>
              <a:cxnLst/>
              <a:rect l="l" t="t" r="r" b="b"/>
              <a:pathLst>
                <a:path w="3270" h="3516" extrusionOk="0">
                  <a:moveTo>
                    <a:pt x="3146" y="1"/>
                  </a:moveTo>
                  <a:cubicBezTo>
                    <a:pt x="3100" y="1"/>
                    <a:pt x="3055" y="26"/>
                    <a:pt x="3038" y="82"/>
                  </a:cubicBezTo>
                  <a:cubicBezTo>
                    <a:pt x="2906" y="663"/>
                    <a:pt x="2694" y="1218"/>
                    <a:pt x="2404" y="1733"/>
                  </a:cubicBezTo>
                  <a:cubicBezTo>
                    <a:pt x="2153" y="2195"/>
                    <a:pt x="1783" y="2604"/>
                    <a:pt x="1347" y="2895"/>
                  </a:cubicBezTo>
                  <a:cubicBezTo>
                    <a:pt x="938" y="3159"/>
                    <a:pt x="476" y="3291"/>
                    <a:pt x="0" y="3291"/>
                  </a:cubicBezTo>
                  <a:cubicBezTo>
                    <a:pt x="0" y="3357"/>
                    <a:pt x="13" y="3437"/>
                    <a:pt x="13" y="3516"/>
                  </a:cubicBezTo>
                  <a:cubicBezTo>
                    <a:pt x="528" y="3516"/>
                    <a:pt x="1030" y="3370"/>
                    <a:pt x="1466" y="3093"/>
                  </a:cubicBezTo>
                  <a:cubicBezTo>
                    <a:pt x="1955" y="2763"/>
                    <a:pt x="2351" y="2314"/>
                    <a:pt x="2628" y="1799"/>
                  </a:cubicBezTo>
                  <a:cubicBezTo>
                    <a:pt x="2932" y="1271"/>
                    <a:pt x="3143" y="703"/>
                    <a:pt x="3262" y="122"/>
                  </a:cubicBezTo>
                  <a:cubicBezTo>
                    <a:pt x="3270" y="46"/>
                    <a:pt x="3208" y="1"/>
                    <a:pt x="3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8"/>
            <p:cNvSpPr/>
            <p:nvPr/>
          </p:nvSpPr>
          <p:spPr>
            <a:xfrm>
              <a:off x="894525" y="1620770"/>
              <a:ext cx="714109" cy="1177155"/>
            </a:xfrm>
            <a:custGeom>
              <a:avLst/>
              <a:gdLst/>
              <a:ahLst/>
              <a:cxnLst/>
              <a:rect l="l" t="t" r="r" b="b"/>
              <a:pathLst>
                <a:path w="14040" h="23145" extrusionOk="0">
                  <a:moveTo>
                    <a:pt x="5402" y="0"/>
                  </a:moveTo>
                  <a:cubicBezTo>
                    <a:pt x="5165" y="185"/>
                    <a:pt x="4914" y="330"/>
                    <a:pt x="4636" y="463"/>
                  </a:cubicBezTo>
                  <a:lnTo>
                    <a:pt x="4504" y="542"/>
                  </a:lnTo>
                  <a:cubicBezTo>
                    <a:pt x="3976" y="779"/>
                    <a:pt x="3421" y="951"/>
                    <a:pt x="2853" y="1030"/>
                  </a:cubicBezTo>
                  <a:cubicBezTo>
                    <a:pt x="1348" y="1268"/>
                    <a:pt x="490" y="2866"/>
                    <a:pt x="318" y="5455"/>
                  </a:cubicBezTo>
                  <a:cubicBezTo>
                    <a:pt x="239" y="6762"/>
                    <a:pt x="146" y="7990"/>
                    <a:pt x="93" y="9179"/>
                  </a:cubicBezTo>
                  <a:lnTo>
                    <a:pt x="80" y="9417"/>
                  </a:lnTo>
                  <a:cubicBezTo>
                    <a:pt x="1" y="10803"/>
                    <a:pt x="1" y="12203"/>
                    <a:pt x="80" y="13603"/>
                  </a:cubicBezTo>
                  <a:cubicBezTo>
                    <a:pt x="107" y="13894"/>
                    <a:pt x="120" y="14171"/>
                    <a:pt x="159" y="14461"/>
                  </a:cubicBezTo>
                  <a:cubicBezTo>
                    <a:pt x="305" y="15888"/>
                    <a:pt x="833" y="20655"/>
                    <a:pt x="1322" y="22002"/>
                  </a:cubicBezTo>
                  <a:cubicBezTo>
                    <a:pt x="2965" y="22802"/>
                    <a:pt x="4785" y="23145"/>
                    <a:pt x="6552" y="23145"/>
                  </a:cubicBezTo>
                  <a:cubicBezTo>
                    <a:pt x="9598" y="23145"/>
                    <a:pt x="12485" y="22127"/>
                    <a:pt x="14039" y="20682"/>
                  </a:cubicBezTo>
                  <a:cubicBezTo>
                    <a:pt x="13524" y="18674"/>
                    <a:pt x="12930" y="15042"/>
                    <a:pt x="12692" y="13484"/>
                  </a:cubicBezTo>
                  <a:cubicBezTo>
                    <a:pt x="12653" y="13194"/>
                    <a:pt x="12613" y="12903"/>
                    <a:pt x="12587" y="12626"/>
                  </a:cubicBezTo>
                  <a:cubicBezTo>
                    <a:pt x="12547" y="12362"/>
                    <a:pt x="12521" y="12097"/>
                    <a:pt x="12494" y="11847"/>
                  </a:cubicBezTo>
                  <a:cubicBezTo>
                    <a:pt x="12468" y="11556"/>
                    <a:pt x="12441" y="11292"/>
                    <a:pt x="12415" y="10988"/>
                  </a:cubicBezTo>
                  <a:cubicBezTo>
                    <a:pt x="12402" y="10698"/>
                    <a:pt x="12375" y="10420"/>
                    <a:pt x="12362" y="10130"/>
                  </a:cubicBezTo>
                  <a:cubicBezTo>
                    <a:pt x="12349" y="9839"/>
                    <a:pt x="12336" y="9549"/>
                    <a:pt x="12336" y="9271"/>
                  </a:cubicBezTo>
                  <a:cubicBezTo>
                    <a:pt x="12270" y="5521"/>
                    <a:pt x="12956" y="3672"/>
                    <a:pt x="12772" y="2774"/>
                  </a:cubicBezTo>
                  <a:cubicBezTo>
                    <a:pt x="12494" y="1334"/>
                    <a:pt x="11108" y="1440"/>
                    <a:pt x="9919" y="925"/>
                  </a:cubicBezTo>
                  <a:lnTo>
                    <a:pt x="9787" y="872"/>
                  </a:lnTo>
                  <a:cubicBezTo>
                    <a:pt x="9364" y="674"/>
                    <a:pt x="9008" y="383"/>
                    <a:pt x="8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8"/>
            <p:cNvSpPr/>
            <p:nvPr/>
          </p:nvSpPr>
          <p:spPr>
            <a:xfrm>
              <a:off x="637263" y="1686583"/>
              <a:ext cx="449421" cy="1165050"/>
            </a:xfrm>
            <a:custGeom>
              <a:avLst/>
              <a:gdLst/>
              <a:ahLst/>
              <a:cxnLst/>
              <a:rect l="l" t="t" r="r" b="b"/>
              <a:pathLst>
                <a:path w="8836" h="22907" extrusionOk="0">
                  <a:moveTo>
                    <a:pt x="7243" y="0"/>
                  </a:moveTo>
                  <a:cubicBezTo>
                    <a:pt x="6517" y="0"/>
                    <a:pt x="5846" y="407"/>
                    <a:pt x="5508" y="1044"/>
                  </a:cubicBezTo>
                  <a:lnTo>
                    <a:pt x="5191" y="1638"/>
                  </a:lnTo>
                  <a:lnTo>
                    <a:pt x="4887" y="2219"/>
                  </a:lnTo>
                  <a:cubicBezTo>
                    <a:pt x="4689" y="2615"/>
                    <a:pt x="4478" y="2998"/>
                    <a:pt x="4280" y="3395"/>
                  </a:cubicBezTo>
                  <a:lnTo>
                    <a:pt x="3685" y="4583"/>
                  </a:lnTo>
                  <a:lnTo>
                    <a:pt x="3117" y="5772"/>
                  </a:lnTo>
                  <a:cubicBezTo>
                    <a:pt x="2735" y="6564"/>
                    <a:pt x="2352" y="7370"/>
                    <a:pt x="1982" y="8175"/>
                  </a:cubicBezTo>
                  <a:cubicBezTo>
                    <a:pt x="1625" y="8981"/>
                    <a:pt x="1269" y="9800"/>
                    <a:pt x="925" y="10645"/>
                  </a:cubicBezTo>
                  <a:cubicBezTo>
                    <a:pt x="767" y="11068"/>
                    <a:pt x="595" y="11503"/>
                    <a:pt x="437" y="11952"/>
                  </a:cubicBezTo>
                  <a:cubicBezTo>
                    <a:pt x="357" y="12177"/>
                    <a:pt x="278" y="12415"/>
                    <a:pt x="199" y="12666"/>
                  </a:cubicBezTo>
                  <a:cubicBezTo>
                    <a:pt x="172" y="12784"/>
                    <a:pt x="133" y="12916"/>
                    <a:pt x="93" y="13049"/>
                  </a:cubicBezTo>
                  <a:cubicBezTo>
                    <a:pt x="80" y="13115"/>
                    <a:pt x="67" y="13194"/>
                    <a:pt x="40" y="13260"/>
                  </a:cubicBezTo>
                  <a:lnTo>
                    <a:pt x="27" y="13379"/>
                  </a:lnTo>
                  <a:lnTo>
                    <a:pt x="14" y="13432"/>
                  </a:lnTo>
                  <a:lnTo>
                    <a:pt x="14" y="13445"/>
                  </a:lnTo>
                  <a:lnTo>
                    <a:pt x="14" y="13484"/>
                  </a:lnTo>
                  <a:lnTo>
                    <a:pt x="1" y="13524"/>
                  </a:lnTo>
                  <a:lnTo>
                    <a:pt x="1" y="13577"/>
                  </a:lnTo>
                  <a:lnTo>
                    <a:pt x="1" y="13616"/>
                  </a:lnTo>
                  <a:lnTo>
                    <a:pt x="1" y="13682"/>
                  </a:lnTo>
                  <a:lnTo>
                    <a:pt x="1" y="13748"/>
                  </a:lnTo>
                  <a:lnTo>
                    <a:pt x="1" y="13788"/>
                  </a:lnTo>
                  <a:lnTo>
                    <a:pt x="1" y="13947"/>
                  </a:lnTo>
                  <a:lnTo>
                    <a:pt x="1" y="14013"/>
                  </a:lnTo>
                  <a:cubicBezTo>
                    <a:pt x="1" y="14092"/>
                    <a:pt x="14" y="14145"/>
                    <a:pt x="14" y="14198"/>
                  </a:cubicBezTo>
                  <a:cubicBezTo>
                    <a:pt x="27" y="14290"/>
                    <a:pt x="40" y="14382"/>
                    <a:pt x="54" y="14448"/>
                  </a:cubicBezTo>
                  <a:cubicBezTo>
                    <a:pt x="93" y="14607"/>
                    <a:pt x="120" y="14739"/>
                    <a:pt x="146" y="14858"/>
                  </a:cubicBezTo>
                  <a:cubicBezTo>
                    <a:pt x="199" y="15109"/>
                    <a:pt x="265" y="15333"/>
                    <a:pt x="318" y="15558"/>
                  </a:cubicBezTo>
                  <a:cubicBezTo>
                    <a:pt x="437" y="16007"/>
                    <a:pt x="569" y="16429"/>
                    <a:pt x="701" y="16852"/>
                  </a:cubicBezTo>
                  <a:cubicBezTo>
                    <a:pt x="965" y="17710"/>
                    <a:pt x="1242" y="18542"/>
                    <a:pt x="1520" y="19388"/>
                  </a:cubicBezTo>
                  <a:lnTo>
                    <a:pt x="1942" y="20629"/>
                  </a:lnTo>
                  <a:cubicBezTo>
                    <a:pt x="2087" y="21052"/>
                    <a:pt x="2233" y="21461"/>
                    <a:pt x="2378" y="21884"/>
                  </a:cubicBezTo>
                  <a:cubicBezTo>
                    <a:pt x="2612" y="22511"/>
                    <a:pt x="3213" y="22907"/>
                    <a:pt x="3859" y="22907"/>
                  </a:cubicBezTo>
                  <a:cubicBezTo>
                    <a:pt x="4016" y="22907"/>
                    <a:pt x="4175" y="22884"/>
                    <a:pt x="4333" y="22835"/>
                  </a:cubicBezTo>
                  <a:cubicBezTo>
                    <a:pt x="5125" y="22584"/>
                    <a:pt x="5587" y="21752"/>
                    <a:pt x="5376" y="20933"/>
                  </a:cubicBezTo>
                  <a:lnTo>
                    <a:pt x="5046" y="19678"/>
                  </a:lnTo>
                  <a:lnTo>
                    <a:pt x="4715" y="18424"/>
                  </a:lnTo>
                  <a:cubicBezTo>
                    <a:pt x="4491" y="17592"/>
                    <a:pt x="4266" y="16760"/>
                    <a:pt x="4055" y="15928"/>
                  </a:cubicBezTo>
                  <a:cubicBezTo>
                    <a:pt x="3963" y="15518"/>
                    <a:pt x="3857" y="15109"/>
                    <a:pt x="3778" y="14699"/>
                  </a:cubicBezTo>
                  <a:cubicBezTo>
                    <a:pt x="3725" y="14501"/>
                    <a:pt x="3685" y="14303"/>
                    <a:pt x="3659" y="14131"/>
                  </a:cubicBezTo>
                  <a:cubicBezTo>
                    <a:pt x="3659" y="14092"/>
                    <a:pt x="3646" y="14052"/>
                    <a:pt x="3633" y="14013"/>
                  </a:cubicBezTo>
                  <a:lnTo>
                    <a:pt x="3633" y="13999"/>
                  </a:lnTo>
                  <a:cubicBezTo>
                    <a:pt x="3659" y="13933"/>
                    <a:pt x="3685" y="13841"/>
                    <a:pt x="3725" y="13762"/>
                  </a:cubicBezTo>
                  <a:cubicBezTo>
                    <a:pt x="3778" y="13603"/>
                    <a:pt x="3844" y="13418"/>
                    <a:pt x="3910" y="13233"/>
                  </a:cubicBezTo>
                  <a:cubicBezTo>
                    <a:pt x="4055" y="12864"/>
                    <a:pt x="4227" y="12494"/>
                    <a:pt x="4399" y="12111"/>
                  </a:cubicBezTo>
                  <a:cubicBezTo>
                    <a:pt x="4729" y="11345"/>
                    <a:pt x="5098" y="10579"/>
                    <a:pt x="5481" y="9813"/>
                  </a:cubicBezTo>
                  <a:cubicBezTo>
                    <a:pt x="5864" y="9047"/>
                    <a:pt x="6247" y="8281"/>
                    <a:pt x="6630" y="7515"/>
                  </a:cubicBezTo>
                  <a:lnTo>
                    <a:pt x="7225" y="6353"/>
                  </a:lnTo>
                  <a:lnTo>
                    <a:pt x="7819" y="5204"/>
                  </a:lnTo>
                  <a:lnTo>
                    <a:pt x="8427" y="4042"/>
                  </a:lnTo>
                  <a:lnTo>
                    <a:pt x="8836" y="3263"/>
                  </a:lnTo>
                  <a:cubicBezTo>
                    <a:pt x="8519" y="2087"/>
                    <a:pt x="7991" y="978"/>
                    <a:pt x="7278" y="1"/>
                  </a:cubicBezTo>
                  <a:cubicBezTo>
                    <a:pt x="7266" y="0"/>
                    <a:pt x="7254" y="0"/>
                    <a:pt x="7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8"/>
            <p:cNvSpPr/>
            <p:nvPr/>
          </p:nvSpPr>
          <p:spPr>
            <a:xfrm>
              <a:off x="766911" y="2726060"/>
              <a:ext cx="31738" cy="26345"/>
            </a:xfrm>
            <a:custGeom>
              <a:avLst/>
              <a:gdLst/>
              <a:ahLst/>
              <a:cxnLst/>
              <a:rect l="l" t="t" r="r" b="b"/>
              <a:pathLst>
                <a:path w="624" h="518" extrusionOk="0">
                  <a:moveTo>
                    <a:pt x="324" y="1"/>
                  </a:moveTo>
                  <a:cubicBezTo>
                    <a:pt x="283" y="1"/>
                    <a:pt x="240" y="11"/>
                    <a:pt x="199" y="33"/>
                  </a:cubicBezTo>
                  <a:cubicBezTo>
                    <a:pt x="1" y="151"/>
                    <a:pt x="53" y="455"/>
                    <a:pt x="265" y="508"/>
                  </a:cubicBezTo>
                  <a:cubicBezTo>
                    <a:pt x="288" y="514"/>
                    <a:pt x="311" y="517"/>
                    <a:pt x="333" y="517"/>
                  </a:cubicBezTo>
                  <a:cubicBezTo>
                    <a:pt x="450" y="517"/>
                    <a:pt x="548" y="434"/>
                    <a:pt x="582" y="323"/>
                  </a:cubicBezTo>
                  <a:cubicBezTo>
                    <a:pt x="624" y="145"/>
                    <a:pt x="483" y="1"/>
                    <a:pt x="3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8"/>
            <p:cNvSpPr/>
            <p:nvPr/>
          </p:nvSpPr>
          <p:spPr>
            <a:xfrm>
              <a:off x="725967" y="2645904"/>
              <a:ext cx="158538" cy="72628"/>
            </a:xfrm>
            <a:custGeom>
              <a:avLst/>
              <a:gdLst/>
              <a:ahLst/>
              <a:cxnLst/>
              <a:rect l="l" t="t" r="r" b="b"/>
              <a:pathLst>
                <a:path w="3117" h="1428" extrusionOk="0">
                  <a:moveTo>
                    <a:pt x="3013" y="1"/>
                  </a:moveTo>
                  <a:cubicBezTo>
                    <a:pt x="3001" y="1"/>
                    <a:pt x="2991" y="4"/>
                    <a:pt x="2985" y="11"/>
                  </a:cubicBezTo>
                  <a:cubicBezTo>
                    <a:pt x="2034" y="552"/>
                    <a:pt x="92" y="1239"/>
                    <a:pt x="79" y="1252"/>
                  </a:cubicBezTo>
                  <a:cubicBezTo>
                    <a:pt x="26" y="1265"/>
                    <a:pt x="0" y="1318"/>
                    <a:pt x="13" y="1358"/>
                  </a:cubicBezTo>
                  <a:cubicBezTo>
                    <a:pt x="24" y="1401"/>
                    <a:pt x="62" y="1427"/>
                    <a:pt x="98" y="1427"/>
                  </a:cubicBezTo>
                  <a:cubicBezTo>
                    <a:pt x="105" y="1427"/>
                    <a:pt x="112" y="1426"/>
                    <a:pt x="119" y="1424"/>
                  </a:cubicBezTo>
                  <a:cubicBezTo>
                    <a:pt x="145" y="1424"/>
                    <a:pt x="2100" y="724"/>
                    <a:pt x="3051" y="169"/>
                  </a:cubicBezTo>
                  <a:cubicBezTo>
                    <a:pt x="3090" y="143"/>
                    <a:pt x="3117" y="90"/>
                    <a:pt x="3090" y="50"/>
                  </a:cubicBezTo>
                  <a:cubicBezTo>
                    <a:pt x="3090" y="24"/>
                    <a:pt x="3064" y="11"/>
                    <a:pt x="3051" y="11"/>
                  </a:cubicBezTo>
                  <a:cubicBezTo>
                    <a:pt x="3038" y="4"/>
                    <a:pt x="3024" y="1"/>
                    <a:pt x="30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8"/>
            <p:cNvSpPr/>
            <p:nvPr/>
          </p:nvSpPr>
          <p:spPr>
            <a:xfrm>
              <a:off x="832931" y="2666248"/>
              <a:ext cx="38350" cy="77765"/>
            </a:xfrm>
            <a:custGeom>
              <a:avLst/>
              <a:gdLst/>
              <a:ahLst/>
              <a:cxnLst/>
              <a:rect l="l" t="t" r="r" b="b"/>
              <a:pathLst>
                <a:path w="754" h="1529" extrusionOk="0">
                  <a:moveTo>
                    <a:pt x="107" y="1"/>
                  </a:moveTo>
                  <a:cubicBezTo>
                    <a:pt x="45" y="1"/>
                    <a:pt x="1" y="59"/>
                    <a:pt x="23" y="126"/>
                  </a:cubicBezTo>
                  <a:lnTo>
                    <a:pt x="538" y="1473"/>
                  </a:lnTo>
                  <a:cubicBezTo>
                    <a:pt x="543" y="1513"/>
                    <a:pt x="571" y="1529"/>
                    <a:pt x="605" y="1529"/>
                  </a:cubicBezTo>
                  <a:cubicBezTo>
                    <a:pt x="670" y="1529"/>
                    <a:pt x="754" y="1468"/>
                    <a:pt x="710" y="1407"/>
                  </a:cubicBezTo>
                  <a:lnTo>
                    <a:pt x="195" y="60"/>
                  </a:lnTo>
                  <a:cubicBezTo>
                    <a:pt x="182" y="33"/>
                    <a:pt x="169" y="20"/>
                    <a:pt x="142" y="7"/>
                  </a:cubicBezTo>
                  <a:cubicBezTo>
                    <a:pt x="130" y="3"/>
                    <a:pt x="1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8"/>
            <p:cNvSpPr/>
            <p:nvPr/>
          </p:nvSpPr>
          <p:spPr>
            <a:xfrm>
              <a:off x="908665" y="1954513"/>
              <a:ext cx="136668" cy="239500"/>
            </a:xfrm>
            <a:custGeom>
              <a:avLst/>
              <a:gdLst/>
              <a:ahLst/>
              <a:cxnLst/>
              <a:rect l="l" t="t" r="r" b="b"/>
              <a:pathLst>
                <a:path w="2687" h="4709" extrusionOk="0">
                  <a:moveTo>
                    <a:pt x="2570" y="1"/>
                  </a:moveTo>
                  <a:cubicBezTo>
                    <a:pt x="2543" y="1"/>
                    <a:pt x="2517" y="13"/>
                    <a:pt x="2496" y="42"/>
                  </a:cubicBezTo>
                  <a:lnTo>
                    <a:pt x="27" y="4571"/>
                  </a:lnTo>
                  <a:cubicBezTo>
                    <a:pt x="0" y="4611"/>
                    <a:pt x="13" y="4677"/>
                    <a:pt x="66" y="4703"/>
                  </a:cubicBezTo>
                  <a:lnTo>
                    <a:pt x="79" y="4703"/>
                  </a:lnTo>
                  <a:cubicBezTo>
                    <a:pt x="89" y="4707"/>
                    <a:pt x="99" y="4708"/>
                    <a:pt x="109" y="4708"/>
                  </a:cubicBezTo>
                  <a:cubicBezTo>
                    <a:pt x="138" y="4708"/>
                    <a:pt x="165" y="4694"/>
                    <a:pt x="185" y="4664"/>
                  </a:cubicBezTo>
                  <a:lnTo>
                    <a:pt x="2668" y="134"/>
                  </a:lnTo>
                  <a:cubicBezTo>
                    <a:pt x="2686" y="61"/>
                    <a:pt x="2629" y="1"/>
                    <a:pt x="2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8"/>
            <p:cNvSpPr/>
            <p:nvPr/>
          </p:nvSpPr>
          <p:spPr>
            <a:xfrm>
              <a:off x="736038" y="2375736"/>
              <a:ext cx="82652" cy="25837"/>
            </a:xfrm>
            <a:custGeom>
              <a:avLst/>
              <a:gdLst/>
              <a:ahLst/>
              <a:cxnLst/>
              <a:rect l="l" t="t" r="r" b="b"/>
              <a:pathLst>
                <a:path w="1625" h="508" extrusionOk="0">
                  <a:moveTo>
                    <a:pt x="106" y="0"/>
                  </a:moveTo>
                  <a:cubicBezTo>
                    <a:pt x="53" y="0"/>
                    <a:pt x="13" y="27"/>
                    <a:pt x="0" y="80"/>
                  </a:cubicBezTo>
                  <a:cubicBezTo>
                    <a:pt x="0" y="132"/>
                    <a:pt x="27" y="185"/>
                    <a:pt x="79" y="198"/>
                  </a:cubicBezTo>
                  <a:cubicBezTo>
                    <a:pt x="93" y="198"/>
                    <a:pt x="1175" y="370"/>
                    <a:pt x="1479" y="502"/>
                  </a:cubicBezTo>
                  <a:cubicBezTo>
                    <a:pt x="1492" y="505"/>
                    <a:pt x="1504" y="507"/>
                    <a:pt x="1516" y="507"/>
                  </a:cubicBezTo>
                  <a:cubicBezTo>
                    <a:pt x="1556" y="507"/>
                    <a:pt x="1591" y="490"/>
                    <a:pt x="1611" y="449"/>
                  </a:cubicBezTo>
                  <a:cubicBezTo>
                    <a:pt x="1625" y="397"/>
                    <a:pt x="1611" y="344"/>
                    <a:pt x="1558" y="317"/>
                  </a:cubicBezTo>
                  <a:cubicBezTo>
                    <a:pt x="1228" y="185"/>
                    <a:pt x="159" y="14"/>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8"/>
            <p:cNvSpPr/>
            <p:nvPr/>
          </p:nvSpPr>
          <p:spPr>
            <a:xfrm>
              <a:off x="772303" y="2358088"/>
              <a:ext cx="40181" cy="40586"/>
            </a:xfrm>
            <a:custGeom>
              <a:avLst/>
              <a:gdLst/>
              <a:ahLst/>
              <a:cxnLst/>
              <a:rect l="l" t="t" r="r" b="b"/>
              <a:pathLst>
                <a:path w="790" h="798" extrusionOk="0">
                  <a:moveTo>
                    <a:pt x="106" y="1"/>
                  </a:moveTo>
                  <a:cubicBezTo>
                    <a:pt x="83" y="1"/>
                    <a:pt x="60" y="11"/>
                    <a:pt x="40" y="30"/>
                  </a:cubicBezTo>
                  <a:cubicBezTo>
                    <a:pt x="0" y="57"/>
                    <a:pt x="0" y="123"/>
                    <a:pt x="40" y="163"/>
                  </a:cubicBezTo>
                  <a:cubicBezTo>
                    <a:pt x="40" y="163"/>
                    <a:pt x="436" y="572"/>
                    <a:pt x="595" y="757"/>
                  </a:cubicBezTo>
                  <a:cubicBezTo>
                    <a:pt x="608" y="770"/>
                    <a:pt x="621" y="783"/>
                    <a:pt x="647" y="796"/>
                  </a:cubicBezTo>
                  <a:cubicBezTo>
                    <a:pt x="653" y="797"/>
                    <a:pt x="658" y="798"/>
                    <a:pt x="663" y="798"/>
                  </a:cubicBezTo>
                  <a:cubicBezTo>
                    <a:pt x="746" y="798"/>
                    <a:pt x="790" y="700"/>
                    <a:pt x="740" y="638"/>
                  </a:cubicBezTo>
                  <a:cubicBezTo>
                    <a:pt x="581" y="440"/>
                    <a:pt x="185" y="44"/>
                    <a:pt x="172" y="30"/>
                  </a:cubicBezTo>
                  <a:cubicBezTo>
                    <a:pt x="152" y="11"/>
                    <a:pt x="129"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8"/>
            <p:cNvSpPr/>
            <p:nvPr/>
          </p:nvSpPr>
          <p:spPr>
            <a:xfrm>
              <a:off x="783696" y="2742487"/>
              <a:ext cx="312397" cy="220275"/>
            </a:xfrm>
            <a:custGeom>
              <a:avLst/>
              <a:gdLst/>
              <a:ahLst/>
              <a:cxnLst/>
              <a:rect l="l" t="t" r="r" b="b"/>
              <a:pathLst>
                <a:path w="6142" h="4331" extrusionOk="0">
                  <a:moveTo>
                    <a:pt x="3078" y="0"/>
                  </a:moveTo>
                  <a:cubicBezTo>
                    <a:pt x="2827" y="13"/>
                    <a:pt x="2602" y="53"/>
                    <a:pt x="2365" y="119"/>
                  </a:cubicBezTo>
                  <a:cubicBezTo>
                    <a:pt x="2127" y="185"/>
                    <a:pt x="1942" y="251"/>
                    <a:pt x="1942" y="251"/>
                  </a:cubicBezTo>
                  <a:lnTo>
                    <a:pt x="1" y="1902"/>
                  </a:lnTo>
                  <a:cubicBezTo>
                    <a:pt x="1" y="1902"/>
                    <a:pt x="40" y="1981"/>
                    <a:pt x="67" y="2060"/>
                  </a:cubicBezTo>
                  <a:cubicBezTo>
                    <a:pt x="172" y="2404"/>
                    <a:pt x="701" y="3156"/>
                    <a:pt x="1427" y="3355"/>
                  </a:cubicBezTo>
                  <a:cubicBezTo>
                    <a:pt x="2061" y="3526"/>
                    <a:pt x="2708" y="3658"/>
                    <a:pt x="3342" y="3764"/>
                  </a:cubicBezTo>
                  <a:cubicBezTo>
                    <a:pt x="3567" y="3790"/>
                    <a:pt x="3870" y="4015"/>
                    <a:pt x="4121" y="4187"/>
                  </a:cubicBezTo>
                  <a:cubicBezTo>
                    <a:pt x="4259" y="4271"/>
                    <a:pt x="4379" y="4330"/>
                    <a:pt x="4462" y="4330"/>
                  </a:cubicBezTo>
                  <a:cubicBezTo>
                    <a:pt x="4483" y="4330"/>
                    <a:pt x="4502" y="4327"/>
                    <a:pt x="4517" y="4319"/>
                  </a:cubicBezTo>
                  <a:cubicBezTo>
                    <a:pt x="4583" y="4279"/>
                    <a:pt x="4597" y="4187"/>
                    <a:pt x="4570" y="4068"/>
                  </a:cubicBezTo>
                  <a:cubicBezTo>
                    <a:pt x="4531" y="3856"/>
                    <a:pt x="4425" y="3658"/>
                    <a:pt x="4280" y="3500"/>
                  </a:cubicBezTo>
                  <a:cubicBezTo>
                    <a:pt x="4214" y="3434"/>
                    <a:pt x="4134" y="3368"/>
                    <a:pt x="4068" y="3302"/>
                  </a:cubicBezTo>
                  <a:lnTo>
                    <a:pt x="4042" y="3289"/>
                  </a:lnTo>
                  <a:cubicBezTo>
                    <a:pt x="3923" y="3196"/>
                    <a:pt x="3831" y="3130"/>
                    <a:pt x="3831" y="3130"/>
                  </a:cubicBezTo>
                  <a:cubicBezTo>
                    <a:pt x="3857" y="3123"/>
                    <a:pt x="3884" y="3120"/>
                    <a:pt x="3910" y="3120"/>
                  </a:cubicBezTo>
                  <a:cubicBezTo>
                    <a:pt x="3936" y="3120"/>
                    <a:pt x="3963" y="3123"/>
                    <a:pt x="3989" y="3130"/>
                  </a:cubicBezTo>
                  <a:lnTo>
                    <a:pt x="4029" y="3130"/>
                  </a:lnTo>
                  <a:cubicBezTo>
                    <a:pt x="4134" y="3183"/>
                    <a:pt x="4240" y="3236"/>
                    <a:pt x="4333" y="3302"/>
                  </a:cubicBezTo>
                  <a:cubicBezTo>
                    <a:pt x="4451" y="3381"/>
                    <a:pt x="4570" y="3447"/>
                    <a:pt x="4702" y="3500"/>
                  </a:cubicBezTo>
                  <a:cubicBezTo>
                    <a:pt x="4837" y="3557"/>
                    <a:pt x="4978" y="3580"/>
                    <a:pt x="5102" y="3580"/>
                  </a:cubicBezTo>
                  <a:cubicBezTo>
                    <a:pt x="5353" y="3580"/>
                    <a:pt x="5535" y="3483"/>
                    <a:pt x="5455" y="3368"/>
                  </a:cubicBezTo>
                  <a:cubicBezTo>
                    <a:pt x="5363" y="3249"/>
                    <a:pt x="5244" y="3143"/>
                    <a:pt x="5099" y="3064"/>
                  </a:cubicBezTo>
                  <a:cubicBezTo>
                    <a:pt x="5006" y="2998"/>
                    <a:pt x="4927" y="2932"/>
                    <a:pt x="4848" y="2879"/>
                  </a:cubicBezTo>
                  <a:lnTo>
                    <a:pt x="4729" y="2787"/>
                  </a:lnTo>
                  <a:cubicBezTo>
                    <a:pt x="4531" y="2668"/>
                    <a:pt x="4319" y="2575"/>
                    <a:pt x="4095" y="2523"/>
                  </a:cubicBezTo>
                  <a:cubicBezTo>
                    <a:pt x="4143" y="2519"/>
                    <a:pt x="4188" y="2517"/>
                    <a:pt x="4232" y="2517"/>
                  </a:cubicBezTo>
                  <a:cubicBezTo>
                    <a:pt x="4509" y="2517"/>
                    <a:pt x="4707" y="2584"/>
                    <a:pt x="5072" y="2641"/>
                  </a:cubicBezTo>
                  <a:cubicBezTo>
                    <a:pt x="5125" y="2641"/>
                    <a:pt x="5165" y="2655"/>
                    <a:pt x="5217" y="2655"/>
                  </a:cubicBezTo>
                  <a:lnTo>
                    <a:pt x="5574" y="2721"/>
                  </a:lnTo>
                  <a:cubicBezTo>
                    <a:pt x="5702" y="2743"/>
                    <a:pt x="5821" y="2761"/>
                    <a:pt x="5916" y="2761"/>
                  </a:cubicBezTo>
                  <a:cubicBezTo>
                    <a:pt x="6047" y="2761"/>
                    <a:pt x="6134" y="2728"/>
                    <a:pt x="6142" y="2628"/>
                  </a:cubicBezTo>
                  <a:cubicBezTo>
                    <a:pt x="6142" y="2536"/>
                    <a:pt x="6049" y="2443"/>
                    <a:pt x="5917" y="2351"/>
                  </a:cubicBezTo>
                  <a:cubicBezTo>
                    <a:pt x="5851" y="2298"/>
                    <a:pt x="5759" y="2258"/>
                    <a:pt x="5680" y="2219"/>
                  </a:cubicBezTo>
                  <a:cubicBezTo>
                    <a:pt x="5508" y="2126"/>
                    <a:pt x="5310" y="2034"/>
                    <a:pt x="5178" y="1968"/>
                  </a:cubicBezTo>
                  <a:cubicBezTo>
                    <a:pt x="4914" y="1862"/>
                    <a:pt x="4636" y="1783"/>
                    <a:pt x="4346" y="1743"/>
                  </a:cubicBezTo>
                  <a:cubicBezTo>
                    <a:pt x="4431" y="1736"/>
                    <a:pt x="4516" y="1733"/>
                    <a:pt x="4600" y="1733"/>
                  </a:cubicBezTo>
                  <a:cubicBezTo>
                    <a:pt x="4832" y="1733"/>
                    <a:pt x="5061" y="1758"/>
                    <a:pt x="5283" y="1796"/>
                  </a:cubicBezTo>
                  <a:cubicBezTo>
                    <a:pt x="5338" y="1808"/>
                    <a:pt x="5391" y="1813"/>
                    <a:pt x="5441" y="1813"/>
                  </a:cubicBezTo>
                  <a:cubicBezTo>
                    <a:pt x="5782" y="1813"/>
                    <a:pt x="6006" y="1570"/>
                    <a:pt x="5798" y="1466"/>
                  </a:cubicBezTo>
                  <a:cubicBezTo>
                    <a:pt x="5548" y="1347"/>
                    <a:pt x="5138" y="1017"/>
                    <a:pt x="4636" y="964"/>
                  </a:cubicBezTo>
                  <a:cubicBezTo>
                    <a:pt x="4526" y="948"/>
                    <a:pt x="4415" y="940"/>
                    <a:pt x="4304" y="940"/>
                  </a:cubicBezTo>
                  <a:cubicBezTo>
                    <a:pt x="4151" y="940"/>
                    <a:pt x="3997" y="954"/>
                    <a:pt x="3844" y="977"/>
                  </a:cubicBezTo>
                  <a:lnTo>
                    <a:pt x="3699" y="211"/>
                  </a:lnTo>
                  <a:lnTo>
                    <a:pt x="3553" y="145"/>
                  </a:lnTo>
                  <a:cubicBezTo>
                    <a:pt x="3474" y="132"/>
                    <a:pt x="3395" y="66"/>
                    <a:pt x="3302" y="27"/>
                  </a:cubicBezTo>
                  <a:cubicBezTo>
                    <a:pt x="3236" y="13"/>
                    <a:pt x="3157" y="0"/>
                    <a:pt x="3078"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8"/>
            <p:cNvSpPr/>
            <p:nvPr/>
          </p:nvSpPr>
          <p:spPr>
            <a:xfrm>
              <a:off x="756840" y="2708208"/>
              <a:ext cx="155894" cy="131015"/>
            </a:xfrm>
            <a:custGeom>
              <a:avLst/>
              <a:gdLst/>
              <a:ahLst/>
              <a:cxnLst/>
              <a:rect l="l" t="t" r="r" b="b"/>
              <a:pathLst>
                <a:path w="3065" h="2576" extrusionOk="0">
                  <a:moveTo>
                    <a:pt x="2734" y="1"/>
                  </a:moveTo>
                  <a:cubicBezTo>
                    <a:pt x="1665" y="1123"/>
                    <a:pt x="1" y="1916"/>
                    <a:pt x="1" y="1916"/>
                  </a:cubicBezTo>
                  <a:cubicBezTo>
                    <a:pt x="93" y="2180"/>
                    <a:pt x="278" y="2404"/>
                    <a:pt x="516" y="2576"/>
                  </a:cubicBezTo>
                  <a:cubicBezTo>
                    <a:pt x="1691" y="2246"/>
                    <a:pt x="3064" y="753"/>
                    <a:pt x="3064" y="753"/>
                  </a:cubicBezTo>
                  <a:cubicBezTo>
                    <a:pt x="3038" y="529"/>
                    <a:pt x="2919" y="172"/>
                    <a:pt x="2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8"/>
            <p:cNvSpPr/>
            <p:nvPr/>
          </p:nvSpPr>
          <p:spPr>
            <a:xfrm>
              <a:off x="786391" y="2732366"/>
              <a:ext cx="109914" cy="85597"/>
            </a:xfrm>
            <a:custGeom>
              <a:avLst/>
              <a:gdLst/>
              <a:ahLst/>
              <a:cxnLst/>
              <a:rect l="l" t="t" r="r" b="b"/>
              <a:pathLst>
                <a:path w="2161" h="1683" extrusionOk="0">
                  <a:moveTo>
                    <a:pt x="1082" y="1"/>
                  </a:moveTo>
                  <a:cubicBezTo>
                    <a:pt x="927" y="1"/>
                    <a:pt x="771" y="43"/>
                    <a:pt x="635" y="133"/>
                  </a:cubicBezTo>
                  <a:cubicBezTo>
                    <a:pt x="1" y="543"/>
                    <a:pt x="185" y="1507"/>
                    <a:pt x="912" y="1665"/>
                  </a:cubicBezTo>
                  <a:cubicBezTo>
                    <a:pt x="971" y="1677"/>
                    <a:pt x="1029" y="1682"/>
                    <a:pt x="1085" y="1682"/>
                  </a:cubicBezTo>
                  <a:cubicBezTo>
                    <a:pt x="1722" y="1682"/>
                    <a:pt x="2161" y="966"/>
                    <a:pt x="1797" y="384"/>
                  </a:cubicBezTo>
                  <a:cubicBezTo>
                    <a:pt x="1635" y="138"/>
                    <a:pt x="1360"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8"/>
            <p:cNvSpPr/>
            <p:nvPr/>
          </p:nvSpPr>
          <p:spPr>
            <a:xfrm>
              <a:off x="807245" y="2744573"/>
              <a:ext cx="68614" cy="61083"/>
            </a:xfrm>
            <a:custGeom>
              <a:avLst/>
              <a:gdLst/>
              <a:ahLst/>
              <a:cxnLst/>
              <a:rect l="l" t="t" r="r" b="b"/>
              <a:pathLst>
                <a:path w="1349" h="1201" extrusionOk="0">
                  <a:moveTo>
                    <a:pt x="685" y="1"/>
                  </a:moveTo>
                  <a:cubicBezTo>
                    <a:pt x="576" y="1"/>
                    <a:pt x="463" y="32"/>
                    <a:pt x="357" y="104"/>
                  </a:cubicBezTo>
                  <a:cubicBezTo>
                    <a:pt x="79" y="276"/>
                    <a:pt x="0" y="646"/>
                    <a:pt x="172" y="923"/>
                  </a:cubicBezTo>
                  <a:cubicBezTo>
                    <a:pt x="294" y="1112"/>
                    <a:pt x="486" y="1200"/>
                    <a:pt x="676" y="1200"/>
                  </a:cubicBezTo>
                  <a:cubicBezTo>
                    <a:pt x="939" y="1200"/>
                    <a:pt x="1199" y="1032"/>
                    <a:pt x="1268" y="725"/>
                  </a:cubicBezTo>
                  <a:cubicBezTo>
                    <a:pt x="1348" y="332"/>
                    <a:pt x="1037" y="1"/>
                    <a:pt x="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8"/>
            <p:cNvSpPr/>
            <p:nvPr/>
          </p:nvSpPr>
          <p:spPr>
            <a:xfrm>
              <a:off x="1727449" y="1830669"/>
              <a:ext cx="54474" cy="107671"/>
            </a:xfrm>
            <a:custGeom>
              <a:avLst/>
              <a:gdLst/>
              <a:ahLst/>
              <a:cxnLst/>
              <a:rect l="l" t="t" r="r" b="b"/>
              <a:pathLst>
                <a:path w="1071" h="2117" extrusionOk="0">
                  <a:moveTo>
                    <a:pt x="475" y="1"/>
                  </a:moveTo>
                  <a:cubicBezTo>
                    <a:pt x="442" y="1"/>
                    <a:pt x="411" y="18"/>
                    <a:pt x="397" y="60"/>
                  </a:cubicBezTo>
                  <a:cubicBezTo>
                    <a:pt x="371" y="99"/>
                    <a:pt x="1" y="945"/>
                    <a:pt x="278" y="1565"/>
                  </a:cubicBezTo>
                  <a:cubicBezTo>
                    <a:pt x="397" y="1829"/>
                    <a:pt x="635" y="2041"/>
                    <a:pt x="925" y="2107"/>
                  </a:cubicBezTo>
                  <a:cubicBezTo>
                    <a:pt x="932" y="2113"/>
                    <a:pt x="939" y="2117"/>
                    <a:pt x="945" y="2117"/>
                  </a:cubicBezTo>
                  <a:cubicBezTo>
                    <a:pt x="952" y="2117"/>
                    <a:pt x="958" y="2113"/>
                    <a:pt x="965" y="2107"/>
                  </a:cubicBezTo>
                  <a:cubicBezTo>
                    <a:pt x="1058" y="2094"/>
                    <a:pt x="1071" y="1962"/>
                    <a:pt x="978" y="1935"/>
                  </a:cubicBezTo>
                  <a:cubicBezTo>
                    <a:pt x="741" y="1882"/>
                    <a:pt x="542" y="1711"/>
                    <a:pt x="450" y="1499"/>
                  </a:cubicBezTo>
                  <a:cubicBezTo>
                    <a:pt x="199" y="945"/>
                    <a:pt x="556" y="152"/>
                    <a:pt x="556" y="139"/>
                  </a:cubicBezTo>
                  <a:cubicBezTo>
                    <a:pt x="599" y="62"/>
                    <a:pt x="535" y="1"/>
                    <a:pt x="47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8"/>
            <p:cNvSpPr/>
            <p:nvPr/>
          </p:nvSpPr>
          <p:spPr>
            <a:xfrm>
              <a:off x="1575218" y="1502063"/>
              <a:ext cx="134836" cy="279272"/>
            </a:xfrm>
            <a:custGeom>
              <a:avLst/>
              <a:gdLst/>
              <a:ahLst/>
              <a:cxnLst/>
              <a:rect l="l" t="t" r="r" b="b"/>
              <a:pathLst>
                <a:path w="2651" h="5491" extrusionOk="0">
                  <a:moveTo>
                    <a:pt x="119" y="0"/>
                  </a:moveTo>
                  <a:cubicBezTo>
                    <a:pt x="60" y="0"/>
                    <a:pt x="0" y="62"/>
                    <a:pt x="36" y="142"/>
                  </a:cubicBezTo>
                  <a:lnTo>
                    <a:pt x="2439" y="5491"/>
                  </a:lnTo>
                  <a:cubicBezTo>
                    <a:pt x="2453" y="5372"/>
                    <a:pt x="2479" y="5279"/>
                    <a:pt x="2505" y="5094"/>
                  </a:cubicBezTo>
                  <a:cubicBezTo>
                    <a:pt x="2532" y="4923"/>
                    <a:pt x="2571" y="4751"/>
                    <a:pt x="2637" y="4593"/>
                  </a:cubicBezTo>
                  <a:lnTo>
                    <a:pt x="2651" y="4593"/>
                  </a:lnTo>
                  <a:lnTo>
                    <a:pt x="194" y="50"/>
                  </a:lnTo>
                  <a:cubicBezTo>
                    <a:pt x="177" y="15"/>
                    <a:pt x="148" y="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8"/>
            <p:cNvSpPr/>
            <p:nvPr/>
          </p:nvSpPr>
          <p:spPr>
            <a:xfrm>
              <a:off x="1730145" y="1826957"/>
              <a:ext cx="86059" cy="119623"/>
            </a:xfrm>
            <a:custGeom>
              <a:avLst/>
              <a:gdLst/>
              <a:ahLst/>
              <a:cxnLst/>
              <a:rect l="l" t="t" r="r" b="b"/>
              <a:pathLst>
                <a:path w="1692" h="2352" extrusionOk="0">
                  <a:moveTo>
                    <a:pt x="569" y="1"/>
                  </a:moveTo>
                  <a:cubicBezTo>
                    <a:pt x="529" y="14"/>
                    <a:pt x="489" y="40"/>
                    <a:pt x="450" y="54"/>
                  </a:cubicBezTo>
                  <a:cubicBezTo>
                    <a:pt x="423" y="54"/>
                    <a:pt x="410" y="67"/>
                    <a:pt x="384" y="67"/>
                  </a:cubicBezTo>
                  <a:cubicBezTo>
                    <a:pt x="318" y="67"/>
                    <a:pt x="252" y="54"/>
                    <a:pt x="212" y="14"/>
                  </a:cubicBezTo>
                  <a:cubicBezTo>
                    <a:pt x="186" y="120"/>
                    <a:pt x="146" y="212"/>
                    <a:pt x="67" y="278"/>
                  </a:cubicBezTo>
                  <a:cubicBezTo>
                    <a:pt x="54" y="304"/>
                    <a:pt x="27" y="331"/>
                    <a:pt x="1" y="344"/>
                  </a:cubicBezTo>
                  <a:lnTo>
                    <a:pt x="978" y="2351"/>
                  </a:lnTo>
                  <a:cubicBezTo>
                    <a:pt x="1691" y="2285"/>
                    <a:pt x="1638" y="1955"/>
                    <a:pt x="1638" y="1955"/>
                  </a:cubicBezTo>
                  <a:lnTo>
                    <a:pt x="793" y="410"/>
                  </a:lnTo>
                  <a:lnTo>
                    <a:pt x="754" y="410"/>
                  </a:lnTo>
                  <a:cubicBezTo>
                    <a:pt x="674" y="384"/>
                    <a:pt x="608" y="331"/>
                    <a:pt x="582" y="252"/>
                  </a:cubicBezTo>
                  <a:cubicBezTo>
                    <a:pt x="569" y="212"/>
                    <a:pt x="569" y="172"/>
                    <a:pt x="569" y="120"/>
                  </a:cubicBezTo>
                  <a:cubicBezTo>
                    <a:pt x="569" y="93"/>
                    <a:pt x="582" y="67"/>
                    <a:pt x="582" y="27"/>
                  </a:cubicBezTo>
                  <a:lnTo>
                    <a:pt x="5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8"/>
            <p:cNvSpPr/>
            <p:nvPr/>
          </p:nvSpPr>
          <p:spPr>
            <a:xfrm>
              <a:off x="1667839" y="1781284"/>
              <a:ext cx="74463" cy="74764"/>
            </a:xfrm>
            <a:custGeom>
              <a:avLst/>
              <a:gdLst/>
              <a:ahLst/>
              <a:cxnLst/>
              <a:rect l="l" t="t" r="r" b="b"/>
              <a:pathLst>
                <a:path w="1464" h="1470" extrusionOk="0">
                  <a:moveTo>
                    <a:pt x="632" y="1"/>
                  </a:moveTo>
                  <a:lnTo>
                    <a:pt x="605" y="159"/>
                  </a:lnTo>
                  <a:lnTo>
                    <a:pt x="513" y="159"/>
                  </a:lnTo>
                  <a:cubicBezTo>
                    <a:pt x="764" y="238"/>
                    <a:pt x="1239" y="436"/>
                    <a:pt x="1252" y="819"/>
                  </a:cubicBezTo>
                  <a:cubicBezTo>
                    <a:pt x="1265" y="899"/>
                    <a:pt x="1226" y="978"/>
                    <a:pt x="1173" y="1031"/>
                  </a:cubicBezTo>
                  <a:cubicBezTo>
                    <a:pt x="978" y="1226"/>
                    <a:pt x="485" y="1271"/>
                    <a:pt x="211" y="1271"/>
                  </a:cubicBezTo>
                  <a:cubicBezTo>
                    <a:pt x="169" y="1271"/>
                    <a:pt x="133" y="1270"/>
                    <a:pt x="103" y="1268"/>
                  </a:cubicBezTo>
                  <a:cubicBezTo>
                    <a:pt x="100" y="1268"/>
                    <a:pt x="97" y="1268"/>
                    <a:pt x="94" y="1268"/>
                  </a:cubicBezTo>
                  <a:cubicBezTo>
                    <a:pt x="1" y="1268"/>
                    <a:pt x="0" y="1454"/>
                    <a:pt x="82" y="1454"/>
                  </a:cubicBezTo>
                  <a:cubicBezTo>
                    <a:pt x="85" y="1454"/>
                    <a:pt x="87" y="1454"/>
                    <a:pt x="90" y="1453"/>
                  </a:cubicBezTo>
                  <a:lnTo>
                    <a:pt x="103" y="1467"/>
                  </a:lnTo>
                  <a:cubicBezTo>
                    <a:pt x="144" y="1469"/>
                    <a:pt x="185" y="1470"/>
                    <a:pt x="226" y="1470"/>
                  </a:cubicBezTo>
                  <a:cubicBezTo>
                    <a:pt x="423" y="1470"/>
                    <a:pt x="619" y="1444"/>
                    <a:pt x="816" y="1401"/>
                  </a:cubicBezTo>
                  <a:cubicBezTo>
                    <a:pt x="1001" y="1374"/>
                    <a:pt x="1173" y="1295"/>
                    <a:pt x="1318" y="1176"/>
                  </a:cubicBezTo>
                  <a:cubicBezTo>
                    <a:pt x="1411" y="1084"/>
                    <a:pt x="1464" y="952"/>
                    <a:pt x="1450" y="819"/>
                  </a:cubicBezTo>
                  <a:cubicBezTo>
                    <a:pt x="1437" y="344"/>
                    <a:pt x="922" y="106"/>
                    <a:pt x="632"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8"/>
            <p:cNvSpPr/>
            <p:nvPr/>
          </p:nvSpPr>
          <p:spPr>
            <a:xfrm>
              <a:off x="1741589" y="1981317"/>
              <a:ext cx="33111" cy="25939"/>
            </a:xfrm>
            <a:custGeom>
              <a:avLst/>
              <a:gdLst/>
              <a:ahLst/>
              <a:cxnLst/>
              <a:rect l="l" t="t" r="r" b="b"/>
              <a:pathLst>
                <a:path w="651" h="510" extrusionOk="0">
                  <a:moveTo>
                    <a:pt x="320" y="1"/>
                  </a:moveTo>
                  <a:cubicBezTo>
                    <a:pt x="275" y="1"/>
                    <a:pt x="228" y="14"/>
                    <a:pt x="185" y="43"/>
                  </a:cubicBezTo>
                  <a:cubicBezTo>
                    <a:pt x="0" y="175"/>
                    <a:pt x="53" y="452"/>
                    <a:pt x="278" y="505"/>
                  </a:cubicBezTo>
                  <a:cubicBezTo>
                    <a:pt x="293" y="508"/>
                    <a:pt x="309" y="509"/>
                    <a:pt x="324" y="509"/>
                  </a:cubicBezTo>
                  <a:cubicBezTo>
                    <a:pt x="513" y="509"/>
                    <a:pt x="651" y="292"/>
                    <a:pt x="529" y="109"/>
                  </a:cubicBezTo>
                  <a:cubicBezTo>
                    <a:pt x="478" y="41"/>
                    <a:pt x="401"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8"/>
            <p:cNvSpPr/>
            <p:nvPr/>
          </p:nvSpPr>
          <p:spPr>
            <a:xfrm>
              <a:off x="1796826" y="1946020"/>
              <a:ext cx="13631" cy="96990"/>
            </a:xfrm>
            <a:custGeom>
              <a:avLst/>
              <a:gdLst/>
              <a:ahLst/>
              <a:cxnLst/>
              <a:rect l="l" t="t" r="r" b="b"/>
              <a:pathLst>
                <a:path w="268" h="1907" extrusionOk="0">
                  <a:moveTo>
                    <a:pt x="149" y="1"/>
                  </a:moveTo>
                  <a:cubicBezTo>
                    <a:pt x="90" y="1"/>
                    <a:pt x="30" y="30"/>
                    <a:pt x="37" y="90"/>
                  </a:cubicBezTo>
                  <a:lnTo>
                    <a:pt x="10" y="1793"/>
                  </a:lnTo>
                  <a:cubicBezTo>
                    <a:pt x="1" y="1861"/>
                    <a:pt x="61" y="1907"/>
                    <a:pt x="120" y="1907"/>
                  </a:cubicBezTo>
                  <a:cubicBezTo>
                    <a:pt x="142" y="1907"/>
                    <a:pt x="164" y="1900"/>
                    <a:pt x="182" y="1886"/>
                  </a:cubicBezTo>
                  <a:cubicBezTo>
                    <a:pt x="209" y="1859"/>
                    <a:pt x="222" y="1833"/>
                    <a:pt x="222" y="1793"/>
                  </a:cubicBezTo>
                  <a:lnTo>
                    <a:pt x="261" y="90"/>
                  </a:lnTo>
                  <a:cubicBezTo>
                    <a:pt x="268" y="30"/>
                    <a:pt x="209" y="1"/>
                    <a:pt x="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8"/>
            <p:cNvSpPr/>
            <p:nvPr/>
          </p:nvSpPr>
          <p:spPr>
            <a:xfrm>
              <a:off x="1345930" y="1779962"/>
              <a:ext cx="443928" cy="598927"/>
            </a:xfrm>
            <a:custGeom>
              <a:avLst/>
              <a:gdLst/>
              <a:ahLst/>
              <a:cxnLst/>
              <a:rect l="l" t="t" r="r" b="b"/>
              <a:pathLst>
                <a:path w="8728" h="11776" extrusionOk="0">
                  <a:moveTo>
                    <a:pt x="8070" y="7779"/>
                  </a:moveTo>
                  <a:lnTo>
                    <a:pt x="8083" y="7792"/>
                  </a:lnTo>
                  <a:lnTo>
                    <a:pt x="8096" y="7805"/>
                  </a:lnTo>
                  <a:lnTo>
                    <a:pt x="8070" y="7779"/>
                  </a:lnTo>
                  <a:close/>
                  <a:moveTo>
                    <a:pt x="3883" y="0"/>
                  </a:moveTo>
                  <a:cubicBezTo>
                    <a:pt x="3883" y="13"/>
                    <a:pt x="1" y="370"/>
                    <a:pt x="1" y="370"/>
                  </a:cubicBezTo>
                  <a:lnTo>
                    <a:pt x="27" y="595"/>
                  </a:lnTo>
                  <a:cubicBezTo>
                    <a:pt x="27" y="647"/>
                    <a:pt x="40" y="713"/>
                    <a:pt x="40" y="779"/>
                  </a:cubicBezTo>
                  <a:lnTo>
                    <a:pt x="53" y="951"/>
                  </a:lnTo>
                  <a:cubicBezTo>
                    <a:pt x="67" y="1017"/>
                    <a:pt x="80" y="1070"/>
                    <a:pt x="80" y="1136"/>
                  </a:cubicBezTo>
                  <a:cubicBezTo>
                    <a:pt x="106" y="1361"/>
                    <a:pt x="146" y="1598"/>
                    <a:pt x="186" y="1823"/>
                  </a:cubicBezTo>
                  <a:cubicBezTo>
                    <a:pt x="278" y="2272"/>
                    <a:pt x="384" y="2721"/>
                    <a:pt x="489" y="3170"/>
                  </a:cubicBezTo>
                  <a:cubicBezTo>
                    <a:pt x="740" y="4055"/>
                    <a:pt x="1044" y="4926"/>
                    <a:pt x="1427" y="5771"/>
                  </a:cubicBezTo>
                  <a:lnTo>
                    <a:pt x="1572" y="6075"/>
                  </a:lnTo>
                  <a:cubicBezTo>
                    <a:pt x="1625" y="6181"/>
                    <a:pt x="1665" y="6287"/>
                    <a:pt x="1731" y="6392"/>
                  </a:cubicBezTo>
                  <a:cubicBezTo>
                    <a:pt x="1784" y="6498"/>
                    <a:pt x="1836" y="6603"/>
                    <a:pt x="1889" y="6709"/>
                  </a:cubicBezTo>
                  <a:lnTo>
                    <a:pt x="2061" y="7013"/>
                  </a:lnTo>
                  <a:cubicBezTo>
                    <a:pt x="2285" y="7422"/>
                    <a:pt x="2536" y="7818"/>
                    <a:pt x="2800" y="8215"/>
                  </a:cubicBezTo>
                  <a:cubicBezTo>
                    <a:pt x="3065" y="8598"/>
                    <a:pt x="3355" y="8981"/>
                    <a:pt x="3659" y="9337"/>
                  </a:cubicBezTo>
                  <a:cubicBezTo>
                    <a:pt x="3963" y="9707"/>
                    <a:pt x="4293" y="10064"/>
                    <a:pt x="4636" y="10394"/>
                  </a:cubicBezTo>
                  <a:cubicBezTo>
                    <a:pt x="4729" y="10473"/>
                    <a:pt x="4808" y="10565"/>
                    <a:pt x="4887" y="10645"/>
                  </a:cubicBezTo>
                  <a:lnTo>
                    <a:pt x="5164" y="10882"/>
                  </a:lnTo>
                  <a:lnTo>
                    <a:pt x="5296" y="11001"/>
                  </a:lnTo>
                  <a:lnTo>
                    <a:pt x="5323" y="11028"/>
                  </a:lnTo>
                  <a:lnTo>
                    <a:pt x="5363" y="11067"/>
                  </a:lnTo>
                  <a:lnTo>
                    <a:pt x="5415" y="11107"/>
                  </a:lnTo>
                  <a:cubicBezTo>
                    <a:pt x="5481" y="11160"/>
                    <a:pt x="5547" y="11199"/>
                    <a:pt x="5613" y="11252"/>
                  </a:cubicBezTo>
                  <a:cubicBezTo>
                    <a:pt x="5878" y="11437"/>
                    <a:pt x="6195" y="11582"/>
                    <a:pt x="6511" y="11675"/>
                  </a:cubicBezTo>
                  <a:cubicBezTo>
                    <a:pt x="6591" y="11701"/>
                    <a:pt x="6657" y="11714"/>
                    <a:pt x="6736" y="11728"/>
                  </a:cubicBezTo>
                  <a:lnTo>
                    <a:pt x="6855" y="11754"/>
                  </a:lnTo>
                  <a:lnTo>
                    <a:pt x="6961" y="11767"/>
                  </a:lnTo>
                  <a:cubicBezTo>
                    <a:pt x="7007" y="11773"/>
                    <a:pt x="7053" y="11776"/>
                    <a:pt x="7097" y="11776"/>
                  </a:cubicBezTo>
                  <a:cubicBezTo>
                    <a:pt x="7563" y="11776"/>
                    <a:pt x="7887" y="11469"/>
                    <a:pt x="8189" y="11107"/>
                  </a:cubicBezTo>
                  <a:cubicBezTo>
                    <a:pt x="8479" y="10764"/>
                    <a:pt x="8651" y="10341"/>
                    <a:pt x="8691" y="9905"/>
                  </a:cubicBezTo>
                  <a:cubicBezTo>
                    <a:pt x="8728" y="9319"/>
                    <a:pt x="8130" y="7651"/>
                    <a:pt x="7419" y="7554"/>
                  </a:cubicBezTo>
                  <a:lnTo>
                    <a:pt x="7594" y="7554"/>
                  </a:lnTo>
                  <a:cubicBezTo>
                    <a:pt x="7621" y="7554"/>
                    <a:pt x="7647" y="7568"/>
                    <a:pt x="7674" y="7568"/>
                  </a:cubicBezTo>
                  <a:cubicBezTo>
                    <a:pt x="7793" y="7607"/>
                    <a:pt x="7898" y="7660"/>
                    <a:pt x="8004" y="7726"/>
                  </a:cubicBezTo>
                  <a:cubicBezTo>
                    <a:pt x="8030" y="7739"/>
                    <a:pt x="8043" y="7766"/>
                    <a:pt x="8070" y="7779"/>
                  </a:cubicBezTo>
                  <a:lnTo>
                    <a:pt x="7991" y="7700"/>
                  </a:lnTo>
                  <a:lnTo>
                    <a:pt x="7793" y="7528"/>
                  </a:lnTo>
                  <a:cubicBezTo>
                    <a:pt x="7740" y="7475"/>
                    <a:pt x="7674" y="7409"/>
                    <a:pt x="7621" y="7356"/>
                  </a:cubicBezTo>
                  <a:cubicBezTo>
                    <a:pt x="7370" y="7119"/>
                    <a:pt x="7132" y="6868"/>
                    <a:pt x="6921" y="6603"/>
                  </a:cubicBezTo>
                  <a:cubicBezTo>
                    <a:pt x="6710" y="6339"/>
                    <a:pt x="6485" y="6075"/>
                    <a:pt x="6287" y="5785"/>
                  </a:cubicBezTo>
                  <a:cubicBezTo>
                    <a:pt x="6195" y="5639"/>
                    <a:pt x="6102" y="5494"/>
                    <a:pt x="5996" y="5349"/>
                  </a:cubicBezTo>
                  <a:cubicBezTo>
                    <a:pt x="5957" y="5283"/>
                    <a:pt x="5904" y="5204"/>
                    <a:pt x="5864" y="5138"/>
                  </a:cubicBezTo>
                  <a:cubicBezTo>
                    <a:pt x="5812" y="5058"/>
                    <a:pt x="5772" y="4979"/>
                    <a:pt x="5732" y="4913"/>
                  </a:cubicBezTo>
                  <a:cubicBezTo>
                    <a:pt x="5547" y="4609"/>
                    <a:pt x="5389" y="4292"/>
                    <a:pt x="5217" y="3975"/>
                  </a:cubicBezTo>
                  <a:cubicBezTo>
                    <a:pt x="5151" y="3830"/>
                    <a:pt x="5072" y="3658"/>
                    <a:pt x="4993" y="3500"/>
                  </a:cubicBezTo>
                  <a:cubicBezTo>
                    <a:pt x="4927" y="3328"/>
                    <a:pt x="4847" y="3170"/>
                    <a:pt x="4781" y="2998"/>
                  </a:cubicBezTo>
                  <a:cubicBezTo>
                    <a:pt x="4649" y="2668"/>
                    <a:pt x="4531" y="2338"/>
                    <a:pt x="4412" y="1994"/>
                  </a:cubicBezTo>
                  <a:cubicBezTo>
                    <a:pt x="4293" y="1651"/>
                    <a:pt x="4187" y="1308"/>
                    <a:pt x="4095" y="964"/>
                  </a:cubicBezTo>
                  <a:cubicBezTo>
                    <a:pt x="4055" y="793"/>
                    <a:pt x="4002" y="621"/>
                    <a:pt x="3976" y="449"/>
                  </a:cubicBezTo>
                  <a:cubicBezTo>
                    <a:pt x="3963" y="410"/>
                    <a:pt x="3949" y="370"/>
                    <a:pt x="3936" y="330"/>
                  </a:cubicBezTo>
                  <a:cubicBezTo>
                    <a:pt x="3936" y="291"/>
                    <a:pt x="3910" y="238"/>
                    <a:pt x="3910" y="198"/>
                  </a:cubicBezTo>
                  <a:lnTo>
                    <a:pt x="3897" y="93"/>
                  </a:lnTo>
                  <a:lnTo>
                    <a:pt x="3883" y="40"/>
                  </a:lnTo>
                  <a:lnTo>
                    <a:pt x="3883" y="13"/>
                  </a:lnTo>
                  <a:lnTo>
                    <a:pt x="38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8"/>
            <p:cNvSpPr/>
            <p:nvPr/>
          </p:nvSpPr>
          <p:spPr>
            <a:xfrm>
              <a:off x="1631421" y="2054555"/>
              <a:ext cx="32247" cy="102941"/>
            </a:xfrm>
            <a:custGeom>
              <a:avLst/>
              <a:gdLst/>
              <a:ahLst/>
              <a:cxnLst/>
              <a:rect l="l" t="t" r="r" b="b"/>
              <a:pathLst>
                <a:path w="634" h="2024" extrusionOk="0">
                  <a:moveTo>
                    <a:pt x="493" y="1"/>
                  </a:moveTo>
                  <a:cubicBezTo>
                    <a:pt x="454" y="1"/>
                    <a:pt x="416" y="21"/>
                    <a:pt x="397" y="69"/>
                  </a:cubicBezTo>
                  <a:cubicBezTo>
                    <a:pt x="199" y="663"/>
                    <a:pt x="66" y="1284"/>
                    <a:pt x="0" y="1904"/>
                  </a:cubicBezTo>
                  <a:cubicBezTo>
                    <a:pt x="0" y="1957"/>
                    <a:pt x="27" y="1997"/>
                    <a:pt x="80" y="2023"/>
                  </a:cubicBezTo>
                  <a:lnTo>
                    <a:pt x="106" y="2023"/>
                  </a:lnTo>
                  <a:cubicBezTo>
                    <a:pt x="159" y="2023"/>
                    <a:pt x="212" y="1984"/>
                    <a:pt x="212" y="1918"/>
                  </a:cubicBezTo>
                  <a:cubicBezTo>
                    <a:pt x="278" y="1310"/>
                    <a:pt x="410" y="716"/>
                    <a:pt x="608" y="148"/>
                  </a:cubicBezTo>
                  <a:cubicBezTo>
                    <a:pt x="633" y="64"/>
                    <a:pt x="562" y="1"/>
                    <a:pt x="4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8"/>
            <p:cNvSpPr/>
            <p:nvPr/>
          </p:nvSpPr>
          <p:spPr>
            <a:xfrm>
              <a:off x="1609906" y="2056183"/>
              <a:ext cx="49794" cy="49182"/>
            </a:xfrm>
            <a:custGeom>
              <a:avLst/>
              <a:gdLst/>
              <a:ahLst/>
              <a:cxnLst/>
              <a:rect l="l" t="t" r="r" b="b"/>
              <a:pathLst>
                <a:path w="979" h="967" extrusionOk="0">
                  <a:moveTo>
                    <a:pt x="849" y="0"/>
                  </a:moveTo>
                  <a:cubicBezTo>
                    <a:pt x="829" y="0"/>
                    <a:pt x="809" y="8"/>
                    <a:pt x="793" y="24"/>
                  </a:cubicBezTo>
                  <a:cubicBezTo>
                    <a:pt x="516" y="261"/>
                    <a:pt x="265" y="525"/>
                    <a:pt x="40" y="790"/>
                  </a:cubicBezTo>
                  <a:cubicBezTo>
                    <a:pt x="1" y="842"/>
                    <a:pt x="1" y="908"/>
                    <a:pt x="40" y="948"/>
                  </a:cubicBezTo>
                  <a:cubicBezTo>
                    <a:pt x="54" y="948"/>
                    <a:pt x="67" y="961"/>
                    <a:pt x="93" y="961"/>
                  </a:cubicBezTo>
                  <a:cubicBezTo>
                    <a:pt x="104" y="965"/>
                    <a:pt x="115" y="966"/>
                    <a:pt x="125" y="966"/>
                  </a:cubicBezTo>
                  <a:cubicBezTo>
                    <a:pt x="153" y="966"/>
                    <a:pt x="180" y="954"/>
                    <a:pt x="199" y="935"/>
                  </a:cubicBezTo>
                  <a:cubicBezTo>
                    <a:pt x="423" y="671"/>
                    <a:pt x="661" y="433"/>
                    <a:pt x="912" y="195"/>
                  </a:cubicBezTo>
                  <a:cubicBezTo>
                    <a:pt x="965" y="169"/>
                    <a:pt x="978" y="90"/>
                    <a:pt x="938" y="50"/>
                  </a:cubicBezTo>
                  <a:cubicBezTo>
                    <a:pt x="915" y="18"/>
                    <a:pt x="881" y="0"/>
                    <a:pt x="8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8"/>
            <p:cNvSpPr/>
            <p:nvPr/>
          </p:nvSpPr>
          <p:spPr>
            <a:xfrm>
              <a:off x="1029006" y="4441618"/>
              <a:ext cx="35553" cy="31838"/>
            </a:xfrm>
            <a:custGeom>
              <a:avLst/>
              <a:gdLst/>
              <a:ahLst/>
              <a:cxnLst/>
              <a:rect l="l" t="t" r="r" b="b"/>
              <a:pathLst>
                <a:path w="699" h="626" extrusionOk="0">
                  <a:moveTo>
                    <a:pt x="176" y="0"/>
                  </a:moveTo>
                  <a:cubicBezTo>
                    <a:pt x="82" y="0"/>
                    <a:pt x="0" y="101"/>
                    <a:pt x="51" y="203"/>
                  </a:cubicBezTo>
                  <a:cubicBezTo>
                    <a:pt x="51" y="203"/>
                    <a:pt x="64" y="216"/>
                    <a:pt x="64" y="229"/>
                  </a:cubicBezTo>
                  <a:lnTo>
                    <a:pt x="447" y="586"/>
                  </a:lnTo>
                  <a:cubicBezTo>
                    <a:pt x="480" y="612"/>
                    <a:pt x="517" y="625"/>
                    <a:pt x="551" y="625"/>
                  </a:cubicBezTo>
                  <a:cubicBezTo>
                    <a:pt x="586" y="625"/>
                    <a:pt x="619" y="612"/>
                    <a:pt x="645" y="586"/>
                  </a:cubicBezTo>
                  <a:cubicBezTo>
                    <a:pt x="698" y="533"/>
                    <a:pt x="698" y="454"/>
                    <a:pt x="645" y="401"/>
                  </a:cubicBezTo>
                  <a:lnTo>
                    <a:pt x="262" y="31"/>
                  </a:lnTo>
                  <a:cubicBezTo>
                    <a:pt x="235" y="9"/>
                    <a:pt x="20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8"/>
            <p:cNvSpPr/>
            <p:nvPr/>
          </p:nvSpPr>
          <p:spPr>
            <a:xfrm>
              <a:off x="1030328" y="4471829"/>
              <a:ext cx="38147" cy="32347"/>
            </a:xfrm>
            <a:custGeom>
              <a:avLst/>
              <a:gdLst/>
              <a:ahLst/>
              <a:cxnLst/>
              <a:rect l="l" t="t" r="r" b="b"/>
              <a:pathLst>
                <a:path w="750" h="636" extrusionOk="0">
                  <a:moveTo>
                    <a:pt x="177" y="0"/>
                  </a:moveTo>
                  <a:cubicBezTo>
                    <a:pt x="82" y="0"/>
                    <a:pt x="1" y="102"/>
                    <a:pt x="51" y="203"/>
                  </a:cubicBezTo>
                  <a:cubicBezTo>
                    <a:pt x="51" y="216"/>
                    <a:pt x="65" y="216"/>
                    <a:pt x="78" y="229"/>
                  </a:cubicBezTo>
                  <a:lnTo>
                    <a:pt x="461" y="599"/>
                  </a:lnTo>
                  <a:cubicBezTo>
                    <a:pt x="489" y="625"/>
                    <a:pt x="521" y="636"/>
                    <a:pt x="550" y="636"/>
                  </a:cubicBezTo>
                  <a:cubicBezTo>
                    <a:pt x="658" y="636"/>
                    <a:pt x="749" y="494"/>
                    <a:pt x="646" y="401"/>
                  </a:cubicBezTo>
                  <a:lnTo>
                    <a:pt x="263" y="31"/>
                  </a:lnTo>
                  <a:cubicBezTo>
                    <a:pt x="235" y="10"/>
                    <a:pt x="205"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8"/>
            <p:cNvSpPr/>
            <p:nvPr/>
          </p:nvSpPr>
          <p:spPr>
            <a:xfrm>
              <a:off x="1033583" y="4501582"/>
              <a:ext cx="36875" cy="32856"/>
            </a:xfrm>
            <a:custGeom>
              <a:avLst/>
              <a:gdLst/>
              <a:ahLst/>
              <a:cxnLst/>
              <a:rect l="l" t="t" r="r" b="b"/>
              <a:pathLst>
                <a:path w="725" h="646" extrusionOk="0">
                  <a:moveTo>
                    <a:pt x="139" y="1"/>
                  </a:moveTo>
                  <a:cubicBezTo>
                    <a:pt x="103" y="1"/>
                    <a:pt x="67" y="14"/>
                    <a:pt x="40" y="41"/>
                  </a:cubicBezTo>
                  <a:cubicBezTo>
                    <a:pt x="1" y="80"/>
                    <a:pt x="1" y="146"/>
                    <a:pt x="27" y="199"/>
                  </a:cubicBezTo>
                  <a:cubicBezTo>
                    <a:pt x="27" y="212"/>
                    <a:pt x="40" y="225"/>
                    <a:pt x="53" y="239"/>
                  </a:cubicBezTo>
                  <a:lnTo>
                    <a:pt x="436" y="608"/>
                  </a:lnTo>
                  <a:cubicBezTo>
                    <a:pt x="465" y="634"/>
                    <a:pt x="496" y="645"/>
                    <a:pt x="526" y="645"/>
                  </a:cubicBezTo>
                  <a:cubicBezTo>
                    <a:pt x="634" y="645"/>
                    <a:pt x="725" y="503"/>
                    <a:pt x="621" y="410"/>
                  </a:cubicBezTo>
                  <a:lnTo>
                    <a:pt x="238" y="41"/>
                  </a:lnTo>
                  <a:cubicBezTo>
                    <a:pt x="212" y="14"/>
                    <a:pt x="176"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8"/>
            <p:cNvSpPr/>
            <p:nvPr/>
          </p:nvSpPr>
          <p:spPr>
            <a:xfrm>
              <a:off x="1035770" y="4533217"/>
              <a:ext cx="38961" cy="32703"/>
            </a:xfrm>
            <a:custGeom>
              <a:avLst/>
              <a:gdLst/>
              <a:ahLst/>
              <a:cxnLst/>
              <a:rect l="l" t="t" r="r" b="b"/>
              <a:pathLst>
                <a:path w="766" h="643" extrusionOk="0">
                  <a:moveTo>
                    <a:pt x="173" y="1"/>
                  </a:moveTo>
                  <a:cubicBezTo>
                    <a:pt x="84" y="1"/>
                    <a:pt x="1" y="99"/>
                    <a:pt x="50" y="198"/>
                  </a:cubicBezTo>
                  <a:cubicBezTo>
                    <a:pt x="63" y="211"/>
                    <a:pt x="63" y="224"/>
                    <a:pt x="76" y="224"/>
                  </a:cubicBezTo>
                  <a:lnTo>
                    <a:pt x="459" y="594"/>
                  </a:lnTo>
                  <a:cubicBezTo>
                    <a:pt x="491" y="629"/>
                    <a:pt x="527" y="643"/>
                    <a:pt x="561" y="643"/>
                  </a:cubicBezTo>
                  <a:cubicBezTo>
                    <a:pt x="671" y="643"/>
                    <a:pt x="765" y="496"/>
                    <a:pt x="644" y="396"/>
                  </a:cubicBezTo>
                  <a:lnTo>
                    <a:pt x="261" y="39"/>
                  </a:lnTo>
                  <a:cubicBezTo>
                    <a:pt x="234" y="12"/>
                    <a:pt x="203"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8"/>
            <p:cNvSpPr/>
            <p:nvPr/>
          </p:nvSpPr>
          <p:spPr>
            <a:xfrm>
              <a:off x="1043654" y="4565412"/>
              <a:ext cx="37994" cy="33364"/>
            </a:xfrm>
            <a:custGeom>
              <a:avLst/>
              <a:gdLst/>
              <a:ahLst/>
              <a:cxnLst/>
              <a:rect l="l" t="t" r="r" b="b"/>
              <a:pathLst>
                <a:path w="747" h="656" extrusionOk="0">
                  <a:moveTo>
                    <a:pt x="148" y="1"/>
                  </a:moveTo>
                  <a:cubicBezTo>
                    <a:pt x="113" y="1"/>
                    <a:pt x="80" y="14"/>
                    <a:pt x="54" y="40"/>
                  </a:cubicBezTo>
                  <a:cubicBezTo>
                    <a:pt x="14" y="80"/>
                    <a:pt x="1" y="159"/>
                    <a:pt x="40" y="212"/>
                  </a:cubicBezTo>
                  <a:cubicBezTo>
                    <a:pt x="40" y="212"/>
                    <a:pt x="54" y="225"/>
                    <a:pt x="54" y="238"/>
                  </a:cubicBezTo>
                  <a:lnTo>
                    <a:pt x="437" y="608"/>
                  </a:lnTo>
                  <a:cubicBezTo>
                    <a:pt x="467" y="642"/>
                    <a:pt x="502" y="655"/>
                    <a:pt x="535" y="655"/>
                  </a:cubicBezTo>
                  <a:cubicBezTo>
                    <a:pt x="647" y="655"/>
                    <a:pt x="746" y="501"/>
                    <a:pt x="635" y="410"/>
                  </a:cubicBezTo>
                  <a:lnTo>
                    <a:pt x="252" y="40"/>
                  </a:lnTo>
                  <a:cubicBezTo>
                    <a:pt x="219" y="14"/>
                    <a:pt x="182"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8"/>
            <p:cNvSpPr/>
            <p:nvPr/>
          </p:nvSpPr>
          <p:spPr>
            <a:xfrm>
              <a:off x="1002710" y="2821727"/>
              <a:ext cx="706022" cy="1550315"/>
            </a:xfrm>
            <a:custGeom>
              <a:avLst/>
              <a:gdLst/>
              <a:ahLst/>
              <a:cxnLst/>
              <a:rect l="l" t="t" r="r" b="b"/>
              <a:pathLst>
                <a:path w="13881" h="30482" extrusionOk="0">
                  <a:moveTo>
                    <a:pt x="11833" y="1"/>
                  </a:moveTo>
                  <a:lnTo>
                    <a:pt x="10829" y="357"/>
                  </a:lnTo>
                  <a:lnTo>
                    <a:pt x="10592" y="436"/>
                  </a:lnTo>
                  <a:lnTo>
                    <a:pt x="6392" y="1929"/>
                  </a:lnTo>
                  <a:lnTo>
                    <a:pt x="6511" y="2629"/>
                  </a:lnTo>
                  <a:lnTo>
                    <a:pt x="8413" y="13854"/>
                  </a:lnTo>
                  <a:cubicBezTo>
                    <a:pt x="7567" y="14686"/>
                    <a:pt x="6775" y="15795"/>
                    <a:pt x="6062" y="16984"/>
                  </a:cubicBezTo>
                  <a:cubicBezTo>
                    <a:pt x="6049" y="16997"/>
                    <a:pt x="6036" y="17024"/>
                    <a:pt x="6022" y="17037"/>
                  </a:cubicBezTo>
                  <a:cubicBezTo>
                    <a:pt x="5917" y="17209"/>
                    <a:pt x="5824" y="17380"/>
                    <a:pt x="5719" y="17552"/>
                  </a:cubicBezTo>
                  <a:cubicBezTo>
                    <a:pt x="5190" y="18463"/>
                    <a:pt x="4728" y="19388"/>
                    <a:pt x="4332" y="20233"/>
                  </a:cubicBezTo>
                  <a:cubicBezTo>
                    <a:pt x="3790" y="21369"/>
                    <a:pt x="2351" y="23825"/>
                    <a:pt x="1281" y="25621"/>
                  </a:cubicBezTo>
                  <a:cubicBezTo>
                    <a:pt x="1043" y="26017"/>
                    <a:pt x="819" y="26374"/>
                    <a:pt x="634" y="26691"/>
                  </a:cubicBezTo>
                  <a:lnTo>
                    <a:pt x="449" y="26981"/>
                  </a:lnTo>
                  <a:cubicBezTo>
                    <a:pt x="172" y="27444"/>
                    <a:pt x="0" y="27721"/>
                    <a:pt x="0" y="27721"/>
                  </a:cubicBezTo>
                  <a:cubicBezTo>
                    <a:pt x="621" y="29081"/>
                    <a:pt x="1955" y="30481"/>
                    <a:pt x="1955" y="30481"/>
                  </a:cubicBezTo>
                  <a:lnTo>
                    <a:pt x="2219" y="30336"/>
                  </a:lnTo>
                  <a:cubicBezTo>
                    <a:pt x="2404" y="30230"/>
                    <a:pt x="2589" y="30125"/>
                    <a:pt x="2747" y="30019"/>
                  </a:cubicBezTo>
                  <a:lnTo>
                    <a:pt x="3011" y="29860"/>
                  </a:lnTo>
                  <a:cubicBezTo>
                    <a:pt x="3936" y="29240"/>
                    <a:pt x="4754" y="28487"/>
                    <a:pt x="5428" y="27628"/>
                  </a:cubicBezTo>
                  <a:cubicBezTo>
                    <a:pt x="5626" y="27391"/>
                    <a:pt x="5824" y="27140"/>
                    <a:pt x="6022" y="26889"/>
                  </a:cubicBezTo>
                  <a:cubicBezTo>
                    <a:pt x="6471" y="26321"/>
                    <a:pt x="6907" y="25753"/>
                    <a:pt x="7330" y="25159"/>
                  </a:cubicBezTo>
                  <a:cubicBezTo>
                    <a:pt x="9482" y="22161"/>
                    <a:pt x="11437" y="19031"/>
                    <a:pt x="13207" y="15782"/>
                  </a:cubicBezTo>
                  <a:lnTo>
                    <a:pt x="13326" y="15558"/>
                  </a:lnTo>
                  <a:lnTo>
                    <a:pt x="13326" y="15518"/>
                  </a:lnTo>
                  <a:cubicBezTo>
                    <a:pt x="13880" y="11332"/>
                    <a:pt x="12639" y="4134"/>
                    <a:pt x="12084" y="1242"/>
                  </a:cubicBezTo>
                  <a:cubicBezTo>
                    <a:pt x="12071" y="1163"/>
                    <a:pt x="12058" y="1083"/>
                    <a:pt x="12044" y="1004"/>
                  </a:cubicBezTo>
                  <a:cubicBezTo>
                    <a:pt x="11912" y="370"/>
                    <a:pt x="11833" y="1"/>
                    <a:pt x="11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8"/>
            <p:cNvSpPr/>
            <p:nvPr/>
          </p:nvSpPr>
          <p:spPr>
            <a:xfrm>
              <a:off x="1025547" y="4179181"/>
              <a:ext cx="130361" cy="169313"/>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8"/>
            <p:cNvSpPr/>
            <p:nvPr/>
          </p:nvSpPr>
          <p:spPr>
            <a:xfrm>
              <a:off x="1582390" y="3576591"/>
              <a:ext cx="98114" cy="47859"/>
            </a:xfrm>
            <a:custGeom>
              <a:avLst/>
              <a:gdLst/>
              <a:ahLst/>
              <a:cxnLst/>
              <a:rect l="l" t="t" r="r" b="b"/>
              <a:pathLst>
                <a:path w="1929" h="941" extrusionOk="0">
                  <a:moveTo>
                    <a:pt x="159" y="1"/>
                  </a:moveTo>
                  <a:cubicBezTo>
                    <a:pt x="111" y="1"/>
                    <a:pt x="65" y="27"/>
                    <a:pt x="40" y="69"/>
                  </a:cubicBezTo>
                  <a:cubicBezTo>
                    <a:pt x="0" y="135"/>
                    <a:pt x="14" y="214"/>
                    <a:pt x="80" y="254"/>
                  </a:cubicBezTo>
                  <a:cubicBezTo>
                    <a:pt x="608" y="584"/>
                    <a:pt x="1202" y="821"/>
                    <a:pt x="1810" y="940"/>
                  </a:cubicBezTo>
                  <a:lnTo>
                    <a:pt x="1929" y="716"/>
                  </a:lnTo>
                  <a:lnTo>
                    <a:pt x="1929" y="676"/>
                  </a:lnTo>
                  <a:cubicBezTo>
                    <a:pt x="1334" y="557"/>
                    <a:pt x="753" y="346"/>
                    <a:pt x="238" y="29"/>
                  </a:cubicBezTo>
                  <a:cubicBezTo>
                    <a:pt x="214" y="10"/>
                    <a:pt x="186"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8"/>
            <p:cNvSpPr/>
            <p:nvPr/>
          </p:nvSpPr>
          <p:spPr>
            <a:xfrm>
              <a:off x="1051741" y="2942520"/>
              <a:ext cx="436655" cy="1296523"/>
            </a:xfrm>
            <a:custGeom>
              <a:avLst/>
              <a:gdLst/>
              <a:ahLst/>
              <a:cxnLst/>
              <a:rect l="l" t="t" r="r" b="b"/>
              <a:pathLst>
                <a:path w="8585" h="25492" extrusionOk="0">
                  <a:moveTo>
                    <a:pt x="6365" y="0"/>
                  </a:moveTo>
                  <a:cubicBezTo>
                    <a:pt x="6356" y="0"/>
                    <a:pt x="6348" y="1"/>
                    <a:pt x="6339" y="3"/>
                  </a:cubicBezTo>
                  <a:cubicBezTo>
                    <a:pt x="6287" y="3"/>
                    <a:pt x="6234" y="69"/>
                    <a:pt x="6247" y="135"/>
                  </a:cubicBezTo>
                  <a:cubicBezTo>
                    <a:pt x="6313" y="531"/>
                    <a:pt x="7832" y="9934"/>
                    <a:pt x="8334" y="11770"/>
                  </a:cubicBezTo>
                  <a:cubicBezTo>
                    <a:pt x="7990" y="12126"/>
                    <a:pt x="5824" y="14609"/>
                    <a:pt x="172" y="24989"/>
                  </a:cubicBezTo>
                  <a:lnTo>
                    <a:pt x="0" y="25293"/>
                  </a:lnTo>
                  <a:lnTo>
                    <a:pt x="159" y="25491"/>
                  </a:lnTo>
                  <a:cubicBezTo>
                    <a:pt x="211" y="25386"/>
                    <a:pt x="264" y="25293"/>
                    <a:pt x="317" y="25187"/>
                  </a:cubicBezTo>
                  <a:cubicBezTo>
                    <a:pt x="6405" y="14002"/>
                    <a:pt x="8518" y="11902"/>
                    <a:pt x="8532" y="11875"/>
                  </a:cubicBezTo>
                  <a:cubicBezTo>
                    <a:pt x="8571" y="11849"/>
                    <a:pt x="8584" y="11809"/>
                    <a:pt x="8571" y="11770"/>
                  </a:cubicBezTo>
                  <a:cubicBezTo>
                    <a:pt x="8096" y="10119"/>
                    <a:pt x="6498" y="188"/>
                    <a:pt x="6471" y="95"/>
                  </a:cubicBezTo>
                  <a:cubicBezTo>
                    <a:pt x="6471" y="38"/>
                    <a:pt x="6421"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8"/>
            <p:cNvSpPr/>
            <p:nvPr/>
          </p:nvSpPr>
          <p:spPr>
            <a:xfrm>
              <a:off x="1475575" y="2754577"/>
              <a:ext cx="141805" cy="131032"/>
            </a:xfrm>
            <a:custGeom>
              <a:avLst/>
              <a:gdLst/>
              <a:ahLst/>
              <a:cxnLst/>
              <a:rect l="l" t="t" r="r" b="b"/>
              <a:pathLst>
                <a:path w="2788" h="3490" extrusionOk="0">
                  <a:moveTo>
                    <a:pt x="131" y="0"/>
                  </a:moveTo>
                  <a:cubicBezTo>
                    <a:pt x="123" y="0"/>
                    <a:pt x="115" y="1"/>
                    <a:pt x="106" y="3"/>
                  </a:cubicBezTo>
                  <a:cubicBezTo>
                    <a:pt x="40" y="16"/>
                    <a:pt x="1" y="69"/>
                    <a:pt x="14" y="135"/>
                  </a:cubicBezTo>
                  <a:cubicBezTo>
                    <a:pt x="27" y="201"/>
                    <a:pt x="317" y="1693"/>
                    <a:pt x="1295" y="2684"/>
                  </a:cubicBezTo>
                  <a:cubicBezTo>
                    <a:pt x="1453" y="2842"/>
                    <a:pt x="1625" y="2987"/>
                    <a:pt x="1810" y="3106"/>
                  </a:cubicBezTo>
                  <a:cubicBezTo>
                    <a:pt x="1995" y="3225"/>
                    <a:pt x="2180" y="3317"/>
                    <a:pt x="2391" y="3383"/>
                  </a:cubicBezTo>
                  <a:cubicBezTo>
                    <a:pt x="2523" y="3423"/>
                    <a:pt x="2655" y="3463"/>
                    <a:pt x="2787" y="3489"/>
                  </a:cubicBezTo>
                  <a:cubicBezTo>
                    <a:pt x="2774" y="3397"/>
                    <a:pt x="2747" y="3317"/>
                    <a:pt x="2734" y="3251"/>
                  </a:cubicBezTo>
                  <a:cubicBezTo>
                    <a:pt x="2655" y="3225"/>
                    <a:pt x="2576" y="3199"/>
                    <a:pt x="2483" y="3185"/>
                  </a:cubicBezTo>
                  <a:cubicBezTo>
                    <a:pt x="2298" y="3119"/>
                    <a:pt x="2100" y="3027"/>
                    <a:pt x="1929" y="2908"/>
                  </a:cubicBezTo>
                  <a:cubicBezTo>
                    <a:pt x="1783" y="2816"/>
                    <a:pt x="1651" y="2710"/>
                    <a:pt x="1532" y="2591"/>
                  </a:cubicBezTo>
                  <a:cubicBezTo>
                    <a:pt x="542" y="1653"/>
                    <a:pt x="238" y="108"/>
                    <a:pt x="238" y="95"/>
                  </a:cubicBezTo>
                  <a:cubicBezTo>
                    <a:pt x="227" y="38"/>
                    <a:pt x="185"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8"/>
            <p:cNvSpPr/>
            <p:nvPr/>
          </p:nvSpPr>
          <p:spPr>
            <a:xfrm>
              <a:off x="1163232" y="4441161"/>
              <a:ext cx="133718" cy="95413"/>
            </a:xfrm>
            <a:custGeom>
              <a:avLst/>
              <a:gdLst/>
              <a:ahLst/>
              <a:cxnLst/>
              <a:rect l="l" t="t" r="r" b="b"/>
              <a:pathLst>
                <a:path w="2629" h="1876" extrusionOk="0">
                  <a:moveTo>
                    <a:pt x="2629" y="0"/>
                  </a:moveTo>
                  <a:lnTo>
                    <a:pt x="0" y="93"/>
                  </a:lnTo>
                  <a:lnTo>
                    <a:pt x="225" y="1876"/>
                  </a:lnTo>
                  <a:lnTo>
                    <a:pt x="2497" y="1876"/>
                  </a:lnTo>
                  <a:lnTo>
                    <a:pt x="2629"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8"/>
            <p:cNvSpPr/>
            <p:nvPr/>
          </p:nvSpPr>
          <p:spPr>
            <a:xfrm>
              <a:off x="1120253" y="4386740"/>
              <a:ext cx="188802" cy="16173"/>
            </a:xfrm>
            <a:custGeom>
              <a:avLst/>
              <a:gdLst/>
              <a:ahLst/>
              <a:cxnLst/>
              <a:rect l="l" t="t" r="r" b="b"/>
              <a:pathLst>
                <a:path w="3712" h="318" extrusionOk="0">
                  <a:moveTo>
                    <a:pt x="0" y="1"/>
                  </a:moveTo>
                  <a:lnTo>
                    <a:pt x="79" y="318"/>
                  </a:lnTo>
                  <a:lnTo>
                    <a:pt x="3711" y="318"/>
                  </a:lnTo>
                  <a:lnTo>
                    <a:pt x="3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8"/>
            <p:cNvSpPr/>
            <p:nvPr/>
          </p:nvSpPr>
          <p:spPr>
            <a:xfrm>
              <a:off x="1160536" y="3561944"/>
              <a:ext cx="148518" cy="21514"/>
            </a:xfrm>
            <a:custGeom>
              <a:avLst/>
              <a:gdLst/>
              <a:ahLst/>
              <a:cxnLst/>
              <a:rect l="l" t="t" r="r" b="b"/>
              <a:pathLst>
                <a:path w="2920" h="423" extrusionOk="0">
                  <a:moveTo>
                    <a:pt x="2919" y="0"/>
                  </a:moveTo>
                  <a:cubicBezTo>
                    <a:pt x="2543" y="102"/>
                    <a:pt x="2095" y="136"/>
                    <a:pt x="1671" y="136"/>
                  </a:cubicBezTo>
                  <a:cubicBezTo>
                    <a:pt x="891" y="136"/>
                    <a:pt x="194" y="22"/>
                    <a:pt x="186" y="13"/>
                  </a:cubicBezTo>
                  <a:cubicBezTo>
                    <a:pt x="177" y="12"/>
                    <a:pt x="169" y="11"/>
                    <a:pt x="161" y="11"/>
                  </a:cubicBezTo>
                  <a:cubicBezTo>
                    <a:pt x="91" y="11"/>
                    <a:pt x="26" y="61"/>
                    <a:pt x="14" y="132"/>
                  </a:cubicBezTo>
                  <a:cubicBezTo>
                    <a:pt x="1" y="211"/>
                    <a:pt x="53" y="291"/>
                    <a:pt x="133" y="304"/>
                  </a:cubicBezTo>
                  <a:cubicBezTo>
                    <a:pt x="635" y="383"/>
                    <a:pt x="1136" y="423"/>
                    <a:pt x="1651" y="423"/>
                  </a:cubicBezTo>
                  <a:cubicBezTo>
                    <a:pt x="2074" y="423"/>
                    <a:pt x="2497" y="383"/>
                    <a:pt x="2919" y="291"/>
                  </a:cubicBezTo>
                  <a:lnTo>
                    <a:pt x="29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8"/>
            <p:cNvSpPr/>
            <p:nvPr/>
          </p:nvSpPr>
          <p:spPr>
            <a:xfrm>
              <a:off x="1071221" y="4489528"/>
              <a:ext cx="263366" cy="229073"/>
            </a:xfrm>
            <a:custGeom>
              <a:avLst/>
              <a:gdLst/>
              <a:ahLst/>
              <a:cxnLst/>
              <a:rect l="l" t="t" r="r" b="b"/>
              <a:pathLst>
                <a:path w="5178" h="4504" extrusionOk="0">
                  <a:moveTo>
                    <a:pt x="3170" y="0"/>
                  </a:moveTo>
                  <a:cubicBezTo>
                    <a:pt x="2259" y="0"/>
                    <a:pt x="2100" y="172"/>
                    <a:pt x="1942" y="528"/>
                  </a:cubicBezTo>
                  <a:cubicBezTo>
                    <a:pt x="1915" y="568"/>
                    <a:pt x="1743" y="1149"/>
                    <a:pt x="1717" y="1189"/>
                  </a:cubicBezTo>
                  <a:cubicBezTo>
                    <a:pt x="1519" y="1532"/>
                    <a:pt x="1902" y="1374"/>
                    <a:pt x="938" y="2113"/>
                  </a:cubicBezTo>
                  <a:cubicBezTo>
                    <a:pt x="225" y="2668"/>
                    <a:pt x="53" y="3487"/>
                    <a:pt x="13" y="4015"/>
                  </a:cubicBezTo>
                  <a:cubicBezTo>
                    <a:pt x="0" y="4173"/>
                    <a:pt x="0" y="4345"/>
                    <a:pt x="13" y="4504"/>
                  </a:cubicBezTo>
                  <a:lnTo>
                    <a:pt x="5138" y="4504"/>
                  </a:lnTo>
                  <a:cubicBezTo>
                    <a:pt x="5138" y="4504"/>
                    <a:pt x="5151" y="4411"/>
                    <a:pt x="5151" y="4253"/>
                  </a:cubicBezTo>
                  <a:cubicBezTo>
                    <a:pt x="5164" y="4187"/>
                    <a:pt x="5164" y="4107"/>
                    <a:pt x="5164" y="4015"/>
                  </a:cubicBezTo>
                  <a:lnTo>
                    <a:pt x="5164" y="3962"/>
                  </a:lnTo>
                  <a:cubicBezTo>
                    <a:pt x="5177" y="3658"/>
                    <a:pt x="5151" y="3355"/>
                    <a:pt x="5111" y="3051"/>
                  </a:cubicBezTo>
                  <a:cubicBezTo>
                    <a:pt x="5071" y="2760"/>
                    <a:pt x="4992" y="2391"/>
                    <a:pt x="4926" y="2034"/>
                  </a:cubicBezTo>
                  <a:cubicBezTo>
                    <a:pt x="4887" y="1889"/>
                    <a:pt x="4860" y="1757"/>
                    <a:pt x="4834" y="1625"/>
                  </a:cubicBezTo>
                  <a:cubicBezTo>
                    <a:pt x="4781" y="1387"/>
                    <a:pt x="4715" y="1136"/>
                    <a:pt x="4622" y="911"/>
                  </a:cubicBezTo>
                  <a:cubicBezTo>
                    <a:pt x="4490" y="595"/>
                    <a:pt x="4385" y="0"/>
                    <a:pt x="3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8"/>
            <p:cNvSpPr/>
            <p:nvPr/>
          </p:nvSpPr>
          <p:spPr>
            <a:xfrm>
              <a:off x="1290184" y="4572125"/>
              <a:ext cx="43691" cy="133711"/>
            </a:xfrm>
            <a:custGeom>
              <a:avLst/>
              <a:gdLst/>
              <a:ahLst/>
              <a:cxnLst/>
              <a:rect l="l" t="t" r="r" b="b"/>
              <a:pathLst>
                <a:path w="859" h="2629" extrusionOk="0">
                  <a:moveTo>
                    <a:pt x="516" y="1"/>
                  </a:moveTo>
                  <a:cubicBezTo>
                    <a:pt x="489" y="53"/>
                    <a:pt x="1" y="1084"/>
                    <a:pt x="317" y="1942"/>
                  </a:cubicBezTo>
                  <a:cubicBezTo>
                    <a:pt x="423" y="2219"/>
                    <a:pt x="608" y="2470"/>
                    <a:pt x="846" y="2629"/>
                  </a:cubicBezTo>
                  <a:cubicBezTo>
                    <a:pt x="859" y="2563"/>
                    <a:pt x="859" y="2483"/>
                    <a:pt x="859" y="2391"/>
                  </a:cubicBezTo>
                  <a:lnTo>
                    <a:pt x="859" y="2338"/>
                  </a:lnTo>
                  <a:cubicBezTo>
                    <a:pt x="714" y="2206"/>
                    <a:pt x="608" y="2034"/>
                    <a:pt x="542" y="1863"/>
                  </a:cubicBezTo>
                  <a:cubicBezTo>
                    <a:pt x="357" y="1361"/>
                    <a:pt x="502" y="767"/>
                    <a:pt x="608" y="410"/>
                  </a:cubicBezTo>
                  <a:cubicBezTo>
                    <a:pt x="582" y="278"/>
                    <a:pt x="555" y="133"/>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8"/>
            <p:cNvSpPr/>
            <p:nvPr/>
          </p:nvSpPr>
          <p:spPr>
            <a:xfrm>
              <a:off x="1166334" y="4551985"/>
              <a:ext cx="82906" cy="19530"/>
            </a:xfrm>
            <a:custGeom>
              <a:avLst/>
              <a:gdLst/>
              <a:ahLst/>
              <a:cxnLst/>
              <a:rect l="l" t="t" r="r" b="b"/>
              <a:pathLst>
                <a:path w="1630" h="384" extrusionOk="0">
                  <a:moveTo>
                    <a:pt x="794" y="0"/>
                  </a:moveTo>
                  <a:cubicBezTo>
                    <a:pt x="585" y="0"/>
                    <a:pt x="374" y="23"/>
                    <a:pt x="164" y="66"/>
                  </a:cubicBezTo>
                  <a:cubicBezTo>
                    <a:pt x="1" y="129"/>
                    <a:pt x="64" y="359"/>
                    <a:pt x="218" y="359"/>
                  </a:cubicBezTo>
                  <a:cubicBezTo>
                    <a:pt x="226" y="359"/>
                    <a:pt x="235" y="358"/>
                    <a:pt x="243" y="357"/>
                  </a:cubicBezTo>
                  <a:cubicBezTo>
                    <a:pt x="422" y="315"/>
                    <a:pt x="600" y="295"/>
                    <a:pt x="778" y="295"/>
                  </a:cubicBezTo>
                  <a:cubicBezTo>
                    <a:pt x="996" y="295"/>
                    <a:pt x="1214" y="325"/>
                    <a:pt x="1432" y="383"/>
                  </a:cubicBezTo>
                  <a:lnTo>
                    <a:pt x="1471" y="383"/>
                  </a:lnTo>
                  <a:cubicBezTo>
                    <a:pt x="1537" y="383"/>
                    <a:pt x="1590" y="331"/>
                    <a:pt x="1604" y="278"/>
                  </a:cubicBezTo>
                  <a:cubicBezTo>
                    <a:pt x="1630" y="199"/>
                    <a:pt x="1577" y="119"/>
                    <a:pt x="1498" y="93"/>
                  </a:cubicBezTo>
                  <a:cubicBezTo>
                    <a:pt x="1266" y="30"/>
                    <a:pt x="1031"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8"/>
            <p:cNvSpPr/>
            <p:nvPr/>
          </p:nvSpPr>
          <p:spPr>
            <a:xfrm>
              <a:off x="1172082" y="4523401"/>
              <a:ext cx="83211" cy="19225"/>
            </a:xfrm>
            <a:custGeom>
              <a:avLst/>
              <a:gdLst/>
              <a:ahLst/>
              <a:cxnLst/>
              <a:rect l="l" t="t" r="r" b="b"/>
              <a:pathLst>
                <a:path w="1636" h="378" extrusionOk="0">
                  <a:moveTo>
                    <a:pt x="795" y="1"/>
                  </a:moveTo>
                  <a:cubicBezTo>
                    <a:pt x="584" y="1"/>
                    <a:pt x="374" y="24"/>
                    <a:pt x="170" y="74"/>
                  </a:cubicBezTo>
                  <a:cubicBezTo>
                    <a:pt x="1" y="122"/>
                    <a:pt x="52" y="358"/>
                    <a:pt x="204" y="358"/>
                  </a:cubicBezTo>
                  <a:cubicBezTo>
                    <a:pt x="218" y="358"/>
                    <a:pt x="233" y="356"/>
                    <a:pt x="249" y="351"/>
                  </a:cubicBezTo>
                  <a:cubicBezTo>
                    <a:pt x="421" y="309"/>
                    <a:pt x="599" y="289"/>
                    <a:pt x="779" y="289"/>
                  </a:cubicBezTo>
                  <a:cubicBezTo>
                    <a:pt x="998" y="289"/>
                    <a:pt x="1220" y="319"/>
                    <a:pt x="1438" y="378"/>
                  </a:cubicBezTo>
                  <a:lnTo>
                    <a:pt x="1464" y="378"/>
                  </a:lnTo>
                  <a:cubicBezTo>
                    <a:pt x="1530" y="378"/>
                    <a:pt x="1596" y="338"/>
                    <a:pt x="1609" y="272"/>
                  </a:cubicBezTo>
                  <a:cubicBezTo>
                    <a:pt x="1636" y="193"/>
                    <a:pt x="1583" y="113"/>
                    <a:pt x="1504" y="87"/>
                  </a:cubicBezTo>
                  <a:cubicBezTo>
                    <a:pt x="1272" y="31"/>
                    <a:pt x="1033"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8"/>
            <p:cNvSpPr/>
            <p:nvPr/>
          </p:nvSpPr>
          <p:spPr>
            <a:xfrm>
              <a:off x="1155602" y="4575482"/>
              <a:ext cx="84940" cy="19530"/>
            </a:xfrm>
            <a:custGeom>
              <a:avLst/>
              <a:gdLst/>
              <a:ahLst/>
              <a:cxnLst/>
              <a:rect l="l" t="t" r="r" b="b"/>
              <a:pathLst>
                <a:path w="1670" h="384" extrusionOk="0">
                  <a:moveTo>
                    <a:pt x="788" y="0"/>
                  </a:moveTo>
                  <a:cubicBezTo>
                    <a:pt x="578" y="0"/>
                    <a:pt x="368" y="23"/>
                    <a:pt x="164" y="67"/>
                  </a:cubicBezTo>
                  <a:cubicBezTo>
                    <a:pt x="1" y="129"/>
                    <a:pt x="52" y="359"/>
                    <a:pt x="205" y="359"/>
                  </a:cubicBezTo>
                  <a:cubicBezTo>
                    <a:pt x="213" y="359"/>
                    <a:pt x="221" y="359"/>
                    <a:pt x="230" y="357"/>
                  </a:cubicBezTo>
                  <a:cubicBezTo>
                    <a:pt x="408" y="316"/>
                    <a:pt x="589" y="295"/>
                    <a:pt x="769" y="295"/>
                  </a:cubicBezTo>
                  <a:cubicBezTo>
                    <a:pt x="989" y="295"/>
                    <a:pt x="1208" y="326"/>
                    <a:pt x="1418" y="384"/>
                  </a:cubicBezTo>
                  <a:lnTo>
                    <a:pt x="1458" y="384"/>
                  </a:lnTo>
                  <a:cubicBezTo>
                    <a:pt x="1630" y="384"/>
                    <a:pt x="1669" y="133"/>
                    <a:pt x="1498" y="93"/>
                  </a:cubicBezTo>
                  <a:cubicBezTo>
                    <a:pt x="1266" y="30"/>
                    <a:pt x="1027" y="0"/>
                    <a:pt x="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8"/>
            <p:cNvSpPr/>
            <p:nvPr/>
          </p:nvSpPr>
          <p:spPr>
            <a:xfrm>
              <a:off x="1144413" y="4602336"/>
              <a:ext cx="81990" cy="19530"/>
            </a:xfrm>
            <a:custGeom>
              <a:avLst/>
              <a:gdLst/>
              <a:ahLst/>
              <a:cxnLst/>
              <a:rect l="l" t="t" r="r" b="b"/>
              <a:pathLst>
                <a:path w="1612" h="384" extrusionOk="0">
                  <a:moveTo>
                    <a:pt x="749" y="1"/>
                  </a:moveTo>
                  <a:cubicBezTo>
                    <a:pt x="540" y="1"/>
                    <a:pt x="330" y="24"/>
                    <a:pt x="120" y="67"/>
                  </a:cubicBezTo>
                  <a:cubicBezTo>
                    <a:pt x="40" y="93"/>
                    <a:pt x="1" y="173"/>
                    <a:pt x="14" y="252"/>
                  </a:cubicBezTo>
                  <a:cubicBezTo>
                    <a:pt x="37" y="321"/>
                    <a:pt x="100" y="360"/>
                    <a:pt x="169" y="360"/>
                  </a:cubicBezTo>
                  <a:cubicBezTo>
                    <a:pt x="179" y="360"/>
                    <a:pt x="189" y="359"/>
                    <a:pt x="199" y="357"/>
                  </a:cubicBezTo>
                  <a:cubicBezTo>
                    <a:pt x="383" y="315"/>
                    <a:pt x="567" y="294"/>
                    <a:pt x="751" y="294"/>
                  </a:cubicBezTo>
                  <a:cubicBezTo>
                    <a:pt x="963" y="294"/>
                    <a:pt x="1175" y="321"/>
                    <a:pt x="1387" y="371"/>
                  </a:cubicBezTo>
                  <a:lnTo>
                    <a:pt x="1427" y="371"/>
                  </a:lnTo>
                  <a:lnTo>
                    <a:pt x="1427" y="384"/>
                  </a:lnTo>
                  <a:cubicBezTo>
                    <a:pt x="1585" y="371"/>
                    <a:pt x="1612" y="146"/>
                    <a:pt x="1453" y="93"/>
                  </a:cubicBezTo>
                  <a:cubicBezTo>
                    <a:pt x="1222" y="30"/>
                    <a:pt x="987" y="1"/>
                    <a:pt x="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8"/>
            <p:cNvSpPr/>
            <p:nvPr/>
          </p:nvSpPr>
          <p:spPr>
            <a:xfrm>
              <a:off x="1521253" y="1950699"/>
              <a:ext cx="22888" cy="311568"/>
            </a:xfrm>
            <a:custGeom>
              <a:avLst/>
              <a:gdLst/>
              <a:ahLst/>
              <a:cxnLst/>
              <a:rect l="l" t="t" r="r" b="b"/>
              <a:pathLst>
                <a:path w="450" h="6126" extrusionOk="0">
                  <a:moveTo>
                    <a:pt x="106" y="1"/>
                  </a:moveTo>
                  <a:cubicBezTo>
                    <a:pt x="57" y="1"/>
                    <a:pt x="7" y="31"/>
                    <a:pt x="1" y="90"/>
                  </a:cubicBezTo>
                  <a:cubicBezTo>
                    <a:pt x="1" y="130"/>
                    <a:pt x="1" y="4052"/>
                    <a:pt x="225" y="6020"/>
                  </a:cubicBezTo>
                  <a:cubicBezTo>
                    <a:pt x="225" y="6086"/>
                    <a:pt x="278" y="6126"/>
                    <a:pt x="331" y="6126"/>
                  </a:cubicBezTo>
                  <a:lnTo>
                    <a:pt x="344" y="6126"/>
                  </a:lnTo>
                  <a:cubicBezTo>
                    <a:pt x="397" y="6112"/>
                    <a:pt x="450" y="6059"/>
                    <a:pt x="436" y="6007"/>
                  </a:cubicBezTo>
                  <a:cubicBezTo>
                    <a:pt x="212" y="4039"/>
                    <a:pt x="212" y="130"/>
                    <a:pt x="212" y="90"/>
                  </a:cubicBezTo>
                  <a:cubicBezTo>
                    <a:pt x="205" y="31"/>
                    <a:pt x="156"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8"/>
            <p:cNvSpPr/>
            <p:nvPr/>
          </p:nvSpPr>
          <p:spPr>
            <a:xfrm>
              <a:off x="1339216" y="1885395"/>
              <a:ext cx="151214" cy="151919"/>
            </a:xfrm>
            <a:custGeom>
              <a:avLst/>
              <a:gdLst/>
              <a:ahLst/>
              <a:cxnLst/>
              <a:rect l="l" t="t" r="r" b="b"/>
              <a:pathLst>
                <a:path w="2973" h="2987" extrusionOk="0">
                  <a:moveTo>
                    <a:pt x="2523" y="212"/>
                  </a:moveTo>
                  <a:cubicBezTo>
                    <a:pt x="2563" y="569"/>
                    <a:pt x="2668" y="1889"/>
                    <a:pt x="2153" y="2483"/>
                  </a:cubicBezTo>
                  <a:cubicBezTo>
                    <a:pt x="1975" y="2682"/>
                    <a:pt x="1734" y="2781"/>
                    <a:pt x="1493" y="2781"/>
                  </a:cubicBezTo>
                  <a:cubicBezTo>
                    <a:pt x="1252" y="2781"/>
                    <a:pt x="1011" y="2682"/>
                    <a:pt x="833" y="2483"/>
                  </a:cubicBezTo>
                  <a:cubicBezTo>
                    <a:pt x="318" y="1889"/>
                    <a:pt x="436" y="569"/>
                    <a:pt x="476" y="212"/>
                  </a:cubicBezTo>
                  <a:close/>
                  <a:moveTo>
                    <a:pt x="370" y="1"/>
                  </a:moveTo>
                  <a:cubicBezTo>
                    <a:pt x="318" y="1"/>
                    <a:pt x="278" y="40"/>
                    <a:pt x="265" y="93"/>
                  </a:cubicBezTo>
                  <a:cubicBezTo>
                    <a:pt x="252" y="159"/>
                    <a:pt x="1" y="1863"/>
                    <a:pt x="661" y="2629"/>
                  </a:cubicBezTo>
                  <a:cubicBezTo>
                    <a:pt x="863" y="2856"/>
                    <a:pt x="1148" y="2986"/>
                    <a:pt x="1450" y="2986"/>
                  </a:cubicBezTo>
                  <a:cubicBezTo>
                    <a:pt x="1464" y="2986"/>
                    <a:pt x="1478" y="2986"/>
                    <a:pt x="1493" y="2985"/>
                  </a:cubicBezTo>
                  <a:cubicBezTo>
                    <a:pt x="1507" y="2986"/>
                    <a:pt x="1522" y="2986"/>
                    <a:pt x="1536" y="2986"/>
                  </a:cubicBezTo>
                  <a:cubicBezTo>
                    <a:pt x="1836" y="2986"/>
                    <a:pt x="2110" y="2856"/>
                    <a:pt x="2312" y="2629"/>
                  </a:cubicBezTo>
                  <a:cubicBezTo>
                    <a:pt x="2972" y="1863"/>
                    <a:pt x="2721" y="159"/>
                    <a:pt x="2708" y="93"/>
                  </a:cubicBezTo>
                  <a:cubicBezTo>
                    <a:pt x="2708" y="40"/>
                    <a:pt x="2655" y="1"/>
                    <a:pt x="26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8"/>
            <p:cNvSpPr/>
            <p:nvPr/>
          </p:nvSpPr>
          <p:spPr>
            <a:xfrm>
              <a:off x="1170607" y="1485076"/>
              <a:ext cx="172017" cy="178163"/>
            </a:xfrm>
            <a:custGeom>
              <a:avLst/>
              <a:gdLst/>
              <a:ahLst/>
              <a:cxnLst/>
              <a:rect l="l" t="t" r="r" b="b"/>
              <a:pathLst>
                <a:path w="3382" h="3503" extrusionOk="0">
                  <a:moveTo>
                    <a:pt x="1" y="1"/>
                  </a:moveTo>
                  <a:lnTo>
                    <a:pt x="1" y="2946"/>
                  </a:lnTo>
                  <a:cubicBezTo>
                    <a:pt x="1" y="2946"/>
                    <a:pt x="805" y="3502"/>
                    <a:pt x="1807" y="3502"/>
                  </a:cubicBezTo>
                  <a:cubicBezTo>
                    <a:pt x="2212" y="3502"/>
                    <a:pt x="2649" y="3411"/>
                    <a:pt x="3078" y="3157"/>
                  </a:cubicBezTo>
                  <a:cubicBezTo>
                    <a:pt x="3184" y="3091"/>
                    <a:pt x="3276" y="3025"/>
                    <a:pt x="3382" y="2946"/>
                  </a:cubicBezTo>
                  <a:lnTo>
                    <a:pt x="3382" y="2100"/>
                  </a:lnTo>
                  <a:lnTo>
                    <a:pt x="2972" y="1850"/>
                  </a:lnTo>
                  <a:lnTo>
                    <a:pt x="1" y="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8"/>
            <p:cNvSpPr/>
            <p:nvPr/>
          </p:nvSpPr>
          <p:spPr>
            <a:xfrm>
              <a:off x="1216281" y="1553584"/>
              <a:ext cx="126342" cy="92057"/>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8"/>
            <p:cNvSpPr/>
            <p:nvPr/>
          </p:nvSpPr>
          <p:spPr>
            <a:xfrm>
              <a:off x="1106825" y="1591220"/>
              <a:ext cx="163269" cy="175365"/>
            </a:xfrm>
            <a:custGeom>
              <a:avLst/>
              <a:gdLst/>
              <a:ahLst/>
              <a:cxnLst/>
              <a:rect l="l" t="t" r="r" b="b"/>
              <a:pathLst>
                <a:path w="3210" h="3448" extrusionOk="0">
                  <a:moveTo>
                    <a:pt x="1268" y="0"/>
                  </a:moveTo>
                  <a:cubicBezTo>
                    <a:pt x="621" y="145"/>
                    <a:pt x="132" y="661"/>
                    <a:pt x="0" y="1308"/>
                  </a:cubicBezTo>
                  <a:cubicBezTo>
                    <a:pt x="964" y="2311"/>
                    <a:pt x="1823" y="3196"/>
                    <a:pt x="3209" y="3447"/>
                  </a:cubicBezTo>
                  <a:lnTo>
                    <a:pt x="3209" y="1427"/>
                  </a:lnTo>
                  <a:cubicBezTo>
                    <a:pt x="2417" y="1189"/>
                    <a:pt x="1730" y="687"/>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8"/>
            <p:cNvSpPr/>
            <p:nvPr/>
          </p:nvSpPr>
          <p:spPr>
            <a:xfrm>
              <a:off x="1270043" y="1605970"/>
              <a:ext cx="136413" cy="160616"/>
            </a:xfrm>
            <a:custGeom>
              <a:avLst/>
              <a:gdLst/>
              <a:ahLst/>
              <a:cxnLst/>
              <a:rect l="l" t="t" r="r" b="b"/>
              <a:pathLst>
                <a:path w="2682" h="3158" extrusionOk="0">
                  <a:moveTo>
                    <a:pt x="1453" y="1"/>
                  </a:moveTo>
                  <a:cubicBezTo>
                    <a:pt x="740" y="1110"/>
                    <a:pt x="0" y="1137"/>
                    <a:pt x="0" y="1137"/>
                  </a:cubicBezTo>
                  <a:lnTo>
                    <a:pt x="0" y="3157"/>
                  </a:lnTo>
                  <a:cubicBezTo>
                    <a:pt x="1308" y="2827"/>
                    <a:pt x="1796" y="2418"/>
                    <a:pt x="2681" y="1321"/>
                  </a:cubicBezTo>
                  <a:cubicBezTo>
                    <a:pt x="2338" y="199"/>
                    <a:pt x="1453"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8"/>
            <p:cNvSpPr/>
            <p:nvPr/>
          </p:nvSpPr>
          <p:spPr>
            <a:xfrm>
              <a:off x="1190087" y="1794711"/>
              <a:ext cx="179392" cy="808115"/>
            </a:xfrm>
            <a:custGeom>
              <a:avLst/>
              <a:gdLst/>
              <a:ahLst/>
              <a:cxnLst/>
              <a:rect l="l" t="t" r="r" b="b"/>
              <a:pathLst>
                <a:path w="3527" h="15889" extrusionOk="0">
                  <a:moveTo>
                    <a:pt x="1929" y="1"/>
                  </a:moveTo>
                  <a:lnTo>
                    <a:pt x="1229" y="27"/>
                  </a:lnTo>
                  <a:lnTo>
                    <a:pt x="1123" y="978"/>
                  </a:lnTo>
                  <a:lnTo>
                    <a:pt x="1084" y="1387"/>
                  </a:lnTo>
                  <a:lnTo>
                    <a:pt x="991" y="2312"/>
                  </a:lnTo>
                  <a:lnTo>
                    <a:pt x="952" y="2721"/>
                  </a:lnTo>
                  <a:lnTo>
                    <a:pt x="859" y="3646"/>
                  </a:lnTo>
                  <a:lnTo>
                    <a:pt x="820" y="4055"/>
                  </a:lnTo>
                  <a:lnTo>
                    <a:pt x="714" y="4980"/>
                  </a:lnTo>
                  <a:lnTo>
                    <a:pt x="674" y="5376"/>
                  </a:lnTo>
                  <a:lnTo>
                    <a:pt x="582" y="6300"/>
                  </a:lnTo>
                  <a:lnTo>
                    <a:pt x="542" y="6710"/>
                  </a:lnTo>
                  <a:lnTo>
                    <a:pt x="450" y="7634"/>
                  </a:lnTo>
                  <a:lnTo>
                    <a:pt x="410" y="8044"/>
                  </a:lnTo>
                  <a:lnTo>
                    <a:pt x="318" y="8968"/>
                  </a:lnTo>
                  <a:lnTo>
                    <a:pt x="278" y="9377"/>
                  </a:lnTo>
                  <a:lnTo>
                    <a:pt x="172" y="10302"/>
                  </a:lnTo>
                  <a:lnTo>
                    <a:pt x="133" y="10698"/>
                  </a:lnTo>
                  <a:lnTo>
                    <a:pt x="40" y="11622"/>
                  </a:lnTo>
                  <a:lnTo>
                    <a:pt x="1" y="12032"/>
                  </a:lnTo>
                  <a:lnTo>
                    <a:pt x="1" y="12085"/>
                  </a:lnTo>
                  <a:lnTo>
                    <a:pt x="265" y="12600"/>
                  </a:lnTo>
                  <a:lnTo>
                    <a:pt x="384" y="12837"/>
                  </a:lnTo>
                  <a:lnTo>
                    <a:pt x="384" y="12851"/>
                  </a:lnTo>
                  <a:lnTo>
                    <a:pt x="674" y="13392"/>
                  </a:lnTo>
                  <a:lnTo>
                    <a:pt x="793" y="13630"/>
                  </a:lnTo>
                  <a:lnTo>
                    <a:pt x="1084" y="14171"/>
                  </a:lnTo>
                  <a:lnTo>
                    <a:pt x="1203" y="14422"/>
                  </a:lnTo>
                  <a:lnTo>
                    <a:pt x="1480" y="14964"/>
                  </a:lnTo>
                  <a:lnTo>
                    <a:pt x="1612" y="15201"/>
                  </a:lnTo>
                  <a:lnTo>
                    <a:pt x="1969" y="15888"/>
                  </a:lnTo>
                  <a:lnTo>
                    <a:pt x="2695" y="14119"/>
                  </a:lnTo>
                  <a:lnTo>
                    <a:pt x="2946" y="13498"/>
                  </a:lnTo>
                  <a:lnTo>
                    <a:pt x="3527" y="12111"/>
                  </a:lnTo>
                  <a:lnTo>
                    <a:pt x="3527" y="12098"/>
                  </a:lnTo>
                  <a:lnTo>
                    <a:pt x="3487" y="11768"/>
                  </a:lnTo>
                  <a:lnTo>
                    <a:pt x="3382" y="11041"/>
                  </a:lnTo>
                  <a:lnTo>
                    <a:pt x="3342" y="10711"/>
                  </a:lnTo>
                  <a:lnTo>
                    <a:pt x="3250" y="9985"/>
                  </a:lnTo>
                  <a:lnTo>
                    <a:pt x="3197" y="9668"/>
                  </a:lnTo>
                  <a:lnTo>
                    <a:pt x="3104" y="8928"/>
                  </a:lnTo>
                  <a:lnTo>
                    <a:pt x="3065" y="8611"/>
                  </a:lnTo>
                  <a:lnTo>
                    <a:pt x="2972" y="7872"/>
                  </a:lnTo>
                  <a:lnTo>
                    <a:pt x="2919" y="7555"/>
                  </a:lnTo>
                  <a:lnTo>
                    <a:pt x="2827" y="6815"/>
                  </a:lnTo>
                  <a:lnTo>
                    <a:pt x="2787" y="6498"/>
                  </a:lnTo>
                  <a:lnTo>
                    <a:pt x="2695" y="5759"/>
                  </a:lnTo>
                  <a:lnTo>
                    <a:pt x="2642" y="5442"/>
                  </a:lnTo>
                  <a:lnTo>
                    <a:pt x="2550" y="4702"/>
                  </a:lnTo>
                  <a:lnTo>
                    <a:pt x="2510" y="4385"/>
                  </a:lnTo>
                  <a:lnTo>
                    <a:pt x="2404" y="3646"/>
                  </a:lnTo>
                  <a:lnTo>
                    <a:pt x="2365" y="3329"/>
                  </a:lnTo>
                  <a:lnTo>
                    <a:pt x="2272" y="2589"/>
                  </a:lnTo>
                  <a:lnTo>
                    <a:pt x="2233" y="2272"/>
                  </a:lnTo>
                  <a:lnTo>
                    <a:pt x="2127" y="1546"/>
                  </a:lnTo>
                  <a:lnTo>
                    <a:pt x="2087" y="1216"/>
                  </a:lnTo>
                  <a:lnTo>
                    <a:pt x="1995" y="489"/>
                  </a:lnTo>
                  <a:lnTo>
                    <a:pt x="1955" y="159"/>
                  </a:lnTo>
                  <a:lnTo>
                    <a:pt x="19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8"/>
            <p:cNvSpPr/>
            <p:nvPr/>
          </p:nvSpPr>
          <p:spPr>
            <a:xfrm>
              <a:off x="1245171" y="1802798"/>
              <a:ext cx="46387" cy="62507"/>
            </a:xfrm>
            <a:custGeom>
              <a:avLst/>
              <a:gdLst/>
              <a:ahLst/>
              <a:cxnLst/>
              <a:rect l="l" t="t" r="r" b="b"/>
              <a:pathLst>
                <a:path w="912" h="1229" extrusionOk="0">
                  <a:moveTo>
                    <a:pt x="872" y="0"/>
                  </a:moveTo>
                  <a:lnTo>
                    <a:pt x="40" y="819"/>
                  </a:lnTo>
                  <a:lnTo>
                    <a:pt x="1" y="1228"/>
                  </a:lnTo>
                  <a:lnTo>
                    <a:pt x="912" y="330"/>
                  </a:lnTo>
                  <a:lnTo>
                    <a:pt x="8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8"/>
            <p:cNvSpPr/>
            <p:nvPr/>
          </p:nvSpPr>
          <p:spPr>
            <a:xfrm>
              <a:off x="1238457" y="1856506"/>
              <a:ext cx="59814" cy="76646"/>
            </a:xfrm>
            <a:custGeom>
              <a:avLst/>
              <a:gdLst/>
              <a:ahLst/>
              <a:cxnLst/>
              <a:rect l="l" t="t" r="r" b="b"/>
              <a:pathLst>
                <a:path w="1176" h="1507" extrusionOk="0">
                  <a:moveTo>
                    <a:pt x="1136" y="1"/>
                  </a:moveTo>
                  <a:lnTo>
                    <a:pt x="40" y="1097"/>
                  </a:lnTo>
                  <a:lnTo>
                    <a:pt x="1" y="1506"/>
                  </a:lnTo>
                  <a:lnTo>
                    <a:pt x="1176" y="331"/>
                  </a:lnTo>
                  <a:lnTo>
                    <a:pt x="11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8"/>
            <p:cNvSpPr/>
            <p:nvPr/>
          </p:nvSpPr>
          <p:spPr>
            <a:xfrm>
              <a:off x="1231743" y="1910265"/>
              <a:ext cx="73954" cy="90734"/>
            </a:xfrm>
            <a:custGeom>
              <a:avLst/>
              <a:gdLst/>
              <a:ahLst/>
              <a:cxnLst/>
              <a:rect l="l" t="t" r="r" b="b"/>
              <a:pathLst>
                <a:path w="1454" h="1784" extrusionOk="0">
                  <a:moveTo>
                    <a:pt x="1414" y="0"/>
                  </a:moveTo>
                  <a:lnTo>
                    <a:pt x="40" y="1374"/>
                  </a:lnTo>
                  <a:lnTo>
                    <a:pt x="1" y="1783"/>
                  </a:lnTo>
                  <a:lnTo>
                    <a:pt x="1453" y="317"/>
                  </a:lnTo>
                  <a:lnTo>
                    <a:pt x="14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8"/>
            <p:cNvSpPr/>
            <p:nvPr/>
          </p:nvSpPr>
          <p:spPr>
            <a:xfrm>
              <a:off x="1224368" y="1963973"/>
              <a:ext cx="88043" cy="104161"/>
            </a:xfrm>
            <a:custGeom>
              <a:avLst/>
              <a:gdLst/>
              <a:ahLst/>
              <a:cxnLst/>
              <a:rect l="l" t="t" r="r" b="b"/>
              <a:pathLst>
                <a:path w="1731" h="2048" extrusionOk="0">
                  <a:moveTo>
                    <a:pt x="1691" y="1"/>
                  </a:moveTo>
                  <a:lnTo>
                    <a:pt x="40" y="1652"/>
                  </a:lnTo>
                  <a:lnTo>
                    <a:pt x="0" y="2048"/>
                  </a:lnTo>
                  <a:lnTo>
                    <a:pt x="1730" y="318"/>
                  </a:lnTo>
                  <a:lnTo>
                    <a:pt x="16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8"/>
            <p:cNvSpPr/>
            <p:nvPr/>
          </p:nvSpPr>
          <p:spPr>
            <a:xfrm>
              <a:off x="1217655" y="2017732"/>
              <a:ext cx="102132" cy="118249"/>
            </a:xfrm>
            <a:custGeom>
              <a:avLst/>
              <a:gdLst/>
              <a:ahLst/>
              <a:cxnLst/>
              <a:rect l="l" t="t" r="r" b="b"/>
              <a:pathLst>
                <a:path w="2008" h="2325" extrusionOk="0">
                  <a:moveTo>
                    <a:pt x="1968" y="0"/>
                  </a:moveTo>
                  <a:lnTo>
                    <a:pt x="40" y="1915"/>
                  </a:lnTo>
                  <a:lnTo>
                    <a:pt x="0" y="2325"/>
                  </a:lnTo>
                  <a:lnTo>
                    <a:pt x="2008" y="317"/>
                  </a:lnTo>
                  <a:lnTo>
                    <a:pt x="19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8"/>
            <p:cNvSpPr/>
            <p:nvPr/>
          </p:nvSpPr>
          <p:spPr>
            <a:xfrm>
              <a:off x="1210941" y="2071441"/>
              <a:ext cx="116221" cy="132389"/>
            </a:xfrm>
            <a:custGeom>
              <a:avLst/>
              <a:gdLst/>
              <a:ahLst/>
              <a:cxnLst/>
              <a:rect l="l" t="t" r="r" b="b"/>
              <a:pathLst>
                <a:path w="2285" h="2603" extrusionOk="0">
                  <a:moveTo>
                    <a:pt x="2232" y="1"/>
                  </a:moveTo>
                  <a:lnTo>
                    <a:pt x="40" y="2193"/>
                  </a:lnTo>
                  <a:lnTo>
                    <a:pt x="0" y="2603"/>
                  </a:lnTo>
                  <a:lnTo>
                    <a:pt x="2285" y="318"/>
                  </a:lnTo>
                  <a:lnTo>
                    <a:pt x="22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8"/>
            <p:cNvSpPr/>
            <p:nvPr/>
          </p:nvSpPr>
          <p:spPr>
            <a:xfrm>
              <a:off x="1204227" y="2125200"/>
              <a:ext cx="129649" cy="146477"/>
            </a:xfrm>
            <a:custGeom>
              <a:avLst/>
              <a:gdLst/>
              <a:ahLst/>
              <a:cxnLst/>
              <a:rect l="l" t="t" r="r" b="b"/>
              <a:pathLst>
                <a:path w="2549" h="2880" extrusionOk="0">
                  <a:moveTo>
                    <a:pt x="2509" y="0"/>
                  </a:moveTo>
                  <a:lnTo>
                    <a:pt x="40" y="2470"/>
                  </a:lnTo>
                  <a:lnTo>
                    <a:pt x="0" y="2879"/>
                  </a:lnTo>
                  <a:lnTo>
                    <a:pt x="2549" y="317"/>
                  </a:lnTo>
                  <a:lnTo>
                    <a:pt x="25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8"/>
            <p:cNvSpPr/>
            <p:nvPr/>
          </p:nvSpPr>
          <p:spPr>
            <a:xfrm>
              <a:off x="1196801" y="2178908"/>
              <a:ext cx="144500" cy="159955"/>
            </a:xfrm>
            <a:custGeom>
              <a:avLst/>
              <a:gdLst/>
              <a:ahLst/>
              <a:cxnLst/>
              <a:rect l="l" t="t" r="r" b="b"/>
              <a:pathLst>
                <a:path w="2841" h="3145" extrusionOk="0">
                  <a:moveTo>
                    <a:pt x="2787" y="1"/>
                  </a:moveTo>
                  <a:lnTo>
                    <a:pt x="40" y="2748"/>
                  </a:lnTo>
                  <a:lnTo>
                    <a:pt x="1" y="3144"/>
                  </a:lnTo>
                  <a:lnTo>
                    <a:pt x="2840" y="318"/>
                  </a:lnTo>
                  <a:lnTo>
                    <a:pt x="27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8"/>
            <p:cNvSpPr/>
            <p:nvPr/>
          </p:nvSpPr>
          <p:spPr>
            <a:xfrm>
              <a:off x="1190087" y="2232667"/>
              <a:ext cx="157928" cy="173992"/>
            </a:xfrm>
            <a:custGeom>
              <a:avLst/>
              <a:gdLst/>
              <a:ahLst/>
              <a:cxnLst/>
              <a:rect l="l" t="t" r="r" b="b"/>
              <a:pathLst>
                <a:path w="3105" h="3421" extrusionOk="0">
                  <a:moveTo>
                    <a:pt x="3065" y="0"/>
                  </a:moveTo>
                  <a:lnTo>
                    <a:pt x="40" y="3011"/>
                  </a:lnTo>
                  <a:lnTo>
                    <a:pt x="1" y="3421"/>
                  </a:lnTo>
                  <a:lnTo>
                    <a:pt x="3104" y="317"/>
                  </a:lnTo>
                  <a:lnTo>
                    <a:pt x="30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8"/>
            <p:cNvSpPr/>
            <p:nvPr/>
          </p:nvSpPr>
          <p:spPr>
            <a:xfrm>
              <a:off x="1203515" y="2286375"/>
              <a:ext cx="151875" cy="161277"/>
            </a:xfrm>
            <a:custGeom>
              <a:avLst/>
              <a:gdLst/>
              <a:ahLst/>
              <a:cxnLst/>
              <a:rect l="l" t="t" r="r" b="b"/>
              <a:pathLst>
                <a:path w="2986" h="3171" extrusionOk="0">
                  <a:moveTo>
                    <a:pt x="2933" y="1"/>
                  </a:moveTo>
                  <a:lnTo>
                    <a:pt x="1" y="2933"/>
                  </a:lnTo>
                  <a:lnTo>
                    <a:pt x="120" y="3170"/>
                  </a:lnTo>
                  <a:lnTo>
                    <a:pt x="2986" y="318"/>
                  </a:lnTo>
                  <a:lnTo>
                    <a:pt x="29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8"/>
            <p:cNvSpPr/>
            <p:nvPr/>
          </p:nvSpPr>
          <p:spPr>
            <a:xfrm>
              <a:off x="1224368" y="2339473"/>
              <a:ext cx="137736" cy="148460"/>
            </a:xfrm>
            <a:custGeom>
              <a:avLst/>
              <a:gdLst/>
              <a:ahLst/>
              <a:cxnLst/>
              <a:rect l="l" t="t" r="r" b="b"/>
              <a:pathLst>
                <a:path w="2708" h="2919" extrusionOk="0">
                  <a:moveTo>
                    <a:pt x="2668" y="0"/>
                  </a:moveTo>
                  <a:lnTo>
                    <a:pt x="0" y="2681"/>
                  </a:lnTo>
                  <a:lnTo>
                    <a:pt x="119" y="2919"/>
                  </a:lnTo>
                  <a:lnTo>
                    <a:pt x="2708" y="330"/>
                  </a:lnTo>
                  <a:lnTo>
                    <a:pt x="26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8"/>
            <p:cNvSpPr/>
            <p:nvPr/>
          </p:nvSpPr>
          <p:spPr>
            <a:xfrm>
              <a:off x="1245171" y="2393181"/>
              <a:ext cx="124308" cy="135084"/>
            </a:xfrm>
            <a:custGeom>
              <a:avLst/>
              <a:gdLst/>
              <a:ahLst/>
              <a:cxnLst/>
              <a:rect l="l" t="t" r="r" b="b"/>
              <a:pathLst>
                <a:path w="2444" h="2656" extrusionOk="0">
                  <a:moveTo>
                    <a:pt x="2404" y="1"/>
                  </a:moveTo>
                  <a:lnTo>
                    <a:pt x="1" y="2404"/>
                  </a:lnTo>
                  <a:lnTo>
                    <a:pt x="120" y="2655"/>
                  </a:lnTo>
                  <a:lnTo>
                    <a:pt x="2444" y="331"/>
                  </a:lnTo>
                  <a:lnTo>
                    <a:pt x="2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8"/>
            <p:cNvSpPr/>
            <p:nvPr/>
          </p:nvSpPr>
          <p:spPr>
            <a:xfrm>
              <a:off x="1265313" y="2481169"/>
              <a:ext cx="74615" cy="86716"/>
            </a:xfrm>
            <a:custGeom>
              <a:avLst/>
              <a:gdLst/>
              <a:ahLst/>
              <a:cxnLst/>
              <a:rect l="l" t="t" r="r" b="b"/>
              <a:pathLst>
                <a:path w="1467" h="1705" extrusionOk="0">
                  <a:moveTo>
                    <a:pt x="1467" y="1"/>
                  </a:moveTo>
                  <a:lnTo>
                    <a:pt x="1" y="1467"/>
                  </a:lnTo>
                  <a:lnTo>
                    <a:pt x="133" y="1704"/>
                  </a:lnTo>
                  <a:lnTo>
                    <a:pt x="1216" y="622"/>
                  </a:lnTo>
                  <a:lnTo>
                    <a:pt x="1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8"/>
            <p:cNvSpPr/>
            <p:nvPr/>
          </p:nvSpPr>
          <p:spPr>
            <a:xfrm>
              <a:off x="1250563" y="1794711"/>
              <a:ext cx="40995" cy="45062"/>
            </a:xfrm>
            <a:custGeom>
              <a:avLst/>
              <a:gdLst/>
              <a:ahLst/>
              <a:cxnLst/>
              <a:rect l="l" t="t" r="r" b="b"/>
              <a:pathLst>
                <a:path w="806" h="886" extrusionOk="0">
                  <a:moveTo>
                    <a:pt x="740" y="1"/>
                  </a:moveTo>
                  <a:lnTo>
                    <a:pt x="383" y="555"/>
                  </a:lnTo>
                  <a:lnTo>
                    <a:pt x="40" y="27"/>
                  </a:lnTo>
                  <a:lnTo>
                    <a:pt x="0" y="397"/>
                  </a:lnTo>
                  <a:lnTo>
                    <a:pt x="397" y="886"/>
                  </a:lnTo>
                  <a:lnTo>
                    <a:pt x="806" y="476"/>
                  </a:lnTo>
                  <a:lnTo>
                    <a:pt x="7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8"/>
            <p:cNvSpPr/>
            <p:nvPr/>
          </p:nvSpPr>
          <p:spPr>
            <a:xfrm>
              <a:off x="1222334" y="1691974"/>
              <a:ext cx="93434" cy="131015"/>
            </a:xfrm>
            <a:custGeom>
              <a:avLst/>
              <a:gdLst/>
              <a:ahLst/>
              <a:cxnLst/>
              <a:rect l="l" t="t" r="r" b="b"/>
              <a:pathLst>
                <a:path w="1837" h="2576" extrusionOk="0">
                  <a:moveTo>
                    <a:pt x="938" y="0"/>
                  </a:moveTo>
                  <a:lnTo>
                    <a:pt x="1" y="1176"/>
                  </a:lnTo>
                  <a:lnTo>
                    <a:pt x="938" y="2575"/>
                  </a:lnTo>
                  <a:lnTo>
                    <a:pt x="1836" y="1176"/>
                  </a:lnTo>
                  <a:lnTo>
                    <a:pt x="9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8"/>
            <p:cNvSpPr/>
            <p:nvPr/>
          </p:nvSpPr>
          <p:spPr>
            <a:xfrm>
              <a:off x="1100111" y="1651795"/>
              <a:ext cx="313466" cy="148359"/>
            </a:xfrm>
            <a:custGeom>
              <a:avLst/>
              <a:gdLst/>
              <a:ahLst/>
              <a:cxnLst/>
              <a:rect l="l" t="t" r="r" b="b"/>
              <a:pathLst>
                <a:path w="6163" h="2917" extrusionOk="0">
                  <a:moveTo>
                    <a:pt x="137" y="1"/>
                  </a:moveTo>
                  <a:cubicBezTo>
                    <a:pt x="122" y="1"/>
                    <a:pt x="107" y="4"/>
                    <a:pt x="93" y="11"/>
                  </a:cubicBezTo>
                  <a:cubicBezTo>
                    <a:pt x="40" y="37"/>
                    <a:pt x="0" y="103"/>
                    <a:pt x="26" y="156"/>
                  </a:cubicBezTo>
                  <a:cubicBezTo>
                    <a:pt x="66" y="236"/>
                    <a:pt x="858" y="2150"/>
                    <a:pt x="1783" y="2903"/>
                  </a:cubicBezTo>
                  <a:cubicBezTo>
                    <a:pt x="1809" y="2916"/>
                    <a:pt x="1836" y="2916"/>
                    <a:pt x="1862" y="2916"/>
                  </a:cubicBezTo>
                  <a:lnTo>
                    <a:pt x="1875" y="2916"/>
                  </a:lnTo>
                  <a:cubicBezTo>
                    <a:pt x="1902" y="2916"/>
                    <a:pt x="1928" y="2890"/>
                    <a:pt x="1941" y="2877"/>
                  </a:cubicBezTo>
                  <a:lnTo>
                    <a:pt x="3341" y="975"/>
                  </a:lnTo>
                  <a:lnTo>
                    <a:pt x="4675" y="2864"/>
                  </a:lnTo>
                  <a:cubicBezTo>
                    <a:pt x="4688" y="2903"/>
                    <a:pt x="4728" y="2916"/>
                    <a:pt x="4768" y="2916"/>
                  </a:cubicBezTo>
                  <a:cubicBezTo>
                    <a:pt x="4807" y="2916"/>
                    <a:pt x="4834" y="2890"/>
                    <a:pt x="4860" y="2864"/>
                  </a:cubicBezTo>
                  <a:cubicBezTo>
                    <a:pt x="4860" y="2850"/>
                    <a:pt x="5560" y="1609"/>
                    <a:pt x="6128" y="473"/>
                  </a:cubicBezTo>
                  <a:cubicBezTo>
                    <a:pt x="6163" y="386"/>
                    <a:pt x="6095" y="317"/>
                    <a:pt x="6025" y="317"/>
                  </a:cubicBezTo>
                  <a:cubicBezTo>
                    <a:pt x="5989" y="317"/>
                    <a:pt x="5952" y="336"/>
                    <a:pt x="5930" y="381"/>
                  </a:cubicBezTo>
                  <a:cubicBezTo>
                    <a:pt x="5481" y="1266"/>
                    <a:pt x="4953" y="2243"/>
                    <a:pt x="4754" y="2599"/>
                  </a:cubicBezTo>
                  <a:lnTo>
                    <a:pt x="3434" y="724"/>
                  </a:lnTo>
                  <a:cubicBezTo>
                    <a:pt x="3407" y="698"/>
                    <a:pt x="3381" y="685"/>
                    <a:pt x="3341" y="685"/>
                  </a:cubicBezTo>
                  <a:cubicBezTo>
                    <a:pt x="3302" y="685"/>
                    <a:pt x="3275" y="698"/>
                    <a:pt x="3249" y="724"/>
                  </a:cubicBezTo>
                  <a:lnTo>
                    <a:pt x="1836" y="2652"/>
                  </a:lnTo>
                  <a:cubicBezTo>
                    <a:pt x="977" y="1900"/>
                    <a:pt x="225" y="90"/>
                    <a:pt x="225" y="64"/>
                  </a:cubicBezTo>
                  <a:cubicBezTo>
                    <a:pt x="215" y="25"/>
                    <a:pt x="177" y="1"/>
                    <a:pt x="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8"/>
            <p:cNvSpPr/>
            <p:nvPr/>
          </p:nvSpPr>
          <p:spPr>
            <a:xfrm>
              <a:off x="1264652" y="1662424"/>
              <a:ext cx="10783" cy="35653"/>
            </a:xfrm>
            <a:custGeom>
              <a:avLst/>
              <a:gdLst/>
              <a:ahLst/>
              <a:cxnLst/>
              <a:rect l="l" t="t" r="r" b="b"/>
              <a:pathLst>
                <a:path w="212" h="701" extrusionOk="0">
                  <a:moveTo>
                    <a:pt x="106" y="0"/>
                  </a:moveTo>
                  <a:cubicBezTo>
                    <a:pt x="53" y="0"/>
                    <a:pt x="1" y="40"/>
                    <a:pt x="1" y="106"/>
                  </a:cubicBezTo>
                  <a:lnTo>
                    <a:pt x="1" y="581"/>
                  </a:lnTo>
                  <a:cubicBezTo>
                    <a:pt x="1" y="647"/>
                    <a:pt x="53" y="700"/>
                    <a:pt x="106" y="700"/>
                  </a:cubicBezTo>
                  <a:cubicBezTo>
                    <a:pt x="172" y="700"/>
                    <a:pt x="212" y="647"/>
                    <a:pt x="212" y="581"/>
                  </a:cubicBezTo>
                  <a:lnTo>
                    <a:pt x="212" y="106"/>
                  </a:lnTo>
                  <a:cubicBezTo>
                    <a:pt x="212" y="40"/>
                    <a:pt x="172"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8"/>
            <p:cNvSpPr/>
            <p:nvPr/>
          </p:nvSpPr>
          <p:spPr>
            <a:xfrm>
              <a:off x="1345930" y="1229860"/>
              <a:ext cx="109558" cy="121606"/>
            </a:xfrm>
            <a:custGeom>
              <a:avLst/>
              <a:gdLst/>
              <a:ahLst/>
              <a:cxnLst/>
              <a:rect l="l" t="t" r="r" b="b"/>
              <a:pathLst>
                <a:path w="2154" h="2391" extrusionOk="0">
                  <a:moveTo>
                    <a:pt x="40" y="0"/>
                  </a:moveTo>
                  <a:lnTo>
                    <a:pt x="40" y="0"/>
                  </a:lnTo>
                  <a:cubicBezTo>
                    <a:pt x="1" y="568"/>
                    <a:pt x="1401" y="2391"/>
                    <a:pt x="1401" y="2391"/>
                  </a:cubicBezTo>
                  <a:cubicBezTo>
                    <a:pt x="2153" y="185"/>
                    <a:pt x="41"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8"/>
            <p:cNvSpPr/>
            <p:nvPr/>
          </p:nvSpPr>
          <p:spPr>
            <a:xfrm>
              <a:off x="1149804" y="1230420"/>
              <a:ext cx="272776" cy="360852"/>
            </a:xfrm>
            <a:custGeom>
              <a:avLst/>
              <a:gdLst/>
              <a:ahLst/>
              <a:cxnLst/>
              <a:rect l="l" t="t" r="r" b="b"/>
              <a:pathLst>
                <a:path w="5363" h="7095" extrusionOk="0">
                  <a:moveTo>
                    <a:pt x="2744" y="1"/>
                  </a:moveTo>
                  <a:cubicBezTo>
                    <a:pt x="2427" y="1"/>
                    <a:pt x="2095" y="32"/>
                    <a:pt x="1757" y="95"/>
                  </a:cubicBezTo>
                  <a:cubicBezTo>
                    <a:pt x="0" y="438"/>
                    <a:pt x="238" y="2287"/>
                    <a:pt x="238" y="2287"/>
                  </a:cubicBezTo>
                  <a:lnTo>
                    <a:pt x="291" y="3304"/>
                  </a:lnTo>
                  <a:lnTo>
                    <a:pt x="397" y="5232"/>
                  </a:lnTo>
                  <a:lnTo>
                    <a:pt x="423" y="5602"/>
                  </a:lnTo>
                  <a:cubicBezTo>
                    <a:pt x="476" y="5668"/>
                    <a:pt x="1717" y="7094"/>
                    <a:pt x="3540" y="7094"/>
                  </a:cubicBezTo>
                  <a:cubicBezTo>
                    <a:pt x="5362" y="7094"/>
                    <a:pt x="5362" y="5338"/>
                    <a:pt x="5362" y="5338"/>
                  </a:cubicBezTo>
                  <a:lnTo>
                    <a:pt x="5323" y="3951"/>
                  </a:lnTo>
                  <a:lnTo>
                    <a:pt x="5309" y="3502"/>
                  </a:lnTo>
                  <a:lnTo>
                    <a:pt x="5257" y="1666"/>
                  </a:lnTo>
                  <a:cubicBezTo>
                    <a:pt x="5230" y="1349"/>
                    <a:pt x="5111" y="1046"/>
                    <a:pt x="4913" y="808"/>
                  </a:cubicBezTo>
                  <a:cubicBezTo>
                    <a:pt x="4887" y="782"/>
                    <a:pt x="4874" y="755"/>
                    <a:pt x="4847" y="742"/>
                  </a:cubicBezTo>
                  <a:cubicBezTo>
                    <a:pt x="4400" y="246"/>
                    <a:pt x="3630" y="1"/>
                    <a:pt x="2744"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8"/>
            <p:cNvSpPr/>
            <p:nvPr/>
          </p:nvSpPr>
          <p:spPr>
            <a:xfrm>
              <a:off x="1248528" y="1317594"/>
              <a:ext cx="65867" cy="33008"/>
            </a:xfrm>
            <a:custGeom>
              <a:avLst/>
              <a:gdLst/>
              <a:ahLst/>
              <a:cxnLst/>
              <a:rect l="l" t="t" r="r" b="b"/>
              <a:pathLst>
                <a:path w="1295" h="649" extrusionOk="0">
                  <a:moveTo>
                    <a:pt x="1102" y="0"/>
                  </a:moveTo>
                  <a:cubicBezTo>
                    <a:pt x="843" y="0"/>
                    <a:pt x="288" y="45"/>
                    <a:pt x="1" y="401"/>
                  </a:cubicBezTo>
                  <a:cubicBezTo>
                    <a:pt x="69" y="557"/>
                    <a:pt x="216" y="648"/>
                    <a:pt x="374" y="648"/>
                  </a:cubicBezTo>
                  <a:cubicBezTo>
                    <a:pt x="430" y="648"/>
                    <a:pt x="487" y="637"/>
                    <a:pt x="542" y="613"/>
                  </a:cubicBezTo>
                  <a:cubicBezTo>
                    <a:pt x="674" y="560"/>
                    <a:pt x="806" y="507"/>
                    <a:pt x="952" y="481"/>
                  </a:cubicBezTo>
                  <a:cubicBezTo>
                    <a:pt x="1163" y="428"/>
                    <a:pt x="1295" y="216"/>
                    <a:pt x="1242" y="5"/>
                  </a:cubicBezTo>
                  <a:cubicBezTo>
                    <a:pt x="1242" y="5"/>
                    <a:pt x="1188"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8"/>
            <p:cNvSpPr/>
            <p:nvPr/>
          </p:nvSpPr>
          <p:spPr>
            <a:xfrm>
              <a:off x="1350660" y="1317594"/>
              <a:ext cx="65867" cy="33008"/>
            </a:xfrm>
            <a:custGeom>
              <a:avLst/>
              <a:gdLst/>
              <a:ahLst/>
              <a:cxnLst/>
              <a:rect l="l" t="t" r="r" b="b"/>
              <a:pathLst>
                <a:path w="1295" h="649" extrusionOk="0">
                  <a:moveTo>
                    <a:pt x="193" y="0"/>
                  </a:moveTo>
                  <a:cubicBezTo>
                    <a:pt x="107" y="0"/>
                    <a:pt x="53" y="5"/>
                    <a:pt x="53" y="5"/>
                  </a:cubicBezTo>
                  <a:cubicBezTo>
                    <a:pt x="0" y="216"/>
                    <a:pt x="132" y="428"/>
                    <a:pt x="343" y="481"/>
                  </a:cubicBezTo>
                  <a:cubicBezTo>
                    <a:pt x="489" y="507"/>
                    <a:pt x="621" y="560"/>
                    <a:pt x="753" y="613"/>
                  </a:cubicBezTo>
                  <a:cubicBezTo>
                    <a:pt x="808" y="637"/>
                    <a:pt x="866" y="648"/>
                    <a:pt x="921" y="648"/>
                  </a:cubicBezTo>
                  <a:cubicBezTo>
                    <a:pt x="1079" y="648"/>
                    <a:pt x="1226" y="557"/>
                    <a:pt x="1294" y="401"/>
                  </a:cubicBezTo>
                  <a:cubicBezTo>
                    <a:pt x="1007" y="45"/>
                    <a:pt x="452" y="0"/>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8"/>
            <p:cNvSpPr/>
            <p:nvPr/>
          </p:nvSpPr>
          <p:spPr>
            <a:xfrm>
              <a:off x="1238457" y="1407819"/>
              <a:ext cx="59814" cy="24260"/>
            </a:xfrm>
            <a:custGeom>
              <a:avLst/>
              <a:gdLst/>
              <a:ahLst/>
              <a:cxnLst/>
              <a:rect l="l" t="t" r="r" b="b"/>
              <a:pathLst>
                <a:path w="1176" h="477" extrusionOk="0">
                  <a:moveTo>
                    <a:pt x="595" y="1"/>
                  </a:moveTo>
                  <a:cubicBezTo>
                    <a:pt x="265" y="1"/>
                    <a:pt x="1" y="107"/>
                    <a:pt x="1" y="239"/>
                  </a:cubicBezTo>
                  <a:cubicBezTo>
                    <a:pt x="1" y="371"/>
                    <a:pt x="265" y="476"/>
                    <a:pt x="595" y="476"/>
                  </a:cubicBezTo>
                  <a:cubicBezTo>
                    <a:pt x="912" y="476"/>
                    <a:pt x="1176" y="371"/>
                    <a:pt x="1176" y="239"/>
                  </a:cubicBezTo>
                  <a:cubicBezTo>
                    <a:pt x="1176" y="107"/>
                    <a:pt x="912" y="1"/>
                    <a:pt x="595" y="1"/>
                  </a:cubicBez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8"/>
            <p:cNvSpPr/>
            <p:nvPr/>
          </p:nvSpPr>
          <p:spPr>
            <a:xfrm>
              <a:off x="1383568" y="1407819"/>
              <a:ext cx="36977" cy="23599"/>
            </a:xfrm>
            <a:custGeom>
              <a:avLst/>
              <a:gdLst/>
              <a:ahLst/>
              <a:cxnLst/>
              <a:rect l="l" t="t" r="r" b="b"/>
              <a:pathLst>
                <a:path w="727" h="464" extrusionOk="0">
                  <a:moveTo>
                    <a:pt x="581" y="1"/>
                  </a:moveTo>
                  <a:cubicBezTo>
                    <a:pt x="264" y="1"/>
                    <a:pt x="0" y="107"/>
                    <a:pt x="0" y="239"/>
                  </a:cubicBezTo>
                  <a:cubicBezTo>
                    <a:pt x="0" y="357"/>
                    <a:pt x="251" y="463"/>
                    <a:pt x="581" y="463"/>
                  </a:cubicBezTo>
                  <a:lnTo>
                    <a:pt x="727" y="463"/>
                  </a:lnTo>
                  <a:lnTo>
                    <a:pt x="713" y="1"/>
                  </a:ln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8"/>
            <p:cNvSpPr/>
            <p:nvPr/>
          </p:nvSpPr>
          <p:spPr>
            <a:xfrm>
              <a:off x="1278791" y="1368199"/>
              <a:ext cx="18158" cy="32296"/>
            </a:xfrm>
            <a:custGeom>
              <a:avLst/>
              <a:gdLst/>
              <a:ahLst/>
              <a:cxnLst/>
              <a:rect l="l" t="t" r="r" b="b"/>
              <a:pathLst>
                <a:path w="357" h="635" extrusionOk="0">
                  <a:moveTo>
                    <a:pt x="172" y="1"/>
                  </a:moveTo>
                  <a:cubicBezTo>
                    <a:pt x="79" y="1"/>
                    <a:pt x="0" y="146"/>
                    <a:pt x="0" y="318"/>
                  </a:cubicBezTo>
                  <a:cubicBezTo>
                    <a:pt x="0" y="489"/>
                    <a:pt x="79" y="635"/>
                    <a:pt x="172" y="635"/>
                  </a:cubicBezTo>
                  <a:cubicBezTo>
                    <a:pt x="277" y="635"/>
                    <a:pt x="357" y="489"/>
                    <a:pt x="357" y="318"/>
                  </a:cubicBezTo>
                  <a:cubicBezTo>
                    <a:pt x="357" y="133"/>
                    <a:pt x="277"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8"/>
            <p:cNvSpPr/>
            <p:nvPr/>
          </p:nvSpPr>
          <p:spPr>
            <a:xfrm>
              <a:off x="1368767" y="1368199"/>
              <a:ext cx="18209" cy="32296"/>
            </a:xfrm>
            <a:custGeom>
              <a:avLst/>
              <a:gdLst/>
              <a:ahLst/>
              <a:cxnLst/>
              <a:rect l="l" t="t" r="r" b="b"/>
              <a:pathLst>
                <a:path w="358" h="635" extrusionOk="0">
                  <a:moveTo>
                    <a:pt x="172" y="1"/>
                  </a:moveTo>
                  <a:cubicBezTo>
                    <a:pt x="80" y="1"/>
                    <a:pt x="1" y="146"/>
                    <a:pt x="1" y="318"/>
                  </a:cubicBezTo>
                  <a:cubicBezTo>
                    <a:pt x="1" y="489"/>
                    <a:pt x="80" y="635"/>
                    <a:pt x="172" y="635"/>
                  </a:cubicBezTo>
                  <a:cubicBezTo>
                    <a:pt x="278" y="635"/>
                    <a:pt x="357" y="489"/>
                    <a:pt x="357" y="318"/>
                  </a:cubicBezTo>
                  <a:cubicBezTo>
                    <a:pt x="357" y="133"/>
                    <a:pt x="265"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8"/>
            <p:cNvSpPr/>
            <p:nvPr/>
          </p:nvSpPr>
          <p:spPr>
            <a:xfrm>
              <a:off x="1293541" y="1438234"/>
              <a:ext cx="97453" cy="34127"/>
            </a:xfrm>
            <a:custGeom>
              <a:avLst/>
              <a:gdLst/>
              <a:ahLst/>
              <a:cxnLst/>
              <a:rect l="l" t="t" r="r" b="b"/>
              <a:pathLst>
                <a:path w="1916" h="671" extrusionOk="0">
                  <a:moveTo>
                    <a:pt x="96" y="1"/>
                  </a:moveTo>
                  <a:cubicBezTo>
                    <a:pt x="43" y="1"/>
                    <a:pt x="0" y="66"/>
                    <a:pt x="40" y="116"/>
                  </a:cubicBezTo>
                  <a:cubicBezTo>
                    <a:pt x="40" y="129"/>
                    <a:pt x="568" y="671"/>
                    <a:pt x="1216" y="671"/>
                  </a:cubicBezTo>
                  <a:cubicBezTo>
                    <a:pt x="1453" y="671"/>
                    <a:pt x="1691" y="605"/>
                    <a:pt x="1876" y="459"/>
                  </a:cubicBezTo>
                  <a:cubicBezTo>
                    <a:pt x="1915" y="433"/>
                    <a:pt x="1915" y="393"/>
                    <a:pt x="1889" y="354"/>
                  </a:cubicBezTo>
                  <a:cubicBezTo>
                    <a:pt x="1881" y="337"/>
                    <a:pt x="1858" y="326"/>
                    <a:pt x="1835" y="326"/>
                  </a:cubicBezTo>
                  <a:cubicBezTo>
                    <a:pt x="1821" y="326"/>
                    <a:pt x="1807" y="330"/>
                    <a:pt x="1797" y="341"/>
                  </a:cubicBezTo>
                  <a:cubicBezTo>
                    <a:pt x="1597" y="481"/>
                    <a:pt x="1397" y="534"/>
                    <a:pt x="1208" y="534"/>
                  </a:cubicBezTo>
                  <a:cubicBezTo>
                    <a:pt x="634" y="534"/>
                    <a:pt x="166" y="43"/>
                    <a:pt x="146" y="24"/>
                  </a:cubicBezTo>
                  <a:cubicBezTo>
                    <a:pt x="130" y="8"/>
                    <a:pt x="112" y="1"/>
                    <a:pt x="96"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8"/>
            <p:cNvSpPr/>
            <p:nvPr/>
          </p:nvSpPr>
          <p:spPr>
            <a:xfrm>
              <a:off x="1169946" y="1479023"/>
              <a:ext cx="30263" cy="36314"/>
            </a:xfrm>
            <a:custGeom>
              <a:avLst/>
              <a:gdLst/>
              <a:ahLst/>
              <a:cxnLst/>
              <a:rect l="l" t="t" r="r" b="b"/>
              <a:pathLst>
                <a:path w="595" h="714" extrusionOk="0">
                  <a:moveTo>
                    <a:pt x="595" y="1"/>
                  </a:moveTo>
                  <a:lnTo>
                    <a:pt x="595" y="1"/>
                  </a:lnTo>
                  <a:cubicBezTo>
                    <a:pt x="436" y="159"/>
                    <a:pt x="225" y="278"/>
                    <a:pt x="1" y="344"/>
                  </a:cubicBezTo>
                  <a:lnTo>
                    <a:pt x="27" y="714"/>
                  </a:lnTo>
                  <a:cubicBezTo>
                    <a:pt x="357" y="555"/>
                    <a:pt x="582" y="14"/>
                    <a:pt x="59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8"/>
            <p:cNvSpPr/>
            <p:nvPr/>
          </p:nvSpPr>
          <p:spPr>
            <a:xfrm>
              <a:off x="1103163" y="1392053"/>
              <a:ext cx="80922" cy="104314"/>
            </a:xfrm>
            <a:custGeom>
              <a:avLst/>
              <a:gdLst/>
              <a:ahLst/>
              <a:cxnLst/>
              <a:rect l="l" t="t" r="r" b="b"/>
              <a:pathLst>
                <a:path w="1591" h="2051" extrusionOk="0">
                  <a:moveTo>
                    <a:pt x="827" y="0"/>
                  </a:moveTo>
                  <a:cubicBezTo>
                    <a:pt x="670" y="0"/>
                    <a:pt x="508" y="75"/>
                    <a:pt x="363" y="284"/>
                  </a:cubicBezTo>
                  <a:cubicBezTo>
                    <a:pt x="1" y="804"/>
                    <a:pt x="539" y="2050"/>
                    <a:pt x="1232" y="2050"/>
                  </a:cubicBezTo>
                  <a:cubicBezTo>
                    <a:pt x="1348" y="2050"/>
                    <a:pt x="1469" y="2015"/>
                    <a:pt x="1591" y="1935"/>
                  </a:cubicBezTo>
                  <a:lnTo>
                    <a:pt x="1591" y="483"/>
                  </a:lnTo>
                  <a:cubicBezTo>
                    <a:pt x="1591" y="483"/>
                    <a:pt x="1224" y="0"/>
                    <a:pt x="827"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8"/>
            <p:cNvSpPr/>
            <p:nvPr/>
          </p:nvSpPr>
          <p:spPr>
            <a:xfrm>
              <a:off x="1136071" y="1416364"/>
              <a:ext cx="46692" cy="60015"/>
            </a:xfrm>
            <a:custGeom>
              <a:avLst/>
              <a:gdLst/>
              <a:ahLst/>
              <a:cxnLst/>
              <a:rect l="l" t="t" r="r" b="b"/>
              <a:pathLst>
                <a:path w="918" h="1180" extrusionOk="0">
                  <a:moveTo>
                    <a:pt x="99" y="1"/>
                  </a:moveTo>
                  <a:cubicBezTo>
                    <a:pt x="26" y="1"/>
                    <a:pt x="1" y="101"/>
                    <a:pt x="72" y="137"/>
                  </a:cubicBezTo>
                  <a:cubicBezTo>
                    <a:pt x="455" y="308"/>
                    <a:pt x="719" y="691"/>
                    <a:pt x="772" y="1114"/>
                  </a:cubicBezTo>
                  <a:cubicBezTo>
                    <a:pt x="772" y="1154"/>
                    <a:pt x="799" y="1180"/>
                    <a:pt x="838" y="1180"/>
                  </a:cubicBezTo>
                  <a:lnTo>
                    <a:pt x="851" y="1180"/>
                  </a:lnTo>
                  <a:cubicBezTo>
                    <a:pt x="891" y="1167"/>
                    <a:pt x="917" y="1140"/>
                    <a:pt x="917" y="1101"/>
                  </a:cubicBezTo>
                  <a:cubicBezTo>
                    <a:pt x="865" y="612"/>
                    <a:pt x="561" y="203"/>
                    <a:pt x="125" y="5"/>
                  </a:cubicBezTo>
                  <a:cubicBezTo>
                    <a:pt x="116" y="2"/>
                    <a:pt x="107" y="1"/>
                    <a:pt x="99"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8"/>
            <p:cNvSpPr/>
            <p:nvPr/>
          </p:nvSpPr>
          <p:spPr>
            <a:xfrm>
              <a:off x="1140394" y="1438284"/>
              <a:ext cx="30924" cy="15970"/>
            </a:xfrm>
            <a:custGeom>
              <a:avLst/>
              <a:gdLst/>
              <a:ahLst/>
              <a:cxnLst/>
              <a:rect l="l" t="t" r="r" b="b"/>
              <a:pathLst>
                <a:path w="608" h="314" extrusionOk="0">
                  <a:moveTo>
                    <a:pt x="463" y="0"/>
                  </a:moveTo>
                  <a:cubicBezTo>
                    <a:pt x="262" y="0"/>
                    <a:pt x="63" y="158"/>
                    <a:pt x="40" y="181"/>
                  </a:cubicBezTo>
                  <a:cubicBezTo>
                    <a:pt x="0" y="207"/>
                    <a:pt x="0" y="247"/>
                    <a:pt x="27" y="287"/>
                  </a:cubicBezTo>
                  <a:cubicBezTo>
                    <a:pt x="40" y="300"/>
                    <a:pt x="53" y="313"/>
                    <a:pt x="80" y="313"/>
                  </a:cubicBezTo>
                  <a:cubicBezTo>
                    <a:pt x="93" y="313"/>
                    <a:pt x="106" y="313"/>
                    <a:pt x="133" y="300"/>
                  </a:cubicBezTo>
                  <a:cubicBezTo>
                    <a:pt x="180" y="252"/>
                    <a:pt x="346" y="151"/>
                    <a:pt x="465" y="151"/>
                  </a:cubicBezTo>
                  <a:cubicBezTo>
                    <a:pt x="478" y="151"/>
                    <a:pt x="491" y="152"/>
                    <a:pt x="502" y="155"/>
                  </a:cubicBezTo>
                  <a:cubicBezTo>
                    <a:pt x="509" y="157"/>
                    <a:pt x="516" y="158"/>
                    <a:pt x="523" y="158"/>
                  </a:cubicBezTo>
                  <a:cubicBezTo>
                    <a:pt x="555" y="158"/>
                    <a:pt x="584" y="134"/>
                    <a:pt x="595" y="102"/>
                  </a:cubicBezTo>
                  <a:cubicBezTo>
                    <a:pt x="608" y="62"/>
                    <a:pt x="582" y="23"/>
                    <a:pt x="542" y="9"/>
                  </a:cubicBezTo>
                  <a:cubicBezTo>
                    <a:pt x="516" y="3"/>
                    <a:pt x="489" y="0"/>
                    <a:pt x="463"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8"/>
            <p:cNvSpPr/>
            <p:nvPr/>
          </p:nvSpPr>
          <p:spPr>
            <a:xfrm>
              <a:off x="1331841" y="1345109"/>
              <a:ext cx="38350" cy="84326"/>
            </a:xfrm>
            <a:custGeom>
              <a:avLst/>
              <a:gdLst/>
              <a:ahLst/>
              <a:cxnLst/>
              <a:rect l="l" t="t" r="r" b="b"/>
              <a:pathLst>
                <a:path w="754" h="1658" extrusionOk="0">
                  <a:moveTo>
                    <a:pt x="83" y="1"/>
                  </a:moveTo>
                  <a:cubicBezTo>
                    <a:pt x="73" y="1"/>
                    <a:pt x="63" y="2"/>
                    <a:pt x="53" y="6"/>
                  </a:cubicBezTo>
                  <a:cubicBezTo>
                    <a:pt x="27" y="32"/>
                    <a:pt x="0" y="72"/>
                    <a:pt x="27" y="111"/>
                  </a:cubicBezTo>
                  <a:cubicBezTo>
                    <a:pt x="27" y="111"/>
                    <a:pt x="317" y="719"/>
                    <a:pt x="608" y="1313"/>
                  </a:cubicBezTo>
                  <a:cubicBezTo>
                    <a:pt x="510" y="1436"/>
                    <a:pt x="366" y="1513"/>
                    <a:pt x="209" y="1513"/>
                  </a:cubicBezTo>
                  <a:cubicBezTo>
                    <a:pt x="197" y="1513"/>
                    <a:pt x="184" y="1512"/>
                    <a:pt x="172" y="1511"/>
                  </a:cubicBezTo>
                  <a:cubicBezTo>
                    <a:pt x="66" y="1511"/>
                    <a:pt x="66" y="1656"/>
                    <a:pt x="172" y="1656"/>
                  </a:cubicBezTo>
                  <a:cubicBezTo>
                    <a:pt x="184" y="1657"/>
                    <a:pt x="196" y="1657"/>
                    <a:pt x="208" y="1657"/>
                  </a:cubicBezTo>
                  <a:cubicBezTo>
                    <a:pt x="432" y="1657"/>
                    <a:pt x="640" y="1540"/>
                    <a:pt x="753" y="1340"/>
                  </a:cubicBezTo>
                  <a:cubicBezTo>
                    <a:pt x="753" y="1326"/>
                    <a:pt x="753" y="1300"/>
                    <a:pt x="753" y="1273"/>
                  </a:cubicBezTo>
                  <a:cubicBezTo>
                    <a:pt x="449" y="679"/>
                    <a:pt x="159" y="45"/>
                    <a:pt x="159" y="45"/>
                  </a:cubicBezTo>
                  <a:cubicBezTo>
                    <a:pt x="139" y="16"/>
                    <a:pt x="112" y="1"/>
                    <a:pt x="83"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8"/>
            <p:cNvSpPr/>
            <p:nvPr/>
          </p:nvSpPr>
          <p:spPr>
            <a:xfrm>
              <a:off x="997979" y="2008832"/>
              <a:ext cx="46387" cy="21717"/>
            </a:xfrm>
            <a:custGeom>
              <a:avLst/>
              <a:gdLst/>
              <a:ahLst/>
              <a:cxnLst/>
              <a:rect l="l" t="t" r="r" b="b"/>
              <a:pathLst>
                <a:path w="912" h="427" extrusionOk="0">
                  <a:moveTo>
                    <a:pt x="807" y="0"/>
                  </a:moveTo>
                  <a:cubicBezTo>
                    <a:pt x="798" y="0"/>
                    <a:pt x="789" y="1"/>
                    <a:pt x="780" y="4"/>
                  </a:cubicBezTo>
                  <a:lnTo>
                    <a:pt x="93" y="241"/>
                  </a:lnTo>
                  <a:cubicBezTo>
                    <a:pt x="1" y="268"/>
                    <a:pt x="14" y="400"/>
                    <a:pt x="106" y="426"/>
                  </a:cubicBezTo>
                  <a:lnTo>
                    <a:pt x="106" y="413"/>
                  </a:lnTo>
                  <a:cubicBezTo>
                    <a:pt x="113" y="420"/>
                    <a:pt x="120" y="423"/>
                    <a:pt x="128" y="423"/>
                  </a:cubicBezTo>
                  <a:cubicBezTo>
                    <a:pt x="136" y="423"/>
                    <a:pt x="146" y="420"/>
                    <a:pt x="159" y="413"/>
                  </a:cubicBezTo>
                  <a:lnTo>
                    <a:pt x="833" y="189"/>
                  </a:lnTo>
                  <a:cubicBezTo>
                    <a:pt x="886" y="162"/>
                    <a:pt x="912" y="109"/>
                    <a:pt x="899" y="70"/>
                  </a:cubicBezTo>
                  <a:cubicBezTo>
                    <a:pt x="888" y="26"/>
                    <a:pt x="850"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8"/>
            <p:cNvSpPr/>
            <p:nvPr/>
          </p:nvSpPr>
          <p:spPr>
            <a:xfrm>
              <a:off x="1141717" y="1221316"/>
              <a:ext cx="251973" cy="203389"/>
            </a:xfrm>
            <a:custGeom>
              <a:avLst/>
              <a:gdLst/>
              <a:ahLst/>
              <a:cxnLst/>
              <a:rect l="l" t="t" r="r" b="b"/>
              <a:pathLst>
                <a:path w="4954" h="3999" extrusionOk="0">
                  <a:moveTo>
                    <a:pt x="2832" y="0"/>
                  </a:moveTo>
                  <a:cubicBezTo>
                    <a:pt x="2499" y="0"/>
                    <a:pt x="2150" y="34"/>
                    <a:pt x="1797" y="102"/>
                  </a:cubicBezTo>
                  <a:cubicBezTo>
                    <a:pt x="1" y="445"/>
                    <a:pt x="239" y="2347"/>
                    <a:pt x="239" y="2347"/>
                  </a:cubicBezTo>
                  <a:lnTo>
                    <a:pt x="291" y="3391"/>
                  </a:lnTo>
                  <a:cubicBezTo>
                    <a:pt x="503" y="3509"/>
                    <a:pt x="674" y="3707"/>
                    <a:pt x="767" y="3932"/>
                  </a:cubicBezTo>
                  <a:lnTo>
                    <a:pt x="1229" y="3998"/>
                  </a:lnTo>
                  <a:cubicBezTo>
                    <a:pt x="1269" y="3549"/>
                    <a:pt x="1229" y="3087"/>
                    <a:pt x="1137" y="2651"/>
                  </a:cubicBezTo>
                  <a:cubicBezTo>
                    <a:pt x="965" y="2070"/>
                    <a:pt x="1718" y="2004"/>
                    <a:pt x="1493" y="1251"/>
                  </a:cubicBezTo>
                  <a:cubicBezTo>
                    <a:pt x="1763" y="1001"/>
                    <a:pt x="2110" y="863"/>
                    <a:pt x="2462" y="863"/>
                  </a:cubicBezTo>
                  <a:cubicBezTo>
                    <a:pt x="2593" y="863"/>
                    <a:pt x="2725" y="882"/>
                    <a:pt x="2853" y="921"/>
                  </a:cubicBezTo>
                  <a:cubicBezTo>
                    <a:pt x="3297" y="1059"/>
                    <a:pt x="3756" y="1161"/>
                    <a:pt x="4139" y="1161"/>
                  </a:cubicBezTo>
                  <a:cubicBezTo>
                    <a:pt x="4452" y="1161"/>
                    <a:pt x="4714" y="1093"/>
                    <a:pt x="4874" y="921"/>
                  </a:cubicBezTo>
                  <a:cubicBezTo>
                    <a:pt x="4914" y="868"/>
                    <a:pt x="4953" y="815"/>
                    <a:pt x="4953" y="749"/>
                  </a:cubicBezTo>
                  <a:cubicBezTo>
                    <a:pt x="4510" y="248"/>
                    <a:pt x="3729" y="0"/>
                    <a:pt x="2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622"/>
        <p:cNvGrpSpPr/>
        <p:nvPr/>
      </p:nvGrpSpPr>
      <p:grpSpPr>
        <a:xfrm>
          <a:off x="0" y="0"/>
          <a:ext cx="0" cy="0"/>
          <a:chOff x="0" y="0"/>
          <a:chExt cx="0" cy="0"/>
        </a:xfrm>
      </p:grpSpPr>
      <p:sp>
        <p:nvSpPr>
          <p:cNvPr id="6623" name="Google Shape;6623;p8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Topic idea and details</a:t>
            </a:r>
            <a:endParaRPr/>
          </a:p>
        </p:txBody>
      </p:sp>
      <p:sp>
        <p:nvSpPr>
          <p:cNvPr id="6624" name="Google Shape;6624;p89"/>
          <p:cNvSpPr/>
          <p:nvPr/>
        </p:nvSpPr>
        <p:spPr>
          <a:xfrm>
            <a:off x="3485100" y="1192925"/>
            <a:ext cx="2173800" cy="607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Topic</a:t>
            </a:r>
            <a:endParaRPr>
              <a:solidFill>
                <a:schemeClr val="dk1"/>
              </a:solidFill>
            </a:endParaRPr>
          </a:p>
        </p:txBody>
      </p:sp>
      <p:sp>
        <p:nvSpPr>
          <p:cNvPr id="6625" name="Google Shape;6625;p89"/>
          <p:cNvSpPr/>
          <p:nvPr/>
        </p:nvSpPr>
        <p:spPr>
          <a:xfrm>
            <a:off x="991300" y="2095300"/>
            <a:ext cx="2173800" cy="607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sz="1800" b="1">
              <a:solidFill>
                <a:schemeClr val="lt1"/>
              </a:solidFill>
              <a:latin typeface="Balsamiq Sans"/>
              <a:ea typeface="Balsamiq Sans"/>
              <a:cs typeface="Balsamiq Sans"/>
              <a:sym typeface="Balsamiq Sans"/>
            </a:endParaRPr>
          </a:p>
        </p:txBody>
      </p:sp>
      <p:sp>
        <p:nvSpPr>
          <p:cNvPr id="6626" name="Google Shape;6626;p89"/>
          <p:cNvSpPr/>
          <p:nvPr/>
        </p:nvSpPr>
        <p:spPr>
          <a:xfrm>
            <a:off x="3485100" y="2095300"/>
            <a:ext cx="2173800" cy="6072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sz="1800" b="1">
              <a:solidFill>
                <a:schemeClr val="lt1"/>
              </a:solidFill>
              <a:latin typeface="Balsamiq Sans"/>
              <a:ea typeface="Balsamiq Sans"/>
              <a:cs typeface="Balsamiq Sans"/>
              <a:sym typeface="Balsamiq Sans"/>
            </a:endParaRPr>
          </a:p>
        </p:txBody>
      </p:sp>
      <p:sp>
        <p:nvSpPr>
          <p:cNvPr id="6627" name="Google Shape;6627;p89"/>
          <p:cNvSpPr/>
          <p:nvPr/>
        </p:nvSpPr>
        <p:spPr>
          <a:xfrm>
            <a:off x="5978900" y="2095300"/>
            <a:ext cx="2173800" cy="607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6628" name="Google Shape;6628;p89"/>
          <p:cNvSpPr/>
          <p:nvPr/>
        </p:nvSpPr>
        <p:spPr>
          <a:xfrm>
            <a:off x="991300" y="2997675"/>
            <a:ext cx="2173800" cy="11157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It is the closest planet to the Sun and the smallest one</a:t>
            </a:r>
            <a:endParaRPr>
              <a:solidFill>
                <a:schemeClr val="lt1"/>
              </a:solidFill>
              <a:latin typeface="Open Sans"/>
              <a:ea typeface="Open Sans"/>
              <a:cs typeface="Open Sans"/>
              <a:sym typeface="Open Sans"/>
            </a:endParaRPr>
          </a:p>
        </p:txBody>
      </p:sp>
      <p:cxnSp>
        <p:nvCxnSpPr>
          <p:cNvPr id="6629" name="Google Shape;6629;p89"/>
          <p:cNvCxnSpPr>
            <a:stCxn id="6624" idx="2"/>
            <a:endCxn id="6626" idx="0"/>
          </p:cNvCxnSpPr>
          <p:nvPr/>
        </p:nvCxnSpPr>
        <p:spPr>
          <a:xfrm rot="-5400000" flipH="1">
            <a:off x="4424700" y="1947425"/>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cxnSp>
        <p:nvCxnSpPr>
          <p:cNvPr id="6630" name="Google Shape;6630;p89"/>
          <p:cNvCxnSpPr>
            <a:stCxn id="6625" idx="2"/>
            <a:endCxn id="6628" idx="0"/>
          </p:cNvCxnSpPr>
          <p:nvPr/>
        </p:nvCxnSpPr>
        <p:spPr>
          <a:xfrm rot="-5400000" flipH="1">
            <a:off x="1930900" y="2849800"/>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cxnSp>
        <p:nvCxnSpPr>
          <p:cNvPr id="6631" name="Google Shape;6631;p89"/>
          <p:cNvCxnSpPr>
            <a:stCxn id="6625" idx="3"/>
            <a:endCxn id="6626" idx="1"/>
          </p:cNvCxnSpPr>
          <p:nvPr/>
        </p:nvCxnSpPr>
        <p:spPr>
          <a:xfrm>
            <a:off x="3165100" y="2398900"/>
            <a:ext cx="320100" cy="600"/>
          </a:xfrm>
          <a:prstGeom prst="bentConnector3">
            <a:avLst>
              <a:gd name="adj1" fmla="val 49984"/>
            </a:avLst>
          </a:prstGeom>
          <a:noFill/>
          <a:ln w="19050" cap="flat" cmpd="sng">
            <a:solidFill>
              <a:schemeClr val="lt2"/>
            </a:solidFill>
            <a:prstDash val="solid"/>
            <a:round/>
            <a:headEnd type="none" w="med" len="med"/>
            <a:tailEnd type="none" w="med" len="med"/>
          </a:ln>
        </p:spPr>
      </p:cxnSp>
      <p:cxnSp>
        <p:nvCxnSpPr>
          <p:cNvPr id="6632" name="Google Shape;6632;p89"/>
          <p:cNvCxnSpPr>
            <a:stCxn id="6627" idx="1"/>
            <a:endCxn id="6626" idx="3"/>
          </p:cNvCxnSpPr>
          <p:nvPr/>
        </p:nvCxnSpPr>
        <p:spPr>
          <a:xfrm flipH="1">
            <a:off x="5658800" y="2398900"/>
            <a:ext cx="320100" cy="600"/>
          </a:xfrm>
          <a:prstGeom prst="bentConnector3">
            <a:avLst>
              <a:gd name="adj1" fmla="val 49984"/>
            </a:avLst>
          </a:prstGeom>
          <a:noFill/>
          <a:ln w="19050" cap="flat" cmpd="sng">
            <a:solidFill>
              <a:schemeClr val="lt2"/>
            </a:solidFill>
            <a:prstDash val="solid"/>
            <a:round/>
            <a:headEnd type="none" w="med" len="med"/>
            <a:tailEnd type="none" w="med" len="med"/>
          </a:ln>
        </p:spPr>
      </p:cxnSp>
      <p:cxnSp>
        <p:nvCxnSpPr>
          <p:cNvPr id="6633" name="Google Shape;6633;p89"/>
          <p:cNvCxnSpPr>
            <a:stCxn id="6626" idx="2"/>
            <a:endCxn id="6634" idx="0"/>
          </p:cNvCxnSpPr>
          <p:nvPr/>
        </p:nvCxnSpPr>
        <p:spPr>
          <a:xfrm rot="-5400000" flipH="1">
            <a:off x="4424700" y="2849800"/>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cxnSp>
        <p:nvCxnSpPr>
          <p:cNvPr id="6635" name="Google Shape;6635;p89"/>
          <p:cNvCxnSpPr>
            <a:stCxn id="6627" idx="2"/>
            <a:endCxn id="6636" idx="0"/>
          </p:cNvCxnSpPr>
          <p:nvPr/>
        </p:nvCxnSpPr>
        <p:spPr>
          <a:xfrm rot="-5400000" flipH="1">
            <a:off x="6918500" y="2849800"/>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sp>
        <p:nvSpPr>
          <p:cNvPr id="6634" name="Google Shape;6634;p89"/>
          <p:cNvSpPr/>
          <p:nvPr/>
        </p:nvSpPr>
        <p:spPr>
          <a:xfrm>
            <a:off x="3485100" y="2997675"/>
            <a:ext cx="2173800" cy="11157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Jupiter is a gas giant and the biggest planet in the Solar System</a:t>
            </a:r>
            <a:endParaRPr>
              <a:solidFill>
                <a:schemeClr val="lt1"/>
              </a:solidFill>
              <a:latin typeface="Open Sans"/>
              <a:ea typeface="Open Sans"/>
              <a:cs typeface="Open Sans"/>
              <a:sym typeface="Open Sans"/>
            </a:endParaRPr>
          </a:p>
        </p:txBody>
      </p:sp>
      <p:sp>
        <p:nvSpPr>
          <p:cNvPr id="6636" name="Google Shape;6636;p89"/>
          <p:cNvSpPr/>
          <p:nvPr/>
        </p:nvSpPr>
        <p:spPr>
          <a:xfrm>
            <a:off x="5978900" y="2997675"/>
            <a:ext cx="2173800" cy="11157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cold. It's full of iron oxide dust</a:t>
            </a:r>
            <a:endParaRPr>
              <a:solidFill>
                <a:schemeClr val="lt1"/>
              </a:solidFill>
              <a:latin typeface="Open Sans"/>
              <a:ea typeface="Open Sans"/>
              <a:cs typeface="Open Sans"/>
              <a:sym typeface="Open Sans"/>
            </a:endParaRPr>
          </a:p>
        </p:txBody>
      </p:sp>
      <p:sp>
        <p:nvSpPr>
          <p:cNvPr id="6637" name="Google Shape;6637;p8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1" name="Google Shape;6641;p89"/>
          <p:cNvGrpSpPr/>
          <p:nvPr/>
        </p:nvGrpSpPr>
        <p:grpSpPr>
          <a:xfrm>
            <a:off x="717237" y="534939"/>
            <a:ext cx="734734" cy="750112"/>
            <a:chOff x="238125" y="1607925"/>
            <a:chExt cx="323700" cy="330475"/>
          </a:xfrm>
        </p:grpSpPr>
        <p:sp>
          <p:nvSpPr>
            <p:cNvPr id="6642" name="Google Shape;6642;p89"/>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9"/>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9"/>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9"/>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9"/>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9"/>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9"/>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9"/>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9"/>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9"/>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655"/>
        <p:cNvGrpSpPr/>
        <p:nvPr/>
      </p:nvGrpSpPr>
      <p:grpSpPr>
        <a:xfrm>
          <a:off x="0" y="0"/>
          <a:ext cx="0" cy="0"/>
          <a:chOff x="0" y="0"/>
          <a:chExt cx="0" cy="0"/>
        </a:xfrm>
      </p:grpSpPr>
      <p:cxnSp>
        <p:nvCxnSpPr>
          <p:cNvPr id="6656" name="Google Shape;6656;p90"/>
          <p:cNvCxnSpPr>
            <a:stCxn id="6657" idx="3"/>
            <a:endCxn id="6658" idx="0"/>
          </p:cNvCxnSpPr>
          <p:nvPr/>
        </p:nvCxnSpPr>
        <p:spPr>
          <a:xfrm rot="10800000" flipH="1">
            <a:off x="3009293" y="1664325"/>
            <a:ext cx="1548300" cy="219000"/>
          </a:xfrm>
          <a:prstGeom prst="bentConnector4">
            <a:avLst>
              <a:gd name="adj1" fmla="val 27217"/>
              <a:gd name="adj2" fmla="val 208756"/>
            </a:avLst>
          </a:prstGeom>
          <a:noFill/>
          <a:ln w="19050" cap="flat" cmpd="sng">
            <a:solidFill>
              <a:schemeClr val="lt2"/>
            </a:solidFill>
            <a:prstDash val="solid"/>
            <a:round/>
            <a:headEnd type="none" w="med" len="med"/>
            <a:tailEnd type="none" w="med" len="med"/>
          </a:ln>
        </p:spPr>
      </p:cxnSp>
      <p:cxnSp>
        <p:nvCxnSpPr>
          <p:cNvPr id="6659" name="Google Shape;6659;p90"/>
          <p:cNvCxnSpPr>
            <a:stCxn id="6660" idx="3"/>
            <a:endCxn id="6661" idx="2"/>
          </p:cNvCxnSpPr>
          <p:nvPr/>
        </p:nvCxnSpPr>
        <p:spPr>
          <a:xfrm rot="10800000" flipH="1">
            <a:off x="3009236" y="3181263"/>
            <a:ext cx="760500" cy="263400"/>
          </a:xfrm>
          <a:prstGeom prst="bentConnector2">
            <a:avLst/>
          </a:prstGeom>
          <a:noFill/>
          <a:ln w="19050" cap="flat" cmpd="sng">
            <a:solidFill>
              <a:schemeClr val="lt2"/>
            </a:solidFill>
            <a:prstDash val="solid"/>
            <a:round/>
            <a:headEnd type="none" w="med" len="med"/>
            <a:tailEnd type="none" w="med" len="med"/>
          </a:ln>
        </p:spPr>
      </p:cxnSp>
      <p:cxnSp>
        <p:nvCxnSpPr>
          <p:cNvPr id="6662" name="Google Shape;6662;p90"/>
          <p:cNvCxnSpPr>
            <a:stCxn id="6663" idx="1"/>
            <a:endCxn id="6664" idx="2"/>
          </p:cNvCxnSpPr>
          <p:nvPr/>
        </p:nvCxnSpPr>
        <p:spPr>
          <a:xfrm flipH="1">
            <a:off x="4557611" y="3444663"/>
            <a:ext cx="1577100" cy="313200"/>
          </a:xfrm>
          <a:prstGeom prst="bentConnector4">
            <a:avLst>
              <a:gd name="adj1" fmla="val 27627"/>
              <a:gd name="adj2" fmla="val 175986"/>
            </a:avLst>
          </a:prstGeom>
          <a:noFill/>
          <a:ln w="19050" cap="flat" cmpd="sng">
            <a:solidFill>
              <a:schemeClr val="lt2"/>
            </a:solidFill>
            <a:prstDash val="solid"/>
            <a:round/>
            <a:headEnd type="none" w="med" len="med"/>
            <a:tailEnd type="none" w="med" len="med"/>
          </a:ln>
        </p:spPr>
      </p:cxnSp>
      <p:cxnSp>
        <p:nvCxnSpPr>
          <p:cNvPr id="6665" name="Google Shape;6665;p90"/>
          <p:cNvCxnSpPr>
            <a:stCxn id="6666" idx="1"/>
            <a:endCxn id="6667" idx="0"/>
          </p:cNvCxnSpPr>
          <p:nvPr/>
        </p:nvCxnSpPr>
        <p:spPr>
          <a:xfrm flipH="1">
            <a:off x="5345768" y="1883325"/>
            <a:ext cx="789000" cy="357300"/>
          </a:xfrm>
          <a:prstGeom prst="bentConnector2">
            <a:avLst/>
          </a:prstGeom>
          <a:noFill/>
          <a:ln w="19050" cap="flat" cmpd="sng">
            <a:solidFill>
              <a:schemeClr val="lt2"/>
            </a:solidFill>
            <a:prstDash val="solid"/>
            <a:round/>
            <a:headEnd type="none" w="med" len="med"/>
            <a:tailEnd type="none" w="med" len="med"/>
          </a:ln>
        </p:spPr>
      </p:cxnSp>
      <p:sp>
        <p:nvSpPr>
          <p:cNvPr id="6668" name="Google Shape;6668;p9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 automation </a:t>
            </a:r>
            <a:endParaRPr/>
          </a:p>
        </p:txBody>
      </p:sp>
      <p:sp>
        <p:nvSpPr>
          <p:cNvPr id="6657" name="Google Shape;6657;p90"/>
          <p:cNvSpPr/>
          <p:nvPr/>
        </p:nvSpPr>
        <p:spPr>
          <a:xfrm>
            <a:off x="1022393" y="1678575"/>
            <a:ext cx="19869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6669" name="Google Shape;6669;p90"/>
          <p:cNvSpPr txBox="1"/>
          <p:nvPr/>
        </p:nvSpPr>
        <p:spPr>
          <a:xfrm>
            <a:off x="1022404" y="2163825"/>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Mars is very cold</a:t>
            </a:r>
            <a:endParaRPr>
              <a:solidFill>
                <a:schemeClr val="dk1"/>
              </a:solidFill>
              <a:latin typeface="Open Sans"/>
              <a:ea typeface="Open Sans"/>
              <a:cs typeface="Open Sans"/>
              <a:sym typeface="Open Sans"/>
            </a:endParaRPr>
          </a:p>
        </p:txBody>
      </p:sp>
      <p:sp>
        <p:nvSpPr>
          <p:cNvPr id="6660" name="Google Shape;6660;p90"/>
          <p:cNvSpPr/>
          <p:nvPr/>
        </p:nvSpPr>
        <p:spPr>
          <a:xfrm>
            <a:off x="1022336" y="3239913"/>
            <a:ext cx="19869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6670" name="Google Shape;6670;p90"/>
          <p:cNvSpPr txBox="1"/>
          <p:nvPr/>
        </p:nvSpPr>
        <p:spPr>
          <a:xfrm>
            <a:off x="1022325" y="3725163"/>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is very hot</a:t>
            </a:r>
            <a:endParaRPr>
              <a:solidFill>
                <a:schemeClr val="dk1"/>
              </a:solidFill>
              <a:latin typeface="Open Sans"/>
              <a:ea typeface="Open Sans"/>
              <a:cs typeface="Open Sans"/>
              <a:sym typeface="Open Sans"/>
            </a:endParaRPr>
          </a:p>
        </p:txBody>
      </p:sp>
      <p:sp>
        <p:nvSpPr>
          <p:cNvPr id="6666" name="Google Shape;6666;p90"/>
          <p:cNvSpPr/>
          <p:nvPr/>
        </p:nvSpPr>
        <p:spPr>
          <a:xfrm>
            <a:off x="6134768" y="1678575"/>
            <a:ext cx="19869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6671" name="Google Shape;6671;p90"/>
          <p:cNvSpPr txBox="1"/>
          <p:nvPr/>
        </p:nvSpPr>
        <p:spPr>
          <a:xfrm>
            <a:off x="6134779" y="2163825"/>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Jupiter is a gas giant</a:t>
            </a:r>
            <a:endParaRPr>
              <a:solidFill>
                <a:schemeClr val="dk1"/>
              </a:solidFill>
              <a:latin typeface="Open Sans"/>
              <a:ea typeface="Open Sans"/>
              <a:cs typeface="Open Sans"/>
              <a:sym typeface="Open Sans"/>
            </a:endParaRPr>
          </a:p>
        </p:txBody>
      </p:sp>
      <p:sp>
        <p:nvSpPr>
          <p:cNvPr id="6663" name="Google Shape;6663;p90"/>
          <p:cNvSpPr/>
          <p:nvPr/>
        </p:nvSpPr>
        <p:spPr>
          <a:xfrm>
            <a:off x="6134711" y="3239913"/>
            <a:ext cx="19869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a:solidFill>
                <a:schemeClr val="dk1"/>
              </a:solidFill>
            </a:endParaRPr>
          </a:p>
        </p:txBody>
      </p:sp>
      <p:sp>
        <p:nvSpPr>
          <p:cNvPr id="6672" name="Google Shape;6672;p90"/>
          <p:cNvSpPr txBox="1"/>
          <p:nvPr/>
        </p:nvSpPr>
        <p:spPr>
          <a:xfrm>
            <a:off x="6134700" y="3725163"/>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It is the ringed planet</a:t>
            </a:r>
            <a:endParaRPr>
              <a:solidFill>
                <a:schemeClr val="dk1"/>
              </a:solidFill>
              <a:latin typeface="Open Sans"/>
              <a:ea typeface="Open Sans"/>
              <a:cs typeface="Open Sans"/>
              <a:sym typeface="Open Sans"/>
            </a:endParaRPr>
          </a:p>
        </p:txBody>
      </p:sp>
      <p:sp>
        <p:nvSpPr>
          <p:cNvPr id="6658" name="Google Shape;6658;p90"/>
          <p:cNvSpPr/>
          <p:nvPr/>
        </p:nvSpPr>
        <p:spPr>
          <a:xfrm>
            <a:off x="3852088" y="1664275"/>
            <a:ext cx="1411200" cy="940800"/>
          </a:xfrm>
          <a:prstGeom prst="flowChartDecision">
            <a:avLst/>
          </a:prstGeom>
          <a:solidFill>
            <a:schemeClr val="accent1"/>
          </a:solidFill>
          <a:ln w="762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90"/>
          <p:cNvSpPr/>
          <p:nvPr/>
        </p:nvSpPr>
        <p:spPr>
          <a:xfrm>
            <a:off x="3064013" y="2240475"/>
            <a:ext cx="1411200" cy="940800"/>
          </a:xfrm>
          <a:prstGeom prst="flowChartDecision">
            <a:avLst/>
          </a:prstGeom>
          <a:solidFill>
            <a:schemeClr val="accent4"/>
          </a:solidFill>
          <a:ln w="762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90"/>
          <p:cNvSpPr/>
          <p:nvPr/>
        </p:nvSpPr>
        <p:spPr>
          <a:xfrm>
            <a:off x="4640188" y="2240475"/>
            <a:ext cx="1411200" cy="940800"/>
          </a:xfrm>
          <a:prstGeom prst="flowChartDecision">
            <a:avLst/>
          </a:prstGeom>
          <a:solidFill>
            <a:schemeClr val="accent6"/>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90"/>
          <p:cNvSpPr/>
          <p:nvPr/>
        </p:nvSpPr>
        <p:spPr>
          <a:xfrm>
            <a:off x="3852088" y="2816925"/>
            <a:ext cx="1411200" cy="940800"/>
          </a:xfrm>
          <a:prstGeom prst="flowChartDecision">
            <a:avLst/>
          </a:prstGeom>
          <a:solidFill>
            <a:schemeClr val="accent5"/>
          </a:solidFill>
          <a:ln w="762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3" name="Google Shape;6673;p90"/>
          <p:cNvGrpSpPr/>
          <p:nvPr/>
        </p:nvGrpSpPr>
        <p:grpSpPr>
          <a:xfrm>
            <a:off x="4396211" y="3085229"/>
            <a:ext cx="351517" cy="434479"/>
            <a:chOff x="6342536" y="1137454"/>
            <a:chExt cx="351517" cy="434479"/>
          </a:xfrm>
        </p:grpSpPr>
        <p:sp>
          <p:nvSpPr>
            <p:cNvPr id="6674" name="Google Shape;6674;p90"/>
            <p:cNvSpPr/>
            <p:nvPr/>
          </p:nvSpPr>
          <p:spPr>
            <a:xfrm>
              <a:off x="6503965" y="1477072"/>
              <a:ext cx="28945" cy="44638"/>
            </a:xfrm>
            <a:custGeom>
              <a:avLst/>
              <a:gdLst/>
              <a:ahLst/>
              <a:cxnLst/>
              <a:rect l="l" t="t" r="r" b="b"/>
              <a:pathLst>
                <a:path w="1114" h="1718" extrusionOk="0">
                  <a:moveTo>
                    <a:pt x="1113" y="1"/>
                  </a:moveTo>
                  <a:lnTo>
                    <a:pt x="0" y="176"/>
                  </a:lnTo>
                  <a:lnTo>
                    <a:pt x="0" y="1717"/>
                  </a:lnTo>
                  <a:lnTo>
                    <a:pt x="1113" y="1717"/>
                  </a:lnTo>
                  <a:lnTo>
                    <a:pt x="11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90"/>
            <p:cNvSpPr/>
            <p:nvPr/>
          </p:nvSpPr>
          <p:spPr>
            <a:xfrm>
              <a:off x="6460522" y="1514019"/>
              <a:ext cx="115830" cy="39130"/>
            </a:xfrm>
            <a:custGeom>
              <a:avLst/>
              <a:gdLst/>
              <a:ahLst/>
              <a:cxnLst/>
              <a:rect l="l" t="t" r="r" b="b"/>
              <a:pathLst>
                <a:path w="4458" h="1506" extrusionOk="0">
                  <a:moveTo>
                    <a:pt x="523" y="0"/>
                  </a:moveTo>
                  <a:cubicBezTo>
                    <a:pt x="233" y="0"/>
                    <a:pt x="0" y="233"/>
                    <a:pt x="0" y="523"/>
                  </a:cubicBezTo>
                  <a:lnTo>
                    <a:pt x="0" y="1505"/>
                  </a:lnTo>
                  <a:lnTo>
                    <a:pt x="4458" y="1505"/>
                  </a:lnTo>
                  <a:lnTo>
                    <a:pt x="4458" y="523"/>
                  </a:lnTo>
                  <a:cubicBezTo>
                    <a:pt x="4458" y="233"/>
                    <a:pt x="42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90"/>
            <p:cNvSpPr/>
            <p:nvPr/>
          </p:nvSpPr>
          <p:spPr>
            <a:xfrm>
              <a:off x="6542263" y="1514019"/>
              <a:ext cx="34089" cy="39130"/>
            </a:xfrm>
            <a:custGeom>
              <a:avLst/>
              <a:gdLst/>
              <a:ahLst/>
              <a:cxnLst/>
              <a:rect l="l" t="t" r="r" b="b"/>
              <a:pathLst>
                <a:path w="1312" h="1506" extrusionOk="0">
                  <a:moveTo>
                    <a:pt x="0" y="0"/>
                  </a:moveTo>
                  <a:cubicBezTo>
                    <a:pt x="298" y="0"/>
                    <a:pt x="538" y="241"/>
                    <a:pt x="538" y="538"/>
                  </a:cubicBezTo>
                  <a:lnTo>
                    <a:pt x="538" y="1505"/>
                  </a:lnTo>
                  <a:lnTo>
                    <a:pt x="1312" y="1505"/>
                  </a:lnTo>
                  <a:lnTo>
                    <a:pt x="1312" y="538"/>
                  </a:lnTo>
                  <a:cubicBezTo>
                    <a:pt x="1312" y="241"/>
                    <a:pt x="1071"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90"/>
            <p:cNvSpPr/>
            <p:nvPr/>
          </p:nvSpPr>
          <p:spPr>
            <a:xfrm>
              <a:off x="6431526" y="1542937"/>
              <a:ext cx="173823" cy="28996"/>
            </a:xfrm>
            <a:custGeom>
              <a:avLst/>
              <a:gdLst/>
              <a:ahLst/>
              <a:cxnLst/>
              <a:rect l="l" t="t" r="r" b="b"/>
              <a:pathLst>
                <a:path w="6690" h="1116" extrusionOk="0">
                  <a:moveTo>
                    <a:pt x="262" y="0"/>
                  </a:moveTo>
                  <a:cubicBezTo>
                    <a:pt x="118" y="0"/>
                    <a:pt x="1" y="118"/>
                    <a:pt x="1" y="261"/>
                  </a:cubicBezTo>
                  <a:lnTo>
                    <a:pt x="1" y="855"/>
                  </a:lnTo>
                  <a:cubicBezTo>
                    <a:pt x="1" y="998"/>
                    <a:pt x="118" y="1116"/>
                    <a:pt x="262" y="1116"/>
                  </a:cubicBezTo>
                  <a:lnTo>
                    <a:pt x="6428" y="1116"/>
                  </a:lnTo>
                  <a:cubicBezTo>
                    <a:pt x="6572" y="1116"/>
                    <a:pt x="6689" y="998"/>
                    <a:pt x="6689" y="855"/>
                  </a:cubicBezTo>
                  <a:lnTo>
                    <a:pt x="6689" y="261"/>
                  </a:lnTo>
                  <a:cubicBezTo>
                    <a:pt x="6689" y="118"/>
                    <a:pt x="6572" y="0"/>
                    <a:pt x="6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90"/>
            <p:cNvSpPr/>
            <p:nvPr/>
          </p:nvSpPr>
          <p:spPr>
            <a:xfrm>
              <a:off x="6370649" y="1164814"/>
              <a:ext cx="254992" cy="256421"/>
            </a:xfrm>
            <a:custGeom>
              <a:avLst/>
              <a:gdLst/>
              <a:ahLst/>
              <a:cxnLst/>
              <a:rect l="l" t="t" r="r" b="b"/>
              <a:pathLst>
                <a:path w="9814" h="9869" extrusionOk="0">
                  <a:moveTo>
                    <a:pt x="9024" y="1"/>
                  </a:moveTo>
                  <a:lnTo>
                    <a:pt x="0" y="9025"/>
                  </a:lnTo>
                  <a:lnTo>
                    <a:pt x="92" y="9869"/>
                  </a:lnTo>
                  <a:lnTo>
                    <a:pt x="789" y="9814"/>
                  </a:lnTo>
                  <a:lnTo>
                    <a:pt x="9813" y="787"/>
                  </a:lnTo>
                  <a:lnTo>
                    <a:pt x="9813" y="98"/>
                  </a:lnTo>
                  <a:lnTo>
                    <a:pt x="90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90"/>
            <p:cNvSpPr/>
            <p:nvPr/>
          </p:nvSpPr>
          <p:spPr>
            <a:xfrm>
              <a:off x="6347628" y="1154759"/>
              <a:ext cx="300072" cy="273284"/>
            </a:xfrm>
            <a:custGeom>
              <a:avLst/>
              <a:gdLst/>
              <a:ahLst/>
              <a:cxnLst/>
              <a:rect l="l" t="t" r="r" b="b"/>
              <a:pathLst>
                <a:path w="11549" h="10518" extrusionOk="0">
                  <a:moveTo>
                    <a:pt x="5793" y="0"/>
                  </a:moveTo>
                  <a:cubicBezTo>
                    <a:pt x="5278" y="0"/>
                    <a:pt x="4764" y="74"/>
                    <a:pt x="4267" y="223"/>
                  </a:cubicBezTo>
                  <a:lnTo>
                    <a:pt x="1503" y="2188"/>
                  </a:lnTo>
                  <a:cubicBezTo>
                    <a:pt x="1" y="4260"/>
                    <a:pt x="181" y="7173"/>
                    <a:pt x="2049" y="9038"/>
                  </a:cubicBezTo>
                  <a:cubicBezTo>
                    <a:pt x="2611" y="9600"/>
                    <a:pt x="3266" y="10010"/>
                    <a:pt x="3967" y="10266"/>
                  </a:cubicBezTo>
                  <a:lnTo>
                    <a:pt x="6678" y="10517"/>
                  </a:lnTo>
                  <a:cubicBezTo>
                    <a:pt x="7094" y="10447"/>
                    <a:pt x="7501" y="10326"/>
                    <a:pt x="7893" y="10156"/>
                  </a:cubicBezTo>
                  <a:lnTo>
                    <a:pt x="10391" y="7923"/>
                  </a:lnTo>
                  <a:cubicBezTo>
                    <a:pt x="11548" y="5901"/>
                    <a:pt x="11264" y="3277"/>
                    <a:pt x="9537" y="1551"/>
                  </a:cubicBezTo>
                  <a:cubicBezTo>
                    <a:pt x="8503" y="517"/>
                    <a:pt x="7148" y="0"/>
                    <a:pt x="5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90"/>
            <p:cNvSpPr/>
            <p:nvPr/>
          </p:nvSpPr>
          <p:spPr>
            <a:xfrm>
              <a:off x="6395150" y="1282982"/>
              <a:ext cx="52303" cy="49471"/>
            </a:xfrm>
            <a:custGeom>
              <a:avLst/>
              <a:gdLst/>
              <a:ahLst/>
              <a:cxnLst/>
              <a:rect l="l" t="t" r="r" b="b"/>
              <a:pathLst>
                <a:path w="2013" h="1904" extrusionOk="0">
                  <a:moveTo>
                    <a:pt x="613" y="1"/>
                  </a:moveTo>
                  <a:cubicBezTo>
                    <a:pt x="471" y="1"/>
                    <a:pt x="328" y="55"/>
                    <a:pt x="220" y="163"/>
                  </a:cubicBezTo>
                  <a:cubicBezTo>
                    <a:pt x="0" y="380"/>
                    <a:pt x="0" y="733"/>
                    <a:pt x="220" y="952"/>
                  </a:cubicBezTo>
                  <a:lnTo>
                    <a:pt x="1006" y="1739"/>
                  </a:lnTo>
                  <a:cubicBezTo>
                    <a:pt x="1116" y="1849"/>
                    <a:pt x="1259" y="1903"/>
                    <a:pt x="1402" y="1903"/>
                  </a:cubicBezTo>
                  <a:cubicBezTo>
                    <a:pt x="1544" y="1903"/>
                    <a:pt x="1687" y="1849"/>
                    <a:pt x="1795" y="1739"/>
                  </a:cubicBezTo>
                  <a:cubicBezTo>
                    <a:pt x="2012" y="1522"/>
                    <a:pt x="2012" y="1169"/>
                    <a:pt x="1795" y="952"/>
                  </a:cubicBezTo>
                  <a:lnTo>
                    <a:pt x="1006" y="163"/>
                  </a:lnTo>
                  <a:cubicBezTo>
                    <a:pt x="898" y="55"/>
                    <a:pt x="755"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90"/>
            <p:cNvSpPr/>
            <p:nvPr/>
          </p:nvSpPr>
          <p:spPr>
            <a:xfrm>
              <a:off x="6569259" y="1252245"/>
              <a:ext cx="42066" cy="39234"/>
            </a:xfrm>
            <a:custGeom>
              <a:avLst/>
              <a:gdLst/>
              <a:ahLst/>
              <a:cxnLst/>
              <a:rect l="l" t="t" r="r" b="b"/>
              <a:pathLst>
                <a:path w="1619" h="1510" extrusionOk="0">
                  <a:moveTo>
                    <a:pt x="611" y="0"/>
                  </a:moveTo>
                  <a:cubicBezTo>
                    <a:pt x="469" y="0"/>
                    <a:pt x="326" y="55"/>
                    <a:pt x="218" y="163"/>
                  </a:cubicBezTo>
                  <a:cubicBezTo>
                    <a:pt x="1" y="382"/>
                    <a:pt x="1" y="735"/>
                    <a:pt x="218" y="952"/>
                  </a:cubicBezTo>
                  <a:lnTo>
                    <a:pt x="612" y="1346"/>
                  </a:lnTo>
                  <a:cubicBezTo>
                    <a:pt x="721" y="1455"/>
                    <a:pt x="863" y="1509"/>
                    <a:pt x="1006" y="1509"/>
                  </a:cubicBezTo>
                  <a:cubicBezTo>
                    <a:pt x="1148" y="1509"/>
                    <a:pt x="1291" y="1455"/>
                    <a:pt x="1401" y="1346"/>
                  </a:cubicBezTo>
                  <a:cubicBezTo>
                    <a:pt x="1618" y="1130"/>
                    <a:pt x="1618" y="774"/>
                    <a:pt x="1401" y="557"/>
                  </a:cubicBezTo>
                  <a:lnTo>
                    <a:pt x="1007" y="163"/>
                  </a:lnTo>
                  <a:cubicBezTo>
                    <a:pt x="897" y="55"/>
                    <a:pt x="754" y="0"/>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90"/>
            <p:cNvSpPr/>
            <p:nvPr/>
          </p:nvSpPr>
          <p:spPr>
            <a:xfrm>
              <a:off x="6488090" y="1154759"/>
              <a:ext cx="161040" cy="275155"/>
            </a:xfrm>
            <a:custGeom>
              <a:avLst/>
              <a:gdLst/>
              <a:ahLst/>
              <a:cxnLst/>
              <a:rect l="l" t="t" r="r" b="b"/>
              <a:pathLst>
                <a:path w="6198" h="10590" extrusionOk="0">
                  <a:moveTo>
                    <a:pt x="384" y="0"/>
                  </a:moveTo>
                  <a:cubicBezTo>
                    <a:pt x="256" y="0"/>
                    <a:pt x="128" y="5"/>
                    <a:pt x="0" y="14"/>
                  </a:cubicBezTo>
                  <a:cubicBezTo>
                    <a:pt x="1223" y="103"/>
                    <a:pt x="2419" y="615"/>
                    <a:pt x="3355" y="1551"/>
                  </a:cubicBezTo>
                  <a:cubicBezTo>
                    <a:pt x="5424" y="3620"/>
                    <a:pt x="5424" y="6972"/>
                    <a:pt x="3355" y="9038"/>
                  </a:cubicBezTo>
                  <a:cubicBezTo>
                    <a:pt x="2419" y="9974"/>
                    <a:pt x="1223" y="10486"/>
                    <a:pt x="0" y="10575"/>
                  </a:cubicBezTo>
                  <a:cubicBezTo>
                    <a:pt x="131" y="10584"/>
                    <a:pt x="261" y="10589"/>
                    <a:pt x="392" y="10589"/>
                  </a:cubicBezTo>
                  <a:cubicBezTo>
                    <a:pt x="1744" y="10589"/>
                    <a:pt x="3097" y="10072"/>
                    <a:pt x="4131" y="9038"/>
                  </a:cubicBezTo>
                  <a:cubicBezTo>
                    <a:pt x="6197" y="6972"/>
                    <a:pt x="6197" y="3620"/>
                    <a:pt x="4131" y="1551"/>
                  </a:cubicBezTo>
                  <a:cubicBezTo>
                    <a:pt x="3095" y="517"/>
                    <a:pt x="1739" y="0"/>
                    <a:pt x="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90"/>
            <p:cNvSpPr/>
            <p:nvPr/>
          </p:nvSpPr>
          <p:spPr>
            <a:xfrm>
              <a:off x="6436151" y="1364879"/>
              <a:ext cx="85015" cy="65060"/>
            </a:xfrm>
            <a:custGeom>
              <a:avLst/>
              <a:gdLst/>
              <a:ahLst/>
              <a:cxnLst/>
              <a:rect l="l" t="t" r="r" b="b"/>
              <a:pathLst>
                <a:path w="3272" h="2504" extrusionOk="0">
                  <a:moveTo>
                    <a:pt x="611" y="0"/>
                  </a:moveTo>
                  <a:cubicBezTo>
                    <a:pt x="468" y="0"/>
                    <a:pt x="326" y="55"/>
                    <a:pt x="217" y="165"/>
                  </a:cubicBezTo>
                  <a:cubicBezTo>
                    <a:pt x="0" y="382"/>
                    <a:pt x="0" y="734"/>
                    <a:pt x="217" y="951"/>
                  </a:cubicBezTo>
                  <a:lnTo>
                    <a:pt x="612" y="1346"/>
                  </a:lnTo>
                  <a:cubicBezTo>
                    <a:pt x="829" y="1563"/>
                    <a:pt x="829" y="1918"/>
                    <a:pt x="612" y="2135"/>
                  </a:cubicBezTo>
                  <a:cubicBezTo>
                    <a:pt x="596" y="2150"/>
                    <a:pt x="578" y="2166"/>
                    <a:pt x="560" y="2179"/>
                  </a:cubicBezTo>
                  <a:cubicBezTo>
                    <a:pt x="1149" y="2395"/>
                    <a:pt x="1769" y="2503"/>
                    <a:pt x="2389" y="2503"/>
                  </a:cubicBezTo>
                  <a:cubicBezTo>
                    <a:pt x="2684" y="2503"/>
                    <a:pt x="2979" y="2479"/>
                    <a:pt x="3271" y="2430"/>
                  </a:cubicBezTo>
                  <a:lnTo>
                    <a:pt x="1006" y="165"/>
                  </a:lnTo>
                  <a:cubicBezTo>
                    <a:pt x="897" y="55"/>
                    <a:pt x="754" y="0"/>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90"/>
            <p:cNvSpPr/>
            <p:nvPr/>
          </p:nvSpPr>
          <p:spPr>
            <a:xfrm>
              <a:off x="6492429" y="1282982"/>
              <a:ext cx="125210" cy="135681"/>
            </a:xfrm>
            <a:custGeom>
              <a:avLst/>
              <a:gdLst/>
              <a:ahLst/>
              <a:cxnLst/>
              <a:rect l="l" t="t" r="r" b="b"/>
              <a:pathLst>
                <a:path w="4819" h="5222" extrusionOk="0">
                  <a:moveTo>
                    <a:pt x="1598" y="1"/>
                  </a:moveTo>
                  <a:cubicBezTo>
                    <a:pt x="1456" y="1"/>
                    <a:pt x="1313" y="55"/>
                    <a:pt x="1205" y="163"/>
                  </a:cubicBezTo>
                  <a:cubicBezTo>
                    <a:pt x="985" y="380"/>
                    <a:pt x="985" y="733"/>
                    <a:pt x="1205" y="952"/>
                  </a:cubicBezTo>
                  <a:lnTo>
                    <a:pt x="2190" y="1937"/>
                  </a:lnTo>
                  <a:cubicBezTo>
                    <a:pt x="2407" y="2154"/>
                    <a:pt x="2407" y="2507"/>
                    <a:pt x="2190" y="2724"/>
                  </a:cubicBezTo>
                  <a:cubicBezTo>
                    <a:pt x="2081" y="2834"/>
                    <a:pt x="1938" y="2888"/>
                    <a:pt x="1795" y="2888"/>
                  </a:cubicBezTo>
                  <a:cubicBezTo>
                    <a:pt x="1652" y="2888"/>
                    <a:pt x="1509" y="2834"/>
                    <a:pt x="1401" y="2724"/>
                  </a:cubicBezTo>
                  <a:lnTo>
                    <a:pt x="1006" y="2332"/>
                  </a:lnTo>
                  <a:cubicBezTo>
                    <a:pt x="898" y="2222"/>
                    <a:pt x="755" y="2167"/>
                    <a:pt x="613" y="2167"/>
                  </a:cubicBezTo>
                  <a:cubicBezTo>
                    <a:pt x="471" y="2167"/>
                    <a:pt x="328" y="2222"/>
                    <a:pt x="220" y="2332"/>
                  </a:cubicBezTo>
                  <a:cubicBezTo>
                    <a:pt x="0" y="2549"/>
                    <a:pt x="0" y="2901"/>
                    <a:pt x="220" y="3118"/>
                  </a:cubicBezTo>
                  <a:lnTo>
                    <a:pt x="2320" y="5221"/>
                  </a:lnTo>
                  <a:cubicBezTo>
                    <a:pt x="2916" y="4963"/>
                    <a:pt x="3475" y="4592"/>
                    <a:pt x="3964" y="4103"/>
                  </a:cubicBezTo>
                  <a:cubicBezTo>
                    <a:pt x="4303" y="3764"/>
                    <a:pt x="4588" y="3387"/>
                    <a:pt x="4818" y="2988"/>
                  </a:cubicBezTo>
                  <a:lnTo>
                    <a:pt x="1991" y="163"/>
                  </a:lnTo>
                  <a:cubicBezTo>
                    <a:pt x="1883" y="55"/>
                    <a:pt x="1740"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90"/>
            <p:cNvSpPr/>
            <p:nvPr/>
          </p:nvSpPr>
          <p:spPr>
            <a:xfrm>
              <a:off x="6386654" y="1160553"/>
              <a:ext cx="142722" cy="120663"/>
            </a:xfrm>
            <a:custGeom>
              <a:avLst/>
              <a:gdLst/>
              <a:ahLst/>
              <a:cxnLst/>
              <a:rect l="l" t="t" r="r" b="b"/>
              <a:pathLst>
                <a:path w="5493" h="4644" extrusionOk="0">
                  <a:moveTo>
                    <a:pt x="2765" y="0"/>
                  </a:moveTo>
                  <a:cubicBezTo>
                    <a:pt x="1952" y="243"/>
                    <a:pt x="1187" y="687"/>
                    <a:pt x="547" y="1328"/>
                  </a:cubicBezTo>
                  <a:cubicBezTo>
                    <a:pt x="346" y="1529"/>
                    <a:pt x="163" y="1743"/>
                    <a:pt x="1" y="1965"/>
                  </a:cubicBezTo>
                  <a:lnTo>
                    <a:pt x="2517" y="4481"/>
                  </a:lnTo>
                  <a:cubicBezTo>
                    <a:pt x="2625" y="4589"/>
                    <a:pt x="2768" y="4644"/>
                    <a:pt x="2910" y="4644"/>
                  </a:cubicBezTo>
                  <a:cubicBezTo>
                    <a:pt x="3052" y="4644"/>
                    <a:pt x="3195" y="4589"/>
                    <a:pt x="3303" y="4481"/>
                  </a:cubicBezTo>
                  <a:cubicBezTo>
                    <a:pt x="3523" y="4264"/>
                    <a:pt x="3523" y="3911"/>
                    <a:pt x="3303" y="3692"/>
                  </a:cubicBezTo>
                  <a:lnTo>
                    <a:pt x="2517" y="2906"/>
                  </a:lnTo>
                  <a:cubicBezTo>
                    <a:pt x="2297" y="2686"/>
                    <a:pt x="2297" y="2333"/>
                    <a:pt x="2517" y="2117"/>
                  </a:cubicBezTo>
                  <a:cubicBezTo>
                    <a:pt x="2625" y="2008"/>
                    <a:pt x="2768" y="1954"/>
                    <a:pt x="2910" y="1954"/>
                  </a:cubicBezTo>
                  <a:cubicBezTo>
                    <a:pt x="3052" y="1954"/>
                    <a:pt x="3195" y="2008"/>
                    <a:pt x="3303" y="2117"/>
                  </a:cubicBezTo>
                  <a:lnTo>
                    <a:pt x="4487" y="3297"/>
                  </a:lnTo>
                  <a:cubicBezTo>
                    <a:pt x="4595" y="3407"/>
                    <a:pt x="4738" y="3462"/>
                    <a:pt x="4880" y="3462"/>
                  </a:cubicBezTo>
                  <a:cubicBezTo>
                    <a:pt x="5023" y="3462"/>
                    <a:pt x="5166" y="3407"/>
                    <a:pt x="5276" y="3297"/>
                  </a:cubicBezTo>
                  <a:cubicBezTo>
                    <a:pt x="5493" y="3081"/>
                    <a:pt x="5493" y="2728"/>
                    <a:pt x="5276" y="2511"/>
                  </a:cubicBezTo>
                  <a:lnTo>
                    <a:pt x="27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90"/>
            <p:cNvSpPr/>
            <p:nvPr/>
          </p:nvSpPr>
          <p:spPr>
            <a:xfrm>
              <a:off x="6546057" y="1347237"/>
              <a:ext cx="71582" cy="71426"/>
            </a:xfrm>
            <a:custGeom>
              <a:avLst/>
              <a:gdLst/>
              <a:ahLst/>
              <a:cxnLst/>
              <a:rect l="l" t="t" r="r" b="b"/>
              <a:pathLst>
                <a:path w="2755" h="2749" extrusionOk="0">
                  <a:moveTo>
                    <a:pt x="2237" y="0"/>
                  </a:moveTo>
                  <a:cubicBezTo>
                    <a:pt x="1981" y="593"/>
                    <a:pt x="1610" y="1147"/>
                    <a:pt x="1124" y="1630"/>
                  </a:cubicBezTo>
                  <a:cubicBezTo>
                    <a:pt x="781" y="1975"/>
                    <a:pt x="403" y="2260"/>
                    <a:pt x="0" y="2490"/>
                  </a:cubicBezTo>
                  <a:lnTo>
                    <a:pt x="256" y="2748"/>
                  </a:lnTo>
                  <a:cubicBezTo>
                    <a:pt x="852" y="2490"/>
                    <a:pt x="1411" y="2119"/>
                    <a:pt x="1900" y="1630"/>
                  </a:cubicBezTo>
                  <a:cubicBezTo>
                    <a:pt x="2239" y="1291"/>
                    <a:pt x="2524" y="914"/>
                    <a:pt x="2754" y="515"/>
                  </a:cubicBezTo>
                  <a:lnTo>
                    <a:pt x="22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90"/>
            <p:cNvSpPr/>
            <p:nvPr/>
          </p:nvSpPr>
          <p:spPr>
            <a:xfrm>
              <a:off x="6488142" y="1424197"/>
              <a:ext cx="33024" cy="5716"/>
            </a:xfrm>
            <a:custGeom>
              <a:avLst/>
              <a:gdLst/>
              <a:ahLst/>
              <a:cxnLst/>
              <a:rect l="l" t="t" r="r" b="b"/>
              <a:pathLst>
                <a:path w="1271" h="220" extrusionOk="0">
                  <a:moveTo>
                    <a:pt x="1124" y="1"/>
                  </a:moveTo>
                  <a:cubicBezTo>
                    <a:pt x="756" y="108"/>
                    <a:pt x="380" y="178"/>
                    <a:pt x="1" y="205"/>
                  </a:cubicBezTo>
                  <a:cubicBezTo>
                    <a:pt x="133" y="214"/>
                    <a:pt x="266" y="219"/>
                    <a:pt x="399" y="219"/>
                  </a:cubicBezTo>
                  <a:cubicBezTo>
                    <a:pt x="690" y="219"/>
                    <a:pt x="982" y="195"/>
                    <a:pt x="1270" y="147"/>
                  </a:cubicBezTo>
                  <a:lnTo>
                    <a:pt x="1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90"/>
            <p:cNvSpPr/>
            <p:nvPr/>
          </p:nvSpPr>
          <p:spPr>
            <a:xfrm>
              <a:off x="6342536" y="1137454"/>
              <a:ext cx="351517" cy="350400"/>
            </a:xfrm>
            <a:custGeom>
              <a:avLst/>
              <a:gdLst/>
              <a:ahLst/>
              <a:cxnLst/>
              <a:rect l="l" t="t" r="r" b="b"/>
              <a:pathLst>
                <a:path w="13529" h="13486" extrusionOk="0">
                  <a:moveTo>
                    <a:pt x="10486" y="1"/>
                  </a:moveTo>
                  <a:cubicBezTo>
                    <a:pt x="10414" y="1"/>
                    <a:pt x="10343" y="28"/>
                    <a:pt x="10289" y="82"/>
                  </a:cubicBezTo>
                  <a:lnTo>
                    <a:pt x="9892" y="482"/>
                  </a:lnTo>
                  <a:cubicBezTo>
                    <a:pt x="9772" y="599"/>
                    <a:pt x="9785" y="795"/>
                    <a:pt x="9918" y="897"/>
                  </a:cubicBezTo>
                  <a:cubicBezTo>
                    <a:pt x="10127" y="1059"/>
                    <a:pt x="10328" y="1237"/>
                    <a:pt x="10519" y="1427"/>
                  </a:cubicBezTo>
                  <a:cubicBezTo>
                    <a:pt x="13019" y="3928"/>
                    <a:pt x="13019" y="7993"/>
                    <a:pt x="10519" y="10493"/>
                  </a:cubicBezTo>
                  <a:cubicBezTo>
                    <a:pt x="9270" y="11743"/>
                    <a:pt x="7629" y="12369"/>
                    <a:pt x="5987" y="12369"/>
                  </a:cubicBezTo>
                  <a:cubicBezTo>
                    <a:pt x="4346" y="12369"/>
                    <a:pt x="2705" y="11743"/>
                    <a:pt x="1456" y="10493"/>
                  </a:cubicBezTo>
                  <a:cubicBezTo>
                    <a:pt x="1263" y="10303"/>
                    <a:pt x="1087" y="10101"/>
                    <a:pt x="925" y="9892"/>
                  </a:cubicBezTo>
                  <a:cubicBezTo>
                    <a:pt x="869" y="9821"/>
                    <a:pt x="786" y="9784"/>
                    <a:pt x="704" y="9784"/>
                  </a:cubicBezTo>
                  <a:cubicBezTo>
                    <a:pt x="633" y="9784"/>
                    <a:pt x="562" y="9811"/>
                    <a:pt x="507" y="9866"/>
                  </a:cubicBezTo>
                  <a:lnTo>
                    <a:pt x="110" y="10263"/>
                  </a:lnTo>
                  <a:cubicBezTo>
                    <a:pt x="11" y="10363"/>
                    <a:pt x="1" y="10522"/>
                    <a:pt x="87" y="10632"/>
                  </a:cubicBezTo>
                  <a:cubicBezTo>
                    <a:pt x="267" y="10859"/>
                    <a:pt x="463" y="11079"/>
                    <a:pt x="672" y="11285"/>
                  </a:cubicBezTo>
                  <a:cubicBezTo>
                    <a:pt x="2085" y="12698"/>
                    <a:pt x="3993" y="13485"/>
                    <a:pt x="5988" y="13485"/>
                  </a:cubicBezTo>
                  <a:cubicBezTo>
                    <a:pt x="6011" y="13485"/>
                    <a:pt x="6034" y="13485"/>
                    <a:pt x="6057" y="13485"/>
                  </a:cubicBezTo>
                  <a:cubicBezTo>
                    <a:pt x="8042" y="13466"/>
                    <a:pt x="9903" y="12685"/>
                    <a:pt x="11308" y="11282"/>
                  </a:cubicBezTo>
                  <a:cubicBezTo>
                    <a:pt x="12714" y="9877"/>
                    <a:pt x="13495" y="8014"/>
                    <a:pt x="13511" y="6028"/>
                  </a:cubicBezTo>
                  <a:cubicBezTo>
                    <a:pt x="13529" y="4009"/>
                    <a:pt x="12740" y="2073"/>
                    <a:pt x="11311" y="644"/>
                  </a:cubicBezTo>
                  <a:cubicBezTo>
                    <a:pt x="11104" y="435"/>
                    <a:pt x="10885" y="241"/>
                    <a:pt x="10658" y="61"/>
                  </a:cubicBezTo>
                  <a:cubicBezTo>
                    <a:pt x="10607" y="20"/>
                    <a:pt x="10547" y="1"/>
                    <a:pt x="10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90"/>
            <p:cNvSpPr/>
            <p:nvPr/>
          </p:nvSpPr>
          <p:spPr>
            <a:xfrm>
              <a:off x="6488142" y="1137454"/>
              <a:ext cx="205911" cy="350400"/>
            </a:xfrm>
            <a:custGeom>
              <a:avLst/>
              <a:gdLst/>
              <a:ahLst/>
              <a:cxnLst/>
              <a:rect l="l" t="t" r="r" b="b"/>
              <a:pathLst>
                <a:path w="7925" h="13486" extrusionOk="0">
                  <a:moveTo>
                    <a:pt x="4882" y="1"/>
                  </a:moveTo>
                  <a:cubicBezTo>
                    <a:pt x="4810" y="1"/>
                    <a:pt x="4739" y="28"/>
                    <a:pt x="4685" y="82"/>
                  </a:cubicBezTo>
                  <a:lnTo>
                    <a:pt x="4513" y="254"/>
                  </a:lnTo>
                  <a:cubicBezTo>
                    <a:pt x="4659" y="380"/>
                    <a:pt x="4798" y="508"/>
                    <a:pt x="4933" y="644"/>
                  </a:cubicBezTo>
                  <a:cubicBezTo>
                    <a:pt x="6363" y="2073"/>
                    <a:pt x="7152" y="4009"/>
                    <a:pt x="7133" y="6028"/>
                  </a:cubicBezTo>
                  <a:cubicBezTo>
                    <a:pt x="7118" y="8014"/>
                    <a:pt x="6336" y="9877"/>
                    <a:pt x="4931" y="11282"/>
                  </a:cubicBezTo>
                  <a:cubicBezTo>
                    <a:pt x="3601" y="12610"/>
                    <a:pt x="1864" y="13380"/>
                    <a:pt x="1" y="13474"/>
                  </a:cubicBezTo>
                  <a:cubicBezTo>
                    <a:pt x="125" y="13481"/>
                    <a:pt x="248" y="13485"/>
                    <a:pt x="372" y="13485"/>
                  </a:cubicBezTo>
                  <a:cubicBezTo>
                    <a:pt x="399" y="13485"/>
                    <a:pt x="426" y="13485"/>
                    <a:pt x="453" y="13485"/>
                  </a:cubicBezTo>
                  <a:cubicBezTo>
                    <a:pt x="2438" y="13466"/>
                    <a:pt x="4299" y="12685"/>
                    <a:pt x="5704" y="11282"/>
                  </a:cubicBezTo>
                  <a:cubicBezTo>
                    <a:pt x="7110" y="9877"/>
                    <a:pt x="7891" y="8014"/>
                    <a:pt x="7909" y="6028"/>
                  </a:cubicBezTo>
                  <a:cubicBezTo>
                    <a:pt x="7925" y="4009"/>
                    <a:pt x="7136" y="2073"/>
                    <a:pt x="5707" y="644"/>
                  </a:cubicBezTo>
                  <a:cubicBezTo>
                    <a:pt x="5500" y="435"/>
                    <a:pt x="5281" y="241"/>
                    <a:pt x="5056" y="61"/>
                  </a:cubicBezTo>
                  <a:cubicBezTo>
                    <a:pt x="5005" y="20"/>
                    <a:pt x="4943" y="1"/>
                    <a:pt x="4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90"/>
            <p:cNvSpPr/>
            <p:nvPr/>
          </p:nvSpPr>
          <p:spPr>
            <a:xfrm>
              <a:off x="6578223"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90"/>
          <p:cNvGrpSpPr/>
          <p:nvPr/>
        </p:nvGrpSpPr>
        <p:grpSpPr>
          <a:xfrm>
            <a:off x="3563560" y="2491600"/>
            <a:ext cx="434479" cy="434453"/>
            <a:chOff x="7075060" y="1804425"/>
            <a:chExt cx="434479" cy="434453"/>
          </a:xfrm>
        </p:grpSpPr>
        <p:sp>
          <p:nvSpPr>
            <p:cNvPr id="6692" name="Google Shape;6692;p90"/>
            <p:cNvSpPr/>
            <p:nvPr/>
          </p:nvSpPr>
          <p:spPr>
            <a:xfrm>
              <a:off x="7075060" y="1804425"/>
              <a:ext cx="202793" cy="202767"/>
            </a:xfrm>
            <a:custGeom>
              <a:avLst/>
              <a:gdLst/>
              <a:ahLst/>
              <a:cxnLst/>
              <a:rect l="l" t="t" r="r" b="b"/>
              <a:pathLst>
                <a:path w="7805" h="7804" extrusionOk="0">
                  <a:moveTo>
                    <a:pt x="523" y="0"/>
                  </a:moveTo>
                  <a:cubicBezTo>
                    <a:pt x="236" y="0"/>
                    <a:pt x="1" y="235"/>
                    <a:pt x="1" y="523"/>
                  </a:cubicBezTo>
                  <a:lnTo>
                    <a:pt x="1" y="7281"/>
                  </a:lnTo>
                  <a:cubicBezTo>
                    <a:pt x="1" y="7569"/>
                    <a:pt x="236" y="7804"/>
                    <a:pt x="523" y="7804"/>
                  </a:cubicBezTo>
                  <a:lnTo>
                    <a:pt x="7282" y="7804"/>
                  </a:lnTo>
                  <a:cubicBezTo>
                    <a:pt x="7569" y="7804"/>
                    <a:pt x="7805" y="7569"/>
                    <a:pt x="7805" y="7281"/>
                  </a:cubicBezTo>
                  <a:lnTo>
                    <a:pt x="7805" y="523"/>
                  </a:lnTo>
                  <a:cubicBezTo>
                    <a:pt x="7805" y="235"/>
                    <a:pt x="7569" y="0"/>
                    <a:pt x="7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90"/>
            <p:cNvSpPr/>
            <p:nvPr/>
          </p:nvSpPr>
          <p:spPr>
            <a:xfrm>
              <a:off x="7116269" y="1833396"/>
              <a:ext cx="120325" cy="143112"/>
            </a:xfrm>
            <a:custGeom>
              <a:avLst/>
              <a:gdLst/>
              <a:ahLst/>
              <a:cxnLst/>
              <a:rect l="l" t="t" r="r" b="b"/>
              <a:pathLst>
                <a:path w="4631" h="5508" extrusionOk="0">
                  <a:moveTo>
                    <a:pt x="2038" y="1"/>
                  </a:moveTo>
                  <a:cubicBezTo>
                    <a:pt x="1884" y="1"/>
                    <a:pt x="1759" y="123"/>
                    <a:pt x="1759" y="278"/>
                  </a:cubicBezTo>
                  <a:lnTo>
                    <a:pt x="1759" y="557"/>
                  </a:lnTo>
                  <a:lnTo>
                    <a:pt x="366" y="557"/>
                  </a:lnTo>
                  <a:cubicBezTo>
                    <a:pt x="212" y="557"/>
                    <a:pt x="87" y="683"/>
                    <a:pt x="87" y="837"/>
                  </a:cubicBezTo>
                  <a:lnTo>
                    <a:pt x="87" y="1393"/>
                  </a:lnTo>
                  <a:cubicBezTo>
                    <a:pt x="87" y="1547"/>
                    <a:pt x="212" y="1673"/>
                    <a:pt x="366" y="1673"/>
                  </a:cubicBezTo>
                  <a:lnTo>
                    <a:pt x="2874" y="1673"/>
                  </a:lnTo>
                  <a:cubicBezTo>
                    <a:pt x="2874" y="2221"/>
                    <a:pt x="2645" y="2710"/>
                    <a:pt x="2294" y="3123"/>
                  </a:cubicBezTo>
                  <a:cubicBezTo>
                    <a:pt x="2169" y="2948"/>
                    <a:pt x="2059" y="2760"/>
                    <a:pt x="1963" y="2553"/>
                  </a:cubicBezTo>
                  <a:lnTo>
                    <a:pt x="952" y="3021"/>
                  </a:lnTo>
                  <a:cubicBezTo>
                    <a:pt x="1090" y="3324"/>
                    <a:pt x="1257" y="3601"/>
                    <a:pt x="1448" y="3852"/>
                  </a:cubicBezTo>
                  <a:cubicBezTo>
                    <a:pt x="1048" y="4108"/>
                    <a:pt x="617" y="4298"/>
                    <a:pt x="225" y="4408"/>
                  </a:cubicBezTo>
                  <a:cubicBezTo>
                    <a:pt x="84" y="4447"/>
                    <a:pt x="1" y="4591"/>
                    <a:pt x="29" y="4732"/>
                  </a:cubicBezTo>
                  <a:lnTo>
                    <a:pt x="142" y="5281"/>
                  </a:lnTo>
                  <a:cubicBezTo>
                    <a:pt x="168" y="5412"/>
                    <a:pt x="284" y="5503"/>
                    <a:pt x="411" y="5503"/>
                  </a:cubicBezTo>
                  <a:cubicBezTo>
                    <a:pt x="436" y="5503"/>
                    <a:pt x="461" y="5500"/>
                    <a:pt x="486" y="5492"/>
                  </a:cubicBezTo>
                  <a:cubicBezTo>
                    <a:pt x="1095" y="5328"/>
                    <a:pt x="1720" y="5030"/>
                    <a:pt x="2255" y="4651"/>
                  </a:cubicBezTo>
                  <a:cubicBezTo>
                    <a:pt x="2775" y="5038"/>
                    <a:pt x="3405" y="5320"/>
                    <a:pt x="4155" y="5500"/>
                  </a:cubicBezTo>
                  <a:cubicBezTo>
                    <a:pt x="4176" y="5505"/>
                    <a:pt x="4197" y="5508"/>
                    <a:pt x="4218" y="5508"/>
                  </a:cubicBezTo>
                  <a:cubicBezTo>
                    <a:pt x="4347" y="5508"/>
                    <a:pt x="4465" y="5416"/>
                    <a:pt x="4492" y="5283"/>
                  </a:cubicBezTo>
                  <a:lnTo>
                    <a:pt x="4601" y="4737"/>
                  </a:lnTo>
                  <a:cubicBezTo>
                    <a:pt x="4630" y="4591"/>
                    <a:pt x="4539" y="4447"/>
                    <a:pt x="4395" y="4411"/>
                  </a:cubicBezTo>
                  <a:cubicBezTo>
                    <a:pt x="3893" y="4291"/>
                    <a:pt x="3470" y="4116"/>
                    <a:pt x="3110" y="3886"/>
                  </a:cubicBezTo>
                  <a:cubicBezTo>
                    <a:pt x="3687" y="3227"/>
                    <a:pt x="3987" y="2472"/>
                    <a:pt x="3987" y="1673"/>
                  </a:cubicBezTo>
                  <a:lnTo>
                    <a:pt x="4267" y="1673"/>
                  </a:lnTo>
                  <a:cubicBezTo>
                    <a:pt x="4421" y="1673"/>
                    <a:pt x="4547" y="1547"/>
                    <a:pt x="4547" y="1393"/>
                  </a:cubicBezTo>
                  <a:lnTo>
                    <a:pt x="4547" y="837"/>
                  </a:lnTo>
                  <a:cubicBezTo>
                    <a:pt x="4547" y="683"/>
                    <a:pt x="4421" y="557"/>
                    <a:pt x="4267" y="557"/>
                  </a:cubicBezTo>
                  <a:lnTo>
                    <a:pt x="2874" y="557"/>
                  </a:lnTo>
                  <a:lnTo>
                    <a:pt x="2874" y="278"/>
                  </a:lnTo>
                  <a:cubicBezTo>
                    <a:pt x="2874" y="123"/>
                    <a:pt x="2749" y="1"/>
                    <a:pt x="2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90"/>
            <p:cNvSpPr/>
            <p:nvPr/>
          </p:nvSpPr>
          <p:spPr>
            <a:xfrm>
              <a:off x="7306746" y="1826276"/>
              <a:ext cx="184398" cy="180890"/>
            </a:xfrm>
            <a:custGeom>
              <a:avLst/>
              <a:gdLst/>
              <a:ahLst/>
              <a:cxnLst/>
              <a:rect l="l" t="t" r="r" b="b"/>
              <a:pathLst>
                <a:path w="7097" h="6962" extrusionOk="0">
                  <a:moveTo>
                    <a:pt x="284" y="0"/>
                  </a:moveTo>
                  <a:cubicBezTo>
                    <a:pt x="129" y="0"/>
                    <a:pt x="1" y="124"/>
                    <a:pt x="1" y="280"/>
                  </a:cubicBezTo>
                  <a:lnTo>
                    <a:pt x="1" y="1395"/>
                  </a:lnTo>
                  <a:cubicBezTo>
                    <a:pt x="1" y="1544"/>
                    <a:pt x="118" y="1667"/>
                    <a:pt x="264" y="1675"/>
                  </a:cubicBezTo>
                  <a:cubicBezTo>
                    <a:pt x="2456" y="1795"/>
                    <a:pt x="4257" y="3412"/>
                    <a:pt x="4656" y="5521"/>
                  </a:cubicBezTo>
                  <a:lnTo>
                    <a:pt x="4238" y="5521"/>
                  </a:lnTo>
                  <a:cubicBezTo>
                    <a:pt x="4116" y="5521"/>
                    <a:pt x="4053" y="5670"/>
                    <a:pt x="4142" y="5759"/>
                  </a:cubicBezTo>
                  <a:lnTo>
                    <a:pt x="5181" y="6798"/>
                  </a:lnTo>
                  <a:cubicBezTo>
                    <a:pt x="5290" y="6907"/>
                    <a:pt x="5432" y="6961"/>
                    <a:pt x="5575" y="6961"/>
                  </a:cubicBezTo>
                  <a:cubicBezTo>
                    <a:pt x="5718" y="6961"/>
                    <a:pt x="5861" y="6907"/>
                    <a:pt x="5970" y="6798"/>
                  </a:cubicBezTo>
                  <a:lnTo>
                    <a:pt x="7010" y="5759"/>
                  </a:lnTo>
                  <a:cubicBezTo>
                    <a:pt x="7097" y="5670"/>
                    <a:pt x="7034" y="5521"/>
                    <a:pt x="6911" y="5521"/>
                  </a:cubicBezTo>
                  <a:lnTo>
                    <a:pt x="6349" y="5521"/>
                  </a:lnTo>
                  <a:cubicBezTo>
                    <a:pt x="5931" y="2498"/>
                    <a:pt x="3397" y="141"/>
                    <a:pt x="293" y="0"/>
                  </a:cubicBezTo>
                  <a:cubicBezTo>
                    <a:pt x="290" y="0"/>
                    <a:pt x="287"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90"/>
            <p:cNvSpPr/>
            <p:nvPr/>
          </p:nvSpPr>
          <p:spPr>
            <a:xfrm>
              <a:off x="7093456" y="2036137"/>
              <a:ext cx="184398" cy="180890"/>
            </a:xfrm>
            <a:custGeom>
              <a:avLst/>
              <a:gdLst/>
              <a:ahLst/>
              <a:cxnLst/>
              <a:rect l="l" t="t" r="r" b="b"/>
              <a:pathLst>
                <a:path w="7097" h="6962" extrusionOk="0">
                  <a:moveTo>
                    <a:pt x="1522" y="1"/>
                  </a:moveTo>
                  <a:cubicBezTo>
                    <a:pt x="1379" y="1"/>
                    <a:pt x="1236" y="55"/>
                    <a:pt x="1127" y="164"/>
                  </a:cubicBezTo>
                  <a:lnTo>
                    <a:pt x="87" y="1203"/>
                  </a:lnTo>
                  <a:cubicBezTo>
                    <a:pt x="1" y="1290"/>
                    <a:pt x="63" y="1441"/>
                    <a:pt x="186" y="1441"/>
                  </a:cubicBezTo>
                  <a:lnTo>
                    <a:pt x="748" y="1441"/>
                  </a:lnTo>
                  <a:cubicBezTo>
                    <a:pt x="1166" y="4464"/>
                    <a:pt x="3700" y="6821"/>
                    <a:pt x="6804" y="6962"/>
                  </a:cubicBezTo>
                  <a:cubicBezTo>
                    <a:pt x="6807" y="6962"/>
                    <a:pt x="6810" y="6962"/>
                    <a:pt x="6814" y="6962"/>
                  </a:cubicBezTo>
                  <a:cubicBezTo>
                    <a:pt x="6969" y="6962"/>
                    <a:pt x="7097" y="6838"/>
                    <a:pt x="7097" y="6682"/>
                  </a:cubicBezTo>
                  <a:lnTo>
                    <a:pt x="7097" y="5566"/>
                  </a:lnTo>
                  <a:cubicBezTo>
                    <a:pt x="7097" y="5418"/>
                    <a:pt x="6979" y="5295"/>
                    <a:pt x="6833" y="5287"/>
                  </a:cubicBezTo>
                  <a:cubicBezTo>
                    <a:pt x="4641" y="5167"/>
                    <a:pt x="2841" y="3550"/>
                    <a:pt x="2441" y="1441"/>
                  </a:cubicBezTo>
                  <a:lnTo>
                    <a:pt x="2859" y="1441"/>
                  </a:lnTo>
                  <a:cubicBezTo>
                    <a:pt x="2982" y="1441"/>
                    <a:pt x="3044" y="1290"/>
                    <a:pt x="2956" y="1203"/>
                  </a:cubicBezTo>
                  <a:lnTo>
                    <a:pt x="1916" y="164"/>
                  </a:lnTo>
                  <a:cubicBezTo>
                    <a:pt x="1807" y="55"/>
                    <a:pt x="1665" y="1"/>
                    <a:pt x="1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90"/>
            <p:cNvSpPr/>
            <p:nvPr/>
          </p:nvSpPr>
          <p:spPr>
            <a:xfrm>
              <a:off x="7306746" y="2036085"/>
              <a:ext cx="202793" cy="202793"/>
            </a:xfrm>
            <a:custGeom>
              <a:avLst/>
              <a:gdLst/>
              <a:ahLst/>
              <a:cxnLst/>
              <a:rect l="l" t="t" r="r" b="b"/>
              <a:pathLst>
                <a:path w="7805" h="7805" extrusionOk="0">
                  <a:moveTo>
                    <a:pt x="523" y="1"/>
                  </a:moveTo>
                  <a:cubicBezTo>
                    <a:pt x="236" y="1"/>
                    <a:pt x="1" y="236"/>
                    <a:pt x="1" y="523"/>
                  </a:cubicBezTo>
                  <a:lnTo>
                    <a:pt x="1" y="7282"/>
                  </a:lnTo>
                  <a:cubicBezTo>
                    <a:pt x="1" y="7570"/>
                    <a:pt x="236" y="7805"/>
                    <a:pt x="523" y="7805"/>
                  </a:cubicBezTo>
                  <a:lnTo>
                    <a:pt x="7282" y="7805"/>
                  </a:lnTo>
                  <a:cubicBezTo>
                    <a:pt x="7569" y="7805"/>
                    <a:pt x="7805" y="7570"/>
                    <a:pt x="7805" y="7282"/>
                  </a:cubicBezTo>
                  <a:lnTo>
                    <a:pt x="7805" y="523"/>
                  </a:lnTo>
                  <a:cubicBezTo>
                    <a:pt x="7805" y="236"/>
                    <a:pt x="7569" y="1"/>
                    <a:pt x="7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90"/>
            <p:cNvSpPr/>
            <p:nvPr/>
          </p:nvSpPr>
          <p:spPr>
            <a:xfrm>
              <a:off x="7346058" y="2065081"/>
              <a:ext cx="124248" cy="144852"/>
            </a:xfrm>
            <a:custGeom>
              <a:avLst/>
              <a:gdLst/>
              <a:ahLst/>
              <a:cxnLst/>
              <a:rect l="l" t="t" r="r" b="b"/>
              <a:pathLst>
                <a:path w="4782" h="5575" extrusionOk="0">
                  <a:moveTo>
                    <a:pt x="2396" y="1947"/>
                  </a:moveTo>
                  <a:lnTo>
                    <a:pt x="2932" y="3366"/>
                  </a:lnTo>
                  <a:lnTo>
                    <a:pt x="1855" y="3366"/>
                  </a:lnTo>
                  <a:lnTo>
                    <a:pt x="2396" y="1947"/>
                  </a:lnTo>
                  <a:close/>
                  <a:moveTo>
                    <a:pt x="2396" y="1"/>
                  </a:moveTo>
                  <a:cubicBezTo>
                    <a:pt x="2130" y="1"/>
                    <a:pt x="1889" y="163"/>
                    <a:pt x="1787" y="411"/>
                  </a:cubicBezTo>
                  <a:lnTo>
                    <a:pt x="110" y="4818"/>
                  </a:lnTo>
                  <a:cubicBezTo>
                    <a:pt x="0" y="5106"/>
                    <a:pt x="144" y="5430"/>
                    <a:pt x="431" y="5537"/>
                  </a:cubicBezTo>
                  <a:cubicBezTo>
                    <a:pt x="497" y="5563"/>
                    <a:pt x="565" y="5573"/>
                    <a:pt x="630" y="5573"/>
                  </a:cubicBezTo>
                  <a:cubicBezTo>
                    <a:pt x="855" y="5573"/>
                    <a:pt x="1066" y="5437"/>
                    <a:pt x="1150" y="5215"/>
                  </a:cubicBezTo>
                  <a:lnTo>
                    <a:pt x="1432" y="4479"/>
                  </a:lnTo>
                  <a:lnTo>
                    <a:pt x="3352" y="4479"/>
                  </a:lnTo>
                  <a:lnTo>
                    <a:pt x="3629" y="5213"/>
                  </a:lnTo>
                  <a:cubicBezTo>
                    <a:pt x="3712" y="5438"/>
                    <a:pt x="3925" y="5575"/>
                    <a:pt x="4151" y="5575"/>
                  </a:cubicBezTo>
                  <a:cubicBezTo>
                    <a:pt x="4216" y="5575"/>
                    <a:pt x="4283" y="5563"/>
                    <a:pt x="4348" y="5539"/>
                  </a:cubicBezTo>
                  <a:cubicBezTo>
                    <a:pt x="4635" y="5430"/>
                    <a:pt x="4781" y="5108"/>
                    <a:pt x="4672" y="4821"/>
                  </a:cubicBezTo>
                  <a:lnTo>
                    <a:pt x="3013" y="424"/>
                  </a:lnTo>
                  <a:lnTo>
                    <a:pt x="3007" y="408"/>
                  </a:lnTo>
                  <a:cubicBezTo>
                    <a:pt x="2906" y="160"/>
                    <a:pt x="2665" y="1"/>
                    <a:pt x="2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90"/>
            <p:cNvSpPr/>
            <p:nvPr/>
          </p:nvSpPr>
          <p:spPr>
            <a:xfrm>
              <a:off x="7475451" y="2036085"/>
              <a:ext cx="34089" cy="202793"/>
            </a:xfrm>
            <a:custGeom>
              <a:avLst/>
              <a:gdLst/>
              <a:ahLst/>
              <a:cxnLst/>
              <a:rect l="l" t="t" r="r" b="b"/>
              <a:pathLst>
                <a:path w="1312" h="7805" extrusionOk="0">
                  <a:moveTo>
                    <a:pt x="0" y="1"/>
                  </a:moveTo>
                  <a:cubicBezTo>
                    <a:pt x="298" y="1"/>
                    <a:pt x="538" y="244"/>
                    <a:pt x="538" y="539"/>
                  </a:cubicBezTo>
                  <a:lnTo>
                    <a:pt x="538" y="7267"/>
                  </a:lnTo>
                  <a:cubicBezTo>
                    <a:pt x="538" y="7564"/>
                    <a:pt x="298" y="7805"/>
                    <a:pt x="0" y="7805"/>
                  </a:cubicBezTo>
                  <a:lnTo>
                    <a:pt x="773" y="7805"/>
                  </a:lnTo>
                  <a:cubicBezTo>
                    <a:pt x="1071" y="7805"/>
                    <a:pt x="1312" y="7564"/>
                    <a:pt x="1312" y="7267"/>
                  </a:cubicBezTo>
                  <a:lnTo>
                    <a:pt x="1312" y="539"/>
                  </a:lnTo>
                  <a:cubicBezTo>
                    <a:pt x="1312" y="244"/>
                    <a:pt x="1071" y="1"/>
                    <a:pt x="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90"/>
            <p:cNvSpPr/>
            <p:nvPr/>
          </p:nvSpPr>
          <p:spPr>
            <a:xfrm>
              <a:off x="7243765" y="1804425"/>
              <a:ext cx="34167" cy="202767"/>
            </a:xfrm>
            <a:custGeom>
              <a:avLst/>
              <a:gdLst/>
              <a:ahLst/>
              <a:cxnLst/>
              <a:rect l="l" t="t" r="r" b="b"/>
              <a:pathLst>
                <a:path w="1315" h="7804" extrusionOk="0">
                  <a:moveTo>
                    <a:pt x="0" y="0"/>
                  </a:moveTo>
                  <a:cubicBezTo>
                    <a:pt x="298" y="0"/>
                    <a:pt x="538" y="240"/>
                    <a:pt x="538" y="538"/>
                  </a:cubicBezTo>
                  <a:lnTo>
                    <a:pt x="538" y="7266"/>
                  </a:lnTo>
                  <a:cubicBezTo>
                    <a:pt x="538" y="7561"/>
                    <a:pt x="298" y="7804"/>
                    <a:pt x="0" y="7804"/>
                  </a:cubicBezTo>
                  <a:lnTo>
                    <a:pt x="773" y="7804"/>
                  </a:lnTo>
                  <a:cubicBezTo>
                    <a:pt x="1071" y="7804"/>
                    <a:pt x="1314" y="7561"/>
                    <a:pt x="1314" y="7266"/>
                  </a:cubicBezTo>
                  <a:lnTo>
                    <a:pt x="1314" y="538"/>
                  </a:lnTo>
                  <a:cubicBezTo>
                    <a:pt x="1314" y="240"/>
                    <a:pt x="1071"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90"/>
            <p:cNvSpPr/>
            <p:nvPr/>
          </p:nvSpPr>
          <p:spPr>
            <a:xfrm>
              <a:off x="7309734" y="1826276"/>
              <a:ext cx="181410" cy="180890"/>
            </a:xfrm>
            <a:custGeom>
              <a:avLst/>
              <a:gdLst/>
              <a:ahLst/>
              <a:cxnLst/>
              <a:rect l="l" t="t" r="r" b="b"/>
              <a:pathLst>
                <a:path w="6982" h="6962" extrusionOk="0">
                  <a:moveTo>
                    <a:pt x="167" y="0"/>
                  </a:moveTo>
                  <a:cubicBezTo>
                    <a:pt x="104" y="0"/>
                    <a:pt x="47" y="21"/>
                    <a:pt x="1" y="55"/>
                  </a:cubicBezTo>
                  <a:cubicBezTo>
                    <a:pt x="2827" y="450"/>
                    <a:pt x="5069" y="2694"/>
                    <a:pt x="5461" y="5521"/>
                  </a:cubicBezTo>
                  <a:lnTo>
                    <a:pt x="6023" y="5521"/>
                  </a:lnTo>
                  <a:cubicBezTo>
                    <a:pt x="6145" y="5521"/>
                    <a:pt x="6208" y="5670"/>
                    <a:pt x="6119" y="5759"/>
                  </a:cubicBezTo>
                  <a:lnTo>
                    <a:pt x="5080" y="6798"/>
                  </a:lnTo>
                  <a:cubicBezTo>
                    <a:pt x="5077" y="6801"/>
                    <a:pt x="5074" y="6804"/>
                    <a:pt x="5074" y="6806"/>
                  </a:cubicBezTo>
                  <a:cubicBezTo>
                    <a:pt x="5182" y="6910"/>
                    <a:pt x="5321" y="6962"/>
                    <a:pt x="5461" y="6962"/>
                  </a:cubicBezTo>
                  <a:cubicBezTo>
                    <a:pt x="5603" y="6962"/>
                    <a:pt x="5746" y="6908"/>
                    <a:pt x="5855" y="6798"/>
                  </a:cubicBezTo>
                  <a:lnTo>
                    <a:pt x="6895" y="5759"/>
                  </a:lnTo>
                  <a:cubicBezTo>
                    <a:pt x="6982" y="5670"/>
                    <a:pt x="6919" y="5521"/>
                    <a:pt x="6796" y="5521"/>
                  </a:cubicBezTo>
                  <a:lnTo>
                    <a:pt x="6234" y="5521"/>
                  </a:lnTo>
                  <a:cubicBezTo>
                    <a:pt x="5816" y="2498"/>
                    <a:pt x="3282" y="141"/>
                    <a:pt x="178" y="0"/>
                  </a:cubicBezTo>
                  <a:cubicBezTo>
                    <a:pt x="174" y="0"/>
                    <a:pt x="17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90"/>
            <p:cNvSpPr/>
            <p:nvPr/>
          </p:nvSpPr>
          <p:spPr>
            <a:xfrm>
              <a:off x="7122920" y="2036111"/>
              <a:ext cx="154934" cy="180916"/>
            </a:xfrm>
            <a:custGeom>
              <a:avLst/>
              <a:gdLst/>
              <a:ahLst/>
              <a:cxnLst/>
              <a:rect l="l" t="t" r="r" b="b"/>
              <a:pathLst>
                <a:path w="5963" h="6963" extrusionOk="0">
                  <a:moveTo>
                    <a:pt x="389" y="1"/>
                  </a:moveTo>
                  <a:cubicBezTo>
                    <a:pt x="249" y="1"/>
                    <a:pt x="109" y="53"/>
                    <a:pt x="1" y="157"/>
                  </a:cubicBezTo>
                  <a:cubicBezTo>
                    <a:pt x="3" y="159"/>
                    <a:pt x="6" y="162"/>
                    <a:pt x="8" y="165"/>
                  </a:cubicBezTo>
                  <a:lnTo>
                    <a:pt x="1048" y="1204"/>
                  </a:lnTo>
                  <a:cubicBezTo>
                    <a:pt x="1137" y="1291"/>
                    <a:pt x="1074" y="1442"/>
                    <a:pt x="949" y="1442"/>
                  </a:cubicBezTo>
                  <a:lnTo>
                    <a:pt x="534" y="1442"/>
                  </a:lnTo>
                  <a:cubicBezTo>
                    <a:pt x="933" y="3551"/>
                    <a:pt x="2733" y="5168"/>
                    <a:pt x="4925" y="5288"/>
                  </a:cubicBezTo>
                  <a:cubicBezTo>
                    <a:pt x="5072" y="5296"/>
                    <a:pt x="5187" y="5419"/>
                    <a:pt x="5187" y="5567"/>
                  </a:cubicBezTo>
                  <a:lnTo>
                    <a:pt x="5187" y="6683"/>
                  </a:lnTo>
                  <a:cubicBezTo>
                    <a:pt x="5187" y="6774"/>
                    <a:pt x="5142" y="6855"/>
                    <a:pt x="5074" y="6908"/>
                  </a:cubicBezTo>
                  <a:cubicBezTo>
                    <a:pt x="5270" y="6934"/>
                    <a:pt x="5469" y="6952"/>
                    <a:pt x="5670" y="6963"/>
                  </a:cubicBezTo>
                  <a:cubicBezTo>
                    <a:pt x="5673" y="6963"/>
                    <a:pt x="5676" y="6963"/>
                    <a:pt x="5680" y="6963"/>
                  </a:cubicBezTo>
                  <a:cubicBezTo>
                    <a:pt x="5835" y="6963"/>
                    <a:pt x="5963" y="6839"/>
                    <a:pt x="5963" y="6683"/>
                  </a:cubicBezTo>
                  <a:lnTo>
                    <a:pt x="5963" y="5567"/>
                  </a:lnTo>
                  <a:cubicBezTo>
                    <a:pt x="5963" y="5419"/>
                    <a:pt x="5845" y="5296"/>
                    <a:pt x="5699" y="5288"/>
                  </a:cubicBezTo>
                  <a:cubicBezTo>
                    <a:pt x="3507" y="5168"/>
                    <a:pt x="1707" y="3551"/>
                    <a:pt x="1307" y="1442"/>
                  </a:cubicBezTo>
                  <a:lnTo>
                    <a:pt x="1725" y="1442"/>
                  </a:lnTo>
                  <a:cubicBezTo>
                    <a:pt x="1848" y="1442"/>
                    <a:pt x="1910" y="1291"/>
                    <a:pt x="1822" y="1204"/>
                  </a:cubicBezTo>
                  <a:lnTo>
                    <a:pt x="782" y="165"/>
                  </a:lnTo>
                  <a:cubicBezTo>
                    <a:pt x="674" y="55"/>
                    <a:pt x="532"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90"/>
          <p:cNvGrpSpPr/>
          <p:nvPr/>
        </p:nvGrpSpPr>
        <p:grpSpPr>
          <a:xfrm>
            <a:off x="4398241" y="1897950"/>
            <a:ext cx="347594" cy="434453"/>
            <a:chOff x="7892366" y="1804425"/>
            <a:chExt cx="347594" cy="434453"/>
          </a:xfrm>
        </p:grpSpPr>
        <p:sp>
          <p:nvSpPr>
            <p:cNvPr id="6703" name="Google Shape;6703;p90"/>
            <p:cNvSpPr/>
            <p:nvPr/>
          </p:nvSpPr>
          <p:spPr>
            <a:xfrm>
              <a:off x="7892366" y="1804425"/>
              <a:ext cx="72465" cy="86911"/>
            </a:xfrm>
            <a:custGeom>
              <a:avLst/>
              <a:gdLst/>
              <a:ahLst/>
              <a:cxnLst/>
              <a:rect l="l" t="t" r="r" b="b"/>
              <a:pathLst>
                <a:path w="2789" h="3345" extrusionOk="0">
                  <a:moveTo>
                    <a:pt x="557" y="0"/>
                  </a:moveTo>
                  <a:cubicBezTo>
                    <a:pt x="252" y="0"/>
                    <a:pt x="1" y="251"/>
                    <a:pt x="1" y="557"/>
                  </a:cubicBezTo>
                  <a:lnTo>
                    <a:pt x="1" y="2788"/>
                  </a:lnTo>
                  <a:lnTo>
                    <a:pt x="1393" y="3344"/>
                  </a:lnTo>
                  <a:lnTo>
                    <a:pt x="2789" y="2788"/>
                  </a:lnTo>
                  <a:lnTo>
                    <a:pt x="2789" y="557"/>
                  </a:lnTo>
                  <a:cubicBezTo>
                    <a:pt x="2789" y="251"/>
                    <a:pt x="2538"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90"/>
            <p:cNvSpPr/>
            <p:nvPr/>
          </p:nvSpPr>
          <p:spPr>
            <a:xfrm>
              <a:off x="8167495" y="1804425"/>
              <a:ext cx="72465" cy="86911"/>
            </a:xfrm>
            <a:custGeom>
              <a:avLst/>
              <a:gdLst/>
              <a:ahLst/>
              <a:cxnLst/>
              <a:rect l="l" t="t" r="r" b="b"/>
              <a:pathLst>
                <a:path w="2789" h="3345" extrusionOk="0">
                  <a:moveTo>
                    <a:pt x="560" y="0"/>
                  </a:moveTo>
                  <a:cubicBezTo>
                    <a:pt x="252" y="0"/>
                    <a:pt x="1" y="251"/>
                    <a:pt x="1" y="557"/>
                  </a:cubicBezTo>
                  <a:lnTo>
                    <a:pt x="1" y="2788"/>
                  </a:lnTo>
                  <a:lnTo>
                    <a:pt x="1396" y="3344"/>
                  </a:lnTo>
                  <a:lnTo>
                    <a:pt x="2789" y="2788"/>
                  </a:lnTo>
                  <a:lnTo>
                    <a:pt x="2789" y="557"/>
                  </a:lnTo>
                  <a:cubicBezTo>
                    <a:pt x="2789" y="251"/>
                    <a:pt x="2538" y="0"/>
                    <a:pt x="2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90"/>
            <p:cNvSpPr/>
            <p:nvPr/>
          </p:nvSpPr>
          <p:spPr>
            <a:xfrm>
              <a:off x="8205325" y="1804425"/>
              <a:ext cx="34635" cy="80468"/>
            </a:xfrm>
            <a:custGeom>
              <a:avLst/>
              <a:gdLst/>
              <a:ahLst/>
              <a:cxnLst/>
              <a:rect l="l" t="t" r="r" b="b"/>
              <a:pathLst>
                <a:path w="1333" h="3097" extrusionOk="0">
                  <a:moveTo>
                    <a:pt x="0" y="0"/>
                  </a:moveTo>
                  <a:cubicBezTo>
                    <a:pt x="308" y="0"/>
                    <a:pt x="559" y="251"/>
                    <a:pt x="559" y="557"/>
                  </a:cubicBezTo>
                  <a:lnTo>
                    <a:pt x="559" y="3096"/>
                  </a:lnTo>
                  <a:lnTo>
                    <a:pt x="1333" y="2788"/>
                  </a:lnTo>
                  <a:lnTo>
                    <a:pt x="1333" y="557"/>
                  </a:lnTo>
                  <a:cubicBezTo>
                    <a:pt x="1333" y="251"/>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90"/>
            <p:cNvSpPr/>
            <p:nvPr/>
          </p:nvSpPr>
          <p:spPr>
            <a:xfrm>
              <a:off x="7892366" y="1891311"/>
              <a:ext cx="200897" cy="347568"/>
            </a:xfrm>
            <a:custGeom>
              <a:avLst/>
              <a:gdLst/>
              <a:ahLst/>
              <a:cxnLst/>
              <a:rect l="l" t="t" r="r" b="b"/>
              <a:pathLst>
                <a:path w="7732" h="13377" extrusionOk="0">
                  <a:moveTo>
                    <a:pt x="1393" y="0"/>
                  </a:moveTo>
                  <a:lnTo>
                    <a:pt x="1" y="557"/>
                  </a:lnTo>
                  <a:lnTo>
                    <a:pt x="1" y="6631"/>
                  </a:lnTo>
                  <a:cubicBezTo>
                    <a:pt x="1" y="10313"/>
                    <a:pt x="3008" y="13377"/>
                    <a:pt x="6688" y="13377"/>
                  </a:cubicBezTo>
                  <a:cubicBezTo>
                    <a:pt x="6693" y="13377"/>
                    <a:pt x="6698" y="13377"/>
                    <a:pt x="6702" y="13377"/>
                  </a:cubicBezTo>
                  <a:lnTo>
                    <a:pt x="7732" y="11982"/>
                  </a:lnTo>
                  <a:lnTo>
                    <a:pt x="6676" y="10584"/>
                  </a:lnTo>
                  <a:cubicBezTo>
                    <a:pt x="4518" y="10576"/>
                    <a:pt x="2789" y="8797"/>
                    <a:pt x="2789" y="6642"/>
                  </a:cubicBezTo>
                  <a:lnTo>
                    <a:pt x="2789" y="557"/>
                  </a:lnTo>
                  <a:lnTo>
                    <a:pt x="13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90"/>
            <p:cNvSpPr/>
            <p:nvPr/>
          </p:nvSpPr>
          <p:spPr>
            <a:xfrm>
              <a:off x="8009755" y="1858027"/>
              <a:ext cx="112842" cy="240364"/>
            </a:xfrm>
            <a:custGeom>
              <a:avLst/>
              <a:gdLst/>
              <a:ahLst/>
              <a:cxnLst/>
              <a:rect l="l" t="t" r="r" b="b"/>
              <a:pathLst>
                <a:path w="4343" h="9251" extrusionOk="0">
                  <a:moveTo>
                    <a:pt x="1889" y="1"/>
                  </a:moveTo>
                  <a:cubicBezTo>
                    <a:pt x="1780" y="1"/>
                    <a:pt x="1670" y="62"/>
                    <a:pt x="1628" y="194"/>
                  </a:cubicBezTo>
                  <a:lnTo>
                    <a:pt x="58" y="5098"/>
                  </a:lnTo>
                  <a:cubicBezTo>
                    <a:pt x="0" y="5279"/>
                    <a:pt x="136" y="5461"/>
                    <a:pt x="324" y="5461"/>
                  </a:cubicBezTo>
                  <a:lnTo>
                    <a:pt x="1892" y="5461"/>
                  </a:lnTo>
                  <a:cubicBezTo>
                    <a:pt x="2046" y="5461"/>
                    <a:pt x="2171" y="5587"/>
                    <a:pt x="2171" y="5741"/>
                  </a:cubicBezTo>
                  <a:lnTo>
                    <a:pt x="2171" y="8970"/>
                  </a:lnTo>
                  <a:cubicBezTo>
                    <a:pt x="2171" y="9149"/>
                    <a:pt x="2312" y="9250"/>
                    <a:pt x="2453" y="9250"/>
                  </a:cubicBezTo>
                  <a:cubicBezTo>
                    <a:pt x="2563" y="9250"/>
                    <a:pt x="2672" y="9189"/>
                    <a:pt x="2715" y="9056"/>
                  </a:cubicBezTo>
                  <a:lnTo>
                    <a:pt x="4285" y="4152"/>
                  </a:lnTo>
                  <a:cubicBezTo>
                    <a:pt x="4342" y="3972"/>
                    <a:pt x="4206" y="3789"/>
                    <a:pt x="4018" y="3789"/>
                  </a:cubicBezTo>
                  <a:lnTo>
                    <a:pt x="2451" y="3789"/>
                  </a:lnTo>
                  <a:cubicBezTo>
                    <a:pt x="2297" y="3789"/>
                    <a:pt x="2171" y="3664"/>
                    <a:pt x="2171" y="3510"/>
                  </a:cubicBezTo>
                  <a:lnTo>
                    <a:pt x="2171" y="281"/>
                  </a:lnTo>
                  <a:cubicBezTo>
                    <a:pt x="2171" y="101"/>
                    <a:pt x="2030" y="1"/>
                    <a:pt x="1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90"/>
            <p:cNvSpPr/>
            <p:nvPr/>
          </p:nvSpPr>
          <p:spPr>
            <a:xfrm>
              <a:off x="8065825" y="1891311"/>
              <a:ext cx="174135" cy="347568"/>
            </a:xfrm>
            <a:custGeom>
              <a:avLst/>
              <a:gdLst/>
              <a:ahLst/>
              <a:cxnLst/>
              <a:rect l="l" t="t" r="r" b="b"/>
              <a:pathLst>
                <a:path w="6702" h="13377" extrusionOk="0">
                  <a:moveTo>
                    <a:pt x="5309" y="0"/>
                  </a:moveTo>
                  <a:lnTo>
                    <a:pt x="3914" y="557"/>
                  </a:lnTo>
                  <a:lnTo>
                    <a:pt x="3914" y="6683"/>
                  </a:lnTo>
                  <a:cubicBezTo>
                    <a:pt x="3914" y="8837"/>
                    <a:pt x="2169" y="10584"/>
                    <a:pt x="15" y="10584"/>
                  </a:cubicBezTo>
                  <a:cubicBezTo>
                    <a:pt x="10" y="10584"/>
                    <a:pt x="5" y="10584"/>
                    <a:pt x="0" y="10584"/>
                  </a:cubicBezTo>
                  <a:lnTo>
                    <a:pt x="0" y="10584"/>
                  </a:lnTo>
                  <a:lnTo>
                    <a:pt x="26" y="13377"/>
                  </a:lnTo>
                  <a:cubicBezTo>
                    <a:pt x="3713" y="13372"/>
                    <a:pt x="6702" y="10378"/>
                    <a:pt x="6702" y="6689"/>
                  </a:cubicBezTo>
                  <a:lnTo>
                    <a:pt x="6702" y="557"/>
                  </a:lnTo>
                  <a:lnTo>
                    <a:pt x="53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90"/>
            <p:cNvSpPr/>
            <p:nvPr/>
          </p:nvSpPr>
          <p:spPr>
            <a:xfrm>
              <a:off x="8066501" y="1897754"/>
              <a:ext cx="173459" cy="341124"/>
            </a:xfrm>
            <a:custGeom>
              <a:avLst/>
              <a:gdLst/>
              <a:ahLst/>
              <a:cxnLst/>
              <a:rect l="l" t="t" r="r" b="b"/>
              <a:pathLst>
                <a:path w="6676" h="13129" extrusionOk="0">
                  <a:moveTo>
                    <a:pt x="5902" y="0"/>
                  </a:moveTo>
                  <a:lnTo>
                    <a:pt x="5902" y="6441"/>
                  </a:lnTo>
                  <a:cubicBezTo>
                    <a:pt x="5902" y="9868"/>
                    <a:pt x="3324" y="12695"/>
                    <a:pt x="0" y="13082"/>
                  </a:cubicBezTo>
                  <a:lnTo>
                    <a:pt x="0" y="13129"/>
                  </a:lnTo>
                  <a:cubicBezTo>
                    <a:pt x="3687" y="13124"/>
                    <a:pt x="6676" y="10130"/>
                    <a:pt x="6676" y="6441"/>
                  </a:cubicBezTo>
                  <a:lnTo>
                    <a:pt x="6676" y="309"/>
                  </a:lnTo>
                  <a:lnTo>
                    <a:pt x="59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90"/>
            <p:cNvSpPr/>
            <p:nvPr/>
          </p:nvSpPr>
          <p:spPr>
            <a:xfrm>
              <a:off x="8167495" y="1876838"/>
              <a:ext cx="72465" cy="28945"/>
            </a:xfrm>
            <a:custGeom>
              <a:avLst/>
              <a:gdLst/>
              <a:ahLst/>
              <a:cxnLst/>
              <a:rect l="l" t="t" r="r" b="b"/>
              <a:pathLst>
                <a:path w="2789" h="1114" extrusionOk="0">
                  <a:moveTo>
                    <a:pt x="1" y="1"/>
                  </a:moveTo>
                  <a:lnTo>
                    <a:pt x="1" y="1114"/>
                  </a:lnTo>
                  <a:lnTo>
                    <a:pt x="2789" y="1114"/>
                  </a:lnTo>
                  <a:lnTo>
                    <a:pt x="2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90"/>
            <p:cNvSpPr/>
            <p:nvPr/>
          </p:nvSpPr>
          <p:spPr>
            <a:xfrm>
              <a:off x="8219849" y="1876838"/>
              <a:ext cx="20110" cy="28945"/>
            </a:xfrm>
            <a:custGeom>
              <a:avLst/>
              <a:gdLst/>
              <a:ahLst/>
              <a:cxnLst/>
              <a:rect l="l" t="t" r="r" b="b"/>
              <a:pathLst>
                <a:path w="774" h="1114" extrusionOk="0">
                  <a:moveTo>
                    <a:pt x="0" y="1"/>
                  </a:moveTo>
                  <a:lnTo>
                    <a:pt x="0" y="1114"/>
                  </a:lnTo>
                  <a:lnTo>
                    <a:pt x="774" y="1114"/>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90"/>
            <p:cNvSpPr/>
            <p:nvPr/>
          </p:nvSpPr>
          <p:spPr>
            <a:xfrm>
              <a:off x="7892366" y="1876838"/>
              <a:ext cx="72465" cy="28945"/>
            </a:xfrm>
            <a:custGeom>
              <a:avLst/>
              <a:gdLst/>
              <a:ahLst/>
              <a:cxnLst/>
              <a:rect l="l" t="t" r="r" b="b"/>
              <a:pathLst>
                <a:path w="2789" h="1114" extrusionOk="0">
                  <a:moveTo>
                    <a:pt x="1" y="1"/>
                  </a:moveTo>
                  <a:lnTo>
                    <a:pt x="1" y="1114"/>
                  </a:lnTo>
                  <a:lnTo>
                    <a:pt x="2789" y="1114"/>
                  </a:lnTo>
                  <a:lnTo>
                    <a:pt x="2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90"/>
            <p:cNvSpPr/>
            <p:nvPr/>
          </p:nvSpPr>
          <p:spPr>
            <a:xfrm>
              <a:off x="8046052" y="1858027"/>
              <a:ext cx="27386" cy="98474"/>
            </a:xfrm>
            <a:custGeom>
              <a:avLst/>
              <a:gdLst/>
              <a:ahLst/>
              <a:cxnLst/>
              <a:rect l="l" t="t" r="r" b="b"/>
              <a:pathLst>
                <a:path w="1054" h="3790" extrusionOk="0">
                  <a:moveTo>
                    <a:pt x="492" y="1"/>
                  </a:moveTo>
                  <a:cubicBezTo>
                    <a:pt x="383" y="1"/>
                    <a:pt x="273" y="62"/>
                    <a:pt x="231" y="194"/>
                  </a:cubicBezTo>
                  <a:lnTo>
                    <a:pt x="1" y="913"/>
                  </a:lnTo>
                  <a:lnTo>
                    <a:pt x="1" y="3510"/>
                  </a:lnTo>
                  <a:cubicBezTo>
                    <a:pt x="1" y="3664"/>
                    <a:pt x="124" y="3789"/>
                    <a:pt x="278" y="3789"/>
                  </a:cubicBezTo>
                  <a:lnTo>
                    <a:pt x="1054" y="3789"/>
                  </a:lnTo>
                  <a:cubicBezTo>
                    <a:pt x="900" y="3789"/>
                    <a:pt x="774" y="3664"/>
                    <a:pt x="774" y="3510"/>
                  </a:cubicBezTo>
                  <a:lnTo>
                    <a:pt x="774" y="281"/>
                  </a:lnTo>
                  <a:cubicBezTo>
                    <a:pt x="774" y="101"/>
                    <a:pt x="633" y="1"/>
                    <a:pt x="4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90"/>
            <p:cNvSpPr/>
            <p:nvPr/>
          </p:nvSpPr>
          <p:spPr>
            <a:xfrm>
              <a:off x="8066163" y="1956475"/>
              <a:ext cx="56434" cy="141916"/>
            </a:xfrm>
            <a:custGeom>
              <a:avLst/>
              <a:gdLst/>
              <a:ahLst/>
              <a:cxnLst/>
              <a:rect l="l" t="t" r="r" b="b"/>
              <a:pathLst>
                <a:path w="2172" h="5462" extrusionOk="0">
                  <a:moveTo>
                    <a:pt x="1074" y="0"/>
                  </a:moveTo>
                  <a:cubicBezTo>
                    <a:pt x="1262" y="0"/>
                    <a:pt x="1398" y="183"/>
                    <a:pt x="1341" y="363"/>
                  </a:cubicBezTo>
                  <a:lnTo>
                    <a:pt x="0" y="4549"/>
                  </a:lnTo>
                  <a:lnTo>
                    <a:pt x="0" y="5181"/>
                  </a:lnTo>
                  <a:cubicBezTo>
                    <a:pt x="0" y="5360"/>
                    <a:pt x="141" y="5461"/>
                    <a:pt x="282" y="5461"/>
                  </a:cubicBezTo>
                  <a:cubicBezTo>
                    <a:pt x="392" y="5461"/>
                    <a:pt x="501" y="5400"/>
                    <a:pt x="544" y="5267"/>
                  </a:cubicBezTo>
                  <a:lnTo>
                    <a:pt x="2114" y="363"/>
                  </a:lnTo>
                  <a:cubicBezTo>
                    <a:pt x="2171" y="183"/>
                    <a:pt x="2035" y="0"/>
                    <a:pt x="1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90"/>
          <p:cNvGrpSpPr/>
          <p:nvPr/>
        </p:nvGrpSpPr>
        <p:grpSpPr>
          <a:xfrm>
            <a:off x="5130370" y="2509890"/>
            <a:ext cx="405561" cy="397870"/>
            <a:chOff x="7863395" y="3138315"/>
            <a:chExt cx="405561" cy="397870"/>
          </a:xfrm>
        </p:grpSpPr>
        <p:sp>
          <p:nvSpPr>
            <p:cNvPr id="6716" name="Google Shape;6716;p90"/>
            <p:cNvSpPr/>
            <p:nvPr/>
          </p:nvSpPr>
          <p:spPr>
            <a:xfrm>
              <a:off x="7935471" y="3438283"/>
              <a:ext cx="260708" cy="97902"/>
            </a:xfrm>
            <a:custGeom>
              <a:avLst/>
              <a:gdLst/>
              <a:ahLst/>
              <a:cxnLst/>
              <a:rect l="l" t="t" r="r" b="b"/>
              <a:pathLst>
                <a:path w="10034" h="3768" extrusionOk="0">
                  <a:moveTo>
                    <a:pt x="4461" y="0"/>
                  </a:moveTo>
                  <a:lnTo>
                    <a:pt x="4461" y="996"/>
                  </a:lnTo>
                  <a:cubicBezTo>
                    <a:pt x="4461" y="1150"/>
                    <a:pt x="4335" y="1275"/>
                    <a:pt x="4181" y="1275"/>
                  </a:cubicBezTo>
                  <a:lnTo>
                    <a:pt x="557" y="1275"/>
                  </a:lnTo>
                  <a:cubicBezTo>
                    <a:pt x="249" y="1275"/>
                    <a:pt x="1" y="1524"/>
                    <a:pt x="1" y="1832"/>
                  </a:cubicBezTo>
                  <a:lnTo>
                    <a:pt x="1" y="3768"/>
                  </a:lnTo>
                  <a:lnTo>
                    <a:pt x="1114" y="3768"/>
                  </a:lnTo>
                  <a:lnTo>
                    <a:pt x="1114" y="2668"/>
                  </a:lnTo>
                  <a:cubicBezTo>
                    <a:pt x="1114" y="2514"/>
                    <a:pt x="1239" y="2388"/>
                    <a:pt x="1393" y="2388"/>
                  </a:cubicBezTo>
                  <a:lnTo>
                    <a:pt x="4181" y="2388"/>
                  </a:lnTo>
                  <a:cubicBezTo>
                    <a:pt x="4335" y="2388"/>
                    <a:pt x="4461" y="2514"/>
                    <a:pt x="4461" y="2668"/>
                  </a:cubicBezTo>
                  <a:lnTo>
                    <a:pt x="4461" y="3768"/>
                  </a:lnTo>
                  <a:lnTo>
                    <a:pt x="5574" y="3768"/>
                  </a:lnTo>
                  <a:lnTo>
                    <a:pt x="5574" y="2668"/>
                  </a:lnTo>
                  <a:cubicBezTo>
                    <a:pt x="5574" y="2514"/>
                    <a:pt x="5699" y="2388"/>
                    <a:pt x="5853" y="2388"/>
                  </a:cubicBezTo>
                  <a:lnTo>
                    <a:pt x="8641" y="2388"/>
                  </a:lnTo>
                  <a:cubicBezTo>
                    <a:pt x="8792" y="2388"/>
                    <a:pt x="8918" y="2514"/>
                    <a:pt x="8918" y="2668"/>
                  </a:cubicBezTo>
                  <a:lnTo>
                    <a:pt x="8918" y="3768"/>
                  </a:lnTo>
                  <a:lnTo>
                    <a:pt x="10033" y="3768"/>
                  </a:lnTo>
                  <a:lnTo>
                    <a:pt x="10033" y="1832"/>
                  </a:lnTo>
                  <a:cubicBezTo>
                    <a:pt x="10033" y="1524"/>
                    <a:pt x="9783" y="1275"/>
                    <a:pt x="9474" y="1275"/>
                  </a:cubicBezTo>
                  <a:lnTo>
                    <a:pt x="5853" y="1275"/>
                  </a:lnTo>
                  <a:cubicBezTo>
                    <a:pt x="5699" y="1275"/>
                    <a:pt x="5574" y="1150"/>
                    <a:pt x="5574" y="996"/>
                  </a:cubicBezTo>
                  <a:lnTo>
                    <a:pt x="5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90"/>
            <p:cNvSpPr/>
            <p:nvPr/>
          </p:nvSpPr>
          <p:spPr>
            <a:xfrm>
              <a:off x="8060187" y="3438283"/>
              <a:ext cx="27386" cy="33154"/>
            </a:xfrm>
            <a:custGeom>
              <a:avLst/>
              <a:gdLst/>
              <a:ahLst/>
              <a:cxnLst/>
              <a:rect l="l" t="t" r="r" b="b"/>
              <a:pathLst>
                <a:path w="1054" h="1276" extrusionOk="0">
                  <a:moveTo>
                    <a:pt x="0" y="0"/>
                  </a:moveTo>
                  <a:lnTo>
                    <a:pt x="0" y="996"/>
                  </a:lnTo>
                  <a:cubicBezTo>
                    <a:pt x="0" y="1150"/>
                    <a:pt x="126" y="1275"/>
                    <a:pt x="280" y="1275"/>
                  </a:cubicBezTo>
                  <a:lnTo>
                    <a:pt x="1053" y="1275"/>
                  </a:lnTo>
                  <a:cubicBezTo>
                    <a:pt x="899" y="1275"/>
                    <a:pt x="774" y="1150"/>
                    <a:pt x="774" y="996"/>
                  </a:cubicBez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90"/>
            <p:cNvSpPr/>
            <p:nvPr/>
          </p:nvSpPr>
          <p:spPr>
            <a:xfrm>
              <a:off x="8161545" y="3471410"/>
              <a:ext cx="34635" cy="64774"/>
            </a:xfrm>
            <a:custGeom>
              <a:avLst/>
              <a:gdLst/>
              <a:ahLst/>
              <a:cxnLst/>
              <a:rect l="l" t="t" r="r" b="b"/>
              <a:pathLst>
                <a:path w="1333" h="2493" extrusionOk="0">
                  <a:moveTo>
                    <a:pt x="0" y="0"/>
                  </a:moveTo>
                  <a:cubicBezTo>
                    <a:pt x="308" y="0"/>
                    <a:pt x="559" y="249"/>
                    <a:pt x="559" y="557"/>
                  </a:cubicBezTo>
                  <a:lnTo>
                    <a:pt x="559" y="2493"/>
                  </a:lnTo>
                  <a:lnTo>
                    <a:pt x="1332" y="2493"/>
                  </a:lnTo>
                  <a:lnTo>
                    <a:pt x="1332" y="557"/>
                  </a:lnTo>
                  <a:cubicBezTo>
                    <a:pt x="1332" y="249"/>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90"/>
            <p:cNvSpPr/>
            <p:nvPr/>
          </p:nvSpPr>
          <p:spPr>
            <a:xfrm>
              <a:off x="7863395" y="3384525"/>
              <a:ext cx="404807" cy="57915"/>
            </a:xfrm>
            <a:custGeom>
              <a:avLst/>
              <a:gdLst/>
              <a:ahLst/>
              <a:cxnLst/>
              <a:rect l="l" t="t" r="r" b="b"/>
              <a:pathLst>
                <a:path w="15580" h="2229" extrusionOk="0">
                  <a:moveTo>
                    <a:pt x="0" y="0"/>
                  </a:moveTo>
                  <a:lnTo>
                    <a:pt x="2258" y="2229"/>
                  </a:lnTo>
                  <a:lnTo>
                    <a:pt x="6689" y="2229"/>
                  </a:lnTo>
                  <a:lnTo>
                    <a:pt x="7804" y="1583"/>
                  </a:lnTo>
                  <a:lnTo>
                    <a:pt x="8920" y="2229"/>
                  </a:lnTo>
                  <a:lnTo>
                    <a:pt x="13403" y="2229"/>
                  </a:lnTo>
                  <a:lnTo>
                    <a:pt x="155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90"/>
            <p:cNvSpPr/>
            <p:nvPr/>
          </p:nvSpPr>
          <p:spPr>
            <a:xfrm>
              <a:off x="8037166" y="3408896"/>
              <a:ext cx="57993" cy="33543"/>
            </a:xfrm>
            <a:custGeom>
              <a:avLst/>
              <a:gdLst/>
              <a:ahLst/>
              <a:cxnLst/>
              <a:rect l="l" t="t" r="r" b="b"/>
              <a:pathLst>
                <a:path w="2232" h="1291" extrusionOk="0">
                  <a:moveTo>
                    <a:pt x="1" y="0"/>
                  </a:moveTo>
                  <a:lnTo>
                    <a:pt x="1" y="1291"/>
                  </a:lnTo>
                  <a:lnTo>
                    <a:pt x="2232" y="1291"/>
                  </a:ln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90"/>
            <p:cNvSpPr/>
            <p:nvPr/>
          </p:nvSpPr>
          <p:spPr>
            <a:xfrm>
              <a:off x="8074971" y="3408896"/>
              <a:ext cx="20188" cy="33543"/>
            </a:xfrm>
            <a:custGeom>
              <a:avLst/>
              <a:gdLst/>
              <a:ahLst/>
              <a:cxnLst/>
              <a:rect l="l" t="t" r="r" b="b"/>
              <a:pathLst>
                <a:path w="777" h="1291" extrusionOk="0">
                  <a:moveTo>
                    <a:pt x="1" y="0"/>
                  </a:moveTo>
                  <a:lnTo>
                    <a:pt x="1" y="1291"/>
                  </a:lnTo>
                  <a:lnTo>
                    <a:pt x="777" y="1291"/>
                  </a:lnTo>
                  <a:lnTo>
                    <a:pt x="7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90"/>
            <p:cNvSpPr/>
            <p:nvPr/>
          </p:nvSpPr>
          <p:spPr>
            <a:xfrm>
              <a:off x="7863395" y="3384525"/>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8" y="2229"/>
                  </a:lnTo>
                  <a:lnTo>
                    <a:pt x="2258" y="1113"/>
                  </a:lnTo>
                  <a:lnTo>
                    <a:pt x="11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90"/>
            <p:cNvSpPr/>
            <p:nvPr/>
          </p:nvSpPr>
          <p:spPr>
            <a:xfrm>
              <a:off x="8211639" y="3384525"/>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90"/>
            <p:cNvSpPr/>
            <p:nvPr/>
          </p:nvSpPr>
          <p:spPr>
            <a:xfrm>
              <a:off x="8234296" y="3384525"/>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90"/>
            <p:cNvSpPr/>
            <p:nvPr/>
          </p:nvSpPr>
          <p:spPr>
            <a:xfrm>
              <a:off x="7863395" y="3196204"/>
              <a:ext cx="405561" cy="217266"/>
            </a:xfrm>
            <a:custGeom>
              <a:avLst/>
              <a:gdLst/>
              <a:ahLst/>
              <a:cxnLst/>
              <a:rect l="l" t="t" r="r" b="b"/>
              <a:pathLst>
                <a:path w="15609" h="8362" extrusionOk="0">
                  <a:moveTo>
                    <a:pt x="7830" y="1"/>
                  </a:moveTo>
                  <a:lnTo>
                    <a:pt x="0" y="1116"/>
                  </a:lnTo>
                  <a:lnTo>
                    <a:pt x="0" y="6133"/>
                  </a:lnTo>
                  <a:lnTo>
                    <a:pt x="2258" y="8361"/>
                  </a:lnTo>
                  <a:lnTo>
                    <a:pt x="6689" y="8361"/>
                  </a:lnTo>
                  <a:lnTo>
                    <a:pt x="7804" y="7716"/>
                  </a:lnTo>
                  <a:lnTo>
                    <a:pt x="8920" y="8361"/>
                  </a:lnTo>
                  <a:lnTo>
                    <a:pt x="13403" y="8361"/>
                  </a:lnTo>
                  <a:lnTo>
                    <a:pt x="15608" y="6133"/>
                  </a:lnTo>
                  <a:lnTo>
                    <a:pt x="15608" y="1116"/>
                  </a:lnTo>
                  <a:lnTo>
                    <a:pt x="78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90"/>
            <p:cNvSpPr/>
            <p:nvPr/>
          </p:nvSpPr>
          <p:spPr>
            <a:xfrm>
              <a:off x="8037166" y="3379900"/>
              <a:ext cx="57993" cy="33569"/>
            </a:xfrm>
            <a:custGeom>
              <a:avLst/>
              <a:gdLst/>
              <a:ahLst/>
              <a:cxnLst/>
              <a:rect l="l" t="t" r="r" b="b"/>
              <a:pathLst>
                <a:path w="2232" h="1292" extrusionOk="0">
                  <a:moveTo>
                    <a:pt x="1" y="0"/>
                  </a:moveTo>
                  <a:lnTo>
                    <a:pt x="1" y="1291"/>
                  </a:lnTo>
                  <a:lnTo>
                    <a:pt x="2232" y="1291"/>
                  </a:lnTo>
                  <a:lnTo>
                    <a:pt x="22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90"/>
            <p:cNvSpPr/>
            <p:nvPr/>
          </p:nvSpPr>
          <p:spPr>
            <a:xfrm>
              <a:off x="8074971" y="3379900"/>
              <a:ext cx="20188" cy="33569"/>
            </a:xfrm>
            <a:custGeom>
              <a:avLst/>
              <a:gdLst/>
              <a:ahLst/>
              <a:cxnLst/>
              <a:rect l="l" t="t" r="r" b="b"/>
              <a:pathLst>
                <a:path w="777" h="1292" extrusionOk="0">
                  <a:moveTo>
                    <a:pt x="1" y="0"/>
                  </a:moveTo>
                  <a:lnTo>
                    <a:pt x="1" y="1291"/>
                  </a:lnTo>
                  <a:lnTo>
                    <a:pt x="777" y="1291"/>
                  </a:lnTo>
                  <a:lnTo>
                    <a:pt x="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90"/>
            <p:cNvSpPr/>
            <p:nvPr/>
          </p:nvSpPr>
          <p:spPr>
            <a:xfrm>
              <a:off x="7863395" y="3355528"/>
              <a:ext cx="58668" cy="57941"/>
            </a:xfrm>
            <a:custGeom>
              <a:avLst/>
              <a:gdLst/>
              <a:ahLst/>
              <a:cxnLst/>
              <a:rect l="l" t="t" r="r" b="b"/>
              <a:pathLst>
                <a:path w="2258" h="2230" extrusionOk="0">
                  <a:moveTo>
                    <a:pt x="0" y="1"/>
                  </a:moveTo>
                  <a:lnTo>
                    <a:pt x="0" y="1673"/>
                  </a:lnTo>
                  <a:cubicBezTo>
                    <a:pt x="0" y="1981"/>
                    <a:pt x="251" y="2229"/>
                    <a:pt x="559" y="2229"/>
                  </a:cubicBezTo>
                  <a:lnTo>
                    <a:pt x="2258" y="2229"/>
                  </a:lnTo>
                  <a:lnTo>
                    <a:pt x="2258"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90"/>
            <p:cNvSpPr/>
            <p:nvPr/>
          </p:nvSpPr>
          <p:spPr>
            <a:xfrm>
              <a:off x="8248768" y="3222472"/>
              <a:ext cx="20188" cy="153453"/>
            </a:xfrm>
            <a:custGeom>
              <a:avLst/>
              <a:gdLst/>
              <a:ahLst/>
              <a:cxnLst/>
              <a:rect l="l" t="t" r="r" b="b"/>
              <a:pathLst>
                <a:path w="777" h="5906" extrusionOk="0">
                  <a:moveTo>
                    <a:pt x="0" y="1"/>
                  </a:moveTo>
                  <a:lnTo>
                    <a:pt x="0" y="5905"/>
                  </a:lnTo>
                  <a:lnTo>
                    <a:pt x="776" y="5122"/>
                  </a:lnTo>
                  <a:lnTo>
                    <a:pt x="776" y="105"/>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90"/>
            <p:cNvSpPr/>
            <p:nvPr/>
          </p:nvSpPr>
          <p:spPr>
            <a:xfrm>
              <a:off x="8211639" y="3355528"/>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90"/>
            <p:cNvSpPr/>
            <p:nvPr/>
          </p:nvSpPr>
          <p:spPr>
            <a:xfrm>
              <a:off x="8234296" y="3355528"/>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90"/>
            <p:cNvSpPr/>
            <p:nvPr/>
          </p:nvSpPr>
          <p:spPr>
            <a:xfrm>
              <a:off x="7863395" y="3167285"/>
              <a:ext cx="405561" cy="57941"/>
            </a:xfrm>
            <a:custGeom>
              <a:avLst/>
              <a:gdLst/>
              <a:ahLst/>
              <a:cxnLst/>
              <a:rect l="l" t="t" r="r" b="b"/>
              <a:pathLst>
                <a:path w="15609" h="2230" extrusionOk="0">
                  <a:moveTo>
                    <a:pt x="559" y="1"/>
                  </a:moveTo>
                  <a:cubicBezTo>
                    <a:pt x="251" y="1"/>
                    <a:pt x="0" y="249"/>
                    <a:pt x="0" y="557"/>
                  </a:cubicBezTo>
                  <a:lnTo>
                    <a:pt x="0" y="2219"/>
                  </a:lnTo>
                  <a:cubicBezTo>
                    <a:pt x="19" y="2224"/>
                    <a:pt x="26" y="2229"/>
                    <a:pt x="26" y="2229"/>
                  </a:cubicBezTo>
                  <a:lnTo>
                    <a:pt x="15608" y="2229"/>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90"/>
            <p:cNvSpPr/>
            <p:nvPr/>
          </p:nvSpPr>
          <p:spPr>
            <a:xfrm>
              <a:off x="8234296" y="3167285"/>
              <a:ext cx="34661" cy="57941"/>
            </a:xfrm>
            <a:custGeom>
              <a:avLst/>
              <a:gdLst/>
              <a:ahLst/>
              <a:cxnLst/>
              <a:rect l="l" t="t" r="r" b="b"/>
              <a:pathLst>
                <a:path w="1334" h="2230" extrusionOk="0">
                  <a:moveTo>
                    <a:pt x="1" y="1"/>
                  </a:moveTo>
                  <a:cubicBezTo>
                    <a:pt x="309" y="1"/>
                    <a:pt x="560" y="249"/>
                    <a:pt x="560" y="557"/>
                  </a:cubicBezTo>
                  <a:lnTo>
                    <a:pt x="560" y="2229"/>
                  </a:lnTo>
                  <a:lnTo>
                    <a:pt x="1333" y="2229"/>
                  </a:lnTo>
                  <a:lnTo>
                    <a:pt x="1333" y="557"/>
                  </a:lnTo>
                  <a:cubicBezTo>
                    <a:pt x="1333" y="249"/>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90"/>
            <p:cNvSpPr/>
            <p:nvPr/>
          </p:nvSpPr>
          <p:spPr>
            <a:xfrm>
              <a:off x="7892366" y="3312086"/>
              <a:ext cx="347594" cy="72465"/>
            </a:xfrm>
            <a:custGeom>
              <a:avLst/>
              <a:gdLst/>
              <a:ahLst/>
              <a:cxnLst/>
              <a:rect l="l" t="t" r="r" b="b"/>
              <a:pathLst>
                <a:path w="13378" h="2789" extrusionOk="0">
                  <a:moveTo>
                    <a:pt x="1" y="0"/>
                  </a:moveTo>
                  <a:lnTo>
                    <a:pt x="1" y="2229"/>
                  </a:lnTo>
                  <a:cubicBezTo>
                    <a:pt x="1" y="2537"/>
                    <a:pt x="249" y="2788"/>
                    <a:pt x="531" y="2788"/>
                  </a:cubicBezTo>
                  <a:lnTo>
                    <a:pt x="12792" y="2788"/>
                  </a:lnTo>
                  <a:cubicBezTo>
                    <a:pt x="13127" y="2788"/>
                    <a:pt x="13378" y="2537"/>
                    <a:pt x="13378" y="2229"/>
                  </a:cubicBezTo>
                  <a:lnTo>
                    <a:pt x="13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90"/>
            <p:cNvSpPr/>
            <p:nvPr/>
          </p:nvSpPr>
          <p:spPr>
            <a:xfrm>
              <a:off x="8205325" y="3312086"/>
              <a:ext cx="34635" cy="72465"/>
            </a:xfrm>
            <a:custGeom>
              <a:avLst/>
              <a:gdLst/>
              <a:ahLst/>
              <a:cxnLst/>
              <a:rect l="l" t="t" r="r" b="b"/>
              <a:pathLst>
                <a:path w="1333" h="2789" extrusionOk="0">
                  <a:moveTo>
                    <a:pt x="559" y="0"/>
                  </a:moveTo>
                  <a:lnTo>
                    <a:pt x="559" y="2229"/>
                  </a:lnTo>
                  <a:cubicBezTo>
                    <a:pt x="559" y="2537"/>
                    <a:pt x="308" y="2788"/>
                    <a:pt x="0" y="2788"/>
                  </a:cubicBezTo>
                  <a:lnTo>
                    <a:pt x="776" y="2788"/>
                  </a:lnTo>
                  <a:cubicBezTo>
                    <a:pt x="1082" y="2788"/>
                    <a:pt x="1333" y="2537"/>
                    <a:pt x="1333" y="2229"/>
                  </a:cubicBez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90"/>
            <p:cNvSpPr/>
            <p:nvPr/>
          </p:nvSpPr>
          <p:spPr>
            <a:xfrm>
              <a:off x="7892366" y="3138315"/>
              <a:ext cx="347594" cy="217240"/>
            </a:xfrm>
            <a:custGeom>
              <a:avLst/>
              <a:gdLst/>
              <a:ahLst/>
              <a:cxnLst/>
              <a:rect l="l" t="t" r="r" b="b"/>
              <a:pathLst>
                <a:path w="13378" h="8361" extrusionOk="0">
                  <a:moveTo>
                    <a:pt x="557" y="0"/>
                  </a:moveTo>
                  <a:cubicBezTo>
                    <a:pt x="249" y="0"/>
                    <a:pt x="1" y="251"/>
                    <a:pt x="1" y="557"/>
                  </a:cubicBezTo>
                  <a:lnTo>
                    <a:pt x="1" y="6688"/>
                  </a:lnTo>
                  <a:cubicBezTo>
                    <a:pt x="1" y="6997"/>
                    <a:pt x="249" y="7245"/>
                    <a:pt x="557" y="7245"/>
                  </a:cubicBezTo>
                  <a:lnTo>
                    <a:pt x="5574" y="7245"/>
                  </a:lnTo>
                  <a:cubicBezTo>
                    <a:pt x="6190" y="7245"/>
                    <a:pt x="6689" y="7744"/>
                    <a:pt x="6689" y="8361"/>
                  </a:cubicBezTo>
                  <a:cubicBezTo>
                    <a:pt x="6689" y="7744"/>
                    <a:pt x="7188" y="7245"/>
                    <a:pt x="7805" y="7245"/>
                  </a:cubicBezTo>
                  <a:lnTo>
                    <a:pt x="12821" y="7245"/>
                  </a:lnTo>
                  <a:cubicBezTo>
                    <a:pt x="13127" y="7245"/>
                    <a:pt x="13378" y="6997"/>
                    <a:pt x="13378" y="6688"/>
                  </a:cubicBezTo>
                  <a:lnTo>
                    <a:pt x="13378" y="557"/>
                  </a:lnTo>
                  <a:cubicBezTo>
                    <a:pt x="13378" y="251"/>
                    <a:pt x="13127" y="0"/>
                    <a:pt x="12792" y="0"/>
                  </a:cubicBezTo>
                  <a:lnTo>
                    <a:pt x="7805" y="0"/>
                  </a:lnTo>
                  <a:cubicBezTo>
                    <a:pt x="7303" y="0"/>
                    <a:pt x="6880" y="329"/>
                    <a:pt x="6739" y="784"/>
                  </a:cubicBezTo>
                  <a:cubicBezTo>
                    <a:pt x="6734" y="805"/>
                    <a:pt x="6713" y="821"/>
                    <a:pt x="6689" y="821"/>
                  </a:cubicBezTo>
                  <a:cubicBezTo>
                    <a:pt x="6666" y="821"/>
                    <a:pt x="6645" y="805"/>
                    <a:pt x="6640" y="784"/>
                  </a:cubicBezTo>
                  <a:cubicBezTo>
                    <a:pt x="6499" y="329"/>
                    <a:pt x="6075"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90"/>
            <p:cNvSpPr/>
            <p:nvPr/>
          </p:nvSpPr>
          <p:spPr>
            <a:xfrm>
              <a:off x="8059563" y="3312086"/>
              <a:ext cx="13199" cy="72465"/>
            </a:xfrm>
            <a:custGeom>
              <a:avLst/>
              <a:gdLst/>
              <a:ahLst/>
              <a:cxnLst/>
              <a:rect l="l" t="t" r="r" b="b"/>
              <a:pathLst>
                <a:path w="508" h="2789" extrusionOk="0">
                  <a:moveTo>
                    <a:pt x="1" y="0"/>
                  </a:moveTo>
                  <a:lnTo>
                    <a:pt x="1" y="2788"/>
                  </a:lnTo>
                  <a:lnTo>
                    <a:pt x="508" y="2788"/>
                  </a:lnTo>
                  <a:lnTo>
                    <a:pt x="5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90"/>
            <p:cNvSpPr/>
            <p:nvPr/>
          </p:nvSpPr>
          <p:spPr>
            <a:xfrm>
              <a:off x="8205325" y="3138315"/>
              <a:ext cx="34635" cy="188243"/>
            </a:xfrm>
            <a:custGeom>
              <a:avLst/>
              <a:gdLst/>
              <a:ahLst/>
              <a:cxnLst/>
              <a:rect l="l" t="t" r="r" b="b"/>
              <a:pathLst>
                <a:path w="1333" h="7245" extrusionOk="0">
                  <a:moveTo>
                    <a:pt x="0" y="0"/>
                  </a:moveTo>
                  <a:cubicBezTo>
                    <a:pt x="308" y="0"/>
                    <a:pt x="559" y="251"/>
                    <a:pt x="559" y="557"/>
                  </a:cubicBezTo>
                  <a:lnTo>
                    <a:pt x="559" y="6688"/>
                  </a:lnTo>
                  <a:cubicBezTo>
                    <a:pt x="559" y="6997"/>
                    <a:pt x="308" y="7245"/>
                    <a:pt x="0" y="7245"/>
                  </a:cubicBezTo>
                  <a:lnTo>
                    <a:pt x="776" y="7245"/>
                  </a:lnTo>
                  <a:cubicBezTo>
                    <a:pt x="1082" y="7245"/>
                    <a:pt x="1333" y="6997"/>
                    <a:pt x="1333" y="6688"/>
                  </a:cubicBezTo>
                  <a:lnTo>
                    <a:pt x="1333" y="557"/>
                  </a:lnTo>
                  <a:cubicBezTo>
                    <a:pt x="1333" y="251"/>
                    <a:pt x="1082" y="0"/>
                    <a:pt x="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90"/>
            <p:cNvSpPr/>
            <p:nvPr/>
          </p:nvSpPr>
          <p:spPr>
            <a:xfrm>
              <a:off x="7892366" y="3348955"/>
              <a:ext cx="173147" cy="13173"/>
            </a:xfrm>
            <a:custGeom>
              <a:avLst/>
              <a:gdLst/>
              <a:ahLst/>
              <a:cxnLst/>
              <a:rect l="l" t="t" r="r" b="b"/>
              <a:pathLst>
                <a:path w="6664" h="507" extrusionOk="0">
                  <a:moveTo>
                    <a:pt x="1" y="0"/>
                  </a:moveTo>
                  <a:lnTo>
                    <a:pt x="1" y="507"/>
                  </a:lnTo>
                  <a:lnTo>
                    <a:pt x="6410" y="507"/>
                  </a:lnTo>
                  <a:cubicBezTo>
                    <a:pt x="6551" y="507"/>
                    <a:pt x="6663" y="392"/>
                    <a:pt x="6663" y="254"/>
                  </a:cubicBezTo>
                  <a:cubicBezTo>
                    <a:pt x="6663" y="115"/>
                    <a:pt x="6551" y="0"/>
                    <a:pt x="6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90"/>
            <p:cNvSpPr/>
            <p:nvPr/>
          </p:nvSpPr>
          <p:spPr>
            <a:xfrm>
              <a:off x="8059563" y="3148967"/>
              <a:ext cx="13199" cy="206587"/>
            </a:xfrm>
            <a:custGeom>
              <a:avLst/>
              <a:gdLst/>
              <a:ahLst/>
              <a:cxnLst/>
              <a:rect l="l" t="t" r="r" b="b"/>
              <a:pathLst>
                <a:path w="508" h="7951" extrusionOk="0">
                  <a:moveTo>
                    <a:pt x="1" y="0"/>
                  </a:moveTo>
                  <a:lnTo>
                    <a:pt x="1" y="7245"/>
                  </a:lnTo>
                  <a:cubicBezTo>
                    <a:pt x="160" y="7436"/>
                    <a:pt x="254" y="7681"/>
                    <a:pt x="254" y="7951"/>
                  </a:cubicBezTo>
                  <a:cubicBezTo>
                    <a:pt x="254" y="7681"/>
                    <a:pt x="348" y="7436"/>
                    <a:pt x="508" y="7245"/>
                  </a:cubicBezTo>
                  <a:lnTo>
                    <a:pt x="508" y="0"/>
                  </a:lnTo>
                  <a:cubicBezTo>
                    <a:pt x="416" y="107"/>
                    <a:pt x="348" y="235"/>
                    <a:pt x="304" y="374"/>
                  </a:cubicBezTo>
                  <a:cubicBezTo>
                    <a:pt x="299" y="395"/>
                    <a:pt x="278" y="411"/>
                    <a:pt x="254" y="411"/>
                  </a:cubicBezTo>
                  <a:cubicBezTo>
                    <a:pt x="231" y="411"/>
                    <a:pt x="210" y="395"/>
                    <a:pt x="205" y="374"/>
                  </a:cubicBezTo>
                  <a:cubicBezTo>
                    <a:pt x="160" y="235"/>
                    <a:pt x="92" y="10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90"/>
            <p:cNvSpPr/>
            <p:nvPr/>
          </p:nvSpPr>
          <p:spPr>
            <a:xfrm>
              <a:off x="8109606" y="3167285"/>
              <a:ext cx="101358" cy="28945"/>
            </a:xfrm>
            <a:custGeom>
              <a:avLst/>
              <a:gdLst/>
              <a:ahLst/>
              <a:cxnLst/>
              <a:rect l="l" t="t" r="r" b="b"/>
              <a:pathLst>
                <a:path w="3901" h="1114" extrusionOk="0">
                  <a:moveTo>
                    <a:pt x="262" y="1"/>
                  </a:moveTo>
                  <a:cubicBezTo>
                    <a:pt x="118" y="1"/>
                    <a:pt x="0" y="116"/>
                    <a:pt x="0" y="262"/>
                  </a:cubicBezTo>
                  <a:lnTo>
                    <a:pt x="0" y="852"/>
                  </a:lnTo>
                  <a:cubicBezTo>
                    <a:pt x="0" y="996"/>
                    <a:pt x="118" y="1114"/>
                    <a:pt x="262" y="1114"/>
                  </a:cubicBezTo>
                  <a:lnTo>
                    <a:pt x="3640" y="1114"/>
                  </a:lnTo>
                  <a:cubicBezTo>
                    <a:pt x="3786" y="1114"/>
                    <a:pt x="3901" y="996"/>
                    <a:pt x="3901" y="852"/>
                  </a:cubicBezTo>
                  <a:lnTo>
                    <a:pt x="3901" y="262"/>
                  </a:lnTo>
                  <a:cubicBezTo>
                    <a:pt x="3901" y="116"/>
                    <a:pt x="3786"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90"/>
            <p:cNvSpPr/>
            <p:nvPr/>
          </p:nvSpPr>
          <p:spPr>
            <a:xfrm>
              <a:off x="8183864" y="3167285"/>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90"/>
            <p:cNvSpPr/>
            <p:nvPr/>
          </p:nvSpPr>
          <p:spPr>
            <a:xfrm>
              <a:off x="7921362" y="3167285"/>
              <a:ext cx="101384" cy="28945"/>
            </a:xfrm>
            <a:custGeom>
              <a:avLst/>
              <a:gdLst/>
              <a:ahLst/>
              <a:cxnLst/>
              <a:rect l="l" t="t" r="r" b="b"/>
              <a:pathLst>
                <a:path w="3902" h="1114" extrusionOk="0">
                  <a:moveTo>
                    <a:pt x="262" y="1"/>
                  </a:moveTo>
                  <a:cubicBezTo>
                    <a:pt x="115" y="1"/>
                    <a:pt x="0" y="116"/>
                    <a:pt x="0" y="262"/>
                  </a:cubicBezTo>
                  <a:lnTo>
                    <a:pt x="0" y="852"/>
                  </a:lnTo>
                  <a:cubicBezTo>
                    <a:pt x="0" y="996"/>
                    <a:pt x="115" y="1114"/>
                    <a:pt x="262" y="1114"/>
                  </a:cubicBezTo>
                  <a:lnTo>
                    <a:pt x="3640" y="1114"/>
                  </a:lnTo>
                  <a:cubicBezTo>
                    <a:pt x="3784" y="1114"/>
                    <a:pt x="3901" y="996"/>
                    <a:pt x="3901" y="852"/>
                  </a:cubicBezTo>
                  <a:lnTo>
                    <a:pt x="3901" y="262"/>
                  </a:lnTo>
                  <a:cubicBezTo>
                    <a:pt x="3901" y="116"/>
                    <a:pt x="3784"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90"/>
            <p:cNvSpPr/>
            <p:nvPr/>
          </p:nvSpPr>
          <p:spPr>
            <a:xfrm>
              <a:off x="7995620" y="3167285"/>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90"/>
            <p:cNvSpPr/>
            <p:nvPr/>
          </p:nvSpPr>
          <p:spPr>
            <a:xfrm>
              <a:off x="8153724" y="3355528"/>
              <a:ext cx="57941" cy="57967"/>
            </a:xfrm>
            <a:custGeom>
              <a:avLst/>
              <a:gdLst/>
              <a:ahLst/>
              <a:cxnLst/>
              <a:rect l="l" t="t" r="r" b="b"/>
              <a:pathLst>
                <a:path w="2230" h="2231" extrusionOk="0">
                  <a:moveTo>
                    <a:pt x="1" y="1"/>
                  </a:moveTo>
                  <a:lnTo>
                    <a:pt x="1" y="1952"/>
                  </a:lnTo>
                  <a:cubicBezTo>
                    <a:pt x="1" y="2120"/>
                    <a:pt x="138" y="2230"/>
                    <a:pt x="281" y="2230"/>
                  </a:cubicBezTo>
                  <a:cubicBezTo>
                    <a:pt x="349" y="2230"/>
                    <a:pt x="419" y="2205"/>
                    <a:pt x="476" y="2148"/>
                  </a:cubicBezTo>
                  <a:lnTo>
                    <a:pt x="918" y="1707"/>
                  </a:lnTo>
                  <a:cubicBezTo>
                    <a:pt x="972" y="1652"/>
                    <a:pt x="1044" y="1624"/>
                    <a:pt x="1115" y="1624"/>
                  </a:cubicBezTo>
                  <a:cubicBezTo>
                    <a:pt x="1186" y="1624"/>
                    <a:pt x="1257" y="1652"/>
                    <a:pt x="1312" y="1707"/>
                  </a:cubicBezTo>
                  <a:lnTo>
                    <a:pt x="1754" y="2148"/>
                  </a:lnTo>
                  <a:cubicBezTo>
                    <a:pt x="1811" y="2205"/>
                    <a:pt x="1882" y="2230"/>
                    <a:pt x="1950" y="2230"/>
                  </a:cubicBezTo>
                  <a:cubicBezTo>
                    <a:pt x="2093" y="2230"/>
                    <a:pt x="2229" y="2120"/>
                    <a:pt x="2229" y="1952"/>
                  </a:cubicBezTo>
                  <a:lnTo>
                    <a:pt x="2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90"/>
            <p:cNvSpPr/>
            <p:nvPr/>
          </p:nvSpPr>
          <p:spPr>
            <a:xfrm>
              <a:off x="8191528" y="3355528"/>
              <a:ext cx="20136" cy="57967"/>
            </a:xfrm>
            <a:custGeom>
              <a:avLst/>
              <a:gdLst/>
              <a:ahLst/>
              <a:cxnLst/>
              <a:rect l="l" t="t" r="r" b="b"/>
              <a:pathLst>
                <a:path w="775" h="2231" extrusionOk="0">
                  <a:moveTo>
                    <a:pt x="1" y="1"/>
                  </a:moveTo>
                  <a:lnTo>
                    <a:pt x="1" y="1850"/>
                  </a:lnTo>
                  <a:lnTo>
                    <a:pt x="299" y="2148"/>
                  </a:lnTo>
                  <a:cubicBezTo>
                    <a:pt x="356" y="2205"/>
                    <a:pt x="427" y="2230"/>
                    <a:pt x="495" y="2230"/>
                  </a:cubicBezTo>
                  <a:cubicBezTo>
                    <a:pt x="638" y="2230"/>
                    <a:pt x="774" y="2120"/>
                    <a:pt x="774" y="1952"/>
                  </a:cubicBez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90"/>
            <p:cNvSpPr/>
            <p:nvPr/>
          </p:nvSpPr>
          <p:spPr>
            <a:xfrm>
              <a:off x="8066838" y="3348955"/>
              <a:ext cx="173121" cy="13173"/>
            </a:xfrm>
            <a:custGeom>
              <a:avLst/>
              <a:gdLst/>
              <a:ahLst/>
              <a:cxnLst/>
              <a:rect l="l" t="t" r="r" b="b"/>
              <a:pathLst>
                <a:path w="6663" h="507" extrusionOk="0">
                  <a:moveTo>
                    <a:pt x="254" y="0"/>
                  </a:moveTo>
                  <a:cubicBezTo>
                    <a:pt x="113" y="0"/>
                    <a:pt x="0" y="115"/>
                    <a:pt x="0" y="254"/>
                  </a:cubicBezTo>
                  <a:cubicBezTo>
                    <a:pt x="0" y="392"/>
                    <a:pt x="113" y="507"/>
                    <a:pt x="254" y="507"/>
                  </a:cubicBezTo>
                  <a:lnTo>
                    <a:pt x="6663" y="507"/>
                  </a:lnTo>
                  <a:lnTo>
                    <a:pt x="6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8" name="Google Shape;6748;p9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9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9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9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2" name="Google Shape;6752;p90"/>
          <p:cNvGrpSpPr/>
          <p:nvPr/>
        </p:nvGrpSpPr>
        <p:grpSpPr>
          <a:xfrm>
            <a:off x="7340210" y="906464"/>
            <a:ext cx="1088866" cy="412795"/>
            <a:chOff x="6526100" y="2651025"/>
            <a:chExt cx="959100" cy="363600"/>
          </a:xfrm>
        </p:grpSpPr>
        <p:sp>
          <p:nvSpPr>
            <p:cNvPr id="6753" name="Google Shape;6753;p90"/>
            <p:cNvSpPr/>
            <p:nvPr/>
          </p:nvSpPr>
          <p:spPr>
            <a:xfrm>
              <a:off x="7127325" y="2803150"/>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90"/>
            <p:cNvSpPr/>
            <p:nvPr/>
          </p:nvSpPr>
          <p:spPr>
            <a:xfrm>
              <a:off x="6526100" y="2963375"/>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90"/>
            <p:cNvSpPr/>
            <p:nvPr/>
          </p:nvSpPr>
          <p:spPr>
            <a:xfrm>
              <a:off x="6686350" y="2651325"/>
              <a:ext cx="62675" cy="312700"/>
            </a:xfrm>
            <a:custGeom>
              <a:avLst/>
              <a:gdLst/>
              <a:ahLst/>
              <a:cxnLst/>
              <a:rect l="l" t="t" r="r" b="b"/>
              <a:pathLst>
                <a:path w="2507" h="12508" extrusionOk="0">
                  <a:moveTo>
                    <a:pt x="362" y="1"/>
                  </a:moveTo>
                  <a:cubicBezTo>
                    <a:pt x="169" y="1"/>
                    <a:pt x="0" y="169"/>
                    <a:pt x="0" y="386"/>
                  </a:cubicBezTo>
                  <a:lnTo>
                    <a:pt x="25" y="12122"/>
                  </a:lnTo>
                  <a:cubicBezTo>
                    <a:pt x="25" y="12338"/>
                    <a:pt x="193" y="12507"/>
                    <a:pt x="410" y="12507"/>
                  </a:cubicBezTo>
                  <a:lnTo>
                    <a:pt x="2121" y="12507"/>
                  </a:lnTo>
                  <a:cubicBezTo>
                    <a:pt x="2338" y="12507"/>
                    <a:pt x="2507" y="12338"/>
                    <a:pt x="2507" y="12122"/>
                  </a:cubicBezTo>
                  <a:lnTo>
                    <a:pt x="2482" y="386"/>
                  </a:lnTo>
                  <a:cubicBezTo>
                    <a:pt x="2482" y="169"/>
                    <a:pt x="2314" y="1"/>
                    <a:pt x="2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90"/>
            <p:cNvSpPr/>
            <p:nvPr/>
          </p:nvSpPr>
          <p:spPr>
            <a:xfrm>
              <a:off x="6758038" y="2651025"/>
              <a:ext cx="62075" cy="312700"/>
            </a:xfrm>
            <a:custGeom>
              <a:avLst/>
              <a:gdLst/>
              <a:ahLst/>
              <a:cxnLst/>
              <a:rect l="l" t="t" r="r" b="b"/>
              <a:pathLst>
                <a:path w="2483" h="12508" extrusionOk="0">
                  <a:moveTo>
                    <a:pt x="386" y="1"/>
                  </a:moveTo>
                  <a:cubicBezTo>
                    <a:pt x="170" y="1"/>
                    <a:pt x="1" y="169"/>
                    <a:pt x="1" y="362"/>
                  </a:cubicBezTo>
                  <a:lnTo>
                    <a:pt x="1" y="12122"/>
                  </a:lnTo>
                  <a:cubicBezTo>
                    <a:pt x="1" y="12338"/>
                    <a:pt x="170" y="12507"/>
                    <a:pt x="386" y="12507"/>
                  </a:cubicBezTo>
                  <a:lnTo>
                    <a:pt x="2122" y="12507"/>
                  </a:lnTo>
                  <a:cubicBezTo>
                    <a:pt x="2314" y="12507"/>
                    <a:pt x="2483" y="12338"/>
                    <a:pt x="2483" y="12122"/>
                  </a:cubicBezTo>
                  <a:lnTo>
                    <a:pt x="2483" y="362"/>
                  </a:lnTo>
                  <a:cubicBezTo>
                    <a:pt x="2483" y="169"/>
                    <a:pt x="2314" y="1"/>
                    <a:pt x="2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90"/>
            <p:cNvSpPr/>
            <p:nvPr/>
          </p:nvSpPr>
          <p:spPr>
            <a:xfrm>
              <a:off x="6829125" y="2659150"/>
              <a:ext cx="195225" cy="296900"/>
            </a:xfrm>
            <a:custGeom>
              <a:avLst/>
              <a:gdLst/>
              <a:ahLst/>
              <a:cxnLst/>
              <a:rect l="l" t="t" r="r" b="b"/>
              <a:pathLst>
                <a:path w="7809" h="11876" extrusionOk="0">
                  <a:moveTo>
                    <a:pt x="1938" y="1"/>
                  </a:moveTo>
                  <a:cubicBezTo>
                    <a:pt x="1877" y="1"/>
                    <a:pt x="1816" y="17"/>
                    <a:pt x="1760" y="49"/>
                  </a:cubicBezTo>
                  <a:lnTo>
                    <a:pt x="217" y="1013"/>
                  </a:lnTo>
                  <a:cubicBezTo>
                    <a:pt x="49" y="1133"/>
                    <a:pt x="1" y="1350"/>
                    <a:pt x="97" y="1519"/>
                  </a:cubicBezTo>
                  <a:lnTo>
                    <a:pt x="5567" y="11688"/>
                  </a:lnTo>
                  <a:cubicBezTo>
                    <a:pt x="5617" y="11805"/>
                    <a:pt x="5737" y="11876"/>
                    <a:pt x="5862" y="11876"/>
                  </a:cubicBezTo>
                  <a:cubicBezTo>
                    <a:pt x="5917" y="11876"/>
                    <a:pt x="5973" y="11862"/>
                    <a:pt x="6025" y="11833"/>
                  </a:cubicBezTo>
                  <a:lnTo>
                    <a:pt x="7567" y="10869"/>
                  </a:lnTo>
                  <a:cubicBezTo>
                    <a:pt x="7736" y="10748"/>
                    <a:pt x="7808" y="10531"/>
                    <a:pt x="7712" y="10339"/>
                  </a:cubicBezTo>
                  <a:lnTo>
                    <a:pt x="2242" y="194"/>
                  </a:lnTo>
                  <a:cubicBezTo>
                    <a:pt x="2177" y="65"/>
                    <a:pt x="2060" y="1"/>
                    <a:pt x="1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90"/>
            <p:cNvSpPr/>
            <p:nvPr/>
          </p:nvSpPr>
          <p:spPr>
            <a:xfrm>
              <a:off x="6915275" y="2658875"/>
              <a:ext cx="195225" cy="297000"/>
            </a:xfrm>
            <a:custGeom>
              <a:avLst/>
              <a:gdLst/>
              <a:ahLst/>
              <a:cxnLst/>
              <a:rect l="l" t="t" r="r" b="b"/>
              <a:pathLst>
                <a:path w="7809" h="11880" extrusionOk="0">
                  <a:moveTo>
                    <a:pt x="1943" y="0"/>
                  </a:moveTo>
                  <a:cubicBezTo>
                    <a:pt x="1881" y="0"/>
                    <a:pt x="1817" y="19"/>
                    <a:pt x="1760" y="60"/>
                  </a:cubicBezTo>
                  <a:lnTo>
                    <a:pt x="217" y="1024"/>
                  </a:lnTo>
                  <a:cubicBezTo>
                    <a:pt x="49" y="1120"/>
                    <a:pt x="1" y="1361"/>
                    <a:pt x="97" y="1530"/>
                  </a:cubicBezTo>
                  <a:lnTo>
                    <a:pt x="5543" y="11699"/>
                  </a:lnTo>
                  <a:cubicBezTo>
                    <a:pt x="5606" y="11810"/>
                    <a:pt x="5722" y="11879"/>
                    <a:pt x="5842" y="11879"/>
                  </a:cubicBezTo>
                  <a:cubicBezTo>
                    <a:pt x="5904" y="11879"/>
                    <a:pt x="5967" y="11861"/>
                    <a:pt x="6025" y="11820"/>
                  </a:cubicBezTo>
                  <a:lnTo>
                    <a:pt x="7567" y="10856"/>
                  </a:lnTo>
                  <a:cubicBezTo>
                    <a:pt x="7736" y="10759"/>
                    <a:pt x="7808" y="10518"/>
                    <a:pt x="7712" y="10350"/>
                  </a:cubicBezTo>
                  <a:lnTo>
                    <a:pt x="2242" y="180"/>
                  </a:lnTo>
                  <a:cubicBezTo>
                    <a:pt x="2178" y="69"/>
                    <a:pt x="2062" y="0"/>
                    <a:pt x="1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762"/>
        <p:cNvGrpSpPr/>
        <p:nvPr/>
      </p:nvGrpSpPr>
      <p:grpSpPr>
        <a:xfrm>
          <a:off x="0" y="0"/>
          <a:ext cx="0" cy="0"/>
          <a:chOff x="0" y="0"/>
          <a:chExt cx="0" cy="0"/>
        </a:xfrm>
      </p:grpSpPr>
      <p:grpSp>
        <p:nvGrpSpPr>
          <p:cNvPr id="6763" name="Google Shape;6763;p91"/>
          <p:cNvGrpSpPr/>
          <p:nvPr/>
        </p:nvGrpSpPr>
        <p:grpSpPr>
          <a:xfrm>
            <a:off x="2376978" y="648510"/>
            <a:ext cx="4377930" cy="2684128"/>
            <a:chOff x="2376978" y="648510"/>
            <a:chExt cx="4377930" cy="2684128"/>
          </a:xfrm>
        </p:grpSpPr>
        <p:grpSp>
          <p:nvGrpSpPr>
            <p:cNvPr id="6764" name="Google Shape;6764;p91"/>
            <p:cNvGrpSpPr/>
            <p:nvPr/>
          </p:nvGrpSpPr>
          <p:grpSpPr>
            <a:xfrm>
              <a:off x="2479622" y="716135"/>
              <a:ext cx="4190597" cy="2616503"/>
              <a:chOff x="791775" y="1327175"/>
              <a:chExt cx="2192996" cy="1314562"/>
            </a:xfrm>
          </p:grpSpPr>
          <p:sp>
            <p:nvSpPr>
              <p:cNvPr id="6765" name="Google Shape;6765;p91"/>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91"/>
              <p:cNvSpPr/>
              <p:nvPr/>
            </p:nvSpPr>
            <p:spPr>
              <a:xfrm>
                <a:off x="792025" y="1327175"/>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91"/>
            <p:cNvGrpSpPr/>
            <p:nvPr/>
          </p:nvGrpSpPr>
          <p:grpSpPr>
            <a:xfrm>
              <a:off x="2376978" y="648510"/>
              <a:ext cx="4377930" cy="2572034"/>
              <a:chOff x="2376978" y="648510"/>
              <a:chExt cx="4377930" cy="2572034"/>
            </a:xfrm>
          </p:grpSpPr>
          <p:sp>
            <p:nvSpPr>
              <p:cNvPr id="6768" name="Google Shape;6768;p91"/>
              <p:cNvSpPr/>
              <p:nvPr/>
            </p:nvSpPr>
            <p:spPr>
              <a:xfrm rot="3452634">
                <a:off x="2382055" y="2976896"/>
                <a:ext cx="436595" cy="79296"/>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91"/>
              <p:cNvSpPr/>
              <p:nvPr/>
            </p:nvSpPr>
            <p:spPr>
              <a:xfrm rot="755060">
                <a:off x="2382085" y="2976917"/>
                <a:ext cx="436486" cy="79251"/>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91"/>
              <p:cNvSpPr/>
              <p:nvPr/>
            </p:nvSpPr>
            <p:spPr>
              <a:xfrm rot="1653078">
                <a:off x="6323358" y="744162"/>
                <a:ext cx="436500" cy="79296"/>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71" name="Google Shape;6771;p91"/>
          <p:cNvSpPr/>
          <p:nvPr/>
        </p:nvSpPr>
        <p:spPr>
          <a:xfrm>
            <a:off x="3033275" y="2091975"/>
            <a:ext cx="3077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91"/>
          <p:cNvSpPr txBox="1">
            <a:spLocks noGrp="1"/>
          </p:cNvSpPr>
          <p:nvPr>
            <p:ph type="title"/>
          </p:nvPr>
        </p:nvSpPr>
        <p:spPr>
          <a:xfrm>
            <a:off x="2906708" y="2188430"/>
            <a:ext cx="33306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Consulting</a:t>
            </a:r>
            <a:endParaRPr/>
          </a:p>
        </p:txBody>
      </p:sp>
      <p:sp>
        <p:nvSpPr>
          <p:cNvPr id="6773" name="Google Shape;6773;p91"/>
          <p:cNvSpPr txBox="1">
            <a:spLocks noGrp="1"/>
          </p:cNvSpPr>
          <p:nvPr>
            <p:ph type="title" idx="2"/>
          </p:nvPr>
        </p:nvSpPr>
        <p:spPr>
          <a:xfrm>
            <a:off x="2906650" y="1185150"/>
            <a:ext cx="33306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6774" name="Google Shape;6774;p91"/>
          <p:cNvSpPr txBox="1">
            <a:spLocks noGrp="1"/>
          </p:cNvSpPr>
          <p:nvPr>
            <p:ph type="subTitle" idx="1"/>
          </p:nvPr>
        </p:nvSpPr>
        <p:spPr>
          <a:xfrm>
            <a:off x="2906738" y="3380898"/>
            <a:ext cx="33306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6775" name="Google Shape;6775;p91"/>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91">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91">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91">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91">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0" name="Google Shape;6780;p91"/>
          <p:cNvGrpSpPr/>
          <p:nvPr/>
        </p:nvGrpSpPr>
        <p:grpSpPr>
          <a:xfrm>
            <a:off x="7222840" y="2349013"/>
            <a:ext cx="1206370" cy="2313742"/>
            <a:chOff x="7222840" y="2349013"/>
            <a:chExt cx="1206370" cy="2313742"/>
          </a:xfrm>
        </p:grpSpPr>
        <p:sp>
          <p:nvSpPr>
            <p:cNvPr id="6781" name="Google Shape;6781;p91"/>
            <p:cNvSpPr/>
            <p:nvPr/>
          </p:nvSpPr>
          <p:spPr>
            <a:xfrm>
              <a:off x="7463401" y="4445075"/>
              <a:ext cx="866754"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91"/>
            <p:cNvGrpSpPr/>
            <p:nvPr/>
          </p:nvGrpSpPr>
          <p:grpSpPr>
            <a:xfrm>
              <a:off x="7222840" y="2349013"/>
              <a:ext cx="1206370" cy="2213957"/>
              <a:chOff x="7701450" y="1895900"/>
              <a:chExt cx="644050" cy="1181975"/>
            </a:xfrm>
          </p:grpSpPr>
          <p:sp>
            <p:nvSpPr>
              <p:cNvPr id="6783" name="Google Shape;6783;p91"/>
              <p:cNvSpPr/>
              <p:nvPr/>
            </p:nvSpPr>
            <p:spPr>
              <a:xfrm>
                <a:off x="7701450" y="1895900"/>
                <a:ext cx="335600" cy="318000"/>
              </a:xfrm>
              <a:custGeom>
                <a:avLst/>
                <a:gdLst/>
                <a:ahLst/>
                <a:cxnLst/>
                <a:rect l="l" t="t" r="r" b="b"/>
                <a:pathLst>
                  <a:path w="13424" h="12720" extrusionOk="0">
                    <a:moveTo>
                      <a:pt x="2596" y="0"/>
                    </a:moveTo>
                    <a:cubicBezTo>
                      <a:pt x="2200" y="0"/>
                      <a:pt x="1879" y="68"/>
                      <a:pt x="1664" y="96"/>
                    </a:cubicBezTo>
                    <a:cubicBezTo>
                      <a:pt x="1664" y="96"/>
                      <a:pt x="1" y="1228"/>
                      <a:pt x="1736" y="2650"/>
                    </a:cubicBezTo>
                    <a:cubicBezTo>
                      <a:pt x="3495" y="4072"/>
                      <a:pt x="4049" y="6000"/>
                      <a:pt x="4339" y="7662"/>
                    </a:cubicBezTo>
                    <a:cubicBezTo>
                      <a:pt x="4663" y="9485"/>
                      <a:pt x="5548" y="12720"/>
                      <a:pt x="8940" y="12720"/>
                    </a:cubicBezTo>
                    <a:cubicBezTo>
                      <a:pt x="9584" y="12720"/>
                      <a:pt x="10319" y="12603"/>
                      <a:pt x="11158" y="12337"/>
                    </a:cubicBezTo>
                    <a:cubicBezTo>
                      <a:pt x="11158" y="12337"/>
                      <a:pt x="13423" y="10915"/>
                      <a:pt x="11255" y="7397"/>
                    </a:cubicBezTo>
                    <a:cubicBezTo>
                      <a:pt x="9062" y="3903"/>
                      <a:pt x="8435" y="6289"/>
                      <a:pt x="6435" y="2867"/>
                    </a:cubicBezTo>
                    <a:cubicBezTo>
                      <a:pt x="5011" y="414"/>
                      <a:pt x="3575" y="0"/>
                      <a:pt x="2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91"/>
              <p:cNvSpPr/>
              <p:nvPr/>
            </p:nvSpPr>
            <p:spPr>
              <a:xfrm>
                <a:off x="7774350" y="1934425"/>
                <a:ext cx="306075" cy="457875"/>
              </a:xfrm>
              <a:custGeom>
                <a:avLst/>
                <a:gdLst/>
                <a:ahLst/>
                <a:cxnLst/>
                <a:rect l="l" t="t" r="r" b="b"/>
                <a:pathLst>
                  <a:path w="12243" h="18315" fill="none" extrusionOk="0">
                    <a:moveTo>
                      <a:pt x="11013" y="18315"/>
                    </a:moveTo>
                    <a:cubicBezTo>
                      <a:pt x="11013" y="18315"/>
                      <a:pt x="12242" y="10459"/>
                      <a:pt x="1" y="1"/>
                    </a:cubicBezTo>
                  </a:path>
                </a:pathLst>
              </a:custGeom>
              <a:noFill/>
              <a:ln w="54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91"/>
              <p:cNvSpPr/>
              <p:nvPr/>
            </p:nvSpPr>
            <p:spPr>
              <a:xfrm>
                <a:off x="8100875" y="2062750"/>
                <a:ext cx="244625" cy="189775"/>
              </a:xfrm>
              <a:custGeom>
                <a:avLst/>
                <a:gdLst/>
                <a:ahLst/>
                <a:cxnLst/>
                <a:rect l="l" t="t" r="r" b="b"/>
                <a:pathLst>
                  <a:path w="9785" h="7591" extrusionOk="0">
                    <a:moveTo>
                      <a:pt x="7878" y="0"/>
                    </a:moveTo>
                    <a:cubicBezTo>
                      <a:pt x="7262" y="0"/>
                      <a:pt x="6428" y="283"/>
                      <a:pt x="5447" y="1446"/>
                    </a:cubicBezTo>
                    <a:cubicBezTo>
                      <a:pt x="3760" y="3446"/>
                      <a:pt x="3615" y="1856"/>
                      <a:pt x="1808" y="3832"/>
                    </a:cubicBezTo>
                    <a:cubicBezTo>
                      <a:pt x="1" y="5832"/>
                      <a:pt x="1302" y="7037"/>
                      <a:pt x="1302" y="7037"/>
                    </a:cubicBezTo>
                    <a:cubicBezTo>
                      <a:pt x="2047" y="7429"/>
                      <a:pt x="2686" y="7591"/>
                      <a:pt x="3233" y="7591"/>
                    </a:cubicBezTo>
                    <a:cubicBezTo>
                      <a:pt x="5040" y="7591"/>
                      <a:pt x="5854" y="5831"/>
                      <a:pt x="6242" y="4796"/>
                    </a:cubicBezTo>
                    <a:cubicBezTo>
                      <a:pt x="6628" y="3760"/>
                      <a:pt x="7206" y="2555"/>
                      <a:pt x="8483" y="1856"/>
                    </a:cubicBezTo>
                    <a:cubicBezTo>
                      <a:pt x="9784" y="1133"/>
                      <a:pt x="8845" y="217"/>
                      <a:pt x="8845" y="217"/>
                    </a:cubicBezTo>
                    <a:cubicBezTo>
                      <a:pt x="8653" y="147"/>
                      <a:pt x="8322" y="0"/>
                      <a:pt x="7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91"/>
              <p:cNvSpPr/>
              <p:nvPr/>
            </p:nvSpPr>
            <p:spPr>
              <a:xfrm>
                <a:off x="8032800" y="2127200"/>
                <a:ext cx="213900" cy="275350"/>
              </a:xfrm>
              <a:custGeom>
                <a:avLst/>
                <a:gdLst/>
                <a:ahLst/>
                <a:cxnLst/>
                <a:rect l="l" t="t" r="r" b="b"/>
                <a:pathLst>
                  <a:path w="8556" h="11014" fill="none" extrusionOk="0">
                    <a:moveTo>
                      <a:pt x="868" y="11013"/>
                    </a:moveTo>
                    <a:cubicBezTo>
                      <a:pt x="868" y="11013"/>
                      <a:pt x="1" y="5519"/>
                      <a:pt x="8555"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91"/>
              <p:cNvSpPr/>
              <p:nvPr/>
            </p:nvSpPr>
            <p:spPr>
              <a:xfrm>
                <a:off x="8003875" y="1896475"/>
                <a:ext cx="139200" cy="254275"/>
              </a:xfrm>
              <a:custGeom>
                <a:avLst/>
                <a:gdLst/>
                <a:ahLst/>
                <a:cxnLst/>
                <a:rect l="l" t="t" r="r" b="b"/>
                <a:pathLst>
                  <a:path w="5568" h="10171" extrusionOk="0">
                    <a:moveTo>
                      <a:pt x="3118" y="0"/>
                    </a:moveTo>
                    <a:cubicBezTo>
                      <a:pt x="2972" y="0"/>
                      <a:pt x="1833" y="43"/>
                      <a:pt x="2194" y="1374"/>
                    </a:cubicBezTo>
                    <a:cubicBezTo>
                      <a:pt x="2555" y="2820"/>
                      <a:pt x="2097" y="4049"/>
                      <a:pt x="1616" y="5061"/>
                    </a:cubicBezTo>
                    <a:cubicBezTo>
                      <a:pt x="989" y="6338"/>
                      <a:pt x="1" y="9013"/>
                      <a:pt x="3423" y="10170"/>
                    </a:cubicBezTo>
                    <a:cubicBezTo>
                      <a:pt x="3423" y="10170"/>
                      <a:pt x="3435" y="10170"/>
                      <a:pt x="3456" y="10170"/>
                    </a:cubicBezTo>
                    <a:cubicBezTo>
                      <a:pt x="3701" y="10170"/>
                      <a:pt x="5198" y="10069"/>
                      <a:pt x="5375" y="7591"/>
                    </a:cubicBezTo>
                    <a:cubicBezTo>
                      <a:pt x="5568" y="4892"/>
                      <a:pt x="4314" y="5904"/>
                      <a:pt x="4580" y="3302"/>
                    </a:cubicBezTo>
                    <a:cubicBezTo>
                      <a:pt x="4869" y="699"/>
                      <a:pt x="3567" y="241"/>
                      <a:pt x="3134" y="0"/>
                    </a:cubicBezTo>
                    <a:cubicBezTo>
                      <a:pt x="3134" y="0"/>
                      <a:pt x="3128"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91"/>
              <p:cNvSpPr/>
              <p:nvPr/>
            </p:nvSpPr>
            <p:spPr>
              <a:xfrm>
                <a:off x="8049075" y="1927800"/>
                <a:ext cx="48225" cy="459075"/>
              </a:xfrm>
              <a:custGeom>
                <a:avLst/>
                <a:gdLst/>
                <a:ahLst/>
                <a:cxnLst/>
                <a:rect l="l" t="t" r="r" b="b"/>
                <a:pathLst>
                  <a:path w="1929" h="18363" fill="none" extrusionOk="0">
                    <a:moveTo>
                      <a:pt x="0" y="18363"/>
                    </a:moveTo>
                    <a:cubicBezTo>
                      <a:pt x="0" y="18363"/>
                      <a:pt x="1928" y="11447"/>
                      <a:pt x="1422"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91"/>
              <p:cNvSpPr/>
              <p:nvPr/>
            </p:nvSpPr>
            <p:spPr>
              <a:xfrm>
                <a:off x="7958700" y="2380225"/>
                <a:ext cx="180750" cy="309675"/>
              </a:xfrm>
              <a:custGeom>
                <a:avLst/>
                <a:gdLst/>
                <a:ahLst/>
                <a:cxnLst/>
                <a:rect l="l" t="t" r="r" b="b"/>
                <a:pathLst>
                  <a:path w="7230" h="12387" extrusionOk="0">
                    <a:moveTo>
                      <a:pt x="2868" y="1"/>
                    </a:moveTo>
                    <a:lnTo>
                      <a:pt x="3182" y="772"/>
                    </a:lnTo>
                    <a:cubicBezTo>
                      <a:pt x="3254" y="965"/>
                      <a:pt x="3302" y="1157"/>
                      <a:pt x="3326" y="1374"/>
                    </a:cubicBezTo>
                    <a:lnTo>
                      <a:pt x="3423" y="2121"/>
                    </a:lnTo>
                    <a:cubicBezTo>
                      <a:pt x="1" y="4868"/>
                      <a:pt x="362" y="12387"/>
                      <a:pt x="362" y="12387"/>
                    </a:cubicBezTo>
                    <a:lnTo>
                      <a:pt x="6868" y="12387"/>
                    </a:lnTo>
                    <a:cubicBezTo>
                      <a:pt x="6868" y="12387"/>
                      <a:pt x="7230" y="4868"/>
                      <a:pt x="3808" y="2121"/>
                    </a:cubicBezTo>
                    <a:lnTo>
                      <a:pt x="3904" y="1374"/>
                    </a:lnTo>
                    <a:cubicBezTo>
                      <a:pt x="3929" y="1157"/>
                      <a:pt x="3977" y="965"/>
                      <a:pt x="4049" y="772"/>
                    </a:cubicBezTo>
                    <a:lnTo>
                      <a:pt x="43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91"/>
              <p:cNvSpPr/>
              <p:nvPr/>
            </p:nvSpPr>
            <p:spPr>
              <a:xfrm>
                <a:off x="7945450" y="2689875"/>
                <a:ext cx="278950" cy="385600"/>
              </a:xfrm>
              <a:custGeom>
                <a:avLst/>
                <a:gdLst/>
                <a:ahLst/>
                <a:cxnLst/>
                <a:rect l="l" t="t" r="r" b="b"/>
                <a:pathLst>
                  <a:path w="11158" h="15424" extrusionOk="0">
                    <a:moveTo>
                      <a:pt x="482" y="1"/>
                    </a:moveTo>
                    <a:lnTo>
                      <a:pt x="1" y="338"/>
                    </a:lnTo>
                    <a:lnTo>
                      <a:pt x="10676" y="15423"/>
                    </a:lnTo>
                    <a:lnTo>
                      <a:pt x="11158" y="15086"/>
                    </a:lnTo>
                    <a:lnTo>
                      <a:pt x="4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91"/>
              <p:cNvSpPr/>
              <p:nvPr/>
            </p:nvSpPr>
            <p:spPr>
              <a:xfrm>
                <a:off x="7914125" y="2694100"/>
                <a:ext cx="277750" cy="383775"/>
              </a:xfrm>
              <a:custGeom>
                <a:avLst/>
                <a:gdLst/>
                <a:ahLst/>
                <a:cxnLst/>
                <a:rect l="l" t="t" r="r" b="b"/>
                <a:pathLst>
                  <a:path w="11110" h="15351" extrusionOk="0">
                    <a:moveTo>
                      <a:pt x="10628" y="0"/>
                    </a:moveTo>
                    <a:lnTo>
                      <a:pt x="0" y="15013"/>
                    </a:lnTo>
                    <a:lnTo>
                      <a:pt x="458" y="15350"/>
                    </a:lnTo>
                    <a:lnTo>
                      <a:pt x="11109" y="338"/>
                    </a:lnTo>
                    <a:lnTo>
                      <a:pt x="10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91"/>
              <p:cNvSpPr/>
              <p:nvPr/>
            </p:nvSpPr>
            <p:spPr>
              <a:xfrm>
                <a:off x="7867725" y="2685675"/>
                <a:ext cx="368725" cy="25925"/>
              </a:xfrm>
              <a:custGeom>
                <a:avLst/>
                <a:gdLst/>
                <a:ahLst/>
                <a:cxnLst/>
                <a:rect l="l" t="t" r="r" b="b"/>
                <a:pathLst>
                  <a:path w="14749" h="1037" extrusionOk="0">
                    <a:moveTo>
                      <a:pt x="1" y="0"/>
                    </a:moveTo>
                    <a:lnTo>
                      <a:pt x="1" y="1036"/>
                    </a:lnTo>
                    <a:lnTo>
                      <a:pt x="14749" y="1036"/>
                    </a:lnTo>
                    <a:lnTo>
                      <a:pt x="147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3" name="Google Shape;6793;p91"/>
          <p:cNvGrpSpPr/>
          <p:nvPr/>
        </p:nvGrpSpPr>
        <p:grpSpPr>
          <a:xfrm>
            <a:off x="7125850" y="749788"/>
            <a:ext cx="1303100" cy="1438625"/>
            <a:chOff x="1187275" y="1697075"/>
            <a:chExt cx="1303100" cy="1438625"/>
          </a:xfrm>
        </p:grpSpPr>
        <p:sp>
          <p:nvSpPr>
            <p:cNvPr id="6794" name="Google Shape;6794;p91"/>
            <p:cNvSpPr/>
            <p:nvPr/>
          </p:nvSpPr>
          <p:spPr>
            <a:xfrm>
              <a:off x="1207150"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91"/>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91"/>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91"/>
            <p:cNvSpPr/>
            <p:nvPr/>
          </p:nvSpPr>
          <p:spPr>
            <a:xfrm>
              <a:off x="1382450" y="1895275"/>
              <a:ext cx="891650" cy="1004275"/>
            </a:xfrm>
            <a:custGeom>
              <a:avLst/>
              <a:gdLst/>
              <a:ahLst/>
              <a:cxnLst/>
              <a:rect l="l" t="t" r="r" b="b"/>
              <a:pathLst>
                <a:path w="35666" h="40171" extrusionOk="0">
                  <a:moveTo>
                    <a:pt x="1" y="0"/>
                  </a:moveTo>
                  <a:lnTo>
                    <a:pt x="1" y="40171"/>
                  </a:lnTo>
                  <a:lnTo>
                    <a:pt x="35665" y="40171"/>
                  </a:lnTo>
                  <a:lnTo>
                    <a:pt x="35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91"/>
            <p:cNvSpPr/>
            <p:nvPr/>
          </p:nvSpPr>
          <p:spPr>
            <a:xfrm>
              <a:off x="1451125" y="1995825"/>
              <a:ext cx="311500" cy="274125"/>
            </a:xfrm>
            <a:custGeom>
              <a:avLst/>
              <a:gdLst/>
              <a:ahLst/>
              <a:cxnLst/>
              <a:rect l="l" t="t" r="r" b="b"/>
              <a:pathLst>
                <a:path w="12460" h="10965" extrusionOk="0">
                  <a:moveTo>
                    <a:pt x="6249" y="1"/>
                  </a:moveTo>
                  <a:cubicBezTo>
                    <a:pt x="5538" y="1"/>
                    <a:pt x="4815" y="141"/>
                    <a:pt x="4121" y="436"/>
                  </a:cubicBezTo>
                  <a:cubicBezTo>
                    <a:pt x="1326" y="1593"/>
                    <a:pt x="1" y="4798"/>
                    <a:pt x="1182" y="7593"/>
                  </a:cubicBezTo>
                  <a:cubicBezTo>
                    <a:pt x="2069" y="9694"/>
                    <a:pt x="4100" y="10965"/>
                    <a:pt x="6242" y="10965"/>
                  </a:cubicBezTo>
                  <a:cubicBezTo>
                    <a:pt x="6949" y="10965"/>
                    <a:pt x="7669" y="10826"/>
                    <a:pt x="8363" y="10533"/>
                  </a:cubicBezTo>
                  <a:cubicBezTo>
                    <a:pt x="11134" y="9352"/>
                    <a:pt x="12459" y="6147"/>
                    <a:pt x="11278" y="3352"/>
                  </a:cubicBezTo>
                  <a:cubicBezTo>
                    <a:pt x="10411" y="1257"/>
                    <a:pt x="8380" y="1"/>
                    <a:pt x="6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91"/>
            <p:cNvSpPr/>
            <p:nvPr/>
          </p:nvSpPr>
          <p:spPr>
            <a:xfrm>
              <a:off x="1669225" y="2285325"/>
              <a:ext cx="582575" cy="514200"/>
            </a:xfrm>
            <a:custGeom>
              <a:avLst/>
              <a:gdLst/>
              <a:ahLst/>
              <a:cxnLst/>
              <a:rect l="l" t="t" r="r" b="b"/>
              <a:pathLst>
                <a:path w="23303" h="20568" extrusionOk="0">
                  <a:moveTo>
                    <a:pt x="11664" y="1"/>
                  </a:moveTo>
                  <a:cubicBezTo>
                    <a:pt x="10378" y="1"/>
                    <a:pt x="9071" y="245"/>
                    <a:pt x="7808" y="760"/>
                  </a:cubicBezTo>
                  <a:cubicBezTo>
                    <a:pt x="2530" y="2881"/>
                    <a:pt x="0" y="8881"/>
                    <a:pt x="2121" y="14134"/>
                  </a:cubicBezTo>
                  <a:cubicBezTo>
                    <a:pt x="3753" y="18133"/>
                    <a:pt x="7605" y="20568"/>
                    <a:pt x="11669" y="20568"/>
                  </a:cubicBezTo>
                  <a:cubicBezTo>
                    <a:pt x="12944" y="20568"/>
                    <a:pt x="14240" y="20328"/>
                    <a:pt x="15495" y="19821"/>
                  </a:cubicBezTo>
                  <a:cubicBezTo>
                    <a:pt x="20772" y="17677"/>
                    <a:pt x="23303" y="11701"/>
                    <a:pt x="21182" y="6423"/>
                  </a:cubicBezTo>
                  <a:cubicBezTo>
                    <a:pt x="19571" y="2434"/>
                    <a:pt x="15723" y="1"/>
                    <a:pt x="11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91"/>
            <p:cNvSpPr/>
            <p:nvPr/>
          </p:nvSpPr>
          <p:spPr>
            <a:xfrm>
              <a:off x="1819825" y="2063950"/>
              <a:ext cx="273525" cy="122925"/>
            </a:xfrm>
            <a:custGeom>
              <a:avLst/>
              <a:gdLst/>
              <a:ahLst/>
              <a:cxnLst/>
              <a:rect l="l" t="t" r="r" b="b"/>
              <a:pathLst>
                <a:path w="10941" h="4917" extrusionOk="0">
                  <a:moveTo>
                    <a:pt x="1" y="1"/>
                  </a:moveTo>
                  <a:lnTo>
                    <a:pt x="1" y="4916"/>
                  </a:lnTo>
                  <a:lnTo>
                    <a:pt x="10941" y="4916"/>
                  </a:lnTo>
                  <a:lnTo>
                    <a:pt x="10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91"/>
          <p:cNvGrpSpPr/>
          <p:nvPr/>
        </p:nvGrpSpPr>
        <p:grpSpPr>
          <a:xfrm>
            <a:off x="447138" y="1476238"/>
            <a:ext cx="1660528" cy="3186505"/>
            <a:chOff x="447138" y="1476238"/>
            <a:chExt cx="1660528" cy="3186505"/>
          </a:xfrm>
        </p:grpSpPr>
        <p:sp>
          <p:nvSpPr>
            <p:cNvPr id="6802" name="Google Shape;6802;p91"/>
            <p:cNvSpPr/>
            <p:nvPr/>
          </p:nvSpPr>
          <p:spPr>
            <a:xfrm>
              <a:off x="447138" y="4445063"/>
              <a:ext cx="779507"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3" name="Google Shape;6803;p91"/>
            <p:cNvGrpSpPr/>
            <p:nvPr/>
          </p:nvGrpSpPr>
          <p:grpSpPr>
            <a:xfrm>
              <a:off x="598481" y="1476238"/>
              <a:ext cx="1509184" cy="3077666"/>
              <a:chOff x="3125925" y="1468150"/>
              <a:chExt cx="971036" cy="1980225"/>
            </a:xfrm>
          </p:grpSpPr>
          <p:sp>
            <p:nvSpPr>
              <p:cNvPr id="6804" name="Google Shape;6804;p91"/>
              <p:cNvSpPr/>
              <p:nvPr/>
            </p:nvSpPr>
            <p:spPr>
              <a:xfrm>
                <a:off x="3260275" y="1468150"/>
                <a:ext cx="608475" cy="1961550"/>
              </a:xfrm>
              <a:custGeom>
                <a:avLst/>
                <a:gdLst/>
                <a:ahLst/>
                <a:cxnLst/>
                <a:rect l="l" t="t" r="r" b="b"/>
                <a:pathLst>
                  <a:path w="24339" h="78462" extrusionOk="0">
                    <a:moveTo>
                      <a:pt x="12169" y="0"/>
                    </a:moveTo>
                    <a:cubicBezTo>
                      <a:pt x="5446" y="0"/>
                      <a:pt x="0" y="5519"/>
                      <a:pt x="121" y="12266"/>
                    </a:cubicBezTo>
                    <a:lnTo>
                      <a:pt x="121" y="78461"/>
                    </a:lnTo>
                    <a:lnTo>
                      <a:pt x="771" y="78461"/>
                    </a:lnTo>
                    <a:lnTo>
                      <a:pt x="771" y="12266"/>
                    </a:lnTo>
                    <a:cubicBezTo>
                      <a:pt x="675" y="5880"/>
                      <a:pt x="5808" y="675"/>
                      <a:pt x="12169" y="675"/>
                    </a:cubicBezTo>
                    <a:cubicBezTo>
                      <a:pt x="18555" y="675"/>
                      <a:pt x="23688" y="5880"/>
                      <a:pt x="23568" y="12266"/>
                    </a:cubicBezTo>
                    <a:lnTo>
                      <a:pt x="23568" y="13422"/>
                    </a:lnTo>
                    <a:lnTo>
                      <a:pt x="24242" y="13422"/>
                    </a:lnTo>
                    <a:lnTo>
                      <a:pt x="24242" y="12266"/>
                    </a:lnTo>
                    <a:cubicBezTo>
                      <a:pt x="24339" y="5519"/>
                      <a:pt x="18917" y="0"/>
                      <a:pt x="12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91"/>
              <p:cNvSpPr/>
              <p:nvPr/>
            </p:nvSpPr>
            <p:spPr>
              <a:xfrm>
                <a:off x="3614986" y="1800215"/>
                <a:ext cx="481975" cy="151850"/>
              </a:xfrm>
              <a:custGeom>
                <a:avLst/>
                <a:gdLst/>
                <a:ahLst/>
                <a:cxnLst/>
                <a:rect l="l" t="t" r="r" b="b"/>
                <a:pathLst>
                  <a:path w="19279" h="6074" extrusionOk="0">
                    <a:moveTo>
                      <a:pt x="9577" y="1"/>
                    </a:moveTo>
                    <a:cubicBezTo>
                      <a:pt x="5481" y="1"/>
                      <a:pt x="1751" y="2357"/>
                      <a:pt x="1" y="6074"/>
                    </a:cubicBezTo>
                    <a:lnTo>
                      <a:pt x="19279" y="6074"/>
                    </a:lnTo>
                    <a:cubicBezTo>
                      <a:pt x="17529" y="2357"/>
                      <a:pt x="13799" y="1"/>
                      <a:pt x="9702" y="1"/>
                    </a:cubicBezTo>
                    <a:cubicBezTo>
                      <a:pt x="9682" y="1"/>
                      <a:pt x="9661" y="1"/>
                      <a:pt x="9640" y="1"/>
                    </a:cubicBezTo>
                    <a:cubicBezTo>
                      <a:pt x="9619" y="1"/>
                      <a:pt x="9598" y="1"/>
                      <a:pt x="9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91"/>
              <p:cNvSpPr/>
              <p:nvPr/>
            </p:nvSpPr>
            <p:spPr>
              <a:xfrm>
                <a:off x="3125925" y="3410400"/>
                <a:ext cx="290400" cy="37975"/>
              </a:xfrm>
              <a:custGeom>
                <a:avLst/>
                <a:gdLst/>
                <a:ahLst/>
                <a:cxnLst/>
                <a:rect l="l" t="t" r="r" b="b"/>
                <a:pathLst>
                  <a:path w="11616" h="1519" extrusionOk="0">
                    <a:moveTo>
                      <a:pt x="0" y="0"/>
                    </a:moveTo>
                    <a:lnTo>
                      <a:pt x="0" y="1518"/>
                    </a:lnTo>
                    <a:lnTo>
                      <a:pt x="11615" y="1518"/>
                    </a:lnTo>
                    <a:lnTo>
                      <a:pt x="11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7" name="Google Shape;6807;p91"/>
          <p:cNvGrpSpPr/>
          <p:nvPr/>
        </p:nvGrpSpPr>
        <p:grpSpPr>
          <a:xfrm flipH="1">
            <a:off x="714958" y="648498"/>
            <a:ext cx="1392711" cy="537613"/>
            <a:chOff x="7246777" y="1909017"/>
            <a:chExt cx="1343148" cy="518481"/>
          </a:xfrm>
        </p:grpSpPr>
        <p:sp>
          <p:nvSpPr>
            <p:cNvPr id="6808" name="Google Shape;6808;p91"/>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91"/>
            <p:cNvSpPr/>
            <p:nvPr/>
          </p:nvSpPr>
          <p:spPr>
            <a:xfrm flipH="1">
              <a:off x="7502940" y="2383977"/>
              <a:ext cx="1086985" cy="43478"/>
            </a:xfrm>
            <a:custGeom>
              <a:avLst/>
              <a:gdLst/>
              <a:ahLst/>
              <a:cxnLst/>
              <a:rect l="l" t="t" r="r" b="b"/>
              <a:pathLst>
                <a:path w="39044" h="5500" extrusionOk="0">
                  <a:moveTo>
                    <a:pt x="0" y="1"/>
                  </a:moveTo>
                  <a:lnTo>
                    <a:pt x="0" y="5500"/>
                  </a:lnTo>
                  <a:lnTo>
                    <a:pt x="39043" y="5500"/>
                  </a:lnTo>
                  <a:lnTo>
                    <a:pt x="390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91"/>
            <p:cNvSpPr/>
            <p:nvPr/>
          </p:nvSpPr>
          <p:spPr>
            <a:xfrm flipH="1">
              <a:off x="7246777" y="2384020"/>
              <a:ext cx="256184" cy="43478"/>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91"/>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91"/>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91"/>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91"/>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91"/>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91"/>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91"/>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91"/>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91"/>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91"/>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91"/>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91"/>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91"/>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91"/>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91"/>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91"/>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91"/>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91"/>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91"/>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91"/>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91"/>
          <p:cNvGrpSpPr/>
          <p:nvPr/>
        </p:nvGrpSpPr>
        <p:grpSpPr>
          <a:xfrm>
            <a:off x="1247314" y="2729905"/>
            <a:ext cx="1030215" cy="2137882"/>
            <a:chOff x="237400" y="852100"/>
            <a:chExt cx="1760750" cy="3653250"/>
          </a:xfrm>
        </p:grpSpPr>
        <p:sp>
          <p:nvSpPr>
            <p:cNvPr id="6832" name="Google Shape;6832;p91"/>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91"/>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91"/>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91"/>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91"/>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91"/>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91"/>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91"/>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91"/>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91"/>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91"/>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91"/>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91"/>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91"/>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91"/>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91"/>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91"/>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91"/>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91"/>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91"/>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91"/>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91"/>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91"/>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91"/>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91"/>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91"/>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91"/>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91"/>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91"/>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91"/>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91"/>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91"/>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91"/>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91"/>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91"/>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91"/>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91"/>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91"/>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91"/>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91"/>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91"/>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91"/>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773"/>
                                        </p:tgtEl>
                                        <p:attrNameLst>
                                          <p:attrName>style.visibility</p:attrName>
                                        </p:attrNameLst>
                                      </p:cBhvr>
                                      <p:to>
                                        <p:strVal val="visible"/>
                                      </p:to>
                                    </p:set>
                                    <p:animEffect transition="in" filter="fade">
                                      <p:cBhvr>
                                        <p:cTn id="7" dur="1000"/>
                                        <p:tgtEl>
                                          <p:spTgt spid="677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772"/>
                                        </p:tgtEl>
                                        <p:attrNameLst>
                                          <p:attrName>style.visibility</p:attrName>
                                        </p:attrNameLst>
                                      </p:cBhvr>
                                      <p:to>
                                        <p:strVal val="visible"/>
                                      </p:to>
                                    </p:set>
                                    <p:animEffect transition="in" filter="fade">
                                      <p:cBhvr>
                                        <p:cTn id="11" dur="1000"/>
                                        <p:tgtEl>
                                          <p:spTgt spid="6772"/>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793"/>
                                        </p:tgtEl>
                                        <p:attrNameLst>
                                          <p:attrName>style.visibility</p:attrName>
                                        </p:attrNameLst>
                                      </p:cBhvr>
                                      <p:to>
                                        <p:strVal val="visible"/>
                                      </p:to>
                                    </p:set>
                                    <p:animEffect transition="in" filter="fade">
                                      <p:cBhvr>
                                        <p:cTn id="15" dur="1000"/>
                                        <p:tgtEl>
                                          <p:spTgt spid="6793"/>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6831"/>
                                        </p:tgtEl>
                                        <p:attrNameLst>
                                          <p:attrName>style.visibility</p:attrName>
                                        </p:attrNameLst>
                                      </p:cBhvr>
                                      <p:to>
                                        <p:strVal val="visible"/>
                                      </p:to>
                                    </p:set>
                                    <p:animEffect transition="in" filter="fade">
                                      <p:cBhvr>
                                        <p:cTn id="19" dur="1000"/>
                                        <p:tgtEl>
                                          <p:spTgt spid="68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sp>
        <p:nvSpPr>
          <p:cNvPr id="6878" name="Google Shape;6878;p9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STEM</a:t>
            </a:r>
            <a:endParaRPr/>
          </a:p>
        </p:txBody>
      </p:sp>
      <p:sp>
        <p:nvSpPr>
          <p:cNvPr id="6879" name="Google Shape;6879;p92"/>
          <p:cNvSpPr/>
          <p:nvPr/>
        </p:nvSpPr>
        <p:spPr>
          <a:xfrm>
            <a:off x="715088" y="112368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Science</a:t>
            </a:r>
            <a:endParaRPr>
              <a:solidFill>
                <a:schemeClr val="dk1"/>
              </a:solidFill>
            </a:endParaRPr>
          </a:p>
        </p:txBody>
      </p:sp>
      <p:sp>
        <p:nvSpPr>
          <p:cNvPr id="6880" name="Google Shape;6880;p92"/>
          <p:cNvSpPr txBox="1"/>
          <p:nvPr/>
        </p:nvSpPr>
        <p:spPr>
          <a:xfrm>
            <a:off x="715100" y="1532738"/>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Mars is very cold</a:t>
            </a:r>
            <a:endParaRPr>
              <a:solidFill>
                <a:schemeClr val="dk1"/>
              </a:solidFill>
              <a:latin typeface="Open Sans"/>
              <a:ea typeface="Open Sans"/>
              <a:cs typeface="Open Sans"/>
              <a:sym typeface="Open Sans"/>
            </a:endParaRPr>
          </a:p>
        </p:txBody>
      </p:sp>
      <p:sp>
        <p:nvSpPr>
          <p:cNvPr id="6881" name="Google Shape;6881;p92"/>
          <p:cNvSpPr/>
          <p:nvPr/>
        </p:nvSpPr>
        <p:spPr>
          <a:xfrm>
            <a:off x="715100" y="1923038"/>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Technology</a:t>
            </a:r>
            <a:endParaRPr>
              <a:solidFill>
                <a:schemeClr val="dk1"/>
              </a:solidFill>
            </a:endParaRPr>
          </a:p>
        </p:txBody>
      </p:sp>
      <p:sp>
        <p:nvSpPr>
          <p:cNvPr id="6882" name="Google Shape;6882;p92"/>
          <p:cNvSpPr txBox="1"/>
          <p:nvPr/>
        </p:nvSpPr>
        <p:spPr>
          <a:xfrm>
            <a:off x="715088" y="2332088"/>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Venus is very hot</a:t>
            </a:r>
            <a:endParaRPr>
              <a:solidFill>
                <a:schemeClr val="dk1"/>
              </a:solidFill>
              <a:latin typeface="Open Sans"/>
              <a:ea typeface="Open Sans"/>
              <a:cs typeface="Open Sans"/>
              <a:sym typeface="Open Sans"/>
            </a:endParaRPr>
          </a:p>
        </p:txBody>
      </p:sp>
      <p:sp>
        <p:nvSpPr>
          <p:cNvPr id="6883" name="Google Shape;6883;p92"/>
          <p:cNvSpPr/>
          <p:nvPr/>
        </p:nvSpPr>
        <p:spPr>
          <a:xfrm>
            <a:off x="715100" y="2722388"/>
            <a:ext cx="2193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Engineering</a:t>
            </a:r>
            <a:endParaRPr>
              <a:solidFill>
                <a:schemeClr val="dk1"/>
              </a:solidFill>
            </a:endParaRPr>
          </a:p>
        </p:txBody>
      </p:sp>
      <p:sp>
        <p:nvSpPr>
          <p:cNvPr id="6884" name="Google Shape;6884;p92"/>
          <p:cNvSpPr txBox="1"/>
          <p:nvPr/>
        </p:nvSpPr>
        <p:spPr>
          <a:xfrm>
            <a:off x="715100" y="3131438"/>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We all live on Earth</a:t>
            </a:r>
            <a:endParaRPr>
              <a:solidFill>
                <a:schemeClr val="dk1"/>
              </a:solidFill>
              <a:latin typeface="Open Sans"/>
              <a:ea typeface="Open Sans"/>
              <a:cs typeface="Open Sans"/>
              <a:sym typeface="Open Sans"/>
            </a:endParaRPr>
          </a:p>
        </p:txBody>
      </p:sp>
      <p:sp>
        <p:nvSpPr>
          <p:cNvPr id="6885" name="Google Shape;6885;p92"/>
          <p:cNvSpPr/>
          <p:nvPr/>
        </p:nvSpPr>
        <p:spPr>
          <a:xfrm>
            <a:off x="715100" y="3521300"/>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Mathematics</a:t>
            </a:r>
            <a:endParaRPr>
              <a:solidFill>
                <a:schemeClr val="dk1"/>
              </a:solidFill>
            </a:endParaRPr>
          </a:p>
        </p:txBody>
      </p:sp>
      <p:sp>
        <p:nvSpPr>
          <p:cNvPr id="6886" name="Google Shape;6886;p92"/>
          <p:cNvSpPr txBox="1"/>
          <p:nvPr/>
        </p:nvSpPr>
        <p:spPr>
          <a:xfrm>
            <a:off x="715100" y="3930350"/>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Jupiter is a big planet</a:t>
            </a:r>
            <a:endParaRPr>
              <a:solidFill>
                <a:schemeClr val="dk1"/>
              </a:solidFill>
              <a:latin typeface="Open Sans"/>
              <a:ea typeface="Open Sans"/>
              <a:cs typeface="Open Sans"/>
              <a:sym typeface="Open Sans"/>
            </a:endParaRPr>
          </a:p>
        </p:txBody>
      </p:sp>
      <p:sp>
        <p:nvSpPr>
          <p:cNvPr id="6887" name="Google Shape;6887;p92"/>
          <p:cNvSpPr/>
          <p:nvPr/>
        </p:nvSpPr>
        <p:spPr>
          <a:xfrm>
            <a:off x="6235888" y="112368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Innovation</a:t>
            </a:r>
            <a:endParaRPr>
              <a:solidFill>
                <a:schemeClr val="dk1"/>
              </a:solidFill>
            </a:endParaRPr>
          </a:p>
        </p:txBody>
      </p:sp>
      <p:sp>
        <p:nvSpPr>
          <p:cNvPr id="6888" name="Google Shape;6888;p92"/>
          <p:cNvSpPr txBox="1"/>
          <p:nvPr/>
        </p:nvSpPr>
        <p:spPr>
          <a:xfrm>
            <a:off x="6235875" y="1532738"/>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Pluto is a dwarf planet</a:t>
            </a:r>
            <a:endParaRPr>
              <a:solidFill>
                <a:schemeClr val="dk1"/>
              </a:solidFill>
              <a:latin typeface="Open Sans"/>
              <a:ea typeface="Open Sans"/>
              <a:cs typeface="Open Sans"/>
              <a:sym typeface="Open Sans"/>
            </a:endParaRPr>
          </a:p>
        </p:txBody>
      </p:sp>
      <p:sp>
        <p:nvSpPr>
          <p:cNvPr id="6889" name="Google Shape;6889;p92"/>
          <p:cNvSpPr/>
          <p:nvPr/>
        </p:nvSpPr>
        <p:spPr>
          <a:xfrm>
            <a:off x="6235875" y="1923038"/>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Research</a:t>
            </a:r>
            <a:endParaRPr>
              <a:solidFill>
                <a:schemeClr val="dk1"/>
              </a:solidFill>
            </a:endParaRPr>
          </a:p>
        </p:txBody>
      </p:sp>
      <p:sp>
        <p:nvSpPr>
          <p:cNvPr id="6890" name="Google Shape;6890;p92"/>
          <p:cNvSpPr txBox="1"/>
          <p:nvPr/>
        </p:nvSpPr>
        <p:spPr>
          <a:xfrm>
            <a:off x="6235863" y="2332088"/>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Ceres is very small</a:t>
            </a:r>
            <a:endParaRPr>
              <a:solidFill>
                <a:schemeClr val="dk1"/>
              </a:solidFill>
              <a:latin typeface="Open Sans"/>
              <a:ea typeface="Open Sans"/>
              <a:cs typeface="Open Sans"/>
              <a:sym typeface="Open Sans"/>
            </a:endParaRPr>
          </a:p>
        </p:txBody>
      </p:sp>
      <p:sp>
        <p:nvSpPr>
          <p:cNvPr id="6891" name="Google Shape;6891;p92"/>
          <p:cNvSpPr/>
          <p:nvPr/>
        </p:nvSpPr>
        <p:spPr>
          <a:xfrm>
            <a:off x="6235875" y="2722388"/>
            <a:ext cx="2193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Learning</a:t>
            </a:r>
            <a:endParaRPr>
              <a:solidFill>
                <a:schemeClr val="dk1"/>
              </a:solidFill>
            </a:endParaRPr>
          </a:p>
        </p:txBody>
      </p:sp>
      <p:sp>
        <p:nvSpPr>
          <p:cNvPr id="6892" name="Google Shape;6892;p92"/>
          <p:cNvSpPr txBox="1"/>
          <p:nvPr/>
        </p:nvSpPr>
        <p:spPr>
          <a:xfrm>
            <a:off x="6235875" y="3131438"/>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Saturn is a gas giant</a:t>
            </a:r>
            <a:endParaRPr>
              <a:solidFill>
                <a:schemeClr val="dk1"/>
              </a:solidFill>
              <a:latin typeface="Open Sans"/>
              <a:ea typeface="Open Sans"/>
              <a:cs typeface="Open Sans"/>
              <a:sym typeface="Open Sans"/>
            </a:endParaRPr>
          </a:p>
        </p:txBody>
      </p:sp>
      <p:sp>
        <p:nvSpPr>
          <p:cNvPr id="6893" name="Google Shape;6893;p92"/>
          <p:cNvSpPr/>
          <p:nvPr/>
        </p:nvSpPr>
        <p:spPr>
          <a:xfrm>
            <a:off x="6235875" y="3521300"/>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Knowledge</a:t>
            </a:r>
            <a:endParaRPr>
              <a:solidFill>
                <a:schemeClr val="dk1"/>
              </a:solidFill>
            </a:endParaRPr>
          </a:p>
        </p:txBody>
      </p:sp>
      <p:sp>
        <p:nvSpPr>
          <p:cNvPr id="6894" name="Google Shape;6894;p92"/>
          <p:cNvSpPr txBox="1"/>
          <p:nvPr/>
        </p:nvSpPr>
        <p:spPr>
          <a:xfrm>
            <a:off x="6235875" y="3930350"/>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Mercury is small</a:t>
            </a:r>
            <a:endParaRPr>
              <a:solidFill>
                <a:schemeClr val="dk1"/>
              </a:solidFill>
              <a:latin typeface="Open Sans"/>
              <a:ea typeface="Open Sans"/>
              <a:cs typeface="Open Sans"/>
              <a:sym typeface="Open Sans"/>
            </a:endParaRPr>
          </a:p>
        </p:txBody>
      </p:sp>
      <p:sp>
        <p:nvSpPr>
          <p:cNvPr id="6895" name="Google Shape;6895;p92"/>
          <p:cNvSpPr/>
          <p:nvPr/>
        </p:nvSpPr>
        <p:spPr>
          <a:xfrm>
            <a:off x="3838874" y="1123707"/>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92"/>
          <p:cNvSpPr/>
          <p:nvPr/>
        </p:nvSpPr>
        <p:spPr>
          <a:xfrm>
            <a:off x="4643693" y="1123707"/>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92"/>
          <p:cNvSpPr/>
          <p:nvPr/>
        </p:nvSpPr>
        <p:spPr>
          <a:xfrm>
            <a:off x="3838874" y="1923057"/>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92"/>
          <p:cNvSpPr/>
          <p:nvPr/>
        </p:nvSpPr>
        <p:spPr>
          <a:xfrm>
            <a:off x="4643693" y="1923057"/>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92"/>
          <p:cNvSpPr/>
          <p:nvPr/>
        </p:nvSpPr>
        <p:spPr>
          <a:xfrm>
            <a:off x="3838874" y="2723457"/>
            <a:ext cx="661500" cy="661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92"/>
          <p:cNvSpPr/>
          <p:nvPr/>
        </p:nvSpPr>
        <p:spPr>
          <a:xfrm>
            <a:off x="4643693" y="2723457"/>
            <a:ext cx="661500" cy="661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92"/>
          <p:cNvSpPr/>
          <p:nvPr/>
        </p:nvSpPr>
        <p:spPr>
          <a:xfrm>
            <a:off x="3838874" y="3521307"/>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92"/>
          <p:cNvSpPr/>
          <p:nvPr/>
        </p:nvSpPr>
        <p:spPr>
          <a:xfrm>
            <a:off x="4643693" y="3521307"/>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03" name="Google Shape;6903;p92"/>
          <p:cNvCxnSpPr>
            <a:stCxn id="6879" idx="3"/>
            <a:endCxn id="6895" idx="1"/>
          </p:cNvCxnSpPr>
          <p:nvPr/>
        </p:nvCxnSpPr>
        <p:spPr>
          <a:xfrm>
            <a:off x="2908088" y="1328438"/>
            <a:ext cx="930900" cy="126000"/>
          </a:xfrm>
          <a:prstGeom prst="bentConnector3">
            <a:avLst>
              <a:gd name="adj1" fmla="val 49994"/>
            </a:avLst>
          </a:prstGeom>
          <a:noFill/>
          <a:ln w="19050" cap="flat" cmpd="sng">
            <a:solidFill>
              <a:schemeClr val="lt2"/>
            </a:solidFill>
            <a:prstDash val="solid"/>
            <a:round/>
            <a:headEnd type="none" w="med" len="med"/>
            <a:tailEnd type="none" w="med" len="med"/>
          </a:ln>
        </p:spPr>
      </p:cxnSp>
      <p:cxnSp>
        <p:nvCxnSpPr>
          <p:cNvPr id="6904" name="Google Shape;6904;p92"/>
          <p:cNvCxnSpPr>
            <a:stCxn id="6896" idx="3"/>
            <a:endCxn id="6887" idx="1"/>
          </p:cNvCxnSpPr>
          <p:nvPr/>
        </p:nvCxnSpPr>
        <p:spPr>
          <a:xfrm rot="10800000" flipH="1">
            <a:off x="5305193" y="1328457"/>
            <a:ext cx="930600" cy="126000"/>
          </a:xfrm>
          <a:prstGeom prst="bentConnector3">
            <a:avLst>
              <a:gd name="adj1" fmla="val 50005"/>
            </a:avLst>
          </a:prstGeom>
          <a:noFill/>
          <a:ln w="19050" cap="flat" cmpd="sng">
            <a:solidFill>
              <a:schemeClr val="lt2"/>
            </a:solidFill>
            <a:prstDash val="solid"/>
            <a:round/>
            <a:headEnd type="none" w="med" len="med"/>
            <a:tailEnd type="none" w="med" len="med"/>
          </a:ln>
        </p:spPr>
      </p:cxnSp>
      <p:cxnSp>
        <p:nvCxnSpPr>
          <p:cNvPr id="6905" name="Google Shape;6905;p92"/>
          <p:cNvCxnSpPr>
            <a:stCxn id="6881" idx="3"/>
            <a:endCxn id="6897" idx="1"/>
          </p:cNvCxnSpPr>
          <p:nvPr/>
        </p:nvCxnSpPr>
        <p:spPr>
          <a:xfrm>
            <a:off x="2908100" y="2127788"/>
            <a:ext cx="930900" cy="126000"/>
          </a:xfrm>
          <a:prstGeom prst="bentConnector3">
            <a:avLst>
              <a:gd name="adj1" fmla="val 49993"/>
            </a:avLst>
          </a:prstGeom>
          <a:noFill/>
          <a:ln w="19050" cap="flat" cmpd="sng">
            <a:solidFill>
              <a:schemeClr val="lt2"/>
            </a:solidFill>
            <a:prstDash val="solid"/>
            <a:round/>
            <a:headEnd type="none" w="med" len="med"/>
            <a:tailEnd type="none" w="med" len="med"/>
          </a:ln>
        </p:spPr>
      </p:cxnSp>
      <p:cxnSp>
        <p:nvCxnSpPr>
          <p:cNvPr id="6906" name="Google Shape;6906;p92"/>
          <p:cNvCxnSpPr>
            <a:stCxn id="6898" idx="3"/>
            <a:endCxn id="6889" idx="1"/>
          </p:cNvCxnSpPr>
          <p:nvPr/>
        </p:nvCxnSpPr>
        <p:spPr>
          <a:xfrm rot="10800000" flipH="1">
            <a:off x="5305193" y="2127807"/>
            <a:ext cx="930600" cy="126000"/>
          </a:xfrm>
          <a:prstGeom prst="bentConnector3">
            <a:avLst>
              <a:gd name="adj1" fmla="val 50004"/>
            </a:avLst>
          </a:prstGeom>
          <a:noFill/>
          <a:ln w="19050" cap="flat" cmpd="sng">
            <a:solidFill>
              <a:schemeClr val="lt2"/>
            </a:solidFill>
            <a:prstDash val="solid"/>
            <a:round/>
            <a:headEnd type="none" w="med" len="med"/>
            <a:tailEnd type="none" w="med" len="med"/>
          </a:ln>
        </p:spPr>
      </p:cxnSp>
      <p:cxnSp>
        <p:nvCxnSpPr>
          <p:cNvPr id="6907" name="Google Shape;6907;p92"/>
          <p:cNvCxnSpPr>
            <a:stCxn id="6883" idx="3"/>
            <a:endCxn id="6899" idx="1"/>
          </p:cNvCxnSpPr>
          <p:nvPr/>
        </p:nvCxnSpPr>
        <p:spPr>
          <a:xfrm>
            <a:off x="2908100" y="2927138"/>
            <a:ext cx="930900" cy="127200"/>
          </a:xfrm>
          <a:prstGeom prst="bentConnector3">
            <a:avLst>
              <a:gd name="adj1" fmla="val 49993"/>
            </a:avLst>
          </a:prstGeom>
          <a:noFill/>
          <a:ln w="19050" cap="flat" cmpd="sng">
            <a:solidFill>
              <a:schemeClr val="lt2"/>
            </a:solidFill>
            <a:prstDash val="solid"/>
            <a:round/>
            <a:headEnd type="none" w="med" len="med"/>
            <a:tailEnd type="none" w="med" len="med"/>
          </a:ln>
        </p:spPr>
      </p:cxnSp>
      <p:cxnSp>
        <p:nvCxnSpPr>
          <p:cNvPr id="6908" name="Google Shape;6908;p92"/>
          <p:cNvCxnSpPr>
            <a:stCxn id="6900" idx="3"/>
            <a:endCxn id="6891" idx="1"/>
          </p:cNvCxnSpPr>
          <p:nvPr/>
        </p:nvCxnSpPr>
        <p:spPr>
          <a:xfrm rot="10800000" flipH="1">
            <a:off x="5305193" y="2927007"/>
            <a:ext cx="930600" cy="127200"/>
          </a:xfrm>
          <a:prstGeom prst="bentConnector3">
            <a:avLst>
              <a:gd name="adj1" fmla="val 50004"/>
            </a:avLst>
          </a:prstGeom>
          <a:noFill/>
          <a:ln w="19050" cap="flat" cmpd="sng">
            <a:solidFill>
              <a:schemeClr val="lt2"/>
            </a:solidFill>
            <a:prstDash val="solid"/>
            <a:round/>
            <a:headEnd type="none" w="med" len="med"/>
            <a:tailEnd type="none" w="med" len="med"/>
          </a:ln>
        </p:spPr>
      </p:cxnSp>
      <p:cxnSp>
        <p:nvCxnSpPr>
          <p:cNvPr id="6909" name="Google Shape;6909;p92"/>
          <p:cNvCxnSpPr>
            <a:stCxn id="6885" idx="3"/>
            <a:endCxn id="6901" idx="1"/>
          </p:cNvCxnSpPr>
          <p:nvPr/>
        </p:nvCxnSpPr>
        <p:spPr>
          <a:xfrm>
            <a:off x="2908100" y="3726050"/>
            <a:ext cx="930900" cy="126000"/>
          </a:xfrm>
          <a:prstGeom prst="bentConnector3">
            <a:avLst>
              <a:gd name="adj1" fmla="val 49993"/>
            </a:avLst>
          </a:prstGeom>
          <a:noFill/>
          <a:ln w="19050" cap="flat" cmpd="sng">
            <a:solidFill>
              <a:schemeClr val="lt2"/>
            </a:solidFill>
            <a:prstDash val="solid"/>
            <a:round/>
            <a:headEnd type="none" w="med" len="med"/>
            <a:tailEnd type="none" w="med" len="med"/>
          </a:ln>
        </p:spPr>
      </p:cxnSp>
      <p:cxnSp>
        <p:nvCxnSpPr>
          <p:cNvPr id="6910" name="Google Shape;6910;p92"/>
          <p:cNvCxnSpPr>
            <a:stCxn id="6893" idx="1"/>
            <a:endCxn id="6902" idx="3"/>
          </p:cNvCxnSpPr>
          <p:nvPr/>
        </p:nvCxnSpPr>
        <p:spPr>
          <a:xfrm flipH="1">
            <a:off x="5305275" y="3726050"/>
            <a:ext cx="930600" cy="126000"/>
          </a:xfrm>
          <a:prstGeom prst="bentConnector3">
            <a:avLst>
              <a:gd name="adj1" fmla="val 50004"/>
            </a:avLst>
          </a:prstGeom>
          <a:noFill/>
          <a:ln w="19050" cap="flat" cmpd="sng">
            <a:solidFill>
              <a:schemeClr val="lt2"/>
            </a:solidFill>
            <a:prstDash val="solid"/>
            <a:round/>
            <a:headEnd type="none" w="med" len="med"/>
            <a:tailEnd type="none" w="med" len="med"/>
          </a:ln>
        </p:spPr>
      </p:cxnSp>
      <p:sp>
        <p:nvSpPr>
          <p:cNvPr id="6911" name="Google Shape;6911;p9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9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9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9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5" name="Google Shape;6915;p92"/>
          <p:cNvGrpSpPr/>
          <p:nvPr/>
        </p:nvGrpSpPr>
        <p:grpSpPr>
          <a:xfrm>
            <a:off x="4037910" y="2081414"/>
            <a:ext cx="263428" cy="344785"/>
            <a:chOff x="7074292" y="2476538"/>
            <a:chExt cx="263428" cy="344785"/>
          </a:xfrm>
        </p:grpSpPr>
        <p:sp>
          <p:nvSpPr>
            <p:cNvPr id="6916" name="Google Shape;6916;p92"/>
            <p:cNvSpPr/>
            <p:nvPr/>
          </p:nvSpPr>
          <p:spPr>
            <a:xfrm>
              <a:off x="7074292" y="2476538"/>
              <a:ext cx="263428" cy="344785"/>
            </a:xfrm>
            <a:custGeom>
              <a:avLst/>
              <a:gdLst/>
              <a:ahLst/>
              <a:cxnLst/>
              <a:rect l="l" t="t" r="r" b="b"/>
              <a:pathLst>
                <a:path w="8098" h="10599" extrusionOk="0">
                  <a:moveTo>
                    <a:pt x="929" y="1"/>
                  </a:moveTo>
                  <a:cubicBezTo>
                    <a:pt x="429" y="1"/>
                    <a:pt x="1" y="429"/>
                    <a:pt x="1" y="929"/>
                  </a:cubicBezTo>
                  <a:lnTo>
                    <a:pt x="1" y="9669"/>
                  </a:lnTo>
                  <a:cubicBezTo>
                    <a:pt x="1" y="10193"/>
                    <a:pt x="429" y="10598"/>
                    <a:pt x="929" y="10598"/>
                  </a:cubicBezTo>
                  <a:lnTo>
                    <a:pt x="7145" y="10598"/>
                  </a:lnTo>
                  <a:cubicBezTo>
                    <a:pt x="7693" y="10598"/>
                    <a:pt x="8097" y="10193"/>
                    <a:pt x="8074" y="9645"/>
                  </a:cubicBezTo>
                  <a:lnTo>
                    <a:pt x="8074" y="929"/>
                  </a:lnTo>
                  <a:cubicBezTo>
                    <a:pt x="8074" y="429"/>
                    <a:pt x="7645" y="1"/>
                    <a:pt x="7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92"/>
            <p:cNvSpPr/>
            <p:nvPr/>
          </p:nvSpPr>
          <p:spPr>
            <a:xfrm>
              <a:off x="7206006" y="2476538"/>
              <a:ext cx="131714" cy="344785"/>
            </a:xfrm>
            <a:custGeom>
              <a:avLst/>
              <a:gdLst/>
              <a:ahLst/>
              <a:cxnLst/>
              <a:rect l="l" t="t" r="r" b="b"/>
              <a:pathLst>
                <a:path w="4049" h="10599" extrusionOk="0">
                  <a:moveTo>
                    <a:pt x="0" y="1"/>
                  </a:moveTo>
                  <a:lnTo>
                    <a:pt x="0" y="10598"/>
                  </a:lnTo>
                  <a:lnTo>
                    <a:pt x="3096" y="10598"/>
                  </a:lnTo>
                  <a:cubicBezTo>
                    <a:pt x="3596" y="10598"/>
                    <a:pt x="4025" y="10193"/>
                    <a:pt x="4025" y="9669"/>
                  </a:cubicBezTo>
                  <a:lnTo>
                    <a:pt x="4025" y="929"/>
                  </a:lnTo>
                  <a:cubicBezTo>
                    <a:pt x="4048" y="429"/>
                    <a:pt x="3644" y="1"/>
                    <a:pt x="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92"/>
            <p:cNvSpPr/>
            <p:nvPr/>
          </p:nvSpPr>
          <p:spPr>
            <a:xfrm>
              <a:off x="7155649" y="2639221"/>
              <a:ext cx="41085" cy="41085"/>
            </a:xfrm>
            <a:custGeom>
              <a:avLst/>
              <a:gdLst/>
              <a:ahLst/>
              <a:cxnLst/>
              <a:rect l="l" t="t" r="r" b="b"/>
              <a:pathLst>
                <a:path w="1263" h="1263" extrusionOk="0">
                  <a:moveTo>
                    <a:pt x="0" y="1"/>
                  </a:moveTo>
                  <a:lnTo>
                    <a:pt x="0" y="1263"/>
                  </a:lnTo>
                  <a:lnTo>
                    <a:pt x="1262" y="1263"/>
                  </a:lnTo>
                  <a:lnTo>
                    <a:pt x="1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92"/>
            <p:cNvSpPr/>
            <p:nvPr/>
          </p:nvSpPr>
          <p:spPr>
            <a:xfrm>
              <a:off x="7094428" y="2639221"/>
              <a:ext cx="41085" cy="41085"/>
            </a:xfrm>
            <a:custGeom>
              <a:avLst/>
              <a:gdLst/>
              <a:ahLst/>
              <a:cxnLst/>
              <a:rect l="l" t="t" r="r" b="b"/>
              <a:pathLst>
                <a:path w="1263" h="1263" extrusionOk="0">
                  <a:moveTo>
                    <a:pt x="1" y="1"/>
                  </a:moveTo>
                  <a:lnTo>
                    <a:pt x="1" y="1263"/>
                  </a:lnTo>
                  <a:lnTo>
                    <a:pt x="1263" y="1263"/>
                  </a:lnTo>
                  <a:lnTo>
                    <a:pt x="12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92"/>
            <p:cNvSpPr/>
            <p:nvPr/>
          </p:nvSpPr>
          <p:spPr>
            <a:xfrm>
              <a:off x="7094428" y="2699661"/>
              <a:ext cx="41085" cy="40305"/>
            </a:xfrm>
            <a:custGeom>
              <a:avLst/>
              <a:gdLst/>
              <a:ahLst/>
              <a:cxnLst/>
              <a:rect l="l" t="t" r="r" b="b"/>
              <a:pathLst>
                <a:path w="1263" h="1239" extrusionOk="0">
                  <a:moveTo>
                    <a:pt x="1" y="0"/>
                  </a:moveTo>
                  <a:lnTo>
                    <a:pt x="1" y="1239"/>
                  </a:lnTo>
                  <a:lnTo>
                    <a:pt x="1263" y="1239"/>
                  </a:lnTo>
                  <a:lnTo>
                    <a:pt x="12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92"/>
            <p:cNvSpPr/>
            <p:nvPr/>
          </p:nvSpPr>
          <p:spPr>
            <a:xfrm>
              <a:off x="7094428" y="2497455"/>
              <a:ext cx="223156" cy="120881"/>
            </a:xfrm>
            <a:custGeom>
              <a:avLst/>
              <a:gdLst/>
              <a:ahLst/>
              <a:cxnLst/>
              <a:rect l="l" t="t" r="r" b="b"/>
              <a:pathLst>
                <a:path w="6860" h="3716" extrusionOk="0">
                  <a:moveTo>
                    <a:pt x="334" y="1"/>
                  </a:moveTo>
                  <a:cubicBezTo>
                    <a:pt x="167" y="1"/>
                    <a:pt x="1" y="96"/>
                    <a:pt x="48" y="286"/>
                  </a:cubicBezTo>
                  <a:lnTo>
                    <a:pt x="48" y="3716"/>
                  </a:lnTo>
                  <a:lnTo>
                    <a:pt x="6859" y="3716"/>
                  </a:lnTo>
                  <a:lnTo>
                    <a:pt x="6859" y="286"/>
                  </a:lnTo>
                  <a:cubicBezTo>
                    <a:pt x="6859" y="144"/>
                    <a:pt x="6740" y="1"/>
                    <a:pt x="65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92"/>
            <p:cNvSpPr/>
            <p:nvPr/>
          </p:nvSpPr>
          <p:spPr>
            <a:xfrm>
              <a:off x="7206006" y="2497455"/>
              <a:ext cx="111578" cy="120881"/>
            </a:xfrm>
            <a:custGeom>
              <a:avLst/>
              <a:gdLst/>
              <a:ahLst/>
              <a:cxnLst/>
              <a:rect l="l" t="t" r="r" b="b"/>
              <a:pathLst>
                <a:path w="3430" h="3716" extrusionOk="0">
                  <a:moveTo>
                    <a:pt x="0" y="1"/>
                  </a:moveTo>
                  <a:lnTo>
                    <a:pt x="0" y="3716"/>
                  </a:lnTo>
                  <a:lnTo>
                    <a:pt x="3429" y="3716"/>
                  </a:lnTo>
                  <a:lnTo>
                    <a:pt x="3429" y="286"/>
                  </a:lnTo>
                  <a:cubicBezTo>
                    <a:pt x="3429" y="96"/>
                    <a:pt x="3286" y="1"/>
                    <a:pt x="3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92"/>
            <p:cNvSpPr/>
            <p:nvPr/>
          </p:nvSpPr>
          <p:spPr>
            <a:xfrm>
              <a:off x="7155649" y="2699661"/>
              <a:ext cx="41085" cy="40305"/>
            </a:xfrm>
            <a:custGeom>
              <a:avLst/>
              <a:gdLst/>
              <a:ahLst/>
              <a:cxnLst/>
              <a:rect l="l" t="t" r="r" b="b"/>
              <a:pathLst>
                <a:path w="1263" h="1239" extrusionOk="0">
                  <a:moveTo>
                    <a:pt x="0" y="0"/>
                  </a:moveTo>
                  <a:lnTo>
                    <a:pt x="0" y="1239"/>
                  </a:lnTo>
                  <a:lnTo>
                    <a:pt x="1262" y="1239"/>
                  </a:lnTo>
                  <a:lnTo>
                    <a:pt x="12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92"/>
            <p:cNvSpPr/>
            <p:nvPr/>
          </p:nvSpPr>
          <p:spPr>
            <a:xfrm>
              <a:off x="7155649" y="2760850"/>
              <a:ext cx="41085" cy="40305"/>
            </a:xfrm>
            <a:custGeom>
              <a:avLst/>
              <a:gdLst/>
              <a:ahLst/>
              <a:cxnLst/>
              <a:rect l="l" t="t" r="r" b="b"/>
              <a:pathLst>
                <a:path w="1263" h="1239" extrusionOk="0">
                  <a:moveTo>
                    <a:pt x="0" y="1"/>
                  </a:moveTo>
                  <a:lnTo>
                    <a:pt x="0" y="1239"/>
                  </a:lnTo>
                  <a:lnTo>
                    <a:pt x="1262" y="1239"/>
                  </a:lnTo>
                  <a:lnTo>
                    <a:pt x="1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92"/>
            <p:cNvSpPr/>
            <p:nvPr/>
          </p:nvSpPr>
          <p:spPr>
            <a:xfrm>
              <a:off x="7216838" y="2760850"/>
              <a:ext cx="40305" cy="40305"/>
            </a:xfrm>
            <a:custGeom>
              <a:avLst/>
              <a:gdLst/>
              <a:ahLst/>
              <a:cxnLst/>
              <a:rect l="l" t="t" r="r" b="b"/>
              <a:pathLst>
                <a:path w="1239" h="1239" extrusionOk="0">
                  <a:moveTo>
                    <a:pt x="0" y="1"/>
                  </a:moveTo>
                  <a:lnTo>
                    <a:pt x="0" y="1239"/>
                  </a:lnTo>
                  <a:lnTo>
                    <a:pt x="1239" y="1239"/>
                  </a:lnTo>
                  <a:lnTo>
                    <a:pt x="12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92"/>
            <p:cNvSpPr/>
            <p:nvPr/>
          </p:nvSpPr>
          <p:spPr>
            <a:xfrm>
              <a:off x="7216838" y="2699661"/>
              <a:ext cx="40305" cy="40305"/>
            </a:xfrm>
            <a:custGeom>
              <a:avLst/>
              <a:gdLst/>
              <a:ahLst/>
              <a:cxnLst/>
              <a:rect l="l" t="t" r="r" b="b"/>
              <a:pathLst>
                <a:path w="1239" h="1239" extrusionOk="0">
                  <a:moveTo>
                    <a:pt x="0" y="0"/>
                  </a:moveTo>
                  <a:lnTo>
                    <a:pt x="0" y="1239"/>
                  </a:lnTo>
                  <a:lnTo>
                    <a:pt x="1239" y="1239"/>
                  </a:lnTo>
                  <a:lnTo>
                    <a:pt x="1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92"/>
            <p:cNvSpPr/>
            <p:nvPr/>
          </p:nvSpPr>
          <p:spPr>
            <a:xfrm>
              <a:off x="7216838" y="2639221"/>
              <a:ext cx="40305" cy="41085"/>
            </a:xfrm>
            <a:custGeom>
              <a:avLst/>
              <a:gdLst/>
              <a:ahLst/>
              <a:cxnLst/>
              <a:rect l="l" t="t" r="r" b="b"/>
              <a:pathLst>
                <a:path w="1239" h="1263" extrusionOk="0">
                  <a:moveTo>
                    <a:pt x="0" y="1"/>
                  </a:moveTo>
                  <a:lnTo>
                    <a:pt x="0" y="1263"/>
                  </a:lnTo>
                  <a:lnTo>
                    <a:pt x="1239" y="1263"/>
                  </a:lnTo>
                  <a:lnTo>
                    <a:pt x="12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92"/>
            <p:cNvSpPr/>
            <p:nvPr/>
          </p:nvSpPr>
          <p:spPr>
            <a:xfrm>
              <a:off x="7276498" y="2639221"/>
              <a:ext cx="41085" cy="41085"/>
            </a:xfrm>
            <a:custGeom>
              <a:avLst/>
              <a:gdLst/>
              <a:ahLst/>
              <a:cxnLst/>
              <a:rect l="l" t="t" r="r" b="b"/>
              <a:pathLst>
                <a:path w="1263" h="1263" extrusionOk="0">
                  <a:moveTo>
                    <a:pt x="0" y="1"/>
                  </a:moveTo>
                  <a:lnTo>
                    <a:pt x="0" y="1263"/>
                  </a:lnTo>
                  <a:lnTo>
                    <a:pt x="1262" y="1263"/>
                  </a:lnTo>
                  <a:lnTo>
                    <a:pt x="1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92"/>
            <p:cNvSpPr/>
            <p:nvPr/>
          </p:nvSpPr>
          <p:spPr>
            <a:xfrm>
              <a:off x="7094428" y="2760850"/>
              <a:ext cx="41085" cy="40305"/>
            </a:xfrm>
            <a:custGeom>
              <a:avLst/>
              <a:gdLst/>
              <a:ahLst/>
              <a:cxnLst/>
              <a:rect l="l" t="t" r="r" b="b"/>
              <a:pathLst>
                <a:path w="1263" h="1239" extrusionOk="0">
                  <a:moveTo>
                    <a:pt x="1" y="1"/>
                  </a:moveTo>
                  <a:lnTo>
                    <a:pt x="1" y="929"/>
                  </a:lnTo>
                  <a:cubicBezTo>
                    <a:pt x="1" y="1096"/>
                    <a:pt x="167" y="1239"/>
                    <a:pt x="334" y="1239"/>
                  </a:cubicBezTo>
                  <a:lnTo>
                    <a:pt x="1263" y="1239"/>
                  </a:lnTo>
                  <a:lnTo>
                    <a:pt x="12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92"/>
            <p:cNvSpPr/>
            <p:nvPr/>
          </p:nvSpPr>
          <p:spPr>
            <a:xfrm>
              <a:off x="7276498" y="2699661"/>
              <a:ext cx="41085" cy="101494"/>
            </a:xfrm>
            <a:custGeom>
              <a:avLst/>
              <a:gdLst/>
              <a:ahLst/>
              <a:cxnLst/>
              <a:rect l="l" t="t" r="r" b="b"/>
              <a:pathLst>
                <a:path w="1263" h="3120" extrusionOk="0">
                  <a:moveTo>
                    <a:pt x="0" y="0"/>
                  </a:moveTo>
                  <a:lnTo>
                    <a:pt x="0" y="3120"/>
                  </a:lnTo>
                  <a:lnTo>
                    <a:pt x="929" y="3120"/>
                  </a:lnTo>
                  <a:cubicBezTo>
                    <a:pt x="1119" y="3120"/>
                    <a:pt x="1262" y="2977"/>
                    <a:pt x="1262" y="2810"/>
                  </a:cubicBezTo>
                  <a:lnTo>
                    <a:pt x="12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92"/>
            <p:cNvSpPr/>
            <p:nvPr/>
          </p:nvSpPr>
          <p:spPr>
            <a:xfrm>
              <a:off x="7236974" y="2517591"/>
              <a:ext cx="61221" cy="79829"/>
            </a:xfrm>
            <a:custGeom>
              <a:avLst/>
              <a:gdLst/>
              <a:ahLst/>
              <a:cxnLst/>
              <a:rect l="l" t="t" r="r" b="b"/>
              <a:pathLst>
                <a:path w="1882" h="2454" extrusionOk="0">
                  <a:moveTo>
                    <a:pt x="1048" y="596"/>
                  </a:moveTo>
                  <a:cubicBezTo>
                    <a:pt x="1168" y="596"/>
                    <a:pt x="1263" y="691"/>
                    <a:pt x="1263" y="810"/>
                  </a:cubicBezTo>
                  <a:lnTo>
                    <a:pt x="1263" y="1668"/>
                  </a:lnTo>
                  <a:cubicBezTo>
                    <a:pt x="1263" y="1787"/>
                    <a:pt x="1168" y="1858"/>
                    <a:pt x="1048" y="1858"/>
                  </a:cubicBezTo>
                  <a:lnTo>
                    <a:pt x="810" y="1858"/>
                  </a:lnTo>
                  <a:cubicBezTo>
                    <a:pt x="691" y="1858"/>
                    <a:pt x="596" y="1787"/>
                    <a:pt x="596" y="1668"/>
                  </a:cubicBezTo>
                  <a:lnTo>
                    <a:pt x="596" y="810"/>
                  </a:lnTo>
                  <a:cubicBezTo>
                    <a:pt x="596" y="691"/>
                    <a:pt x="691" y="596"/>
                    <a:pt x="810" y="596"/>
                  </a:cubicBezTo>
                  <a:close/>
                  <a:moveTo>
                    <a:pt x="810" y="1"/>
                  </a:moveTo>
                  <a:cubicBezTo>
                    <a:pt x="358" y="1"/>
                    <a:pt x="1" y="358"/>
                    <a:pt x="1" y="810"/>
                  </a:cubicBezTo>
                  <a:lnTo>
                    <a:pt x="1" y="1668"/>
                  </a:lnTo>
                  <a:cubicBezTo>
                    <a:pt x="1" y="2120"/>
                    <a:pt x="358" y="2454"/>
                    <a:pt x="810" y="2454"/>
                  </a:cubicBezTo>
                  <a:lnTo>
                    <a:pt x="1048" y="2454"/>
                  </a:lnTo>
                  <a:cubicBezTo>
                    <a:pt x="1501" y="2454"/>
                    <a:pt x="1858" y="2120"/>
                    <a:pt x="1858" y="1668"/>
                  </a:cubicBezTo>
                  <a:lnTo>
                    <a:pt x="1858" y="810"/>
                  </a:lnTo>
                  <a:cubicBezTo>
                    <a:pt x="1882" y="382"/>
                    <a:pt x="1501"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92"/>
          <p:cNvGrpSpPr/>
          <p:nvPr/>
        </p:nvGrpSpPr>
        <p:grpSpPr>
          <a:xfrm>
            <a:off x="3992580" y="1292506"/>
            <a:ext cx="354089" cy="323901"/>
            <a:chOff x="1001526" y="3611412"/>
            <a:chExt cx="354089" cy="323901"/>
          </a:xfrm>
        </p:grpSpPr>
        <p:sp>
          <p:nvSpPr>
            <p:cNvPr id="6933" name="Google Shape;6933;p92"/>
            <p:cNvSpPr/>
            <p:nvPr/>
          </p:nvSpPr>
          <p:spPr>
            <a:xfrm>
              <a:off x="1045702" y="3611412"/>
              <a:ext cx="218471" cy="104649"/>
            </a:xfrm>
            <a:custGeom>
              <a:avLst/>
              <a:gdLst/>
              <a:ahLst/>
              <a:cxnLst/>
              <a:rect l="l" t="t" r="r" b="b"/>
              <a:pathLst>
                <a:path w="6716" h="3217" extrusionOk="0">
                  <a:moveTo>
                    <a:pt x="5836" y="0"/>
                  </a:moveTo>
                  <a:cubicBezTo>
                    <a:pt x="5820" y="0"/>
                    <a:pt x="5803" y="1"/>
                    <a:pt x="5787" y="2"/>
                  </a:cubicBezTo>
                  <a:cubicBezTo>
                    <a:pt x="4858" y="2"/>
                    <a:pt x="4835" y="1264"/>
                    <a:pt x="4573" y="1264"/>
                  </a:cubicBezTo>
                  <a:cubicBezTo>
                    <a:pt x="4263" y="1264"/>
                    <a:pt x="4144" y="2"/>
                    <a:pt x="3358" y="2"/>
                  </a:cubicBezTo>
                  <a:cubicBezTo>
                    <a:pt x="2548" y="2"/>
                    <a:pt x="2429" y="1264"/>
                    <a:pt x="2120" y="1264"/>
                  </a:cubicBezTo>
                  <a:cubicBezTo>
                    <a:pt x="1905" y="1264"/>
                    <a:pt x="1858" y="2"/>
                    <a:pt x="905" y="2"/>
                  </a:cubicBezTo>
                  <a:cubicBezTo>
                    <a:pt x="477" y="2"/>
                    <a:pt x="0" y="311"/>
                    <a:pt x="0" y="930"/>
                  </a:cubicBezTo>
                  <a:lnTo>
                    <a:pt x="0" y="3217"/>
                  </a:lnTo>
                  <a:lnTo>
                    <a:pt x="619" y="3217"/>
                  </a:lnTo>
                  <a:lnTo>
                    <a:pt x="619" y="930"/>
                  </a:lnTo>
                  <a:cubicBezTo>
                    <a:pt x="619" y="692"/>
                    <a:pt x="762" y="645"/>
                    <a:pt x="905" y="645"/>
                  </a:cubicBezTo>
                  <a:cubicBezTo>
                    <a:pt x="1381" y="645"/>
                    <a:pt x="1262" y="1883"/>
                    <a:pt x="2144" y="1883"/>
                  </a:cubicBezTo>
                  <a:cubicBezTo>
                    <a:pt x="2929" y="1883"/>
                    <a:pt x="3048" y="645"/>
                    <a:pt x="3358" y="645"/>
                  </a:cubicBezTo>
                  <a:cubicBezTo>
                    <a:pt x="3644" y="645"/>
                    <a:pt x="3763" y="1883"/>
                    <a:pt x="4573" y="1883"/>
                  </a:cubicBezTo>
                  <a:cubicBezTo>
                    <a:pt x="5406" y="1883"/>
                    <a:pt x="5358" y="645"/>
                    <a:pt x="5787" y="645"/>
                  </a:cubicBezTo>
                  <a:cubicBezTo>
                    <a:pt x="5906" y="645"/>
                    <a:pt x="6097" y="668"/>
                    <a:pt x="6097" y="930"/>
                  </a:cubicBezTo>
                  <a:lnTo>
                    <a:pt x="6097" y="3193"/>
                  </a:lnTo>
                  <a:lnTo>
                    <a:pt x="6716" y="3193"/>
                  </a:lnTo>
                  <a:lnTo>
                    <a:pt x="6716" y="930"/>
                  </a:lnTo>
                  <a:cubicBezTo>
                    <a:pt x="6716" y="310"/>
                    <a:pt x="6273" y="0"/>
                    <a:pt x="5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92"/>
            <p:cNvSpPr/>
            <p:nvPr/>
          </p:nvSpPr>
          <p:spPr>
            <a:xfrm>
              <a:off x="1154938" y="3611445"/>
              <a:ext cx="109236" cy="103836"/>
            </a:xfrm>
            <a:custGeom>
              <a:avLst/>
              <a:gdLst/>
              <a:ahLst/>
              <a:cxnLst/>
              <a:rect l="l" t="t" r="r" b="b"/>
              <a:pathLst>
                <a:path w="3358" h="3192" extrusionOk="0">
                  <a:moveTo>
                    <a:pt x="0" y="1"/>
                  </a:moveTo>
                  <a:lnTo>
                    <a:pt x="0" y="644"/>
                  </a:lnTo>
                  <a:cubicBezTo>
                    <a:pt x="286" y="644"/>
                    <a:pt x="405" y="1882"/>
                    <a:pt x="1215" y="1882"/>
                  </a:cubicBezTo>
                  <a:cubicBezTo>
                    <a:pt x="2048" y="1882"/>
                    <a:pt x="2000" y="644"/>
                    <a:pt x="2429" y="644"/>
                  </a:cubicBezTo>
                  <a:cubicBezTo>
                    <a:pt x="2548" y="644"/>
                    <a:pt x="2739" y="667"/>
                    <a:pt x="2739" y="929"/>
                  </a:cubicBezTo>
                  <a:lnTo>
                    <a:pt x="2739" y="3192"/>
                  </a:lnTo>
                  <a:lnTo>
                    <a:pt x="3358" y="3192"/>
                  </a:lnTo>
                  <a:lnTo>
                    <a:pt x="3358" y="929"/>
                  </a:lnTo>
                  <a:cubicBezTo>
                    <a:pt x="3358" y="286"/>
                    <a:pt x="2882" y="1"/>
                    <a:pt x="2429" y="1"/>
                  </a:cubicBezTo>
                  <a:cubicBezTo>
                    <a:pt x="1524" y="1"/>
                    <a:pt x="1477" y="1263"/>
                    <a:pt x="1215" y="1263"/>
                  </a:cubicBezTo>
                  <a:cubicBezTo>
                    <a:pt x="929" y="1263"/>
                    <a:pt x="81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92"/>
            <p:cNvSpPr/>
            <p:nvPr/>
          </p:nvSpPr>
          <p:spPr>
            <a:xfrm>
              <a:off x="1152596" y="3729203"/>
              <a:ext cx="203020" cy="205329"/>
            </a:xfrm>
            <a:custGeom>
              <a:avLst/>
              <a:gdLst/>
              <a:ahLst/>
              <a:cxnLst/>
              <a:rect l="l" t="t" r="r" b="b"/>
              <a:pathLst>
                <a:path w="6241" h="6312" extrusionOk="0">
                  <a:moveTo>
                    <a:pt x="1882" y="0"/>
                  </a:moveTo>
                  <a:lnTo>
                    <a:pt x="1882" y="2144"/>
                  </a:lnTo>
                  <a:lnTo>
                    <a:pt x="453" y="4597"/>
                  </a:lnTo>
                  <a:cubicBezTo>
                    <a:pt x="1" y="5359"/>
                    <a:pt x="572" y="6311"/>
                    <a:pt x="1429" y="6311"/>
                  </a:cubicBezTo>
                  <a:lnTo>
                    <a:pt x="4764" y="6311"/>
                  </a:lnTo>
                  <a:cubicBezTo>
                    <a:pt x="5668" y="6311"/>
                    <a:pt x="6240" y="5359"/>
                    <a:pt x="5788" y="4597"/>
                  </a:cubicBezTo>
                  <a:lnTo>
                    <a:pt x="4359" y="2144"/>
                  </a:lnTo>
                  <a:lnTo>
                    <a:pt x="4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92"/>
            <p:cNvSpPr/>
            <p:nvPr/>
          </p:nvSpPr>
          <p:spPr>
            <a:xfrm>
              <a:off x="1254870" y="3729203"/>
              <a:ext cx="99184" cy="205329"/>
            </a:xfrm>
            <a:custGeom>
              <a:avLst/>
              <a:gdLst/>
              <a:ahLst/>
              <a:cxnLst/>
              <a:rect l="l" t="t" r="r" b="b"/>
              <a:pathLst>
                <a:path w="3049" h="6312" extrusionOk="0">
                  <a:moveTo>
                    <a:pt x="0" y="0"/>
                  </a:moveTo>
                  <a:lnTo>
                    <a:pt x="0" y="6311"/>
                  </a:lnTo>
                  <a:lnTo>
                    <a:pt x="1643" y="6311"/>
                  </a:lnTo>
                  <a:cubicBezTo>
                    <a:pt x="2524" y="6311"/>
                    <a:pt x="3048" y="5359"/>
                    <a:pt x="2644" y="4597"/>
                  </a:cubicBezTo>
                  <a:cubicBezTo>
                    <a:pt x="1739" y="3049"/>
                    <a:pt x="1215" y="2168"/>
                    <a:pt x="1215" y="2144"/>
                  </a:cubicBezTo>
                  <a:lnTo>
                    <a:pt x="12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92"/>
            <p:cNvSpPr/>
            <p:nvPr/>
          </p:nvSpPr>
          <p:spPr>
            <a:xfrm>
              <a:off x="1199081" y="3712158"/>
              <a:ext cx="109268" cy="20949"/>
            </a:xfrm>
            <a:custGeom>
              <a:avLst/>
              <a:gdLst/>
              <a:ahLst/>
              <a:cxnLst/>
              <a:rect l="l" t="t" r="r" b="b"/>
              <a:pathLst>
                <a:path w="3359" h="644" extrusionOk="0">
                  <a:moveTo>
                    <a:pt x="334" y="1"/>
                  </a:moveTo>
                  <a:cubicBezTo>
                    <a:pt x="167" y="1"/>
                    <a:pt x="0" y="167"/>
                    <a:pt x="48" y="358"/>
                  </a:cubicBezTo>
                  <a:cubicBezTo>
                    <a:pt x="72" y="524"/>
                    <a:pt x="215" y="644"/>
                    <a:pt x="358" y="644"/>
                  </a:cubicBezTo>
                  <a:lnTo>
                    <a:pt x="3025" y="644"/>
                  </a:lnTo>
                  <a:cubicBezTo>
                    <a:pt x="3215" y="644"/>
                    <a:pt x="3358" y="453"/>
                    <a:pt x="3311" y="286"/>
                  </a:cubicBezTo>
                  <a:cubicBezTo>
                    <a:pt x="3287" y="120"/>
                    <a:pt x="3144" y="1"/>
                    <a:pt x="2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92"/>
            <p:cNvSpPr/>
            <p:nvPr/>
          </p:nvSpPr>
          <p:spPr>
            <a:xfrm>
              <a:off x="1254870" y="3712158"/>
              <a:ext cx="53479" cy="20949"/>
            </a:xfrm>
            <a:custGeom>
              <a:avLst/>
              <a:gdLst/>
              <a:ahLst/>
              <a:cxnLst/>
              <a:rect l="l" t="t" r="r" b="b"/>
              <a:pathLst>
                <a:path w="1644" h="644" extrusionOk="0">
                  <a:moveTo>
                    <a:pt x="0" y="1"/>
                  </a:moveTo>
                  <a:lnTo>
                    <a:pt x="0" y="644"/>
                  </a:lnTo>
                  <a:lnTo>
                    <a:pt x="1310" y="644"/>
                  </a:lnTo>
                  <a:cubicBezTo>
                    <a:pt x="1453" y="644"/>
                    <a:pt x="1596" y="524"/>
                    <a:pt x="1620" y="358"/>
                  </a:cubicBezTo>
                  <a:cubicBezTo>
                    <a:pt x="1643" y="191"/>
                    <a:pt x="1500" y="1"/>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92"/>
            <p:cNvSpPr/>
            <p:nvPr/>
          </p:nvSpPr>
          <p:spPr>
            <a:xfrm>
              <a:off x="1152596" y="3843091"/>
              <a:ext cx="201458" cy="91442"/>
            </a:xfrm>
            <a:custGeom>
              <a:avLst/>
              <a:gdLst/>
              <a:ahLst/>
              <a:cxnLst/>
              <a:rect l="l" t="t" r="r" b="b"/>
              <a:pathLst>
                <a:path w="6193" h="2811" extrusionOk="0">
                  <a:moveTo>
                    <a:pt x="1072" y="0"/>
                  </a:moveTo>
                  <a:lnTo>
                    <a:pt x="453" y="1096"/>
                  </a:lnTo>
                  <a:cubicBezTo>
                    <a:pt x="1" y="1858"/>
                    <a:pt x="572" y="2810"/>
                    <a:pt x="1429" y="2810"/>
                  </a:cubicBezTo>
                  <a:lnTo>
                    <a:pt x="4764" y="2810"/>
                  </a:lnTo>
                  <a:cubicBezTo>
                    <a:pt x="5645" y="2810"/>
                    <a:pt x="6192" y="1858"/>
                    <a:pt x="5764" y="1096"/>
                  </a:cubicBezTo>
                  <a:lnTo>
                    <a:pt x="51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92"/>
            <p:cNvSpPr/>
            <p:nvPr/>
          </p:nvSpPr>
          <p:spPr>
            <a:xfrm>
              <a:off x="1254870" y="3843091"/>
              <a:ext cx="100745" cy="91442"/>
            </a:xfrm>
            <a:custGeom>
              <a:avLst/>
              <a:gdLst/>
              <a:ahLst/>
              <a:cxnLst/>
              <a:rect l="l" t="t" r="r" b="b"/>
              <a:pathLst>
                <a:path w="3097" h="2811" extrusionOk="0">
                  <a:moveTo>
                    <a:pt x="0" y="0"/>
                  </a:moveTo>
                  <a:lnTo>
                    <a:pt x="0" y="2810"/>
                  </a:lnTo>
                  <a:lnTo>
                    <a:pt x="1643" y="2810"/>
                  </a:lnTo>
                  <a:cubicBezTo>
                    <a:pt x="2524" y="2810"/>
                    <a:pt x="3096" y="1858"/>
                    <a:pt x="2667" y="1096"/>
                  </a:cubicBezTo>
                  <a:lnTo>
                    <a:pt x="20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92"/>
            <p:cNvSpPr/>
            <p:nvPr/>
          </p:nvSpPr>
          <p:spPr>
            <a:xfrm>
              <a:off x="1014701" y="3729203"/>
              <a:ext cx="81390" cy="206110"/>
            </a:xfrm>
            <a:custGeom>
              <a:avLst/>
              <a:gdLst/>
              <a:ahLst/>
              <a:cxnLst/>
              <a:rect l="l" t="t" r="r" b="b"/>
              <a:pathLst>
                <a:path w="2502" h="6336" extrusionOk="0">
                  <a:moveTo>
                    <a:pt x="1" y="0"/>
                  </a:moveTo>
                  <a:lnTo>
                    <a:pt x="1" y="5073"/>
                  </a:lnTo>
                  <a:cubicBezTo>
                    <a:pt x="1" y="5764"/>
                    <a:pt x="548" y="6335"/>
                    <a:pt x="1239" y="6335"/>
                  </a:cubicBezTo>
                  <a:cubicBezTo>
                    <a:pt x="1930" y="6335"/>
                    <a:pt x="2501" y="5764"/>
                    <a:pt x="2501" y="5073"/>
                  </a:cubicBezTo>
                  <a:lnTo>
                    <a:pt x="25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92"/>
            <p:cNvSpPr/>
            <p:nvPr/>
          </p:nvSpPr>
          <p:spPr>
            <a:xfrm>
              <a:off x="1055006" y="3729203"/>
              <a:ext cx="41834" cy="205329"/>
            </a:xfrm>
            <a:custGeom>
              <a:avLst/>
              <a:gdLst/>
              <a:ahLst/>
              <a:cxnLst/>
              <a:rect l="l" t="t" r="r" b="b"/>
              <a:pathLst>
                <a:path w="1286" h="6312" extrusionOk="0">
                  <a:moveTo>
                    <a:pt x="0" y="0"/>
                  </a:moveTo>
                  <a:lnTo>
                    <a:pt x="0" y="6311"/>
                  </a:lnTo>
                  <a:cubicBezTo>
                    <a:pt x="691" y="6311"/>
                    <a:pt x="1262" y="5740"/>
                    <a:pt x="1262" y="5049"/>
                  </a:cubicBezTo>
                  <a:lnTo>
                    <a:pt x="1286" y="1620"/>
                  </a:lnTo>
                  <a:lnTo>
                    <a:pt x="1262" y="72"/>
                  </a:lnTo>
                  <a:lnTo>
                    <a:pt x="12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92"/>
            <p:cNvSpPr/>
            <p:nvPr/>
          </p:nvSpPr>
          <p:spPr>
            <a:xfrm>
              <a:off x="1001526" y="3713719"/>
              <a:ext cx="107739" cy="19388"/>
            </a:xfrm>
            <a:custGeom>
              <a:avLst/>
              <a:gdLst/>
              <a:ahLst/>
              <a:cxnLst/>
              <a:rect l="l" t="t" r="r" b="b"/>
              <a:pathLst>
                <a:path w="3312" h="596" extrusionOk="0">
                  <a:moveTo>
                    <a:pt x="310" y="0"/>
                  </a:moveTo>
                  <a:cubicBezTo>
                    <a:pt x="168" y="0"/>
                    <a:pt x="1" y="119"/>
                    <a:pt x="1" y="286"/>
                  </a:cubicBezTo>
                  <a:cubicBezTo>
                    <a:pt x="1" y="429"/>
                    <a:pt x="120" y="596"/>
                    <a:pt x="310" y="596"/>
                  </a:cubicBezTo>
                  <a:lnTo>
                    <a:pt x="2978" y="596"/>
                  </a:lnTo>
                  <a:cubicBezTo>
                    <a:pt x="3168" y="596"/>
                    <a:pt x="3311" y="429"/>
                    <a:pt x="3287" y="286"/>
                  </a:cubicBezTo>
                  <a:cubicBezTo>
                    <a:pt x="3287" y="143"/>
                    <a:pt x="3168" y="0"/>
                    <a:pt x="2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92"/>
            <p:cNvSpPr/>
            <p:nvPr/>
          </p:nvSpPr>
          <p:spPr>
            <a:xfrm>
              <a:off x="1014701" y="3783431"/>
              <a:ext cx="81390" cy="151883"/>
            </a:xfrm>
            <a:custGeom>
              <a:avLst/>
              <a:gdLst/>
              <a:ahLst/>
              <a:cxnLst/>
              <a:rect l="l" t="t" r="r" b="b"/>
              <a:pathLst>
                <a:path w="2502" h="4669" extrusionOk="0">
                  <a:moveTo>
                    <a:pt x="1" y="0"/>
                  </a:moveTo>
                  <a:lnTo>
                    <a:pt x="1" y="3406"/>
                  </a:lnTo>
                  <a:cubicBezTo>
                    <a:pt x="1" y="4097"/>
                    <a:pt x="548" y="4668"/>
                    <a:pt x="1239" y="4668"/>
                  </a:cubicBezTo>
                  <a:cubicBezTo>
                    <a:pt x="1930" y="4668"/>
                    <a:pt x="2501" y="4097"/>
                    <a:pt x="2501" y="3406"/>
                  </a:cubicBezTo>
                  <a:lnTo>
                    <a:pt x="25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92"/>
            <p:cNvSpPr/>
            <p:nvPr/>
          </p:nvSpPr>
          <p:spPr>
            <a:xfrm>
              <a:off x="1055006" y="3783431"/>
              <a:ext cx="41085" cy="151883"/>
            </a:xfrm>
            <a:custGeom>
              <a:avLst/>
              <a:gdLst/>
              <a:ahLst/>
              <a:cxnLst/>
              <a:rect l="l" t="t" r="r" b="b"/>
              <a:pathLst>
                <a:path w="1263" h="4669" extrusionOk="0">
                  <a:moveTo>
                    <a:pt x="0" y="0"/>
                  </a:moveTo>
                  <a:lnTo>
                    <a:pt x="0" y="4668"/>
                  </a:lnTo>
                  <a:cubicBezTo>
                    <a:pt x="691" y="4668"/>
                    <a:pt x="1262" y="4097"/>
                    <a:pt x="1262" y="3406"/>
                  </a:cubicBezTo>
                  <a:lnTo>
                    <a:pt x="12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92"/>
            <p:cNvSpPr/>
            <p:nvPr/>
          </p:nvSpPr>
          <p:spPr>
            <a:xfrm>
              <a:off x="1244786" y="3833527"/>
              <a:ext cx="19388" cy="19648"/>
            </a:xfrm>
            <a:custGeom>
              <a:avLst/>
              <a:gdLst/>
              <a:ahLst/>
              <a:cxnLst/>
              <a:rect l="l" t="t" r="r" b="b"/>
              <a:pathLst>
                <a:path w="596" h="604" extrusionOk="0">
                  <a:moveTo>
                    <a:pt x="361" y="0"/>
                  </a:moveTo>
                  <a:cubicBezTo>
                    <a:pt x="344" y="0"/>
                    <a:pt x="327" y="3"/>
                    <a:pt x="310" y="8"/>
                  </a:cubicBezTo>
                  <a:cubicBezTo>
                    <a:pt x="143" y="8"/>
                    <a:pt x="1" y="127"/>
                    <a:pt x="1" y="294"/>
                  </a:cubicBezTo>
                  <a:cubicBezTo>
                    <a:pt x="1" y="437"/>
                    <a:pt x="120" y="604"/>
                    <a:pt x="310" y="604"/>
                  </a:cubicBezTo>
                  <a:cubicBezTo>
                    <a:pt x="453" y="604"/>
                    <a:pt x="596" y="485"/>
                    <a:pt x="596" y="294"/>
                  </a:cubicBezTo>
                  <a:cubicBezTo>
                    <a:pt x="596" y="147"/>
                    <a:pt x="485" y="0"/>
                    <a:pt x="3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92"/>
            <p:cNvSpPr/>
            <p:nvPr/>
          </p:nvSpPr>
          <p:spPr>
            <a:xfrm>
              <a:off x="1224649" y="3873279"/>
              <a:ext cx="19388" cy="19420"/>
            </a:xfrm>
            <a:custGeom>
              <a:avLst/>
              <a:gdLst/>
              <a:ahLst/>
              <a:cxnLst/>
              <a:rect l="l" t="t" r="r" b="b"/>
              <a:pathLst>
                <a:path w="596" h="597" extrusionOk="0">
                  <a:moveTo>
                    <a:pt x="286" y="1"/>
                  </a:moveTo>
                  <a:cubicBezTo>
                    <a:pt x="143" y="1"/>
                    <a:pt x="0" y="120"/>
                    <a:pt x="0" y="287"/>
                  </a:cubicBezTo>
                  <a:cubicBezTo>
                    <a:pt x="0" y="453"/>
                    <a:pt x="119" y="596"/>
                    <a:pt x="286" y="596"/>
                  </a:cubicBezTo>
                  <a:cubicBezTo>
                    <a:pt x="453" y="596"/>
                    <a:pt x="596" y="477"/>
                    <a:pt x="596" y="287"/>
                  </a:cubicBezTo>
                  <a:cubicBezTo>
                    <a:pt x="596" y="144"/>
                    <a:pt x="477" y="1"/>
                    <a:pt x="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92"/>
          <p:cNvGrpSpPr/>
          <p:nvPr/>
        </p:nvGrpSpPr>
        <p:grpSpPr>
          <a:xfrm>
            <a:off x="4800505" y="2082293"/>
            <a:ext cx="347876" cy="343029"/>
            <a:chOff x="2508283" y="2478100"/>
            <a:chExt cx="347876" cy="343029"/>
          </a:xfrm>
        </p:grpSpPr>
        <p:sp>
          <p:nvSpPr>
            <p:cNvPr id="6949" name="Google Shape;6949;p92"/>
            <p:cNvSpPr/>
            <p:nvPr/>
          </p:nvSpPr>
          <p:spPr>
            <a:xfrm>
              <a:off x="2508283" y="2666351"/>
              <a:ext cx="158096" cy="154778"/>
            </a:xfrm>
            <a:custGeom>
              <a:avLst/>
              <a:gdLst/>
              <a:ahLst/>
              <a:cxnLst/>
              <a:rect l="l" t="t" r="r" b="b"/>
              <a:pathLst>
                <a:path w="4860" h="4758" extrusionOk="0">
                  <a:moveTo>
                    <a:pt x="3097" y="0"/>
                  </a:moveTo>
                  <a:lnTo>
                    <a:pt x="477" y="2620"/>
                  </a:lnTo>
                  <a:cubicBezTo>
                    <a:pt x="1" y="3096"/>
                    <a:pt x="1" y="3906"/>
                    <a:pt x="477" y="4382"/>
                  </a:cubicBezTo>
                  <a:cubicBezTo>
                    <a:pt x="715" y="4632"/>
                    <a:pt x="1037" y="4757"/>
                    <a:pt x="1358" y="4757"/>
                  </a:cubicBezTo>
                  <a:cubicBezTo>
                    <a:pt x="1680" y="4757"/>
                    <a:pt x="2001" y="4632"/>
                    <a:pt x="2240" y="4382"/>
                  </a:cubicBezTo>
                  <a:lnTo>
                    <a:pt x="4859" y="1762"/>
                  </a:lnTo>
                  <a:cubicBezTo>
                    <a:pt x="4097" y="1381"/>
                    <a:pt x="3502" y="762"/>
                    <a:pt x="30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92"/>
            <p:cNvSpPr/>
            <p:nvPr/>
          </p:nvSpPr>
          <p:spPr>
            <a:xfrm>
              <a:off x="2523800" y="2699661"/>
              <a:ext cx="142579" cy="121467"/>
            </a:xfrm>
            <a:custGeom>
              <a:avLst/>
              <a:gdLst/>
              <a:ahLst/>
              <a:cxnLst/>
              <a:rect l="l" t="t" r="r" b="b"/>
              <a:pathLst>
                <a:path w="4383" h="3734" extrusionOk="0">
                  <a:moveTo>
                    <a:pt x="3382" y="0"/>
                  </a:moveTo>
                  <a:lnTo>
                    <a:pt x="0" y="3358"/>
                  </a:lnTo>
                  <a:cubicBezTo>
                    <a:pt x="238" y="3608"/>
                    <a:pt x="560" y="3733"/>
                    <a:pt x="881" y="3733"/>
                  </a:cubicBezTo>
                  <a:cubicBezTo>
                    <a:pt x="1203" y="3733"/>
                    <a:pt x="1524" y="3608"/>
                    <a:pt x="1763" y="3358"/>
                  </a:cubicBezTo>
                  <a:lnTo>
                    <a:pt x="4382" y="738"/>
                  </a:lnTo>
                  <a:cubicBezTo>
                    <a:pt x="4001" y="548"/>
                    <a:pt x="3668" y="286"/>
                    <a:pt x="3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92"/>
            <p:cNvSpPr/>
            <p:nvPr/>
          </p:nvSpPr>
          <p:spPr>
            <a:xfrm>
              <a:off x="2562511" y="2698881"/>
              <a:ext cx="72086" cy="71306"/>
            </a:xfrm>
            <a:custGeom>
              <a:avLst/>
              <a:gdLst/>
              <a:ahLst/>
              <a:cxnLst/>
              <a:rect l="l" t="t" r="r" b="b"/>
              <a:pathLst>
                <a:path w="2216" h="2192" extrusionOk="0">
                  <a:moveTo>
                    <a:pt x="453" y="0"/>
                  </a:moveTo>
                  <a:lnTo>
                    <a:pt x="1" y="429"/>
                  </a:lnTo>
                  <a:lnTo>
                    <a:pt x="1763" y="2191"/>
                  </a:lnTo>
                  <a:lnTo>
                    <a:pt x="2216" y="1739"/>
                  </a:lnTo>
                  <a:lnTo>
                    <a:pt x="4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92"/>
            <p:cNvSpPr/>
            <p:nvPr/>
          </p:nvSpPr>
          <p:spPr>
            <a:xfrm>
              <a:off x="2591202" y="2727540"/>
              <a:ext cx="43395" cy="43428"/>
            </a:xfrm>
            <a:custGeom>
              <a:avLst/>
              <a:gdLst/>
              <a:ahLst/>
              <a:cxnLst/>
              <a:rect l="l" t="t" r="r" b="b"/>
              <a:pathLst>
                <a:path w="1334" h="1335" extrusionOk="0">
                  <a:moveTo>
                    <a:pt x="429" y="0"/>
                  </a:moveTo>
                  <a:lnTo>
                    <a:pt x="0" y="453"/>
                  </a:lnTo>
                  <a:lnTo>
                    <a:pt x="881" y="1334"/>
                  </a:lnTo>
                  <a:lnTo>
                    <a:pt x="1334" y="905"/>
                  </a:ln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92"/>
            <p:cNvSpPr/>
            <p:nvPr/>
          </p:nvSpPr>
          <p:spPr>
            <a:xfrm>
              <a:off x="2591950" y="2478100"/>
              <a:ext cx="264209" cy="263428"/>
            </a:xfrm>
            <a:custGeom>
              <a:avLst/>
              <a:gdLst/>
              <a:ahLst/>
              <a:cxnLst/>
              <a:rect l="l" t="t" r="r" b="b"/>
              <a:pathLst>
                <a:path w="8122" h="8098" extrusionOk="0">
                  <a:moveTo>
                    <a:pt x="4049" y="0"/>
                  </a:moveTo>
                  <a:cubicBezTo>
                    <a:pt x="1811" y="0"/>
                    <a:pt x="1" y="1810"/>
                    <a:pt x="1" y="4049"/>
                  </a:cubicBezTo>
                  <a:cubicBezTo>
                    <a:pt x="1" y="6263"/>
                    <a:pt x="1835" y="8097"/>
                    <a:pt x="4073" y="8097"/>
                  </a:cubicBezTo>
                  <a:cubicBezTo>
                    <a:pt x="6312" y="8097"/>
                    <a:pt x="8122" y="6311"/>
                    <a:pt x="8122" y="4049"/>
                  </a:cubicBezTo>
                  <a:cubicBezTo>
                    <a:pt x="8122" y="1786"/>
                    <a:pt x="6288" y="0"/>
                    <a:pt x="4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92"/>
            <p:cNvSpPr/>
            <p:nvPr/>
          </p:nvSpPr>
          <p:spPr>
            <a:xfrm>
              <a:off x="2630694" y="2516810"/>
              <a:ext cx="225465" cy="225465"/>
            </a:xfrm>
            <a:custGeom>
              <a:avLst/>
              <a:gdLst/>
              <a:ahLst/>
              <a:cxnLst/>
              <a:rect l="l" t="t" r="r" b="b"/>
              <a:pathLst>
                <a:path w="6931" h="6931" extrusionOk="0">
                  <a:moveTo>
                    <a:pt x="5740" y="1"/>
                  </a:moveTo>
                  <a:lnTo>
                    <a:pt x="1" y="5740"/>
                  </a:lnTo>
                  <a:cubicBezTo>
                    <a:pt x="739" y="6478"/>
                    <a:pt x="1739" y="6931"/>
                    <a:pt x="2858" y="6931"/>
                  </a:cubicBezTo>
                  <a:cubicBezTo>
                    <a:pt x="5121" y="6907"/>
                    <a:pt x="6931" y="5073"/>
                    <a:pt x="6931" y="2859"/>
                  </a:cubicBezTo>
                  <a:cubicBezTo>
                    <a:pt x="6931" y="1716"/>
                    <a:pt x="6478" y="715"/>
                    <a:pt x="57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92"/>
            <p:cNvSpPr/>
            <p:nvPr/>
          </p:nvSpPr>
          <p:spPr>
            <a:xfrm>
              <a:off x="2632255" y="2518372"/>
              <a:ext cx="182070" cy="182070"/>
            </a:xfrm>
            <a:custGeom>
              <a:avLst/>
              <a:gdLst/>
              <a:ahLst/>
              <a:cxnLst/>
              <a:rect l="l" t="t" r="r" b="b"/>
              <a:pathLst>
                <a:path w="5597" h="5597" extrusionOk="0">
                  <a:moveTo>
                    <a:pt x="2810" y="1"/>
                  </a:moveTo>
                  <a:cubicBezTo>
                    <a:pt x="1262" y="1"/>
                    <a:pt x="0" y="1263"/>
                    <a:pt x="0" y="2811"/>
                  </a:cubicBezTo>
                  <a:cubicBezTo>
                    <a:pt x="0" y="4359"/>
                    <a:pt x="1262" y="5597"/>
                    <a:pt x="2810" y="5597"/>
                  </a:cubicBezTo>
                  <a:cubicBezTo>
                    <a:pt x="4358" y="5597"/>
                    <a:pt x="5597" y="4359"/>
                    <a:pt x="5597" y="2811"/>
                  </a:cubicBezTo>
                  <a:cubicBezTo>
                    <a:pt x="5597" y="1263"/>
                    <a:pt x="4358" y="1"/>
                    <a:pt x="2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92"/>
            <p:cNvSpPr/>
            <p:nvPr/>
          </p:nvSpPr>
          <p:spPr>
            <a:xfrm>
              <a:off x="2659353" y="2544721"/>
              <a:ext cx="156534" cy="155721"/>
            </a:xfrm>
            <a:custGeom>
              <a:avLst/>
              <a:gdLst/>
              <a:ahLst/>
              <a:cxnLst/>
              <a:rect l="l" t="t" r="r" b="b"/>
              <a:pathLst>
                <a:path w="4812" h="4787" extrusionOk="0">
                  <a:moveTo>
                    <a:pt x="3978" y="0"/>
                  </a:moveTo>
                  <a:lnTo>
                    <a:pt x="1" y="3953"/>
                  </a:lnTo>
                  <a:cubicBezTo>
                    <a:pt x="501" y="4454"/>
                    <a:pt x="1239" y="4787"/>
                    <a:pt x="2001" y="4787"/>
                  </a:cubicBezTo>
                  <a:cubicBezTo>
                    <a:pt x="3549" y="4787"/>
                    <a:pt x="4811" y="3549"/>
                    <a:pt x="4811" y="2001"/>
                  </a:cubicBezTo>
                  <a:cubicBezTo>
                    <a:pt x="4811" y="1215"/>
                    <a:pt x="4478" y="50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92"/>
          <p:cNvGrpSpPr/>
          <p:nvPr/>
        </p:nvGrpSpPr>
        <p:grpSpPr>
          <a:xfrm>
            <a:off x="4800505" y="1285626"/>
            <a:ext cx="347876" cy="337661"/>
            <a:chOff x="1756840" y="3045911"/>
            <a:chExt cx="347876" cy="337661"/>
          </a:xfrm>
        </p:grpSpPr>
        <p:sp>
          <p:nvSpPr>
            <p:cNvPr id="6958" name="Google Shape;6958;p92"/>
            <p:cNvSpPr/>
            <p:nvPr/>
          </p:nvSpPr>
          <p:spPr>
            <a:xfrm>
              <a:off x="1774667" y="3196980"/>
              <a:ext cx="88351" cy="86823"/>
            </a:xfrm>
            <a:custGeom>
              <a:avLst/>
              <a:gdLst/>
              <a:ahLst/>
              <a:cxnLst/>
              <a:rect l="l" t="t" r="r" b="b"/>
              <a:pathLst>
                <a:path w="2716" h="2669" extrusionOk="0">
                  <a:moveTo>
                    <a:pt x="1811" y="1"/>
                  </a:moveTo>
                  <a:lnTo>
                    <a:pt x="1" y="1025"/>
                  </a:lnTo>
                  <a:lnTo>
                    <a:pt x="882" y="2668"/>
                  </a:lnTo>
                  <a:lnTo>
                    <a:pt x="2716" y="1644"/>
                  </a:lnTo>
                  <a:lnTo>
                    <a:pt x="18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92"/>
            <p:cNvSpPr/>
            <p:nvPr/>
          </p:nvSpPr>
          <p:spPr>
            <a:xfrm>
              <a:off x="1789403" y="3224110"/>
              <a:ext cx="73615" cy="59693"/>
            </a:xfrm>
            <a:custGeom>
              <a:avLst/>
              <a:gdLst/>
              <a:ahLst/>
              <a:cxnLst/>
              <a:rect l="l" t="t" r="r" b="b"/>
              <a:pathLst>
                <a:path w="2263" h="1835" extrusionOk="0">
                  <a:moveTo>
                    <a:pt x="1810" y="0"/>
                  </a:moveTo>
                  <a:cubicBezTo>
                    <a:pt x="1596" y="120"/>
                    <a:pt x="167" y="905"/>
                    <a:pt x="0" y="1025"/>
                  </a:cubicBezTo>
                  <a:lnTo>
                    <a:pt x="429" y="1834"/>
                  </a:lnTo>
                  <a:cubicBezTo>
                    <a:pt x="643" y="1715"/>
                    <a:pt x="2024" y="953"/>
                    <a:pt x="2263" y="810"/>
                  </a:cubicBezTo>
                  <a:lnTo>
                    <a:pt x="18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92"/>
            <p:cNvSpPr/>
            <p:nvPr/>
          </p:nvSpPr>
          <p:spPr>
            <a:xfrm>
              <a:off x="1856024" y="3247337"/>
              <a:ext cx="92971" cy="136236"/>
            </a:xfrm>
            <a:custGeom>
              <a:avLst/>
              <a:gdLst/>
              <a:ahLst/>
              <a:cxnLst/>
              <a:rect l="l" t="t" r="r" b="b"/>
              <a:pathLst>
                <a:path w="2858" h="4188" extrusionOk="0">
                  <a:moveTo>
                    <a:pt x="2310" y="1"/>
                  </a:moveTo>
                  <a:lnTo>
                    <a:pt x="95" y="3740"/>
                  </a:lnTo>
                  <a:cubicBezTo>
                    <a:pt x="0" y="3883"/>
                    <a:pt x="48" y="4049"/>
                    <a:pt x="215" y="4145"/>
                  </a:cubicBezTo>
                  <a:cubicBezTo>
                    <a:pt x="259" y="4175"/>
                    <a:pt x="307" y="4188"/>
                    <a:pt x="353" y="4188"/>
                  </a:cubicBezTo>
                  <a:cubicBezTo>
                    <a:pt x="455" y="4188"/>
                    <a:pt x="554" y="4124"/>
                    <a:pt x="619" y="4026"/>
                  </a:cubicBezTo>
                  <a:lnTo>
                    <a:pt x="2858" y="311"/>
                  </a:lnTo>
                  <a:cubicBezTo>
                    <a:pt x="2644" y="239"/>
                    <a:pt x="2477" y="120"/>
                    <a:pt x="2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92"/>
            <p:cNvSpPr/>
            <p:nvPr/>
          </p:nvSpPr>
          <p:spPr>
            <a:xfrm>
              <a:off x="1968350" y="3246588"/>
              <a:ext cx="92223" cy="136984"/>
            </a:xfrm>
            <a:custGeom>
              <a:avLst/>
              <a:gdLst/>
              <a:ahLst/>
              <a:cxnLst/>
              <a:rect l="l" t="t" r="r" b="b"/>
              <a:pathLst>
                <a:path w="2835" h="4211" extrusionOk="0">
                  <a:moveTo>
                    <a:pt x="524" y="0"/>
                  </a:moveTo>
                  <a:cubicBezTo>
                    <a:pt x="381" y="143"/>
                    <a:pt x="191" y="262"/>
                    <a:pt x="0" y="334"/>
                  </a:cubicBezTo>
                  <a:lnTo>
                    <a:pt x="2191" y="4049"/>
                  </a:lnTo>
                  <a:cubicBezTo>
                    <a:pt x="2257" y="4147"/>
                    <a:pt x="2367" y="4211"/>
                    <a:pt x="2476" y="4211"/>
                  </a:cubicBezTo>
                  <a:cubicBezTo>
                    <a:pt x="2525" y="4211"/>
                    <a:pt x="2575" y="4198"/>
                    <a:pt x="2620" y="4168"/>
                  </a:cubicBezTo>
                  <a:cubicBezTo>
                    <a:pt x="2763" y="4072"/>
                    <a:pt x="2834" y="3882"/>
                    <a:pt x="2739" y="3715"/>
                  </a:cubicBez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92"/>
            <p:cNvSpPr/>
            <p:nvPr/>
          </p:nvSpPr>
          <p:spPr>
            <a:xfrm>
              <a:off x="1822713" y="3062208"/>
              <a:ext cx="262647" cy="203280"/>
            </a:xfrm>
            <a:custGeom>
              <a:avLst/>
              <a:gdLst/>
              <a:ahLst/>
              <a:cxnLst/>
              <a:rect l="l" t="t" r="r" b="b"/>
              <a:pathLst>
                <a:path w="8074" h="6249" extrusionOk="0">
                  <a:moveTo>
                    <a:pt x="6597" y="0"/>
                  </a:moveTo>
                  <a:lnTo>
                    <a:pt x="214" y="3501"/>
                  </a:lnTo>
                  <a:cubicBezTo>
                    <a:pt x="72" y="3596"/>
                    <a:pt x="0" y="3763"/>
                    <a:pt x="95" y="3906"/>
                  </a:cubicBezTo>
                  <a:lnTo>
                    <a:pt x="1286" y="6097"/>
                  </a:lnTo>
                  <a:cubicBezTo>
                    <a:pt x="1352" y="6195"/>
                    <a:pt x="1452" y="6249"/>
                    <a:pt x="1562" y="6249"/>
                  </a:cubicBezTo>
                  <a:cubicBezTo>
                    <a:pt x="1612" y="6249"/>
                    <a:pt x="1663" y="6238"/>
                    <a:pt x="1715" y="6216"/>
                  </a:cubicBezTo>
                  <a:lnTo>
                    <a:pt x="8073" y="2691"/>
                  </a:lnTo>
                  <a:lnTo>
                    <a:pt x="65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92"/>
            <p:cNvSpPr/>
            <p:nvPr/>
          </p:nvSpPr>
          <p:spPr>
            <a:xfrm>
              <a:off x="1845159" y="3107132"/>
              <a:ext cx="240202" cy="160243"/>
            </a:xfrm>
            <a:custGeom>
              <a:avLst/>
              <a:gdLst/>
              <a:ahLst/>
              <a:cxnLst/>
              <a:rect l="l" t="t" r="r" b="b"/>
              <a:pathLst>
                <a:path w="7384" h="4926" extrusionOk="0">
                  <a:moveTo>
                    <a:pt x="6645" y="1"/>
                  </a:moveTo>
                  <a:cubicBezTo>
                    <a:pt x="6502" y="96"/>
                    <a:pt x="120" y="3596"/>
                    <a:pt x="1" y="3668"/>
                  </a:cubicBezTo>
                  <a:cubicBezTo>
                    <a:pt x="549" y="4621"/>
                    <a:pt x="429" y="4406"/>
                    <a:pt x="596" y="4763"/>
                  </a:cubicBezTo>
                  <a:cubicBezTo>
                    <a:pt x="662" y="4861"/>
                    <a:pt x="760" y="4926"/>
                    <a:pt x="870" y="4926"/>
                  </a:cubicBezTo>
                  <a:cubicBezTo>
                    <a:pt x="920" y="4926"/>
                    <a:pt x="972" y="4912"/>
                    <a:pt x="1025" y="4882"/>
                  </a:cubicBezTo>
                  <a:cubicBezTo>
                    <a:pt x="1096" y="4835"/>
                    <a:pt x="7169" y="1501"/>
                    <a:pt x="7383" y="1382"/>
                  </a:cubicBezTo>
                  <a:lnTo>
                    <a:pt x="66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92"/>
            <p:cNvSpPr/>
            <p:nvPr/>
          </p:nvSpPr>
          <p:spPr>
            <a:xfrm>
              <a:off x="1756840" y="3223037"/>
              <a:ext cx="52731" cy="73453"/>
            </a:xfrm>
            <a:custGeom>
              <a:avLst/>
              <a:gdLst/>
              <a:ahLst/>
              <a:cxnLst/>
              <a:rect l="l" t="t" r="r" b="b"/>
              <a:pathLst>
                <a:path w="1621" h="2258" extrusionOk="0">
                  <a:moveTo>
                    <a:pt x="357" y="1"/>
                  </a:moveTo>
                  <a:cubicBezTo>
                    <a:pt x="308" y="1"/>
                    <a:pt x="259" y="11"/>
                    <a:pt x="215" y="33"/>
                  </a:cubicBezTo>
                  <a:cubicBezTo>
                    <a:pt x="72" y="129"/>
                    <a:pt x="1" y="319"/>
                    <a:pt x="96" y="462"/>
                  </a:cubicBezTo>
                  <a:lnTo>
                    <a:pt x="1001" y="2105"/>
                  </a:lnTo>
                  <a:cubicBezTo>
                    <a:pt x="1050" y="2204"/>
                    <a:pt x="1157" y="2257"/>
                    <a:pt x="1265" y="2257"/>
                  </a:cubicBezTo>
                  <a:cubicBezTo>
                    <a:pt x="1313" y="2257"/>
                    <a:pt x="1362" y="2247"/>
                    <a:pt x="1406" y="2224"/>
                  </a:cubicBezTo>
                  <a:cubicBezTo>
                    <a:pt x="1549" y="2129"/>
                    <a:pt x="1620" y="1939"/>
                    <a:pt x="1525" y="1796"/>
                  </a:cubicBezTo>
                  <a:lnTo>
                    <a:pt x="644" y="153"/>
                  </a:lnTo>
                  <a:cubicBezTo>
                    <a:pt x="578" y="54"/>
                    <a:pt x="467"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92"/>
            <p:cNvSpPr/>
            <p:nvPr/>
          </p:nvSpPr>
          <p:spPr>
            <a:xfrm>
              <a:off x="1774667" y="3255111"/>
              <a:ext cx="34905" cy="41378"/>
            </a:xfrm>
            <a:custGeom>
              <a:avLst/>
              <a:gdLst/>
              <a:ahLst/>
              <a:cxnLst/>
              <a:rect l="l" t="t" r="r" b="b"/>
              <a:pathLst>
                <a:path w="1073" h="1272" extrusionOk="0">
                  <a:moveTo>
                    <a:pt x="525" y="0"/>
                  </a:moveTo>
                  <a:cubicBezTo>
                    <a:pt x="406" y="72"/>
                    <a:pt x="525" y="0"/>
                    <a:pt x="1" y="310"/>
                  </a:cubicBezTo>
                  <a:lnTo>
                    <a:pt x="453" y="1119"/>
                  </a:lnTo>
                  <a:cubicBezTo>
                    <a:pt x="502" y="1218"/>
                    <a:pt x="609" y="1271"/>
                    <a:pt x="717" y="1271"/>
                  </a:cubicBezTo>
                  <a:cubicBezTo>
                    <a:pt x="765" y="1271"/>
                    <a:pt x="814" y="1261"/>
                    <a:pt x="858" y="1238"/>
                  </a:cubicBezTo>
                  <a:cubicBezTo>
                    <a:pt x="1001" y="1143"/>
                    <a:pt x="1072" y="953"/>
                    <a:pt x="977" y="810"/>
                  </a:cubicBezTo>
                  <a:lnTo>
                    <a:pt x="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92"/>
            <p:cNvSpPr/>
            <p:nvPr/>
          </p:nvSpPr>
          <p:spPr>
            <a:xfrm>
              <a:off x="2029539" y="3045911"/>
              <a:ext cx="75177" cy="114994"/>
            </a:xfrm>
            <a:custGeom>
              <a:avLst/>
              <a:gdLst/>
              <a:ahLst/>
              <a:cxnLst/>
              <a:rect l="l" t="t" r="r" b="b"/>
              <a:pathLst>
                <a:path w="2311" h="3535" extrusionOk="0">
                  <a:moveTo>
                    <a:pt x="360" y="0"/>
                  </a:moveTo>
                  <a:cubicBezTo>
                    <a:pt x="306" y="0"/>
                    <a:pt x="248" y="16"/>
                    <a:pt x="191" y="49"/>
                  </a:cubicBezTo>
                  <a:cubicBezTo>
                    <a:pt x="48" y="120"/>
                    <a:pt x="1" y="311"/>
                    <a:pt x="72" y="454"/>
                  </a:cubicBezTo>
                  <a:lnTo>
                    <a:pt x="1691" y="3383"/>
                  </a:lnTo>
                  <a:cubicBezTo>
                    <a:pt x="1724" y="3481"/>
                    <a:pt x="1837" y="3535"/>
                    <a:pt x="1950" y="3535"/>
                  </a:cubicBezTo>
                  <a:cubicBezTo>
                    <a:pt x="2001" y="3535"/>
                    <a:pt x="2052" y="3524"/>
                    <a:pt x="2096" y="3502"/>
                  </a:cubicBezTo>
                  <a:cubicBezTo>
                    <a:pt x="2263" y="3407"/>
                    <a:pt x="2311" y="3216"/>
                    <a:pt x="2215" y="3073"/>
                  </a:cubicBezTo>
                  <a:lnTo>
                    <a:pt x="620" y="168"/>
                  </a:lnTo>
                  <a:cubicBezTo>
                    <a:pt x="557" y="58"/>
                    <a:pt x="464" y="0"/>
                    <a:pt x="3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92"/>
            <p:cNvSpPr/>
            <p:nvPr/>
          </p:nvSpPr>
          <p:spPr>
            <a:xfrm>
              <a:off x="2058198" y="3098609"/>
              <a:ext cx="46518" cy="62295"/>
            </a:xfrm>
            <a:custGeom>
              <a:avLst/>
              <a:gdLst/>
              <a:ahLst/>
              <a:cxnLst/>
              <a:rect l="l" t="t" r="r" b="b"/>
              <a:pathLst>
                <a:path w="1430" h="1915" extrusionOk="0">
                  <a:moveTo>
                    <a:pt x="548" y="1"/>
                  </a:moveTo>
                  <a:cubicBezTo>
                    <a:pt x="25" y="286"/>
                    <a:pt x="120" y="239"/>
                    <a:pt x="1" y="286"/>
                  </a:cubicBezTo>
                  <a:cubicBezTo>
                    <a:pt x="96" y="453"/>
                    <a:pt x="715" y="1596"/>
                    <a:pt x="810" y="1763"/>
                  </a:cubicBezTo>
                  <a:cubicBezTo>
                    <a:pt x="876" y="1861"/>
                    <a:pt x="976" y="1915"/>
                    <a:pt x="1079" y="1915"/>
                  </a:cubicBezTo>
                  <a:cubicBezTo>
                    <a:pt x="1125" y="1915"/>
                    <a:pt x="1171" y="1904"/>
                    <a:pt x="1215" y="1882"/>
                  </a:cubicBezTo>
                  <a:cubicBezTo>
                    <a:pt x="1382" y="1787"/>
                    <a:pt x="1430" y="1596"/>
                    <a:pt x="1334" y="1453"/>
                  </a:cubicBez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92"/>
            <p:cNvSpPr/>
            <p:nvPr/>
          </p:nvSpPr>
          <p:spPr>
            <a:xfrm>
              <a:off x="1917994" y="3180715"/>
              <a:ext cx="81358" cy="81390"/>
            </a:xfrm>
            <a:custGeom>
              <a:avLst/>
              <a:gdLst/>
              <a:ahLst/>
              <a:cxnLst/>
              <a:rect l="l" t="t" r="r" b="b"/>
              <a:pathLst>
                <a:path w="2501" h="2502" extrusionOk="0">
                  <a:moveTo>
                    <a:pt x="1239" y="1"/>
                  </a:moveTo>
                  <a:cubicBezTo>
                    <a:pt x="572" y="1"/>
                    <a:pt x="0" y="572"/>
                    <a:pt x="0" y="1263"/>
                  </a:cubicBezTo>
                  <a:cubicBezTo>
                    <a:pt x="0" y="1930"/>
                    <a:pt x="572" y="2501"/>
                    <a:pt x="1239" y="2501"/>
                  </a:cubicBezTo>
                  <a:cubicBezTo>
                    <a:pt x="1929" y="2501"/>
                    <a:pt x="2501" y="1930"/>
                    <a:pt x="2501" y="1263"/>
                  </a:cubicBezTo>
                  <a:cubicBezTo>
                    <a:pt x="2501" y="572"/>
                    <a:pt x="1929" y="1"/>
                    <a:pt x="1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92"/>
            <p:cNvSpPr/>
            <p:nvPr/>
          </p:nvSpPr>
          <p:spPr>
            <a:xfrm>
              <a:off x="1957485" y="3180715"/>
              <a:ext cx="41118" cy="81390"/>
            </a:xfrm>
            <a:custGeom>
              <a:avLst/>
              <a:gdLst/>
              <a:ahLst/>
              <a:cxnLst/>
              <a:rect l="l" t="t" r="r" b="b"/>
              <a:pathLst>
                <a:path w="1264" h="2502" extrusionOk="0">
                  <a:moveTo>
                    <a:pt x="1" y="1"/>
                  </a:moveTo>
                  <a:lnTo>
                    <a:pt x="1" y="2501"/>
                  </a:lnTo>
                  <a:cubicBezTo>
                    <a:pt x="692" y="2501"/>
                    <a:pt x="1239" y="1930"/>
                    <a:pt x="1239" y="1263"/>
                  </a:cubicBezTo>
                  <a:cubicBezTo>
                    <a:pt x="1263" y="572"/>
                    <a:pt x="715"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92"/>
            <p:cNvSpPr/>
            <p:nvPr/>
          </p:nvSpPr>
          <p:spPr>
            <a:xfrm>
              <a:off x="1938130" y="3200884"/>
              <a:ext cx="41085" cy="41085"/>
            </a:xfrm>
            <a:custGeom>
              <a:avLst/>
              <a:gdLst/>
              <a:ahLst/>
              <a:cxnLst/>
              <a:rect l="l" t="t" r="r" b="b"/>
              <a:pathLst>
                <a:path w="1263" h="1263" extrusionOk="0">
                  <a:moveTo>
                    <a:pt x="620" y="0"/>
                  </a:moveTo>
                  <a:cubicBezTo>
                    <a:pt x="262" y="0"/>
                    <a:pt x="1" y="262"/>
                    <a:pt x="1" y="619"/>
                  </a:cubicBezTo>
                  <a:cubicBezTo>
                    <a:pt x="1" y="1000"/>
                    <a:pt x="262" y="1262"/>
                    <a:pt x="620" y="1262"/>
                  </a:cubicBezTo>
                  <a:cubicBezTo>
                    <a:pt x="953" y="1262"/>
                    <a:pt x="1263" y="953"/>
                    <a:pt x="1263" y="619"/>
                  </a:cubicBezTo>
                  <a:cubicBezTo>
                    <a:pt x="1263" y="262"/>
                    <a:pt x="977" y="0"/>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92"/>
            <p:cNvSpPr/>
            <p:nvPr/>
          </p:nvSpPr>
          <p:spPr>
            <a:xfrm>
              <a:off x="1957485" y="3200884"/>
              <a:ext cx="20201" cy="41085"/>
            </a:xfrm>
            <a:custGeom>
              <a:avLst/>
              <a:gdLst/>
              <a:ahLst/>
              <a:cxnLst/>
              <a:rect l="l" t="t" r="r" b="b"/>
              <a:pathLst>
                <a:path w="621" h="1263" extrusionOk="0">
                  <a:moveTo>
                    <a:pt x="1" y="0"/>
                  </a:moveTo>
                  <a:lnTo>
                    <a:pt x="1" y="1262"/>
                  </a:lnTo>
                  <a:cubicBezTo>
                    <a:pt x="358" y="1262"/>
                    <a:pt x="620" y="1000"/>
                    <a:pt x="620" y="643"/>
                  </a:cubicBezTo>
                  <a:cubicBezTo>
                    <a:pt x="620" y="286"/>
                    <a:pt x="358"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92"/>
          <p:cNvGrpSpPr/>
          <p:nvPr/>
        </p:nvGrpSpPr>
        <p:grpSpPr>
          <a:xfrm>
            <a:off x="3987404" y="2871790"/>
            <a:ext cx="364441" cy="364834"/>
            <a:chOff x="6086331" y="2905337"/>
            <a:chExt cx="364441" cy="364834"/>
          </a:xfrm>
        </p:grpSpPr>
        <p:sp>
          <p:nvSpPr>
            <p:cNvPr id="6973" name="Google Shape;6973;p9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9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9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9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9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9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92"/>
          <p:cNvGrpSpPr/>
          <p:nvPr/>
        </p:nvGrpSpPr>
        <p:grpSpPr>
          <a:xfrm>
            <a:off x="4792359" y="2882205"/>
            <a:ext cx="364166" cy="344005"/>
            <a:chOff x="6263163" y="1921869"/>
            <a:chExt cx="364166" cy="344005"/>
          </a:xfrm>
        </p:grpSpPr>
        <p:sp>
          <p:nvSpPr>
            <p:cNvPr id="6980" name="Google Shape;6980;p92"/>
            <p:cNvSpPr/>
            <p:nvPr/>
          </p:nvSpPr>
          <p:spPr>
            <a:xfrm>
              <a:off x="6263969" y="1938134"/>
              <a:ext cx="282035" cy="327740"/>
            </a:xfrm>
            <a:custGeom>
              <a:avLst/>
              <a:gdLst/>
              <a:ahLst/>
              <a:cxnLst/>
              <a:rect l="l" t="t" r="r" b="b"/>
              <a:pathLst>
                <a:path w="8670" h="10075" extrusionOk="0">
                  <a:moveTo>
                    <a:pt x="2763" y="1"/>
                  </a:moveTo>
                  <a:lnTo>
                    <a:pt x="2763" y="4097"/>
                  </a:lnTo>
                  <a:lnTo>
                    <a:pt x="715" y="7383"/>
                  </a:lnTo>
                  <a:cubicBezTo>
                    <a:pt x="1" y="8550"/>
                    <a:pt x="834" y="10074"/>
                    <a:pt x="2192" y="10074"/>
                  </a:cubicBezTo>
                  <a:lnTo>
                    <a:pt x="6407" y="10074"/>
                  </a:lnTo>
                  <a:cubicBezTo>
                    <a:pt x="7788" y="10074"/>
                    <a:pt x="8669" y="8550"/>
                    <a:pt x="7907" y="7383"/>
                  </a:cubicBezTo>
                  <a:lnTo>
                    <a:pt x="5859" y="4097"/>
                  </a:lnTo>
                  <a:lnTo>
                    <a:pt x="58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92"/>
            <p:cNvSpPr/>
            <p:nvPr/>
          </p:nvSpPr>
          <p:spPr>
            <a:xfrm>
              <a:off x="6406516" y="1938134"/>
              <a:ext cx="137927" cy="327740"/>
            </a:xfrm>
            <a:custGeom>
              <a:avLst/>
              <a:gdLst/>
              <a:ahLst/>
              <a:cxnLst/>
              <a:rect l="l" t="t" r="r" b="b"/>
              <a:pathLst>
                <a:path w="4240" h="10075" extrusionOk="0">
                  <a:moveTo>
                    <a:pt x="0" y="1"/>
                  </a:moveTo>
                  <a:lnTo>
                    <a:pt x="0" y="10074"/>
                  </a:lnTo>
                  <a:lnTo>
                    <a:pt x="2072" y="10074"/>
                  </a:lnTo>
                  <a:cubicBezTo>
                    <a:pt x="3406" y="10074"/>
                    <a:pt x="4239" y="8550"/>
                    <a:pt x="3525" y="7383"/>
                  </a:cubicBezTo>
                  <a:lnTo>
                    <a:pt x="1501" y="4097"/>
                  </a:lnTo>
                  <a:lnTo>
                    <a:pt x="15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92"/>
            <p:cNvSpPr/>
            <p:nvPr/>
          </p:nvSpPr>
          <p:spPr>
            <a:xfrm>
              <a:off x="6341456" y="1921869"/>
              <a:ext cx="128624" cy="20169"/>
            </a:xfrm>
            <a:custGeom>
              <a:avLst/>
              <a:gdLst/>
              <a:ahLst/>
              <a:cxnLst/>
              <a:rect l="l" t="t" r="r" b="b"/>
              <a:pathLst>
                <a:path w="3954" h="620" extrusionOk="0">
                  <a:moveTo>
                    <a:pt x="333" y="1"/>
                  </a:moveTo>
                  <a:cubicBezTo>
                    <a:pt x="143" y="1"/>
                    <a:pt x="0" y="143"/>
                    <a:pt x="24" y="358"/>
                  </a:cubicBezTo>
                  <a:cubicBezTo>
                    <a:pt x="24" y="501"/>
                    <a:pt x="167" y="620"/>
                    <a:pt x="333" y="620"/>
                  </a:cubicBezTo>
                  <a:lnTo>
                    <a:pt x="3596" y="620"/>
                  </a:lnTo>
                  <a:cubicBezTo>
                    <a:pt x="3810" y="620"/>
                    <a:pt x="3953" y="453"/>
                    <a:pt x="3929" y="263"/>
                  </a:cubicBezTo>
                  <a:cubicBezTo>
                    <a:pt x="3906" y="120"/>
                    <a:pt x="3739" y="1"/>
                    <a:pt x="3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92"/>
            <p:cNvSpPr/>
            <p:nvPr/>
          </p:nvSpPr>
          <p:spPr>
            <a:xfrm>
              <a:off x="6404954" y="1921869"/>
              <a:ext cx="64344" cy="20169"/>
            </a:xfrm>
            <a:custGeom>
              <a:avLst/>
              <a:gdLst/>
              <a:ahLst/>
              <a:cxnLst/>
              <a:rect l="l" t="t" r="r" b="b"/>
              <a:pathLst>
                <a:path w="1978" h="620" extrusionOk="0">
                  <a:moveTo>
                    <a:pt x="1" y="1"/>
                  </a:moveTo>
                  <a:lnTo>
                    <a:pt x="1" y="620"/>
                  </a:lnTo>
                  <a:lnTo>
                    <a:pt x="1644" y="620"/>
                  </a:lnTo>
                  <a:cubicBezTo>
                    <a:pt x="1835" y="620"/>
                    <a:pt x="1977" y="477"/>
                    <a:pt x="1954" y="263"/>
                  </a:cubicBezTo>
                  <a:cubicBezTo>
                    <a:pt x="1954" y="120"/>
                    <a:pt x="1787" y="1"/>
                    <a:pt x="16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92"/>
            <p:cNvSpPr/>
            <p:nvPr/>
          </p:nvSpPr>
          <p:spPr>
            <a:xfrm>
              <a:off x="6263163" y="2134125"/>
              <a:ext cx="282032" cy="131747"/>
            </a:xfrm>
            <a:custGeom>
              <a:avLst/>
              <a:gdLst/>
              <a:ahLst/>
              <a:cxnLst/>
              <a:rect l="l" t="t" r="r" b="b"/>
              <a:pathLst>
                <a:path w="8575" h="4050" extrusionOk="0">
                  <a:moveTo>
                    <a:pt x="1549" y="1"/>
                  </a:moveTo>
                  <a:lnTo>
                    <a:pt x="715" y="1358"/>
                  </a:lnTo>
                  <a:cubicBezTo>
                    <a:pt x="1" y="2525"/>
                    <a:pt x="834" y="4049"/>
                    <a:pt x="2192" y="4049"/>
                  </a:cubicBezTo>
                  <a:lnTo>
                    <a:pt x="6383" y="4049"/>
                  </a:lnTo>
                  <a:cubicBezTo>
                    <a:pt x="7741" y="4049"/>
                    <a:pt x="8574" y="2525"/>
                    <a:pt x="7860" y="1358"/>
                  </a:cubicBezTo>
                  <a:lnTo>
                    <a:pt x="70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92"/>
            <p:cNvSpPr/>
            <p:nvPr/>
          </p:nvSpPr>
          <p:spPr>
            <a:xfrm>
              <a:off x="6402582" y="2134125"/>
              <a:ext cx="142611" cy="131747"/>
            </a:xfrm>
            <a:custGeom>
              <a:avLst/>
              <a:gdLst/>
              <a:ahLst/>
              <a:cxnLst/>
              <a:rect l="l" t="t" r="r" b="b"/>
              <a:pathLst>
                <a:path w="4336" h="4050" extrusionOk="0">
                  <a:moveTo>
                    <a:pt x="1" y="1"/>
                  </a:moveTo>
                  <a:lnTo>
                    <a:pt x="1" y="4049"/>
                  </a:lnTo>
                  <a:lnTo>
                    <a:pt x="2097" y="4049"/>
                  </a:lnTo>
                  <a:cubicBezTo>
                    <a:pt x="3502" y="4049"/>
                    <a:pt x="4335" y="2525"/>
                    <a:pt x="3573" y="1358"/>
                  </a:cubicBezTo>
                  <a:lnTo>
                    <a:pt x="27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92"/>
            <p:cNvSpPr/>
            <p:nvPr/>
          </p:nvSpPr>
          <p:spPr>
            <a:xfrm>
              <a:off x="6432084" y="2165031"/>
              <a:ext cx="19388" cy="19485"/>
            </a:xfrm>
            <a:custGeom>
              <a:avLst/>
              <a:gdLst/>
              <a:ahLst/>
              <a:cxnLst/>
              <a:rect l="l" t="t" r="r" b="b"/>
              <a:pathLst>
                <a:path w="596" h="599" extrusionOk="0">
                  <a:moveTo>
                    <a:pt x="341" y="1"/>
                  </a:moveTo>
                  <a:cubicBezTo>
                    <a:pt x="331" y="1"/>
                    <a:pt x="320" y="2"/>
                    <a:pt x="310" y="3"/>
                  </a:cubicBezTo>
                  <a:cubicBezTo>
                    <a:pt x="167" y="3"/>
                    <a:pt x="0" y="122"/>
                    <a:pt x="0" y="289"/>
                  </a:cubicBezTo>
                  <a:cubicBezTo>
                    <a:pt x="0" y="456"/>
                    <a:pt x="119" y="599"/>
                    <a:pt x="310" y="599"/>
                  </a:cubicBezTo>
                  <a:cubicBezTo>
                    <a:pt x="453" y="599"/>
                    <a:pt x="596" y="480"/>
                    <a:pt x="596" y="289"/>
                  </a:cubicBezTo>
                  <a:cubicBezTo>
                    <a:pt x="596" y="135"/>
                    <a:pt x="473" y="1"/>
                    <a:pt x="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92"/>
            <p:cNvSpPr/>
            <p:nvPr/>
          </p:nvSpPr>
          <p:spPr>
            <a:xfrm>
              <a:off x="6350727" y="2165129"/>
              <a:ext cx="60473" cy="59660"/>
            </a:xfrm>
            <a:custGeom>
              <a:avLst/>
              <a:gdLst/>
              <a:ahLst/>
              <a:cxnLst/>
              <a:rect l="l" t="t" r="r" b="b"/>
              <a:pathLst>
                <a:path w="1859" h="1834" extrusionOk="0">
                  <a:moveTo>
                    <a:pt x="930" y="0"/>
                  </a:moveTo>
                  <a:cubicBezTo>
                    <a:pt x="429" y="0"/>
                    <a:pt x="1" y="405"/>
                    <a:pt x="1" y="929"/>
                  </a:cubicBezTo>
                  <a:cubicBezTo>
                    <a:pt x="1" y="1429"/>
                    <a:pt x="429" y="1834"/>
                    <a:pt x="930" y="1834"/>
                  </a:cubicBezTo>
                  <a:cubicBezTo>
                    <a:pt x="1430" y="1834"/>
                    <a:pt x="1858" y="1429"/>
                    <a:pt x="1858" y="929"/>
                  </a:cubicBezTo>
                  <a:cubicBezTo>
                    <a:pt x="1858" y="405"/>
                    <a:pt x="1430" y="0"/>
                    <a:pt x="9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92"/>
            <p:cNvSpPr/>
            <p:nvPr/>
          </p:nvSpPr>
          <p:spPr>
            <a:xfrm>
              <a:off x="6404954" y="2176742"/>
              <a:ext cx="7775" cy="35653"/>
            </a:xfrm>
            <a:custGeom>
              <a:avLst/>
              <a:gdLst/>
              <a:ahLst/>
              <a:cxnLst/>
              <a:rect l="l" t="t" r="r" b="b"/>
              <a:pathLst>
                <a:path w="239" h="1096" extrusionOk="0">
                  <a:moveTo>
                    <a:pt x="1" y="0"/>
                  </a:moveTo>
                  <a:lnTo>
                    <a:pt x="1" y="1096"/>
                  </a:lnTo>
                  <a:cubicBezTo>
                    <a:pt x="239" y="763"/>
                    <a:pt x="239" y="3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92"/>
            <p:cNvSpPr/>
            <p:nvPr/>
          </p:nvSpPr>
          <p:spPr>
            <a:xfrm>
              <a:off x="6499487" y="2060545"/>
              <a:ext cx="127843" cy="124948"/>
            </a:xfrm>
            <a:custGeom>
              <a:avLst/>
              <a:gdLst/>
              <a:ahLst/>
              <a:cxnLst/>
              <a:rect l="l" t="t" r="r" b="b"/>
              <a:pathLst>
                <a:path w="3930" h="3841" extrusionOk="0">
                  <a:moveTo>
                    <a:pt x="1310" y="0"/>
                  </a:moveTo>
                  <a:cubicBezTo>
                    <a:pt x="1096" y="619"/>
                    <a:pt x="596" y="1096"/>
                    <a:pt x="0" y="1310"/>
                  </a:cubicBezTo>
                  <a:lnTo>
                    <a:pt x="2263" y="3572"/>
                  </a:lnTo>
                  <a:cubicBezTo>
                    <a:pt x="2441" y="3751"/>
                    <a:pt x="2679" y="3840"/>
                    <a:pt x="2917" y="3840"/>
                  </a:cubicBezTo>
                  <a:cubicBezTo>
                    <a:pt x="3156" y="3840"/>
                    <a:pt x="3394" y="3751"/>
                    <a:pt x="3572" y="3572"/>
                  </a:cubicBezTo>
                  <a:cubicBezTo>
                    <a:pt x="3930" y="3215"/>
                    <a:pt x="3930" y="2620"/>
                    <a:pt x="3572" y="2263"/>
                  </a:cubicBezTo>
                  <a:lnTo>
                    <a:pt x="1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92"/>
            <p:cNvSpPr/>
            <p:nvPr/>
          </p:nvSpPr>
          <p:spPr>
            <a:xfrm>
              <a:off x="6525055" y="2060545"/>
              <a:ext cx="102274" cy="116230"/>
            </a:xfrm>
            <a:custGeom>
              <a:avLst/>
              <a:gdLst/>
              <a:ahLst/>
              <a:cxnLst/>
              <a:rect l="l" t="t" r="r" b="b"/>
              <a:pathLst>
                <a:path w="3144" h="3573" extrusionOk="0">
                  <a:moveTo>
                    <a:pt x="524" y="0"/>
                  </a:moveTo>
                  <a:cubicBezTo>
                    <a:pt x="405" y="286"/>
                    <a:pt x="238" y="572"/>
                    <a:pt x="0" y="810"/>
                  </a:cubicBezTo>
                  <a:lnTo>
                    <a:pt x="2786" y="3572"/>
                  </a:lnTo>
                  <a:cubicBezTo>
                    <a:pt x="3144" y="3215"/>
                    <a:pt x="3144" y="2620"/>
                    <a:pt x="2786" y="2263"/>
                  </a:cubicBezTo>
                  <a:lnTo>
                    <a:pt x="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92"/>
            <p:cNvSpPr/>
            <p:nvPr/>
          </p:nvSpPr>
          <p:spPr>
            <a:xfrm>
              <a:off x="6419690" y="1982310"/>
              <a:ext cx="111578" cy="110016"/>
            </a:xfrm>
            <a:custGeom>
              <a:avLst/>
              <a:gdLst/>
              <a:ahLst/>
              <a:cxnLst/>
              <a:rect l="l" t="t" r="r" b="b"/>
              <a:pathLst>
                <a:path w="3430" h="3382" extrusionOk="0">
                  <a:moveTo>
                    <a:pt x="1691" y="0"/>
                  </a:moveTo>
                  <a:cubicBezTo>
                    <a:pt x="786" y="0"/>
                    <a:pt x="0" y="738"/>
                    <a:pt x="0" y="1691"/>
                  </a:cubicBezTo>
                  <a:cubicBezTo>
                    <a:pt x="0" y="2620"/>
                    <a:pt x="739" y="3382"/>
                    <a:pt x="1691" y="3382"/>
                  </a:cubicBezTo>
                  <a:cubicBezTo>
                    <a:pt x="2644" y="3382"/>
                    <a:pt x="3430" y="2620"/>
                    <a:pt x="3406" y="1691"/>
                  </a:cubicBezTo>
                  <a:cubicBezTo>
                    <a:pt x="3406" y="762"/>
                    <a:pt x="2644" y="0"/>
                    <a:pt x="1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92"/>
            <p:cNvSpPr/>
            <p:nvPr/>
          </p:nvSpPr>
          <p:spPr>
            <a:xfrm>
              <a:off x="6435955" y="1981497"/>
              <a:ext cx="95313" cy="94565"/>
            </a:xfrm>
            <a:custGeom>
              <a:avLst/>
              <a:gdLst/>
              <a:ahLst/>
              <a:cxnLst/>
              <a:rect l="l" t="t" r="r" b="b"/>
              <a:pathLst>
                <a:path w="2930" h="2907" extrusionOk="0">
                  <a:moveTo>
                    <a:pt x="1194" y="1"/>
                  </a:moveTo>
                  <a:cubicBezTo>
                    <a:pt x="774" y="1"/>
                    <a:pt x="346" y="156"/>
                    <a:pt x="0" y="501"/>
                  </a:cubicBezTo>
                  <a:lnTo>
                    <a:pt x="2429" y="2907"/>
                  </a:lnTo>
                  <a:cubicBezTo>
                    <a:pt x="2715" y="2597"/>
                    <a:pt x="2930" y="2168"/>
                    <a:pt x="2930" y="1716"/>
                  </a:cubicBezTo>
                  <a:cubicBezTo>
                    <a:pt x="2930" y="683"/>
                    <a:pt x="2077" y="1"/>
                    <a:pt x="1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92"/>
            <p:cNvSpPr/>
            <p:nvPr/>
          </p:nvSpPr>
          <p:spPr>
            <a:xfrm>
              <a:off x="6401083" y="1962922"/>
              <a:ext cx="148792" cy="147231"/>
            </a:xfrm>
            <a:custGeom>
              <a:avLst/>
              <a:gdLst/>
              <a:ahLst/>
              <a:cxnLst/>
              <a:rect l="l" t="t" r="r" b="b"/>
              <a:pathLst>
                <a:path w="4574" h="4526" extrusionOk="0">
                  <a:moveTo>
                    <a:pt x="2263" y="644"/>
                  </a:moveTo>
                  <a:cubicBezTo>
                    <a:pt x="3168" y="644"/>
                    <a:pt x="3906" y="1382"/>
                    <a:pt x="3906" y="2287"/>
                  </a:cubicBezTo>
                  <a:cubicBezTo>
                    <a:pt x="3906" y="3168"/>
                    <a:pt x="3192" y="3930"/>
                    <a:pt x="2263" y="3930"/>
                  </a:cubicBezTo>
                  <a:cubicBezTo>
                    <a:pt x="1358" y="3930"/>
                    <a:pt x="644" y="3168"/>
                    <a:pt x="644" y="2287"/>
                  </a:cubicBezTo>
                  <a:cubicBezTo>
                    <a:pt x="644" y="1382"/>
                    <a:pt x="1382" y="644"/>
                    <a:pt x="2263" y="644"/>
                  </a:cubicBezTo>
                  <a:close/>
                  <a:moveTo>
                    <a:pt x="2263" y="1"/>
                  </a:moveTo>
                  <a:cubicBezTo>
                    <a:pt x="1025" y="1"/>
                    <a:pt x="1" y="1001"/>
                    <a:pt x="1" y="2263"/>
                  </a:cubicBezTo>
                  <a:cubicBezTo>
                    <a:pt x="1" y="3501"/>
                    <a:pt x="1025" y="4525"/>
                    <a:pt x="2263" y="4525"/>
                  </a:cubicBezTo>
                  <a:cubicBezTo>
                    <a:pt x="3525" y="4525"/>
                    <a:pt x="4526" y="3501"/>
                    <a:pt x="4526" y="2263"/>
                  </a:cubicBezTo>
                  <a:cubicBezTo>
                    <a:pt x="4573" y="1001"/>
                    <a:pt x="3525" y="1"/>
                    <a:pt x="2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92"/>
            <p:cNvSpPr/>
            <p:nvPr/>
          </p:nvSpPr>
          <p:spPr>
            <a:xfrm>
              <a:off x="6422781" y="1962922"/>
              <a:ext cx="127095" cy="125533"/>
            </a:xfrm>
            <a:custGeom>
              <a:avLst/>
              <a:gdLst/>
              <a:ahLst/>
              <a:cxnLst/>
              <a:rect l="l" t="t" r="r" b="b"/>
              <a:pathLst>
                <a:path w="3907" h="3859" extrusionOk="0">
                  <a:moveTo>
                    <a:pt x="1596" y="1"/>
                  </a:moveTo>
                  <a:cubicBezTo>
                    <a:pt x="977" y="1"/>
                    <a:pt x="405" y="239"/>
                    <a:pt x="1" y="644"/>
                  </a:cubicBezTo>
                  <a:lnTo>
                    <a:pt x="453" y="1096"/>
                  </a:lnTo>
                  <a:cubicBezTo>
                    <a:pt x="785" y="764"/>
                    <a:pt x="1194" y="615"/>
                    <a:pt x="1596" y="615"/>
                  </a:cubicBezTo>
                  <a:cubicBezTo>
                    <a:pt x="2434" y="615"/>
                    <a:pt x="3239" y="1265"/>
                    <a:pt x="3239" y="2263"/>
                  </a:cubicBezTo>
                  <a:cubicBezTo>
                    <a:pt x="3239" y="2692"/>
                    <a:pt x="3073" y="3120"/>
                    <a:pt x="2763" y="3406"/>
                  </a:cubicBezTo>
                  <a:lnTo>
                    <a:pt x="3216" y="3859"/>
                  </a:lnTo>
                  <a:cubicBezTo>
                    <a:pt x="3620" y="3454"/>
                    <a:pt x="3859" y="2882"/>
                    <a:pt x="3859" y="2263"/>
                  </a:cubicBezTo>
                  <a:cubicBezTo>
                    <a:pt x="3906" y="1001"/>
                    <a:pt x="2858" y="1"/>
                    <a:pt x="1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92"/>
          <p:cNvGrpSpPr/>
          <p:nvPr/>
        </p:nvGrpSpPr>
        <p:grpSpPr>
          <a:xfrm>
            <a:off x="3994748" y="3677180"/>
            <a:ext cx="349754" cy="349754"/>
            <a:chOff x="3255643" y="3599586"/>
            <a:chExt cx="349754" cy="349754"/>
          </a:xfrm>
        </p:grpSpPr>
        <p:sp>
          <p:nvSpPr>
            <p:cNvPr id="6996" name="Google Shape;6996;p92"/>
            <p:cNvSpPr/>
            <p:nvPr/>
          </p:nvSpPr>
          <p:spPr>
            <a:xfrm>
              <a:off x="3255643" y="3784118"/>
              <a:ext cx="165190" cy="165222"/>
            </a:xfrm>
            <a:custGeom>
              <a:avLst/>
              <a:gdLst/>
              <a:ahLst/>
              <a:cxnLst/>
              <a:rect l="l" t="t" r="r" b="b"/>
              <a:pathLst>
                <a:path w="5073" h="5074" extrusionOk="0">
                  <a:moveTo>
                    <a:pt x="953" y="1"/>
                  </a:moveTo>
                  <a:cubicBezTo>
                    <a:pt x="453" y="1"/>
                    <a:pt x="0" y="429"/>
                    <a:pt x="0" y="953"/>
                  </a:cubicBezTo>
                  <a:lnTo>
                    <a:pt x="0" y="4121"/>
                  </a:lnTo>
                  <a:cubicBezTo>
                    <a:pt x="0" y="4621"/>
                    <a:pt x="429" y="5073"/>
                    <a:pt x="953" y="5073"/>
                  </a:cubicBezTo>
                  <a:lnTo>
                    <a:pt x="4120" y="5073"/>
                  </a:lnTo>
                  <a:cubicBezTo>
                    <a:pt x="4620" y="5073"/>
                    <a:pt x="5073" y="4645"/>
                    <a:pt x="5073" y="4121"/>
                  </a:cubicBezTo>
                  <a:lnTo>
                    <a:pt x="5073" y="953"/>
                  </a:lnTo>
                  <a:cubicBezTo>
                    <a:pt x="5073" y="429"/>
                    <a:pt x="4644" y="1"/>
                    <a:pt x="4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92"/>
            <p:cNvSpPr/>
            <p:nvPr/>
          </p:nvSpPr>
          <p:spPr>
            <a:xfrm>
              <a:off x="3255643" y="3599586"/>
              <a:ext cx="165190" cy="164408"/>
            </a:xfrm>
            <a:custGeom>
              <a:avLst/>
              <a:gdLst/>
              <a:ahLst/>
              <a:cxnLst/>
              <a:rect l="l" t="t" r="r" b="b"/>
              <a:pathLst>
                <a:path w="5073" h="5049" extrusionOk="0">
                  <a:moveTo>
                    <a:pt x="953" y="0"/>
                  </a:moveTo>
                  <a:cubicBezTo>
                    <a:pt x="453" y="0"/>
                    <a:pt x="0" y="405"/>
                    <a:pt x="0" y="953"/>
                  </a:cubicBezTo>
                  <a:lnTo>
                    <a:pt x="0" y="4096"/>
                  </a:lnTo>
                  <a:cubicBezTo>
                    <a:pt x="0" y="4596"/>
                    <a:pt x="429" y="5049"/>
                    <a:pt x="953" y="5049"/>
                  </a:cubicBezTo>
                  <a:lnTo>
                    <a:pt x="4120" y="5049"/>
                  </a:lnTo>
                  <a:cubicBezTo>
                    <a:pt x="4620" y="5049"/>
                    <a:pt x="5073" y="4644"/>
                    <a:pt x="5073" y="4096"/>
                  </a:cubicBezTo>
                  <a:lnTo>
                    <a:pt x="5073" y="953"/>
                  </a:lnTo>
                  <a:cubicBezTo>
                    <a:pt x="5073" y="405"/>
                    <a:pt x="4644" y="0"/>
                    <a:pt x="4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92"/>
            <p:cNvSpPr/>
            <p:nvPr/>
          </p:nvSpPr>
          <p:spPr>
            <a:xfrm>
              <a:off x="3337831" y="3599586"/>
              <a:ext cx="83002" cy="164408"/>
            </a:xfrm>
            <a:custGeom>
              <a:avLst/>
              <a:gdLst/>
              <a:ahLst/>
              <a:cxnLst/>
              <a:rect l="l" t="t" r="r" b="b"/>
              <a:pathLst>
                <a:path w="2549" h="5049" extrusionOk="0">
                  <a:moveTo>
                    <a:pt x="0" y="0"/>
                  </a:moveTo>
                  <a:lnTo>
                    <a:pt x="0" y="5049"/>
                  </a:lnTo>
                  <a:lnTo>
                    <a:pt x="1596" y="5049"/>
                  </a:lnTo>
                  <a:cubicBezTo>
                    <a:pt x="2120" y="5049"/>
                    <a:pt x="2549" y="4596"/>
                    <a:pt x="2549" y="4096"/>
                  </a:cubicBezTo>
                  <a:lnTo>
                    <a:pt x="2549" y="953"/>
                  </a:lnTo>
                  <a:cubicBezTo>
                    <a:pt x="2549" y="405"/>
                    <a:pt x="2120" y="0"/>
                    <a:pt x="1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92"/>
            <p:cNvSpPr/>
            <p:nvPr/>
          </p:nvSpPr>
          <p:spPr>
            <a:xfrm>
              <a:off x="3337831" y="3783369"/>
              <a:ext cx="83002" cy="165190"/>
            </a:xfrm>
            <a:custGeom>
              <a:avLst/>
              <a:gdLst/>
              <a:ahLst/>
              <a:cxnLst/>
              <a:rect l="l" t="t" r="r" b="b"/>
              <a:pathLst>
                <a:path w="2549" h="5073" extrusionOk="0">
                  <a:moveTo>
                    <a:pt x="0" y="0"/>
                  </a:moveTo>
                  <a:lnTo>
                    <a:pt x="0" y="5072"/>
                  </a:lnTo>
                  <a:lnTo>
                    <a:pt x="1596" y="5072"/>
                  </a:lnTo>
                  <a:cubicBezTo>
                    <a:pt x="2120" y="5072"/>
                    <a:pt x="2549" y="4620"/>
                    <a:pt x="2549" y="4120"/>
                  </a:cubicBezTo>
                  <a:lnTo>
                    <a:pt x="2549" y="953"/>
                  </a:lnTo>
                  <a:cubicBezTo>
                    <a:pt x="2549" y="452"/>
                    <a:pt x="2120" y="24"/>
                    <a:pt x="1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92"/>
            <p:cNvSpPr/>
            <p:nvPr/>
          </p:nvSpPr>
          <p:spPr>
            <a:xfrm>
              <a:off x="3440956" y="3599586"/>
              <a:ext cx="164441" cy="164408"/>
            </a:xfrm>
            <a:custGeom>
              <a:avLst/>
              <a:gdLst/>
              <a:ahLst/>
              <a:cxnLst/>
              <a:rect l="l" t="t" r="r" b="b"/>
              <a:pathLst>
                <a:path w="5050" h="5049" extrusionOk="0">
                  <a:moveTo>
                    <a:pt x="953" y="0"/>
                  </a:moveTo>
                  <a:cubicBezTo>
                    <a:pt x="453" y="0"/>
                    <a:pt x="1" y="405"/>
                    <a:pt x="1" y="953"/>
                  </a:cubicBezTo>
                  <a:lnTo>
                    <a:pt x="1" y="4096"/>
                  </a:lnTo>
                  <a:cubicBezTo>
                    <a:pt x="1" y="4596"/>
                    <a:pt x="406" y="5049"/>
                    <a:pt x="953" y="5049"/>
                  </a:cubicBezTo>
                  <a:lnTo>
                    <a:pt x="4097" y="5049"/>
                  </a:lnTo>
                  <a:cubicBezTo>
                    <a:pt x="4645" y="5049"/>
                    <a:pt x="5049" y="4596"/>
                    <a:pt x="5049" y="4096"/>
                  </a:cubicBezTo>
                  <a:lnTo>
                    <a:pt x="5049" y="953"/>
                  </a:lnTo>
                  <a:cubicBezTo>
                    <a:pt x="5049" y="405"/>
                    <a:pt x="4645" y="0"/>
                    <a:pt x="4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92"/>
            <p:cNvSpPr/>
            <p:nvPr/>
          </p:nvSpPr>
          <p:spPr>
            <a:xfrm>
              <a:off x="3523176" y="3599586"/>
              <a:ext cx="82220" cy="164408"/>
            </a:xfrm>
            <a:custGeom>
              <a:avLst/>
              <a:gdLst/>
              <a:ahLst/>
              <a:cxnLst/>
              <a:rect l="l" t="t" r="r" b="b"/>
              <a:pathLst>
                <a:path w="2525" h="5049" extrusionOk="0">
                  <a:moveTo>
                    <a:pt x="0" y="0"/>
                  </a:moveTo>
                  <a:lnTo>
                    <a:pt x="0" y="5049"/>
                  </a:lnTo>
                  <a:lnTo>
                    <a:pt x="1572" y="5049"/>
                  </a:lnTo>
                  <a:cubicBezTo>
                    <a:pt x="2120" y="5049"/>
                    <a:pt x="2524" y="4596"/>
                    <a:pt x="2524" y="4096"/>
                  </a:cubicBezTo>
                  <a:lnTo>
                    <a:pt x="2524" y="953"/>
                  </a:lnTo>
                  <a:cubicBezTo>
                    <a:pt x="2524" y="405"/>
                    <a:pt x="2096" y="0"/>
                    <a:pt x="1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92"/>
            <p:cNvSpPr/>
            <p:nvPr/>
          </p:nvSpPr>
          <p:spPr>
            <a:xfrm>
              <a:off x="3440956" y="3784118"/>
              <a:ext cx="164441" cy="165222"/>
            </a:xfrm>
            <a:custGeom>
              <a:avLst/>
              <a:gdLst/>
              <a:ahLst/>
              <a:cxnLst/>
              <a:rect l="l" t="t" r="r" b="b"/>
              <a:pathLst>
                <a:path w="5050" h="5074" extrusionOk="0">
                  <a:moveTo>
                    <a:pt x="953" y="1"/>
                  </a:moveTo>
                  <a:cubicBezTo>
                    <a:pt x="453" y="1"/>
                    <a:pt x="1" y="429"/>
                    <a:pt x="1" y="953"/>
                  </a:cubicBezTo>
                  <a:lnTo>
                    <a:pt x="1" y="4121"/>
                  </a:lnTo>
                  <a:cubicBezTo>
                    <a:pt x="1" y="4621"/>
                    <a:pt x="406" y="5073"/>
                    <a:pt x="953" y="5073"/>
                  </a:cubicBezTo>
                  <a:lnTo>
                    <a:pt x="4097" y="5073"/>
                  </a:lnTo>
                  <a:cubicBezTo>
                    <a:pt x="4645" y="5073"/>
                    <a:pt x="5049" y="4621"/>
                    <a:pt x="5049" y="4121"/>
                  </a:cubicBezTo>
                  <a:lnTo>
                    <a:pt x="5049" y="953"/>
                  </a:lnTo>
                  <a:cubicBezTo>
                    <a:pt x="5049" y="429"/>
                    <a:pt x="4645" y="1"/>
                    <a:pt x="4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92"/>
            <p:cNvSpPr/>
            <p:nvPr/>
          </p:nvSpPr>
          <p:spPr>
            <a:xfrm>
              <a:off x="3523176" y="3784118"/>
              <a:ext cx="82220" cy="165222"/>
            </a:xfrm>
            <a:custGeom>
              <a:avLst/>
              <a:gdLst/>
              <a:ahLst/>
              <a:cxnLst/>
              <a:rect l="l" t="t" r="r" b="b"/>
              <a:pathLst>
                <a:path w="2525" h="5074" extrusionOk="0">
                  <a:moveTo>
                    <a:pt x="0" y="1"/>
                  </a:moveTo>
                  <a:lnTo>
                    <a:pt x="0" y="5073"/>
                  </a:lnTo>
                  <a:lnTo>
                    <a:pt x="1572" y="5073"/>
                  </a:lnTo>
                  <a:cubicBezTo>
                    <a:pt x="2120" y="5073"/>
                    <a:pt x="2524" y="4621"/>
                    <a:pt x="2524" y="4121"/>
                  </a:cubicBezTo>
                  <a:lnTo>
                    <a:pt x="2524" y="953"/>
                  </a:lnTo>
                  <a:cubicBezTo>
                    <a:pt x="2524" y="429"/>
                    <a:pt x="2096" y="1"/>
                    <a:pt x="1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92"/>
            <p:cNvSpPr/>
            <p:nvPr/>
          </p:nvSpPr>
          <p:spPr>
            <a:xfrm>
              <a:off x="3480519" y="3670898"/>
              <a:ext cx="83783" cy="21752"/>
            </a:xfrm>
            <a:custGeom>
              <a:avLst/>
              <a:gdLst/>
              <a:ahLst/>
              <a:cxnLst/>
              <a:rect l="l" t="t" r="r" b="b"/>
              <a:pathLst>
                <a:path w="2573" h="668" extrusionOk="0">
                  <a:moveTo>
                    <a:pt x="357" y="1"/>
                  </a:moveTo>
                  <a:cubicBezTo>
                    <a:pt x="143" y="1"/>
                    <a:pt x="0" y="191"/>
                    <a:pt x="24" y="358"/>
                  </a:cubicBezTo>
                  <a:cubicBezTo>
                    <a:pt x="72" y="549"/>
                    <a:pt x="215" y="668"/>
                    <a:pt x="357" y="668"/>
                  </a:cubicBezTo>
                  <a:lnTo>
                    <a:pt x="2239" y="668"/>
                  </a:lnTo>
                  <a:cubicBezTo>
                    <a:pt x="2382" y="668"/>
                    <a:pt x="2525" y="501"/>
                    <a:pt x="2572" y="358"/>
                  </a:cubicBezTo>
                  <a:cubicBezTo>
                    <a:pt x="2572" y="144"/>
                    <a:pt x="2406"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92"/>
            <p:cNvSpPr/>
            <p:nvPr/>
          </p:nvSpPr>
          <p:spPr>
            <a:xfrm>
              <a:off x="3480519" y="3833743"/>
              <a:ext cx="83783" cy="21752"/>
            </a:xfrm>
            <a:custGeom>
              <a:avLst/>
              <a:gdLst/>
              <a:ahLst/>
              <a:cxnLst/>
              <a:rect l="l" t="t" r="r" b="b"/>
              <a:pathLst>
                <a:path w="2573" h="668" extrusionOk="0">
                  <a:moveTo>
                    <a:pt x="357" y="1"/>
                  </a:moveTo>
                  <a:cubicBezTo>
                    <a:pt x="143" y="1"/>
                    <a:pt x="0" y="191"/>
                    <a:pt x="24" y="358"/>
                  </a:cubicBezTo>
                  <a:cubicBezTo>
                    <a:pt x="72" y="549"/>
                    <a:pt x="215" y="668"/>
                    <a:pt x="357" y="668"/>
                  </a:cubicBezTo>
                  <a:lnTo>
                    <a:pt x="2239" y="668"/>
                  </a:lnTo>
                  <a:cubicBezTo>
                    <a:pt x="2382" y="668"/>
                    <a:pt x="2525" y="549"/>
                    <a:pt x="2572" y="358"/>
                  </a:cubicBezTo>
                  <a:cubicBezTo>
                    <a:pt x="2572" y="144"/>
                    <a:pt x="2406"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92"/>
            <p:cNvSpPr/>
            <p:nvPr/>
          </p:nvSpPr>
          <p:spPr>
            <a:xfrm>
              <a:off x="3480519" y="3875619"/>
              <a:ext cx="83783" cy="20970"/>
            </a:xfrm>
            <a:custGeom>
              <a:avLst/>
              <a:gdLst/>
              <a:ahLst/>
              <a:cxnLst/>
              <a:rect l="l" t="t" r="r" b="b"/>
              <a:pathLst>
                <a:path w="2573" h="644" extrusionOk="0">
                  <a:moveTo>
                    <a:pt x="357" y="1"/>
                  </a:moveTo>
                  <a:cubicBezTo>
                    <a:pt x="143" y="1"/>
                    <a:pt x="0" y="168"/>
                    <a:pt x="24" y="358"/>
                  </a:cubicBezTo>
                  <a:cubicBezTo>
                    <a:pt x="72" y="525"/>
                    <a:pt x="215" y="644"/>
                    <a:pt x="357" y="644"/>
                  </a:cubicBezTo>
                  <a:lnTo>
                    <a:pt x="2239" y="644"/>
                  </a:lnTo>
                  <a:cubicBezTo>
                    <a:pt x="2382" y="644"/>
                    <a:pt x="2525" y="501"/>
                    <a:pt x="2572" y="358"/>
                  </a:cubicBezTo>
                  <a:cubicBezTo>
                    <a:pt x="2572" y="144"/>
                    <a:pt x="2406"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92"/>
            <p:cNvSpPr/>
            <p:nvPr/>
          </p:nvSpPr>
          <p:spPr>
            <a:xfrm>
              <a:off x="3295174" y="3640582"/>
              <a:ext cx="84565" cy="83165"/>
            </a:xfrm>
            <a:custGeom>
              <a:avLst/>
              <a:gdLst/>
              <a:ahLst/>
              <a:cxnLst/>
              <a:rect l="l" t="t" r="r" b="b"/>
              <a:pathLst>
                <a:path w="2597" h="2554" extrusionOk="0">
                  <a:moveTo>
                    <a:pt x="1328" y="1"/>
                  </a:moveTo>
                  <a:cubicBezTo>
                    <a:pt x="1314" y="1"/>
                    <a:pt x="1300" y="1"/>
                    <a:pt x="1287" y="3"/>
                  </a:cubicBezTo>
                  <a:cubicBezTo>
                    <a:pt x="1120" y="51"/>
                    <a:pt x="1001" y="194"/>
                    <a:pt x="1001" y="337"/>
                  </a:cubicBezTo>
                  <a:lnTo>
                    <a:pt x="1001" y="932"/>
                  </a:lnTo>
                  <a:lnTo>
                    <a:pt x="358" y="932"/>
                  </a:lnTo>
                  <a:cubicBezTo>
                    <a:pt x="143" y="932"/>
                    <a:pt x="1" y="1122"/>
                    <a:pt x="24" y="1289"/>
                  </a:cubicBezTo>
                  <a:cubicBezTo>
                    <a:pt x="72" y="1480"/>
                    <a:pt x="215" y="1599"/>
                    <a:pt x="358" y="1599"/>
                  </a:cubicBezTo>
                  <a:lnTo>
                    <a:pt x="1001" y="1599"/>
                  </a:lnTo>
                  <a:lnTo>
                    <a:pt x="1001" y="2218"/>
                  </a:lnTo>
                  <a:cubicBezTo>
                    <a:pt x="1001" y="2417"/>
                    <a:pt x="1144" y="2554"/>
                    <a:pt x="1317" y="2554"/>
                  </a:cubicBezTo>
                  <a:cubicBezTo>
                    <a:pt x="1330" y="2554"/>
                    <a:pt x="1344" y="2553"/>
                    <a:pt x="1358" y="2551"/>
                  </a:cubicBezTo>
                  <a:cubicBezTo>
                    <a:pt x="1525" y="2504"/>
                    <a:pt x="1644" y="2361"/>
                    <a:pt x="1644" y="2218"/>
                  </a:cubicBezTo>
                  <a:lnTo>
                    <a:pt x="1644" y="1599"/>
                  </a:lnTo>
                  <a:lnTo>
                    <a:pt x="2263" y="1599"/>
                  </a:lnTo>
                  <a:cubicBezTo>
                    <a:pt x="2454" y="1599"/>
                    <a:pt x="2573" y="1432"/>
                    <a:pt x="2596" y="1313"/>
                  </a:cubicBezTo>
                  <a:cubicBezTo>
                    <a:pt x="2596" y="1122"/>
                    <a:pt x="2454" y="956"/>
                    <a:pt x="2263" y="956"/>
                  </a:cubicBezTo>
                  <a:lnTo>
                    <a:pt x="1644" y="956"/>
                  </a:lnTo>
                  <a:lnTo>
                    <a:pt x="1644" y="337"/>
                  </a:lnTo>
                  <a:cubicBezTo>
                    <a:pt x="1644" y="138"/>
                    <a:pt x="1501" y="1"/>
                    <a:pt x="1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92"/>
            <p:cNvSpPr/>
            <p:nvPr/>
          </p:nvSpPr>
          <p:spPr>
            <a:xfrm>
              <a:off x="3305268" y="3833939"/>
              <a:ext cx="65939" cy="64018"/>
            </a:xfrm>
            <a:custGeom>
              <a:avLst/>
              <a:gdLst/>
              <a:ahLst/>
              <a:cxnLst/>
              <a:rect l="l" t="t" r="r" b="b"/>
              <a:pathLst>
                <a:path w="2025" h="1966" extrusionOk="0">
                  <a:moveTo>
                    <a:pt x="346" y="1"/>
                  </a:moveTo>
                  <a:cubicBezTo>
                    <a:pt x="262" y="1"/>
                    <a:pt x="179" y="31"/>
                    <a:pt x="119" y="90"/>
                  </a:cubicBezTo>
                  <a:cubicBezTo>
                    <a:pt x="0" y="209"/>
                    <a:pt x="0" y="424"/>
                    <a:pt x="119" y="543"/>
                  </a:cubicBezTo>
                  <a:lnTo>
                    <a:pt x="572" y="971"/>
                  </a:lnTo>
                  <a:lnTo>
                    <a:pt x="119" y="1424"/>
                  </a:lnTo>
                  <a:cubicBezTo>
                    <a:pt x="0" y="1543"/>
                    <a:pt x="0" y="1757"/>
                    <a:pt x="119" y="1876"/>
                  </a:cubicBezTo>
                  <a:cubicBezTo>
                    <a:pt x="179" y="1936"/>
                    <a:pt x="262" y="1966"/>
                    <a:pt x="346" y="1966"/>
                  </a:cubicBezTo>
                  <a:cubicBezTo>
                    <a:pt x="429" y="1966"/>
                    <a:pt x="512" y="1936"/>
                    <a:pt x="572" y="1876"/>
                  </a:cubicBezTo>
                  <a:lnTo>
                    <a:pt x="1000" y="1424"/>
                  </a:lnTo>
                  <a:lnTo>
                    <a:pt x="1453" y="1876"/>
                  </a:lnTo>
                  <a:cubicBezTo>
                    <a:pt x="1512" y="1936"/>
                    <a:pt x="1596" y="1966"/>
                    <a:pt x="1679" y="1966"/>
                  </a:cubicBezTo>
                  <a:cubicBezTo>
                    <a:pt x="1762" y="1966"/>
                    <a:pt x="1846" y="1936"/>
                    <a:pt x="1905" y="1876"/>
                  </a:cubicBezTo>
                  <a:cubicBezTo>
                    <a:pt x="2024" y="1757"/>
                    <a:pt x="2024" y="1543"/>
                    <a:pt x="1905" y="1424"/>
                  </a:cubicBezTo>
                  <a:lnTo>
                    <a:pt x="1453" y="971"/>
                  </a:lnTo>
                  <a:lnTo>
                    <a:pt x="1905" y="543"/>
                  </a:lnTo>
                  <a:cubicBezTo>
                    <a:pt x="2024" y="424"/>
                    <a:pt x="2024" y="209"/>
                    <a:pt x="1905" y="90"/>
                  </a:cubicBezTo>
                  <a:cubicBezTo>
                    <a:pt x="1846" y="31"/>
                    <a:pt x="1762" y="1"/>
                    <a:pt x="1679" y="1"/>
                  </a:cubicBezTo>
                  <a:cubicBezTo>
                    <a:pt x="1596" y="1"/>
                    <a:pt x="1512" y="31"/>
                    <a:pt x="1453" y="90"/>
                  </a:cubicBezTo>
                  <a:lnTo>
                    <a:pt x="1000" y="543"/>
                  </a:lnTo>
                  <a:lnTo>
                    <a:pt x="572" y="90"/>
                  </a:lnTo>
                  <a:cubicBezTo>
                    <a:pt x="512" y="31"/>
                    <a:pt x="429" y="1"/>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92"/>
            <p:cNvSpPr/>
            <p:nvPr/>
          </p:nvSpPr>
          <p:spPr>
            <a:xfrm>
              <a:off x="3337831" y="3833939"/>
              <a:ext cx="34158" cy="64018"/>
            </a:xfrm>
            <a:custGeom>
              <a:avLst/>
              <a:gdLst/>
              <a:ahLst/>
              <a:cxnLst/>
              <a:rect l="l" t="t" r="r" b="b"/>
              <a:pathLst>
                <a:path w="1049" h="1966" extrusionOk="0">
                  <a:moveTo>
                    <a:pt x="679" y="1"/>
                  </a:moveTo>
                  <a:cubicBezTo>
                    <a:pt x="596" y="1"/>
                    <a:pt x="512" y="31"/>
                    <a:pt x="453" y="90"/>
                  </a:cubicBezTo>
                  <a:lnTo>
                    <a:pt x="0" y="543"/>
                  </a:lnTo>
                  <a:lnTo>
                    <a:pt x="0" y="1424"/>
                  </a:lnTo>
                  <a:lnTo>
                    <a:pt x="453" y="1876"/>
                  </a:lnTo>
                  <a:cubicBezTo>
                    <a:pt x="512" y="1936"/>
                    <a:pt x="596" y="1966"/>
                    <a:pt x="679" y="1966"/>
                  </a:cubicBezTo>
                  <a:cubicBezTo>
                    <a:pt x="762" y="1966"/>
                    <a:pt x="846" y="1936"/>
                    <a:pt x="905" y="1876"/>
                  </a:cubicBezTo>
                  <a:cubicBezTo>
                    <a:pt x="1024" y="1757"/>
                    <a:pt x="1024" y="1543"/>
                    <a:pt x="905" y="1424"/>
                  </a:cubicBezTo>
                  <a:lnTo>
                    <a:pt x="453" y="971"/>
                  </a:lnTo>
                  <a:lnTo>
                    <a:pt x="905" y="543"/>
                  </a:lnTo>
                  <a:cubicBezTo>
                    <a:pt x="1048" y="424"/>
                    <a:pt x="1048" y="209"/>
                    <a:pt x="905" y="90"/>
                  </a:cubicBezTo>
                  <a:cubicBezTo>
                    <a:pt x="846" y="31"/>
                    <a:pt x="762" y="1"/>
                    <a:pt x="6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92"/>
            <p:cNvSpPr/>
            <p:nvPr/>
          </p:nvSpPr>
          <p:spPr>
            <a:xfrm>
              <a:off x="3337831" y="3642211"/>
              <a:ext cx="41908" cy="81471"/>
            </a:xfrm>
            <a:custGeom>
              <a:avLst/>
              <a:gdLst/>
              <a:ahLst/>
              <a:cxnLst/>
              <a:rect l="l" t="t" r="r" b="b"/>
              <a:pathLst>
                <a:path w="1287" h="2502" extrusionOk="0">
                  <a:moveTo>
                    <a:pt x="0" y="1"/>
                  </a:moveTo>
                  <a:lnTo>
                    <a:pt x="0" y="2501"/>
                  </a:lnTo>
                  <a:cubicBezTo>
                    <a:pt x="191" y="2501"/>
                    <a:pt x="334" y="2335"/>
                    <a:pt x="334" y="2168"/>
                  </a:cubicBezTo>
                  <a:lnTo>
                    <a:pt x="334" y="1549"/>
                  </a:lnTo>
                  <a:lnTo>
                    <a:pt x="953" y="1549"/>
                  </a:lnTo>
                  <a:cubicBezTo>
                    <a:pt x="1144" y="1549"/>
                    <a:pt x="1263" y="1382"/>
                    <a:pt x="1286" y="1311"/>
                  </a:cubicBezTo>
                  <a:cubicBezTo>
                    <a:pt x="1286" y="1096"/>
                    <a:pt x="1144" y="953"/>
                    <a:pt x="953" y="953"/>
                  </a:cubicBezTo>
                  <a:lnTo>
                    <a:pt x="334" y="953"/>
                  </a:lnTo>
                  <a:lnTo>
                    <a:pt x="334" y="310"/>
                  </a:lnTo>
                  <a:cubicBezTo>
                    <a:pt x="334" y="144"/>
                    <a:pt x="19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92"/>
            <p:cNvSpPr/>
            <p:nvPr/>
          </p:nvSpPr>
          <p:spPr>
            <a:xfrm>
              <a:off x="3523176" y="3876400"/>
              <a:ext cx="41908" cy="20189"/>
            </a:xfrm>
            <a:custGeom>
              <a:avLst/>
              <a:gdLst/>
              <a:ahLst/>
              <a:cxnLst/>
              <a:rect l="l" t="t" r="r" b="b"/>
              <a:pathLst>
                <a:path w="1287" h="620" extrusionOk="0">
                  <a:moveTo>
                    <a:pt x="0" y="1"/>
                  </a:moveTo>
                  <a:lnTo>
                    <a:pt x="0" y="620"/>
                  </a:lnTo>
                  <a:lnTo>
                    <a:pt x="929" y="620"/>
                  </a:lnTo>
                  <a:cubicBezTo>
                    <a:pt x="1072" y="620"/>
                    <a:pt x="1215" y="477"/>
                    <a:pt x="1286" y="358"/>
                  </a:cubicBezTo>
                  <a:cubicBezTo>
                    <a:pt x="1286" y="144"/>
                    <a:pt x="1143"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92"/>
            <p:cNvSpPr/>
            <p:nvPr/>
          </p:nvSpPr>
          <p:spPr>
            <a:xfrm>
              <a:off x="3523176" y="3834525"/>
              <a:ext cx="41908" cy="20970"/>
            </a:xfrm>
            <a:custGeom>
              <a:avLst/>
              <a:gdLst/>
              <a:ahLst/>
              <a:cxnLst/>
              <a:rect l="l" t="t" r="r" b="b"/>
              <a:pathLst>
                <a:path w="1287" h="644" extrusionOk="0">
                  <a:moveTo>
                    <a:pt x="0" y="1"/>
                  </a:moveTo>
                  <a:lnTo>
                    <a:pt x="0" y="644"/>
                  </a:lnTo>
                  <a:lnTo>
                    <a:pt x="929" y="644"/>
                  </a:lnTo>
                  <a:cubicBezTo>
                    <a:pt x="1072" y="644"/>
                    <a:pt x="1215" y="525"/>
                    <a:pt x="1286" y="358"/>
                  </a:cubicBezTo>
                  <a:cubicBezTo>
                    <a:pt x="1286" y="167"/>
                    <a:pt x="1143"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92"/>
            <p:cNvSpPr/>
            <p:nvPr/>
          </p:nvSpPr>
          <p:spPr>
            <a:xfrm>
              <a:off x="3523176" y="3670898"/>
              <a:ext cx="41908" cy="21752"/>
            </a:xfrm>
            <a:custGeom>
              <a:avLst/>
              <a:gdLst/>
              <a:ahLst/>
              <a:cxnLst/>
              <a:rect l="l" t="t" r="r" b="b"/>
              <a:pathLst>
                <a:path w="1287" h="668" extrusionOk="0">
                  <a:moveTo>
                    <a:pt x="0" y="1"/>
                  </a:moveTo>
                  <a:lnTo>
                    <a:pt x="0" y="668"/>
                  </a:lnTo>
                  <a:lnTo>
                    <a:pt x="929" y="668"/>
                  </a:lnTo>
                  <a:cubicBezTo>
                    <a:pt x="1072" y="668"/>
                    <a:pt x="1215" y="501"/>
                    <a:pt x="1286" y="358"/>
                  </a:cubicBezTo>
                  <a:cubicBezTo>
                    <a:pt x="1286" y="144"/>
                    <a:pt x="1143"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92"/>
          <p:cNvGrpSpPr/>
          <p:nvPr/>
        </p:nvGrpSpPr>
        <p:grpSpPr>
          <a:xfrm>
            <a:off x="4814203" y="3671002"/>
            <a:ext cx="320478" cy="362110"/>
            <a:chOff x="6203465" y="2891206"/>
            <a:chExt cx="320478" cy="362110"/>
          </a:xfrm>
        </p:grpSpPr>
        <p:sp>
          <p:nvSpPr>
            <p:cNvPr id="7015" name="Google Shape;7015;p92"/>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92"/>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92"/>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92"/>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92"/>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023"/>
        <p:cNvGrpSpPr/>
        <p:nvPr/>
      </p:nvGrpSpPr>
      <p:grpSpPr>
        <a:xfrm>
          <a:off x="0" y="0"/>
          <a:ext cx="0" cy="0"/>
          <a:chOff x="0" y="0"/>
          <a:chExt cx="0" cy="0"/>
        </a:xfrm>
      </p:grpSpPr>
      <p:sp>
        <p:nvSpPr>
          <p:cNvPr id="7024" name="Google Shape;7024;p9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Sequence</a:t>
            </a:r>
            <a:endParaRPr/>
          </a:p>
        </p:txBody>
      </p:sp>
      <p:sp>
        <p:nvSpPr>
          <p:cNvPr id="7025" name="Google Shape;7025;p93"/>
          <p:cNvSpPr/>
          <p:nvPr/>
        </p:nvSpPr>
        <p:spPr>
          <a:xfrm>
            <a:off x="715100" y="1137500"/>
            <a:ext cx="2173800" cy="430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Balsamiq Sans"/>
                <a:ea typeface="Balsamiq Sans"/>
                <a:cs typeface="Balsamiq Sans"/>
                <a:sym typeface="Balsamiq Sans"/>
              </a:rPr>
              <a:t>Mercury</a:t>
            </a:r>
            <a:endParaRPr sz="1800" b="1">
              <a:solidFill>
                <a:schemeClr val="dk2"/>
              </a:solidFill>
              <a:latin typeface="Balsamiq Sans"/>
              <a:ea typeface="Balsamiq Sans"/>
              <a:cs typeface="Balsamiq Sans"/>
              <a:sym typeface="Balsamiq Sans"/>
            </a:endParaRPr>
          </a:p>
        </p:txBody>
      </p:sp>
      <p:sp>
        <p:nvSpPr>
          <p:cNvPr id="7026" name="Google Shape;7026;p93"/>
          <p:cNvSpPr/>
          <p:nvPr/>
        </p:nvSpPr>
        <p:spPr>
          <a:xfrm>
            <a:off x="715100" y="1676525"/>
            <a:ext cx="2173800" cy="903900"/>
          </a:xfrm>
          <a:prstGeom prst="roundRect">
            <a:avLst>
              <a:gd name="adj" fmla="val 1029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the smallest planet of them all</a:t>
            </a:r>
            <a:endParaRPr>
              <a:solidFill>
                <a:schemeClr val="dk1"/>
              </a:solidFill>
              <a:latin typeface="Open Sans"/>
              <a:ea typeface="Open Sans"/>
              <a:cs typeface="Open Sans"/>
              <a:sym typeface="Open Sans"/>
            </a:endParaRPr>
          </a:p>
        </p:txBody>
      </p:sp>
      <p:cxnSp>
        <p:nvCxnSpPr>
          <p:cNvPr id="7027" name="Google Shape;7027;p93"/>
          <p:cNvCxnSpPr>
            <a:stCxn id="7025" idx="2"/>
            <a:endCxn id="7026" idx="0"/>
          </p:cNvCxnSpPr>
          <p:nvPr/>
        </p:nvCxnSpPr>
        <p:spPr>
          <a:xfrm rot="-5400000" flipH="1">
            <a:off x="174800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28" name="Google Shape;7028;p93"/>
          <p:cNvSpPr/>
          <p:nvPr/>
        </p:nvSpPr>
        <p:spPr>
          <a:xfrm>
            <a:off x="715100" y="2870100"/>
            <a:ext cx="2173800" cy="430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sz="1800" b="1">
              <a:solidFill>
                <a:schemeClr val="lt1"/>
              </a:solidFill>
              <a:latin typeface="Balsamiq Sans"/>
              <a:ea typeface="Balsamiq Sans"/>
              <a:cs typeface="Balsamiq Sans"/>
              <a:sym typeface="Balsamiq Sans"/>
            </a:endParaRPr>
          </a:p>
        </p:txBody>
      </p:sp>
      <p:sp>
        <p:nvSpPr>
          <p:cNvPr id="7029" name="Google Shape;7029;p93"/>
          <p:cNvSpPr/>
          <p:nvPr/>
        </p:nvSpPr>
        <p:spPr>
          <a:xfrm>
            <a:off x="715100" y="3409125"/>
            <a:ext cx="21738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Saturn is composed of hydrogen and helium</a:t>
            </a:r>
            <a:endParaRPr>
              <a:solidFill>
                <a:schemeClr val="lt1"/>
              </a:solidFill>
              <a:latin typeface="Open Sans"/>
              <a:ea typeface="Open Sans"/>
              <a:cs typeface="Open Sans"/>
              <a:sym typeface="Open Sans"/>
            </a:endParaRPr>
          </a:p>
        </p:txBody>
      </p:sp>
      <p:cxnSp>
        <p:nvCxnSpPr>
          <p:cNvPr id="7030" name="Google Shape;7030;p93"/>
          <p:cNvCxnSpPr>
            <a:stCxn id="7028" idx="2"/>
            <a:endCxn id="7029" idx="0"/>
          </p:cNvCxnSpPr>
          <p:nvPr/>
        </p:nvCxnSpPr>
        <p:spPr>
          <a:xfrm rot="-5400000" flipH="1">
            <a:off x="1748000" y="33546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31" name="Google Shape;7031;p93"/>
          <p:cNvSpPr/>
          <p:nvPr/>
        </p:nvSpPr>
        <p:spPr>
          <a:xfrm>
            <a:off x="3485100" y="1137500"/>
            <a:ext cx="2173800" cy="430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Balsamiq Sans"/>
                <a:ea typeface="Balsamiq Sans"/>
                <a:cs typeface="Balsamiq Sans"/>
                <a:sym typeface="Balsamiq Sans"/>
              </a:rPr>
              <a:t>Jupiter</a:t>
            </a:r>
            <a:endParaRPr sz="1800" b="1">
              <a:solidFill>
                <a:schemeClr val="dk2"/>
              </a:solidFill>
              <a:latin typeface="Balsamiq Sans"/>
              <a:ea typeface="Balsamiq Sans"/>
              <a:cs typeface="Balsamiq Sans"/>
              <a:sym typeface="Balsamiq Sans"/>
            </a:endParaRPr>
          </a:p>
        </p:txBody>
      </p:sp>
      <p:sp>
        <p:nvSpPr>
          <p:cNvPr id="7032" name="Google Shape;7032;p93"/>
          <p:cNvSpPr/>
          <p:nvPr/>
        </p:nvSpPr>
        <p:spPr>
          <a:xfrm>
            <a:off x="3485100" y="1676525"/>
            <a:ext cx="2173800" cy="903900"/>
          </a:xfrm>
          <a:prstGeom prst="roundRect">
            <a:avLst>
              <a:gd name="adj" fmla="val 1029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It is the biggest planet in the Solar System</a:t>
            </a:r>
            <a:endParaRPr>
              <a:solidFill>
                <a:schemeClr val="dk1"/>
              </a:solidFill>
              <a:latin typeface="Open Sans"/>
              <a:ea typeface="Open Sans"/>
              <a:cs typeface="Open Sans"/>
              <a:sym typeface="Open Sans"/>
            </a:endParaRPr>
          </a:p>
        </p:txBody>
      </p:sp>
      <p:cxnSp>
        <p:nvCxnSpPr>
          <p:cNvPr id="7033" name="Google Shape;7033;p93"/>
          <p:cNvCxnSpPr>
            <a:stCxn id="7031" idx="2"/>
            <a:endCxn id="7032" idx="0"/>
          </p:cNvCxnSpPr>
          <p:nvPr/>
        </p:nvCxnSpPr>
        <p:spPr>
          <a:xfrm rot="-5400000" flipH="1">
            <a:off x="451800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34" name="Google Shape;7034;p93"/>
          <p:cNvSpPr/>
          <p:nvPr/>
        </p:nvSpPr>
        <p:spPr>
          <a:xfrm>
            <a:off x="3485100" y="2870100"/>
            <a:ext cx="2173800" cy="43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Neptune</a:t>
            </a:r>
            <a:endParaRPr sz="1800" b="1">
              <a:solidFill>
                <a:schemeClr val="lt1"/>
              </a:solidFill>
              <a:latin typeface="Balsamiq Sans"/>
              <a:ea typeface="Balsamiq Sans"/>
              <a:cs typeface="Balsamiq Sans"/>
              <a:sym typeface="Balsamiq Sans"/>
            </a:endParaRPr>
          </a:p>
        </p:txBody>
      </p:sp>
      <p:sp>
        <p:nvSpPr>
          <p:cNvPr id="7035" name="Google Shape;7035;p93"/>
          <p:cNvSpPr/>
          <p:nvPr/>
        </p:nvSpPr>
        <p:spPr>
          <a:xfrm>
            <a:off x="3485100" y="3409125"/>
            <a:ext cx="21738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p:txBody>
      </p:sp>
      <p:cxnSp>
        <p:nvCxnSpPr>
          <p:cNvPr id="7036" name="Google Shape;7036;p93"/>
          <p:cNvCxnSpPr>
            <a:stCxn id="7034" idx="2"/>
            <a:endCxn id="7035" idx="0"/>
          </p:cNvCxnSpPr>
          <p:nvPr/>
        </p:nvCxnSpPr>
        <p:spPr>
          <a:xfrm rot="-5400000" flipH="1">
            <a:off x="4518000" y="33546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37" name="Google Shape;7037;p93"/>
          <p:cNvSpPr/>
          <p:nvPr/>
        </p:nvSpPr>
        <p:spPr>
          <a:xfrm>
            <a:off x="6255100" y="1137500"/>
            <a:ext cx="2173800" cy="43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sz="1800" b="1">
              <a:solidFill>
                <a:schemeClr val="lt1"/>
              </a:solidFill>
              <a:latin typeface="Balsamiq Sans"/>
              <a:ea typeface="Balsamiq Sans"/>
              <a:cs typeface="Balsamiq Sans"/>
              <a:sym typeface="Balsamiq Sans"/>
            </a:endParaRPr>
          </a:p>
        </p:txBody>
      </p:sp>
      <p:sp>
        <p:nvSpPr>
          <p:cNvPr id="7038" name="Google Shape;7038;p93"/>
          <p:cNvSpPr/>
          <p:nvPr/>
        </p:nvSpPr>
        <p:spPr>
          <a:xfrm>
            <a:off x="6255100" y="1676525"/>
            <a:ext cx="2173800" cy="903900"/>
          </a:xfrm>
          <a:prstGeom prst="roundRect">
            <a:avLst>
              <a:gd name="adj" fmla="val 1029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very cold</a:t>
            </a:r>
            <a:endParaRPr>
              <a:solidFill>
                <a:schemeClr val="lt1"/>
              </a:solidFill>
              <a:latin typeface="Open Sans"/>
              <a:ea typeface="Open Sans"/>
              <a:cs typeface="Open Sans"/>
              <a:sym typeface="Open Sans"/>
            </a:endParaRPr>
          </a:p>
        </p:txBody>
      </p:sp>
      <p:cxnSp>
        <p:nvCxnSpPr>
          <p:cNvPr id="7039" name="Google Shape;7039;p93"/>
          <p:cNvCxnSpPr>
            <a:stCxn id="7037" idx="2"/>
            <a:endCxn id="7038" idx="0"/>
          </p:cNvCxnSpPr>
          <p:nvPr/>
        </p:nvCxnSpPr>
        <p:spPr>
          <a:xfrm rot="-5400000" flipH="1">
            <a:off x="728800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40" name="Google Shape;7040;p93"/>
          <p:cNvSpPr/>
          <p:nvPr/>
        </p:nvSpPr>
        <p:spPr>
          <a:xfrm>
            <a:off x="6255100" y="2870100"/>
            <a:ext cx="2173800" cy="430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sz="1800" b="1">
              <a:solidFill>
                <a:schemeClr val="lt1"/>
              </a:solidFill>
              <a:latin typeface="Balsamiq Sans"/>
              <a:ea typeface="Balsamiq Sans"/>
              <a:cs typeface="Balsamiq Sans"/>
              <a:sym typeface="Balsamiq Sans"/>
            </a:endParaRPr>
          </a:p>
        </p:txBody>
      </p:sp>
      <p:sp>
        <p:nvSpPr>
          <p:cNvPr id="7041" name="Google Shape;7041;p93"/>
          <p:cNvSpPr/>
          <p:nvPr/>
        </p:nvSpPr>
        <p:spPr>
          <a:xfrm>
            <a:off x="6255100" y="3409125"/>
            <a:ext cx="21738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Earth is the only planet that harbors life</a:t>
            </a:r>
            <a:endParaRPr>
              <a:solidFill>
                <a:schemeClr val="lt1"/>
              </a:solidFill>
              <a:latin typeface="Open Sans"/>
              <a:ea typeface="Open Sans"/>
              <a:cs typeface="Open Sans"/>
              <a:sym typeface="Open Sans"/>
            </a:endParaRPr>
          </a:p>
        </p:txBody>
      </p:sp>
      <p:cxnSp>
        <p:nvCxnSpPr>
          <p:cNvPr id="7042" name="Google Shape;7042;p93"/>
          <p:cNvCxnSpPr>
            <a:stCxn id="7040" idx="2"/>
            <a:endCxn id="7041" idx="0"/>
          </p:cNvCxnSpPr>
          <p:nvPr/>
        </p:nvCxnSpPr>
        <p:spPr>
          <a:xfrm rot="-5400000" flipH="1">
            <a:off x="7288000" y="33546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cxnSp>
        <p:nvCxnSpPr>
          <p:cNvPr id="7043" name="Google Shape;7043;p93"/>
          <p:cNvCxnSpPr>
            <a:stCxn id="7026" idx="3"/>
            <a:endCxn id="7032" idx="1"/>
          </p:cNvCxnSpPr>
          <p:nvPr/>
        </p:nvCxnSpPr>
        <p:spPr>
          <a:xfrm>
            <a:off x="2888900" y="21284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cxnSp>
        <p:nvCxnSpPr>
          <p:cNvPr id="7044" name="Google Shape;7044;p93"/>
          <p:cNvCxnSpPr>
            <a:stCxn id="7032" idx="3"/>
            <a:endCxn id="7038" idx="1"/>
          </p:cNvCxnSpPr>
          <p:nvPr/>
        </p:nvCxnSpPr>
        <p:spPr>
          <a:xfrm>
            <a:off x="5658900" y="21284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cxnSp>
        <p:nvCxnSpPr>
          <p:cNvPr id="7045" name="Google Shape;7045;p93"/>
          <p:cNvCxnSpPr>
            <a:stCxn id="7038" idx="2"/>
            <a:endCxn id="7040" idx="0"/>
          </p:cNvCxnSpPr>
          <p:nvPr/>
        </p:nvCxnSpPr>
        <p:spPr>
          <a:xfrm rot="-5400000" flipH="1">
            <a:off x="7197400" y="2725025"/>
            <a:ext cx="289800" cy="600"/>
          </a:xfrm>
          <a:prstGeom prst="bentConnector3">
            <a:avLst>
              <a:gd name="adj1" fmla="val 49978"/>
            </a:avLst>
          </a:prstGeom>
          <a:noFill/>
          <a:ln w="19050" cap="flat" cmpd="sng">
            <a:solidFill>
              <a:schemeClr val="lt2"/>
            </a:solidFill>
            <a:prstDash val="solid"/>
            <a:round/>
            <a:headEnd type="none" w="med" len="med"/>
            <a:tailEnd type="none" w="med" len="med"/>
          </a:ln>
        </p:spPr>
      </p:cxnSp>
      <p:cxnSp>
        <p:nvCxnSpPr>
          <p:cNvPr id="7046" name="Google Shape;7046;p93"/>
          <p:cNvCxnSpPr>
            <a:stCxn id="7041" idx="1"/>
            <a:endCxn id="7035" idx="3"/>
          </p:cNvCxnSpPr>
          <p:nvPr/>
        </p:nvCxnSpPr>
        <p:spPr>
          <a:xfrm flipH="1">
            <a:off x="5659000" y="38610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cxnSp>
        <p:nvCxnSpPr>
          <p:cNvPr id="7047" name="Google Shape;7047;p93"/>
          <p:cNvCxnSpPr>
            <a:stCxn id="7035" idx="1"/>
            <a:endCxn id="7029" idx="3"/>
          </p:cNvCxnSpPr>
          <p:nvPr/>
        </p:nvCxnSpPr>
        <p:spPr>
          <a:xfrm flipH="1">
            <a:off x="2889000" y="38610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sp>
        <p:nvSpPr>
          <p:cNvPr id="7048" name="Google Shape;7048;p9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9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9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9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55"/>
        <p:cNvGrpSpPr/>
        <p:nvPr/>
      </p:nvGrpSpPr>
      <p:grpSpPr>
        <a:xfrm>
          <a:off x="0" y="0"/>
          <a:ext cx="0" cy="0"/>
          <a:chOff x="0" y="0"/>
          <a:chExt cx="0" cy="0"/>
        </a:xfrm>
      </p:grpSpPr>
      <p:grpSp>
        <p:nvGrpSpPr>
          <p:cNvPr id="7056" name="Google Shape;7056;p94"/>
          <p:cNvGrpSpPr/>
          <p:nvPr/>
        </p:nvGrpSpPr>
        <p:grpSpPr>
          <a:xfrm>
            <a:off x="715118" y="1366891"/>
            <a:ext cx="3832747" cy="2310274"/>
            <a:chOff x="715118" y="1366891"/>
            <a:chExt cx="3832747" cy="2310274"/>
          </a:xfrm>
        </p:grpSpPr>
        <p:grpSp>
          <p:nvGrpSpPr>
            <p:cNvPr id="7057" name="Google Shape;7057;p94"/>
            <p:cNvGrpSpPr/>
            <p:nvPr/>
          </p:nvGrpSpPr>
          <p:grpSpPr>
            <a:xfrm>
              <a:off x="715118" y="1402054"/>
              <a:ext cx="3757102" cy="2272414"/>
              <a:chOff x="743878" y="1560076"/>
              <a:chExt cx="2240772" cy="1306811"/>
            </a:xfrm>
          </p:grpSpPr>
          <p:grpSp>
            <p:nvGrpSpPr>
              <p:cNvPr id="7058" name="Google Shape;7058;p94"/>
              <p:cNvGrpSpPr/>
              <p:nvPr/>
            </p:nvGrpSpPr>
            <p:grpSpPr>
              <a:xfrm>
                <a:off x="743878" y="1590850"/>
                <a:ext cx="2240772" cy="1276037"/>
                <a:chOff x="743878" y="1590850"/>
                <a:chExt cx="2240772" cy="1276037"/>
              </a:xfrm>
            </p:grpSpPr>
            <p:sp>
              <p:nvSpPr>
                <p:cNvPr id="7059" name="Google Shape;7059;p94"/>
                <p:cNvSpPr/>
                <p:nvPr/>
              </p:nvSpPr>
              <p:spPr>
                <a:xfrm>
                  <a:off x="791950" y="1590850"/>
                  <a:ext cx="2192700" cy="1229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94"/>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94"/>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2" name="Google Shape;7062;p94"/>
            <p:cNvSpPr/>
            <p:nvPr/>
          </p:nvSpPr>
          <p:spPr>
            <a:xfrm rot="2568211">
              <a:off x="4179324" y="1486451"/>
              <a:ext cx="381906" cy="6957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94"/>
            <p:cNvSpPr/>
            <p:nvPr/>
          </p:nvSpPr>
          <p:spPr>
            <a:xfrm rot="-1995929">
              <a:off x="4179388" y="3507757"/>
              <a:ext cx="381755" cy="6971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4" name="Google Shape;7064;p94"/>
          <p:cNvSpPr txBox="1">
            <a:spLocks noGrp="1"/>
          </p:cNvSpPr>
          <p:nvPr>
            <p:ph type="title"/>
          </p:nvPr>
        </p:nvSpPr>
        <p:spPr>
          <a:xfrm>
            <a:off x="973550" y="2035438"/>
            <a:ext cx="3317100" cy="9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
        <p:nvSpPr>
          <p:cNvPr id="7065" name="Google Shape;7065;p94">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94">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94">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94">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96"/>
        <p:cNvGrpSpPr/>
        <p:nvPr/>
      </p:nvGrpSpPr>
      <p:grpSpPr>
        <a:xfrm>
          <a:off x="0" y="0"/>
          <a:ext cx="0" cy="0"/>
          <a:chOff x="0" y="0"/>
          <a:chExt cx="0" cy="0"/>
        </a:xfrm>
      </p:grpSpPr>
      <p:grpSp>
        <p:nvGrpSpPr>
          <p:cNvPr id="5011" name="Google Shape;5011;p74"/>
          <p:cNvGrpSpPr/>
          <p:nvPr/>
        </p:nvGrpSpPr>
        <p:grpSpPr>
          <a:xfrm>
            <a:off x="598101" y="3880228"/>
            <a:ext cx="2117287" cy="928537"/>
            <a:chOff x="598101" y="3880228"/>
            <a:chExt cx="2117287" cy="928537"/>
          </a:xfrm>
        </p:grpSpPr>
        <p:grpSp>
          <p:nvGrpSpPr>
            <p:cNvPr id="5012" name="Google Shape;5012;p74"/>
            <p:cNvGrpSpPr/>
            <p:nvPr/>
          </p:nvGrpSpPr>
          <p:grpSpPr>
            <a:xfrm>
              <a:off x="598101" y="3880228"/>
              <a:ext cx="1079326" cy="928537"/>
              <a:chOff x="717241" y="3868426"/>
              <a:chExt cx="1024515" cy="881299"/>
            </a:xfrm>
          </p:grpSpPr>
          <p:sp>
            <p:nvSpPr>
              <p:cNvPr id="5013" name="Google Shape;5013;p74"/>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4" name="Google Shape;5014;p74"/>
              <p:cNvGrpSpPr/>
              <p:nvPr/>
            </p:nvGrpSpPr>
            <p:grpSpPr>
              <a:xfrm rot="-120611">
                <a:off x="731136" y="3885658"/>
                <a:ext cx="996726" cy="809720"/>
                <a:chOff x="7760931" y="2997007"/>
                <a:chExt cx="1235411" cy="1003624"/>
              </a:xfrm>
            </p:grpSpPr>
            <p:sp>
              <p:nvSpPr>
                <p:cNvPr id="5015" name="Google Shape;5015;p74"/>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4"/>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4"/>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4"/>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4"/>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4"/>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4"/>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4"/>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4"/>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4"/>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5" name="Google Shape;5025;p74"/>
            <p:cNvGrpSpPr/>
            <p:nvPr/>
          </p:nvGrpSpPr>
          <p:grpSpPr>
            <a:xfrm>
              <a:off x="1838080" y="4197689"/>
              <a:ext cx="877308" cy="541806"/>
              <a:chOff x="1412143" y="4301302"/>
              <a:chExt cx="728117" cy="449631"/>
            </a:xfrm>
          </p:grpSpPr>
          <p:grpSp>
            <p:nvGrpSpPr>
              <p:cNvPr id="5026" name="Google Shape;5026;p74"/>
              <p:cNvGrpSpPr/>
              <p:nvPr/>
            </p:nvGrpSpPr>
            <p:grpSpPr>
              <a:xfrm>
                <a:off x="1412143" y="4492167"/>
                <a:ext cx="728117" cy="258767"/>
                <a:chOff x="1412143" y="4492167"/>
                <a:chExt cx="728117" cy="258767"/>
              </a:xfrm>
            </p:grpSpPr>
            <p:sp>
              <p:nvSpPr>
                <p:cNvPr id="5027" name="Google Shape;5027;p74"/>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8" name="Google Shape;5028;p74"/>
                <p:cNvGrpSpPr/>
                <p:nvPr/>
              </p:nvGrpSpPr>
              <p:grpSpPr>
                <a:xfrm>
                  <a:off x="1412143" y="4492167"/>
                  <a:ext cx="701246" cy="232678"/>
                  <a:chOff x="7138068" y="2592629"/>
                  <a:chExt cx="701246" cy="232678"/>
                </a:xfrm>
              </p:grpSpPr>
              <p:sp>
                <p:nvSpPr>
                  <p:cNvPr id="5029" name="Google Shape;5029;p74"/>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4"/>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4"/>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4"/>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4"/>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4"/>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4"/>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4"/>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4"/>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4"/>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9" name="Google Shape;5039;p74"/>
              <p:cNvGrpSpPr/>
              <p:nvPr/>
            </p:nvGrpSpPr>
            <p:grpSpPr>
              <a:xfrm rot="-1436162">
                <a:off x="1652698" y="4359172"/>
                <a:ext cx="325222" cy="188484"/>
                <a:chOff x="3731575" y="1638525"/>
                <a:chExt cx="208350" cy="120750"/>
              </a:xfrm>
            </p:grpSpPr>
            <p:sp>
              <p:nvSpPr>
                <p:cNvPr id="5040" name="Google Shape;5040;p74"/>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4"/>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4"/>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4"/>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7" name="Google Shape;6055;p84"/>
          <p:cNvGrpSpPr/>
          <p:nvPr/>
        </p:nvGrpSpPr>
        <p:grpSpPr>
          <a:xfrm>
            <a:off x="-187890" y="375781"/>
            <a:ext cx="9520226" cy="4767719"/>
            <a:chOff x="2038756" y="1050839"/>
            <a:chExt cx="5176174" cy="3041805"/>
          </a:xfrm>
        </p:grpSpPr>
        <p:grpSp>
          <p:nvGrpSpPr>
            <p:cNvPr id="158" name="Google Shape;6056;p84"/>
            <p:cNvGrpSpPr/>
            <p:nvPr/>
          </p:nvGrpSpPr>
          <p:grpSpPr>
            <a:xfrm>
              <a:off x="2038756" y="1050839"/>
              <a:ext cx="5066490" cy="3041805"/>
              <a:chOff x="743953" y="1296401"/>
              <a:chExt cx="2240818" cy="1345336"/>
            </a:xfrm>
          </p:grpSpPr>
          <p:sp>
            <p:nvSpPr>
              <p:cNvPr id="160" name="Google Shape;6057;p84"/>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6058;p84"/>
              <p:cNvGrpSpPr/>
              <p:nvPr/>
            </p:nvGrpSpPr>
            <p:grpSpPr>
              <a:xfrm>
                <a:off x="743953" y="1296401"/>
                <a:ext cx="2240772" cy="1306811"/>
                <a:chOff x="743878" y="1560076"/>
                <a:chExt cx="2240772" cy="1306811"/>
              </a:xfrm>
            </p:grpSpPr>
            <p:grpSp>
              <p:nvGrpSpPr>
                <p:cNvPr id="162" name="Google Shape;6059;p84"/>
                <p:cNvGrpSpPr/>
                <p:nvPr/>
              </p:nvGrpSpPr>
              <p:grpSpPr>
                <a:xfrm>
                  <a:off x="743878" y="1590850"/>
                  <a:ext cx="2240772" cy="1276037"/>
                  <a:chOff x="743878" y="1590850"/>
                  <a:chExt cx="2240772" cy="1276037"/>
                </a:xfrm>
              </p:grpSpPr>
              <p:sp>
                <p:nvSpPr>
                  <p:cNvPr id="164" name="Google Shape;6060;p84"/>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6061;p84"/>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 name="Google Shape;6062;p84"/>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9" name="Google Shape;6063;p84"/>
            <p:cNvSpPr/>
            <p:nvPr/>
          </p:nvSpPr>
          <p:spPr>
            <a:xfrm rot="2440061">
              <a:off x="6740494" y="1204431"/>
              <a:ext cx="505470" cy="9212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5145;p74">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5146;p74">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147;p74">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5148;p74">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5322;p76"/>
          <p:cNvSpPr/>
          <p:nvPr/>
        </p:nvSpPr>
        <p:spPr>
          <a:xfrm>
            <a:off x="448371" y="584053"/>
            <a:ext cx="3666429" cy="462346"/>
          </a:xfrm>
          <a:prstGeom prst="roundRect">
            <a:avLst>
              <a:gd name="adj" fmla="val 50000"/>
            </a:avLst>
          </a:prstGeom>
          <a:solidFill>
            <a:schemeClr val="accent2">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smtClean="0">
                <a:solidFill>
                  <a:schemeClr val="lt1"/>
                </a:solidFill>
                <a:latin typeface="Balsamiq Sans"/>
                <a:ea typeface="Balsamiq Sans"/>
                <a:sym typeface="Balsamiq Sans"/>
              </a:rPr>
              <a:t>Rumusan masalah dan batasan masalah</a:t>
            </a:r>
            <a:endParaRPr dirty="0">
              <a:solidFill>
                <a:schemeClr val="dk1"/>
              </a:solidFill>
            </a:endParaRPr>
          </a:p>
        </p:txBody>
      </p:sp>
    </p:spTree>
    <p:extLst>
      <p:ext uri="{BB962C8B-B14F-4D97-AF65-F5344CB8AC3E}">
        <p14:creationId xmlns:p14="http://schemas.microsoft.com/office/powerpoint/2010/main" val="20895885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072"/>
        <p:cNvGrpSpPr/>
        <p:nvPr/>
      </p:nvGrpSpPr>
      <p:grpSpPr>
        <a:xfrm>
          <a:off x="0" y="0"/>
          <a:ext cx="0" cy="0"/>
          <a:chOff x="0" y="0"/>
          <a:chExt cx="0" cy="0"/>
        </a:xfrm>
      </p:grpSpPr>
      <p:sp>
        <p:nvSpPr>
          <p:cNvPr id="7073" name="Google Shape;7073;p95"/>
          <p:cNvSpPr/>
          <p:nvPr/>
        </p:nvSpPr>
        <p:spPr>
          <a:xfrm>
            <a:off x="705500" y="1137500"/>
            <a:ext cx="7731600" cy="3068700"/>
          </a:xfrm>
          <a:prstGeom prst="roundRect">
            <a:avLst>
              <a:gd name="adj" fmla="val 79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7074" name="Google Shape;7074;p95"/>
          <p:cNvGraphicFramePr/>
          <p:nvPr/>
        </p:nvGraphicFramePr>
        <p:xfrm>
          <a:off x="720000" y="1147503"/>
          <a:ext cx="7704000" cy="3049400"/>
        </p:xfrm>
        <a:graphic>
          <a:graphicData uri="http://schemas.openxmlformats.org/drawingml/2006/table">
            <a:tbl>
              <a:tblPr>
                <a:noFill/>
                <a:tableStyleId>{2EDD30F6-77AC-4433-80B0-012E604231EB}</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681975">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lt1"/>
                        </a:solidFill>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lt1"/>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lt1"/>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1216575">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Small</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Red</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Cold</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Rocky</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Small</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Hot</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Dry</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Volcanic</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Small</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Hot</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Rocky</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Cratered</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Large</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Gassy</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Cold</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Stripped</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1150850">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Despite being red, Mars is very cold</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Venus is the second planet from the Sun</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Mercury is the smallest planet</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Jupiter doesn’t have a solid surface</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7075" name="Google Shape;7075;p9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Classification</a:t>
            </a:r>
            <a:endParaRPr/>
          </a:p>
        </p:txBody>
      </p:sp>
      <p:sp>
        <p:nvSpPr>
          <p:cNvPr id="7076" name="Google Shape;7076;p9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9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9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9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083"/>
        <p:cNvGrpSpPr/>
        <p:nvPr/>
      </p:nvGrpSpPr>
      <p:grpSpPr>
        <a:xfrm>
          <a:off x="0" y="0"/>
          <a:ext cx="0" cy="0"/>
          <a:chOff x="0" y="0"/>
          <a:chExt cx="0" cy="0"/>
        </a:xfrm>
      </p:grpSpPr>
      <p:sp>
        <p:nvSpPr>
          <p:cNvPr id="7084" name="Google Shape;7084;p9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Cause and effect </a:t>
            </a:r>
            <a:endParaRPr/>
          </a:p>
        </p:txBody>
      </p:sp>
      <p:sp>
        <p:nvSpPr>
          <p:cNvPr id="7085" name="Google Shape;7085;p96"/>
          <p:cNvSpPr/>
          <p:nvPr/>
        </p:nvSpPr>
        <p:spPr>
          <a:xfrm>
            <a:off x="720000" y="2504225"/>
            <a:ext cx="1872300" cy="43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sz="1800" b="1">
              <a:solidFill>
                <a:schemeClr val="lt1"/>
              </a:solidFill>
              <a:latin typeface="Balsamiq Sans"/>
              <a:ea typeface="Balsamiq Sans"/>
              <a:cs typeface="Balsamiq Sans"/>
              <a:sym typeface="Balsamiq Sans"/>
            </a:endParaRPr>
          </a:p>
        </p:txBody>
      </p:sp>
      <p:sp>
        <p:nvSpPr>
          <p:cNvPr id="7086" name="Google Shape;7086;p96"/>
          <p:cNvSpPr/>
          <p:nvPr/>
        </p:nvSpPr>
        <p:spPr>
          <a:xfrm>
            <a:off x="2929900" y="1137500"/>
            <a:ext cx="1548300" cy="430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sz="1800" b="1">
              <a:solidFill>
                <a:schemeClr val="lt1"/>
              </a:solidFill>
              <a:latin typeface="Balsamiq Sans"/>
              <a:ea typeface="Balsamiq Sans"/>
              <a:cs typeface="Balsamiq Sans"/>
              <a:sym typeface="Balsamiq Sans"/>
            </a:endParaRPr>
          </a:p>
        </p:txBody>
      </p:sp>
      <p:sp>
        <p:nvSpPr>
          <p:cNvPr id="7087" name="Google Shape;7087;p96"/>
          <p:cNvSpPr/>
          <p:nvPr/>
        </p:nvSpPr>
        <p:spPr>
          <a:xfrm>
            <a:off x="2929900" y="1676525"/>
            <a:ext cx="15483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smallest planet of them all</a:t>
            </a:r>
            <a:endParaRPr>
              <a:solidFill>
                <a:schemeClr val="lt1"/>
              </a:solidFill>
              <a:latin typeface="Open Sans"/>
              <a:ea typeface="Open Sans"/>
              <a:cs typeface="Open Sans"/>
              <a:sym typeface="Open Sans"/>
            </a:endParaRPr>
          </a:p>
        </p:txBody>
      </p:sp>
      <p:cxnSp>
        <p:nvCxnSpPr>
          <p:cNvPr id="7088" name="Google Shape;7088;p96"/>
          <p:cNvCxnSpPr>
            <a:stCxn id="7086" idx="2"/>
            <a:endCxn id="7087" idx="0"/>
          </p:cNvCxnSpPr>
          <p:nvPr/>
        </p:nvCxnSpPr>
        <p:spPr>
          <a:xfrm rot="-5400000" flipH="1">
            <a:off x="365005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89" name="Google Shape;7089;p96"/>
          <p:cNvSpPr/>
          <p:nvPr/>
        </p:nvSpPr>
        <p:spPr>
          <a:xfrm>
            <a:off x="4902816" y="1137500"/>
            <a:ext cx="1548300" cy="43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sz="1800" b="1">
              <a:solidFill>
                <a:schemeClr val="lt1"/>
              </a:solidFill>
              <a:latin typeface="Balsamiq Sans"/>
              <a:ea typeface="Balsamiq Sans"/>
              <a:cs typeface="Balsamiq Sans"/>
              <a:sym typeface="Balsamiq Sans"/>
            </a:endParaRPr>
          </a:p>
        </p:txBody>
      </p:sp>
      <p:sp>
        <p:nvSpPr>
          <p:cNvPr id="7090" name="Google Shape;7090;p96"/>
          <p:cNvSpPr/>
          <p:nvPr/>
        </p:nvSpPr>
        <p:spPr>
          <a:xfrm>
            <a:off x="4902816" y="1676525"/>
            <a:ext cx="15483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It is the biggest planet in the Solar System</a:t>
            </a:r>
            <a:endParaRPr>
              <a:solidFill>
                <a:schemeClr val="lt1"/>
              </a:solidFill>
              <a:latin typeface="Open Sans"/>
              <a:ea typeface="Open Sans"/>
              <a:cs typeface="Open Sans"/>
              <a:sym typeface="Open Sans"/>
            </a:endParaRPr>
          </a:p>
        </p:txBody>
      </p:sp>
      <p:cxnSp>
        <p:nvCxnSpPr>
          <p:cNvPr id="7091" name="Google Shape;7091;p96"/>
          <p:cNvCxnSpPr>
            <a:stCxn id="7089" idx="2"/>
            <a:endCxn id="7090" idx="0"/>
          </p:cNvCxnSpPr>
          <p:nvPr/>
        </p:nvCxnSpPr>
        <p:spPr>
          <a:xfrm rot="-5400000" flipH="1">
            <a:off x="5622966"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92" name="Google Shape;7092;p96"/>
          <p:cNvSpPr/>
          <p:nvPr/>
        </p:nvSpPr>
        <p:spPr>
          <a:xfrm>
            <a:off x="6875732" y="1137500"/>
            <a:ext cx="1548300" cy="430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sz="1800" b="1">
              <a:solidFill>
                <a:schemeClr val="lt1"/>
              </a:solidFill>
              <a:latin typeface="Balsamiq Sans"/>
              <a:ea typeface="Balsamiq Sans"/>
              <a:cs typeface="Balsamiq Sans"/>
              <a:sym typeface="Balsamiq Sans"/>
            </a:endParaRPr>
          </a:p>
        </p:txBody>
      </p:sp>
      <p:sp>
        <p:nvSpPr>
          <p:cNvPr id="7093" name="Google Shape;7093;p96"/>
          <p:cNvSpPr/>
          <p:nvPr/>
        </p:nvSpPr>
        <p:spPr>
          <a:xfrm>
            <a:off x="6875732" y="1676525"/>
            <a:ext cx="15483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very cold</a:t>
            </a:r>
            <a:endParaRPr>
              <a:solidFill>
                <a:schemeClr val="lt1"/>
              </a:solidFill>
              <a:latin typeface="Open Sans"/>
              <a:ea typeface="Open Sans"/>
              <a:cs typeface="Open Sans"/>
              <a:sym typeface="Open Sans"/>
            </a:endParaRPr>
          </a:p>
        </p:txBody>
      </p:sp>
      <p:cxnSp>
        <p:nvCxnSpPr>
          <p:cNvPr id="7094" name="Google Shape;7094;p96"/>
          <p:cNvCxnSpPr>
            <a:stCxn id="7092" idx="2"/>
            <a:endCxn id="7093" idx="0"/>
          </p:cNvCxnSpPr>
          <p:nvPr/>
        </p:nvCxnSpPr>
        <p:spPr>
          <a:xfrm rot="-5400000" flipH="1">
            <a:off x="7595882"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cxnSp>
        <p:nvCxnSpPr>
          <p:cNvPr id="7095" name="Google Shape;7095;p96"/>
          <p:cNvCxnSpPr>
            <a:stCxn id="7087" idx="3"/>
            <a:endCxn id="7090" idx="1"/>
          </p:cNvCxnSpPr>
          <p:nvPr/>
        </p:nvCxnSpPr>
        <p:spPr>
          <a:xfrm>
            <a:off x="4478200" y="2128475"/>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cxnSp>
        <p:nvCxnSpPr>
          <p:cNvPr id="7096" name="Google Shape;7096;p96"/>
          <p:cNvCxnSpPr>
            <a:stCxn id="7090" idx="3"/>
            <a:endCxn id="7093" idx="1"/>
          </p:cNvCxnSpPr>
          <p:nvPr/>
        </p:nvCxnSpPr>
        <p:spPr>
          <a:xfrm>
            <a:off x="6451116" y="2128475"/>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sp>
        <p:nvSpPr>
          <p:cNvPr id="7097" name="Google Shape;7097;p96"/>
          <p:cNvSpPr/>
          <p:nvPr/>
        </p:nvSpPr>
        <p:spPr>
          <a:xfrm>
            <a:off x="2929900" y="2860775"/>
            <a:ext cx="1548300" cy="430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sz="1800" b="1">
              <a:solidFill>
                <a:schemeClr val="lt1"/>
              </a:solidFill>
              <a:latin typeface="Balsamiq Sans"/>
              <a:ea typeface="Balsamiq Sans"/>
              <a:cs typeface="Balsamiq Sans"/>
              <a:sym typeface="Balsamiq Sans"/>
            </a:endParaRPr>
          </a:p>
        </p:txBody>
      </p:sp>
      <p:sp>
        <p:nvSpPr>
          <p:cNvPr id="7098" name="Google Shape;7098;p96"/>
          <p:cNvSpPr/>
          <p:nvPr/>
        </p:nvSpPr>
        <p:spPr>
          <a:xfrm>
            <a:off x="2929900" y="3399800"/>
            <a:ext cx="15483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 is the second planet from the Sun</a:t>
            </a:r>
            <a:endParaRPr>
              <a:solidFill>
                <a:schemeClr val="lt1"/>
              </a:solidFill>
              <a:latin typeface="Open Sans"/>
              <a:ea typeface="Open Sans"/>
              <a:cs typeface="Open Sans"/>
              <a:sym typeface="Open Sans"/>
            </a:endParaRPr>
          </a:p>
        </p:txBody>
      </p:sp>
      <p:cxnSp>
        <p:nvCxnSpPr>
          <p:cNvPr id="7099" name="Google Shape;7099;p96"/>
          <p:cNvCxnSpPr>
            <a:stCxn id="7097" idx="2"/>
            <a:endCxn id="7098" idx="0"/>
          </p:cNvCxnSpPr>
          <p:nvPr/>
        </p:nvCxnSpPr>
        <p:spPr>
          <a:xfrm rot="-5400000" flipH="1">
            <a:off x="3650050" y="3345275"/>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100" name="Google Shape;7100;p96"/>
          <p:cNvSpPr/>
          <p:nvPr/>
        </p:nvSpPr>
        <p:spPr>
          <a:xfrm>
            <a:off x="4902816" y="2860775"/>
            <a:ext cx="1548300" cy="43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sz="1800" b="1">
              <a:solidFill>
                <a:schemeClr val="lt1"/>
              </a:solidFill>
              <a:latin typeface="Balsamiq Sans"/>
              <a:ea typeface="Balsamiq Sans"/>
              <a:cs typeface="Balsamiq Sans"/>
              <a:sym typeface="Balsamiq Sans"/>
            </a:endParaRPr>
          </a:p>
        </p:txBody>
      </p:sp>
      <p:sp>
        <p:nvSpPr>
          <p:cNvPr id="7101" name="Google Shape;7101;p96"/>
          <p:cNvSpPr/>
          <p:nvPr/>
        </p:nvSpPr>
        <p:spPr>
          <a:xfrm>
            <a:off x="4902816" y="3399800"/>
            <a:ext cx="15483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It’s composed of hydrogen and helium</a:t>
            </a:r>
            <a:endParaRPr>
              <a:solidFill>
                <a:schemeClr val="lt1"/>
              </a:solidFill>
              <a:latin typeface="Open Sans"/>
              <a:ea typeface="Open Sans"/>
              <a:cs typeface="Open Sans"/>
              <a:sym typeface="Open Sans"/>
            </a:endParaRPr>
          </a:p>
        </p:txBody>
      </p:sp>
      <p:cxnSp>
        <p:nvCxnSpPr>
          <p:cNvPr id="7102" name="Google Shape;7102;p96"/>
          <p:cNvCxnSpPr>
            <a:stCxn id="7100" idx="2"/>
            <a:endCxn id="7101" idx="0"/>
          </p:cNvCxnSpPr>
          <p:nvPr/>
        </p:nvCxnSpPr>
        <p:spPr>
          <a:xfrm rot="-5400000" flipH="1">
            <a:off x="5622966" y="3345275"/>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103" name="Google Shape;7103;p96"/>
          <p:cNvSpPr/>
          <p:nvPr/>
        </p:nvSpPr>
        <p:spPr>
          <a:xfrm>
            <a:off x="6875732" y="2860775"/>
            <a:ext cx="1548300" cy="430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Neptune</a:t>
            </a:r>
            <a:endParaRPr sz="1800" b="1">
              <a:solidFill>
                <a:schemeClr val="lt1"/>
              </a:solidFill>
              <a:latin typeface="Balsamiq Sans"/>
              <a:ea typeface="Balsamiq Sans"/>
              <a:cs typeface="Balsamiq Sans"/>
              <a:sym typeface="Balsamiq Sans"/>
            </a:endParaRPr>
          </a:p>
        </p:txBody>
      </p:sp>
      <p:sp>
        <p:nvSpPr>
          <p:cNvPr id="7104" name="Google Shape;7104;p96"/>
          <p:cNvSpPr/>
          <p:nvPr/>
        </p:nvSpPr>
        <p:spPr>
          <a:xfrm>
            <a:off x="6875732" y="3399800"/>
            <a:ext cx="15483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p:txBody>
      </p:sp>
      <p:cxnSp>
        <p:nvCxnSpPr>
          <p:cNvPr id="7105" name="Google Shape;7105;p96"/>
          <p:cNvCxnSpPr>
            <a:stCxn id="7103" idx="2"/>
            <a:endCxn id="7104" idx="0"/>
          </p:cNvCxnSpPr>
          <p:nvPr/>
        </p:nvCxnSpPr>
        <p:spPr>
          <a:xfrm rot="-5400000" flipH="1">
            <a:off x="7595882" y="3345275"/>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cxnSp>
        <p:nvCxnSpPr>
          <p:cNvPr id="7106" name="Google Shape;7106;p96"/>
          <p:cNvCxnSpPr>
            <a:stCxn id="7098" idx="3"/>
            <a:endCxn id="7101" idx="1"/>
          </p:cNvCxnSpPr>
          <p:nvPr/>
        </p:nvCxnSpPr>
        <p:spPr>
          <a:xfrm>
            <a:off x="4478200" y="3851750"/>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cxnSp>
        <p:nvCxnSpPr>
          <p:cNvPr id="7107" name="Google Shape;7107;p96"/>
          <p:cNvCxnSpPr>
            <a:stCxn id="7101" idx="3"/>
            <a:endCxn id="7104" idx="1"/>
          </p:cNvCxnSpPr>
          <p:nvPr/>
        </p:nvCxnSpPr>
        <p:spPr>
          <a:xfrm>
            <a:off x="6451116" y="3851750"/>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cxnSp>
        <p:nvCxnSpPr>
          <p:cNvPr id="7108" name="Google Shape;7108;p96"/>
          <p:cNvCxnSpPr>
            <a:stCxn id="7085" idx="3"/>
            <a:endCxn id="7087" idx="2"/>
          </p:cNvCxnSpPr>
          <p:nvPr/>
        </p:nvCxnSpPr>
        <p:spPr>
          <a:xfrm rot="10800000" flipH="1">
            <a:off x="2592300" y="2580575"/>
            <a:ext cx="1111800" cy="138900"/>
          </a:xfrm>
          <a:prstGeom prst="bentConnector2">
            <a:avLst/>
          </a:prstGeom>
          <a:noFill/>
          <a:ln w="19050" cap="flat" cmpd="sng">
            <a:solidFill>
              <a:schemeClr val="dk2"/>
            </a:solidFill>
            <a:prstDash val="solid"/>
            <a:round/>
            <a:headEnd type="none" w="med" len="med"/>
            <a:tailEnd type="none" w="med" len="med"/>
          </a:ln>
        </p:spPr>
      </p:cxnSp>
      <p:cxnSp>
        <p:nvCxnSpPr>
          <p:cNvPr id="7109" name="Google Shape;7109;p96"/>
          <p:cNvCxnSpPr>
            <a:stCxn id="7085" idx="3"/>
            <a:endCxn id="7097" idx="0"/>
          </p:cNvCxnSpPr>
          <p:nvPr/>
        </p:nvCxnSpPr>
        <p:spPr>
          <a:xfrm>
            <a:off x="2592300" y="2719475"/>
            <a:ext cx="1111800" cy="141300"/>
          </a:xfrm>
          <a:prstGeom prst="bentConnector2">
            <a:avLst/>
          </a:prstGeom>
          <a:noFill/>
          <a:ln w="19050" cap="flat" cmpd="sng">
            <a:solidFill>
              <a:schemeClr val="lt2"/>
            </a:solidFill>
            <a:prstDash val="solid"/>
            <a:round/>
            <a:headEnd type="none" w="med" len="med"/>
            <a:tailEnd type="none" w="med" len="med"/>
          </a:ln>
        </p:spPr>
      </p:cxnSp>
      <p:grpSp>
        <p:nvGrpSpPr>
          <p:cNvPr id="7110" name="Google Shape;7110;p96"/>
          <p:cNvGrpSpPr/>
          <p:nvPr/>
        </p:nvGrpSpPr>
        <p:grpSpPr>
          <a:xfrm>
            <a:off x="717237" y="534939"/>
            <a:ext cx="734734" cy="750112"/>
            <a:chOff x="238125" y="1607925"/>
            <a:chExt cx="323700" cy="330475"/>
          </a:xfrm>
        </p:grpSpPr>
        <p:sp>
          <p:nvSpPr>
            <p:cNvPr id="7111" name="Google Shape;7111;p96"/>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96"/>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96"/>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96"/>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96"/>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96"/>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96"/>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96"/>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96"/>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96"/>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96"/>
          <p:cNvGrpSpPr/>
          <p:nvPr/>
        </p:nvGrpSpPr>
        <p:grpSpPr>
          <a:xfrm>
            <a:off x="971368" y="3816245"/>
            <a:ext cx="877308" cy="948162"/>
            <a:chOff x="276443" y="3816245"/>
            <a:chExt cx="877308" cy="948162"/>
          </a:xfrm>
        </p:grpSpPr>
        <p:grpSp>
          <p:nvGrpSpPr>
            <p:cNvPr id="7122" name="Google Shape;7122;p96"/>
            <p:cNvGrpSpPr/>
            <p:nvPr/>
          </p:nvGrpSpPr>
          <p:grpSpPr>
            <a:xfrm>
              <a:off x="276443" y="4452593"/>
              <a:ext cx="877308" cy="311814"/>
              <a:chOff x="1412143" y="4492167"/>
              <a:chExt cx="728117" cy="258767"/>
            </a:xfrm>
          </p:grpSpPr>
          <p:sp>
            <p:nvSpPr>
              <p:cNvPr id="7123" name="Google Shape;7123;p96"/>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4" name="Google Shape;7124;p96"/>
              <p:cNvGrpSpPr/>
              <p:nvPr/>
            </p:nvGrpSpPr>
            <p:grpSpPr>
              <a:xfrm>
                <a:off x="1412143" y="4492167"/>
                <a:ext cx="701246" cy="232678"/>
                <a:chOff x="7138068" y="2592629"/>
                <a:chExt cx="701246" cy="232678"/>
              </a:xfrm>
            </p:grpSpPr>
            <p:sp>
              <p:nvSpPr>
                <p:cNvPr id="7125" name="Google Shape;7125;p96"/>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96"/>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96"/>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96"/>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96"/>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96"/>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96"/>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96"/>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96"/>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96"/>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5" name="Google Shape;7135;p96"/>
            <p:cNvGrpSpPr/>
            <p:nvPr/>
          </p:nvGrpSpPr>
          <p:grpSpPr>
            <a:xfrm>
              <a:off x="390036" y="3816245"/>
              <a:ext cx="650143" cy="635200"/>
              <a:chOff x="791550" y="2156375"/>
              <a:chExt cx="1145425" cy="1118900"/>
            </a:xfrm>
          </p:grpSpPr>
          <p:sp>
            <p:nvSpPr>
              <p:cNvPr id="7136" name="Google Shape;7136;p96"/>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96"/>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96"/>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96"/>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96"/>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96"/>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96"/>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96"/>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96"/>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96"/>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96"/>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96"/>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96"/>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96"/>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50" name="Google Shape;7150;p9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9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9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9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157"/>
        <p:cNvGrpSpPr/>
        <p:nvPr/>
      </p:nvGrpSpPr>
      <p:grpSpPr>
        <a:xfrm>
          <a:off x="0" y="0"/>
          <a:ext cx="0" cy="0"/>
          <a:chOff x="0" y="0"/>
          <a:chExt cx="0" cy="0"/>
        </a:xfrm>
      </p:grpSpPr>
      <p:sp>
        <p:nvSpPr>
          <p:cNvPr id="7158" name="Google Shape;7158;p97"/>
          <p:cNvSpPr/>
          <p:nvPr/>
        </p:nvSpPr>
        <p:spPr>
          <a:xfrm>
            <a:off x="1528050" y="1285800"/>
            <a:ext cx="6087900" cy="1686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9" name="Google Shape;7159;p97"/>
          <p:cNvSpPr txBox="1">
            <a:spLocks noGrp="1"/>
          </p:cNvSpPr>
          <p:nvPr>
            <p:ph type="title"/>
          </p:nvPr>
        </p:nvSpPr>
        <p:spPr>
          <a:xfrm>
            <a:off x="1961150" y="1373400"/>
            <a:ext cx="5221800" cy="15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sp>
        <p:nvSpPr>
          <p:cNvPr id="7160" name="Google Shape;7160;p97"/>
          <p:cNvSpPr txBox="1">
            <a:spLocks noGrp="1"/>
          </p:cNvSpPr>
          <p:nvPr>
            <p:ph type="subTitle" idx="1"/>
          </p:nvPr>
        </p:nvSpPr>
        <p:spPr>
          <a:xfrm>
            <a:off x="1961100" y="3305125"/>
            <a:ext cx="5221800" cy="4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
        <p:nvSpPr>
          <p:cNvPr id="7161" name="Google Shape;7161;p9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9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9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9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5" name="Google Shape;7165;p97"/>
          <p:cNvGrpSpPr/>
          <p:nvPr/>
        </p:nvGrpSpPr>
        <p:grpSpPr>
          <a:xfrm>
            <a:off x="7768350" y="2272600"/>
            <a:ext cx="1174850" cy="2506000"/>
            <a:chOff x="8505100" y="2272600"/>
            <a:chExt cx="1174850" cy="2506000"/>
          </a:xfrm>
        </p:grpSpPr>
        <p:sp>
          <p:nvSpPr>
            <p:cNvPr id="7166" name="Google Shape;7166;p97"/>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7" name="Google Shape;7167;p97"/>
            <p:cNvGrpSpPr/>
            <p:nvPr/>
          </p:nvGrpSpPr>
          <p:grpSpPr>
            <a:xfrm>
              <a:off x="8505100" y="2272600"/>
              <a:ext cx="1174850" cy="2455800"/>
              <a:chOff x="8428900" y="2272600"/>
              <a:chExt cx="1174850" cy="2455800"/>
            </a:xfrm>
          </p:grpSpPr>
          <p:sp>
            <p:nvSpPr>
              <p:cNvPr id="7168" name="Google Shape;7168;p97"/>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97"/>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97"/>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97"/>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97"/>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97"/>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97"/>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97"/>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97"/>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97"/>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97"/>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97"/>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97"/>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97"/>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97"/>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97"/>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97"/>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97"/>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97"/>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97"/>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97"/>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97"/>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97"/>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97"/>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97"/>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97"/>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97"/>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97"/>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97"/>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97"/>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97"/>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97"/>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97"/>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97"/>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97"/>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97"/>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97"/>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97"/>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97"/>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97"/>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97"/>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97"/>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213"/>
        <p:cNvGrpSpPr/>
        <p:nvPr/>
      </p:nvGrpSpPr>
      <p:grpSpPr>
        <a:xfrm>
          <a:off x="0" y="0"/>
          <a:ext cx="0" cy="0"/>
          <a:chOff x="0" y="0"/>
          <a:chExt cx="0" cy="0"/>
        </a:xfrm>
      </p:grpSpPr>
      <p:sp>
        <p:nvSpPr>
          <p:cNvPr id="7214" name="Google Shape;7214;p9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 results</a:t>
            </a:r>
            <a:endParaRPr/>
          </a:p>
        </p:txBody>
      </p:sp>
      <p:sp>
        <p:nvSpPr>
          <p:cNvPr id="7215" name="Google Shape;7215;p98"/>
          <p:cNvSpPr/>
          <p:nvPr/>
        </p:nvSpPr>
        <p:spPr>
          <a:xfrm>
            <a:off x="715175" y="1688463"/>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216" name="Google Shape;7216;p98"/>
          <p:cNvSpPr/>
          <p:nvPr/>
        </p:nvSpPr>
        <p:spPr>
          <a:xfrm>
            <a:off x="715088" y="3246663"/>
            <a:ext cx="2193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7217" name="Google Shape;7217;p98"/>
          <p:cNvSpPr txBox="1"/>
          <p:nvPr/>
        </p:nvSpPr>
        <p:spPr>
          <a:xfrm>
            <a:off x="715163" y="2097513"/>
            <a:ext cx="2193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7218" name="Google Shape;7218;p98"/>
          <p:cNvSpPr txBox="1"/>
          <p:nvPr/>
        </p:nvSpPr>
        <p:spPr>
          <a:xfrm>
            <a:off x="715163" y="3655713"/>
            <a:ext cx="2193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Despite being red, it is a cold place</a:t>
            </a:r>
            <a:endParaRPr>
              <a:solidFill>
                <a:schemeClr val="dk1"/>
              </a:solidFill>
              <a:latin typeface="Open Sans"/>
              <a:ea typeface="Open Sans"/>
              <a:cs typeface="Open Sans"/>
              <a:sym typeface="Open Sans"/>
            </a:endParaRPr>
          </a:p>
        </p:txBody>
      </p:sp>
      <p:sp>
        <p:nvSpPr>
          <p:cNvPr id="7219" name="Google Shape;7219;p98"/>
          <p:cNvSpPr txBox="1">
            <a:spLocks noGrp="1"/>
          </p:cNvSpPr>
          <p:nvPr>
            <p:ph type="title" idx="4294967295"/>
          </p:nvPr>
        </p:nvSpPr>
        <p:spPr>
          <a:xfrm>
            <a:off x="720000" y="1137488"/>
            <a:ext cx="2193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50%</a:t>
            </a:r>
            <a:endParaRPr/>
          </a:p>
        </p:txBody>
      </p:sp>
      <p:sp>
        <p:nvSpPr>
          <p:cNvPr id="7220" name="Google Shape;7220;p98"/>
          <p:cNvSpPr txBox="1">
            <a:spLocks noGrp="1"/>
          </p:cNvSpPr>
          <p:nvPr>
            <p:ph type="title" idx="4294967295"/>
          </p:nvPr>
        </p:nvSpPr>
        <p:spPr>
          <a:xfrm>
            <a:off x="720000" y="2686113"/>
            <a:ext cx="2193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25%</a:t>
            </a:r>
            <a:endParaRPr/>
          </a:p>
        </p:txBody>
      </p:sp>
      <p:sp>
        <p:nvSpPr>
          <p:cNvPr id="7221" name="Google Shape;7221;p98"/>
          <p:cNvSpPr/>
          <p:nvPr/>
        </p:nvSpPr>
        <p:spPr>
          <a:xfrm>
            <a:off x="6231075" y="1688463"/>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7222" name="Google Shape;7222;p98"/>
          <p:cNvSpPr/>
          <p:nvPr/>
        </p:nvSpPr>
        <p:spPr>
          <a:xfrm>
            <a:off x="6230988" y="3246663"/>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Neptune</a:t>
            </a:r>
            <a:endParaRPr>
              <a:solidFill>
                <a:schemeClr val="dk1"/>
              </a:solidFill>
            </a:endParaRPr>
          </a:p>
        </p:txBody>
      </p:sp>
      <p:sp>
        <p:nvSpPr>
          <p:cNvPr id="7223" name="Google Shape;7223;p98"/>
          <p:cNvSpPr txBox="1"/>
          <p:nvPr/>
        </p:nvSpPr>
        <p:spPr>
          <a:xfrm>
            <a:off x="6231063" y="2097513"/>
            <a:ext cx="21930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Jupiter is the biggest planet of them all</a:t>
            </a:r>
            <a:endParaRPr>
              <a:solidFill>
                <a:schemeClr val="dk1"/>
              </a:solidFill>
              <a:latin typeface="Open Sans"/>
              <a:ea typeface="Open Sans"/>
              <a:cs typeface="Open Sans"/>
              <a:sym typeface="Open Sans"/>
            </a:endParaRPr>
          </a:p>
        </p:txBody>
      </p:sp>
      <p:sp>
        <p:nvSpPr>
          <p:cNvPr id="7224" name="Google Shape;7224;p98"/>
          <p:cNvSpPr txBox="1"/>
          <p:nvPr/>
        </p:nvSpPr>
        <p:spPr>
          <a:xfrm>
            <a:off x="6231063" y="3655713"/>
            <a:ext cx="21930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Neptune is very far away from the Sun</a:t>
            </a:r>
            <a:endParaRPr>
              <a:solidFill>
                <a:schemeClr val="dk1"/>
              </a:solidFill>
              <a:latin typeface="Open Sans"/>
              <a:ea typeface="Open Sans"/>
              <a:cs typeface="Open Sans"/>
              <a:sym typeface="Open Sans"/>
            </a:endParaRPr>
          </a:p>
        </p:txBody>
      </p:sp>
      <p:sp>
        <p:nvSpPr>
          <p:cNvPr id="7225" name="Google Shape;7225;p98"/>
          <p:cNvSpPr txBox="1">
            <a:spLocks noGrp="1"/>
          </p:cNvSpPr>
          <p:nvPr>
            <p:ph type="title" idx="4294967295"/>
          </p:nvPr>
        </p:nvSpPr>
        <p:spPr>
          <a:xfrm>
            <a:off x="6235900" y="1137488"/>
            <a:ext cx="21930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15%</a:t>
            </a:r>
            <a:endParaRPr/>
          </a:p>
        </p:txBody>
      </p:sp>
      <p:sp>
        <p:nvSpPr>
          <p:cNvPr id="7226" name="Google Shape;7226;p98"/>
          <p:cNvSpPr txBox="1">
            <a:spLocks noGrp="1"/>
          </p:cNvSpPr>
          <p:nvPr>
            <p:ph type="title" idx="4294967295"/>
          </p:nvPr>
        </p:nvSpPr>
        <p:spPr>
          <a:xfrm>
            <a:off x="6235900" y="2686113"/>
            <a:ext cx="21930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10%</a:t>
            </a:r>
            <a:endParaRPr/>
          </a:p>
        </p:txBody>
      </p:sp>
      <p:sp>
        <p:nvSpPr>
          <p:cNvPr id="7227" name="Google Shape;7227;p98"/>
          <p:cNvSpPr txBox="1"/>
          <p:nvPr/>
        </p:nvSpPr>
        <p:spPr>
          <a:xfrm>
            <a:off x="719950" y="4330700"/>
            <a:ext cx="7704000" cy="20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a:solidFill>
                <a:schemeClr val="dk1"/>
              </a:solidFill>
              <a:latin typeface="Open Sans"/>
              <a:ea typeface="Open Sans"/>
              <a:cs typeface="Open Sans"/>
              <a:sym typeface="Open Sans"/>
            </a:endParaRPr>
          </a:p>
        </p:txBody>
      </p:sp>
      <p:pic>
        <p:nvPicPr>
          <p:cNvPr id="7228" name="Google Shape;7228;p98" title="Gráfico">
            <a:hlinkClick r:id="rId4"/>
          </p:cNvPr>
          <p:cNvPicPr preferRelativeResize="0"/>
          <p:nvPr/>
        </p:nvPicPr>
        <p:blipFill rotWithShape="1">
          <a:blip r:embed="rId5">
            <a:alphaModFix/>
          </a:blip>
          <a:srcRect l="21438" t="4287" r="21438" b="4287"/>
          <a:stretch/>
        </p:blipFill>
        <p:spPr>
          <a:xfrm>
            <a:off x="3402488" y="1473875"/>
            <a:ext cx="2334126" cy="2310050"/>
          </a:xfrm>
          <a:prstGeom prst="rect">
            <a:avLst/>
          </a:prstGeom>
          <a:noFill/>
          <a:ln>
            <a:noFill/>
          </a:ln>
        </p:spPr>
      </p:pic>
      <p:sp>
        <p:nvSpPr>
          <p:cNvPr id="7229" name="Google Shape;7229;p98">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98">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98">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98">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236"/>
        <p:cNvGrpSpPr/>
        <p:nvPr/>
      </p:nvGrpSpPr>
      <p:grpSpPr>
        <a:xfrm>
          <a:off x="0" y="0"/>
          <a:ext cx="0" cy="0"/>
          <a:chOff x="0" y="0"/>
          <a:chExt cx="0" cy="0"/>
        </a:xfrm>
      </p:grpSpPr>
      <p:sp>
        <p:nvSpPr>
          <p:cNvPr id="7237" name="Google Shape;7237;p9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Percentage by month</a:t>
            </a:r>
            <a:endParaRPr/>
          </a:p>
        </p:txBody>
      </p:sp>
      <p:sp>
        <p:nvSpPr>
          <p:cNvPr id="7238" name="Google Shape;7238;p99"/>
          <p:cNvSpPr/>
          <p:nvPr/>
        </p:nvSpPr>
        <p:spPr>
          <a:xfrm rot="5400000">
            <a:off x="1972500"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39" name="Google Shape;7239;p99"/>
          <p:cNvSpPr/>
          <p:nvPr/>
        </p:nvSpPr>
        <p:spPr>
          <a:xfrm>
            <a:off x="2846056" y="2695019"/>
            <a:ext cx="755100" cy="1036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40" name="Google Shape;7240;p99"/>
          <p:cNvSpPr/>
          <p:nvPr/>
        </p:nvSpPr>
        <p:spPr>
          <a:xfrm rot="5400000">
            <a:off x="2871672"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41" name="Google Shape;7241;p99"/>
          <p:cNvSpPr/>
          <p:nvPr/>
        </p:nvSpPr>
        <p:spPr>
          <a:xfrm>
            <a:off x="3745079" y="2273229"/>
            <a:ext cx="755100" cy="1458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242" name="Google Shape;7242;p99"/>
          <p:cNvSpPr txBox="1"/>
          <p:nvPr/>
        </p:nvSpPr>
        <p:spPr>
          <a:xfrm>
            <a:off x="6481538" y="1715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Mars was named after a god</a:t>
            </a:r>
            <a:endParaRPr>
              <a:solidFill>
                <a:schemeClr val="dk1"/>
              </a:solidFill>
              <a:latin typeface="Open Sans"/>
              <a:ea typeface="Open Sans"/>
              <a:cs typeface="Open Sans"/>
              <a:sym typeface="Open Sans"/>
            </a:endParaRPr>
          </a:p>
        </p:txBody>
      </p:sp>
      <p:sp>
        <p:nvSpPr>
          <p:cNvPr id="7243" name="Google Shape;7243;p99"/>
          <p:cNvSpPr/>
          <p:nvPr/>
        </p:nvSpPr>
        <p:spPr>
          <a:xfrm>
            <a:off x="6481563" y="1229525"/>
            <a:ext cx="17925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7244" name="Google Shape;7244;p99"/>
          <p:cNvSpPr txBox="1"/>
          <p:nvPr/>
        </p:nvSpPr>
        <p:spPr>
          <a:xfrm>
            <a:off x="869913" y="1715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has a beautiful name</a:t>
            </a:r>
            <a:endParaRPr>
              <a:solidFill>
                <a:schemeClr val="dk1"/>
              </a:solidFill>
              <a:latin typeface="Open Sans"/>
              <a:ea typeface="Open Sans"/>
              <a:cs typeface="Open Sans"/>
              <a:sym typeface="Open Sans"/>
            </a:endParaRPr>
          </a:p>
        </p:txBody>
      </p:sp>
      <p:sp>
        <p:nvSpPr>
          <p:cNvPr id="7245" name="Google Shape;7245;p99"/>
          <p:cNvSpPr/>
          <p:nvPr/>
        </p:nvSpPr>
        <p:spPr>
          <a:xfrm>
            <a:off x="869938" y="1229525"/>
            <a:ext cx="17925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246" name="Google Shape;7246;p99"/>
          <p:cNvSpPr txBox="1"/>
          <p:nvPr/>
        </p:nvSpPr>
        <p:spPr>
          <a:xfrm>
            <a:off x="6481538" y="3203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Saturn is a gas giant and has rings</a:t>
            </a:r>
            <a:endParaRPr>
              <a:solidFill>
                <a:schemeClr val="dk1"/>
              </a:solidFill>
              <a:latin typeface="Open Sans"/>
              <a:ea typeface="Open Sans"/>
              <a:cs typeface="Open Sans"/>
              <a:sym typeface="Open Sans"/>
            </a:endParaRPr>
          </a:p>
        </p:txBody>
      </p:sp>
      <p:sp>
        <p:nvSpPr>
          <p:cNvPr id="7247" name="Google Shape;7247;p99"/>
          <p:cNvSpPr/>
          <p:nvPr/>
        </p:nvSpPr>
        <p:spPr>
          <a:xfrm>
            <a:off x="6481563" y="271752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a:solidFill>
                <a:schemeClr val="dk1"/>
              </a:solidFill>
            </a:endParaRPr>
          </a:p>
        </p:txBody>
      </p:sp>
      <p:sp>
        <p:nvSpPr>
          <p:cNvPr id="7248" name="Google Shape;7248;p99"/>
          <p:cNvSpPr txBox="1"/>
          <p:nvPr/>
        </p:nvSpPr>
        <p:spPr>
          <a:xfrm>
            <a:off x="869913" y="3203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the biggest planet</a:t>
            </a:r>
            <a:endParaRPr>
              <a:solidFill>
                <a:schemeClr val="dk1"/>
              </a:solidFill>
              <a:latin typeface="Open Sans"/>
              <a:ea typeface="Open Sans"/>
              <a:cs typeface="Open Sans"/>
              <a:sym typeface="Open Sans"/>
            </a:endParaRPr>
          </a:p>
        </p:txBody>
      </p:sp>
      <p:sp>
        <p:nvSpPr>
          <p:cNvPr id="7249" name="Google Shape;7249;p99"/>
          <p:cNvSpPr/>
          <p:nvPr/>
        </p:nvSpPr>
        <p:spPr>
          <a:xfrm>
            <a:off x="869938" y="2717525"/>
            <a:ext cx="17925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7250" name="Google Shape;7250;p99"/>
          <p:cNvSpPr/>
          <p:nvPr/>
        </p:nvSpPr>
        <p:spPr>
          <a:xfrm rot="5400000">
            <a:off x="3770695"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51" name="Google Shape;7251;p99"/>
          <p:cNvSpPr/>
          <p:nvPr/>
        </p:nvSpPr>
        <p:spPr>
          <a:xfrm>
            <a:off x="4644102" y="1585229"/>
            <a:ext cx="755100" cy="2146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252" name="Google Shape;7252;p99"/>
          <p:cNvSpPr/>
          <p:nvPr/>
        </p:nvSpPr>
        <p:spPr>
          <a:xfrm rot="5400000">
            <a:off x="4669718"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53" name="Google Shape;7253;p99"/>
          <p:cNvSpPr/>
          <p:nvPr/>
        </p:nvSpPr>
        <p:spPr>
          <a:xfrm>
            <a:off x="5543125" y="2876685"/>
            <a:ext cx="755100" cy="854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254" name="Google Shape;7254;p9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9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9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9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8" name="Google Shape;7258;p99"/>
          <p:cNvGrpSpPr/>
          <p:nvPr/>
        </p:nvGrpSpPr>
        <p:grpSpPr>
          <a:xfrm>
            <a:off x="-202275" y="2762375"/>
            <a:ext cx="922275" cy="2257025"/>
            <a:chOff x="4725850" y="1134375"/>
            <a:chExt cx="922275" cy="2257025"/>
          </a:xfrm>
        </p:grpSpPr>
        <p:sp>
          <p:nvSpPr>
            <p:cNvPr id="7259" name="Google Shape;7259;p99"/>
            <p:cNvSpPr/>
            <p:nvPr/>
          </p:nvSpPr>
          <p:spPr>
            <a:xfrm>
              <a:off x="4725850" y="3163475"/>
              <a:ext cx="816500" cy="227925"/>
            </a:xfrm>
            <a:custGeom>
              <a:avLst/>
              <a:gdLst/>
              <a:ahLst/>
              <a:cxnLst/>
              <a:rect l="l" t="t" r="r" b="b"/>
              <a:pathLst>
                <a:path w="32660" h="9117" extrusionOk="0">
                  <a:moveTo>
                    <a:pt x="16330" y="0"/>
                  </a:moveTo>
                  <a:cubicBezTo>
                    <a:pt x="7299" y="0"/>
                    <a:pt x="1" y="2045"/>
                    <a:pt x="1" y="4573"/>
                  </a:cubicBezTo>
                  <a:cubicBezTo>
                    <a:pt x="1" y="7072"/>
                    <a:pt x="7299" y="9116"/>
                    <a:pt x="16330" y="9116"/>
                  </a:cubicBezTo>
                  <a:cubicBezTo>
                    <a:pt x="25361" y="9116"/>
                    <a:pt x="32659" y="7072"/>
                    <a:pt x="32659" y="4573"/>
                  </a:cubicBezTo>
                  <a:cubicBezTo>
                    <a:pt x="32659" y="2045"/>
                    <a:pt x="25361" y="0"/>
                    <a:pt x="1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99"/>
            <p:cNvSpPr/>
            <p:nvPr/>
          </p:nvSpPr>
          <p:spPr>
            <a:xfrm>
              <a:off x="4843000" y="1332000"/>
              <a:ext cx="102250" cy="186125"/>
            </a:xfrm>
            <a:custGeom>
              <a:avLst/>
              <a:gdLst/>
              <a:ahLst/>
              <a:cxnLst/>
              <a:rect l="l" t="t" r="r" b="b"/>
              <a:pathLst>
                <a:path w="4090" h="7445" extrusionOk="0">
                  <a:moveTo>
                    <a:pt x="2301" y="0"/>
                  </a:moveTo>
                  <a:cubicBezTo>
                    <a:pt x="2024" y="0"/>
                    <a:pt x="1750" y="100"/>
                    <a:pt x="1534" y="303"/>
                  </a:cubicBezTo>
                  <a:cubicBezTo>
                    <a:pt x="1250" y="558"/>
                    <a:pt x="994" y="842"/>
                    <a:pt x="824" y="1183"/>
                  </a:cubicBezTo>
                  <a:cubicBezTo>
                    <a:pt x="284" y="2120"/>
                    <a:pt x="0" y="3199"/>
                    <a:pt x="29" y="4307"/>
                  </a:cubicBezTo>
                  <a:cubicBezTo>
                    <a:pt x="29" y="5131"/>
                    <a:pt x="142" y="5926"/>
                    <a:pt x="341" y="6692"/>
                  </a:cubicBezTo>
                  <a:cubicBezTo>
                    <a:pt x="466" y="7191"/>
                    <a:pt x="747" y="7444"/>
                    <a:pt x="1101" y="7444"/>
                  </a:cubicBezTo>
                  <a:cubicBezTo>
                    <a:pt x="1311" y="7444"/>
                    <a:pt x="1546" y="7355"/>
                    <a:pt x="1790" y="7175"/>
                  </a:cubicBezTo>
                  <a:cubicBezTo>
                    <a:pt x="2017" y="7062"/>
                    <a:pt x="2187" y="6863"/>
                    <a:pt x="2358" y="6664"/>
                  </a:cubicBezTo>
                  <a:cubicBezTo>
                    <a:pt x="2982" y="5812"/>
                    <a:pt x="3465" y="4847"/>
                    <a:pt x="3806" y="3824"/>
                  </a:cubicBezTo>
                  <a:cubicBezTo>
                    <a:pt x="4090" y="2915"/>
                    <a:pt x="4033" y="1921"/>
                    <a:pt x="3607" y="1069"/>
                  </a:cubicBezTo>
                  <a:cubicBezTo>
                    <a:pt x="3494" y="814"/>
                    <a:pt x="3352" y="558"/>
                    <a:pt x="3153" y="359"/>
                  </a:cubicBezTo>
                  <a:cubicBezTo>
                    <a:pt x="2915" y="121"/>
                    <a:pt x="2606" y="0"/>
                    <a:pt x="2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99"/>
            <p:cNvSpPr/>
            <p:nvPr/>
          </p:nvSpPr>
          <p:spPr>
            <a:xfrm>
              <a:off x="4960150" y="1184150"/>
              <a:ext cx="120000" cy="203475"/>
            </a:xfrm>
            <a:custGeom>
              <a:avLst/>
              <a:gdLst/>
              <a:ahLst/>
              <a:cxnLst/>
              <a:rect l="l" t="t" r="r" b="b"/>
              <a:pathLst>
                <a:path w="4800" h="8139" extrusionOk="0">
                  <a:moveTo>
                    <a:pt x="2232" y="1"/>
                  </a:moveTo>
                  <a:cubicBezTo>
                    <a:pt x="1824" y="1"/>
                    <a:pt x="1417" y="178"/>
                    <a:pt x="1136" y="509"/>
                  </a:cubicBezTo>
                  <a:cubicBezTo>
                    <a:pt x="1051" y="622"/>
                    <a:pt x="937" y="736"/>
                    <a:pt x="881" y="849"/>
                  </a:cubicBezTo>
                  <a:cubicBezTo>
                    <a:pt x="511" y="1389"/>
                    <a:pt x="256" y="2014"/>
                    <a:pt x="199" y="2695"/>
                  </a:cubicBezTo>
                  <a:cubicBezTo>
                    <a:pt x="0" y="4570"/>
                    <a:pt x="739" y="6444"/>
                    <a:pt x="2130" y="7750"/>
                  </a:cubicBezTo>
                  <a:cubicBezTo>
                    <a:pt x="2215" y="7835"/>
                    <a:pt x="2329" y="7921"/>
                    <a:pt x="2471" y="8006"/>
                  </a:cubicBezTo>
                  <a:cubicBezTo>
                    <a:pt x="2595" y="8095"/>
                    <a:pt x="2731" y="8139"/>
                    <a:pt x="2870" y="8139"/>
                  </a:cubicBezTo>
                  <a:cubicBezTo>
                    <a:pt x="2954" y="8139"/>
                    <a:pt x="3039" y="8123"/>
                    <a:pt x="3124" y="8091"/>
                  </a:cubicBezTo>
                  <a:cubicBezTo>
                    <a:pt x="3579" y="7977"/>
                    <a:pt x="3976" y="7750"/>
                    <a:pt x="4345" y="7495"/>
                  </a:cubicBezTo>
                  <a:cubicBezTo>
                    <a:pt x="4544" y="7381"/>
                    <a:pt x="4658" y="7154"/>
                    <a:pt x="4686" y="6927"/>
                  </a:cubicBezTo>
                  <a:cubicBezTo>
                    <a:pt x="4714" y="6359"/>
                    <a:pt x="4743" y="5819"/>
                    <a:pt x="4800" y="5223"/>
                  </a:cubicBezTo>
                  <a:cubicBezTo>
                    <a:pt x="4771" y="4825"/>
                    <a:pt x="4771" y="4399"/>
                    <a:pt x="4714" y="3916"/>
                  </a:cubicBezTo>
                  <a:cubicBezTo>
                    <a:pt x="4601" y="3036"/>
                    <a:pt x="4374" y="2156"/>
                    <a:pt x="3976" y="1360"/>
                  </a:cubicBezTo>
                  <a:cubicBezTo>
                    <a:pt x="3777" y="906"/>
                    <a:pt x="3465" y="537"/>
                    <a:pt x="3067" y="281"/>
                  </a:cubicBezTo>
                  <a:cubicBezTo>
                    <a:pt x="2818" y="92"/>
                    <a:pt x="2525" y="1"/>
                    <a:pt x="2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99"/>
            <p:cNvSpPr/>
            <p:nvPr/>
          </p:nvSpPr>
          <p:spPr>
            <a:xfrm>
              <a:off x="5127700" y="1184975"/>
              <a:ext cx="165450" cy="222800"/>
            </a:xfrm>
            <a:custGeom>
              <a:avLst/>
              <a:gdLst/>
              <a:ahLst/>
              <a:cxnLst/>
              <a:rect l="l" t="t" r="r" b="b"/>
              <a:pathLst>
                <a:path w="6618" h="8912" extrusionOk="0">
                  <a:moveTo>
                    <a:pt x="4126" y="1"/>
                  </a:moveTo>
                  <a:cubicBezTo>
                    <a:pt x="3716" y="1"/>
                    <a:pt x="3306" y="119"/>
                    <a:pt x="2954" y="362"/>
                  </a:cubicBezTo>
                  <a:cubicBezTo>
                    <a:pt x="2301" y="760"/>
                    <a:pt x="1790" y="1327"/>
                    <a:pt x="1420" y="2009"/>
                  </a:cubicBezTo>
                  <a:cubicBezTo>
                    <a:pt x="654" y="3457"/>
                    <a:pt x="171" y="5019"/>
                    <a:pt x="57" y="6666"/>
                  </a:cubicBezTo>
                  <a:cubicBezTo>
                    <a:pt x="0" y="7036"/>
                    <a:pt x="142" y="7433"/>
                    <a:pt x="426" y="7660"/>
                  </a:cubicBezTo>
                  <a:cubicBezTo>
                    <a:pt x="597" y="7802"/>
                    <a:pt x="710" y="7973"/>
                    <a:pt x="881" y="8115"/>
                  </a:cubicBezTo>
                  <a:cubicBezTo>
                    <a:pt x="1136" y="8399"/>
                    <a:pt x="1449" y="8626"/>
                    <a:pt x="1761" y="8825"/>
                  </a:cubicBezTo>
                  <a:cubicBezTo>
                    <a:pt x="1853" y="8882"/>
                    <a:pt x="1958" y="8912"/>
                    <a:pt x="2063" y="8912"/>
                  </a:cubicBezTo>
                  <a:cubicBezTo>
                    <a:pt x="2217" y="8912"/>
                    <a:pt x="2369" y="8847"/>
                    <a:pt x="2471" y="8711"/>
                  </a:cubicBezTo>
                  <a:cubicBezTo>
                    <a:pt x="3266" y="7944"/>
                    <a:pt x="4033" y="7206"/>
                    <a:pt x="4800" y="6439"/>
                  </a:cubicBezTo>
                  <a:cubicBezTo>
                    <a:pt x="5368" y="5871"/>
                    <a:pt x="5822" y="5247"/>
                    <a:pt x="6191" y="4537"/>
                  </a:cubicBezTo>
                  <a:cubicBezTo>
                    <a:pt x="6475" y="4025"/>
                    <a:pt x="6617" y="3457"/>
                    <a:pt x="6589" y="2889"/>
                  </a:cubicBezTo>
                  <a:cubicBezTo>
                    <a:pt x="6561" y="2037"/>
                    <a:pt x="6191" y="1242"/>
                    <a:pt x="5623" y="618"/>
                  </a:cubicBezTo>
                  <a:cubicBezTo>
                    <a:pt x="5217" y="211"/>
                    <a:pt x="4672" y="1"/>
                    <a:pt x="41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99"/>
            <p:cNvSpPr/>
            <p:nvPr/>
          </p:nvSpPr>
          <p:spPr>
            <a:xfrm>
              <a:off x="5440075" y="1136525"/>
              <a:ext cx="144875" cy="215825"/>
            </a:xfrm>
            <a:custGeom>
              <a:avLst/>
              <a:gdLst/>
              <a:ahLst/>
              <a:cxnLst/>
              <a:rect l="l" t="t" r="r" b="b"/>
              <a:pathLst>
                <a:path w="5795" h="8633" extrusionOk="0">
                  <a:moveTo>
                    <a:pt x="2435" y="1"/>
                  </a:moveTo>
                  <a:cubicBezTo>
                    <a:pt x="2267" y="1"/>
                    <a:pt x="2098" y="20"/>
                    <a:pt x="1932" y="56"/>
                  </a:cubicBezTo>
                  <a:cubicBezTo>
                    <a:pt x="1250" y="198"/>
                    <a:pt x="711" y="681"/>
                    <a:pt x="512" y="1306"/>
                  </a:cubicBezTo>
                  <a:cubicBezTo>
                    <a:pt x="86" y="2328"/>
                    <a:pt x="1" y="3436"/>
                    <a:pt x="228" y="4515"/>
                  </a:cubicBezTo>
                  <a:cubicBezTo>
                    <a:pt x="541" y="5878"/>
                    <a:pt x="1137" y="7156"/>
                    <a:pt x="2017" y="8264"/>
                  </a:cubicBezTo>
                  <a:lnTo>
                    <a:pt x="2046" y="8320"/>
                  </a:lnTo>
                  <a:cubicBezTo>
                    <a:pt x="2200" y="8520"/>
                    <a:pt x="2424" y="8632"/>
                    <a:pt x="2663" y="8632"/>
                  </a:cubicBezTo>
                  <a:cubicBezTo>
                    <a:pt x="2731" y="8632"/>
                    <a:pt x="2800" y="8623"/>
                    <a:pt x="2869" y="8604"/>
                  </a:cubicBezTo>
                  <a:cubicBezTo>
                    <a:pt x="3437" y="8491"/>
                    <a:pt x="4005" y="8292"/>
                    <a:pt x="4516" y="8008"/>
                  </a:cubicBezTo>
                  <a:cubicBezTo>
                    <a:pt x="4687" y="7923"/>
                    <a:pt x="4829" y="7781"/>
                    <a:pt x="4914" y="7611"/>
                  </a:cubicBezTo>
                  <a:cubicBezTo>
                    <a:pt x="5482" y="6645"/>
                    <a:pt x="5794" y="5537"/>
                    <a:pt x="5794" y="4430"/>
                  </a:cubicBezTo>
                  <a:cubicBezTo>
                    <a:pt x="5766" y="3493"/>
                    <a:pt x="5482" y="2556"/>
                    <a:pt x="4999" y="1760"/>
                  </a:cubicBezTo>
                  <a:cubicBezTo>
                    <a:pt x="4630" y="1136"/>
                    <a:pt x="4090" y="624"/>
                    <a:pt x="3437" y="255"/>
                  </a:cubicBezTo>
                  <a:cubicBezTo>
                    <a:pt x="3130" y="83"/>
                    <a:pt x="2785" y="1"/>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99"/>
            <p:cNvSpPr/>
            <p:nvPr/>
          </p:nvSpPr>
          <p:spPr>
            <a:xfrm>
              <a:off x="5375475" y="1323600"/>
              <a:ext cx="271950" cy="385425"/>
            </a:xfrm>
            <a:custGeom>
              <a:avLst/>
              <a:gdLst/>
              <a:ahLst/>
              <a:cxnLst/>
              <a:rect l="l" t="t" r="r" b="b"/>
              <a:pathLst>
                <a:path w="10878" h="15417" extrusionOk="0">
                  <a:moveTo>
                    <a:pt x="7102" y="0"/>
                  </a:moveTo>
                  <a:cubicBezTo>
                    <a:pt x="6473" y="0"/>
                    <a:pt x="5852" y="147"/>
                    <a:pt x="5283" y="440"/>
                  </a:cubicBezTo>
                  <a:cubicBezTo>
                    <a:pt x="4232" y="923"/>
                    <a:pt x="3323" y="1718"/>
                    <a:pt x="2727" y="2740"/>
                  </a:cubicBezTo>
                  <a:cubicBezTo>
                    <a:pt x="2131" y="3706"/>
                    <a:pt x="1648" y="4757"/>
                    <a:pt x="1307" y="5864"/>
                  </a:cubicBezTo>
                  <a:cubicBezTo>
                    <a:pt x="853" y="7398"/>
                    <a:pt x="483" y="8960"/>
                    <a:pt x="199" y="10550"/>
                  </a:cubicBezTo>
                  <a:cubicBezTo>
                    <a:pt x="57" y="11146"/>
                    <a:pt x="1" y="11743"/>
                    <a:pt x="1" y="12339"/>
                  </a:cubicBezTo>
                  <a:cubicBezTo>
                    <a:pt x="29" y="13106"/>
                    <a:pt x="285" y="13873"/>
                    <a:pt x="711" y="14526"/>
                  </a:cubicBezTo>
                  <a:cubicBezTo>
                    <a:pt x="1023" y="15037"/>
                    <a:pt x="1563" y="15349"/>
                    <a:pt x="2131" y="15406"/>
                  </a:cubicBezTo>
                  <a:cubicBezTo>
                    <a:pt x="2224" y="15413"/>
                    <a:pt x="2320" y="15416"/>
                    <a:pt x="2416" y="15416"/>
                  </a:cubicBezTo>
                  <a:cubicBezTo>
                    <a:pt x="2726" y="15416"/>
                    <a:pt x="3041" y="15379"/>
                    <a:pt x="3323" y="15293"/>
                  </a:cubicBezTo>
                  <a:cubicBezTo>
                    <a:pt x="3863" y="15122"/>
                    <a:pt x="4402" y="14867"/>
                    <a:pt x="4857" y="14554"/>
                  </a:cubicBezTo>
                  <a:cubicBezTo>
                    <a:pt x="5851" y="13901"/>
                    <a:pt x="6731" y="13106"/>
                    <a:pt x="7498" y="12197"/>
                  </a:cubicBezTo>
                  <a:cubicBezTo>
                    <a:pt x="8464" y="11033"/>
                    <a:pt x="9287" y="9755"/>
                    <a:pt x="9912" y="8363"/>
                  </a:cubicBezTo>
                  <a:cubicBezTo>
                    <a:pt x="10451" y="7227"/>
                    <a:pt x="10764" y="5978"/>
                    <a:pt x="10821" y="4700"/>
                  </a:cubicBezTo>
                  <a:cubicBezTo>
                    <a:pt x="10877" y="3791"/>
                    <a:pt x="10764" y="2882"/>
                    <a:pt x="10423" y="2030"/>
                  </a:cubicBezTo>
                  <a:cubicBezTo>
                    <a:pt x="10054" y="1121"/>
                    <a:pt x="9259" y="440"/>
                    <a:pt x="8322" y="184"/>
                  </a:cubicBezTo>
                  <a:cubicBezTo>
                    <a:pt x="7920" y="62"/>
                    <a:pt x="7509" y="0"/>
                    <a:pt x="7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99"/>
            <p:cNvSpPr/>
            <p:nvPr/>
          </p:nvSpPr>
          <p:spPr>
            <a:xfrm>
              <a:off x="5001325" y="1349300"/>
              <a:ext cx="220125" cy="325200"/>
            </a:xfrm>
            <a:custGeom>
              <a:avLst/>
              <a:gdLst/>
              <a:ahLst/>
              <a:cxnLst/>
              <a:rect l="l" t="t" r="r" b="b"/>
              <a:pathLst>
                <a:path w="8805" h="13008" extrusionOk="0">
                  <a:moveTo>
                    <a:pt x="3592" y="1"/>
                  </a:moveTo>
                  <a:cubicBezTo>
                    <a:pt x="3512" y="1"/>
                    <a:pt x="3432" y="3"/>
                    <a:pt x="3351" y="8"/>
                  </a:cubicBezTo>
                  <a:cubicBezTo>
                    <a:pt x="1449" y="122"/>
                    <a:pt x="0" y="1826"/>
                    <a:pt x="171" y="3729"/>
                  </a:cubicBezTo>
                  <a:cubicBezTo>
                    <a:pt x="228" y="4240"/>
                    <a:pt x="313" y="4779"/>
                    <a:pt x="398" y="5290"/>
                  </a:cubicBezTo>
                  <a:cubicBezTo>
                    <a:pt x="909" y="8130"/>
                    <a:pt x="2301" y="10487"/>
                    <a:pt x="4317" y="12532"/>
                  </a:cubicBezTo>
                  <a:cubicBezTo>
                    <a:pt x="4374" y="12617"/>
                    <a:pt x="4459" y="12674"/>
                    <a:pt x="4516" y="12731"/>
                  </a:cubicBezTo>
                  <a:cubicBezTo>
                    <a:pt x="4657" y="12912"/>
                    <a:pt x="4869" y="13008"/>
                    <a:pt x="5081" y="13008"/>
                  </a:cubicBezTo>
                  <a:cubicBezTo>
                    <a:pt x="5169" y="13008"/>
                    <a:pt x="5257" y="12991"/>
                    <a:pt x="5339" y="12958"/>
                  </a:cubicBezTo>
                  <a:cubicBezTo>
                    <a:pt x="5377" y="12939"/>
                    <a:pt x="5418" y="12933"/>
                    <a:pt x="5460" y="12933"/>
                  </a:cubicBezTo>
                  <a:cubicBezTo>
                    <a:pt x="5545" y="12933"/>
                    <a:pt x="5633" y="12958"/>
                    <a:pt x="5709" y="12958"/>
                  </a:cubicBezTo>
                  <a:cubicBezTo>
                    <a:pt x="6873" y="12845"/>
                    <a:pt x="7782" y="12333"/>
                    <a:pt x="8236" y="11197"/>
                  </a:cubicBezTo>
                  <a:cubicBezTo>
                    <a:pt x="8321" y="10942"/>
                    <a:pt x="8406" y="10715"/>
                    <a:pt x="8492" y="10459"/>
                  </a:cubicBezTo>
                  <a:cubicBezTo>
                    <a:pt x="8690" y="9749"/>
                    <a:pt x="8804" y="9011"/>
                    <a:pt x="8776" y="8272"/>
                  </a:cubicBezTo>
                  <a:cubicBezTo>
                    <a:pt x="8776" y="6568"/>
                    <a:pt x="8435" y="4893"/>
                    <a:pt x="7810" y="3303"/>
                  </a:cubicBezTo>
                  <a:cubicBezTo>
                    <a:pt x="7356" y="2309"/>
                    <a:pt x="6674" y="1428"/>
                    <a:pt x="5822" y="747"/>
                  </a:cubicBezTo>
                  <a:cubicBezTo>
                    <a:pt x="5177" y="256"/>
                    <a:pt x="4391" y="1"/>
                    <a:pt x="35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99"/>
            <p:cNvSpPr/>
            <p:nvPr/>
          </p:nvSpPr>
          <p:spPr>
            <a:xfrm>
              <a:off x="4811750" y="1499700"/>
              <a:ext cx="144150" cy="289675"/>
            </a:xfrm>
            <a:custGeom>
              <a:avLst/>
              <a:gdLst/>
              <a:ahLst/>
              <a:cxnLst/>
              <a:rect l="l" t="t" r="r" b="b"/>
              <a:pathLst>
                <a:path w="5766" h="11587" extrusionOk="0">
                  <a:moveTo>
                    <a:pt x="2983" y="1"/>
                  </a:moveTo>
                  <a:cubicBezTo>
                    <a:pt x="2907" y="1"/>
                    <a:pt x="2831" y="5"/>
                    <a:pt x="2756" y="13"/>
                  </a:cubicBezTo>
                  <a:cubicBezTo>
                    <a:pt x="1648" y="98"/>
                    <a:pt x="739" y="836"/>
                    <a:pt x="398" y="1887"/>
                  </a:cubicBezTo>
                  <a:cubicBezTo>
                    <a:pt x="228" y="2427"/>
                    <a:pt x="143" y="2995"/>
                    <a:pt x="114" y="3563"/>
                  </a:cubicBezTo>
                  <a:cubicBezTo>
                    <a:pt x="1" y="5607"/>
                    <a:pt x="484" y="7539"/>
                    <a:pt x="966" y="9498"/>
                  </a:cubicBezTo>
                  <a:cubicBezTo>
                    <a:pt x="995" y="9782"/>
                    <a:pt x="1165" y="10038"/>
                    <a:pt x="1421" y="10180"/>
                  </a:cubicBezTo>
                  <a:cubicBezTo>
                    <a:pt x="1563" y="10265"/>
                    <a:pt x="1591" y="10407"/>
                    <a:pt x="1648" y="10549"/>
                  </a:cubicBezTo>
                  <a:cubicBezTo>
                    <a:pt x="1762" y="10719"/>
                    <a:pt x="1847" y="10918"/>
                    <a:pt x="1960" y="11088"/>
                  </a:cubicBezTo>
                  <a:cubicBezTo>
                    <a:pt x="2193" y="11411"/>
                    <a:pt x="2562" y="11587"/>
                    <a:pt x="2931" y="11587"/>
                  </a:cubicBezTo>
                  <a:cubicBezTo>
                    <a:pt x="3146" y="11587"/>
                    <a:pt x="3362" y="11527"/>
                    <a:pt x="3551" y="11401"/>
                  </a:cubicBezTo>
                  <a:cubicBezTo>
                    <a:pt x="3835" y="11230"/>
                    <a:pt x="4090" y="11003"/>
                    <a:pt x="4261" y="10719"/>
                  </a:cubicBezTo>
                  <a:cubicBezTo>
                    <a:pt x="4545" y="10350"/>
                    <a:pt x="4772" y="9924"/>
                    <a:pt x="4971" y="9498"/>
                  </a:cubicBezTo>
                  <a:cubicBezTo>
                    <a:pt x="5567" y="8192"/>
                    <a:pt x="5709" y="6800"/>
                    <a:pt x="5737" y="5380"/>
                  </a:cubicBezTo>
                  <a:cubicBezTo>
                    <a:pt x="5766" y="4244"/>
                    <a:pt x="5595" y="3080"/>
                    <a:pt x="5255" y="1972"/>
                  </a:cubicBezTo>
                  <a:cubicBezTo>
                    <a:pt x="5169" y="1603"/>
                    <a:pt x="4999" y="1262"/>
                    <a:pt x="4772" y="950"/>
                  </a:cubicBezTo>
                  <a:cubicBezTo>
                    <a:pt x="4387" y="359"/>
                    <a:pt x="3699" y="1"/>
                    <a:pt x="2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99"/>
            <p:cNvSpPr/>
            <p:nvPr/>
          </p:nvSpPr>
          <p:spPr>
            <a:xfrm>
              <a:off x="4748575" y="2183000"/>
              <a:ext cx="754025" cy="592250"/>
            </a:xfrm>
            <a:custGeom>
              <a:avLst/>
              <a:gdLst/>
              <a:ahLst/>
              <a:cxnLst/>
              <a:rect l="l" t="t" r="r" b="b"/>
              <a:pathLst>
                <a:path w="30161" h="23690" extrusionOk="0">
                  <a:moveTo>
                    <a:pt x="30160" y="1"/>
                  </a:moveTo>
                  <a:lnTo>
                    <a:pt x="30160" y="1"/>
                  </a:lnTo>
                  <a:cubicBezTo>
                    <a:pt x="29109" y="1023"/>
                    <a:pt x="23174" y="1790"/>
                    <a:pt x="15904" y="1846"/>
                  </a:cubicBezTo>
                  <a:lnTo>
                    <a:pt x="15052" y="1846"/>
                  </a:lnTo>
                  <a:cubicBezTo>
                    <a:pt x="7441" y="1846"/>
                    <a:pt x="1136" y="1051"/>
                    <a:pt x="0" y="29"/>
                  </a:cubicBezTo>
                  <a:lnTo>
                    <a:pt x="0" y="29"/>
                  </a:lnTo>
                  <a:cubicBezTo>
                    <a:pt x="0" y="86"/>
                    <a:pt x="0" y="143"/>
                    <a:pt x="29" y="199"/>
                  </a:cubicBezTo>
                  <a:cubicBezTo>
                    <a:pt x="142" y="654"/>
                    <a:pt x="228" y="1108"/>
                    <a:pt x="341" y="1563"/>
                  </a:cubicBezTo>
                  <a:cubicBezTo>
                    <a:pt x="1051" y="4317"/>
                    <a:pt x="1704" y="7072"/>
                    <a:pt x="2414" y="9827"/>
                  </a:cubicBezTo>
                  <a:cubicBezTo>
                    <a:pt x="3181" y="12837"/>
                    <a:pt x="3976" y="15847"/>
                    <a:pt x="4800" y="18886"/>
                  </a:cubicBezTo>
                  <a:cubicBezTo>
                    <a:pt x="4970" y="19539"/>
                    <a:pt x="5084" y="20249"/>
                    <a:pt x="5339" y="20931"/>
                  </a:cubicBezTo>
                  <a:cubicBezTo>
                    <a:pt x="5396" y="21158"/>
                    <a:pt x="5567" y="21385"/>
                    <a:pt x="5794" y="21527"/>
                  </a:cubicBezTo>
                  <a:cubicBezTo>
                    <a:pt x="6248" y="21811"/>
                    <a:pt x="6759" y="22038"/>
                    <a:pt x="7299" y="22152"/>
                  </a:cubicBezTo>
                  <a:cubicBezTo>
                    <a:pt x="7393" y="22246"/>
                    <a:pt x="7526" y="22301"/>
                    <a:pt x="7682" y="22301"/>
                  </a:cubicBezTo>
                  <a:cubicBezTo>
                    <a:pt x="7714" y="22301"/>
                    <a:pt x="7748" y="22299"/>
                    <a:pt x="7782" y="22294"/>
                  </a:cubicBezTo>
                  <a:cubicBezTo>
                    <a:pt x="8520" y="22606"/>
                    <a:pt x="9287" y="22805"/>
                    <a:pt x="10082" y="22890"/>
                  </a:cubicBezTo>
                  <a:cubicBezTo>
                    <a:pt x="10165" y="22973"/>
                    <a:pt x="10294" y="23026"/>
                    <a:pt x="10424" y="23026"/>
                  </a:cubicBezTo>
                  <a:cubicBezTo>
                    <a:pt x="10471" y="23026"/>
                    <a:pt x="10519" y="23019"/>
                    <a:pt x="10565" y="23004"/>
                  </a:cubicBezTo>
                  <a:cubicBezTo>
                    <a:pt x="11388" y="23259"/>
                    <a:pt x="12240" y="23430"/>
                    <a:pt x="13092" y="23430"/>
                  </a:cubicBezTo>
                  <a:cubicBezTo>
                    <a:pt x="13196" y="23513"/>
                    <a:pt x="13315" y="23566"/>
                    <a:pt x="13439" y="23566"/>
                  </a:cubicBezTo>
                  <a:cubicBezTo>
                    <a:pt x="13484" y="23566"/>
                    <a:pt x="13529" y="23558"/>
                    <a:pt x="13575" y="23543"/>
                  </a:cubicBezTo>
                  <a:cubicBezTo>
                    <a:pt x="14032" y="23585"/>
                    <a:pt x="14490" y="23611"/>
                    <a:pt x="14947" y="23611"/>
                  </a:cubicBezTo>
                  <a:cubicBezTo>
                    <a:pt x="15115" y="23611"/>
                    <a:pt x="15282" y="23608"/>
                    <a:pt x="15449" y="23600"/>
                  </a:cubicBezTo>
                  <a:cubicBezTo>
                    <a:pt x="15541" y="23661"/>
                    <a:pt x="15640" y="23689"/>
                    <a:pt x="15739" y="23689"/>
                  </a:cubicBezTo>
                  <a:cubicBezTo>
                    <a:pt x="15825" y="23689"/>
                    <a:pt x="15910" y="23668"/>
                    <a:pt x="15989" y="23628"/>
                  </a:cubicBezTo>
                  <a:cubicBezTo>
                    <a:pt x="16131" y="23657"/>
                    <a:pt x="16301" y="23657"/>
                    <a:pt x="16443" y="23685"/>
                  </a:cubicBezTo>
                  <a:cubicBezTo>
                    <a:pt x="17153" y="23685"/>
                    <a:pt x="17835" y="23628"/>
                    <a:pt x="18516" y="23543"/>
                  </a:cubicBezTo>
                  <a:cubicBezTo>
                    <a:pt x="18582" y="23565"/>
                    <a:pt x="18643" y="23574"/>
                    <a:pt x="18702" y="23574"/>
                  </a:cubicBezTo>
                  <a:cubicBezTo>
                    <a:pt x="18800" y="23574"/>
                    <a:pt x="18894" y="23550"/>
                    <a:pt x="18999" y="23515"/>
                  </a:cubicBezTo>
                  <a:cubicBezTo>
                    <a:pt x="19397" y="23458"/>
                    <a:pt x="19823" y="23458"/>
                    <a:pt x="20220" y="23373"/>
                  </a:cubicBezTo>
                  <a:cubicBezTo>
                    <a:pt x="20561" y="23344"/>
                    <a:pt x="20902" y="23259"/>
                    <a:pt x="21214" y="23117"/>
                  </a:cubicBezTo>
                  <a:cubicBezTo>
                    <a:pt x="21260" y="23132"/>
                    <a:pt x="21306" y="23140"/>
                    <a:pt x="21350" y="23140"/>
                  </a:cubicBezTo>
                  <a:cubicBezTo>
                    <a:pt x="21472" y="23140"/>
                    <a:pt x="21586" y="23087"/>
                    <a:pt x="21669" y="23004"/>
                  </a:cubicBezTo>
                  <a:cubicBezTo>
                    <a:pt x="22265" y="22918"/>
                    <a:pt x="22805" y="22748"/>
                    <a:pt x="23316" y="22436"/>
                  </a:cubicBezTo>
                  <a:cubicBezTo>
                    <a:pt x="23352" y="22448"/>
                    <a:pt x="23389" y="22453"/>
                    <a:pt x="23425" y="22453"/>
                  </a:cubicBezTo>
                  <a:cubicBezTo>
                    <a:pt x="23557" y="22453"/>
                    <a:pt x="23681" y="22377"/>
                    <a:pt x="23770" y="22265"/>
                  </a:cubicBezTo>
                  <a:cubicBezTo>
                    <a:pt x="24452" y="22038"/>
                    <a:pt x="25077" y="21669"/>
                    <a:pt x="25588" y="21215"/>
                  </a:cubicBezTo>
                  <a:cubicBezTo>
                    <a:pt x="25843" y="20959"/>
                    <a:pt x="26042" y="20647"/>
                    <a:pt x="26071" y="20306"/>
                  </a:cubicBezTo>
                  <a:cubicBezTo>
                    <a:pt x="26383" y="18715"/>
                    <a:pt x="26724" y="17153"/>
                    <a:pt x="27036" y="15592"/>
                  </a:cubicBezTo>
                  <a:cubicBezTo>
                    <a:pt x="27405" y="13831"/>
                    <a:pt x="27775" y="12098"/>
                    <a:pt x="28144" y="10366"/>
                  </a:cubicBezTo>
                  <a:cubicBezTo>
                    <a:pt x="28627" y="8009"/>
                    <a:pt x="29138" y="5624"/>
                    <a:pt x="29649" y="3238"/>
                  </a:cubicBezTo>
                  <a:cubicBezTo>
                    <a:pt x="29791" y="2443"/>
                    <a:pt x="29961" y="1676"/>
                    <a:pt x="30103" y="881"/>
                  </a:cubicBezTo>
                  <a:cubicBezTo>
                    <a:pt x="30132" y="597"/>
                    <a:pt x="30160" y="313"/>
                    <a:pt x="30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99"/>
            <p:cNvSpPr/>
            <p:nvPr/>
          </p:nvSpPr>
          <p:spPr>
            <a:xfrm>
              <a:off x="4743600" y="2121225"/>
              <a:ext cx="763250" cy="107250"/>
            </a:xfrm>
            <a:custGeom>
              <a:avLst/>
              <a:gdLst/>
              <a:ahLst/>
              <a:cxnLst/>
              <a:rect l="l" t="t" r="r" b="b"/>
              <a:pathLst>
                <a:path w="30530" h="4290" extrusionOk="0">
                  <a:moveTo>
                    <a:pt x="15251" y="1"/>
                  </a:moveTo>
                  <a:cubicBezTo>
                    <a:pt x="6816" y="1"/>
                    <a:pt x="1" y="966"/>
                    <a:pt x="1" y="2159"/>
                  </a:cubicBezTo>
                  <a:cubicBezTo>
                    <a:pt x="1" y="3352"/>
                    <a:pt x="6816" y="4289"/>
                    <a:pt x="15251" y="4289"/>
                  </a:cubicBezTo>
                  <a:cubicBezTo>
                    <a:pt x="23685" y="4289"/>
                    <a:pt x="30529" y="3352"/>
                    <a:pt x="30529" y="2159"/>
                  </a:cubicBezTo>
                  <a:cubicBezTo>
                    <a:pt x="30529" y="966"/>
                    <a:pt x="23685" y="1"/>
                    <a:pt x="15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99"/>
            <p:cNvSpPr/>
            <p:nvPr/>
          </p:nvSpPr>
          <p:spPr>
            <a:xfrm>
              <a:off x="4775550" y="2164550"/>
              <a:ext cx="699350" cy="63925"/>
            </a:xfrm>
            <a:custGeom>
              <a:avLst/>
              <a:gdLst/>
              <a:ahLst/>
              <a:cxnLst/>
              <a:rect l="l" t="t" r="r" b="b"/>
              <a:pathLst>
                <a:path w="27974" h="2557" extrusionOk="0">
                  <a:moveTo>
                    <a:pt x="13973" y="0"/>
                  </a:moveTo>
                  <a:cubicBezTo>
                    <a:pt x="6248" y="0"/>
                    <a:pt x="1" y="568"/>
                    <a:pt x="1" y="1278"/>
                  </a:cubicBezTo>
                  <a:cubicBezTo>
                    <a:pt x="1" y="1988"/>
                    <a:pt x="6248" y="2556"/>
                    <a:pt x="13973" y="2556"/>
                  </a:cubicBezTo>
                  <a:cubicBezTo>
                    <a:pt x="21697" y="2556"/>
                    <a:pt x="27973" y="1988"/>
                    <a:pt x="27973" y="1278"/>
                  </a:cubicBezTo>
                  <a:cubicBezTo>
                    <a:pt x="27973" y="568"/>
                    <a:pt x="21697" y="0"/>
                    <a:pt x="13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99"/>
            <p:cNvSpPr/>
            <p:nvPr/>
          </p:nvSpPr>
          <p:spPr>
            <a:xfrm>
              <a:off x="5044625" y="1572100"/>
              <a:ext cx="508375" cy="655650"/>
            </a:xfrm>
            <a:custGeom>
              <a:avLst/>
              <a:gdLst/>
              <a:ahLst/>
              <a:cxnLst/>
              <a:rect l="l" t="t" r="r" b="b"/>
              <a:pathLst>
                <a:path w="20335" h="26226" extrusionOk="0">
                  <a:moveTo>
                    <a:pt x="10488" y="0"/>
                  </a:moveTo>
                  <a:cubicBezTo>
                    <a:pt x="9733" y="0"/>
                    <a:pt x="8999" y="91"/>
                    <a:pt x="8322" y="269"/>
                  </a:cubicBezTo>
                  <a:cubicBezTo>
                    <a:pt x="6362" y="809"/>
                    <a:pt x="4630" y="1973"/>
                    <a:pt x="3380" y="3592"/>
                  </a:cubicBezTo>
                  <a:cubicBezTo>
                    <a:pt x="1875" y="5381"/>
                    <a:pt x="881" y="7568"/>
                    <a:pt x="512" y="9896"/>
                  </a:cubicBezTo>
                  <a:cubicBezTo>
                    <a:pt x="86" y="12339"/>
                    <a:pt x="1" y="14838"/>
                    <a:pt x="256" y="17337"/>
                  </a:cubicBezTo>
                  <a:cubicBezTo>
                    <a:pt x="427" y="18927"/>
                    <a:pt x="626" y="20518"/>
                    <a:pt x="824" y="22108"/>
                  </a:cubicBezTo>
                  <a:cubicBezTo>
                    <a:pt x="881" y="22534"/>
                    <a:pt x="966" y="22960"/>
                    <a:pt x="1052" y="23357"/>
                  </a:cubicBezTo>
                  <a:cubicBezTo>
                    <a:pt x="1137" y="23869"/>
                    <a:pt x="1449" y="24295"/>
                    <a:pt x="1903" y="24522"/>
                  </a:cubicBezTo>
                  <a:cubicBezTo>
                    <a:pt x="2784" y="25033"/>
                    <a:pt x="3721" y="25459"/>
                    <a:pt x="4687" y="25800"/>
                  </a:cubicBezTo>
                  <a:cubicBezTo>
                    <a:pt x="5226" y="25970"/>
                    <a:pt x="5766" y="26112"/>
                    <a:pt x="6305" y="26226"/>
                  </a:cubicBezTo>
                  <a:cubicBezTo>
                    <a:pt x="10224" y="26112"/>
                    <a:pt x="13604" y="25771"/>
                    <a:pt x="15791" y="25345"/>
                  </a:cubicBezTo>
                  <a:cubicBezTo>
                    <a:pt x="15961" y="25147"/>
                    <a:pt x="16131" y="24976"/>
                    <a:pt x="16245" y="24749"/>
                  </a:cubicBezTo>
                  <a:lnTo>
                    <a:pt x="16359" y="24579"/>
                  </a:lnTo>
                  <a:cubicBezTo>
                    <a:pt x="17551" y="22591"/>
                    <a:pt x="18545" y="20489"/>
                    <a:pt x="19284" y="18274"/>
                  </a:cubicBezTo>
                  <a:cubicBezTo>
                    <a:pt x="19965" y="16201"/>
                    <a:pt x="20306" y="14014"/>
                    <a:pt x="20334" y="11827"/>
                  </a:cubicBezTo>
                  <a:cubicBezTo>
                    <a:pt x="20334" y="10408"/>
                    <a:pt x="20164" y="8959"/>
                    <a:pt x="19823" y="7568"/>
                  </a:cubicBezTo>
                  <a:cubicBezTo>
                    <a:pt x="19312" y="5637"/>
                    <a:pt x="18318" y="3876"/>
                    <a:pt x="16898" y="2484"/>
                  </a:cubicBezTo>
                  <a:cubicBezTo>
                    <a:pt x="15176" y="804"/>
                    <a:pt x="12737" y="0"/>
                    <a:pt x="10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99"/>
            <p:cNvSpPr/>
            <p:nvPr/>
          </p:nvSpPr>
          <p:spPr>
            <a:xfrm>
              <a:off x="5428025" y="2190800"/>
              <a:ext cx="4275" cy="2875"/>
            </a:xfrm>
            <a:custGeom>
              <a:avLst/>
              <a:gdLst/>
              <a:ahLst/>
              <a:cxnLst/>
              <a:rect l="l" t="t" r="r" b="b"/>
              <a:pathLst>
                <a:path w="171" h="115" extrusionOk="0">
                  <a:moveTo>
                    <a:pt x="171" y="1"/>
                  </a:moveTo>
                  <a:cubicBezTo>
                    <a:pt x="85" y="1"/>
                    <a:pt x="0" y="1"/>
                    <a:pt x="0" y="115"/>
                  </a:cubicBezTo>
                  <a:cubicBezTo>
                    <a:pt x="85" y="115"/>
                    <a:pt x="142" y="58"/>
                    <a:pt x="171" y="1"/>
                  </a:cubicBezTo>
                  <a:close/>
                </a:path>
              </a:pathLst>
            </a:custGeom>
            <a:solidFill>
              <a:srgbClr val="EE8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99"/>
            <p:cNvSpPr/>
            <p:nvPr/>
          </p:nvSpPr>
          <p:spPr>
            <a:xfrm>
              <a:off x="5117750" y="2412975"/>
              <a:ext cx="352175" cy="858700"/>
            </a:xfrm>
            <a:custGeom>
              <a:avLst/>
              <a:gdLst/>
              <a:ahLst/>
              <a:cxnLst/>
              <a:rect l="l" t="t" r="r" b="b"/>
              <a:pathLst>
                <a:path w="14087" h="34348" extrusionOk="0">
                  <a:moveTo>
                    <a:pt x="12350" y="0"/>
                  </a:moveTo>
                  <a:cubicBezTo>
                    <a:pt x="12026" y="0"/>
                    <a:pt x="11894" y="216"/>
                    <a:pt x="11786" y="457"/>
                  </a:cubicBezTo>
                  <a:cubicBezTo>
                    <a:pt x="11730" y="599"/>
                    <a:pt x="11701" y="770"/>
                    <a:pt x="11701" y="940"/>
                  </a:cubicBezTo>
                  <a:cubicBezTo>
                    <a:pt x="11644" y="1877"/>
                    <a:pt x="11588" y="2786"/>
                    <a:pt x="11559" y="3695"/>
                  </a:cubicBezTo>
                  <a:cubicBezTo>
                    <a:pt x="11474" y="5739"/>
                    <a:pt x="11389" y="7756"/>
                    <a:pt x="11304" y="9800"/>
                  </a:cubicBezTo>
                  <a:cubicBezTo>
                    <a:pt x="11218" y="12470"/>
                    <a:pt x="11133" y="15139"/>
                    <a:pt x="11020" y="17809"/>
                  </a:cubicBezTo>
                  <a:lnTo>
                    <a:pt x="10878" y="22211"/>
                  </a:lnTo>
                  <a:cubicBezTo>
                    <a:pt x="10849" y="22353"/>
                    <a:pt x="10849" y="22495"/>
                    <a:pt x="10821" y="22637"/>
                  </a:cubicBezTo>
                  <a:cubicBezTo>
                    <a:pt x="10821" y="22677"/>
                    <a:pt x="10778" y="22717"/>
                    <a:pt x="10733" y="22717"/>
                  </a:cubicBezTo>
                  <a:cubicBezTo>
                    <a:pt x="10715" y="22717"/>
                    <a:pt x="10695" y="22710"/>
                    <a:pt x="10679" y="22694"/>
                  </a:cubicBezTo>
                  <a:cubicBezTo>
                    <a:pt x="10594" y="22665"/>
                    <a:pt x="10508" y="22608"/>
                    <a:pt x="10423" y="22580"/>
                  </a:cubicBezTo>
                  <a:lnTo>
                    <a:pt x="4317" y="18576"/>
                  </a:lnTo>
                  <a:cubicBezTo>
                    <a:pt x="3352" y="17951"/>
                    <a:pt x="2358" y="17355"/>
                    <a:pt x="1392" y="16730"/>
                  </a:cubicBezTo>
                  <a:cubicBezTo>
                    <a:pt x="1194" y="16616"/>
                    <a:pt x="966" y="16503"/>
                    <a:pt x="768" y="16389"/>
                  </a:cubicBezTo>
                  <a:cubicBezTo>
                    <a:pt x="720" y="16370"/>
                    <a:pt x="673" y="16361"/>
                    <a:pt x="627" y="16361"/>
                  </a:cubicBezTo>
                  <a:cubicBezTo>
                    <a:pt x="534" y="16361"/>
                    <a:pt x="446" y="16398"/>
                    <a:pt x="370" y="16474"/>
                  </a:cubicBezTo>
                  <a:cubicBezTo>
                    <a:pt x="200" y="16559"/>
                    <a:pt x="114" y="16730"/>
                    <a:pt x="58" y="16929"/>
                  </a:cubicBezTo>
                  <a:cubicBezTo>
                    <a:pt x="1" y="17213"/>
                    <a:pt x="1" y="17497"/>
                    <a:pt x="29" y="17781"/>
                  </a:cubicBezTo>
                  <a:cubicBezTo>
                    <a:pt x="114" y="18519"/>
                    <a:pt x="86" y="18519"/>
                    <a:pt x="682" y="18916"/>
                  </a:cubicBezTo>
                  <a:cubicBezTo>
                    <a:pt x="1960" y="19768"/>
                    <a:pt x="3238" y="20620"/>
                    <a:pt x="4488" y="21472"/>
                  </a:cubicBezTo>
                  <a:cubicBezTo>
                    <a:pt x="6476" y="22864"/>
                    <a:pt x="8492" y="24170"/>
                    <a:pt x="10423" y="25647"/>
                  </a:cubicBezTo>
                  <a:cubicBezTo>
                    <a:pt x="10622" y="25789"/>
                    <a:pt x="10764" y="26016"/>
                    <a:pt x="10736" y="26272"/>
                  </a:cubicBezTo>
                  <a:cubicBezTo>
                    <a:pt x="10650" y="28487"/>
                    <a:pt x="10594" y="30730"/>
                    <a:pt x="10508" y="32946"/>
                  </a:cubicBezTo>
                  <a:cubicBezTo>
                    <a:pt x="10508" y="33229"/>
                    <a:pt x="10480" y="33513"/>
                    <a:pt x="10395" y="33797"/>
                  </a:cubicBezTo>
                  <a:cubicBezTo>
                    <a:pt x="10310" y="34025"/>
                    <a:pt x="10366" y="34138"/>
                    <a:pt x="10594" y="34223"/>
                  </a:cubicBezTo>
                  <a:cubicBezTo>
                    <a:pt x="10832" y="34310"/>
                    <a:pt x="11071" y="34347"/>
                    <a:pt x="11322" y="34347"/>
                  </a:cubicBezTo>
                  <a:cubicBezTo>
                    <a:pt x="11400" y="34347"/>
                    <a:pt x="11479" y="34344"/>
                    <a:pt x="11559" y="34337"/>
                  </a:cubicBezTo>
                  <a:cubicBezTo>
                    <a:pt x="11759" y="34304"/>
                    <a:pt x="11968" y="34290"/>
                    <a:pt x="12182" y="34290"/>
                  </a:cubicBezTo>
                  <a:cubicBezTo>
                    <a:pt x="12333" y="34290"/>
                    <a:pt x="12485" y="34297"/>
                    <a:pt x="12638" y="34309"/>
                  </a:cubicBezTo>
                  <a:cubicBezTo>
                    <a:pt x="12668" y="34319"/>
                    <a:pt x="12699" y="34323"/>
                    <a:pt x="12729" y="34323"/>
                  </a:cubicBezTo>
                  <a:cubicBezTo>
                    <a:pt x="12874" y="34323"/>
                    <a:pt x="13017" y="34217"/>
                    <a:pt x="13064" y="34053"/>
                  </a:cubicBezTo>
                  <a:cubicBezTo>
                    <a:pt x="13093" y="33911"/>
                    <a:pt x="13121" y="33769"/>
                    <a:pt x="13121" y="33627"/>
                  </a:cubicBezTo>
                  <a:cubicBezTo>
                    <a:pt x="13206" y="30787"/>
                    <a:pt x="13292" y="27947"/>
                    <a:pt x="13377" y="25107"/>
                  </a:cubicBezTo>
                  <a:cubicBezTo>
                    <a:pt x="13462" y="22495"/>
                    <a:pt x="13547" y="19882"/>
                    <a:pt x="13604" y="17241"/>
                  </a:cubicBezTo>
                  <a:cubicBezTo>
                    <a:pt x="13661" y="15537"/>
                    <a:pt x="13718" y="13833"/>
                    <a:pt x="13774" y="12129"/>
                  </a:cubicBezTo>
                  <a:cubicBezTo>
                    <a:pt x="13803" y="10709"/>
                    <a:pt x="13860" y="9261"/>
                    <a:pt x="13888" y="7812"/>
                  </a:cubicBezTo>
                  <a:cubicBezTo>
                    <a:pt x="13945" y="5541"/>
                    <a:pt x="14002" y="3269"/>
                    <a:pt x="14087" y="997"/>
                  </a:cubicBezTo>
                  <a:cubicBezTo>
                    <a:pt x="14087" y="826"/>
                    <a:pt x="14058" y="628"/>
                    <a:pt x="14030" y="457"/>
                  </a:cubicBezTo>
                  <a:cubicBezTo>
                    <a:pt x="14030" y="218"/>
                    <a:pt x="13831" y="28"/>
                    <a:pt x="13596" y="28"/>
                  </a:cubicBezTo>
                  <a:cubicBezTo>
                    <a:pt x="13580" y="28"/>
                    <a:pt x="13563" y="29"/>
                    <a:pt x="13547" y="31"/>
                  </a:cubicBezTo>
                  <a:cubicBezTo>
                    <a:pt x="13363" y="31"/>
                    <a:pt x="13171" y="38"/>
                    <a:pt x="12979" y="38"/>
                  </a:cubicBezTo>
                  <a:cubicBezTo>
                    <a:pt x="12787" y="38"/>
                    <a:pt x="12596" y="31"/>
                    <a:pt x="12411" y="3"/>
                  </a:cubicBezTo>
                  <a:cubicBezTo>
                    <a:pt x="12390" y="1"/>
                    <a:pt x="12370" y="0"/>
                    <a:pt x="123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99"/>
            <p:cNvSpPr/>
            <p:nvPr/>
          </p:nvSpPr>
          <p:spPr>
            <a:xfrm>
              <a:off x="4794000" y="2412975"/>
              <a:ext cx="352175" cy="858700"/>
            </a:xfrm>
            <a:custGeom>
              <a:avLst/>
              <a:gdLst/>
              <a:ahLst/>
              <a:cxnLst/>
              <a:rect l="l" t="t" r="r" b="b"/>
              <a:pathLst>
                <a:path w="14087" h="34348" extrusionOk="0">
                  <a:moveTo>
                    <a:pt x="1709" y="0"/>
                  </a:moveTo>
                  <a:cubicBezTo>
                    <a:pt x="1689" y="0"/>
                    <a:pt x="1669" y="1"/>
                    <a:pt x="1648" y="3"/>
                  </a:cubicBezTo>
                  <a:cubicBezTo>
                    <a:pt x="1463" y="31"/>
                    <a:pt x="1279" y="38"/>
                    <a:pt x="1091" y="38"/>
                  </a:cubicBezTo>
                  <a:cubicBezTo>
                    <a:pt x="903" y="38"/>
                    <a:pt x="711" y="31"/>
                    <a:pt x="512" y="31"/>
                  </a:cubicBezTo>
                  <a:cubicBezTo>
                    <a:pt x="496" y="29"/>
                    <a:pt x="480" y="28"/>
                    <a:pt x="464" y="28"/>
                  </a:cubicBezTo>
                  <a:cubicBezTo>
                    <a:pt x="232" y="28"/>
                    <a:pt x="56" y="218"/>
                    <a:pt x="29" y="457"/>
                  </a:cubicBezTo>
                  <a:cubicBezTo>
                    <a:pt x="1" y="628"/>
                    <a:pt x="1" y="826"/>
                    <a:pt x="1" y="997"/>
                  </a:cubicBezTo>
                  <a:cubicBezTo>
                    <a:pt x="58" y="3269"/>
                    <a:pt x="115" y="5541"/>
                    <a:pt x="200" y="7812"/>
                  </a:cubicBezTo>
                  <a:cubicBezTo>
                    <a:pt x="228" y="9261"/>
                    <a:pt x="257" y="10709"/>
                    <a:pt x="313" y="12129"/>
                  </a:cubicBezTo>
                  <a:cubicBezTo>
                    <a:pt x="370" y="13833"/>
                    <a:pt x="427" y="15537"/>
                    <a:pt x="455" y="17241"/>
                  </a:cubicBezTo>
                  <a:cubicBezTo>
                    <a:pt x="540" y="19882"/>
                    <a:pt x="626" y="22495"/>
                    <a:pt x="682" y="25107"/>
                  </a:cubicBezTo>
                  <a:cubicBezTo>
                    <a:pt x="768" y="27947"/>
                    <a:pt x="853" y="30787"/>
                    <a:pt x="966" y="33627"/>
                  </a:cubicBezTo>
                  <a:cubicBezTo>
                    <a:pt x="966" y="33769"/>
                    <a:pt x="966" y="33911"/>
                    <a:pt x="1023" y="34053"/>
                  </a:cubicBezTo>
                  <a:cubicBezTo>
                    <a:pt x="1070" y="34217"/>
                    <a:pt x="1195" y="34323"/>
                    <a:pt x="1348" y="34323"/>
                  </a:cubicBezTo>
                  <a:cubicBezTo>
                    <a:pt x="1381" y="34323"/>
                    <a:pt x="1415" y="34319"/>
                    <a:pt x="1449" y="34309"/>
                  </a:cubicBezTo>
                  <a:cubicBezTo>
                    <a:pt x="1602" y="34297"/>
                    <a:pt x="1750" y="34290"/>
                    <a:pt x="1897" y="34290"/>
                  </a:cubicBezTo>
                  <a:cubicBezTo>
                    <a:pt x="2106" y="34290"/>
                    <a:pt x="2312" y="34304"/>
                    <a:pt x="2528" y="34337"/>
                  </a:cubicBezTo>
                  <a:cubicBezTo>
                    <a:pt x="2602" y="34344"/>
                    <a:pt x="2677" y="34347"/>
                    <a:pt x="2754" y="34347"/>
                  </a:cubicBezTo>
                  <a:cubicBezTo>
                    <a:pt x="3000" y="34347"/>
                    <a:pt x="3255" y="34310"/>
                    <a:pt x="3494" y="34223"/>
                  </a:cubicBezTo>
                  <a:cubicBezTo>
                    <a:pt x="3693" y="34138"/>
                    <a:pt x="3778" y="34025"/>
                    <a:pt x="3693" y="33797"/>
                  </a:cubicBezTo>
                  <a:cubicBezTo>
                    <a:pt x="3608" y="33513"/>
                    <a:pt x="3579" y="33229"/>
                    <a:pt x="3579" y="32946"/>
                  </a:cubicBezTo>
                  <a:cubicBezTo>
                    <a:pt x="3494" y="30730"/>
                    <a:pt x="3437" y="28487"/>
                    <a:pt x="3352" y="26272"/>
                  </a:cubicBezTo>
                  <a:cubicBezTo>
                    <a:pt x="3324" y="26016"/>
                    <a:pt x="3437" y="25789"/>
                    <a:pt x="3664" y="25647"/>
                  </a:cubicBezTo>
                  <a:cubicBezTo>
                    <a:pt x="5567" y="24170"/>
                    <a:pt x="7612" y="22864"/>
                    <a:pt x="9571" y="21472"/>
                  </a:cubicBezTo>
                  <a:cubicBezTo>
                    <a:pt x="10849" y="20620"/>
                    <a:pt x="12127" y="19768"/>
                    <a:pt x="13405" y="18916"/>
                  </a:cubicBezTo>
                  <a:cubicBezTo>
                    <a:pt x="14002" y="18519"/>
                    <a:pt x="13973" y="18519"/>
                    <a:pt x="14058" y="17781"/>
                  </a:cubicBezTo>
                  <a:cubicBezTo>
                    <a:pt x="14087" y="17497"/>
                    <a:pt x="14058" y="17213"/>
                    <a:pt x="14030" y="16929"/>
                  </a:cubicBezTo>
                  <a:cubicBezTo>
                    <a:pt x="13973" y="16730"/>
                    <a:pt x="13860" y="16559"/>
                    <a:pt x="13718" y="16474"/>
                  </a:cubicBezTo>
                  <a:cubicBezTo>
                    <a:pt x="13642" y="16398"/>
                    <a:pt x="13554" y="16361"/>
                    <a:pt x="13461" y="16361"/>
                  </a:cubicBezTo>
                  <a:cubicBezTo>
                    <a:pt x="13415" y="16361"/>
                    <a:pt x="13367" y="16370"/>
                    <a:pt x="13320" y="16389"/>
                  </a:cubicBezTo>
                  <a:cubicBezTo>
                    <a:pt x="13121" y="16503"/>
                    <a:pt x="12894" y="16616"/>
                    <a:pt x="12695" y="16730"/>
                  </a:cubicBezTo>
                  <a:cubicBezTo>
                    <a:pt x="11730" y="17355"/>
                    <a:pt x="10736" y="17951"/>
                    <a:pt x="9770" y="18576"/>
                  </a:cubicBezTo>
                  <a:lnTo>
                    <a:pt x="3636" y="22580"/>
                  </a:lnTo>
                  <a:cubicBezTo>
                    <a:pt x="3579" y="22608"/>
                    <a:pt x="3494" y="22665"/>
                    <a:pt x="3409" y="22694"/>
                  </a:cubicBezTo>
                  <a:cubicBezTo>
                    <a:pt x="3384" y="22710"/>
                    <a:pt x="3359" y="22717"/>
                    <a:pt x="3336" y="22717"/>
                  </a:cubicBezTo>
                  <a:cubicBezTo>
                    <a:pt x="3281" y="22717"/>
                    <a:pt x="3238" y="22677"/>
                    <a:pt x="3238" y="22637"/>
                  </a:cubicBezTo>
                  <a:cubicBezTo>
                    <a:pt x="3210" y="22495"/>
                    <a:pt x="3210" y="22353"/>
                    <a:pt x="3210" y="22211"/>
                  </a:cubicBezTo>
                  <a:lnTo>
                    <a:pt x="3040" y="17809"/>
                  </a:lnTo>
                  <a:cubicBezTo>
                    <a:pt x="2954" y="15139"/>
                    <a:pt x="2841" y="12470"/>
                    <a:pt x="2756" y="9800"/>
                  </a:cubicBezTo>
                  <a:cubicBezTo>
                    <a:pt x="2670" y="7756"/>
                    <a:pt x="2585" y="5739"/>
                    <a:pt x="2528" y="3695"/>
                  </a:cubicBezTo>
                  <a:cubicBezTo>
                    <a:pt x="2472" y="2786"/>
                    <a:pt x="2415" y="1877"/>
                    <a:pt x="2386" y="940"/>
                  </a:cubicBezTo>
                  <a:cubicBezTo>
                    <a:pt x="2386" y="770"/>
                    <a:pt x="2358" y="599"/>
                    <a:pt x="2301" y="457"/>
                  </a:cubicBezTo>
                  <a:cubicBezTo>
                    <a:pt x="2167" y="216"/>
                    <a:pt x="2033" y="0"/>
                    <a:pt x="17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99"/>
            <p:cNvSpPr/>
            <p:nvPr/>
          </p:nvSpPr>
          <p:spPr>
            <a:xfrm>
              <a:off x="4746450" y="1726675"/>
              <a:ext cx="296075" cy="476225"/>
            </a:xfrm>
            <a:custGeom>
              <a:avLst/>
              <a:gdLst/>
              <a:ahLst/>
              <a:cxnLst/>
              <a:rect l="l" t="t" r="r" b="b"/>
              <a:pathLst>
                <a:path w="11843" h="19049" extrusionOk="0">
                  <a:moveTo>
                    <a:pt x="5498" y="0"/>
                  </a:moveTo>
                  <a:cubicBezTo>
                    <a:pt x="5298" y="0"/>
                    <a:pt x="5091" y="38"/>
                    <a:pt x="4885" y="107"/>
                  </a:cubicBezTo>
                  <a:cubicBezTo>
                    <a:pt x="3692" y="447"/>
                    <a:pt x="2641" y="1214"/>
                    <a:pt x="1988" y="2293"/>
                  </a:cubicBezTo>
                  <a:cubicBezTo>
                    <a:pt x="1278" y="3486"/>
                    <a:pt x="767" y="4764"/>
                    <a:pt x="511" y="6127"/>
                  </a:cubicBezTo>
                  <a:cubicBezTo>
                    <a:pt x="57" y="8314"/>
                    <a:pt x="0" y="10586"/>
                    <a:pt x="369" y="12829"/>
                  </a:cubicBezTo>
                  <a:cubicBezTo>
                    <a:pt x="710" y="14959"/>
                    <a:pt x="1704" y="16947"/>
                    <a:pt x="3238" y="18481"/>
                  </a:cubicBezTo>
                  <a:cubicBezTo>
                    <a:pt x="3578" y="18822"/>
                    <a:pt x="4033" y="19020"/>
                    <a:pt x="4516" y="19049"/>
                  </a:cubicBezTo>
                  <a:lnTo>
                    <a:pt x="5084" y="19049"/>
                  </a:lnTo>
                  <a:cubicBezTo>
                    <a:pt x="6163" y="18964"/>
                    <a:pt x="7242" y="18907"/>
                    <a:pt x="8321" y="18793"/>
                  </a:cubicBezTo>
                  <a:cubicBezTo>
                    <a:pt x="9003" y="18793"/>
                    <a:pt x="9656" y="18708"/>
                    <a:pt x="10337" y="18594"/>
                  </a:cubicBezTo>
                  <a:cubicBezTo>
                    <a:pt x="10439" y="18633"/>
                    <a:pt x="10537" y="18649"/>
                    <a:pt x="10631" y="18649"/>
                  </a:cubicBezTo>
                  <a:cubicBezTo>
                    <a:pt x="10879" y="18649"/>
                    <a:pt x="11105" y="18542"/>
                    <a:pt x="11331" y="18481"/>
                  </a:cubicBezTo>
                  <a:cubicBezTo>
                    <a:pt x="11729" y="18367"/>
                    <a:pt x="11843" y="18083"/>
                    <a:pt x="11615" y="17771"/>
                  </a:cubicBezTo>
                  <a:cubicBezTo>
                    <a:pt x="11473" y="17515"/>
                    <a:pt x="11388" y="17231"/>
                    <a:pt x="11417" y="16976"/>
                  </a:cubicBezTo>
                  <a:cubicBezTo>
                    <a:pt x="11417" y="15811"/>
                    <a:pt x="11360" y="14647"/>
                    <a:pt x="11303" y="13483"/>
                  </a:cubicBezTo>
                  <a:cubicBezTo>
                    <a:pt x="11189" y="11466"/>
                    <a:pt x="10991" y="9422"/>
                    <a:pt x="10678" y="7434"/>
                  </a:cubicBezTo>
                  <a:cubicBezTo>
                    <a:pt x="10423" y="5701"/>
                    <a:pt x="9826" y="4026"/>
                    <a:pt x="9003" y="2492"/>
                  </a:cubicBezTo>
                  <a:cubicBezTo>
                    <a:pt x="8804" y="2151"/>
                    <a:pt x="8605" y="1839"/>
                    <a:pt x="8378" y="1527"/>
                  </a:cubicBezTo>
                  <a:cubicBezTo>
                    <a:pt x="7781" y="731"/>
                    <a:pt x="6873" y="192"/>
                    <a:pt x="5879" y="50"/>
                  </a:cubicBezTo>
                  <a:cubicBezTo>
                    <a:pt x="5756" y="16"/>
                    <a:pt x="5628" y="0"/>
                    <a:pt x="54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99"/>
            <p:cNvSpPr/>
            <p:nvPr/>
          </p:nvSpPr>
          <p:spPr>
            <a:xfrm>
              <a:off x="4743600" y="1333075"/>
              <a:ext cx="290400" cy="849350"/>
            </a:xfrm>
            <a:custGeom>
              <a:avLst/>
              <a:gdLst/>
              <a:ahLst/>
              <a:cxnLst/>
              <a:rect l="l" t="t" r="r" b="b"/>
              <a:pathLst>
                <a:path w="11616" h="33974" extrusionOk="0">
                  <a:moveTo>
                    <a:pt x="6574" y="0"/>
                  </a:moveTo>
                  <a:cubicBezTo>
                    <a:pt x="6424" y="0"/>
                    <a:pt x="6305" y="132"/>
                    <a:pt x="6305" y="288"/>
                  </a:cubicBezTo>
                  <a:cubicBezTo>
                    <a:pt x="6334" y="430"/>
                    <a:pt x="6447" y="544"/>
                    <a:pt x="6589" y="544"/>
                  </a:cubicBezTo>
                  <a:cubicBezTo>
                    <a:pt x="6731" y="544"/>
                    <a:pt x="6845" y="430"/>
                    <a:pt x="6845" y="288"/>
                  </a:cubicBezTo>
                  <a:cubicBezTo>
                    <a:pt x="6845" y="146"/>
                    <a:pt x="6760" y="33"/>
                    <a:pt x="6618" y="4"/>
                  </a:cubicBezTo>
                  <a:cubicBezTo>
                    <a:pt x="6603" y="2"/>
                    <a:pt x="6588" y="0"/>
                    <a:pt x="6574" y="0"/>
                  </a:cubicBezTo>
                  <a:close/>
                  <a:moveTo>
                    <a:pt x="5086" y="226"/>
                  </a:moveTo>
                  <a:cubicBezTo>
                    <a:pt x="4964" y="226"/>
                    <a:pt x="4853" y="306"/>
                    <a:pt x="4828" y="430"/>
                  </a:cubicBezTo>
                  <a:cubicBezTo>
                    <a:pt x="4828" y="600"/>
                    <a:pt x="4942" y="742"/>
                    <a:pt x="5084" y="799"/>
                  </a:cubicBezTo>
                  <a:cubicBezTo>
                    <a:pt x="5226" y="771"/>
                    <a:pt x="5340" y="686"/>
                    <a:pt x="5396" y="572"/>
                  </a:cubicBezTo>
                  <a:cubicBezTo>
                    <a:pt x="5453" y="402"/>
                    <a:pt x="5311" y="231"/>
                    <a:pt x="5141" y="231"/>
                  </a:cubicBezTo>
                  <a:cubicBezTo>
                    <a:pt x="5122" y="228"/>
                    <a:pt x="5104" y="226"/>
                    <a:pt x="5086" y="226"/>
                  </a:cubicBezTo>
                  <a:close/>
                  <a:moveTo>
                    <a:pt x="7810" y="1424"/>
                  </a:moveTo>
                  <a:cubicBezTo>
                    <a:pt x="7640" y="1452"/>
                    <a:pt x="7470" y="1566"/>
                    <a:pt x="7441" y="1736"/>
                  </a:cubicBezTo>
                  <a:cubicBezTo>
                    <a:pt x="7441" y="1956"/>
                    <a:pt x="7610" y="2106"/>
                    <a:pt x="7779" y="2106"/>
                  </a:cubicBezTo>
                  <a:cubicBezTo>
                    <a:pt x="7850" y="2106"/>
                    <a:pt x="7922" y="2079"/>
                    <a:pt x="7981" y="2020"/>
                  </a:cubicBezTo>
                  <a:cubicBezTo>
                    <a:pt x="8208" y="1822"/>
                    <a:pt x="8094" y="1452"/>
                    <a:pt x="7810" y="1424"/>
                  </a:cubicBezTo>
                  <a:close/>
                  <a:moveTo>
                    <a:pt x="5579" y="2073"/>
                  </a:moveTo>
                  <a:cubicBezTo>
                    <a:pt x="5448" y="2073"/>
                    <a:pt x="5308" y="2180"/>
                    <a:pt x="5283" y="2333"/>
                  </a:cubicBezTo>
                  <a:cubicBezTo>
                    <a:pt x="5254" y="2503"/>
                    <a:pt x="5368" y="2674"/>
                    <a:pt x="5567" y="2702"/>
                  </a:cubicBezTo>
                  <a:cubicBezTo>
                    <a:pt x="5737" y="2702"/>
                    <a:pt x="5879" y="2560"/>
                    <a:pt x="5879" y="2390"/>
                  </a:cubicBezTo>
                  <a:cubicBezTo>
                    <a:pt x="5879" y="2219"/>
                    <a:pt x="5794" y="2106"/>
                    <a:pt x="5624" y="2077"/>
                  </a:cubicBezTo>
                  <a:cubicBezTo>
                    <a:pt x="5609" y="2074"/>
                    <a:pt x="5594" y="2073"/>
                    <a:pt x="5579" y="2073"/>
                  </a:cubicBezTo>
                  <a:close/>
                  <a:moveTo>
                    <a:pt x="4175" y="2390"/>
                  </a:moveTo>
                  <a:cubicBezTo>
                    <a:pt x="4005" y="2390"/>
                    <a:pt x="3863" y="2532"/>
                    <a:pt x="3863" y="2702"/>
                  </a:cubicBezTo>
                  <a:cubicBezTo>
                    <a:pt x="3891" y="2872"/>
                    <a:pt x="4062" y="2986"/>
                    <a:pt x="4232" y="2986"/>
                  </a:cubicBezTo>
                  <a:cubicBezTo>
                    <a:pt x="4374" y="2958"/>
                    <a:pt x="4459" y="2816"/>
                    <a:pt x="4459" y="2674"/>
                  </a:cubicBezTo>
                  <a:cubicBezTo>
                    <a:pt x="4459" y="2532"/>
                    <a:pt x="4346" y="2390"/>
                    <a:pt x="4175" y="2390"/>
                  </a:cubicBezTo>
                  <a:close/>
                  <a:moveTo>
                    <a:pt x="5254" y="4236"/>
                  </a:moveTo>
                  <a:cubicBezTo>
                    <a:pt x="5084" y="4264"/>
                    <a:pt x="4970" y="4406"/>
                    <a:pt x="4970" y="4576"/>
                  </a:cubicBezTo>
                  <a:cubicBezTo>
                    <a:pt x="4970" y="4732"/>
                    <a:pt x="5113" y="4864"/>
                    <a:pt x="5267" y="4864"/>
                  </a:cubicBezTo>
                  <a:cubicBezTo>
                    <a:pt x="5282" y="4864"/>
                    <a:pt x="5296" y="4863"/>
                    <a:pt x="5311" y="4860"/>
                  </a:cubicBezTo>
                  <a:lnTo>
                    <a:pt x="5311" y="4832"/>
                  </a:lnTo>
                  <a:cubicBezTo>
                    <a:pt x="5453" y="4832"/>
                    <a:pt x="5567" y="4718"/>
                    <a:pt x="5567" y="4548"/>
                  </a:cubicBezTo>
                  <a:cubicBezTo>
                    <a:pt x="5567" y="4406"/>
                    <a:pt x="5425" y="4264"/>
                    <a:pt x="5254" y="4236"/>
                  </a:cubicBezTo>
                  <a:close/>
                  <a:moveTo>
                    <a:pt x="7096" y="4703"/>
                  </a:moveTo>
                  <a:cubicBezTo>
                    <a:pt x="7013" y="4703"/>
                    <a:pt x="6948" y="4791"/>
                    <a:pt x="6902" y="4860"/>
                  </a:cubicBezTo>
                  <a:cubicBezTo>
                    <a:pt x="6845" y="4974"/>
                    <a:pt x="6958" y="5144"/>
                    <a:pt x="7100" y="5201"/>
                  </a:cubicBezTo>
                  <a:cubicBezTo>
                    <a:pt x="7214" y="5173"/>
                    <a:pt x="7299" y="5088"/>
                    <a:pt x="7299" y="5002"/>
                  </a:cubicBezTo>
                  <a:lnTo>
                    <a:pt x="7328" y="4974"/>
                  </a:lnTo>
                  <a:cubicBezTo>
                    <a:pt x="7356" y="4860"/>
                    <a:pt x="7299" y="4747"/>
                    <a:pt x="7157" y="4718"/>
                  </a:cubicBezTo>
                  <a:cubicBezTo>
                    <a:pt x="7136" y="4708"/>
                    <a:pt x="7116" y="4703"/>
                    <a:pt x="7096" y="4703"/>
                  </a:cubicBezTo>
                  <a:close/>
                  <a:moveTo>
                    <a:pt x="4062" y="5258"/>
                  </a:moveTo>
                  <a:cubicBezTo>
                    <a:pt x="3834" y="5286"/>
                    <a:pt x="3664" y="5485"/>
                    <a:pt x="3692" y="5684"/>
                  </a:cubicBezTo>
                  <a:cubicBezTo>
                    <a:pt x="3718" y="5840"/>
                    <a:pt x="3839" y="5972"/>
                    <a:pt x="3990" y="5972"/>
                  </a:cubicBezTo>
                  <a:cubicBezTo>
                    <a:pt x="4004" y="5972"/>
                    <a:pt x="4019" y="5970"/>
                    <a:pt x="4033" y="5968"/>
                  </a:cubicBezTo>
                  <a:cubicBezTo>
                    <a:pt x="4232" y="5939"/>
                    <a:pt x="4374" y="5769"/>
                    <a:pt x="4346" y="5570"/>
                  </a:cubicBezTo>
                  <a:cubicBezTo>
                    <a:pt x="4346" y="5400"/>
                    <a:pt x="4204" y="5286"/>
                    <a:pt x="4062" y="5258"/>
                  </a:cubicBezTo>
                  <a:close/>
                  <a:moveTo>
                    <a:pt x="5694" y="6617"/>
                  </a:moveTo>
                  <a:cubicBezTo>
                    <a:pt x="5543" y="6617"/>
                    <a:pt x="5425" y="6749"/>
                    <a:pt x="5425" y="6905"/>
                  </a:cubicBezTo>
                  <a:cubicBezTo>
                    <a:pt x="5425" y="7047"/>
                    <a:pt x="5567" y="7189"/>
                    <a:pt x="5737" y="7217"/>
                  </a:cubicBezTo>
                  <a:cubicBezTo>
                    <a:pt x="5879" y="7217"/>
                    <a:pt x="6021" y="7075"/>
                    <a:pt x="6050" y="6933"/>
                  </a:cubicBezTo>
                  <a:cubicBezTo>
                    <a:pt x="6050" y="6763"/>
                    <a:pt x="5908" y="6621"/>
                    <a:pt x="5737" y="6621"/>
                  </a:cubicBezTo>
                  <a:cubicBezTo>
                    <a:pt x="5722" y="6619"/>
                    <a:pt x="5708" y="6617"/>
                    <a:pt x="5694" y="6617"/>
                  </a:cubicBezTo>
                  <a:close/>
                  <a:moveTo>
                    <a:pt x="4317" y="7047"/>
                  </a:moveTo>
                  <a:cubicBezTo>
                    <a:pt x="4147" y="7047"/>
                    <a:pt x="4005" y="7161"/>
                    <a:pt x="4005" y="7331"/>
                  </a:cubicBezTo>
                  <a:cubicBezTo>
                    <a:pt x="3991" y="7537"/>
                    <a:pt x="4137" y="7637"/>
                    <a:pt x="4284" y="7637"/>
                  </a:cubicBezTo>
                  <a:cubicBezTo>
                    <a:pt x="4442" y="7637"/>
                    <a:pt x="4602" y="7523"/>
                    <a:pt x="4573" y="7303"/>
                  </a:cubicBezTo>
                  <a:cubicBezTo>
                    <a:pt x="4573" y="7175"/>
                    <a:pt x="4482" y="7071"/>
                    <a:pt x="4361" y="7071"/>
                  </a:cubicBezTo>
                  <a:cubicBezTo>
                    <a:pt x="4347" y="7071"/>
                    <a:pt x="4332" y="7072"/>
                    <a:pt x="4317" y="7075"/>
                  </a:cubicBezTo>
                  <a:lnTo>
                    <a:pt x="4317" y="7047"/>
                  </a:lnTo>
                  <a:close/>
                  <a:moveTo>
                    <a:pt x="6837" y="7214"/>
                  </a:moveTo>
                  <a:cubicBezTo>
                    <a:pt x="6821" y="7214"/>
                    <a:pt x="6805" y="7215"/>
                    <a:pt x="6788" y="7217"/>
                  </a:cubicBezTo>
                  <a:cubicBezTo>
                    <a:pt x="6674" y="7303"/>
                    <a:pt x="6589" y="7416"/>
                    <a:pt x="6618" y="7587"/>
                  </a:cubicBezTo>
                  <a:cubicBezTo>
                    <a:pt x="6643" y="7716"/>
                    <a:pt x="6764" y="7846"/>
                    <a:pt x="6914" y="7846"/>
                  </a:cubicBezTo>
                  <a:cubicBezTo>
                    <a:pt x="6929" y="7846"/>
                    <a:pt x="6943" y="7845"/>
                    <a:pt x="6958" y="7842"/>
                  </a:cubicBezTo>
                  <a:cubicBezTo>
                    <a:pt x="7100" y="7842"/>
                    <a:pt x="7214" y="7729"/>
                    <a:pt x="7242" y="7587"/>
                  </a:cubicBezTo>
                  <a:cubicBezTo>
                    <a:pt x="7216" y="7376"/>
                    <a:pt x="7043" y="7214"/>
                    <a:pt x="6837" y="7214"/>
                  </a:cubicBezTo>
                  <a:close/>
                  <a:moveTo>
                    <a:pt x="7498" y="8439"/>
                  </a:moveTo>
                  <a:cubicBezTo>
                    <a:pt x="7356" y="8467"/>
                    <a:pt x="7242" y="8581"/>
                    <a:pt x="7242" y="8723"/>
                  </a:cubicBezTo>
                  <a:cubicBezTo>
                    <a:pt x="7271" y="8893"/>
                    <a:pt x="7384" y="9007"/>
                    <a:pt x="7526" y="9063"/>
                  </a:cubicBezTo>
                  <a:cubicBezTo>
                    <a:pt x="7697" y="9035"/>
                    <a:pt x="7839" y="8893"/>
                    <a:pt x="7839" y="8751"/>
                  </a:cubicBezTo>
                  <a:cubicBezTo>
                    <a:pt x="7810" y="8581"/>
                    <a:pt x="7668" y="8439"/>
                    <a:pt x="7498" y="8439"/>
                  </a:cubicBezTo>
                  <a:close/>
                  <a:moveTo>
                    <a:pt x="5487" y="8605"/>
                  </a:moveTo>
                  <a:cubicBezTo>
                    <a:pt x="5340" y="8605"/>
                    <a:pt x="5226" y="8712"/>
                    <a:pt x="5226" y="8865"/>
                  </a:cubicBezTo>
                  <a:lnTo>
                    <a:pt x="5254" y="8836"/>
                  </a:lnTo>
                  <a:lnTo>
                    <a:pt x="5254" y="8836"/>
                  </a:lnTo>
                  <a:cubicBezTo>
                    <a:pt x="5226" y="8978"/>
                    <a:pt x="5311" y="9120"/>
                    <a:pt x="5453" y="9149"/>
                  </a:cubicBezTo>
                  <a:cubicBezTo>
                    <a:pt x="5595" y="9149"/>
                    <a:pt x="5737" y="9035"/>
                    <a:pt x="5737" y="8893"/>
                  </a:cubicBezTo>
                  <a:cubicBezTo>
                    <a:pt x="5766" y="8751"/>
                    <a:pt x="5680" y="8609"/>
                    <a:pt x="5538" y="8609"/>
                  </a:cubicBezTo>
                  <a:cubicBezTo>
                    <a:pt x="5521" y="8606"/>
                    <a:pt x="5504" y="8605"/>
                    <a:pt x="5487" y="8605"/>
                  </a:cubicBezTo>
                  <a:close/>
                  <a:moveTo>
                    <a:pt x="3238" y="8751"/>
                  </a:moveTo>
                  <a:cubicBezTo>
                    <a:pt x="3068" y="8751"/>
                    <a:pt x="2926" y="8921"/>
                    <a:pt x="2954" y="9092"/>
                  </a:cubicBezTo>
                  <a:cubicBezTo>
                    <a:pt x="2954" y="9262"/>
                    <a:pt x="3068" y="9404"/>
                    <a:pt x="3238" y="9404"/>
                  </a:cubicBezTo>
                  <a:cubicBezTo>
                    <a:pt x="3380" y="9404"/>
                    <a:pt x="3494" y="9262"/>
                    <a:pt x="3494" y="9063"/>
                  </a:cubicBezTo>
                  <a:cubicBezTo>
                    <a:pt x="3522" y="8893"/>
                    <a:pt x="3408" y="8751"/>
                    <a:pt x="3238" y="8751"/>
                  </a:cubicBezTo>
                  <a:close/>
                  <a:moveTo>
                    <a:pt x="7810" y="10199"/>
                  </a:moveTo>
                  <a:cubicBezTo>
                    <a:pt x="7668" y="10199"/>
                    <a:pt x="7555" y="10313"/>
                    <a:pt x="7555" y="10455"/>
                  </a:cubicBezTo>
                  <a:cubicBezTo>
                    <a:pt x="7555" y="10625"/>
                    <a:pt x="7697" y="10767"/>
                    <a:pt x="7867" y="10767"/>
                  </a:cubicBezTo>
                  <a:cubicBezTo>
                    <a:pt x="8009" y="10767"/>
                    <a:pt x="8123" y="10654"/>
                    <a:pt x="8123" y="10512"/>
                  </a:cubicBezTo>
                  <a:cubicBezTo>
                    <a:pt x="8123" y="10341"/>
                    <a:pt x="7981" y="10199"/>
                    <a:pt x="7839" y="10199"/>
                  </a:cubicBezTo>
                  <a:close/>
                  <a:moveTo>
                    <a:pt x="6207" y="10451"/>
                  </a:moveTo>
                  <a:cubicBezTo>
                    <a:pt x="6193" y="10451"/>
                    <a:pt x="6178" y="10452"/>
                    <a:pt x="6163" y="10455"/>
                  </a:cubicBezTo>
                  <a:lnTo>
                    <a:pt x="6192" y="10455"/>
                  </a:lnTo>
                  <a:cubicBezTo>
                    <a:pt x="6050" y="10455"/>
                    <a:pt x="5964" y="10540"/>
                    <a:pt x="5964" y="10682"/>
                  </a:cubicBezTo>
                  <a:cubicBezTo>
                    <a:pt x="5936" y="10824"/>
                    <a:pt x="6050" y="10938"/>
                    <a:pt x="6220" y="10966"/>
                  </a:cubicBezTo>
                  <a:cubicBezTo>
                    <a:pt x="6362" y="10966"/>
                    <a:pt x="6476" y="10824"/>
                    <a:pt x="6476" y="10682"/>
                  </a:cubicBezTo>
                  <a:cubicBezTo>
                    <a:pt x="6450" y="10555"/>
                    <a:pt x="6334" y="10451"/>
                    <a:pt x="6207" y="10451"/>
                  </a:cubicBezTo>
                  <a:close/>
                  <a:moveTo>
                    <a:pt x="2840" y="11136"/>
                  </a:moveTo>
                  <a:cubicBezTo>
                    <a:pt x="2698" y="11136"/>
                    <a:pt x="2585" y="11250"/>
                    <a:pt x="2585" y="11392"/>
                  </a:cubicBezTo>
                  <a:cubicBezTo>
                    <a:pt x="2585" y="11534"/>
                    <a:pt x="2698" y="11619"/>
                    <a:pt x="2812" y="11648"/>
                  </a:cubicBezTo>
                  <a:cubicBezTo>
                    <a:pt x="2827" y="11651"/>
                    <a:pt x="2842" y="11652"/>
                    <a:pt x="2856" y="11652"/>
                  </a:cubicBezTo>
                  <a:cubicBezTo>
                    <a:pt x="2982" y="11652"/>
                    <a:pt x="3099" y="11548"/>
                    <a:pt x="3124" y="11420"/>
                  </a:cubicBezTo>
                  <a:cubicBezTo>
                    <a:pt x="3096" y="11278"/>
                    <a:pt x="2982" y="11165"/>
                    <a:pt x="2840" y="11165"/>
                  </a:cubicBezTo>
                  <a:lnTo>
                    <a:pt x="2840" y="11136"/>
                  </a:lnTo>
                  <a:close/>
                  <a:moveTo>
                    <a:pt x="4658" y="11420"/>
                  </a:moveTo>
                  <a:cubicBezTo>
                    <a:pt x="4601" y="11449"/>
                    <a:pt x="4544" y="11506"/>
                    <a:pt x="4544" y="11562"/>
                  </a:cubicBezTo>
                  <a:cubicBezTo>
                    <a:pt x="4516" y="11676"/>
                    <a:pt x="4601" y="11761"/>
                    <a:pt x="4686" y="11761"/>
                  </a:cubicBezTo>
                  <a:cubicBezTo>
                    <a:pt x="4800" y="11761"/>
                    <a:pt x="4857" y="11676"/>
                    <a:pt x="4857" y="11562"/>
                  </a:cubicBezTo>
                  <a:cubicBezTo>
                    <a:pt x="4857" y="11492"/>
                    <a:pt x="4780" y="11441"/>
                    <a:pt x="4705" y="11441"/>
                  </a:cubicBezTo>
                  <a:cubicBezTo>
                    <a:pt x="4689" y="11441"/>
                    <a:pt x="4673" y="11444"/>
                    <a:pt x="4658" y="11449"/>
                  </a:cubicBezTo>
                  <a:lnTo>
                    <a:pt x="4658" y="11420"/>
                  </a:lnTo>
                  <a:close/>
                  <a:moveTo>
                    <a:pt x="7952" y="12102"/>
                  </a:moveTo>
                  <a:cubicBezTo>
                    <a:pt x="7810" y="12102"/>
                    <a:pt x="7697" y="12244"/>
                    <a:pt x="7697" y="12386"/>
                  </a:cubicBezTo>
                  <a:cubicBezTo>
                    <a:pt x="7697" y="12556"/>
                    <a:pt x="7839" y="12670"/>
                    <a:pt x="8009" y="12670"/>
                  </a:cubicBezTo>
                  <a:cubicBezTo>
                    <a:pt x="8151" y="12642"/>
                    <a:pt x="8265" y="12528"/>
                    <a:pt x="8265" y="12386"/>
                  </a:cubicBezTo>
                  <a:cubicBezTo>
                    <a:pt x="8265" y="12216"/>
                    <a:pt x="8123" y="12102"/>
                    <a:pt x="7952" y="12102"/>
                  </a:cubicBezTo>
                  <a:close/>
                  <a:moveTo>
                    <a:pt x="6537" y="12580"/>
                  </a:moveTo>
                  <a:cubicBezTo>
                    <a:pt x="6385" y="12580"/>
                    <a:pt x="6245" y="12688"/>
                    <a:pt x="6220" y="12840"/>
                  </a:cubicBezTo>
                  <a:cubicBezTo>
                    <a:pt x="6220" y="13011"/>
                    <a:pt x="6334" y="13181"/>
                    <a:pt x="6532" y="13181"/>
                  </a:cubicBezTo>
                  <a:cubicBezTo>
                    <a:pt x="6674" y="13181"/>
                    <a:pt x="6816" y="13068"/>
                    <a:pt x="6845" y="12897"/>
                  </a:cubicBezTo>
                  <a:cubicBezTo>
                    <a:pt x="6845" y="12727"/>
                    <a:pt x="6731" y="12613"/>
                    <a:pt x="6589" y="12613"/>
                  </a:cubicBezTo>
                  <a:lnTo>
                    <a:pt x="6589" y="12585"/>
                  </a:lnTo>
                  <a:cubicBezTo>
                    <a:pt x="6572" y="12582"/>
                    <a:pt x="6554" y="12580"/>
                    <a:pt x="6537" y="12580"/>
                  </a:cubicBezTo>
                  <a:close/>
                  <a:moveTo>
                    <a:pt x="3168" y="13460"/>
                  </a:moveTo>
                  <a:cubicBezTo>
                    <a:pt x="3154" y="13460"/>
                    <a:pt x="3139" y="13462"/>
                    <a:pt x="3124" y="13465"/>
                  </a:cubicBezTo>
                  <a:cubicBezTo>
                    <a:pt x="3011" y="13494"/>
                    <a:pt x="2926" y="13607"/>
                    <a:pt x="2926" y="13721"/>
                  </a:cubicBezTo>
                  <a:cubicBezTo>
                    <a:pt x="2926" y="13844"/>
                    <a:pt x="3033" y="13925"/>
                    <a:pt x="3155" y="13925"/>
                  </a:cubicBezTo>
                  <a:cubicBezTo>
                    <a:pt x="3173" y="13925"/>
                    <a:pt x="3191" y="13923"/>
                    <a:pt x="3210" y="13920"/>
                  </a:cubicBezTo>
                  <a:cubicBezTo>
                    <a:pt x="3352" y="13891"/>
                    <a:pt x="3408" y="13778"/>
                    <a:pt x="3380" y="13664"/>
                  </a:cubicBezTo>
                  <a:cubicBezTo>
                    <a:pt x="3355" y="13540"/>
                    <a:pt x="3266" y="13460"/>
                    <a:pt x="3168" y="13460"/>
                  </a:cubicBezTo>
                  <a:close/>
                  <a:moveTo>
                    <a:pt x="4658" y="14346"/>
                  </a:moveTo>
                  <a:cubicBezTo>
                    <a:pt x="4488" y="14346"/>
                    <a:pt x="4346" y="14516"/>
                    <a:pt x="4374" y="14715"/>
                  </a:cubicBezTo>
                  <a:cubicBezTo>
                    <a:pt x="4402" y="14857"/>
                    <a:pt x="4544" y="14942"/>
                    <a:pt x="4686" y="14942"/>
                  </a:cubicBezTo>
                  <a:cubicBezTo>
                    <a:pt x="4828" y="14942"/>
                    <a:pt x="4970" y="14828"/>
                    <a:pt x="4970" y="14686"/>
                  </a:cubicBezTo>
                  <a:lnTo>
                    <a:pt x="4970" y="14658"/>
                  </a:lnTo>
                  <a:cubicBezTo>
                    <a:pt x="4970" y="14488"/>
                    <a:pt x="4828" y="14346"/>
                    <a:pt x="4658" y="14346"/>
                  </a:cubicBezTo>
                  <a:close/>
                  <a:moveTo>
                    <a:pt x="7929" y="14455"/>
                  </a:moveTo>
                  <a:cubicBezTo>
                    <a:pt x="7783" y="14455"/>
                    <a:pt x="7668" y="14562"/>
                    <a:pt x="7668" y="14715"/>
                  </a:cubicBezTo>
                  <a:cubicBezTo>
                    <a:pt x="7642" y="14899"/>
                    <a:pt x="7786" y="15059"/>
                    <a:pt x="7988" y="15059"/>
                  </a:cubicBezTo>
                  <a:cubicBezTo>
                    <a:pt x="8004" y="15059"/>
                    <a:pt x="8021" y="15058"/>
                    <a:pt x="8037" y="15056"/>
                  </a:cubicBezTo>
                  <a:cubicBezTo>
                    <a:pt x="8208" y="15056"/>
                    <a:pt x="8321" y="14914"/>
                    <a:pt x="8293" y="14743"/>
                  </a:cubicBezTo>
                  <a:cubicBezTo>
                    <a:pt x="8293" y="14587"/>
                    <a:pt x="8175" y="14455"/>
                    <a:pt x="8024" y="14455"/>
                  </a:cubicBezTo>
                  <a:cubicBezTo>
                    <a:pt x="8010" y="14455"/>
                    <a:pt x="7995" y="14457"/>
                    <a:pt x="7981" y="14459"/>
                  </a:cubicBezTo>
                  <a:cubicBezTo>
                    <a:pt x="7963" y="14456"/>
                    <a:pt x="7946" y="14455"/>
                    <a:pt x="7929" y="14455"/>
                  </a:cubicBezTo>
                  <a:close/>
                  <a:moveTo>
                    <a:pt x="5766" y="15538"/>
                  </a:moveTo>
                  <a:cubicBezTo>
                    <a:pt x="5567" y="15538"/>
                    <a:pt x="5396" y="15680"/>
                    <a:pt x="5396" y="15879"/>
                  </a:cubicBezTo>
                  <a:cubicBezTo>
                    <a:pt x="5422" y="16061"/>
                    <a:pt x="5567" y="16195"/>
                    <a:pt x="5744" y="16195"/>
                  </a:cubicBezTo>
                  <a:cubicBezTo>
                    <a:pt x="5760" y="16195"/>
                    <a:pt x="5777" y="16194"/>
                    <a:pt x="5794" y="16191"/>
                  </a:cubicBezTo>
                  <a:cubicBezTo>
                    <a:pt x="5964" y="16163"/>
                    <a:pt x="6106" y="16049"/>
                    <a:pt x="6106" y="15879"/>
                  </a:cubicBezTo>
                  <a:cubicBezTo>
                    <a:pt x="6106" y="15680"/>
                    <a:pt x="5964" y="15538"/>
                    <a:pt x="5766" y="15538"/>
                  </a:cubicBezTo>
                  <a:close/>
                  <a:moveTo>
                    <a:pt x="3579" y="16106"/>
                  </a:moveTo>
                  <a:cubicBezTo>
                    <a:pt x="3352" y="16106"/>
                    <a:pt x="3181" y="16277"/>
                    <a:pt x="3153" y="16504"/>
                  </a:cubicBezTo>
                  <a:cubicBezTo>
                    <a:pt x="3210" y="16731"/>
                    <a:pt x="3437" y="16873"/>
                    <a:pt x="3664" y="16873"/>
                  </a:cubicBezTo>
                  <a:cubicBezTo>
                    <a:pt x="3721" y="16845"/>
                    <a:pt x="3806" y="16845"/>
                    <a:pt x="3863" y="16816"/>
                  </a:cubicBezTo>
                  <a:cubicBezTo>
                    <a:pt x="4005" y="16759"/>
                    <a:pt x="4090" y="16646"/>
                    <a:pt x="4090" y="16504"/>
                  </a:cubicBezTo>
                  <a:cubicBezTo>
                    <a:pt x="4062" y="16333"/>
                    <a:pt x="3948" y="16191"/>
                    <a:pt x="3778" y="16135"/>
                  </a:cubicBezTo>
                  <a:cubicBezTo>
                    <a:pt x="3721" y="16135"/>
                    <a:pt x="3636" y="16106"/>
                    <a:pt x="3579" y="16106"/>
                  </a:cubicBezTo>
                  <a:close/>
                  <a:moveTo>
                    <a:pt x="7725" y="16220"/>
                  </a:moveTo>
                  <a:cubicBezTo>
                    <a:pt x="7526" y="16220"/>
                    <a:pt x="7384" y="16390"/>
                    <a:pt x="7384" y="16561"/>
                  </a:cubicBezTo>
                  <a:cubicBezTo>
                    <a:pt x="7384" y="16759"/>
                    <a:pt x="7526" y="16930"/>
                    <a:pt x="7725" y="16930"/>
                  </a:cubicBezTo>
                  <a:cubicBezTo>
                    <a:pt x="7895" y="16930"/>
                    <a:pt x="8066" y="16788"/>
                    <a:pt x="8066" y="16589"/>
                  </a:cubicBezTo>
                  <a:cubicBezTo>
                    <a:pt x="8066" y="16390"/>
                    <a:pt x="7924" y="16220"/>
                    <a:pt x="7725" y="16220"/>
                  </a:cubicBezTo>
                  <a:close/>
                  <a:moveTo>
                    <a:pt x="6390" y="17611"/>
                  </a:moveTo>
                  <a:cubicBezTo>
                    <a:pt x="6192" y="17611"/>
                    <a:pt x="6021" y="17782"/>
                    <a:pt x="6021" y="17981"/>
                  </a:cubicBezTo>
                  <a:cubicBezTo>
                    <a:pt x="6021" y="18179"/>
                    <a:pt x="6192" y="18321"/>
                    <a:pt x="6390" y="18321"/>
                  </a:cubicBezTo>
                  <a:cubicBezTo>
                    <a:pt x="6589" y="18321"/>
                    <a:pt x="6731" y="18179"/>
                    <a:pt x="6731" y="17981"/>
                  </a:cubicBezTo>
                  <a:cubicBezTo>
                    <a:pt x="6731" y="17782"/>
                    <a:pt x="6589" y="17611"/>
                    <a:pt x="6390" y="17611"/>
                  </a:cubicBezTo>
                  <a:close/>
                  <a:moveTo>
                    <a:pt x="3948" y="18463"/>
                  </a:moveTo>
                  <a:cubicBezTo>
                    <a:pt x="3953" y="18463"/>
                    <a:pt x="3958" y="18463"/>
                    <a:pt x="3963" y="18464"/>
                  </a:cubicBezTo>
                  <a:lnTo>
                    <a:pt x="3963" y="18464"/>
                  </a:lnTo>
                  <a:cubicBezTo>
                    <a:pt x="3967" y="18463"/>
                    <a:pt x="3972" y="18463"/>
                    <a:pt x="3976" y="18463"/>
                  </a:cubicBezTo>
                  <a:close/>
                  <a:moveTo>
                    <a:pt x="1626" y="18261"/>
                  </a:moveTo>
                  <a:cubicBezTo>
                    <a:pt x="1449" y="18261"/>
                    <a:pt x="1307" y="18395"/>
                    <a:pt x="1307" y="18577"/>
                  </a:cubicBezTo>
                  <a:cubicBezTo>
                    <a:pt x="1279" y="18747"/>
                    <a:pt x="1421" y="18889"/>
                    <a:pt x="1591" y="18889"/>
                  </a:cubicBezTo>
                  <a:cubicBezTo>
                    <a:pt x="1618" y="18894"/>
                    <a:pt x="1643" y="18897"/>
                    <a:pt x="1667" y="18897"/>
                  </a:cubicBezTo>
                  <a:cubicBezTo>
                    <a:pt x="2053" y="18897"/>
                    <a:pt x="2104" y="18291"/>
                    <a:pt x="1676" y="18265"/>
                  </a:cubicBezTo>
                  <a:cubicBezTo>
                    <a:pt x="1659" y="18262"/>
                    <a:pt x="1642" y="18261"/>
                    <a:pt x="1626" y="18261"/>
                  </a:cubicBezTo>
                  <a:close/>
                  <a:moveTo>
                    <a:pt x="3963" y="18464"/>
                  </a:moveTo>
                  <a:lnTo>
                    <a:pt x="3963" y="18464"/>
                  </a:lnTo>
                  <a:cubicBezTo>
                    <a:pt x="3771" y="18471"/>
                    <a:pt x="3636" y="18638"/>
                    <a:pt x="3636" y="18833"/>
                  </a:cubicBezTo>
                  <a:cubicBezTo>
                    <a:pt x="3636" y="19003"/>
                    <a:pt x="3778" y="19117"/>
                    <a:pt x="3948" y="19145"/>
                  </a:cubicBezTo>
                  <a:cubicBezTo>
                    <a:pt x="4147" y="19117"/>
                    <a:pt x="4289" y="18975"/>
                    <a:pt x="4317" y="18776"/>
                  </a:cubicBezTo>
                  <a:cubicBezTo>
                    <a:pt x="4290" y="18610"/>
                    <a:pt x="4154" y="18471"/>
                    <a:pt x="3963" y="18464"/>
                  </a:cubicBezTo>
                  <a:close/>
                  <a:moveTo>
                    <a:pt x="9287" y="18605"/>
                  </a:moveTo>
                  <a:cubicBezTo>
                    <a:pt x="8975" y="18634"/>
                    <a:pt x="8975" y="19117"/>
                    <a:pt x="9315" y="19145"/>
                  </a:cubicBezTo>
                  <a:cubicBezTo>
                    <a:pt x="9457" y="19117"/>
                    <a:pt x="9571" y="19003"/>
                    <a:pt x="9543" y="18861"/>
                  </a:cubicBezTo>
                  <a:cubicBezTo>
                    <a:pt x="9543" y="18719"/>
                    <a:pt x="9429" y="18605"/>
                    <a:pt x="9287" y="18605"/>
                  </a:cubicBezTo>
                  <a:close/>
                  <a:moveTo>
                    <a:pt x="7534" y="19852"/>
                  </a:moveTo>
                  <a:cubicBezTo>
                    <a:pt x="7332" y="19852"/>
                    <a:pt x="7188" y="20014"/>
                    <a:pt x="7214" y="20224"/>
                  </a:cubicBezTo>
                  <a:cubicBezTo>
                    <a:pt x="7214" y="20395"/>
                    <a:pt x="7356" y="20508"/>
                    <a:pt x="7526" y="20508"/>
                  </a:cubicBezTo>
                  <a:cubicBezTo>
                    <a:pt x="7697" y="20508"/>
                    <a:pt x="7839" y="20366"/>
                    <a:pt x="7839" y="20196"/>
                  </a:cubicBezTo>
                  <a:cubicBezTo>
                    <a:pt x="7867" y="20025"/>
                    <a:pt x="7754" y="19855"/>
                    <a:pt x="7583" y="19855"/>
                  </a:cubicBezTo>
                  <a:cubicBezTo>
                    <a:pt x="7566" y="19853"/>
                    <a:pt x="7550" y="19852"/>
                    <a:pt x="7534" y="19852"/>
                  </a:cubicBezTo>
                  <a:close/>
                  <a:moveTo>
                    <a:pt x="9982" y="20505"/>
                  </a:moveTo>
                  <a:cubicBezTo>
                    <a:pt x="9802" y="20505"/>
                    <a:pt x="9656" y="20665"/>
                    <a:pt x="9656" y="20849"/>
                  </a:cubicBezTo>
                  <a:cubicBezTo>
                    <a:pt x="9681" y="21021"/>
                    <a:pt x="9812" y="21172"/>
                    <a:pt x="9976" y="21172"/>
                  </a:cubicBezTo>
                  <a:cubicBezTo>
                    <a:pt x="10002" y="21172"/>
                    <a:pt x="10027" y="21169"/>
                    <a:pt x="10054" y="21161"/>
                  </a:cubicBezTo>
                  <a:cubicBezTo>
                    <a:pt x="10224" y="21133"/>
                    <a:pt x="10338" y="20962"/>
                    <a:pt x="10338" y="20820"/>
                  </a:cubicBezTo>
                  <a:cubicBezTo>
                    <a:pt x="10309" y="20650"/>
                    <a:pt x="10167" y="20508"/>
                    <a:pt x="9997" y="20508"/>
                  </a:cubicBezTo>
                  <a:lnTo>
                    <a:pt x="10025" y="20508"/>
                  </a:lnTo>
                  <a:cubicBezTo>
                    <a:pt x="10011" y="20506"/>
                    <a:pt x="9996" y="20505"/>
                    <a:pt x="9982" y="20505"/>
                  </a:cubicBezTo>
                  <a:close/>
                  <a:moveTo>
                    <a:pt x="3343" y="20675"/>
                  </a:moveTo>
                  <a:cubicBezTo>
                    <a:pt x="3210" y="20675"/>
                    <a:pt x="3068" y="20807"/>
                    <a:pt x="3068" y="20962"/>
                  </a:cubicBezTo>
                  <a:cubicBezTo>
                    <a:pt x="3039" y="21133"/>
                    <a:pt x="3181" y="21275"/>
                    <a:pt x="3352" y="21275"/>
                  </a:cubicBezTo>
                  <a:cubicBezTo>
                    <a:pt x="3522" y="21275"/>
                    <a:pt x="3664" y="21161"/>
                    <a:pt x="3692" y="20991"/>
                  </a:cubicBezTo>
                  <a:cubicBezTo>
                    <a:pt x="3692" y="20820"/>
                    <a:pt x="3550" y="20707"/>
                    <a:pt x="3408" y="20678"/>
                  </a:cubicBezTo>
                  <a:lnTo>
                    <a:pt x="3380" y="20678"/>
                  </a:lnTo>
                  <a:cubicBezTo>
                    <a:pt x="3368" y="20676"/>
                    <a:pt x="3355" y="20675"/>
                    <a:pt x="3343" y="20675"/>
                  </a:cubicBezTo>
                  <a:close/>
                  <a:moveTo>
                    <a:pt x="5737" y="21587"/>
                  </a:moveTo>
                  <a:cubicBezTo>
                    <a:pt x="5624" y="21587"/>
                    <a:pt x="5538" y="21701"/>
                    <a:pt x="5510" y="21814"/>
                  </a:cubicBezTo>
                  <a:cubicBezTo>
                    <a:pt x="5510" y="21956"/>
                    <a:pt x="5595" y="22098"/>
                    <a:pt x="5737" y="22098"/>
                  </a:cubicBezTo>
                  <a:cubicBezTo>
                    <a:pt x="5908" y="22098"/>
                    <a:pt x="6021" y="21985"/>
                    <a:pt x="5993" y="21843"/>
                  </a:cubicBezTo>
                  <a:cubicBezTo>
                    <a:pt x="5993" y="21701"/>
                    <a:pt x="5879" y="21587"/>
                    <a:pt x="5766" y="21587"/>
                  </a:cubicBezTo>
                  <a:close/>
                  <a:moveTo>
                    <a:pt x="612" y="21556"/>
                  </a:moveTo>
                  <a:cubicBezTo>
                    <a:pt x="598" y="21556"/>
                    <a:pt x="583" y="21557"/>
                    <a:pt x="569" y="21559"/>
                  </a:cubicBezTo>
                  <a:cubicBezTo>
                    <a:pt x="171" y="21587"/>
                    <a:pt x="171" y="22155"/>
                    <a:pt x="540" y="22184"/>
                  </a:cubicBezTo>
                  <a:cubicBezTo>
                    <a:pt x="558" y="22187"/>
                    <a:pt x="575" y="22188"/>
                    <a:pt x="592" y="22188"/>
                  </a:cubicBezTo>
                  <a:cubicBezTo>
                    <a:pt x="744" y="22188"/>
                    <a:pt x="884" y="22078"/>
                    <a:pt x="909" y="21900"/>
                  </a:cubicBezTo>
                  <a:cubicBezTo>
                    <a:pt x="909" y="21716"/>
                    <a:pt x="788" y="21556"/>
                    <a:pt x="612" y="21556"/>
                  </a:cubicBezTo>
                  <a:close/>
                  <a:moveTo>
                    <a:pt x="8451" y="22265"/>
                  </a:moveTo>
                  <a:cubicBezTo>
                    <a:pt x="8436" y="22265"/>
                    <a:pt x="8421" y="22266"/>
                    <a:pt x="8407" y="22269"/>
                  </a:cubicBezTo>
                  <a:cubicBezTo>
                    <a:pt x="8208" y="22269"/>
                    <a:pt x="8037" y="22468"/>
                    <a:pt x="8066" y="22666"/>
                  </a:cubicBezTo>
                  <a:lnTo>
                    <a:pt x="8094" y="22666"/>
                  </a:lnTo>
                  <a:cubicBezTo>
                    <a:pt x="8123" y="22837"/>
                    <a:pt x="8293" y="22950"/>
                    <a:pt x="8463" y="22950"/>
                  </a:cubicBezTo>
                  <a:cubicBezTo>
                    <a:pt x="8662" y="22922"/>
                    <a:pt x="8776" y="22752"/>
                    <a:pt x="8747" y="22553"/>
                  </a:cubicBezTo>
                  <a:cubicBezTo>
                    <a:pt x="8747" y="22397"/>
                    <a:pt x="8605" y="22265"/>
                    <a:pt x="8451" y="22265"/>
                  </a:cubicBezTo>
                  <a:close/>
                  <a:moveTo>
                    <a:pt x="10645" y="22804"/>
                  </a:moveTo>
                  <a:cubicBezTo>
                    <a:pt x="10628" y="22804"/>
                    <a:pt x="10611" y="22805"/>
                    <a:pt x="10593" y="22808"/>
                  </a:cubicBezTo>
                  <a:cubicBezTo>
                    <a:pt x="10423" y="22808"/>
                    <a:pt x="10281" y="22950"/>
                    <a:pt x="10281" y="23121"/>
                  </a:cubicBezTo>
                  <a:cubicBezTo>
                    <a:pt x="10281" y="23291"/>
                    <a:pt x="10423" y="23405"/>
                    <a:pt x="10593" y="23433"/>
                  </a:cubicBezTo>
                  <a:cubicBezTo>
                    <a:pt x="10792" y="23433"/>
                    <a:pt x="10963" y="23263"/>
                    <a:pt x="10934" y="23064"/>
                  </a:cubicBezTo>
                  <a:cubicBezTo>
                    <a:pt x="10909" y="22911"/>
                    <a:pt x="10792" y="22804"/>
                    <a:pt x="10645" y="22804"/>
                  </a:cubicBezTo>
                  <a:close/>
                  <a:moveTo>
                    <a:pt x="3068" y="23064"/>
                  </a:moveTo>
                  <a:cubicBezTo>
                    <a:pt x="2897" y="23092"/>
                    <a:pt x="2755" y="23206"/>
                    <a:pt x="2755" y="23376"/>
                  </a:cubicBezTo>
                  <a:cubicBezTo>
                    <a:pt x="2755" y="23558"/>
                    <a:pt x="2898" y="23692"/>
                    <a:pt x="3074" y="23692"/>
                  </a:cubicBezTo>
                  <a:cubicBezTo>
                    <a:pt x="3091" y="23692"/>
                    <a:pt x="3107" y="23691"/>
                    <a:pt x="3124" y="23689"/>
                  </a:cubicBezTo>
                  <a:cubicBezTo>
                    <a:pt x="3295" y="23660"/>
                    <a:pt x="3408" y="23518"/>
                    <a:pt x="3408" y="23348"/>
                  </a:cubicBezTo>
                  <a:cubicBezTo>
                    <a:pt x="3380" y="23178"/>
                    <a:pt x="3238" y="23064"/>
                    <a:pt x="3068" y="23064"/>
                  </a:cubicBezTo>
                  <a:close/>
                  <a:moveTo>
                    <a:pt x="5396" y="24086"/>
                  </a:moveTo>
                  <a:cubicBezTo>
                    <a:pt x="5198" y="24115"/>
                    <a:pt x="5056" y="24257"/>
                    <a:pt x="5056" y="24456"/>
                  </a:cubicBezTo>
                  <a:cubicBezTo>
                    <a:pt x="5084" y="24654"/>
                    <a:pt x="5226" y="24796"/>
                    <a:pt x="5425" y="24796"/>
                  </a:cubicBezTo>
                  <a:cubicBezTo>
                    <a:pt x="5624" y="24768"/>
                    <a:pt x="5766" y="24626"/>
                    <a:pt x="5766" y="24427"/>
                  </a:cubicBezTo>
                  <a:cubicBezTo>
                    <a:pt x="5766" y="24228"/>
                    <a:pt x="5595" y="24086"/>
                    <a:pt x="5396" y="24086"/>
                  </a:cubicBezTo>
                  <a:close/>
                  <a:moveTo>
                    <a:pt x="341" y="24512"/>
                  </a:moveTo>
                  <a:cubicBezTo>
                    <a:pt x="171" y="24512"/>
                    <a:pt x="29" y="24654"/>
                    <a:pt x="29" y="24825"/>
                  </a:cubicBezTo>
                  <a:cubicBezTo>
                    <a:pt x="1" y="24967"/>
                    <a:pt x="114" y="25109"/>
                    <a:pt x="256" y="25109"/>
                  </a:cubicBezTo>
                  <a:cubicBezTo>
                    <a:pt x="286" y="25119"/>
                    <a:pt x="317" y="25123"/>
                    <a:pt x="346" y="25123"/>
                  </a:cubicBezTo>
                  <a:cubicBezTo>
                    <a:pt x="482" y="25123"/>
                    <a:pt x="602" y="25022"/>
                    <a:pt x="625" y="24882"/>
                  </a:cubicBezTo>
                  <a:cubicBezTo>
                    <a:pt x="625" y="24711"/>
                    <a:pt x="512" y="24541"/>
                    <a:pt x="341" y="24541"/>
                  </a:cubicBezTo>
                  <a:lnTo>
                    <a:pt x="341" y="24512"/>
                  </a:lnTo>
                  <a:close/>
                  <a:moveTo>
                    <a:pt x="10849" y="25137"/>
                  </a:moveTo>
                  <a:cubicBezTo>
                    <a:pt x="10679" y="25137"/>
                    <a:pt x="10565" y="25279"/>
                    <a:pt x="10593" y="25450"/>
                  </a:cubicBezTo>
                  <a:cubicBezTo>
                    <a:pt x="10593" y="25577"/>
                    <a:pt x="10707" y="25681"/>
                    <a:pt x="10833" y="25681"/>
                  </a:cubicBezTo>
                  <a:cubicBezTo>
                    <a:pt x="10848" y="25681"/>
                    <a:pt x="10863" y="25680"/>
                    <a:pt x="10877" y="25677"/>
                  </a:cubicBezTo>
                  <a:cubicBezTo>
                    <a:pt x="11019" y="25677"/>
                    <a:pt x="11133" y="25535"/>
                    <a:pt x="11133" y="25393"/>
                  </a:cubicBezTo>
                  <a:cubicBezTo>
                    <a:pt x="11105" y="25251"/>
                    <a:pt x="11019" y="25166"/>
                    <a:pt x="10877" y="25137"/>
                  </a:cubicBezTo>
                  <a:close/>
                  <a:moveTo>
                    <a:pt x="8393" y="25073"/>
                  </a:moveTo>
                  <a:cubicBezTo>
                    <a:pt x="8012" y="25073"/>
                    <a:pt x="7980" y="25706"/>
                    <a:pt x="8408" y="25706"/>
                  </a:cubicBezTo>
                  <a:cubicBezTo>
                    <a:pt x="8417" y="25706"/>
                    <a:pt x="8426" y="25706"/>
                    <a:pt x="8435" y="25705"/>
                  </a:cubicBezTo>
                  <a:cubicBezTo>
                    <a:pt x="8605" y="25705"/>
                    <a:pt x="8747" y="25563"/>
                    <a:pt x="8747" y="25393"/>
                  </a:cubicBezTo>
                  <a:cubicBezTo>
                    <a:pt x="8747" y="25222"/>
                    <a:pt x="8634" y="25080"/>
                    <a:pt x="8463" y="25080"/>
                  </a:cubicBezTo>
                  <a:cubicBezTo>
                    <a:pt x="8439" y="25076"/>
                    <a:pt x="8415" y="25073"/>
                    <a:pt x="8393" y="25073"/>
                  </a:cubicBezTo>
                  <a:close/>
                  <a:moveTo>
                    <a:pt x="2355" y="25673"/>
                  </a:moveTo>
                  <a:cubicBezTo>
                    <a:pt x="2164" y="25673"/>
                    <a:pt x="1974" y="25801"/>
                    <a:pt x="1989" y="26046"/>
                  </a:cubicBezTo>
                  <a:cubicBezTo>
                    <a:pt x="2017" y="26245"/>
                    <a:pt x="2159" y="26387"/>
                    <a:pt x="2358" y="26387"/>
                  </a:cubicBezTo>
                  <a:cubicBezTo>
                    <a:pt x="2556" y="26358"/>
                    <a:pt x="2698" y="26216"/>
                    <a:pt x="2727" y="26046"/>
                  </a:cubicBezTo>
                  <a:cubicBezTo>
                    <a:pt x="2727" y="25794"/>
                    <a:pt x="2541" y="25673"/>
                    <a:pt x="2355" y="25673"/>
                  </a:cubicBezTo>
                  <a:close/>
                  <a:moveTo>
                    <a:pt x="4516" y="27097"/>
                  </a:moveTo>
                  <a:cubicBezTo>
                    <a:pt x="4346" y="27125"/>
                    <a:pt x="4232" y="27267"/>
                    <a:pt x="4232" y="27437"/>
                  </a:cubicBezTo>
                  <a:cubicBezTo>
                    <a:pt x="4260" y="27608"/>
                    <a:pt x="4374" y="27721"/>
                    <a:pt x="4544" y="27750"/>
                  </a:cubicBezTo>
                  <a:cubicBezTo>
                    <a:pt x="4715" y="27750"/>
                    <a:pt x="4857" y="27636"/>
                    <a:pt x="4857" y="27466"/>
                  </a:cubicBezTo>
                  <a:cubicBezTo>
                    <a:pt x="4857" y="27267"/>
                    <a:pt x="4715" y="27097"/>
                    <a:pt x="4516" y="27097"/>
                  </a:cubicBezTo>
                  <a:close/>
                  <a:moveTo>
                    <a:pt x="7264" y="27235"/>
                  </a:moveTo>
                  <a:cubicBezTo>
                    <a:pt x="7248" y="27235"/>
                    <a:pt x="7231" y="27236"/>
                    <a:pt x="7214" y="27239"/>
                  </a:cubicBezTo>
                  <a:cubicBezTo>
                    <a:pt x="7015" y="27239"/>
                    <a:pt x="6873" y="27381"/>
                    <a:pt x="6845" y="27579"/>
                  </a:cubicBezTo>
                  <a:cubicBezTo>
                    <a:pt x="6873" y="27778"/>
                    <a:pt x="7044" y="27920"/>
                    <a:pt x="7242" y="27949"/>
                  </a:cubicBezTo>
                  <a:cubicBezTo>
                    <a:pt x="7441" y="27920"/>
                    <a:pt x="7583" y="27750"/>
                    <a:pt x="7583" y="27551"/>
                  </a:cubicBezTo>
                  <a:cubicBezTo>
                    <a:pt x="7557" y="27369"/>
                    <a:pt x="7436" y="27235"/>
                    <a:pt x="7264" y="27235"/>
                  </a:cubicBezTo>
                  <a:close/>
                  <a:moveTo>
                    <a:pt x="10934" y="27523"/>
                  </a:moveTo>
                  <a:cubicBezTo>
                    <a:pt x="10764" y="27551"/>
                    <a:pt x="10622" y="27693"/>
                    <a:pt x="10650" y="27892"/>
                  </a:cubicBezTo>
                  <a:cubicBezTo>
                    <a:pt x="10650" y="28062"/>
                    <a:pt x="10821" y="28176"/>
                    <a:pt x="10991" y="28176"/>
                  </a:cubicBezTo>
                  <a:cubicBezTo>
                    <a:pt x="11161" y="28147"/>
                    <a:pt x="11303" y="28005"/>
                    <a:pt x="11275" y="27807"/>
                  </a:cubicBezTo>
                  <a:cubicBezTo>
                    <a:pt x="11247" y="27636"/>
                    <a:pt x="11105" y="27523"/>
                    <a:pt x="10934" y="27523"/>
                  </a:cubicBezTo>
                  <a:close/>
                  <a:moveTo>
                    <a:pt x="9003" y="28715"/>
                  </a:moveTo>
                  <a:cubicBezTo>
                    <a:pt x="9004" y="28716"/>
                    <a:pt x="9006" y="28716"/>
                    <a:pt x="9007" y="28716"/>
                  </a:cubicBezTo>
                  <a:lnTo>
                    <a:pt x="9007" y="28716"/>
                  </a:lnTo>
                  <a:cubicBezTo>
                    <a:pt x="9015" y="28716"/>
                    <a:pt x="9023" y="28715"/>
                    <a:pt x="9031" y="28715"/>
                  </a:cubicBezTo>
                  <a:close/>
                  <a:moveTo>
                    <a:pt x="467" y="28108"/>
                  </a:moveTo>
                  <a:cubicBezTo>
                    <a:pt x="444" y="28108"/>
                    <a:pt x="421" y="28111"/>
                    <a:pt x="398" y="28119"/>
                  </a:cubicBezTo>
                  <a:cubicBezTo>
                    <a:pt x="228" y="28147"/>
                    <a:pt x="114" y="28289"/>
                    <a:pt x="114" y="28460"/>
                  </a:cubicBezTo>
                  <a:cubicBezTo>
                    <a:pt x="143" y="28630"/>
                    <a:pt x="256" y="28744"/>
                    <a:pt x="427" y="28772"/>
                  </a:cubicBezTo>
                  <a:cubicBezTo>
                    <a:pt x="625" y="28772"/>
                    <a:pt x="767" y="28630"/>
                    <a:pt x="767" y="28431"/>
                  </a:cubicBezTo>
                  <a:cubicBezTo>
                    <a:pt x="767" y="28259"/>
                    <a:pt x="618" y="28108"/>
                    <a:pt x="467" y="28108"/>
                  </a:cubicBezTo>
                  <a:close/>
                  <a:moveTo>
                    <a:pt x="2443" y="28801"/>
                  </a:moveTo>
                  <a:cubicBezTo>
                    <a:pt x="2301" y="28801"/>
                    <a:pt x="2159" y="28886"/>
                    <a:pt x="2159" y="29056"/>
                  </a:cubicBezTo>
                  <a:cubicBezTo>
                    <a:pt x="2111" y="29264"/>
                    <a:pt x="2270" y="29391"/>
                    <a:pt x="2434" y="29391"/>
                  </a:cubicBezTo>
                  <a:cubicBezTo>
                    <a:pt x="2561" y="29391"/>
                    <a:pt x="2690" y="29315"/>
                    <a:pt x="2727" y="29141"/>
                  </a:cubicBezTo>
                  <a:lnTo>
                    <a:pt x="2727" y="29170"/>
                  </a:lnTo>
                  <a:cubicBezTo>
                    <a:pt x="2755" y="28971"/>
                    <a:pt x="2613" y="28801"/>
                    <a:pt x="2443" y="28801"/>
                  </a:cubicBezTo>
                  <a:close/>
                  <a:moveTo>
                    <a:pt x="9007" y="28716"/>
                  </a:moveTo>
                  <a:cubicBezTo>
                    <a:pt x="8790" y="28728"/>
                    <a:pt x="8604" y="28894"/>
                    <a:pt x="8577" y="29113"/>
                  </a:cubicBezTo>
                  <a:cubicBezTo>
                    <a:pt x="8605" y="29312"/>
                    <a:pt x="8747" y="29454"/>
                    <a:pt x="8946" y="29482"/>
                  </a:cubicBezTo>
                  <a:cubicBezTo>
                    <a:pt x="9145" y="29482"/>
                    <a:pt x="9344" y="29312"/>
                    <a:pt x="9372" y="29113"/>
                  </a:cubicBezTo>
                  <a:cubicBezTo>
                    <a:pt x="9372" y="28916"/>
                    <a:pt x="9204" y="28746"/>
                    <a:pt x="9007" y="28716"/>
                  </a:cubicBezTo>
                  <a:close/>
                  <a:moveTo>
                    <a:pt x="5296" y="29536"/>
                  </a:moveTo>
                  <a:cubicBezTo>
                    <a:pt x="5113" y="29536"/>
                    <a:pt x="4942" y="29698"/>
                    <a:pt x="4942" y="29908"/>
                  </a:cubicBezTo>
                  <a:cubicBezTo>
                    <a:pt x="4942" y="30107"/>
                    <a:pt x="5112" y="30277"/>
                    <a:pt x="5311" y="30277"/>
                  </a:cubicBezTo>
                  <a:cubicBezTo>
                    <a:pt x="5320" y="30278"/>
                    <a:pt x="5329" y="30278"/>
                    <a:pt x="5338" y="30278"/>
                  </a:cubicBezTo>
                  <a:cubicBezTo>
                    <a:pt x="5796" y="30278"/>
                    <a:pt x="5841" y="29567"/>
                    <a:pt x="5340" y="29539"/>
                  </a:cubicBezTo>
                  <a:cubicBezTo>
                    <a:pt x="5325" y="29537"/>
                    <a:pt x="5310" y="29536"/>
                    <a:pt x="5296" y="29536"/>
                  </a:cubicBezTo>
                  <a:close/>
                  <a:moveTo>
                    <a:pt x="11076" y="30050"/>
                  </a:moveTo>
                  <a:cubicBezTo>
                    <a:pt x="10906" y="30050"/>
                    <a:pt x="10764" y="30164"/>
                    <a:pt x="10764" y="30334"/>
                  </a:cubicBezTo>
                  <a:cubicBezTo>
                    <a:pt x="10735" y="30505"/>
                    <a:pt x="10877" y="30646"/>
                    <a:pt x="11048" y="30675"/>
                  </a:cubicBezTo>
                  <a:cubicBezTo>
                    <a:pt x="11218" y="30675"/>
                    <a:pt x="11360" y="30533"/>
                    <a:pt x="11360" y="30363"/>
                  </a:cubicBezTo>
                  <a:cubicBezTo>
                    <a:pt x="11389" y="30221"/>
                    <a:pt x="11247" y="30079"/>
                    <a:pt x="11076" y="30050"/>
                  </a:cubicBezTo>
                  <a:close/>
                  <a:moveTo>
                    <a:pt x="1392" y="30760"/>
                  </a:moveTo>
                  <a:cubicBezTo>
                    <a:pt x="1193" y="30760"/>
                    <a:pt x="995" y="30902"/>
                    <a:pt x="995" y="31101"/>
                  </a:cubicBezTo>
                  <a:cubicBezTo>
                    <a:pt x="995" y="31300"/>
                    <a:pt x="1137" y="31470"/>
                    <a:pt x="1335" y="31470"/>
                  </a:cubicBezTo>
                  <a:cubicBezTo>
                    <a:pt x="1534" y="31442"/>
                    <a:pt x="1676" y="31300"/>
                    <a:pt x="1705" y="31101"/>
                  </a:cubicBezTo>
                  <a:cubicBezTo>
                    <a:pt x="1676" y="30930"/>
                    <a:pt x="1563" y="30788"/>
                    <a:pt x="1392" y="30760"/>
                  </a:cubicBezTo>
                  <a:close/>
                  <a:moveTo>
                    <a:pt x="7513" y="30871"/>
                  </a:moveTo>
                  <a:cubicBezTo>
                    <a:pt x="7499" y="30871"/>
                    <a:pt x="7484" y="30872"/>
                    <a:pt x="7470" y="30874"/>
                  </a:cubicBezTo>
                  <a:cubicBezTo>
                    <a:pt x="7299" y="30902"/>
                    <a:pt x="7186" y="31044"/>
                    <a:pt x="7186" y="31243"/>
                  </a:cubicBezTo>
                  <a:cubicBezTo>
                    <a:pt x="7213" y="31424"/>
                    <a:pt x="7364" y="31516"/>
                    <a:pt x="7514" y="31516"/>
                  </a:cubicBezTo>
                  <a:cubicBezTo>
                    <a:pt x="7670" y="31516"/>
                    <a:pt x="7824" y="31417"/>
                    <a:pt x="7839" y="31214"/>
                  </a:cubicBezTo>
                  <a:cubicBezTo>
                    <a:pt x="7839" y="31030"/>
                    <a:pt x="7693" y="30871"/>
                    <a:pt x="7513" y="30871"/>
                  </a:cubicBezTo>
                  <a:close/>
                  <a:moveTo>
                    <a:pt x="3607" y="31243"/>
                  </a:moveTo>
                  <a:cubicBezTo>
                    <a:pt x="3408" y="31243"/>
                    <a:pt x="3238" y="31442"/>
                    <a:pt x="3266" y="31640"/>
                  </a:cubicBezTo>
                  <a:cubicBezTo>
                    <a:pt x="3295" y="31811"/>
                    <a:pt x="3437" y="31924"/>
                    <a:pt x="3607" y="31953"/>
                  </a:cubicBezTo>
                  <a:cubicBezTo>
                    <a:pt x="3806" y="31953"/>
                    <a:pt x="3948" y="31782"/>
                    <a:pt x="3948" y="31584"/>
                  </a:cubicBezTo>
                  <a:cubicBezTo>
                    <a:pt x="3948" y="31385"/>
                    <a:pt x="3806" y="31243"/>
                    <a:pt x="3607" y="31243"/>
                  </a:cubicBezTo>
                  <a:close/>
                  <a:moveTo>
                    <a:pt x="9259" y="31640"/>
                  </a:moveTo>
                  <a:cubicBezTo>
                    <a:pt x="9060" y="31669"/>
                    <a:pt x="8918" y="31839"/>
                    <a:pt x="8946" y="32038"/>
                  </a:cubicBezTo>
                  <a:cubicBezTo>
                    <a:pt x="8918" y="32237"/>
                    <a:pt x="9088" y="32407"/>
                    <a:pt x="9287" y="32407"/>
                  </a:cubicBezTo>
                  <a:cubicBezTo>
                    <a:pt x="9486" y="32407"/>
                    <a:pt x="9656" y="32237"/>
                    <a:pt x="9656" y="32038"/>
                  </a:cubicBezTo>
                  <a:cubicBezTo>
                    <a:pt x="9656" y="31811"/>
                    <a:pt x="9486" y="31640"/>
                    <a:pt x="9259" y="31640"/>
                  </a:cubicBezTo>
                  <a:close/>
                  <a:moveTo>
                    <a:pt x="6078" y="32691"/>
                  </a:moveTo>
                  <a:cubicBezTo>
                    <a:pt x="5879" y="32720"/>
                    <a:pt x="5737" y="32833"/>
                    <a:pt x="5709" y="33004"/>
                  </a:cubicBezTo>
                  <a:cubicBezTo>
                    <a:pt x="5680" y="33174"/>
                    <a:pt x="5822" y="33344"/>
                    <a:pt x="6021" y="33373"/>
                  </a:cubicBezTo>
                  <a:cubicBezTo>
                    <a:pt x="6038" y="33375"/>
                    <a:pt x="6055" y="33376"/>
                    <a:pt x="6072" y="33376"/>
                  </a:cubicBezTo>
                  <a:cubicBezTo>
                    <a:pt x="6248" y="33376"/>
                    <a:pt x="6393" y="33242"/>
                    <a:pt x="6419" y="33060"/>
                  </a:cubicBezTo>
                  <a:cubicBezTo>
                    <a:pt x="6419" y="32862"/>
                    <a:pt x="6248" y="32691"/>
                    <a:pt x="6078" y="32691"/>
                  </a:cubicBezTo>
                  <a:close/>
                  <a:moveTo>
                    <a:pt x="11275" y="32833"/>
                  </a:moveTo>
                  <a:cubicBezTo>
                    <a:pt x="11105" y="32890"/>
                    <a:pt x="10991" y="33032"/>
                    <a:pt x="10991" y="33202"/>
                  </a:cubicBezTo>
                  <a:cubicBezTo>
                    <a:pt x="10991" y="33373"/>
                    <a:pt x="11105" y="33515"/>
                    <a:pt x="11275" y="33515"/>
                  </a:cubicBezTo>
                  <a:cubicBezTo>
                    <a:pt x="11290" y="33517"/>
                    <a:pt x="11304" y="33518"/>
                    <a:pt x="11318" y="33518"/>
                  </a:cubicBezTo>
                  <a:cubicBezTo>
                    <a:pt x="11469" y="33518"/>
                    <a:pt x="11590" y="33386"/>
                    <a:pt x="11616" y="33231"/>
                  </a:cubicBezTo>
                  <a:cubicBezTo>
                    <a:pt x="11616" y="33032"/>
                    <a:pt x="11474" y="32862"/>
                    <a:pt x="11275" y="32833"/>
                  </a:cubicBezTo>
                  <a:close/>
                  <a:moveTo>
                    <a:pt x="2698" y="33259"/>
                  </a:moveTo>
                  <a:cubicBezTo>
                    <a:pt x="2528" y="33316"/>
                    <a:pt x="2415" y="33486"/>
                    <a:pt x="2443" y="33685"/>
                  </a:cubicBezTo>
                  <a:cubicBezTo>
                    <a:pt x="2468" y="33864"/>
                    <a:pt x="2631" y="33973"/>
                    <a:pt x="2788" y="33973"/>
                  </a:cubicBezTo>
                  <a:cubicBezTo>
                    <a:pt x="2805" y="33973"/>
                    <a:pt x="2823" y="33972"/>
                    <a:pt x="2840" y="33969"/>
                  </a:cubicBezTo>
                  <a:cubicBezTo>
                    <a:pt x="3011" y="33941"/>
                    <a:pt x="3124" y="33799"/>
                    <a:pt x="3124" y="33628"/>
                  </a:cubicBezTo>
                  <a:cubicBezTo>
                    <a:pt x="3096" y="33430"/>
                    <a:pt x="2926" y="33259"/>
                    <a:pt x="2698" y="3325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99"/>
            <p:cNvSpPr/>
            <p:nvPr/>
          </p:nvSpPr>
          <p:spPr>
            <a:xfrm>
              <a:off x="4954475" y="1134375"/>
              <a:ext cx="693650" cy="1075625"/>
            </a:xfrm>
            <a:custGeom>
              <a:avLst/>
              <a:gdLst/>
              <a:ahLst/>
              <a:cxnLst/>
              <a:rect l="l" t="t" r="r" b="b"/>
              <a:pathLst>
                <a:path w="27746" h="43025" extrusionOk="0">
                  <a:moveTo>
                    <a:pt x="21697" y="0"/>
                  </a:moveTo>
                  <a:cubicBezTo>
                    <a:pt x="21498" y="0"/>
                    <a:pt x="21328" y="142"/>
                    <a:pt x="21356" y="370"/>
                  </a:cubicBezTo>
                  <a:cubicBezTo>
                    <a:pt x="21356" y="483"/>
                    <a:pt x="21470" y="568"/>
                    <a:pt x="21583" y="568"/>
                  </a:cubicBezTo>
                  <a:cubicBezTo>
                    <a:pt x="21810" y="568"/>
                    <a:pt x="21981" y="398"/>
                    <a:pt x="21981" y="256"/>
                  </a:cubicBezTo>
                  <a:cubicBezTo>
                    <a:pt x="21952" y="114"/>
                    <a:pt x="21839" y="0"/>
                    <a:pt x="21697" y="0"/>
                  </a:cubicBezTo>
                  <a:close/>
                  <a:moveTo>
                    <a:pt x="23459" y="624"/>
                  </a:moveTo>
                  <a:cubicBezTo>
                    <a:pt x="23197" y="624"/>
                    <a:pt x="23127" y="1025"/>
                    <a:pt x="23429" y="1080"/>
                  </a:cubicBezTo>
                  <a:cubicBezTo>
                    <a:pt x="23444" y="1083"/>
                    <a:pt x="23459" y="1084"/>
                    <a:pt x="23473" y="1084"/>
                  </a:cubicBezTo>
                  <a:cubicBezTo>
                    <a:pt x="23594" y="1084"/>
                    <a:pt x="23688" y="982"/>
                    <a:pt x="23713" y="881"/>
                  </a:cubicBezTo>
                  <a:cubicBezTo>
                    <a:pt x="23713" y="739"/>
                    <a:pt x="23628" y="625"/>
                    <a:pt x="23486" y="625"/>
                  </a:cubicBezTo>
                  <a:cubicBezTo>
                    <a:pt x="23477" y="624"/>
                    <a:pt x="23468" y="624"/>
                    <a:pt x="23459" y="624"/>
                  </a:cubicBezTo>
                  <a:close/>
                  <a:moveTo>
                    <a:pt x="20575" y="480"/>
                  </a:moveTo>
                  <a:cubicBezTo>
                    <a:pt x="20420" y="480"/>
                    <a:pt x="20277" y="618"/>
                    <a:pt x="20277" y="852"/>
                  </a:cubicBezTo>
                  <a:cubicBezTo>
                    <a:pt x="20277" y="966"/>
                    <a:pt x="20277" y="1080"/>
                    <a:pt x="20447" y="1108"/>
                  </a:cubicBezTo>
                  <a:cubicBezTo>
                    <a:pt x="20462" y="1111"/>
                    <a:pt x="20477" y="1112"/>
                    <a:pt x="20492" y="1112"/>
                  </a:cubicBezTo>
                  <a:cubicBezTo>
                    <a:pt x="20627" y="1112"/>
                    <a:pt x="20788" y="1000"/>
                    <a:pt x="20788" y="796"/>
                  </a:cubicBezTo>
                  <a:cubicBezTo>
                    <a:pt x="20816" y="654"/>
                    <a:pt x="20731" y="540"/>
                    <a:pt x="20618" y="483"/>
                  </a:cubicBezTo>
                  <a:cubicBezTo>
                    <a:pt x="20603" y="481"/>
                    <a:pt x="20589" y="480"/>
                    <a:pt x="20575" y="480"/>
                  </a:cubicBezTo>
                  <a:close/>
                  <a:moveTo>
                    <a:pt x="24281" y="1676"/>
                  </a:moveTo>
                  <a:cubicBezTo>
                    <a:pt x="24111" y="1676"/>
                    <a:pt x="23969" y="1790"/>
                    <a:pt x="23969" y="1960"/>
                  </a:cubicBezTo>
                  <a:cubicBezTo>
                    <a:pt x="23969" y="2102"/>
                    <a:pt x="24111" y="2216"/>
                    <a:pt x="24253" y="2216"/>
                  </a:cubicBezTo>
                  <a:cubicBezTo>
                    <a:pt x="24272" y="2220"/>
                    <a:pt x="24291" y="2223"/>
                    <a:pt x="24311" y="2223"/>
                  </a:cubicBezTo>
                  <a:cubicBezTo>
                    <a:pt x="24411" y="2223"/>
                    <a:pt x="24518" y="2163"/>
                    <a:pt x="24565" y="2045"/>
                  </a:cubicBezTo>
                  <a:cubicBezTo>
                    <a:pt x="24565" y="1875"/>
                    <a:pt x="24452" y="1704"/>
                    <a:pt x="24281" y="1676"/>
                  </a:cubicBezTo>
                  <a:close/>
                  <a:moveTo>
                    <a:pt x="22748" y="1875"/>
                  </a:moveTo>
                  <a:cubicBezTo>
                    <a:pt x="22606" y="1875"/>
                    <a:pt x="22520" y="2017"/>
                    <a:pt x="22520" y="2159"/>
                  </a:cubicBezTo>
                  <a:cubicBezTo>
                    <a:pt x="22520" y="2272"/>
                    <a:pt x="22634" y="2358"/>
                    <a:pt x="22748" y="2358"/>
                  </a:cubicBezTo>
                  <a:cubicBezTo>
                    <a:pt x="22762" y="2360"/>
                    <a:pt x="22777" y="2362"/>
                    <a:pt x="22792" y="2362"/>
                  </a:cubicBezTo>
                  <a:cubicBezTo>
                    <a:pt x="22918" y="2362"/>
                    <a:pt x="23032" y="2258"/>
                    <a:pt x="23032" y="2130"/>
                  </a:cubicBezTo>
                  <a:cubicBezTo>
                    <a:pt x="23003" y="1988"/>
                    <a:pt x="22890" y="1875"/>
                    <a:pt x="22748" y="1875"/>
                  </a:cubicBezTo>
                  <a:close/>
                  <a:moveTo>
                    <a:pt x="2200" y="1843"/>
                  </a:moveTo>
                  <a:cubicBezTo>
                    <a:pt x="2020" y="1843"/>
                    <a:pt x="1872" y="2003"/>
                    <a:pt x="1846" y="2187"/>
                  </a:cubicBezTo>
                  <a:cubicBezTo>
                    <a:pt x="1874" y="2329"/>
                    <a:pt x="1988" y="2471"/>
                    <a:pt x="2158" y="2500"/>
                  </a:cubicBezTo>
                  <a:cubicBezTo>
                    <a:pt x="2357" y="2471"/>
                    <a:pt x="2499" y="2329"/>
                    <a:pt x="2556" y="2130"/>
                  </a:cubicBezTo>
                  <a:cubicBezTo>
                    <a:pt x="2584" y="2017"/>
                    <a:pt x="2414" y="1846"/>
                    <a:pt x="2244" y="1846"/>
                  </a:cubicBezTo>
                  <a:cubicBezTo>
                    <a:pt x="2229" y="1844"/>
                    <a:pt x="2214" y="1843"/>
                    <a:pt x="2200" y="1843"/>
                  </a:cubicBezTo>
                  <a:close/>
                  <a:moveTo>
                    <a:pt x="10536" y="2130"/>
                  </a:moveTo>
                  <a:cubicBezTo>
                    <a:pt x="10366" y="2130"/>
                    <a:pt x="10224" y="2244"/>
                    <a:pt x="10195" y="2414"/>
                  </a:cubicBezTo>
                  <a:cubicBezTo>
                    <a:pt x="10195" y="2556"/>
                    <a:pt x="10309" y="2698"/>
                    <a:pt x="10451" y="2698"/>
                  </a:cubicBezTo>
                  <a:cubicBezTo>
                    <a:pt x="10650" y="2698"/>
                    <a:pt x="10820" y="2556"/>
                    <a:pt x="10820" y="2386"/>
                  </a:cubicBezTo>
                  <a:cubicBezTo>
                    <a:pt x="10820" y="2244"/>
                    <a:pt x="10678" y="2130"/>
                    <a:pt x="10536" y="2130"/>
                  </a:cubicBezTo>
                  <a:close/>
                  <a:moveTo>
                    <a:pt x="19667" y="2382"/>
                  </a:moveTo>
                  <a:cubicBezTo>
                    <a:pt x="19653" y="2382"/>
                    <a:pt x="19638" y="2383"/>
                    <a:pt x="19624" y="2386"/>
                  </a:cubicBezTo>
                  <a:cubicBezTo>
                    <a:pt x="19482" y="2443"/>
                    <a:pt x="19368" y="2613"/>
                    <a:pt x="19397" y="2784"/>
                  </a:cubicBezTo>
                  <a:cubicBezTo>
                    <a:pt x="19397" y="2925"/>
                    <a:pt x="19539" y="3011"/>
                    <a:pt x="19681" y="3011"/>
                  </a:cubicBezTo>
                  <a:cubicBezTo>
                    <a:pt x="19823" y="3011"/>
                    <a:pt x="19908" y="2840"/>
                    <a:pt x="19908" y="2642"/>
                  </a:cubicBezTo>
                  <a:cubicBezTo>
                    <a:pt x="19882" y="2489"/>
                    <a:pt x="19788" y="2382"/>
                    <a:pt x="19667" y="2382"/>
                  </a:cubicBezTo>
                  <a:close/>
                  <a:moveTo>
                    <a:pt x="12609" y="2613"/>
                  </a:moveTo>
                  <a:cubicBezTo>
                    <a:pt x="12467" y="2613"/>
                    <a:pt x="12325" y="2727"/>
                    <a:pt x="12354" y="2897"/>
                  </a:cubicBezTo>
                  <a:cubicBezTo>
                    <a:pt x="12378" y="3021"/>
                    <a:pt x="12468" y="3101"/>
                    <a:pt x="12603" y="3101"/>
                  </a:cubicBezTo>
                  <a:cubicBezTo>
                    <a:pt x="12623" y="3101"/>
                    <a:pt x="12644" y="3100"/>
                    <a:pt x="12666" y="3096"/>
                  </a:cubicBezTo>
                  <a:cubicBezTo>
                    <a:pt x="12780" y="3096"/>
                    <a:pt x="12865" y="3011"/>
                    <a:pt x="12865" y="2897"/>
                  </a:cubicBezTo>
                  <a:lnTo>
                    <a:pt x="12865" y="2869"/>
                  </a:lnTo>
                  <a:cubicBezTo>
                    <a:pt x="12865" y="2727"/>
                    <a:pt x="12751" y="2613"/>
                    <a:pt x="12609" y="2613"/>
                  </a:cubicBezTo>
                  <a:close/>
                  <a:moveTo>
                    <a:pt x="3891" y="2698"/>
                  </a:moveTo>
                  <a:cubicBezTo>
                    <a:pt x="3720" y="2727"/>
                    <a:pt x="3607" y="2869"/>
                    <a:pt x="3607" y="3039"/>
                  </a:cubicBezTo>
                  <a:cubicBezTo>
                    <a:pt x="3635" y="3209"/>
                    <a:pt x="3777" y="3323"/>
                    <a:pt x="3948" y="3351"/>
                  </a:cubicBezTo>
                  <a:cubicBezTo>
                    <a:pt x="4118" y="3295"/>
                    <a:pt x="4232" y="3153"/>
                    <a:pt x="4232" y="2982"/>
                  </a:cubicBezTo>
                  <a:cubicBezTo>
                    <a:pt x="4203" y="2812"/>
                    <a:pt x="4061" y="2698"/>
                    <a:pt x="3891" y="2698"/>
                  </a:cubicBezTo>
                  <a:close/>
                  <a:moveTo>
                    <a:pt x="24991" y="3437"/>
                  </a:moveTo>
                  <a:cubicBezTo>
                    <a:pt x="24996" y="3437"/>
                    <a:pt x="25001" y="3437"/>
                    <a:pt x="25005" y="3437"/>
                  </a:cubicBezTo>
                  <a:lnTo>
                    <a:pt x="25005" y="3437"/>
                  </a:lnTo>
                  <a:cubicBezTo>
                    <a:pt x="25010" y="3437"/>
                    <a:pt x="25015" y="3437"/>
                    <a:pt x="25020" y="3437"/>
                  </a:cubicBezTo>
                  <a:close/>
                  <a:moveTo>
                    <a:pt x="8889" y="3096"/>
                  </a:moveTo>
                  <a:cubicBezTo>
                    <a:pt x="8747" y="3124"/>
                    <a:pt x="8662" y="3266"/>
                    <a:pt x="8690" y="3408"/>
                  </a:cubicBezTo>
                  <a:cubicBezTo>
                    <a:pt x="8690" y="3550"/>
                    <a:pt x="8804" y="3664"/>
                    <a:pt x="8946" y="3664"/>
                  </a:cubicBezTo>
                  <a:cubicBezTo>
                    <a:pt x="9145" y="3664"/>
                    <a:pt x="9287" y="3493"/>
                    <a:pt x="9258" y="3295"/>
                  </a:cubicBezTo>
                  <a:cubicBezTo>
                    <a:pt x="9258" y="3153"/>
                    <a:pt x="9173" y="3096"/>
                    <a:pt x="8889" y="3096"/>
                  </a:cubicBezTo>
                  <a:close/>
                  <a:moveTo>
                    <a:pt x="962" y="3000"/>
                  </a:moveTo>
                  <a:cubicBezTo>
                    <a:pt x="872" y="3000"/>
                    <a:pt x="781" y="3032"/>
                    <a:pt x="738" y="3096"/>
                  </a:cubicBezTo>
                  <a:cubicBezTo>
                    <a:pt x="568" y="3209"/>
                    <a:pt x="511" y="3437"/>
                    <a:pt x="653" y="3579"/>
                  </a:cubicBezTo>
                  <a:cubicBezTo>
                    <a:pt x="717" y="3643"/>
                    <a:pt x="797" y="3675"/>
                    <a:pt x="881" y="3675"/>
                  </a:cubicBezTo>
                  <a:cubicBezTo>
                    <a:pt x="909" y="3675"/>
                    <a:pt x="937" y="3671"/>
                    <a:pt x="966" y="3664"/>
                  </a:cubicBezTo>
                  <a:cubicBezTo>
                    <a:pt x="1136" y="3607"/>
                    <a:pt x="1221" y="3465"/>
                    <a:pt x="1221" y="3295"/>
                  </a:cubicBezTo>
                  <a:cubicBezTo>
                    <a:pt x="1221" y="3181"/>
                    <a:pt x="1136" y="3067"/>
                    <a:pt x="1051" y="3011"/>
                  </a:cubicBezTo>
                  <a:cubicBezTo>
                    <a:pt x="1022" y="3004"/>
                    <a:pt x="992" y="3000"/>
                    <a:pt x="962" y="3000"/>
                  </a:cubicBezTo>
                  <a:close/>
                  <a:moveTo>
                    <a:pt x="21664" y="3262"/>
                  </a:moveTo>
                  <a:cubicBezTo>
                    <a:pt x="21647" y="3262"/>
                    <a:pt x="21629" y="3263"/>
                    <a:pt x="21612" y="3266"/>
                  </a:cubicBezTo>
                  <a:cubicBezTo>
                    <a:pt x="21470" y="3295"/>
                    <a:pt x="21384" y="3408"/>
                    <a:pt x="21413" y="3550"/>
                  </a:cubicBezTo>
                  <a:cubicBezTo>
                    <a:pt x="21413" y="3677"/>
                    <a:pt x="21527" y="3782"/>
                    <a:pt x="21653" y="3782"/>
                  </a:cubicBezTo>
                  <a:cubicBezTo>
                    <a:pt x="21667" y="3782"/>
                    <a:pt x="21682" y="3780"/>
                    <a:pt x="21697" y="3777"/>
                  </a:cubicBezTo>
                  <a:cubicBezTo>
                    <a:pt x="21839" y="3777"/>
                    <a:pt x="21952" y="3664"/>
                    <a:pt x="21952" y="3522"/>
                  </a:cubicBezTo>
                  <a:cubicBezTo>
                    <a:pt x="21952" y="3369"/>
                    <a:pt x="21815" y="3262"/>
                    <a:pt x="21664" y="3262"/>
                  </a:cubicBezTo>
                  <a:close/>
                  <a:moveTo>
                    <a:pt x="25005" y="3437"/>
                  </a:moveTo>
                  <a:cubicBezTo>
                    <a:pt x="24872" y="3443"/>
                    <a:pt x="24791" y="3527"/>
                    <a:pt x="24764" y="3664"/>
                  </a:cubicBezTo>
                  <a:cubicBezTo>
                    <a:pt x="24764" y="3777"/>
                    <a:pt x="24849" y="3891"/>
                    <a:pt x="24963" y="3919"/>
                  </a:cubicBezTo>
                  <a:cubicBezTo>
                    <a:pt x="24973" y="3922"/>
                    <a:pt x="24983" y="3923"/>
                    <a:pt x="24994" y="3923"/>
                  </a:cubicBezTo>
                  <a:cubicBezTo>
                    <a:pt x="25105" y="3923"/>
                    <a:pt x="25247" y="3793"/>
                    <a:pt x="25247" y="3664"/>
                  </a:cubicBezTo>
                  <a:cubicBezTo>
                    <a:pt x="25219" y="3527"/>
                    <a:pt x="25139" y="3443"/>
                    <a:pt x="25005" y="3437"/>
                  </a:cubicBezTo>
                  <a:close/>
                  <a:moveTo>
                    <a:pt x="11364" y="3802"/>
                  </a:moveTo>
                  <a:cubicBezTo>
                    <a:pt x="11212" y="3802"/>
                    <a:pt x="11073" y="3909"/>
                    <a:pt x="11047" y="4061"/>
                  </a:cubicBezTo>
                  <a:cubicBezTo>
                    <a:pt x="11019" y="4232"/>
                    <a:pt x="11189" y="4402"/>
                    <a:pt x="11416" y="4402"/>
                  </a:cubicBezTo>
                  <a:cubicBezTo>
                    <a:pt x="11558" y="4402"/>
                    <a:pt x="11672" y="4289"/>
                    <a:pt x="11672" y="4147"/>
                  </a:cubicBezTo>
                  <a:cubicBezTo>
                    <a:pt x="11700" y="3976"/>
                    <a:pt x="11587" y="3806"/>
                    <a:pt x="11416" y="3806"/>
                  </a:cubicBezTo>
                  <a:cubicBezTo>
                    <a:pt x="11399" y="3803"/>
                    <a:pt x="11381" y="3802"/>
                    <a:pt x="11364" y="3802"/>
                  </a:cubicBezTo>
                  <a:close/>
                  <a:moveTo>
                    <a:pt x="2300" y="3806"/>
                  </a:moveTo>
                  <a:cubicBezTo>
                    <a:pt x="2102" y="3834"/>
                    <a:pt x="1960" y="4005"/>
                    <a:pt x="1960" y="4203"/>
                  </a:cubicBezTo>
                  <a:cubicBezTo>
                    <a:pt x="1988" y="4345"/>
                    <a:pt x="2102" y="4459"/>
                    <a:pt x="2244" y="4487"/>
                  </a:cubicBezTo>
                  <a:cubicBezTo>
                    <a:pt x="2442" y="4459"/>
                    <a:pt x="2641" y="4289"/>
                    <a:pt x="2641" y="4090"/>
                  </a:cubicBezTo>
                  <a:cubicBezTo>
                    <a:pt x="2613" y="3919"/>
                    <a:pt x="2442" y="3806"/>
                    <a:pt x="2300" y="3806"/>
                  </a:cubicBezTo>
                  <a:close/>
                  <a:moveTo>
                    <a:pt x="4430" y="4118"/>
                  </a:moveTo>
                  <a:cubicBezTo>
                    <a:pt x="4288" y="4118"/>
                    <a:pt x="4175" y="4203"/>
                    <a:pt x="4146" y="4345"/>
                  </a:cubicBezTo>
                  <a:cubicBezTo>
                    <a:pt x="4118" y="4516"/>
                    <a:pt x="4260" y="4658"/>
                    <a:pt x="4430" y="4658"/>
                  </a:cubicBezTo>
                  <a:cubicBezTo>
                    <a:pt x="4572" y="4658"/>
                    <a:pt x="4686" y="4544"/>
                    <a:pt x="4686" y="4402"/>
                  </a:cubicBezTo>
                  <a:cubicBezTo>
                    <a:pt x="4686" y="4232"/>
                    <a:pt x="4572" y="4118"/>
                    <a:pt x="4430" y="4118"/>
                  </a:cubicBezTo>
                  <a:close/>
                  <a:moveTo>
                    <a:pt x="13291" y="4345"/>
                  </a:moveTo>
                  <a:cubicBezTo>
                    <a:pt x="13120" y="4345"/>
                    <a:pt x="13007" y="4487"/>
                    <a:pt x="13035" y="4658"/>
                  </a:cubicBezTo>
                  <a:cubicBezTo>
                    <a:pt x="13035" y="4828"/>
                    <a:pt x="13149" y="4942"/>
                    <a:pt x="13291" y="4942"/>
                  </a:cubicBezTo>
                  <a:cubicBezTo>
                    <a:pt x="13461" y="4913"/>
                    <a:pt x="13603" y="4771"/>
                    <a:pt x="13575" y="4601"/>
                  </a:cubicBezTo>
                  <a:cubicBezTo>
                    <a:pt x="13575" y="4459"/>
                    <a:pt x="13461" y="4345"/>
                    <a:pt x="13291" y="4345"/>
                  </a:cubicBezTo>
                  <a:close/>
                  <a:moveTo>
                    <a:pt x="23529" y="4482"/>
                  </a:moveTo>
                  <a:cubicBezTo>
                    <a:pt x="23515" y="4482"/>
                    <a:pt x="23501" y="4484"/>
                    <a:pt x="23486" y="4487"/>
                  </a:cubicBezTo>
                  <a:cubicBezTo>
                    <a:pt x="23471" y="4484"/>
                    <a:pt x="23457" y="4483"/>
                    <a:pt x="23443" y="4483"/>
                  </a:cubicBezTo>
                  <a:cubicBezTo>
                    <a:pt x="23322" y="4483"/>
                    <a:pt x="23230" y="4587"/>
                    <a:pt x="23230" y="4715"/>
                  </a:cubicBezTo>
                  <a:lnTo>
                    <a:pt x="23259" y="4715"/>
                  </a:lnTo>
                  <a:cubicBezTo>
                    <a:pt x="23230" y="4857"/>
                    <a:pt x="23344" y="4942"/>
                    <a:pt x="23458" y="4942"/>
                  </a:cubicBezTo>
                  <a:cubicBezTo>
                    <a:pt x="23628" y="4942"/>
                    <a:pt x="23742" y="4828"/>
                    <a:pt x="23713" y="4658"/>
                  </a:cubicBezTo>
                  <a:cubicBezTo>
                    <a:pt x="23689" y="4559"/>
                    <a:pt x="23621" y="4482"/>
                    <a:pt x="23529" y="4482"/>
                  </a:cubicBezTo>
                  <a:close/>
                  <a:moveTo>
                    <a:pt x="19604" y="4316"/>
                  </a:moveTo>
                  <a:cubicBezTo>
                    <a:pt x="19550" y="4316"/>
                    <a:pt x="19490" y="4347"/>
                    <a:pt x="19453" y="4402"/>
                  </a:cubicBezTo>
                  <a:cubicBezTo>
                    <a:pt x="19311" y="4601"/>
                    <a:pt x="19397" y="4885"/>
                    <a:pt x="19595" y="4999"/>
                  </a:cubicBezTo>
                  <a:cubicBezTo>
                    <a:pt x="19613" y="5002"/>
                    <a:pt x="19631" y="5003"/>
                    <a:pt x="19648" y="5003"/>
                  </a:cubicBezTo>
                  <a:cubicBezTo>
                    <a:pt x="19799" y="5003"/>
                    <a:pt x="19939" y="4896"/>
                    <a:pt x="19965" y="4743"/>
                  </a:cubicBezTo>
                  <a:cubicBezTo>
                    <a:pt x="19936" y="4573"/>
                    <a:pt x="19851" y="4431"/>
                    <a:pt x="19709" y="4345"/>
                  </a:cubicBezTo>
                  <a:lnTo>
                    <a:pt x="19681" y="4345"/>
                  </a:lnTo>
                  <a:cubicBezTo>
                    <a:pt x="19660" y="4325"/>
                    <a:pt x="19633" y="4316"/>
                    <a:pt x="19604" y="4316"/>
                  </a:cubicBezTo>
                  <a:close/>
                  <a:moveTo>
                    <a:pt x="9594" y="4852"/>
                  </a:moveTo>
                  <a:cubicBezTo>
                    <a:pt x="9577" y="4852"/>
                    <a:pt x="9560" y="4854"/>
                    <a:pt x="9542" y="4857"/>
                  </a:cubicBezTo>
                  <a:cubicBezTo>
                    <a:pt x="9429" y="4857"/>
                    <a:pt x="9343" y="4970"/>
                    <a:pt x="9372" y="5084"/>
                  </a:cubicBezTo>
                  <a:cubicBezTo>
                    <a:pt x="9372" y="5226"/>
                    <a:pt x="9457" y="5283"/>
                    <a:pt x="9599" y="5339"/>
                  </a:cubicBezTo>
                  <a:cubicBezTo>
                    <a:pt x="9684" y="5311"/>
                    <a:pt x="9798" y="5226"/>
                    <a:pt x="9798" y="5112"/>
                  </a:cubicBezTo>
                  <a:lnTo>
                    <a:pt x="9826" y="5084"/>
                  </a:lnTo>
                  <a:cubicBezTo>
                    <a:pt x="9826" y="4957"/>
                    <a:pt x="9735" y="4852"/>
                    <a:pt x="9594" y="4852"/>
                  </a:cubicBezTo>
                  <a:close/>
                  <a:moveTo>
                    <a:pt x="7895" y="4686"/>
                  </a:moveTo>
                  <a:cubicBezTo>
                    <a:pt x="7753" y="4686"/>
                    <a:pt x="7639" y="4771"/>
                    <a:pt x="7583" y="4913"/>
                  </a:cubicBezTo>
                  <a:cubicBezTo>
                    <a:pt x="7526" y="5027"/>
                    <a:pt x="7526" y="5197"/>
                    <a:pt x="7639" y="5283"/>
                  </a:cubicBezTo>
                  <a:cubicBezTo>
                    <a:pt x="7691" y="5347"/>
                    <a:pt x="7759" y="5376"/>
                    <a:pt x="7827" y="5376"/>
                  </a:cubicBezTo>
                  <a:cubicBezTo>
                    <a:pt x="7909" y="5376"/>
                    <a:pt x="7990" y="5332"/>
                    <a:pt x="8037" y="5254"/>
                  </a:cubicBezTo>
                  <a:cubicBezTo>
                    <a:pt x="8065" y="5197"/>
                    <a:pt x="8094" y="5112"/>
                    <a:pt x="8122" y="5055"/>
                  </a:cubicBezTo>
                  <a:cubicBezTo>
                    <a:pt x="8094" y="4970"/>
                    <a:pt x="8094" y="4885"/>
                    <a:pt x="8065" y="4771"/>
                  </a:cubicBezTo>
                  <a:lnTo>
                    <a:pt x="8065" y="4800"/>
                  </a:lnTo>
                  <a:cubicBezTo>
                    <a:pt x="8037" y="4715"/>
                    <a:pt x="7980" y="4686"/>
                    <a:pt x="7895" y="4686"/>
                  </a:cubicBezTo>
                  <a:close/>
                  <a:moveTo>
                    <a:pt x="3173" y="4924"/>
                  </a:moveTo>
                  <a:cubicBezTo>
                    <a:pt x="3059" y="4924"/>
                    <a:pt x="2954" y="5001"/>
                    <a:pt x="2954" y="5112"/>
                  </a:cubicBezTo>
                  <a:cubicBezTo>
                    <a:pt x="2897" y="5283"/>
                    <a:pt x="2982" y="5453"/>
                    <a:pt x="3152" y="5510"/>
                  </a:cubicBezTo>
                  <a:cubicBezTo>
                    <a:pt x="3294" y="5510"/>
                    <a:pt x="3436" y="5396"/>
                    <a:pt x="3436" y="5254"/>
                  </a:cubicBezTo>
                  <a:cubicBezTo>
                    <a:pt x="3465" y="5112"/>
                    <a:pt x="3408" y="4970"/>
                    <a:pt x="3266" y="4942"/>
                  </a:cubicBezTo>
                  <a:cubicBezTo>
                    <a:pt x="3236" y="4930"/>
                    <a:pt x="3204" y="4924"/>
                    <a:pt x="3173" y="4924"/>
                  </a:cubicBezTo>
                  <a:close/>
                  <a:moveTo>
                    <a:pt x="355" y="5108"/>
                  </a:moveTo>
                  <a:cubicBezTo>
                    <a:pt x="341" y="5108"/>
                    <a:pt x="327" y="5109"/>
                    <a:pt x="312" y="5112"/>
                  </a:cubicBezTo>
                  <a:cubicBezTo>
                    <a:pt x="142" y="5141"/>
                    <a:pt x="0" y="5283"/>
                    <a:pt x="28" y="5453"/>
                  </a:cubicBezTo>
                  <a:cubicBezTo>
                    <a:pt x="28" y="5595"/>
                    <a:pt x="170" y="5709"/>
                    <a:pt x="312" y="5737"/>
                  </a:cubicBezTo>
                  <a:lnTo>
                    <a:pt x="312" y="5709"/>
                  </a:lnTo>
                  <a:cubicBezTo>
                    <a:pt x="483" y="5680"/>
                    <a:pt x="625" y="5538"/>
                    <a:pt x="596" y="5368"/>
                  </a:cubicBezTo>
                  <a:cubicBezTo>
                    <a:pt x="571" y="5215"/>
                    <a:pt x="477" y="5108"/>
                    <a:pt x="355" y="5108"/>
                  </a:cubicBezTo>
                  <a:close/>
                  <a:moveTo>
                    <a:pt x="25020" y="5368"/>
                  </a:moveTo>
                  <a:cubicBezTo>
                    <a:pt x="24906" y="5396"/>
                    <a:pt x="24821" y="5481"/>
                    <a:pt x="24821" y="5623"/>
                  </a:cubicBezTo>
                  <a:cubicBezTo>
                    <a:pt x="24821" y="5737"/>
                    <a:pt x="24934" y="5879"/>
                    <a:pt x="25048" y="5879"/>
                  </a:cubicBezTo>
                  <a:cubicBezTo>
                    <a:pt x="25190" y="5851"/>
                    <a:pt x="25304" y="5737"/>
                    <a:pt x="25304" y="5595"/>
                  </a:cubicBezTo>
                  <a:cubicBezTo>
                    <a:pt x="25279" y="5471"/>
                    <a:pt x="25189" y="5391"/>
                    <a:pt x="25073" y="5391"/>
                  </a:cubicBezTo>
                  <a:cubicBezTo>
                    <a:pt x="25056" y="5391"/>
                    <a:pt x="25038" y="5393"/>
                    <a:pt x="25020" y="5396"/>
                  </a:cubicBezTo>
                  <a:lnTo>
                    <a:pt x="25020" y="5368"/>
                  </a:lnTo>
                  <a:close/>
                  <a:moveTo>
                    <a:pt x="22009" y="5851"/>
                  </a:moveTo>
                  <a:cubicBezTo>
                    <a:pt x="21839" y="5879"/>
                    <a:pt x="21754" y="5993"/>
                    <a:pt x="21754" y="6135"/>
                  </a:cubicBezTo>
                  <a:cubicBezTo>
                    <a:pt x="21754" y="6248"/>
                    <a:pt x="21867" y="6362"/>
                    <a:pt x="21981" y="6362"/>
                  </a:cubicBezTo>
                  <a:cubicBezTo>
                    <a:pt x="21996" y="6365"/>
                    <a:pt x="22010" y="6366"/>
                    <a:pt x="22025" y="6366"/>
                  </a:cubicBezTo>
                  <a:cubicBezTo>
                    <a:pt x="22151" y="6366"/>
                    <a:pt x="22265" y="6262"/>
                    <a:pt x="22265" y="6135"/>
                  </a:cubicBezTo>
                  <a:cubicBezTo>
                    <a:pt x="22265" y="5993"/>
                    <a:pt x="22151" y="5851"/>
                    <a:pt x="22009" y="5851"/>
                  </a:cubicBezTo>
                  <a:close/>
                  <a:moveTo>
                    <a:pt x="12865" y="5964"/>
                  </a:moveTo>
                  <a:cubicBezTo>
                    <a:pt x="12723" y="5993"/>
                    <a:pt x="12609" y="6106"/>
                    <a:pt x="12638" y="6248"/>
                  </a:cubicBezTo>
                  <a:cubicBezTo>
                    <a:pt x="12638" y="6375"/>
                    <a:pt x="12752" y="6480"/>
                    <a:pt x="12877" y="6480"/>
                  </a:cubicBezTo>
                  <a:cubicBezTo>
                    <a:pt x="12892" y="6480"/>
                    <a:pt x="12907" y="6478"/>
                    <a:pt x="12922" y="6475"/>
                  </a:cubicBezTo>
                  <a:cubicBezTo>
                    <a:pt x="13035" y="6447"/>
                    <a:pt x="13120" y="6333"/>
                    <a:pt x="13120" y="6220"/>
                  </a:cubicBezTo>
                  <a:cubicBezTo>
                    <a:pt x="13120" y="6078"/>
                    <a:pt x="13007" y="5964"/>
                    <a:pt x="12865" y="5964"/>
                  </a:cubicBezTo>
                  <a:close/>
                  <a:moveTo>
                    <a:pt x="1903" y="6106"/>
                  </a:moveTo>
                  <a:cubicBezTo>
                    <a:pt x="1789" y="6135"/>
                    <a:pt x="1704" y="6277"/>
                    <a:pt x="1704" y="6390"/>
                  </a:cubicBezTo>
                  <a:cubicBezTo>
                    <a:pt x="1704" y="6589"/>
                    <a:pt x="1846" y="6759"/>
                    <a:pt x="2045" y="6788"/>
                  </a:cubicBezTo>
                  <a:cubicBezTo>
                    <a:pt x="2215" y="6759"/>
                    <a:pt x="2329" y="6646"/>
                    <a:pt x="2357" y="6475"/>
                  </a:cubicBezTo>
                  <a:cubicBezTo>
                    <a:pt x="2357" y="6305"/>
                    <a:pt x="2102" y="6106"/>
                    <a:pt x="1903" y="6106"/>
                  </a:cubicBezTo>
                  <a:close/>
                  <a:moveTo>
                    <a:pt x="10678" y="6277"/>
                  </a:moveTo>
                  <a:cubicBezTo>
                    <a:pt x="10536" y="6277"/>
                    <a:pt x="10422" y="6390"/>
                    <a:pt x="10422" y="6561"/>
                  </a:cubicBezTo>
                  <a:cubicBezTo>
                    <a:pt x="10451" y="6674"/>
                    <a:pt x="10536" y="6759"/>
                    <a:pt x="10650" y="6788"/>
                  </a:cubicBezTo>
                  <a:cubicBezTo>
                    <a:pt x="10820" y="6788"/>
                    <a:pt x="10934" y="6674"/>
                    <a:pt x="10934" y="6532"/>
                  </a:cubicBezTo>
                  <a:cubicBezTo>
                    <a:pt x="10962" y="6390"/>
                    <a:pt x="10820" y="6277"/>
                    <a:pt x="10678" y="6277"/>
                  </a:cubicBezTo>
                  <a:close/>
                  <a:moveTo>
                    <a:pt x="20140" y="6386"/>
                  </a:moveTo>
                  <a:cubicBezTo>
                    <a:pt x="19999" y="6386"/>
                    <a:pt x="19908" y="6490"/>
                    <a:pt x="19908" y="6617"/>
                  </a:cubicBezTo>
                  <a:cubicBezTo>
                    <a:pt x="19908" y="6753"/>
                    <a:pt x="20011" y="6888"/>
                    <a:pt x="20168" y="6900"/>
                  </a:cubicBezTo>
                  <a:lnTo>
                    <a:pt x="20168" y="6900"/>
                  </a:lnTo>
                  <a:cubicBezTo>
                    <a:pt x="20308" y="6871"/>
                    <a:pt x="20419" y="6758"/>
                    <a:pt x="20419" y="6617"/>
                  </a:cubicBezTo>
                  <a:cubicBezTo>
                    <a:pt x="20391" y="6475"/>
                    <a:pt x="20305" y="6390"/>
                    <a:pt x="20192" y="6390"/>
                  </a:cubicBezTo>
                  <a:cubicBezTo>
                    <a:pt x="20174" y="6387"/>
                    <a:pt x="20157" y="6386"/>
                    <a:pt x="20140" y="6386"/>
                  </a:cubicBezTo>
                  <a:close/>
                  <a:moveTo>
                    <a:pt x="4799" y="6305"/>
                  </a:moveTo>
                  <a:cubicBezTo>
                    <a:pt x="4658" y="6305"/>
                    <a:pt x="4516" y="6419"/>
                    <a:pt x="4516" y="6589"/>
                  </a:cubicBezTo>
                  <a:cubicBezTo>
                    <a:pt x="4487" y="6731"/>
                    <a:pt x="4572" y="6873"/>
                    <a:pt x="4714" y="6901"/>
                  </a:cubicBezTo>
                  <a:cubicBezTo>
                    <a:pt x="4885" y="6901"/>
                    <a:pt x="5055" y="6759"/>
                    <a:pt x="5055" y="6589"/>
                  </a:cubicBezTo>
                  <a:cubicBezTo>
                    <a:pt x="5055" y="6447"/>
                    <a:pt x="4941" y="6333"/>
                    <a:pt x="4799" y="6305"/>
                  </a:cubicBezTo>
                  <a:close/>
                  <a:moveTo>
                    <a:pt x="20168" y="6900"/>
                  </a:moveTo>
                  <a:cubicBezTo>
                    <a:pt x="20166" y="6901"/>
                    <a:pt x="20165" y="6901"/>
                    <a:pt x="20163" y="6901"/>
                  </a:cubicBezTo>
                  <a:lnTo>
                    <a:pt x="20192" y="6901"/>
                  </a:lnTo>
                  <a:cubicBezTo>
                    <a:pt x="20184" y="6901"/>
                    <a:pt x="20176" y="6901"/>
                    <a:pt x="20168" y="6900"/>
                  </a:cubicBezTo>
                  <a:close/>
                  <a:moveTo>
                    <a:pt x="7412" y="6561"/>
                  </a:moveTo>
                  <a:cubicBezTo>
                    <a:pt x="7270" y="6561"/>
                    <a:pt x="7157" y="6703"/>
                    <a:pt x="7157" y="6845"/>
                  </a:cubicBezTo>
                  <a:cubicBezTo>
                    <a:pt x="7185" y="6987"/>
                    <a:pt x="7299" y="7072"/>
                    <a:pt x="7441" y="7072"/>
                  </a:cubicBezTo>
                  <a:cubicBezTo>
                    <a:pt x="7583" y="7072"/>
                    <a:pt x="7696" y="6930"/>
                    <a:pt x="7696" y="6788"/>
                  </a:cubicBezTo>
                  <a:cubicBezTo>
                    <a:pt x="7668" y="6646"/>
                    <a:pt x="7554" y="6561"/>
                    <a:pt x="7412" y="6561"/>
                  </a:cubicBezTo>
                  <a:close/>
                  <a:moveTo>
                    <a:pt x="1051" y="7185"/>
                  </a:moveTo>
                  <a:lnTo>
                    <a:pt x="1051" y="7185"/>
                  </a:lnTo>
                  <a:cubicBezTo>
                    <a:pt x="880" y="7214"/>
                    <a:pt x="795" y="7356"/>
                    <a:pt x="824" y="7498"/>
                  </a:cubicBezTo>
                  <a:cubicBezTo>
                    <a:pt x="824" y="7640"/>
                    <a:pt x="937" y="7753"/>
                    <a:pt x="1079" y="7782"/>
                  </a:cubicBezTo>
                  <a:cubicBezTo>
                    <a:pt x="1250" y="7753"/>
                    <a:pt x="1392" y="7611"/>
                    <a:pt x="1392" y="7441"/>
                  </a:cubicBezTo>
                  <a:cubicBezTo>
                    <a:pt x="1368" y="7301"/>
                    <a:pt x="1249" y="7199"/>
                    <a:pt x="1112" y="7199"/>
                  </a:cubicBezTo>
                  <a:cubicBezTo>
                    <a:pt x="1083" y="7199"/>
                    <a:pt x="1053" y="7204"/>
                    <a:pt x="1022" y="7214"/>
                  </a:cubicBezTo>
                  <a:lnTo>
                    <a:pt x="1051" y="7185"/>
                  </a:lnTo>
                  <a:close/>
                  <a:moveTo>
                    <a:pt x="24203" y="7550"/>
                  </a:moveTo>
                  <a:cubicBezTo>
                    <a:pt x="24192" y="7550"/>
                    <a:pt x="24180" y="7552"/>
                    <a:pt x="24168" y="7555"/>
                  </a:cubicBezTo>
                  <a:cubicBezTo>
                    <a:pt x="24054" y="7555"/>
                    <a:pt x="23969" y="7668"/>
                    <a:pt x="23969" y="7782"/>
                  </a:cubicBezTo>
                  <a:cubicBezTo>
                    <a:pt x="23969" y="7924"/>
                    <a:pt x="24054" y="8037"/>
                    <a:pt x="24168" y="8037"/>
                  </a:cubicBezTo>
                  <a:cubicBezTo>
                    <a:pt x="24310" y="8009"/>
                    <a:pt x="24395" y="7895"/>
                    <a:pt x="24395" y="7753"/>
                  </a:cubicBezTo>
                  <a:cubicBezTo>
                    <a:pt x="24395" y="7652"/>
                    <a:pt x="24304" y="7550"/>
                    <a:pt x="24203" y="7550"/>
                  </a:cubicBezTo>
                  <a:close/>
                  <a:moveTo>
                    <a:pt x="9145" y="7668"/>
                  </a:moveTo>
                  <a:cubicBezTo>
                    <a:pt x="9003" y="7668"/>
                    <a:pt x="8917" y="7753"/>
                    <a:pt x="8889" y="7895"/>
                  </a:cubicBezTo>
                  <a:cubicBezTo>
                    <a:pt x="8861" y="8037"/>
                    <a:pt x="8946" y="8179"/>
                    <a:pt x="9116" y="8208"/>
                  </a:cubicBezTo>
                  <a:cubicBezTo>
                    <a:pt x="9134" y="8211"/>
                    <a:pt x="9152" y="8213"/>
                    <a:pt x="9170" y="8213"/>
                  </a:cubicBezTo>
                  <a:cubicBezTo>
                    <a:pt x="9292" y="8213"/>
                    <a:pt x="9400" y="8129"/>
                    <a:pt x="9400" y="7981"/>
                  </a:cubicBezTo>
                  <a:cubicBezTo>
                    <a:pt x="9429" y="7839"/>
                    <a:pt x="9287" y="7697"/>
                    <a:pt x="9145" y="7668"/>
                  </a:cubicBezTo>
                  <a:close/>
                  <a:moveTo>
                    <a:pt x="11757" y="7697"/>
                  </a:moveTo>
                  <a:cubicBezTo>
                    <a:pt x="11587" y="7697"/>
                    <a:pt x="11416" y="7810"/>
                    <a:pt x="11388" y="7981"/>
                  </a:cubicBezTo>
                  <a:cubicBezTo>
                    <a:pt x="11388" y="8151"/>
                    <a:pt x="11502" y="8321"/>
                    <a:pt x="11672" y="8350"/>
                  </a:cubicBezTo>
                  <a:cubicBezTo>
                    <a:pt x="11871" y="8321"/>
                    <a:pt x="12013" y="8151"/>
                    <a:pt x="12013" y="7952"/>
                  </a:cubicBezTo>
                  <a:lnTo>
                    <a:pt x="12041" y="7952"/>
                  </a:lnTo>
                  <a:cubicBezTo>
                    <a:pt x="12013" y="7810"/>
                    <a:pt x="11899" y="7725"/>
                    <a:pt x="11757" y="7697"/>
                  </a:cubicBezTo>
                  <a:close/>
                  <a:moveTo>
                    <a:pt x="22432" y="7854"/>
                  </a:moveTo>
                  <a:cubicBezTo>
                    <a:pt x="22274" y="7854"/>
                    <a:pt x="22151" y="7978"/>
                    <a:pt x="22151" y="8122"/>
                  </a:cubicBezTo>
                  <a:cubicBezTo>
                    <a:pt x="22151" y="8236"/>
                    <a:pt x="22265" y="8350"/>
                    <a:pt x="22378" y="8350"/>
                  </a:cubicBezTo>
                  <a:cubicBezTo>
                    <a:pt x="22396" y="8353"/>
                    <a:pt x="22415" y="8355"/>
                    <a:pt x="22432" y="8355"/>
                  </a:cubicBezTo>
                  <a:cubicBezTo>
                    <a:pt x="22555" y="8355"/>
                    <a:pt x="22666" y="8271"/>
                    <a:pt x="22691" y="8122"/>
                  </a:cubicBezTo>
                  <a:cubicBezTo>
                    <a:pt x="22719" y="8009"/>
                    <a:pt x="22634" y="7895"/>
                    <a:pt x="22520" y="7867"/>
                  </a:cubicBezTo>
                  <a:cubicBezTo>
                    <a:pt x="22490" y="7858"/>
                    <a:pt x="22460" y="7854"/>
                    <a:pt x="22432" y="7854"/>
                  </a:cubicBezTo>
                  <a:close/>
                  <a:moveTo>
                    <a:pt x="25559" y="7753"/>
                  </a:moveTo>
                  <a:cubicBezTo>
                    <a:pt x="25389" y="7753"/>
                    <a:pt x="25218" y="7924"/>
                    <a:pt x="25247" y="8122"/>
                  </a:cubicBezTo>
                  <a:cubicBezTo>
                    <a:pt x="25275" y="8293"/>
                    <a:pt x="25417" y="8406"/>
                    <a:pt x="25616" y="8406"/>
                  </a:cubicBezTo>
                  <a:cubicBezTo>
                    <a:pt x="25786" y="8378"/>
                    <a:pt x="25900" y="8208"/>
                    <a:pt x="25900" y="8037"/>
                  </a:cubicBezTo>
                  <a:cubicBezTo>
                    <a:pt x="25900" y="7867"/>
                    <a:pt x="25730" y="7753"/>
                    <a:pt x="25559" y="7753"/>
                  </a:cubicBezTo>
                  <a:close/>
                  <a:moveTo>
                    <a:pt x="3152" y="8321"/>
                  </a:moveTo>
                  <a:cubicBezTo>
                    <a:pt x="3010" y="8321"/>
                    <a:pt x="2897" y="8435"/>
                    <a:pt x="2897" y="8577"/>
                  </a:cubicBezTo>
                  <a:cubicBezTo>
                    <a:pt x="2897" y="8719"/>
                    <a:pt x="3039" y="8832"/>
                    <a:pt x="3181" y="8832"/>
                  </a:cubicBezTo>
                  <a:cubicBezTo>
                    <a:pt x="3294" y="8832"/>
                    <a:pt x="3380" y="8719"/>
                    <a:pt x="3408" y="8605"/>
                  </a:cubicBezTo>
                  <a:cubicBezTo>
                    <a:pt x="3408" y="8463"/>
                    <a:pt x="3294" y="8350"/>
                    <a:pt x="3152" y="8350"/>
                  </a:cubicBezTo>
                  <a:lnTo>
                    <a:pt x="3152" y="8321"/>
                  </a:lnTo>
                  <a:close/>
                  <a:moveTo>
                    <a:pt x="6620" y="8601"/>
                  </a:moveTo>
                  <a:cubicBezTo>
                    <a:pt x="6601" y="8601"/>
                    <a:pt x="6581" y="8602"/>
                    <a:pt x="6560" y="8605"/>
                  </a:cubicBezTo>
                  <a:cubicBezTo>
                    <a:pt x="6418" y="8634"/>
                    <a:pt x="6333" y="8747"/>
                    <a:pt x="6333" y="8889"/>
                  </a:cubicBezTo>
                  <a:cubicBezTo>
                    <a:pt x="6333" y="9060"/>
                    <a:pt x="6475" y="9202"/>
                    <a:pt x="6645" y="9202"/>
                  </a:cubicBezTo>
                  <a:cubicBezTo>
                    <a:pt x="6816" y="9173"/>
                    <a:pt x="6929" y="9031"/>
                    <a:pt x="6958" y="8889"/>
                  </a:cubicBezTo>
                  <a:cubicBezTo>
                    <a:pt x="6932" y="8711"/>
                    <a:pt x="6792" y="8601"/>
                    <a:pt x="6620" y="8601"/>
                  </a:cubicBezTo>
                  <a:close/>
                  <a:moveTo>
                    <a:pt x="4771" y="8605"/>
                  </a:moveTo>
                  <a:cubicBezTo>
                    <a:pt x="4601" y="8605"/>
                    <a:pt x="4487" y="8747"/>
                    <a:pt x="4487" y="8918"/>
                  </a:cubicBezTo>
                  <a:cubicBezTo>
                    <a:pt x="4487" y="9073"/>
                    <a:pt x="4606" y="9205"/>
                    <a:pt x="4756" y="9205"/>
                  </a:cubicBezTo>
                  <a:cubicBezTo>
                    <a:pt x="4770" y="9205"/>
                    <a:pt x="4785" y="9204"/>
                    <a:pt x="4799" y="9202"/>
                  </a:cubicBezTo>
                  <a:cubicBezTo>
                    <a:pt x="4817" y="9204"/>
                    <a:pt x="4833" y="9205"/>
                    <a:pt x="4850" y="9205"/>
                  </a:cubicBezTo>
                  <a:cubicBezTo>
                    <a:pt x="5022" y="9205"/>
                    <a:pt x="5138" y="9073"/>
                    <a:pt x="5112" y="8918"/>
                  </a:cubicBezTo>
                  <a:cubicBezTo>
                    <a:pt x="5112" y="8747"/>
                    <a:pt x="4970" y="8605"/>
                    <a:pt x="4771" y="8605"/>
                  </a:cubicBezTo>
                  <a:close/>
                  <a:moveTo>
                    <a:pt x="20703" y="8974"/>
                  </a:moveTo>
                  <a:cubicBezTo>
                    <a:pt x="20561" y="8974"/>
                    <a:pt x="20447" y="9116"/>
                    <a:pt x="20476" y="9202"/>
                  </a:cubicBezTo>
                  <a:lnTo>
                    <a:pt x="20504" y="9202"/>
                  </a:lnTo>
                  <a:cubicBezTo>
                    <a:pt x="20504" y="9315"/>
                    <a:pt x="20618" y="9400"/>
                    <a:pt x="20731" y="9400"/>
                  </a:cubicBezTo>
                  <a:cubicBezTo>
                    <a:pt x="20816" y="9372"/>
                    <a:pt x="20902" y="9315"/>
                    <a:pt x="20902" y="9202"/>
                  </a:cubicBezTo>
                  <a:cubicBezTo>
                    <a:pt x="20902" y="9088"/>
                    <a:pt x="20816" y="8974"/>
                    <a:pt x="20703" y="8974"/>
                  </a:cubicBezTo>
                  <a:close/>
                  <a:moveTo>
                    <a:pt x="27093" y="8918"/>
                  </a:moveTo>
                  <a:lnTo>
                    <a:pt x="27093" y="8946"/>
                  </a:lnTo>
                  <a:cubicBezTo>
                    <a:pt x="26894" y="8946"/>
                    <a:pt x="26752" y="9145"/>
                    <a:pt x="26752" y="9315"/>
                  </a:cubicBezTo>
                  <a:cubicBezTo>
                    <a:pt x="26752" y="9497"/>
                    <a:pt x="26871" y="9631"/>
                    <a:pt x="27021" y="9631"/>
                  </a:cubicBezTo>
                  <a:cubicBezTo>
                    <a:pt x="27035" y="9631"/>
                    <a:pt x="27050" y="9630"/>
                    <a:pt x="27064" y="9628"/>
                  </a:cubicBezTo>
                  <a:cubicBezTo>
                    <a:pt x="27263" y="9628"/>
                    <a:pt x="27405" y="9457"/>
                    <a:pt x="27405" y="9258"/>
                  </a:cubicBezTo>
                  <a:cubicBezTo>
                    <a:pt x="27405" y="9088"/>
                    <a:pt x="27263" y="8946"/>
                    <a:pt x="27093" y="8918"/>
                  </a:cubicBezTo>
                  <a:close/>
                  <a:moveTo>
                    <a:pt x="7980" y="9230"/>
                  </a:moveTo>
                  <a:cubicBezTo>
                    <a:pt x="7810" y="9230"/>
                    <a:pt x="7668" y="9372"/>
                    <a:pt x="7668" y="9542"/>
                  </a:cubicBezTo>
                  <a:cubicBezTo>
                    <a:pt x="7668" y="9684"/>
                    <a:pt x="7781" y="9798"/>
                    <a:pt x="7923" y="9826"/>
                  </a:cubicBezTo>
                  <a:cubicBezTo>
                    <a:pt x="7938" y="9829"/>
                    <a:pt x="7953" y="9831"/>
                    <a:pt x="7968" y="9831"/>
                  </a:cubicBezTo>
                  <a:cubicBezTo>
                    <a:pt x="8099" y="9831"/>
                    <a:pt x="8236" y="9724"/>
                    <a:pt x="8236" y="9571"/>
                  </a:cubicBezTo>
                  <a:cubicBezTo>
                    <a:pt x="8264" y="9400"/>
                    <a:pt x="8122" y="9258"/>
                    <a:pt x="7980" y="9230"/>
                  </a:cubicBezTo>
                  <a:close/>
                  <a:moveTo>
                    <a:pt x="10067" y="9333"/>
                  </a:moveTo>
                  <a:cubicBezTo>
                    <a:pt x="9961" y="9333"/>
                    <a:pt x="9863" y="9370"/>
                    <a:pt x="9798" y="9457"/>
                  </a:cubicBezTo>
                  <a:cubicBezTo>
                    <a:pt x="9684" y="9542"/>
                    <a:pt x="9627" y="9684"/>
                    <a:pt x="9713" y="9798"/>
                  </a:cubicBezTo>
                  <a:cubicBezTo>
                    <a:pt x="9766" y="9887"/>
                    <a:pt x="9863" y="9931"/>
                    <a:pt x="9964" y="9931"/>
                  </a:cubicBezTo>
                  <a:cubicBezTo>
                    <a:pt x="10024" y="9931"/>
                    <a:pt x="10085" y="9915"/>
                    <a:pt x="10138" y="9883"/>
                  </a:cubicBezTo>
                  <a:cubicBezTo>
                    <a:pt x="10280" y="9741"/>
                    <a:pt x="10366" y="9571"/>
                    <a:pt x="10337" y="9400"/>
                  </a:cubicBezTo>
                  <a:cubicBezTo>
                    <a:pt x="10337" y="9400"/>
                    <a:pt x="10280" y="9372"/>
                    <a:pt x="10167" y="9344"/>
                  </a:cubicBezTo>
                  <a:cubicBezTo>
                    <a:pt x="10133" y="9337"/>
                    <a:pt x="10100" y="9333"/>
                    <a:pt x="10067" y="9333"/>
                  </a:cubicBezTo>
                  <a:close/>
                  <a:moveTo>
                    <a:pt x="3263" y="9538"/>
                  </a:moveTo>
                  <a:cubicBezTo>
                    <a:pt x="3096" y="9538"/>
                    <a:pt x="2976" y="9645"/>
                    <a:pt x="2925" y="9798"/>
                  </a:cubicBezTo>
                  <a:cubicBezTo>
                    <a:pt x="2897" y="9940"/>
                    <a:pt x="3010" y="10082"/>
                    <a:pt x="3152" y="10110"/>
                  </a:cubicBezTo>
                  <a:cubicBezTo>
                    <a:pt x="3167" y="10113"/>
                    <a:pt x="3182" y="10114"/>
                    <a:pt x="3196" y="10114"/>
                  </a:cubicBezTo>
                  <a:cubicBezTo>
                    <a:pt x="3379" y="10114"/>
                    <a:pt x="3550" y="9952"/>
                    <a:pt x="3550" y="9741"/>
                  </a:cubicBezTo>
                  <a:cubicBezTo>
                    <a:pt x="3550" y="9628"/>
                    <a:pt x="3465" y="9542"/>
                    <a:pt x="3323" y="9542"/>
                  </a:cubicBezTo>
                  <a:cubicBezTo>
                    <a:pt x="3302" y="9540"/>
                    <a:pt x="3282" y="9538"/>
                    <a:pt x="3263" y="9538"/>
                  </a:cubicBezTo>
                  <a:close/>
                  <a:moveTo>
                    <a:pt x="24111" y="9656"/>
                  </a:moveTo>
                  <a:lnTo>
                    <a:pt x="24111" y="9684"/>
                  </a:lnTo>
                  <a:cubicBezTo>
                    <a:pt x="24089" y="9681"/>
                    <a:pt x="24068" y="9679"/>
                    <a:pt x="24047" y="9679"/>
                  </a:cubicBezTo>
                  <a:cubicBezTo>
                    <a:pt x="23906" y="9679"/>
                    <a:pt x="23795" y="9763"/>
                    <a:pt x="23770" y="9912"/>
                  </a:cubicBezTo>
                  <a:cubicBezTo>
                    <a:pt x="23713" y="10054"/>
                    <a:pt x="23827" y="10224"/>
                    <a:pt x="23997" y="10252"/>
                  </a:cubicBezTo>
                  <a:cubicBezTo>
                    <a:pt x="24015" y="10256"/>
                    <a:pt x="24034" y="10258"/>
                    <a:pt x="24052" y="10258"/>
                  </a:cubicBezTo>
                  <a:cubicBezTo>
                    <a:pt x="24180" y="10258"/>
                    <a:pt x="24313" y="10174"/>
                    <a:pt x="24338" y="10025"/>
                  </a:cubicBezTo>
                  <a:cubicBezTo>
                    <a:pt x="24395" y="9855"/>
                    <a:pt x="24281" y="9684"/>
                    <a:pt x="24111" y="9656"/>
                  </a:cubicBezTo>
                  <a:close/>
                  <a:moveTo>
                    <a:pt x="21579" y="9879"/>
                  </a:moveTo>
                  <a:cubicBezTo>
                    <a:pt x="21562" y="9879"/>
                    <a:pt x="21544" y="9880"/>
                    <a:pt x="21526" y="9883"/>
                  </a:cubicBezTo>
                  <a:cubicBezTo>
                    <a:pt x="21384" y="9883"/>
                    <a:pt x="21271" y="10025"/>
                    <a:pt x="21271" y="10167"/>
                  </a:cubicBezTo>
                  <a:cubicBezTo>
                    <a:pt x="21297" y="10323"/>
                    <a:pt x="21441" y="10455"/>
                    <a:pt x="21596" y="10455"/>
                  </a:cubicBezTo>
                  <a:cubicBezTo>
                    <a:pt x="21611" y="10455"/>
                    <a:pt x="21625" y="10454"/>
                    <a:pt x="21640" y="10451"/>
                  </a:cubicBezTo>
                  <a:cubicBezTo>
                    <a:pt x="21754" y="10394"/>
                    <a:pt x="21867" y="10252"/>
                    <a:pt x="21867" y="10110"/>
                  </a:cubicBezTo>
                  <a:cubicBezTo>
                    <a:pt x="21842" y="9983"/>
                    <a:pt x="21725" y="9879"/>
                    <a:pt x="21579" y="9879"/>
                  </a:cubicBezTo>
                  <a:close/>
                  <a:moveTo>
                    <a:pt x="25900" y="9968"/>
                  </a:moveTo>
                  <a:cubicBezTo>
                    <a:pt x="25730" y="9968"/>
                    <a:pt x="25644" y="10110"/>
                    <a:pt x="25673" y="10281"/>
                  </a:cubicBezTo>
                  <a:lnTo>
                    <a:pt x="25673" y="10252"/>
                  </a:lnTo>
                  <a:cubicBezTo>
                    <a:pt x="25673" y="10394"/>
                    <a:pt x="25758" y="10480"/>
                    <a:pt x="25900" y="10480"/>
                  </a:cubicBezTo>
                  <a:cubicBezTo>
                    <a:pt x="26042" y="10480"/>
                    <a:pt x="26155" y="10366"/>
                    <a:pt x="26155" y="10224"/>
                  </a:cubicBezTo>
                  <a:cubicBezTo>
                    <a:pt x="26155" y="10082"/>
                    <a:pt x="26042" y="9968"/>
                    <a:pt x="25900" y="9968"/>
                  </a:cubicBezTo>
                  <a:close/>
                  <a:moveTo>
                    <a:pt x="8889" y="10451"/>
                  </a:moveTo>
                  <a:cubicBezTo>
                    <a:pt x="8747" y="10451"/>
                    <a:pt x="8633" y="10565"/>
                    <a:pt x="8633" y="10707"/>
                  </a:cubicBezTo>
                  <a:cubicBezTo>
                    <a:pt x="8662" y="10849"/>
                    <a:pt x="8747" y="10934"/>
                    <a:pt x="8861" y="10934"/>
                  </a:cubicBezTo>
                  <a:cubicBezTo>
                    <a:pt x="9031" y="10934"/>
                    <a:pt x="9145" y="10820"/>
                    <a:pt x="9116" y="10678"/>
                  </a:cubicBezTo>
                  <a:cubicBezTo>
                    <a:pt x="9116" y="10565"/>
                    <a:pt x="9059" y="10451"/>
                    <a:pt x="8917" y="10451"/>
                  </a:cubicBezTo>
                  <a:close/>
                  <a:moveTo>
                    <a:pt x="19411" y="10301"/>
                  </a:moveTo>
                  <a:cubicBezTo>
                    <a:pt x="19261" y="10301"/>
                    <a:pt x="19111" y="10394"/>
                    <a:pt x="19084" y="10593"/>
                  </a:cubicBezTo>
                  <a:cubicBezTo>
                    <a:pt x="19084" y="10792"/>
                    <a:pt x="19226" y="10934"/>
                    <a:pt x="19425" y="10962"/>
                  </a:cubicBezTo>
                  <a:cubicBezTo>
                    <a:pt x="19595" y="10962"/>
                    <a:pt x="19737" y="10820"/>
                    <a:pt x="19737" y="10650"/>
                  </a:cubicBezTo>
                  <a:cubicBezTo>
                    <a:pt x="19752" y="10423"/>
                    <a:pt x="19582" y="10301"/>
                    <a:pt x="19411" y="10301"/>
                  </a:cubicBezTo>
                  <a:close/>
                  <a:moveTo>
                    <a:pt x="6106" y="10508"/>
                  </a:moveTo>
                  <a:cubicBezTo>
                    <a:pt x="5935" y="10536"/>
                    <a:pt x="5793" y="10678"/>
                    <a:pt x="5793" y="10877"/>
                  </a:cubicBezTo>
                  <a:cubicBezTo>
                    <a:pt x="5819" y="11059"/>
                    <a:pt x="5940" y="11193"/>
                    <a:pt x="6113" y="11193"/>
                  </a:cubicBezTo>
                  <a:cubicBezTo>
                    <a:pt x="6129" y="11193"/>
                    <a:pt x="6146" y="11192"/>
                    <a:pt x="6163" y="11190"/>
                  </a:cubicBezTo>
                  <a:cubicBezTo>
                    <a:pt x="6503" y="11076"/>
                    <a:pt x="6475" y="10593"/>
                    <a:pt x="6106" y="10508"/>
                  </a:cubicBezTo>
                  <a:close/>
                  <a:moveTo>
                    <a:pt x="22833" y="10991"/>
                  </a:moveTo>
                  <a:cubicBezTo>
                    <a:pt x="22662" y="10991"/>
                    <a:pt x="22577" y="11104"/>
                    <a:pt x="22577" y="11246"/>
                  </a:cubicBezTo>
                  <a:lnTo>
                    <a:pt x="22549" y="11246"/>
                  </a:lnTo>
                  <a:cubicBezTo>
                    <a:pt x="22522" y="11410"/>
                    <a:pt x="22670" y="11488"/>
                    <a:pt x="22824" y="11488"/>
                  </a:cubicBezTo>
                  <a:cubicBezTo>
                    <a:pt x="22990" y="11488"/>
                    <a:pt x="23161" y="11395"/>
                    <a:pt x="23117" y="11218"/>
                  </a:cubicBezTo>
                  <a:cubicBezTo>
                    <a:pt x="23088" y="11076"/>
                    <a:pt x="22975" y="10991"/>
                    <a:pt x="22833" y="10991"/>
                  </a:cubicBezTo>
                  <a:close/>
                  <a:moveTo>
                    <a:pt x="2276" y="11270"/>
                  </a:moveTo>
                  <a:cubicBezTo>
                    <a:pt x="2125" y="11270"/>
                    <a:pt x="1985" y="11378"/>
                    <a:pt x="1960" y="11530"/>
                  </a:cubicBezTo>
                  <a:cubicBezTo>
                    <a:pt x="1960" y="11701"/>
                    <a:pt x="2073" y="11871"/>
                    <a:pt x="2244" y="11900"/>
                  </a:cubicBezTo>
                  <a:cubicBezTo>
                    <a:pt x="2442" y="11871"/>
                    <a:pt x="2556" y="11729"/>
                    <a:pt x="2556" y="11559"/>
                  </a:cubicBezTo>
                  <a:cubicBezTo>
                    <a:pt x="2556" y="11417"/>
                    <a:pt x="2471" y="11303"/>
                    <a:pt x="2329" y="11275"/>
                  </a:cubicBezTo>
                  <a:cubicBezTo>
                    <a:pt x="2311" y="11272"/>
                    <a:pt x="2294" y="11270"/>
                    <a:pt x="2276" y="11270"/>
                  </a:cubicBezTo>
                  <a:close/>
                  <a:moveTo>
                    <a:pt x="3834" y="11275"/>
                  </a:moveTo>
                  <a:lnTo>
                    <a:pt x="3834" y="11303"/>
                  </a:lnTo>
                  <a:cubicBezTo>
                    <a:pt x="3664" y="11303"/>
                    <a:pt x="3522" y="11474"/>
                    <a:pt x="3578" y="11672"/>
                  </a:cubicBezTo>
                  <a:cubicBezTo>
                    <a:pt x="3607" y="11786"/>
                    <a:pt x="3720" y="11900"/>
                    <a:pt x="3891" y="11900"/>
                  </a:cubicBezTo>
                  <a:cubicBezTo>
                    <a:pt x="4061" y="11871"/>
                    <a:pt x="4175" y="11729"/>
                    <a:pt x="4146" y="11559"/>
                  </a:cubicBezTo>
                  <a:cubicBezTo>
                    <a:pt x="4146" y="11388"/>
                    <a:pt x="4004" y="11275"/>
                    <a:pt x="3834" y="11275"/>
                  </a:cubicBezTo>
                  <a:close/>
                  <a:moveTo>
                    <a:pt x="27462" y="11360"/>
                  </a:moveTo>
                  <a:cubicBezTo>
                    <a:pt x="27291" y="11360"/>
                    <a:pt x="27121" y="11502"/>
                    <a:pt x="27121" y="11672"/>
                  </a:cubicBezTo>
                  <a:cubicBezTo>
                    <a:pt x="27121" y="11843"/>
                    <a:pt x="27235" y="11985"/>
                    <a:pt x="27377" y="12042"/>
                  </a:cubicBezTo>
                  <a:cubicBezTo>
                    <a:pt x="27391" y="12044"/>
                    <a:pt x="27406" y="12045"/>
                    <a:pt x="27420" y="12045"/>
                  </a:cubicBezTo>
                  <a:cubicBezTo>
                    <a:pt x="27600" y="12045"/>
                    <a:pt x="27746" y="11887"/>
                    <a:pt x="27746" y="11729"/>
                  </a:cubicBezTo>
                  <a:cubicBezTo>
                    <a:pt x="27746" y="11559"/>
                    <a:pt x="27632" y="11417"/>
                    <a:pt x="27462" y="11360"/>
                  </a:cubicBezTo>
                  <a:close/>
                  <a:moveTo>
                    <a:pt x="24906" y="11587"/>
                  </a:moveTo>
                  <a:lnTo>
                    <a:pt x="24906" y="11616"/>
                  </a:lnTo>
                  <a:cubicBezTo>
                    <a:pt x="24736" y="11616"/>
                    <a:pt x="24594" y="11729"/>
                    <a:pt x="24594" y="11900"/>
                  </a:cubicBezTo>
                  <a:cubicBezTo>
                    <a:pt x="24594" y="12070"/>
                    <a:pt x="24707" y="12184"/>
                    <a:pt x="24849" y="12184"/>
                  </a:cubicBezTo>
                  <a:cubicBezTo>
                    <a:pt x="24867" y="12186"/>
                    <a:pt x="24884" y="12188"/>
                    <a:pt x="24901" y="12188"/>
                  </a:cubicBezTo>
                  <a:cubicBezTo>
                    <a:pt x="25048" y="12188"/>
                    <a:pt x="25164" y="12081"/>
                    <a:pt x="25190" y="11928"/>
                  </a:cubicBezTo>
                  <a:cubicBezTo>
                    <a:pt x="25218" y="11758"/>
                    <a:pt x="25076" y="11587"/>
                    <a:pt x="24906" y="11587"/>
                  </a:cubicBezTo>
                  <a:close/>
                  <a:moveTo>
                    <a:pt x="20958" y="11644"/>
                  </a:moveTo>
                  <a:cubicBezTo>
                    <a:pt x="20788" y="11672"/>
                    <a:pt x="20646" y="11786"/>
                    <a:pt x="20646" y="11956"/>
                  </a:cubicBezTo>
                  <a:cubicBezTo>
                    <a:pt x="20674" y="12098"/>
                    <a:pt x="20788" y="12212"/>
                    <a:pt x="20930" y="12212"/>
                  </a:cubicBezTo>
                  <a:cubicBezTo>
                    <a:pt x="21072" y="12184"/>
                    <a:pt x="21186" y="12070"/>
                    <a:pt x="21186" y="11928"/>
                  </a:cubicBezTo>
                  <a:cubicBezTo>
                    <a:pt x="21186" y="11786"/>
                    <a:pt x="21072" y="11701"/>
                    <a:pt x="20958" y="11672"/>
                  </a:cubicBezTo>
                  <a:lnTo>
                    <a:pt x="20958" y="11644"/>
                  </a:lnTo>
                  <a:close/>
                  <a:moveTo>
                    <a:pt x="7805" y="11725"/>
                  </a:moveTo>
                  <a:cubicBezTo>
                    <a:pt x="7788" y="11725"/>
                    <a:pt x="7770" y="11726"/>
                    <a:pt x="7753" y="11729"/>
                  </a:cubicBezTo>
                  <a:cubicBezTo>
                    <a:pt x="7327" y="11729"/>
                    <a:pt x="7327" y="12354"/>
                    <a:pt x="7753" y="12354"/>
                  </a:cubicBezTo>
                  <a:cubicBezTo>
                    <a:pt x="7923" y="12354"/>
                    <a:pt x="8094" y="12212"/>
                    <a:pt x="8094" y="12013"/>
                  </a:cubicBezTo>
                  <a:cubicBezTo>
                    <a:pt x="8094" y="11835"/>
                    <a:pt x="7956" y="11725"/>
                    <a:pt x="7805" y="11725"/>
                  </a:cubicBezTo>
                  <a:close/>
                  <a:moveTo>
                    <a:pt x="9679" y="12037"/>
                  </a:moveTo>
                  <a:cubicBezTo>
                    <a:pt x="9662" y="12037"/>
                    <a:pt x="9645" y="12039"/>
                    <a:pt x="9627" y="12042"/>
                  </a:cubicBezTo>
                  <a:cubicBezTo>
                    <a:pt x="9485" y="12070"/>
                    <a:pt x="9372" y="12184"/>
                    <a:pt x="9400" y="12326"/>
                  </a:cubicBezTo>
                  <a:cubicBezTo>
                    <a:pt x="9400" y="12504"/>
                    <a:pt x="9538" y="12614"/>
                    <a:pt x="9689" y="12614"/>
                  </a:cubicBezTo>
                  <a:cubicBezTo>
                    <a:pt x="9706" y="12614"/>
                    <a:pt x="9724" y="12612"/>
                    <a:pt x="9741" y="12610"/>
                  </a:cubicBezTo>
                  <a:cubicBezTo>
                    <a:pt x="9883" y="12581"/>
                    <a:pt x="9996" y="12439"/>
                    <a:pt x="9968" y="12297"/>
                  </a:cubicBezTo>
                  <a:lnTo>
                    <a:pt x="9968" y="12297"/>
                  </a:lnTo>
                  <a:lnTo>
                    <a:pt x="9968" y="12326"/>
                  </a:lnTo>
                  <a:cubicBezTo>
                    <a:pt x="9968" y="12147"/>
                    <a:pt x="9831" y="12037"/>
                    <a:pt x="9679" y="12037"/>
                  </a:cubicBezTo>
                  <a:close/>
                  <a:moveTo>
                    <a:pt x="5424" y="12297"/>
                  </a:moveTo>
                  <a:cubicBezTo>
                    <a:pt x="5169" y="12297"/>
                    <a:pt x="5027" y="12581"/>
                    <a:pt x="5197" y="12780"/>
                  </a:cubicBezTo>
                  <a:cubicBezTo>
                    <a:pt x="5253" y="12836"/>
                    <a:pt x="5324" y="12861"/>
                    <a:pt x="5394" y="12861"/>
                  </a:cubicBezTo>
                  <a:cubicBezTo>
                    <a:pt x="5538" y="12861"/>
                    <a:pt x="5680" y="12753"/>
                    <a:pt x="5680" y="12581"/>
                  </a:cubicBezTo>
                  <a:cubicBezTo>
                    <a:pt x="5651" y="12439"/>
                    <a:pt x="5538" y="12326"/>
                    <a:pt x="5424" y="12326"/>
                  </a:cubicBezTo>
                  <a:lnTo>
                    <a:pt x="5424" y="12297"/>
                  </a:lnTo>
                  <a:close/>
                  <a:moveTo>
                    <a:pt x="18495" y="12719"/>
                  </a:moveTo>
                  <a:cubicBezTo>
                    <a:pt x="18324" y="12719"/>
                    <a:pt x="18204" y="12851"/>
                    <a:pt x="18176" y="13030"/>
                  </a:cubicBezTo>
                  <a:lnTo>
                    <a:pt x="18176" y="13030"/>
                  </a:lnTo>
                  <a:cubicBezTo>
                    <a:pt x="18176" y="13023"/>
                    <a:pt x="18175" y="13015"/>
                    <a:pt x="18175" y="13007"/>
                  </a:cubicBezTo>
                  <a:lnTo>
                    <a:pt x="18175" y="13036"/>
                  </a:lnTo>
                  <a:cubicBezTo>
                    <a:pt x="18176" y="13034"/>
                    <a:pt x="18176" y="13032"/>
                    <a:pt x="18176" y="13030"/>
                  </a:cubicBezTo>
                  <a:lnTo>
                    <a:pt x="18176" y="13030"/>
                  </a:lnTo>
                  <a:cubicBezTo>
                    <a:pt x="18189" y="13219"/>
                    <a:pt x="18354" y="13376"/>
                    <a:pt x="18545" y="13376"/>
                  </a:cubicBezTo>
                  <a:cubicBezTo>
                    <a:pt x="18971" y="13376"/>
                    <a:pt x="18971" y="12723"/>
                    <a:pt x="18545" y="12723"/>
                  </a:cubicBezTo>
                  <a:cubicBezTo>
                    <a:pt x="18528" y="12721"/>
                    <a:pt x="18511" y="12719"/>
                    <a:pt x="18495" y="12719"/>
                  </a:cubicBezTo>
                  <a:close/>
                  <a:moveTo>
                    <a:pt x="26184" y="12780"/>
                  </a:moveTo>
                  <a:cubicBezTo>
                    <a:pt x="25985" y="12780"/>
                    <a:pt x="25843" y="12950"/>
                    <a:pt x="25843" y="13149"/>
                  </a:cubicBezTo>
                  <a:cubicBezTo>
                    <a:pt x="25869" y="13279"/>
                    <a:pt x="25990" y="13408"/>
                    <a:pt x="26140" y="13408"/>
                  </a:cubicBezTo>
                  <a:cubicBezTo>
                    <a:pt x="26154" y="13408"/>
                    <a:pt x="26169" y="13407"/>
                    <a:pt x="26184" y="13405"/>
                  </a:cubicBezTo>
                  <a:cubicBezTo>
                    <a:pt x="26354" y="13376"/>
                    <a:pt x="26468" y="13206"/>
                    <a:pt x="26468" y="13064"/>
                  </a:cubicBezTo>
                  <a:cubicBezTo>
                    <a:pt x="26439" y="12922"/>
                    <a:pt x="26326" y="12808"/>
                    <a:pt x="26184" y="12780"/>
                  </a:cubicBezTo>
                  <a:close/>
                  <a:moveTo>
                    <a:pt x="22151" y="13064"/>
                  </a:moveTo>
                  <a:cubicBezTo>
                    <a:pt x="21782" y="13121"/>
                    <a:pt x="21810" y="13689"/>
                    <a:pt x="22180" y="13717"/>
                  </a:cubicBezTo>
                  <a:cubicBezTo>
                    <a:pt x="22350" y="13689"/>
                    <a:pt x="22492" y="13518"/>
                    <a:pt x="22492" y="13348"/>
                  </a:cubicBezTo>
                  <a:cubicBezTo>
                    <a:pt x="22464" y="13177"/>
                    <a:pt x="22322" y="13064"/>
                    <a:pt x="22151" y="13064"/>
                  </a:cubicBezTo>
                  <a:close/>
                  <a:moveTo>
                    <a:pt x="2108" y="13399"/>
                  </a:moveTo>
                  <a:cubicBezTo>
                    <a:pt x="2088" y="13399"/>
                    <a:pt x="2066" y="13401"/>
                    <a:pt x="2045" y="13405"/>
                  </a:cubicBezTo>
                  <a:cubicBezTo>
                    <a:pt x="1903" y="13433"/>
                    <a:pt x="1818" y="13547"/>
                    <a:pt x="1818" y="13689"/>
                  </a:cubicBezTo>
                  <a:cubicBezTo>
                    <a:pt x="1846" y="13859"/>
                    <a:pt x="1988" y="13973"/>
                    <a:pt x="2130" y="14001"/>
                  </a:cubicBezTo>
                  <a:cubicBezTo>
                    <a:pt x="2300" y="13944"/>
                    <a:pt x="2414" y="13802"/>
                    <a:pt x="2414" y="13632"/>
                  </a:cubicBezTo>
                  <a:cubicBezTo>
                    <a:pt x="2364" y="13483"/>
                    <a:pt x="2250" y="13399"/>
                    <a:pt x="2108" y="13399"/>
                  </a:cubicBezTo>
                  <a:close/>
                  <a:moveTo>
                    <a:pt x="24010" y="13515"/>
                  </a:moveTo>
                  <a:cubicBezTo>
                    <a:pt x="23860" y="13515"/>
                    <a:pt x="23739" y="13647"/>
                    <a:pt x="23713" y="13802"/>
                  </a:cubicBezTo>
                  <a:cubicBezTo>
                    <a:pt x="23742" y="13944"/>
                    <a:pt x="23855" y="14058"/>
                    <a:pt x="23997" y="14058"/>
                  </a:cubicBezTo>
                  <a:cubicBezTo>
                    <a:pt x="24012" y="14061"/>
                    <a:pt x="24027" y="14062"/>
                    <a:pt x="24041" y="14062"/>
                  </a:cubicBezTo>
                  <a:cubicBezTo>
                    <a:pt x="24167" y="14062"/>
                    <a:pt x="24281" y="13958"/>
                    <a:pt x="24281" y="13831"/>
                  </a:cubicBezTo>
                  <a:cubicBezTo>
                    <a:pt x="24310" y="13660"/>
                    <a:pt x="24196" y="13547"/>
                    <a:pt x="24054" y="13518"/>
                  </a:cubicBezTo>
                  <a:cubicBezTo>
                    <a:pt x="24039" y="13516"/>
                    <a:pt x="24025" y="13515"/>
                    <a:pt x="24010" y="13515"/>
                  </a:cubicBezTo>
                  <a:close/>
                  <a:moveTo>
                    <a:pt x="7312" y="13712"/>
                  </a:moveTo>
                  <a:cubicBezTo>
                    <a:pt x="7201" y="13712"/>
                    <a:pt x="7087" y="13791"/>
                    <a:pt x="7071" y="13944"/>
                  </a:cubicBezTo>
                  <a:cubicBezTo>
                    <a:pt x="7071" y="14046"/>
                    <a:pt x="7140" y="14147"/>
                    <a:pt x="7256" y="14147"/>
                  </a:cubicBezTo>
                  <a:cubicBezTo>
                    <a:pt x="7269" y="14147"/>
                    <a:pt x="7284" y="14146"/>
                    <a:pt x="7299" y="14143"/>
                  </a:cubicBezTo>
                  <a:cubicBezTo>
                    <a:pt x="7311" y="14146"/>
                    <a:pt x="7323" y="14147"/>
                    <a:pt x="7335" y="14147"/>
                  </a:cubicBezTo>
                  <a:cubicBezTo>
                    <a:pt x="7459" y="14147"/>
                    <a:pt x="7552" y="14017"/>
                    <a:pt x="7526" y="13887"/>
                  </a:cubicBezTo>
                  <a:cubicBezTo>
                    <a:pt x="7500" y="13770"/>
                    <a:pt x="7407" y="13712"/>
                    <a:pt x="7312" y="13712"/>
                  </a:cubicBezTo>
                  <a:close/>
                  <a:moveTo>
                    <a:pt x="20050" y="13547"/>
                  </a:moveTo>
                  <a:cubicBezTo>
                    <a:pt x="19879" y="13575"/>
                    <a:pt x="19766" y="13689"/>
                    <a:pt x="19766" y="13859"/>
                  </a:cubicBezTo>
                  <a:cubicBezTo>
                    <a:pt x="19766" y="14029"/>
                    <a:pt x="19908" y="14171"/>
                    <a:pt x="20078" y="14171"/>
                  </a:cubicBezTo>
                  <a:cubicBezTo>
                    <a:pt x="20249" y="14143"/>
                    <a:pt x="20362" y="14001"/>
                    <a:pt x="20362" y="13859"/>
                  </a:cubicBezTo>
                  <a:cubicBezTo>
                    <a:pt x="20362" y="13689"/>
                    <a:pt x="20220" y="13547"/>
                    <a:pt x="20050" y="13547"/>
                  </a:cubicBezTo>
                  <a:close/>
                  <a:moveTo>
                    <a:pt x="10138" y="13745"/>
                  </a:moveTo>
                  <a:cubicBezTo>
                    <a:pt x="9968" y="13774"/>
                    <a:pt x="9826" y="13887"/>
                    <a:pt x="9826" y="14058"/>
                  </a:cubicBezTo>
                  <a:cubicBezTo>
                    <a:pt x="9826" y="14228"/>
                    <a:pt x="9940" y="14342"/>
                    <a:pt x="10110" y="14370"/>
                  </a:cubicBezTo>
                  <a:cubicBezTo>
                    <a:pt x="10280" y="14370"/>
                    <a:pt x="10422" y="14257"/>
                    <a:pt x="10422" y="14086"/>
                  </a:cubicBezTo>
                  <a:cubicBezTo>
                    <a:pt x="10422" y="13916"/>
                    <a:pt x="10309" y="13774"/>
                    <a:pt x="10138" y="13745"/>
                  </a:cubicBezTo>
                  <a:close/>
                  <a:moveTo>
                    <a:pt x="4516" y="13887"/>
                  </a:moveTo>
                  <a:lnTo>
                    <a:pt x="4516" y="13916"/>
                  </a:lnTo>
                  <a:cubicBezTo>
                    <a:pt x="4374" y="13916"/>
                    <a:pt x="4260" y="14029"/>
                    <a:pt x="4260" y="14171"/>
                  </a:cubicBezTo>
                  <a:cubicBezTo>
                    <a:pt x="4232" y="14342"/>
                    <a:pt x="4374" y="14484"/>
                    <a:pt x="4544" y="14484"/>
                  </a:cubicBezTo>
                  <a:cubicBezTo>
                    <a:pt x="4714" y="14484"/>
                    <a:pt x="4828" y="14342"/>
                    <a:pt x="4828" y="14200"/>
                  </a:cubicBezTo>
                  <a:cubicBezTo>
                    <a:pt x="4828" y="14029"/>
                    <a:pt x="4686" y="13887"/>
                    <a:pt x="4516" y="13887"/>
                  </a:cubicBezTo>
                  <a:close/>
                  <a:moveTo>
                    <a:pt x="27291" y="13802"/>
                  </a:moveTo>
                  <a:cubicBezTo>
                    <a:pt x="27093" y="13831"/>
                    <a:pt x="26951" y="14001"/>
                    <a:pt x="26979" y="14200"/>
                  </a:cubicBezTo>
                  <a:cubicBezTo>
                    <a:pt x="26951" y="14370"/>
                    <a:pt x="27093" y="14512"/>
                    <a:pt x="27291" y="14512"/>
                  </a:cubicBezTo>
                  <a:cubicBezTo>
                    <a:pt x="27632" y="14427"/>
                    <a:pt x="27632" y="13916"/>
                    <a:pt x="27291" y="13802"/>
                  </a:cubicBezTo>
                  <a:close/>
                  <a:moveTo>
                    <a:pt x="8662" y="14228"/>
                  </a:moveTo>
                  <a:cubicBezTo>
                    <a:pt x="8520" y="14228"/>
                    <a:pt x="8406" y="14342"/>
                    <a:pt x="8406" y="14484"/>
                  </a:cubicBezTo>
                  <a:cubicBezTo>
                    <a:pt x="8435" y="14626"/>
                    <a:pt x="8548" y="14739"/>
                    <a:pt x="8690" y="14739"/>
                  </a:cubicBezTo>
                  <a:cubicBezTo>
                    <a:pt x="8804" y="14711"/>
                    <a:pt x="8889" y="14626"/>
                    <a:pt x="8889" y="14512"/>
                  </a:cubicBezTo>
                  <a:lnTo>
                    <a:pt x="8917" y="14512"/>
                  </a:lnTo>
                  <a:cubicBezTo>
                    <a:pt x="8917" y="14370"/>
                    <a:pt x="8804" y="14228"/>
                    <a:pt x="8662" y="14228"/>
                  </a:cubicBezTo>
                  <a:close/>
                  <a:moveTo>
                    <a:pt x="21640" y="14967"/>
                  </a:moveTo>
                  <a:lnTo>
                    <a:pt x="21640" y="14995"/>
                  </a:lnTo>
                  <a:cubicBezTo>
                    <a:pt x="21470" y="14995"/>
                    <a:pt x="21328" y="15109"/>
                    <a:pt x="21328" y="15279"/>
                  </a:cubicBezTo>
                  <a:cubicBezTo>
                    <a:pt x="21328" y="15449"/>
                    <a:pt x="21470" y="15591"/>
                    <a:pt x="21640" y="15591"/>
                  </a:cubicBezTo>
                  <a:cubicBezTo>
                    <a:pt x="21810" y="15591"/>
                    <a:pt x="21952" y="15449"/>
                    <a:pt x="21952" y="15307"/>
                  </a:cubicBezTo>
                  <a:cubicBezTo>
                    <a:pt x="21952" y="15137"/>
                    <a:pt x="21810" y="14967"/>
                    <a:pt x="21640" y="14967"/>
                  </a:cubicBezTo>
                  <a:close/>
                  <a:moveTo>
                    <a:pt x="17835" y="14938"/>
                  </a:moveTo>
                  <a:cubicBezTo>
                    <a:pt x="17636" y="14995"/>
                    <a:pt x="17522" y="15165"/>
                    <a:pt x="17551" y="15364"/>
                  </a:cubicBezTo>
                  <a:cubicBezTo>
                    <a:pt x="17576" y="15517"/>
                    <a:pt x="17693" y="15624"/>
                    <a:pt x="17840" y="15624"/>
                  </a:cubicBezTo>
                  <a:cubicBezTo>
                    <a:pt x="17857" y="15624"/>
                    <a:pt x="17874" y="15623"/>
                    <a:pt x="17891" y="15620"/>
                  </a:cubicBezTo>
                  <a:cubicBezTo>
                    <a:pt x="18090" y="15620"/>
                    <a:pt x="18261" y="15449"/>
                    <a:pt x="18232" y="15251"/>
                  </a:cubicBezTo>
                  <a:cubicBezTo>
                    <a:pt x="18204" y="15052"/>
                    <a:pt x="18033" y="14938"/>
                    <a:pt x="17835" y="14938"/>
                  </a:cubicBezTo>
                  <a:close/>
                  <a:moveTo>
                    <a:pt x="24622" y="15393"/>
                  </a:moveTo>
                  <a:cubicBezTo>
                    <a:pt x="24480" y="15393"/>
                    <a:pt x="24366" y="15506"/>
                    <a:pt x="24310" y="15648"/>
                  </a:cubicBezTo>
                  <a:lnTo>
                    <a:pt x="24338" y="15648"/>
                  </a:lnTo>
                  <a:cubicBezTo>
                    <a:pt x="24310" y="15819"/>
                    <a:pt x="24452" y="15961"/>
                    <a:pt x="24622" y="15989"/>
                  </a:cubicBezTo>
                  <a:cubicBezTo>
                    <a:pt x="24764" y="15961"/>
                    <a:pt x="24906" y="15819"/>
                    <a:pt x="24906" y="15648"/>
                  </a:cubicBezTo>
                  <a:cubicBezTo>
                    <a:pt x="24878" y="15506"/>
                    <a:pt x="24764" y="15393"/>
                    <a:pt x="24622" y="15393"/>
                  </a:cubicBezTo>
                  <a:close/>
                  <a:moveTo>
                    <a:pt x="5277" y="15559"/>
                  </a:moveTo>
                  <a:cubicBezTo>
                    <a:pt x="5260" y="15559"/>
                    <a:pt x="5243" y="15560"/>
                    <a:pt x="5225" y="15563"/>
                  </a:cubicBezTo>
                  <a:cubicBezTo>
                    <a:pt x="5055" y="15563"/>
                    <a:pt x="4913" y="15705"/>
                    <a:pt x="4941" y="15875"/>
                  </a:cubicBezTo>
                  <a:cubicBezTo>
                    <a:pt x="4941" y="16031"/>
                    <a:pt x="5060" y="16163"/>
                    <a:pt x="5210" y="16163"/>
                  </a:cubicBezTo>
                  <a:cubicBezTo>
                    <a:pt x="5225" y="16163"/>
                    <a:pt x="5239" y="16162"/>
                    <a:pt x="5254" y="16159"/>
                  </a:cubicBezTo>
                  <a:cubicBezTo>
                    <a:pt x="5424" y="16131"/>
                    <a:pt x="5566" y="15989"/>
                    <a:pt x="5538" y="15819"/>
                  </a:cubicBezTo>
                  <a:cubicBezTo>
                    <a:pt x="5538" y="15666"/>
                    <a:pt x="5424" y="15559"/>
                    <a:pt x="5277" y="15559"/>
                  </a:cubicBezTo>
                  <a:close/>
                  <a:moveTo>
                    <a:pt x="2755" y="15563"/>
                  </a:moveTo>
                  <a:cubicBezTo>
                    <a:pt x="2613" y="15563"/>
                    <a:pt x="2528" y="15705"/>
                    <a:pt x="2556" y="15904"/>
                  </a:cubicBezTo>
                  <a:cubicBezTo>
                    <a:pt x="2556" y="16059"/>
                    <a:pt x="2698" y="16191"/>
                    <a:pt x="2853" y="16191"/>
                  </a:cubicBezTo>
                  <a:cubicBezTo>
                    <a:pt x="2867" y="16191"/>
                    <a:pt x="2882" y="16190"/>
                    <a:pt x="2897" y="16188"/>
                  </a:cubicBezTo>
                  <a:cubicBezTo>
                    <a:pt x="3039" y="16159"/>
                    <a:pt x="3152" y="16046"/>
                    <a:pt x="3152" y="15875"/>
                  </a:cubicBezTo>
                  <a:cubicBezTo>
                    <a:pt x="3124" y="15705"/>
                    <a:pt x="2954" y="15563"/>
                    <a:pt x="2755" y="15563"/>
                  </a:cubicBezTo>
                  <a:close/>
                  <a:moveTo>
                    <a:pt x="10280" y="15790"/>
                  </a:moveTo>
                  <a:cubicBezTo>
                    <a:pt x="10138" y="15790"/>
                    <a:pt x="10025" y="15932"/>
                    <a:pt x="10025" y="16074"/>
                  </a:cubicBezTo>
                  <a:cubicBezTo>
                    <a:pt x="10025" y="16201"/>
                    <a:pt x="10139" y="16306"/>
                    <a:pt x="10265" y="16306"/>
                  </a:cubicBezTo>
                  <a:cubicBezTo>
                    <a:pt x="10279" y="16306"/>
                    <a:pt x="10294" y="16304"/>
                    <a:pt x="10309" y="16301"/>
                  </a:cubicBezTo>
                  <a:cubicBezTo>
                    <a:pt x="10422" y="16301"/>
                    <a:pt x="10536" y="16188"/>
                    <a:pt x="10536" y="16074"/>
                  </a:cubicBezTo>
                  <a:cubicBezTo>
                    <a:pt x="10536" y="15904"/>
                    <a:pt x="10422" y="15790"/>
                    <a:pt x="10280" y="15790"/>
                  </a:cubicBezTo>
                  <a:close/>
                  <a:moveTo>
                    <a:pt x="19539" y="15961"/>
                  </a:moveTo>
                  <a:cubicBezTo>
                    <a:pt x="19425" y="15961"/>
                    <a:pt x="19311" y="16017"/>
                    <a:pt x="19311" y="16159"/>
                  </a:cubicBezTo>
                  <a:cubicBezTo>
                    <a:pt x="19340" y="16330"/>
                    <a:pt x="19425" y="16358"/>
                    <a:pt x="19539" y="16415"/>
                  </a:cubicBezTo>
                  <a:cubicBezTo>
                    <a:pt x="19652" y="16387"/>
                    <a:pt x="19737" y="16301"/>
                    <a:pt x="19737" y="16188"/>
                  </a:cubicBezTo>
                  <a:lnTo>
                    <a:pt x="19766" y="16188"/>
                  </a:lnTo>
                  <a:cubicBezTo>
                    <a:pt x="19766" y="16074"/>
                    <a:pt x="19681" y="15961"/>
                    <a:pt x="19539" y="15961"/>
                  </a:cubicBezTo>
                  <a:close/>
                  <a:moveTo>
                    <a:pt x="26297" y="15961"/>
                  </a:moveTo>
                  <a:cubicBezTo>
                    <a:pt x="26127" y="15961"/>
                    <a:pt x="25985" y="16103"/>
                    <a:pt x="25985" y="16273"/>
                  </a:cubicBezTo>
                  <a:cubicBezTo>
                    <a:pt x="26013" y="16415"/>
                    <a:pt x="26155" y="16557"/>
                    <a:pt x="26297" y="16557"/>
                  </a:cubicBezTo>
                  <a:cubicBezTo>
                    <a:pt x="26468" y="16557"/>
                    <a:pt x="26610" y="16415"/>
                    <a:pt x="26610" y="16245"/>
                  </a:cubicBezTo>
                  <a:cubicBezTo>
                    <a:pt x="26610" y="16074"/>
                    <a:pt x="26468" y="15961"/>
                    <a:pt x="26297" y="15961"/>
                  </a:cubicBezTo>
                  <a:close/>
                  <a:moveTo>
                    <a:pt x="7781" y="15982"/>
                  </a:moveTo>
                  <a:cubicBezTo>
                    <a:pt x="7625" y="15982"/>
                    <a:pt x="7469" y="16088"/>
                    <a:pt x="7469" y="16301"/>
                  </a:cubicBezTo>
                  <a:lnTo>
                    <a:pt x="7469" y="16273"/>
                  </a:lnTo>
                  <a:lnTo>
                    <a:pt x="7469" y="16273"/>
                  </a:lnTo>
                  <a:cubicBezTo>
                    <a:pt x="7441" y="16443"/>
                    <a:pt x="7554" y="16614"/>
                    <a:pt x="7725" y="16614"/>
                  </a:cubicBezTo>
                  <a:cubicBezTo>
                    <a:pt x="7739" y="16616"/>
                    <a:pt x="7754" y="16617"/>
                    <a:pt x="7768" y="16617"/>
                  </a:cubicBezTo>
                  <a:cubicBezTo>
                    <a:pt x="7948" y="16617"/>
                    <a:pt x="8094" y="16459"/>
                    <a:pt x="8094" y="16301"/>
                  </a:cubicBezTo>
                  <a:cubicBezTo>
                    <a:pt x="8094" y="16088"/>
                    <a:pt x="7938" y="15982"/>
                    <a:pt x="7781" y="15982"/>
                  </a:cubicBezTo>
                  <a:close/>
                  <a:moveTo>
                    <a:pt x="6630" y="16979"/>
                  </a:moveTo>
                  <a:cubicBezTo>
                    <a:pt x="6475" y="16979"/>
                    <a:pt x="6333" y="17111"/>
                    <a:pt x="6333" y="17267"/>
                  </a:cubicBezTo>
                  <a:cubicBezTo>
                    <a:pt x="6333" y="17437"/>
                    <a:pt x="6447" y="17579"/>
                    <a:pt x="6617" y="17579"/>
                  </a:cubicBezTo>
                  <a:cubicBezTo>
                    <a:pt x="6632" y="17582"/>
                    <a:pt x="6646" y="17583"/>
                    <a:pt x="6661" y="17583"/>
                  </a:cubicBezTo>
                  <a:cubicBezTo>
                    <a:pt x="6816" y="17583"/>
                    <a:pt x="6958" y="17451"/>
                    <a:pt x="6958" y="17295"/>
                  </a:cubicBezTo>
                  <a:cubicBezTo>
                    <a:pt x="6958" y="17125"/>
                    <a:pt x="6844" y="16983"/>
                    <a:pt x="6674" y="16983"/>
                  </a:cubicBezTo>
                  <a:cubicBezTo>
                    <a:pt x="6659" y="16980"/>
                    <a:pt x="6644" y="16979"/>
                    <a:pt x="6630" y="16979"/>
                  </a:cubicBezTo>
                  <a:close/>
                  <a:moveTo>
                    <a:pt x="21417" y="17234"/>
                  </a:moveTo>
                  <a:cubicBezTo>
                    <a:pt x="21266" y="17234"/>
                    <a:pt x="21126" y="17341"/>
                    <a:pt x="21100" y="17494"/>
                  </a:cubicBezTo>
                  <a:cubicBezTo>
                    <a:pt x="21070" y="17735"/>
                    <a:pt x="21248" y="17865"/>
                    <a:pt x="21426" y="17865"/>
                  </a:cubicBezTo>
                  <a:cubicBezTo>
                    <a:pt x="21583" y="17865"/>
                    <a:pt x="21740" y="17764"/>
                    <a:pt x="21754" y="17551"/>
                  </a:cubicBezTo>
                  <a:cubicBezTo>
                    <a:pt x="21754" y="17381"/>
                    <a:pt x="21640" y="17239"/>
                    <a:pt x="21470" y="17239"/>
                  </a:cubicBezTo>
                  <a:cubicBezTo>
                    <a:pt x="21452" y="17236"/>
                    <a:pt x="21434" y="17234"/>
                    <a:pt x="21417" y="17234"/>
                  </a:cubicBezTo>
                  <a:close/>
                  <a:moveTo>
                    <a:pt x="13093" y="17119"/>
                  </a:moveTo>
                  <a:cubicBezTo>
                    <a:pt x="12970" y="17119"/>
                    <a:pt x="12854" y="17197"/>
                    <a:pt x="12780" y="17295"/>
                  </a:cubicBezTo>
                  <a:cubicBezTo>
                    <a:pt x="12780" y="17324"/>
                    <a:pt x="12780" y="17352"/>
                    <a:pt x="12780" y="17381"/>
                  </a:cubicBezTo>
                  <a:cubicBezTo>
                    <a:pt x="12734" y="17655"/>
                    <a:pt x="12965" y="17875"/>
                    <a:pt x="13220" y="17875"/>
                  </a:cubicBezTo>
                  <a:cubicBezTo>
                    <a:pt x="13282" y="17875"/>
                    <a:pt x="13344" y="17862"/>
                    <a:pt x="13404" y="17835"/>
                  </a:cubicBezTo>
                  <a:cubicBezTo>
                    <a:pt x="13518" y="17778"/>
                    <a:pt x="13603" y="17636"/>
                    <a:pt x="13575" y="17494"/>
                  </a:cubicBezTo>
                  <a:cubicBezTo>
                    <a:pt x="13546" y="17295"/>
                    <a:pt x="13376" y="17125"/>
                    <a:pt x="13149" y="17125"/>
                  </a:cubicBezTo>
                  <a:cubicBezTo>
                    <a:pt x="13130" y="17121"/>
                    <a:pt x="13111" y="17119"/>
                    <a:pt x="13093" y="17119"/>
                  </a:cubicBezTo>
                  <a:close/>
                  <a:moveTo>
                    <a:pt x="15676" y="17182"/>
                  </a:moveTo>
                  <a:cubicBezTo>
                    <a:pt x="15477" y="17210"/>
                    <a:pt x="15307" y="17352"/>
                    <a:pt x="15250" y="17551"/>
                  </a:cubicBezTo>
                  <a:cubicBezTo>
                    <a:pt x="15165" y="17693"/>
                    <a:pt x="15250" y="17892"/>
                    <a:pt x="15421" y="17949"/>
                  </a:cubicBezTo>
                  <a:cubicBezTo>
                    <a:pt x="15475" y="17970"/>
                    <a:pt x="15533" y="17979"/>
                    <a:pt x="15593" y="17979"/>
                  </a:cubicBezTo>
                  <a:cubicBezTo>
                    <a:pt x="15689" y="17979"/>
                    <a:pt x="15787" y="17955"/>
                    <a:pt x="15875" y="17920"/>
                  </a:cubicBezTo>
                  <a:cubicBezTo>
                    <a:pt x="16017" y="17835"/>
                    <a:pt x="16074" y="17636"/>
                    <a:pt x="16045" y="17494"/>
                  </a:cubicBezTo>
                  <a:cubicBezTo>
                    <a:pt x="15989" y="17324"/>
                    <a:pt x="15847" y="17210"/>
                    <a:pt x="15676" y="17182"/>
                  </a:cubicBezTo>
                  <a:close/>
                  <a:moveTo>
                    <a:pt x="8804" y="17494"/>
                  </a:moveTo>
                  <a:cubicBezTo>
                    <a:pt x="8605" y="17494"/>
                    <a:pt x="8463" y="17636"/>
                    <a:pt x="8491" y="17807"/>
                  </a:cubicBezTo>
                  <a:cubicBezTo>
                    <a:pt x="8491" y="17949"/>
                    <a:pt x="8605" y="18034"/>
                    <a:pt x="8747" y="18034"/>
                  </a:cubicBezTo>
                  <a:cubicBezTo>
                    <a:pt x="8917" y="18034"/>
                    <a:pt x="9031" y="17892"/>
                    <a:pt x="9031" y="17721"/>
                  </a:cubicBezTo>
                  <a:cubicBezTo>
                    <a:pt x="9003" y="17608"/>
                    <a:pt x="8917" y="17494"/>
                    <a:pt x="8804" y="17494"/>
                  </a:cubicBezTo>
                  <a:close/>
                  <a:moveTo>
                    <a:pt x="23287" y="17750"/>
                  </a:moveTo>
                  <a:cubicBezTo>
                    <a:pt x="23088" y="17750"/>
                    <a:pt x="22946" y="17920"/>
                    <a:pt x="22946" y="18119"/>
                  </a:cubicBezTo>
                  <a:cubicBezTo>
                    <a:pt x="22946" y="18261"/>
                    <a:pt x="23117" y="18403"/>
                    <a:pt x="23287" y="18403"/>
                  </a:cubicBezTo>
                  <a:cubicBezTo>
                    <a:pt x="23458" y="18374"/>
                    <a:pt x="23600" y="18204"/>
                    <a:pt x="23600" y="18005"/>
                  </a:cubicBezTo>
                  <a:cubicBezTo>
                    <a:pt x="23571" y="17863"/>
                    <a:pt x="23429" y="17750"/>
                    <a:pt x="23287" y="17750"/>
                  </a:cubicBezTo>
                  <a:close/>
                  <a:moveTo>
                    <a:pt x="25076" y="18034"/>
                  </a:moveTo>
                  <a:cubicBezTo>
                    <a:pt x="24963" y="18034"/>
                    <a:pt x="24878" y="18147"/>
                    <a:pt x="24849" y="18261"/>
                  </a:cubicBezTo>
                  <a:cubicBezTo>
                    <a:pt x="24849" y="18403"/>
                    <a:pt x="24963" y="18516"/>
                    <a:pt x="25105" y="18545"/>
                  </a:cubicBezTo>
                  <a:cubicBezTo>
                    <a:pt x="25247" y="18545"/>
                    <a:pt x="25360" y="18431"/>
                    <a:pt x="25360" y="18289"/>
                  </a:cubicBezTo>
                  <a:cubicBezTo>
                    <a:pt x="25360" y="18147"/>
                    <a:pt x="25218" y="18034"/>
                    <a:pt x="25076" y="18034"/>
                  </a:cubicBezTo>
                  <a:close/>
                  <a:moveTo>
                    <a:pt x="3862" y="17892"/>
                  </a:moveTo>
                  <a:cubicBezTo>
                    <a:pt x="3862" y="17892"/>
                    <a:pt x="3834" y="17920"/>
                    <a:pt x="3806" y="17920"/>
                  </a:cubicBezTo>
                  <a:cubicBezTo>
                    <a:pt x="3607" y="18062"/>
                    <a:pt x="3578" y="18374"/>
                    <a:pt x="3720" y="18573"/>
                  </a:cubicBezTo>
                  <a:cubicBezTo>
                    <a:pt x="3770" y="18623"/>
                    <a:pt x="3839" y="18653"/>
                    <a:pt x="3910" y="18653"/>
                  </a:cubicBezTo>
                  <a:cubicBezTo>
                    <a:pt x="3961" y="18653"/>
                    <a:pt x="4014" y="18637"/>
                    <a:pt x="4061" y="18602"/>
                  </a:cubicBezTo>
                  <a:cubicBezTo>
                    <a:pt x="4146" y="18545"/>
                    <a:pt x="4203" y="18431"/>
                    <a:pt x="4203" y="18318"/>
                  </a:cubicBezTo>
                  <a:cubicBezTo>
                    <a:pt x="4175" y="18119"/>
                    <a:pt x="4033" y="17977"/>
                    <a:pt x="3862" y="17892"/>
                  </a:cubicBezTo>
                  <a:close/>
                  <a:moveTo>
                    <a:pt x="18459" y="17920"/>
                  </a:moveTo>
                  <a:cubicBezTo>
                    <a:pt x="18175" y="17920"/>
                    <a:pt x="18005" y="18062"/>
                    <a:pt x="18005" y="18261"/>
                  </a:cubicBezTo>
                  <a:cubicBezTo>
                    <a:pt x="18062" y="18488"/>
                    <a:pt x="18261" y="18658"/>
                    <a:pt x="18488" y="18658"/>
                  </a:cubicBezTo>
                  <a:cubicBezTo>
                    <a:pt x="18658" y="18658"/>
                    <a:pt x="18800" y="18403"/>
                    <a:pt x="18800" y="18176"/>
                  </a:cubicBezTo>
                  <a:cubicBezTo>
                    <a:pt x="18800" y="18034"/>
                    <a:pt x="18658" y="17920"/>
                    <a:pt x="18459" y="17920"/>
                  </a:cubicBezTo>
                  <a:close/>
                  <a:moveTo>
                    <a:pt x="10305" y="18092"/>
                  </a:moveTo>
                  <a:cubicBezTo>
                    <a:pt x="10088" y="18092"/>
                    <a:pt x="9881" y="18230"/>
                    <a:pt x="9798" y="18460"/>
                  </a:cubicBezTo>
                  <a:cubicBezTo>
                    <a:pt x="9769" y="18602"/>
                    <a:pt x="9855" y="18744"/>
                    <a:pt x="9968" y="18800"/>
                  </a:cubicBezTo>
                  <a:cubicBezTo>
                    <a:pt x="10024" y="18819"/>
                    <a:pt x="10080" y="18828"/>
                    <a:pt x="10135" y="18828"/>
                  </a:cubicBezTo>
                  <a:cubicBezTo>
                    <a:pt x="10419" y="18828"/>
                    <a:pt x="10673" y="18598"/>
                    <a:pt x="10650" y="18289"/>
                  </a:cubicBezTo>
                  <a:cubicBezTo>
                    <a:pt x="10621" y="18232"/>
                    <a:pt x="10593" y="18147"/>
                    <a:pt x="10536" y="18147"/>
                  </a:cubicBezTo>
                  <a:cubicBezTo>
                    <a:pt x="10461" y="18110"/>
                    <a:pt x="10382" y="18092"/>
                    <a:pt x="10305" y="18092"/>
                  </a:cubicBezTo>
                  <a:close/>
                  <a:moveTo>
                    <a:pt x="6853" y="18512"/>
                  </a:moveTo>
                  <a:cubicBezTo>
                    <a:pt x="6605" y="18512"/>
                    <a:pt x="6522" y="18917"/>
                    <a:pt x="6816" y="18971"/>
                  </a:cubicBezTo>
                  <a:cubicBezTo>
                    <a:pt x="6958" y="18971"/>
                    <a:pt x="7071" y="18857"/>
                    <a:pt x="7071" y="18715"/>
                  </a:cubicBezTo>
                  <a:cubicBezTo>
                    <a:pt x="7071" y="18602"/>
                    <a:pt x="6986" y="18545"/>
                    <a:pt x="6901" y="18516"/>
                  </a:cubicBezTo>
                  <a:cubicBezTo>
                    <a:pt x="6884" y="18513"/>
                    <a:pt x="6868" y="18512"/>
                    <a:pt x="6853" y="18512"/>
                  </a:cubicBezTo>
                  <a:close/>
                  <a:moveTo>
                    <a:pt x="5325" y="19618"/>
                  </a:moveTo>
                  <a:cubicBezTo>
                    <a:pt x="5239" y="19618"/>
                    <a:pt x="5193" y="19692"/>
                    <a:pt x="5169" y="19766"/>
                  </a:cubicBezTo>
                  <a:cubicBezTo>
                    <a:pt x="5140" y="19880"/>
                    <a:pt x="5225" y="20022"/>
                    <a:pt x="5339" y="20022"/>
                  </a:cubicBezTo>
                  <a:cubicBezTo>
                    <a:pt x="5424" y="19993"/>
                    <a:pt x="5538" y="19993"/>
                    <a:pt x="5538" y="19880"/>
                  </a:cubicBezTo>
                  <a:cubicBezTo>
                    <a:pt x="5566" y="19766"/>
                    <a:pt x="5481" y="19652"/>
                    <a:pt x="5367" y="19624"/>
                  </a:cubicBezTo>
                  <a:cubicBezTo>
                    <a:pt x="5352" y="19620"/>
                    <a:pt x="5338" y="19618"/>
                    <a:pt x="5325" y="19618"/>
                  </a:cubicBezTo>
                  <a:close/>
                  <a:moveTo>
                    <a:pt x="8232" y="19560"/>
                  </a:moveTo>
                  <a:cubicBezTo>
                    <a:pt x="8151" y="19560"/>
                    <a:pt x="8051" y="19581"/>
                    <a:pt x="7952" y="19624"/>
                  </a:cubicBezTo>
                  <a:cubicBezTo>
                    <a:pt x="7867" y="19681"/>
                    <a:pt x="7781" y="19766"/>
                    <a:pt x="7696" y="19851"/>
                  </a:cubicBezTo>
                  <a:cubicBezTo>
                    <a:pt x="7554" y="20050"/>
                    <a:pt x="7668" y="20334"/>
                    <a:pt x="7923" y="20391"/>
                  </a:cubicBezTo>
                  <a:cubicBezTo>
                    <a:pt x="8122" y="20391"/>
                    <a:pt x="8321" y="20277"/>
                    <a:pt x="8406" y="20107"/>
                  </a:cubicBezTo>
                  <a:cubicBezTo>
                    <a:pt x="8491" y="19936"/>
                    <a:pt x="8491" y="19766"/>
                    <a:pt x="8406" y="19624"/>
                  </a:cubicBezTo>
                  <a:cubicBezTo>
                    <a:pt x="8378" y="19581"/>
                    <a:pt x="8314" y="19560"/>
                    <a:pt x="8232" y="19560"/>
                  </a:cubicBezTo>
                  <a:close/>
                  <a:moveTo>
                    <a:pt x="15115" y="19762"/>
                  </a:moveTo>
                  <a:cubicBezTo>
                    <a:pt x="14938" y="19762"/>
                    <a:pt x="14793" y="19897"/>
                    <a:pt x="14768" y="20078"/>
                  </a:cubicBezTo>
                  <a:cubicBezTo>
                    <a:pt x="14768" y="20249"/>
                    <a:pt x="14910" y="20419"/>
                    <a:pt x="15080" y="20419"/>
                  </a:cubicBezTo>
                  <a:cubicBezTo>
                    <a:pt x="15307" y="20419"/>
                    <a:pt x="15477" y="20249"/>
                    <a:pt x="15477" y="20022"/>
                  </a:cubicBezTo>
                  <a:cubicBezTo>
                    <a:pt x="15477" y="19908"/>
                    <a:pt x="15335" y="19766"/>
                    <a:pt x="15165" y="19766"/>
                  </a:cubicBezTo>
                  <a:cubicBezTo>
                    <a:pt x="15148" y="19764"/>
                    <a:pt x="15131" y="19762"/>
                    <a:pt x="15115" y="19762"/>
                  </a:cubicBezTo>
                  <a:close/>
                  <a:moveTo>
                    <a:pt x="23884" y="19851"/>
                  </a:moveTo>
                  <a:cubicBezTo>
                    <a:pt x="23713" y="19851"/>
                    <a:pt x="23571" y="19965"/>
                    <a:pt x="23543" y="20135"/>
                  </a:cubicBezTo>
                  <a:cubicBezTo>
                    <a:pt x="23543" y="20277"/>
                    <a:pt x="23628" y="20419"/>
                    <a:pt x="23770" y="20419"/>
                  </a:cubicBezTo>
                  <a:cubicBezTo>
                    <a:pt x="23788" y="20422"/>
                    <a:pt x="23805" y="20424"/>
                    <a:pt x="23822" y="20424"/>
                  </a:cubicBezTo>
                  <a:cubicBezTo>
                    <a:pt x="23968" y="20424"/>
                    <a:pt x="24085" y="20316"/>
                    <a:pt x="24111" y="20164"/>
                  </a:cubicBezTo>
                  <a:cubicBezTo>
                    <a:pt x="24111" y="20022"/>
                    <a:pt x="24026" y="19908"/>
                    <a:pt x="23884" y="19851"/>
                  </a:cubicBezTo>
                  <a:close/>
                  <a:moveTo>
                    <a:pt x="20391" y="19482"/>
                  </a:moveTo>
                  <a:cubicBezTo>
                    <a:pt x="20220" y="19482"/>
                    <a:pt x="19993" y="19596"/>
                    <a:pt x="19993" y="19709"/>
                  </a:cubicBezTo>
                  <a:cubicBezTo>
                    <a:pt x="19936" y="19936"/>
                    <a:pt x="19993" y="20192"/>
                    <a:pt x="20135" y="20362"/>
                  </a:cubicBezTo>
                  <a:cubicBezTo>
                    <a:pt x="20220" y="20419"/>
                    <a:pt x="20305" y="20448"/>
                    <a:pt x="20391" y="20448"/>
                  </a:cubicBezTo>
                  <a:cubicBezTo>
                    <a:pt x="20646" y="20419"/>
                    <a:pt x="20845" y="20192"/>
                    <a:pt x="20845" y="19908"/>
                  </a:cubicBezTo>
                  <a:cubicBezTo>
                    <a:pt x="20816" y="19681"/>
                    <a:pt x="20618" y="19482"/>
                    <a:pt x="20391" y="19482"/>
                  </a:cubicBezTo>
                  <a:close/>
                  <a:moveTo>
                    <a:pt x="12098" y="19851"/>
                  </a:moveTo>
                  <a:cubicBezTo>
                    <a:pt x="11899" y="19851"/>
                    <a:pt x="11729" y="19993"/>
                    <a:pt x="11700" y="20192"/>
                  </a:cubicBezTo>
                  <a:cubicBezTo>
                    <a:pt x="11700" y="20362"/>
                    <a:pt x="11814" y="20504"/>
                    <a:pt x="11984" y="20533"/>
                  </a:cubicBezTo>
                  <a:cubicBezTo>
                    <a:pt x="11999" y="20535"/>
                    <a:pt x="12014" y="20536"/>
                    <a:pt x="12028" y="20536"/>
                  </a:cubicBezTo>
                  <a:cubicBezTo>
                    <a:pt x="12208" y="20536"/>
                    <a:pt x="12356" y="20376"/>
                    <a:pt x="12382" y="20192"/>
                  </a:cubicBezTo>
                  <a:cubicBezTo>
                    <a:pt x="12382" y="20022"/>
                    <a:pt x="12268" y="19880"/>
                    <a:pt x="12098" y="19851"/>
                  </a:cubicBezTo>
                  <a:close/>
                  <a:moveTo>
                    <a:pt x="18090" y="20164"/>
                  </a:moveTo>
                  <a:cubicBezTo>
                    <a:pt x="17920" y="20164"/>
                    <a:pt x="17778" y="20277"/>
                    <a:pt x="17721" y="20448"/>
                  </a:cubicBezTo>
                  <a:cubicBezTo>
                    <a:pt x="17693" y="20703"/>
                    <a:pt x="17863" y="20959"/>
                    <a:pt x="18147" y="20987"/>
                  </a:cubicBezTo>
                  <a:cubicBezTo>
                    <a:pt x="18162" y="20990"/>
                    <a:pt x="18176" y="20991"/>
                    <a:pt x="18190" y="20991"/>
                  </a:cubicBezTo>
                  <a:cubicBezTo>
                    <a:pt x="18341" y="20991"/>
                    <a:pt x="18459" y="20859"/>
                    <a:pt x="18459" y="20703"/>
                  </a:cubicBezTo>
                  <a:lnTo>
                    <a:pt x="18488" y="20703"/>
                  </a:lnTo>
                  <a:cubicBezTo>
                    <a:pt x="18545" y="20448"/>
                    <a:pt x="18346" y="20192"/>
                    <a:pt x="18090" y="20164"/>
                  </a:cubicBezTo>
                  <a:close/>
                  <a:moveTo>
                    <a:pt x="6302" y="21652"/>
                  </a:moveTo>
                  <a:cubicBezTo>
                    <a:pt x="6261" y="21652"/>
                    <a:pt x="6222" y="21658"/>
                    <a:pt x="6191" y="21669"/>
                  </a:cubicBezTo>
                  <a:cubicBezTo>
                    <a:pt x="5992" y="21726"/>
                    <a:pt x="5850" y="21896"/>
                    <a:pt x="5850" y="22095"/>
                  </a:cubicBezTo>
                  <a:cubicBezTo>
                    <a:pt x="5850" y="22264"/>
                    <a:pt x="5994" y="22391"/>
                    <a:pt x="6158" y="22391"/>
                  </a:cubicBezTo>
                  <a:cubicBezTo>
                    <a:pt x="6188" y="22391"/>
                    <a:pt x="6218" y="22387"/>
                    <a:pt x="6248" y="22379"/>
                  </a:cubicBezTo>
                  <a:cubicBezTo>
                    <a:pt x="6361" y="22350"/>
                    <a:pt x="6475" y="22265"/>
                    <a:pt x="6560" y="22123"/>
                  </a:cubicBezTo>
                  <a:cubicBezTo>
                    <a:pt x="6617" y="22010"/>
                    <a:pt x="6589" y="21839"/>
                    <a:pt x="6503" y="21726"/>
                  </a:cubicBezTo>
                  <a:cubicBezTo>
                    <a:pt x="6449" y="21672"/>
                    <a:pt x="6373" y="21652"/>
                    <a:pt x="6302" y="21652"/>
                  </a:cubicBezTo>
                  <a:close/>
                  <a:moveTo>
                    <a:pt x="22350" y="21839"/>
                  </a:moveTo>
                  <a:cubicBezTo>
                    <a:pt x="22151" y="21839"/>
                    <a:pt x="22009" y="21981"/>
                    <a:pt x="22009" y="22180"/>
                  </a:cubicBezTo>
                  <a:cubicBezTo>
                    <a:pt x="21994" y="22432"/>
                    <a:pt x="22181" y="22561"/>
                    <a:pt x="22367" y="22561"/>
                  </a:cubicBezTo>
                  <a:cubicBezTo>
                    <a:pt x="22537" y="22561"/>
                    <a:pt x="22706" y="22454"/>
                    <a:pt x="22719" y="22237"/>
                  </a:cubicBezTo>
                  <a:cubicBezTo>
                    <a:pt x="22719" y="22010"/>
                    <a:pt x="22549" y="21839"/>
                    <a:pt x="22350" y="21839"/>
                  </a:cubicBezTo>
                  <a:close/>
                  <a:moveTo>
                    <a:pt x="9883" y="21924"/>
                  </a:moveTo>
                  <a:cubicBezTo>
                    <a:pt x="9571" y="21924"/>
                    <a:pt x="9400" y="22095"/>
                    <a:pt x="9429" y="22322"/>
                  </a:cubicBezTo>
                  <a:cubicBezTo>
                    <a:pt x="9429" y="22521"/>
                    <a:pt x="9571" y="22663"/>
                    <a:pt x="9769" y="22691"/>
                  </a:cubicBezTo>
                  <a:cubicBezTo>
                    <a:pt x="9996" y="22691"/>
                    <a:pt x="10138" y="22521"/>
                    <a:pt x="10138" y="22265"/>
                  </a:cubicBezTo>
                  <a:cubicBezTo>
                    <a:pt x="10138" y="22010"/>
                    <a:pt x="10053" y="21924"/>
                    <a:pt x="9883" y="21924"/>
                  </a:cubicBezTo>
                  <a:close/>
                  <a:moveTo>
                    <a:pt x="13319" y="22805"/>
                  </a:moveTo>
                  <a:cubicBezTo>
                    <a:pt x="13120" y="22805"/>
                    <a:pt x="12950" y="22975"/>
                    <a:pt x="12978" y="23202"/>
                  </a:cubicBezTo>
                  <a:lnTo>
                    <a:pt x="12978" y="23174"/>
                  </a:lnTo>
                  <a:cubicBezTo>
                    <a:pt x="12978" y="23373"/>
                    <a:pt x="13120" y="23543"/>
                    <a:pt x="13319" y="23543"/>
                  </a:cubicBezTo>
                  <a:cubicBezTo>
                    <a:pt x="13490" y="23543"/>
                    <a:pt x="13660" y="23429"/>
                    <a:pt x="13660" y="23259"/>
                  </a:cubicBezTo>
                  <a:cubicBezTo>
                    <a:pt x="13717" y="23032"/>
                    <a:pt x="13546" y="22805"/>
                    <a:pt x="13319" y="22805"/>
                  </a:cubicBezTo>
                  <a:close/>
                  <a:moveTo>
                    <a:pt x="19737" y="23117"/>
                  </a:moveTo>
                  <a:cubicBezTo>
                    <a:pt x="19425" y="23117"/>
                    <a:pt x="19226" y="23429"/>
                    <a:pt x="19340" y="23713"/>
                  </a:cubicBezTo>
                  <a:cubicBezTo>
                    <a:pt x="19368" y="23855"/>
                    <a:pt x="19510" y="23941"/>
                    <a:pt x="19652" y="23969"/>
                  </a:cubicBezTo>
                  <a:cubicBezTo>
                    <a:pt x="19766" y="23941"/>
                    <a:pt x="19879" y="23884"/>
                    <a:pt x="19936" y="23770"/>
                  </a:cubicBezTo>
                  <a:cubicBezTo>
                    <a:pt x="20021" y="23657"/>
                    <a:pt x="20050" y="23515"/>
                    <a:pt x="20021" y="23373"/>
                  </a:cubicBezTo>
                  <a:cubicBezTo>
                    <a:pt x="19993" y="23231"/>
                    <a:pt x="19879" y="23117"/>
                    <a:pt x="19737" y="23117"/>
                  </a:cubicBezTo>
                  <a:close/>
                  <a:moveTo>
                    <a:pt x="16017" y="23231"/>
                  </a:moveTo>
                  <a:cubicBezTo>
                    <a:pt x="15761" y="23231"/>
                    <a:pt x="15591" y="23458"/>
                    <a:pt x="15591" y="23685"/>
                  </a:cubicBezTo>
                  <a:cubicBezTo>
                    <a:pt x="15617" y="23841"/>
                    <a:pt x="15761" y="23973"/>
                    <a:pt x="15916" y="23973"/>
                  </a:cubicBezTo>
                  <a:cubicBezTo>
                    <a:pt x="15931" y="23973"/>
                    <a:pt x="15946" y="23972"/>
                    <a:pt x="15960" y="23969"/>
                  </a:cubicBezTo>
                  <a:cubicBezTo>
                    <a:pt x="16187" y="23969"/>
                    <a:pt x="16358" y="23770"/>
                    <a:pt x="16329" y="23543"/>
                  </a:cubicBezTo>
                  <a:lnTo>
                    <a:pt x="16329" y="23543"/>
                  </a:lnTo>
                  <a:lnTo>
                    <a:pt x="16329" y="23571"/>
                  </a:lnTo>
                  <a:cubicBezTo>
                    <a:pt x="16329" y="23373"/>
                    <a:pt x="16187" y="23231"/>
                    <a:pt x="16017" y="23231"/>
                  </a:cubicBezTo>
                  <a:close/>
                  <a:moveTo>
                    <a:pt x="23306" y="23907"/>
                  </a:moveTo>
                  <a:cubicBezTo>
                    <a:pt x="23231" y="23907"/>
                    <a:pt x="23156" y="23927"/>
                    <a:pt x="23088" y="23969"/>
                  </a:cubicBezTo>
                  <a:cubicBezTo>
                    <a:pt x="22918" y="24168"/>
                    <a:pt x="22861" y="24423"/>
                    <a:pt x="22918" y="24679"/>
                  </a:cubicBezTo>
                  <a:cubicBezTo>
                    <a:pt x="22975" y="24793"/>
                    <a:pt x="23088" y="24849"/>
                    <a:pt x="23230" y="24849"/>
                  </a:cubicBezTo>
                  <a:cubicBezTo>
                    <a:pt x="23514" y="24793"/>
                    <a:pt x="23742" y="24509"/>
                    <a:pt x="23685" y="24196"/>
                  </a:cubicBezTo>
                  <a:lnTo>
                    <a:pt x="23713" y="24196"/>
                  </a:lnTo>
                  <a:cubicBezTo>
                    <a:pt x="23653" y="24017"/>
                    <a:pt x="23481" y="23907"/>
                    <a:pt x="23306" y="23907"/>
                  </a:cubicBezTo>
                  <a:close/>
                  <a:moveTo>
                    <a:pt x="5112" y="23941"/>
                  </a:moveTo>
                  <a:cubicBezTo>
                    <a:pt x="4771" y="24026"/>
                    <a:pt x="4544" y="24367"/>
                    <a:pt x="4572" y="24736"/>
                  </a:cubicBezTo>
                  <a:cubicBezTo>
                    <a:pt x="4601" y="24849"/>
                    <a:pt x="4686" y="24935"/>
                    <a:pt x="4828" y="24935"/>
                  </a:cubicBezTo>
                  <a:lnTo>
                    <a:pt x="4941" y="24935"/>
                  </a:lnTo>
                  <a:cubicBezTo>
                    <a:pt x="5083" y="24821"/>
                    <a:pt x="5197" y="24707"/>
                    <a:pt x="5311" y="24594"/>
                  </a:cubicBezTo>
                  <a:cubicBezTo>
                    <a:pt x="5453" y="24423"/>
                    <a:pt x="5453" y="24196"/>
                    <a:pt x="5311" y="24026"/>
                  </a:cubicBezTo>
                  <a:cubicBezTo>
                    <a:pt x="5254" y="23969"/>
                    <a:pt x="5197" y="23941"/>
                    <a:pt x="5112" y="23941"/>
                  </a:cubicBezTo>
                  <a:close/>
                  <a:moveTo>
                    <a:pt x="7583" y="24878"/>
                  </a:moveTo>
                  <a:cubicBezTo>
                    <a:pt x="7355" y="24906"/>
                    <a:pt x="7185" y="25105"/>
                    <a:pt x="7213" y="25332"/>
                  </a:cubicBezTo>
                  <a:lnTo>
                    <a:pt x="7213" y="25304"/>
                  </a:lnTo>
                  <a:cubicBezTo>
                    <a:pt x="7242" y="25474"/>
                    <a:pt x="7355" y="25616"/>
                    <a:pt x="7497" y="25645"/>
                  </a:cubicBezTo>
                  <a:cubicBezTo>
                    <a:pt x="7753" y="25616"/>
                    <a:pt x="7923" y="25446"/>
                    <a:pt x="7952" y="25190"/>
                  </a:cubicBezTo>
                  <a:cubicBezTo>
                    <a:pt x="7952" y="25020"/>
                    <a:pt x="7781" y="24878"/>
                    <a:pt x="7583" y="24878"/>
                  </a:cubicBezTo>
                  <a:close/>
                  <a:moveTo>
                    <a:pt x="10438" y="25092"/>
                  </a:moveTo>
                  <a:cubicBezTo>
                    <a:pt x="10309" y="25092"/>
                    <a:pt x="10181" y="25136"/>
                    <a:pt x="10082" y="25219"/>
                  </a:cubicBezTo>
                  <a:cubicBezTo>
                    <a:pt x="9940" y="25332"/>
                    <a:pt x="9940" y="25531"/>
                    <a:pt x="10053" y="25645"/>
                  </a:cubicBezTo>
                  <a:cubicBezTo>
                    <a:pt x="10132" y="25762"/>
                    <a:pt x="10251" y="25826"/>
                    <a:pt x="10382" y="25826"/>
                  </a:cubicBezTo>
                  <a:cubicBezTo>
                    <a:pt x="10441" y="25826"/>
                    <a:pt x="10503" y="25813"/>
                    <a:pt x="10564" y="25787"/>
                  </a:cubicBezTo>
                  <a:cubicBezTo>
                    <a:pt x="10678" y="25645"/>
                    <a:pt x="10792" y="25474"/>
                    <a:pt x="10792" y="25304"/>
                  </a:cubicBezTo>
                  <a:cubicBezTo>
                    <a:pt x="10763" y="25247"/>
                    <a:pt x="10763" y="25219"/>
                    <a:pt x="10706" y="25162"/>
                  </a:cubicBezTo>
                  <a:cubicBezTo>
                    <a:pt x="10623" y="25114"/>
                    <a:pt x="10531" y="25092"/>
                    <a:pt x="10438" y="25092"/>
                  </a:cubicBezTo>
                  <a:close/>
                  <a:moveTo>
                    <a:pt x="14887" y="25385"/>
                  </a:moveTo>
                  <a:cubicBezTo>
                    <a:pt x="14711" y="25385"/>
                    <a:pt x="14566" y="25520"/>
                    <a:pt x="14540" y="25701"/>
                  </a:cubicBezTo>
                  <a:cubicBezTo>
                    <a:pt x="14512" y="25900"/>
                    <a:pt x="14682" y="26042"/>
                    <a:pt x="14853" y="26042"/>
                  </a:cubicBezTo>
                  <a:cubicBezTo>
                    <a:pt x="15052" y="26042"/>
                    <a:pt x="15194" y="25900"/>
                    <a:pt x="15222" y="25701"/>
                  </a:cubicBezTo>
                  <a:cubicBezTo>
                    <a:pt x="15222" y="25531"/>
                    <a:pt x="15080" y="25389"/>
                    <a:pt x="14938" y="25389"/>
                  </a:cubicBezTo>
                  <a:cubicBezTo>
                    <a:pt x="14921" y="25387"/>
                    <a:pt x="14904" y="25385"/>
                    <a:pt x="14887" y="25385"/>
                  </a:cubicBezTo>
                  <a:close/>
                  <a:moveTo>
                    <a:pt x="18090" y="26099"/>
                  </a:moveTo>
                  <a:cubicBezTo>
                    <a:pt x="17778" y="26099"/>
                    <a:pt x="17607" y="26213"/>
                    <a:pt x="17607" y="26440"/>
                  </a:cubicBezTo>
                  <a:cubicBezTo>
                    <a:pt x="17607" y="26639"/>
                    <a:pt x="17778" y="26809"/>
                    <a:pt x="17977" y="26809"/>
                  </a:cubicBezTo>
                  <a:cubicBezTo>
                    <a:pt x="18204" y="26809"/>
                    <a:pt x="18346" y="26639"/>
                    <a:pt x="18374" y="26326"/>
                  </a:cubicBezTo>
                  <a:cubicBezTo>
                    <a:pt x="18374" y="26184"/>
                    <a:pt x="18261" y="26099"/>
                    <a:pt x="18090" y="26099"/>
                  </a:cubicBezTo>
                  <a:close/>
                  <a:moveTo>
                    <a:pt x="20845" y="26269"/>
                  </a:moveTo>
                  <a:cubicBezTo>
                    <a:pt x="20646" y="26269"/>
                    <a:pt x="20476" y="26440"/>
                    <a:pt x="20476" y="26639"/>
                  </a:cubicBezTo>
                  <a:cubicBezTo>
                    <a:pt x="20476" y="26781"/>
                    <a:pt x="20618" y="26923"/>
                    <a:pt x="20788" y="26951"/>
                  </a:cubicBezTo>
                  <a:cubicBezTo>
                    <a:pt x="20805" y="26953"/>
                    <a:pt x="20822" y="26955"/>
                    <a:pt x="20839" y="26955"/>
                  </a:cubicBezTo>
                  <a:cubicBezTo>
                    <a:pt x="21015" y="26955"/>
                    <a:pt x="21157" y="26820"/>
                    <a:pt x="21157" y="26639"/>
                  </a:cubicBezTo>
                  <a:cubicBezTo>
                    <a:pt x="21157" y="26440"/>
                    <a:pt x="21015" y="26298"/>
                    <a:pt x="20845" y="26269"/>
                  </a:cubicBezTo>
                  <a:close/>
                  <a:moveTo>
                    <a:pt x="12694" y="26724"/>
                  </a:moveTo>
                  <a:cubicBezTo>
                    <a:pt x="12496" y="26724"/>
                    <a:pt x="12325" y="26894"/>
                    <a:pt x="12325" y="27121"/>
                  </a:cubicBezTo>
                  <a:cubicBezTo>
                    <a:pt x="12354" y="27263"/>
                    <a:pt x="12439" y="27405"/>
                    <a:pt x="12581" y="27462"/>
                  </a:cubicBezTo>
                  <a:cubicBezTo>
                    <a:pt x="12590" y="27463"/>
                    <a:pt x="12599" y="27464"/>
                    <a:pt x="12609" y="27464"/>
                  </a:cubicBezTo>
                  <a:cubicBezTo>
                    <a:pt x="12800" y="27464"/>
                    <a:pt x="13005" y="27196"/>
                    <a:pt x="12978" y="26979"/>
                  </a:cubicBezTo>
                  <a:cubicBezTo>
                    <a:pt x="12950" y="26837"/>
                    <a:pt x="12836" y="26724"/>
                    <a:pt x="12694" y="26724"/>
                  </a:cubicBezTo>
                  <a:close/>
                  <a:moveTo>
                    <a:pt x="23962" y="26919"/>
                  </a:moveTo>
                  <a:cubicBezTo>
                    <a:pt x="23946" y="26919"/>
                    <a:pt x="23929" y="26920"/>
                    <a:pt x="23912" y="26923"/>
                  </a:cubicBezTo>
                  <a:cubicBezTo>
                    <a:pt x="23713" y="26979"/>
                    <a:pt x="23571" y="27150"/>
                    <a:pt x="23600" y="27349"/>
                  </a:cubicBezTo>
                  <a:cubicBezTo>
                    <a:pt x="23600" y="27547"/>
                    <a:pt x="23742" y="27689"/>
                    <a:pt x="23940" y="27689"/>
                  </a:cubicBezTo>
                  <a:cubicBezTo>
                    <a:pt x="24168" y="27689"/>
                    <a:pt x="24338" y="27462"/>
                    <a:pt x="24281" y="27263"/>
                  </a:cubicBezTo>
                  <a:lnTo>
                    <a:pt x="24310" y="27235"/>
                  </a:lnTo>
                  <a:cubicBezTo>
                    <a:pt x="24284" y="27053"/>
                    <a:pt x="24139" y="26919"/>
                    <a:pt x="23962" y="26919"/>
                  </a:cubicBezTo>
                  <a:close/>
                  <a:moveTo>
                    <a:pt x="4004" y="26866"/>
                  </a:moveTo>
                  <a:cubicBezTo>
                    <a:pt x="3777" y="27008"/>
                    <a:pt x="3664" y="27263"/>
                    <a:pt x="3749" y="27519"/>
                  </a:cubicBezTo>
                  <a:cubicBezTo>
                    <a:pt x="3800" y="27672"/>
                    <a:pt x="3965" y="27779"/>
                    <a:pt x="4121" y="27779"/>
                  </a:cubicBezTo>
                  <a:cubicBezTo>
                    <a:pt x="4139" y="27779"/>
                    <a:pt x="4157" y="27777"/>
                    <a:pt x="4175" y="27775"/>
                  </a:cubicBezTo>
                  <a:cubicBezTo>
                    <a:pt x="4374" y="27746"/>
                    <a:pt x="4516" y="27576"/>
                    <a:pt x="4544" y="27405"/>
                  </a:cubicBezTo>
                  <a:cubicBezTo>
                    <a:pt x="4487" y="27178"/>
                    <a:pt x="4345" y="26979"/>
                    <a:pt x="4118" y="26866"/>
                  </a:cubicBezTo>
                  <a:close/>
                  <a:moveTo>
                    <a:pt x="6484" y="27913"/>
                  </a:moveTo>
                  <a:cubicBezTo>
                    <a:pt x="6471" y="27913"/>
                    <a:pt x="6459" y="27914"/>
                    <a:pt x="6447" y="27917"/>
                  </a:cubicBezTo>
                  <a:cubicBezTo>
                    <a:pt x="6219" y="27945"/>
                    <a:pt x="6077" y="28172"/>
                    <a:pt x="6134" y="28371"/>
                  </a:cubicBezTo>
                  <a:cubicBezTo>
                    <a:pt x="6160" y="28524"/>
                    <a:pt x="6277" y="28631"/>
                    <a:pt x="6423" y="28631"/>
                  </a:cubicBezTo>
                  <a:cubicBezTo>
                    <a:pt x="6440" y="28631"/>
                    <a:pt x="6457" y="28629"/>
                    <a:pt x="6475" y="28626"/>
                  </a:cubicBezTo>
                  <a:cubicBezTo>
                    <a:pt x="6645" y="28570"/>
                    <a:pt x="6759" y="28371"/>
                    <a:pt x="6759" y="28201"/>
                  </a:cubicBezTo>
                  <a:cubicBezTo>
                    <a:pt x="6759" y="28045"/>
                    <a:pt x="6617" y="27913"/>
                    <a:pt x="6484" y="27913"/>
                  </a:cubicBezTo>
                  <a:close/>
                  <a:moveTo>
                    <a:pt x="9542" y="28115"/>
                  </a:moveTo>
                  <a:cubicBezTo>
                    <a:pt x="9343" y="28115"/>
                    <a:pt x="9201" y="28286"/>
                    <a:pt x="9201" y="28484"/>
                  </a:cubicBezTo>
                  <a:cubicBezTo>
                    <a:pt x="9201" y="28740"/>
                    <a:pt x="9315" y="28910"/>
                    <a:pt x="9542" y="28910"/>
                  </a:cubicBezTo>
                  <a:cubicBezTo>
                    <a:pt x="9713" y="28910"/>
                    <a:pt x="9855" y="28768"/>
                    <a:pt x="9855" y="28598"/>
                  </a:cubicBezTo>
                  <a:cubicBezTo>
                    <a:pt x="9855" y="28371"/>
                    <a:pt x="9713" y="28144"/>
                    <a:pt x="9542" y="28144"/>
                  </a:cubicBezTo>
                  <a:lnTo>
                    <a:pt x="9542" y="28115"/>
                  </a:lnTo>
                  <a:close/>
                  <a:moveTo>
                    <a:pt x="15648" y="28655"/>
                  </a:moveTo>
                  <a:cubicBezTo>
                    <a:pt x="15449" y="28655"/>
                    <a:pt x="15279" y="28797"/>
                    <a:pt x="15250" y="28996"/>
                  </a:cubicBezTo>
                  <a:cubicBezTo>
                    <a:pt x="15279" y="29251"/>
                    <a:pt x="15477" y="29422"/>
                    <a:pt x="15733" y="29422"/>
                  </a:cubicBezTo>
                  <a:cubicBezTo>
                    <a:pt x="15932" y="29422"/>
                    <a:pt x="16045" y="29223"/>
                    <a:pt x="16045" y="28967"/>
                  </a:cubicBezTo>
                  <a:cubicBezTo>
                    <a:pt x="16074" y="28768"/>
                    <a:pt x="15818" y="28683"/>
                    <a:pt x="15648" y="28655"/>
                  </a:cubicBezTo>
                  <a:close/>
                  <a:moveTo>
                    <a:pt x="19731" y="28878"/>
                  </a:moveTo>
                  <a:cubicBezTo>
                    <a:pt x="19714" y="28878"/>
                    <a:pt x="19698" y="28880"/>
                    <a:pt x="19681" y="28882"/>
                  </a:cubicBezTo>
                  <a:cubicBezTo>
                    <a:pt x="19482" y="28882"/>
                    <a:pt x="19340" y="29024"/>
                    <a:pt x="19340" y="29223"/>
                  </a:cubicBezTo>
                  <a:cubicBezTo>
                    <a:pt x="19368" y="29422"/>
                    <a:pt x="19539" y="29564"/>
                    <a:pt x="19709" y="29592"/>
                  </a:cubicBezTo>
                  <a:cubicBezTo>
                    <a:pt x="19908" y="29564"/>
                    <a:pt x="20078" y="29422"/>
                    <a:pt x="20078" y="29194"/>
                  </a:cubicBezTo>
                  <a:cubicBezTo>
                    <a:pt x="20052" y="29013"/>
                    <a:pt x="19908" y="28878"/>
                    <a:pt x="19731" y="28878"/>
                  </a:cubicBezTo>
                  <a:close/>
                  <a:moveTo>
                    <a:pt x="23586" y="29220"/>
                  </a:moveTo>
                  <a:cubicBezTo>
                    <a:pt x="23572" y="29220"/>
                    <a:pt x="23557" y="29221"/>
                    <a:pt x="23543" y="29223"/>
                  </a:cubicBezTo>
                  <a:cubicBezTo>
                    <a:pt x="23316" y="29223"/>
                    <a:pt x="23174" y="29393"/>
                    <a:pt x="23202" y="29592"/>
                  </a:cubicBezTo>
                  <a:lnTo>
                    <a:pt x="23230" y="29592"/>
                  </a:lnTo>
                  <a:cubicBezTo>
                    <a:pt x="23257" y="29908"/>
                    <a:pt x="23405" y="30078"/>
                    <a:pt x="23654" y="30078"/>
                  </a:cubicBezTo>
                  <a:cubicBezTo>
                    <a:pt x="23673" y="30078"/>
                    <a:pt x="23693" y="30077"/>
                    <a:pt x="23713" y="30075"/>
                  </a:cubicBezTo>
                  <a:cubicBezTo>
                    <a:pt x="23884" y="30046"/>
                    <a:pt x="24026" y="29876"/>
                    <a:pt x="24026" y="29677"/>
                  </a:cubicBezTo>
                  <a:cubicBezTo>
                    <a:pt x="24026" y="29436"/>
                    <a:pt x="23824" y="29220"/>
                    <a:pt x="23586" y="29220"/>
                  </a:cubicBezTo>
                  <a:close/>
                  <a:moveTo>
                    <a:pt x="3862" y="29904"/>
                  </a:moveTo>
                  <a:cubicBezTo>
                    <a:pt x="3720" y="29904"/>
                    <a:pt x="3578" y="29990"/>
                    <a:pt x="3522" y="30103"/>
                  </a:cubicBezTo>
                  <a:cubicBezTo>
                    <a:pt x="3493" y="30160"/>
                    <a:pt x="3465" y="30188"/>
                    <a:pt x="3436" y="30245"/>
                  </a:cubicBezTo>
                  <a:cubicBezTo>
                    <a:pt x="3380" y="30387"/>
                    <a:pt x="3408" y="30558"/>
                    <a:pt x="3522" y="30671"/>
                  </a:cubicBezTo>
                  <a:cubicBezTo>
                    <a:pt x="3573" y="30740"/>
                    <a:pt x="3656" y="30778"/>
                    <a:pt x="3739" y="30778"/>
                  </a:cubicBezTo>
                  <a:cubicBezTo>
                    <a:pt x="3792" y="30778"/>
                    <a:pt x="3846" y="30762"/>
                    <a:pt x="3891" y="30728"/>
                  </a:cubicBezTo>
                  <a:cubicBezTo>
                    <a:pt x="4061" y="30671"/>
                    <a:pt x="4203" y="30501"/>
                    <a:pt x="4203" y="30330"/>
                  </a:cubicBezTo>
                  <a:cubicBezTo>
                    <a:pt x="4175" y="30132"/>
                    <a:pt x="4033" y="29990"/>
                    <a:pt x="3891" y="29904"/>
                  </a:cubicBezTo>
                  <a:close/>
                  <a:moveTo>
                    <a:pt x="12467" y="30160"/>
                  </a:moveTo>
                  <a:cubicBezTo>
                    <a:pt x="12268" y="30160"/>
                    <a:pt x="12098" y="30330"/>
                    <a:pt x="12098" y="30558"/>
                  </a:cubicBezTo>
                  <a:lnTo>
                    <a:pt x="12070" y="30558"/>
                  </a:lnTo>
                  <a:cubicBezTo>
                    <a:pt x="12098" y="30728"/>
                    <a:pt x="12212" y="30870"/>
                    <a:pt x="12382" y="30927"/>
                  </a:cubicBezTo>
                  <a:cubicBezTo>
                    <a:pt x="12609" y="30927"/>
                    <a:pt x="12808" y="30700"/>
                    <a:pt x="12780" y="30472"/>
                  </a:cubicBezTo>
                  <a:cubicBezTo>
                    <a:pt x="12780" y="30302"/>
                    <a:pt x="12638" y="30160"/>
                    <a:pt x="12467" y="30160"/>
                  </a:cubicBezTo>
                  <a:close/>
                  <a:moveTo>
                    <a:pt x="17295" y="30501"/>
                  </a:moveTo>
                  <a:cubicBezTo>
                    <a:pt x="17096" y="30501"/>
                    <a:pt x="16926" y="30643"/>
                    <a:pt x="16926" y="30842"/>
                  </a:cubicBezTo>
                  <a:cubicBezTo>
                    <a:pt x="16926" y="31083"/>
                    <a:pt x="17103" y="31204"/>
                    <a:pt x="17281" y="31204"/>
                  </a:cubicBezTo>
                  <a:cubicBezTo>
                    <a:pt x="17458" y="31204"/>
                    <a:pt x="17636" y="31083"/>
                    <a:pt x="17636" y="30842"/>
                  </a:cubicBezTo>
                  <a:cubicBezTo>
                    <a:pt x="17636" y="30643"/>
                    <a:pt x="17494" y="30501"/>
                    <a:pt x="17295" y="30501"/>
                  </a:cubicBezTo>
                  <a:close/>
                  <a:moveTo>
                    <a:pt x="6248" y="30785"/>
                  </a:moveTo>
                  <a:cubicBezTo>
                    <a:pt x="6049" y="30842"/>
                    <a:pt x="5935" y="31012"/>
                    <a:pt x="5907" y="31211"/>
                  </a:cubicBezTo>
                  <a:cubicBezTo>
                    <a:pt x="5879" y="31381"/>
                    <a:pt x="6049" y="31580"/>
                    <a:pt x="6248" y="31608"/>
                  </a:cubicBezTo>
                  <a:cubicBezTo>
                    <a:pt x="6418" y="31608"/>
                    <a:pt x="6532" y="31466"/>
                    <a:pt x="6589" y="31296"/>
                  </a:cubicBezTo>
                  <a:cubicBezTo>
                    <a:pt x="6589" y="31268"/>
                    <a:pt x="6617" y="31211"/>
                    <a:pt x="6617" y="31182"/>
                  </a:cubicBezTo>
                  <a:cubicBezTo>
                    <a:pt x="6643" y="30972"/>
                    <a:pt x="6475" y="30810"/>
                    <a:pt x="6291" y="30810"/>
                  </a:cubicBezTo>
                  <a:cubicBezTo>
                    <a:pt x="6277" y="30810"/>
                    <a:pt x="6262" y="30811"/>
                    <a:pt x="6248" y="30813"/>
                  </a:cubicBezTo>
                  <a:lnTo>
                    <a:pt x="6248" y="30785"/>
                  </a:lnTo>
                  <a:close/>
                  <a:moveTo>
                    <a:pt x="21133" y="31150"/>
                  </a:moveTo>
                  <a:cubicBezTo>
                    <a:pt x="20982" y="31150"/>
                    <a:pt x="20845" y="31257"/>
                    <a:pt x="20845" y="31410"/>
                  </a:cubicBezTo>
                  <a:cubicBezTo>
                    <a:pt x="20845" y="31580"/>
                    <a:pt x="20958" y="31722"/>
                    <a:pt x="21129" y="31750"/>
                  </a:cubicBezTo>
                  <a:cubicBezTo>
                    <a:pt x="21299" y="31750"/>
                    <a:pt x="21441" y="31637"/>
                    <a:pt x="21470" y="31466"/>
                  </a:cubicBezTo>
                  <a:cubicBezTo>
                    <a:pt x="21470" y="31296"/>
                    <a:pt x="21356" y="31154"/>
                    <a:pt x="21186" y="31154"/>
                  </a:cubicBezTo>
                  <a:cubicBezTo>
                    <a:pt x="21168" y="31151"/>
                    <a:pt x="21151" y="31150"/>
                    <a:pt x="21133" y="31150"/>
                  </a:cubicBezTo>
                  <a:close/>
                  <a:moveTo>
                    <a:pt x="9287" y="31807"/>
                  </a:moveTo>
                  <a:cubicBezTo>
                    <a:pt x="9088" y="31807"/>
                    <a:pt x="8889" y="31949"/>
                    <a:pt x="8832" y="32148"/>
                  </a:cubicBezTo>
                  <a:cubicBezTo>
                    <a:pt x="8832" y="32404"/>
                    <a:pt x="9003" y="32602"/>
                    <a:pt x="9258" y="32631"/>
                  </a:cubicBezTo>
                  <a:cubicBezTo>
                    <a:pt x="9457" y="32602"/>
                    <a:pt x="9627" y="32432"/>
                    <a:pt x="9627" y="32205"/>
                  </a:cubicBezTo>
                  <a:cubicBezTo>
                    <a:pt x="9599" y="32006"/>
                    <a:pt x="9485" y="31864"/>
                    <a:pt x="9287" y="31807"/>
                  </a:cubicBezTo>
                  <a:close/>
                  <a:moveTo>
                    <a:pt x="23548" y="31734"/>
                  </a:moveTo>
                  <a:cubicBezTo>
                    <a:pt x="23398" y="31734"/>
                    <a:pt x="23249" y="31840"/>
                    <a:pt x="23230" y="32006"/>
                  </a:cubicBezTo>
                  <a:cubicBezTo>
                    <a:pt x="23230" y="32091"/>
                    <a:pt x="23202" y="32176"/>
                    <a:pt x="23174" y="32262"/>
                  </a:cubicBezTo>
                  <a:cubicBezTo>
                    <a:pt x="23149" y="32462"/>
                    <a:pt x="23301" y="32641"/>
                    <a:pt x="23493" y="32641"/>
                  </a:cubicBezTo>
                  <a:cubicBezTo>
                    <a:pt x="23518" y="32641"/>
                    <a:pt x="23545" y="32637"/>
                    <a:pt x="23571" y="32631"/>
                  </a:cubicBezTo>
                  <a:cubicBezTo>
                    <a:pt x="23798" y="32574"/>
                    <a:pt x="23940" y="32404"/>
                    <a:pt x="23969" y="32176"/>
                  </a:cubicBezTo>
                  <a:cubicBezTo>
                    <a:pt x="23940" y="32034"/>
                    <a:pt x="23884" y="31892"/>
                    <a:pt x="23770" y="31807"/>
                  </a:cubicBezTo>
                  <a:lnTo>
                    <a:pt x="23770" y="31836"/>
                  </a:lnTo>
                  <a:cubicBezTo>
                    <a:pt x="23710" y="31766"/>
                    <a:pt x="23629" y="31734"/>
                    <a:pt x="23548" y="31734"/>
                  </a:cubicBezTo>
                  <a:close/>
                  <a:moveTo>
                    <a:pt x="14761" y="32449"/>
                  </a:moveTo>
                  <a:cubicBezTo>
                    <a:pt x="14735" y="32449"/>
                    <a:pt x="14709" y="32453"/>
                    <a:pt x="14682" y="32460"/>
                  </a:cubicBezTo>
                  <a:cubicBezTo>
                    <a:pt x="14512" y="32489"/>
                    <a:pt x="14398" y="32631"/>
                    <a:pt x="14398" y="32801"/>
                  </a:cubicBezTo>
                  <a:cubicBezTo>
                    <a:pt x="14424" y="32983"/>
                    <a:pt x="14569" y="33117"/>
                    <a:pt x="14745" y="33117"/>
                  </a:cubicBezTo>
                  <a:cubicBezTo>
                    <a:pt x="14762" y="33117"/>
                    <a:pt x="14779" y="33116"/>
                    <a:pt x="14796" y="33114"/>
                  </a:cubicBezTo>
                  <a:cubicBezTo>
                    <a:pt x="14966" y="33085"/>
                    <a:pt x="15080" y="32943"/>
                    <a:pt x="15080" y="32773"/>
                  </a:cubicBezTo>
                  <a:cubicBezTo>
                    <a:pt x="15080" y="32600"/>
                    <a:pt x="14930" y="32449"/>
                    <a:pt x="14761" y="32449"/>
                  </a:cubicBezTo>
                  <a:close/>
                  <a:moveTo>
                    <a:pt x="3883" y="32344"/>
                  </a:moveTo>
                  <a:cubicBezTo>
                    <a:pt x="3867" y="32344"/>
                    <a:pt x="3851" y="32345"/>
                    <a:pt x="3834" y="32347"/>
                  </a:cubicBezTo>
                  <a:cubicBezTo>
                    <a:pt x="3635" y="32347"/>
                    <a:pt x="3493" y="32517"/>
                    <a:pt x="3493" y="32716"/>
                  </a:cubicBezTo>
                  <a:cubicBezTo>
                    <a:pt x="3465" y="32943"/>
                    <a:pt x="3635" y="33114"/>
                    <a:pt x="3862" y="33142"/>
                  </a:cubicBezTo>
                  <a:cubicBezTo>
                    <a:pt x="4090" y="33114"/>
                    <a:pt x="4260" y="32943"/>
                    <a:pt x="4260" y="32716"/>
                  </a:cubicBezTo>
                  <a:cubicBezTo>
                    <a:pt x="4260" y="32505"/>
                    <a:pt x="4089" y="32344"/>
                    <a:pt x="3883" y="32344"/>
                  </a:cubicBezTo>
                  <a:close/>
                  <a:moveTo>
                    <a:pt x="18944" y="33056"/>
                  </a:moveTo>
                  <a:cubicBezTo>
                    <a:pt x="18515" y="33056"/>
                    <a:pt x="18497" y="33739"/>
                    <a:pt x="18942" y="33767"/>
                  </a:cubicBezTo>
                  <a:cubicBezTo>
                    <a:pt x="18957" y="33769"/>
                    <a:pt x="18971" y="33770"/>
                    <a:pt x="18986" y="33770"/>
                  </a:cubicBezTo>
                  <a:cubicBezTo>
                    <a:pt x="19165" y="33770"/>
                    <a:pt x="19311" y="33612"/>
                    <a:pt x="19311" y="33454"/>
                  </a:cubicBezTo>
                  <a:cubicBezTo>
                    <a:pt x="19340" y="33256"/>
                    <a:pt x="19169" y="33057"/>
                    <a:pt x="18971" y="33057"/>
                  </a:cubicBezTo>
                  <a:cubicBezTo>
                    <a:pt x="18962" y="33056"/>
                    <a:pt x="18953" y="33056"/>
                    <a:pt x="18944" y="33056"/>
                  </a:cubicBezTo>
                  <a:close/>
                  <a:moveTo>
                    <a:pt x="11593" y="33964"/>
                  </a:moveTo>
                  <a:cubicBezTo>
                    <a:pt x="11419" y="33964"/>
                    <a:pt x="11134" y="34259"/>
                    <a:pt x="11161" y="34477"/>
                  </a:cubicBezTo>
                  <a:cubicBezTo>
                    <a:pt x="11189" y="34675"/>
                    <a:pt x="11360" y="34817"/>
                    <a:pt x="11558" y="34817"/>
                  </a:cubicBezTo>
                  <a:cubicBezTo>
                    <a:pt x="11729" y="34817"/>
                    <a:pt x="11899" y="34647"/>
                    <a:pt x="11899" y="34448"/>
                  </a:cubicBezTo>
                  <a:cubicBezTo>
                    <a:pt x="11928" y="34278"/>
                    <a:pt x="11757" y="33994"/>
                    <a:pt x="11615" y="33965"/>
                  </a:cubicBezTo>
                  <a:cubicBezTo>
                    <a:pt x="11608" y="33964"/>
                    <a:pt x="11600" y="33964"/>
                    <a:pt x="11593" y="33964"/>
                  </a:cubicBezTo>
                  <a:close/>
                  <a:moveTo>
                    <a:pt x="6830" y="34095"/>
                  </a:moveTo>
                  <a:cubicBezTo>
                    <a:pt x="6798" y="34095"/>
                    <a:pt x="6765" y="34099"/>
                    <a:pt x="6731" y="34107"/>
                  </a:cubicBezTo>
                  <a:cubicBezTo>
                    <a:pt x="6617" y="34164"/>
                    <a:pt x="6475" y="34249"/>
                    <a:pt x="6390" y="34335"/>
                  </a:cubicBezTo>
                  <a:cubicBezTo>
                    <a:pt x="6248" y="34448"/>
                    <a:pt x="6248" y="34675"/>
                    <a:pt x="6390" y="34761"/>
                  </a:cubicBezTo>
                  <a:cubicBezTo>
                    <a:pt x="6473" y="34844"/>
                    <a:pt x="6571" y="34897"/>
                    <a:pt x="6674" y="34897"/>
                  </a:cubicBezTo>
                  <a:cubicBezTo>
                    <a:pt x="6711" y="34897"/>
                    <a:pt x="6749" y="34889"/>
                    <a:pt x="6787" y="34874"/>
                  </a:cubicBezTo>
                  <a:cubicBezTo>
                    <a:pt x="6986" y="34789"/>
                    <a:pt x="7128" y="34619"/>
                    <a:pt x="7185" y="34420"/>
                  </a:cubicBezTo>
                  <a:cubicBezTo>
                    <a:pt x="7161" y="34227"/>
                    <a:pt x="7013" y="34095"/>
                    <a:pt x="6830" y="34095"/>
                  </a:cubicBezTo>
                  <a:close/>
                  <a:moveTo>
                    <a:pt x="22854" y="34332"/>
                  </a:moveTo>
                  <a:cubicBezTo>
                    <a:pt x="22838" y="34332"/>
                    <a:pt x="22821" y="34333"/>
                    <a:pt x="22804" y="34335"/>
                  </a:cubicBezTo>
                  <a:lnTo>
                    <a:pt x="22833" y="34335"/>
                  </a:lnTo>
                  <a:cubicBezTo>
                    <a:pt x="22662" y="34363"/>
                    <a:pt x="22549" y="34533"/>
                    <a:pt x="22577" y="34761"/>
                  </a:cubicBezTo>
                  <a:cubicBezTo>
                    <a:pt x="22577" y="34959"/>
                    <a:pt x="22748" y="35101"/>
                    <a:pt x="22918" y="35101"/>
                  </a:cubicBezTo>
                  <a:cubicBezTo>
                    <a:pt x="23117" y="35045"/>
                    <a:pt x="23259" y="34874"/>
                    <a:pt x="23230" y="34704"/>
                  </a:cubicBezTo>
                  <a:cubicBezTo>
                    <a:pt x="23230" y="34493"/>
                    <a:pt x="23060" y="34332"/>
                    <a:pt x="22854" y="34332"/>
                  </a:cubicBezTo>
                  <a:close/>
                  <a:moveTo>
                    <a:pt x="16610" y="34814"/>
                  </a:moveTo>
                  <a:cubicBezTo>
                    <a:pt x="16593" y="34814"/>
                    <a:pt x="16575" y="34815"/>
                    <a:pt x="16557" y="34817"/>
                  </a:cubicBezTo>
                  <a:cubicBezTo>
                    <a:pt x="16358" y="34846"/>
                    <a:pt x="16216" y="34988"/>
                    <a:pt x="16216" y="35187"/>
                  </a:cubicBezTo>
                  <a:cubicBezTo>
                    <a:pt x="16216" y="35385"/>
                    <a:pt x="16415" y="35556"/>
                    <a:pt x="16613" y="35556"/>
                  </a:cubicBezTo>
                  <a:cubicBezTo>
                    <a:pt x="17106" y="35528"/>
                    <a:pt x="17071" y="34814"/>
                    <a:pt x="16610" y="34814"/>
                  </a:cubicBezTo>
                  <a:close/>
                  <a:moveTo>
                    <a:pt x="4118" y="35187"/>
                  </a:moveTo>
                  <a:cubicBezTo>
                    <a:pt x="3891" y="35187"/>
                    <a:pt x="3720" y="35385"/>
                    <a:pt x="3692" y="35669"/>
                  </a:cubicBezTo>
                  <a:cubicBezTo>
                    <a:pt x="3664" y="35868"/>
                    <a:pt x="3834" y="36067"/>
                    <a:pt x="4061" y="36067"/>
                  </a:cubicBezTo>
                  <a:cubicBezTo>
                    <a:pt x="4077" y="36069"/>
                    <a:pt x="4094" y="36070"/>
                    <a:pt x="4109" y="36070"/>
                  </a:cubicBezTo>
                  <a:cubicBezTo>
                    <a:pt x="4341" y="36070"/>
                    <a:pt x="4516" y="35880"/>
                    <a:pt x="4516" y="35641"/>
                  </a:cubicBezTo>
                  <a:cubicBezTo>
                    <a:pt x="4544" y="35414"/>
                    <a:pt x="4345" y="35187"/>
                    <a:pt x="4118" y="35187"/>
                  </a:cubicBezTo>
                  <a:close/>
                  <a:moveTo>
                    <a:pt x="20277" y="35698"/>
                  </a:moveTo>
                  <a:lnTo>
                    <a:pt x="20277" y="35726"/>
                  </a:lnTo>
                  <a:cubicBezTo>
                    <a:pt x="20259" y="35723"/>
                    <a:pt x="20242" y="35722"/>
                    <a:pt x="20225" y="35722"/>
                  </a:cubicBezTo>
                  <a:cubicBezTo>
                    <a:pt x="20078" y="35722"/>
                    <a:pt x="19962" y="35829"/>
                    <a:pt x="19936" y="35982"/>
                  </a:cubicBezTo>
                  <a:cubicBezTo>
                    <a:pt x="19910" y="36166"/>
                    <a:pt x="20054" y="36326"/>
                    <a:pt x="20233" y="36326"/>
                  </a:cubicBezTo>
                  <a:cubicBezTo>
                    <a:pt x="20248" y="36326"/>
                    <a:pt x="20262" y="36325"/>
                    <a:pt x="20277" y="36323"/>
                  </a:cubicBezTo>
                  <a:cubicBezTo>
                    <a:pt x="20292" y="36325"/>
                    <a:pt x="20306" y="36326"/>
                    <a:pt x="20320" y="36326"/>
                  </a:cubicBezTo>
                  <a:cubicBezTo>
                    <a:pt x="20471" y="36326"/>
                    <a:pt x="20589" y="36194"/>
                    <a:pt x="20589" y="36039"/>
                  </a:cubicBezTo>
                  <a:cubicBezTo>
                    <a:pt x="20618" y="35840"/>
                    <a:pt x="20447" y="35698"/>
                    <a:pt x="20277" y="35698"/>
                  </a:cubicBezTo>
                  <a:close/>
                  <a:moveTo>
                    <a:pt x="13675" y="35582"/>
                  </a:moveTo>
                  <a:cubicBezTo>
                    <a:pt x="13661" y="35582"/>
                    <a:pt x="13646" y="35582"/>
                    <a:pt x="13632" y="35584"/>
                  </a:cubicBezTo>
                  <a:cubicBezTo>
                    <a:pt x="13461" y="35584"/>
                    <a:pt x="13319" y="35698"/>
                    <a:pt x="13291" y="35868"/>
                  </a:cubicBezTo>
                  <a:cubicBezTo>
                    <a:pt x="13262" y="36124"/>
                    <a:pt x="13461" y="36351"/>
                    <a:pt x="13688" y="36351"/>
                  </a:cubicBezTo>
                  <a:cubicBezTo>
                    <a:pt x="13916" y="36351"/>
                    <a:pt x="14086" y="36181"/>
                    <a:pt x="14058" y="35982"/>
                  </a:cubicBezTo>
                  <a:cubicBezTo>
                    <a:pt x="14084" y="35769"/>
                    <a:pt x="13887" y="35582"/>
                    <a:pt x="13675" y="35582"/>
                  </a:cubicBezTo>
                  <a:close/>
                  <a:moveTo>
                    <a:pt x="9158" y="35582"/>
                  </a:moveTo>
                  <a:cubicBezTo>
                    <a:pt x="8946" y="35582"/>
                    <a:pt x="8745" y="35769"/>
                    <a:pt x="8719" y="35982"/>
                  </a:cubicBezTo>
                  <a:cubicBezTo>
                    <a:pt x="8719" y="36181"/>
                    <a:pt x="8861" y="36351"/>
                    <a:pt x="9059" y="36379"/>
                  </a:cubicBezTo>
                  <a:cubicBezTo>
                    <a:pt x="9315" y="36379"/>
                    <a:pt x="9514" y="36181"/>
                    <a:pt x="9542" y="35953"/>
                  </a:cubicBezTo>
                  <a:cubicBezTo>
                    <a:pt x="9542" y="35755"/>
                    <a:pt x="9400" y="35613"/>
                    <a:pt x="9201" y="35584"/>
                  </a:cubicBezTo>
                  <a:cubicBezTo>
                    <a:pt x="9187" y="35582"/>
                    <a:pt x="9172" y="35582"/>
                    <a:pt x="9158" y="35582"/>
                  </a:cubicBezTo>
                  <a:close/>
                  <a:moveTo>
                    <a:pt x="22464" y="36436"/>
                  </a:moveTo>
                  <a:cubicBezTo>
                    <a:pt x="22265" y="36436"/>
                    <a:pt x="22151" y="36550"/>
                    <a:pt x="22151" y="36777"/>
                  </a:cubicBezTo>
                  <a:cubicBezTo>
                    <a:pt x="22123" y="37033"/>
                    <a:pt x="22208" y="37175"/>
                    <a:pt x="22407" y="37175"/>
                  </a:cubicBezTo>
                  <a:cubicBezTo>
                    <a:pt x="22421" y="37176"/>
                    <a:pt x="22436" y="37177"/>
                    <a:pt x="22450" y="37177"/>
                  </a:cubicBezTo>
                  <a:cubicBezTo>
                    <a:pt x="22655" y="37177"/>
                    <a:pt x="22804" y="36990"/>
                    <a:pt x="22804" y="36777"/>
                  </a:cubicBezTo>
                  <a:cubicBezTo>
                    <a:pt x="22804" y="36607"/>
                    <a:pt x="22662" y="36436"/>
                    <a:pt x="22464" y="36436"/>
                  </a:cubicBezTo>
                  <a:close/>
                  <a:moveTo>
                    <a:pt x="17886" y="37171"/>
                  </a:moveTo>
                  <a:cubicBezTo>
                    <a:pt x="17869" y="37171"/>
                    <a:pt x="17852" y="37172"/>
                    <a:pt x="17835" y="37175"/>
                  </a:cubicBezTo>
                  <a:cubicBezTo>
                    <a:pt x="17664" y="37203"/>
                    <a:pt x="17551" y="37345"/>
                    <a:pt x="17551" y="37515"/>
                  </a:cubicBezTo>
                  <a:cubicBezTo>
                    <a:pt x="17579" y="37714"/>
                    <a:pt x="17721" y="37856"/>
                    <a:pt x="17920" y="37885"/>
                  </a:cubicBezTo>
                  <a:cubicBezTo>
                    <a:pt x="18119" y="37885"/>
                    <a:pt x="18289" y="37714"/>
                    <a:pt x="18289" y="37515"/>
                  </a:cubicBezTo>
                  <a:cubicBezTo>
                    <a:pt x="18263" y="37307"/>
                    <a:pt x="18071" y="37171"/>
                    <a:pt x="17886" y="37171"/>
                  </a:cubicBezTo>
                  <a:close/>
                  <a:moveTo>
                    <a:pt x="11421" y="37227"/>
                  </a:moveTo>
                  <a:cubicBezTo>
                    <a:pt x="11274" y="37227"/>
                    <a:pt x="11152" y="37331"/>
                    <a:pt x="11076" y="37459"/>
                  </a:cubicBezTo>
                  <a:cubicBezTo>
                    <a:pt x="11047" y="37686"/>
                    <a:pt x="11218" y="37885"/>
                    <a:pt x="11445" y="37913"/>
                  </a:cubicBezTo>
                  <a:cubicBezTo>
                    <a:pt x="11615" y="37913"/>
                    <a:pt x="11786" y="37799"/>
                    <a:pt x="11786" y="37629"/>
                  </a:cubicBezTo>
                  <a:cubicBezTo>
                    <a:pt x="11814" y="37430"/>
                    <a:pt x="11672" y="37260"/>
                    <a:pt x="11473" y="37231"/>
                  </a:cubicBezTo>
                  <a:cubicBezTo>
                    <a:pt x="11455" y="37228"/>
                    <a:pt x="11438" y="37227"/>
                    <a:pt x="11421" y="37227"/>
                  </a:cubicBezTo>
                  <a:close/>
                  <a:moveTo>
                    <a:pt x="6784" y="37436"/>
                  </a:moveTo>
                  <a:cubicBezTo>
                    <a:pt x="6616" y="37436"/>
                    <a:pt x="6445" y="37544"/>
                    <a:pt x="6418" y="37771"/>
                  </a:cubicBezTo>
                  <a:cubicBezTo>
                    <a:pt x="6447" y="37941"/>
                    <a:pt x="6589" y="38083"/>
                    <a:pt x="6787" y="38112"/>
                  </a:cubicBezTo>
                  <a:cubicBezTo>
                    <a:pt x="6929" y="38112"/>
                    <a:pt x="7071" y="37998"/>
                    <a:pt x="7128" y="37828"/>
                  </a:cubicBezTo>
                  <a:cubicBezTo>
                    <a:pt x="7158" y="37572"/>
                    <a:pt x="6974" y="37436"/>
                    <a:pt x="6784" y="37436"/>
                  </a:cubicBezTo>
                  <a:close/>
                  <a:moveTo>
                    <a:pt x="4374" y="37799"/>
                  </a:moveTo>
                  <a:cubicBezTo>
                    <a:pt x="4175" y="37828"/>
                    <a:pt x="4004" y="37970"/>
                    <a:pt x="3976" y="38169"/>
                  </a:cubicBezTo>
                  <a:cubicBezTo>
                    <a:pt x="3948" y="38424"/>
                    <a:pt x="4146" y="38680"/>
                    <a:pt x="4402" y="38708"/>
                  </a:cubicBezTo>
                  <a:cubicBezTo>
                    <a:pt x="4629" y="38680"/>
                    <a:pt x="4828" y="38481"/>
                    <a:pt x="4828" y="38225"/>
                  </a:cubicBezTo>
                  <a:cubicBezTo>
                    <a:pt x="4799" y="37998"/>
                    <a:pt x="4601" y="37799"/>
                    <a:pt x="4374" y="37799"/>
                  </a:cubicBezTo>
                  <a:close/>
                  <a:moveTo>
                    <a:pt x="15379" y="38052"/>
                  </a:moveTo>
                  <a:cubicBezTo>
                    <a:pt x="15365" y="38052"/>
                    <a:pt x="15350" y="38053"/>
                    <a:pt x="15335" y="38055"/>
                  </a:cubicBezTo>
                  <a:cubicBezTo>
                    <a:pt x="15165" y="38083"/>
                    <a:pt x="15023" y="38225"/>
                    <a:pt x="15023" y="38396"/>
                  </a:cubicBezTo>
                  <a:cubicBezTo>
                    <a:pt x="15023" y="38594"/>
                    <a:pt x="15165" y="38736"/>
                    <a:pt x="15364" y="38736"/>
                  </a:cubicBezTo>
                  <a:cubicBezTo>
                    <a:pt x="15381" y="38739"/>
                    <a:pt x="15398" y="38740"/>
                    <a:pt x="15414" y="38740"/>
                  </a:cubicBezTo>
                  <a:cubicBezTo>
                    <a:pt x="15591" y="38740"/>
                    <a:pt x="15736" y="38606"/>
                    <a:pt x="15761" y="38424"/>
                  </a:cubicBezTo>
                  <a:cubicBezTo>
                    <a:pt x="15735" y="38214"/>
                    <a:pt x="15563" y="38052"/>
                    <a:pt x="15379" y="38052"/>
                  </a:cubicBezTo>
                  <a:close/>
                  <a:moveTo>
                    <a:pt x="21498" y="38736"/>
                  </a:moveTo>
                  <a:cubicBezTo>
                    <a:pt x="21271" y="38736"/>
                    <a:pt x="21100" y="38907"/>
                    <a:pt x="21044" y="39106"/>
                  </a:cubicBezTo>
                  <a:cubicBezTo>
                    <a:pt x="21072" y="39333"/>
                    <a:pt x="21242" y="39503"/>
                    <a:pt x="21470" y="39503"/>
                  </a:cubicBezTo>
                  <a:cubicBezTo>
                    <a:pt x="21668" y="39475"/>
                    <a:pt x="21839" y="39304"/>
                    <a:pt x="21867" y="39077"/>
                  </a:cubicBezTo>
                  <a:cubicBezTo>
                    <a:pt x="21839" y="38907"/>
                    <a:pt x="21697" y="38736"/>
                    <a:pt x="21498" y="38736"/>
                  </a:cubicBezTo>
                  <a:close/>
                  <a:moveTo>
                    <a:pt x="9287" y="39020"/>
                  </a:moveTo>
                  <a:cubicBezTo>
                    <a:pt x="9088" y="39020"/>
                    <a:pt x="8946" y="39191"/>
                    <a:pt x="8946" y="39390"/>
                  </a:cubicBezTo>
                  <a:cubicBezTo>
                    <a:pt x="8946" y="39588"/>
                    <a:pt x="9116" y="39730"/>
                    <a:pt x="9315" y="39730"/>
                  </a:cubicBezTo>
                  <a:cubicBezTo>
                    <a:pt x="9514" y="39702"/>
                    <a:pt x="9656" y="39560"/>
                    <a:pt x="9656" y="39361"/>
                  </a:cubicBezTo>
                  <a:cubicBezTo>
                    <a:pt x="9656" y="39162"/>
                    <a:pt x="9485" y="39020"/>
                    <a:pt x="9315" y="39020"/>
                  </a:cubicBezTo>
                  <a:close/>
                  <a:moveTo>
                    <a:pt x="18857" y="39191"/>
                  </a:moveTo>
                  <a:cubicBezTo>
                    <a:pt x="18715" y="39191"/>
                    <a:pt x="18573" y="39333"/>
                    <a:pt x="18545" y="39475"/>
                  </a:cubicBezTo>
                  <a:cubicBezTo>
                    <a:pt x="18516" y="39674"/>
                    <a:pt x="18658" y="39844"/>
                    <a:pt x="18829" y="39872"/>
                  </a:cubicBezTo>
                  <a:cubicBezTo>
                    <a:pt x="18846" y="39875"/>
                    <a:pt x="18863" y="39876"/>
                    <a:pt x="18880" y="39876"/>
                  </a:cubicBezTo>
                  <a:cubicBezTo>
                    <a:pt x="19060" y="39876"/>
                    <a:pt x="19226" y="39742"/>
                    <a:pt x="19226" y="39560"/>
                  </a:cubicBezTo>
                  <a:cubicBezTo>
                    <a:pt x="19226" y="39361"/>
                    <a:pt x="19056" y="39191"/>
                    <a:pt x="18857" y="39191"/>
                  </a:cubicBezTo>
                  <a:close/>
                  <a:moveTo>
                    <a:pt x="13291" y="39532"/>
                  </a:moveTo>
                  <a:lnTo>
                    <a:pt x="13262" y="39560"/>
                  </a:lnTo>
                  <a:cubicBezTo>
                    <a:pt x="13064" y="39560"/>
                    <a:pt x="12922" y="39730"/>
                    <a:pt x="12950" y="39901"/>
                  </a:cubicBezTo>
                  <a:cubicBezTo>
                    <a:pt x="12974" y="40070"/>
                    <a:pt x="13101" y="40197"/>
                    <a:pt x="13260" y="40197"/>
                  </a:cubicBezTo>
                  <a:cubicBezTo>
                    <a:pt x="13288" y="40197"/>
                    <a:pt x="13318" y="40193"/>
                    <a:pt x="13348" y="40185"/>
                  </a:cubicBezTo>
                  <a:cubicBezTo>
                    <a:pt x="13518" y="40185"/>
                    <a:pt x="13632" y="40043"/>
                    <a:pt x="13632" y="39872"/>
                  </a:cubicBezTo>
                  <a:cubicBezTo>
                    <a:pt x="13603" y="39674"/>
                    <a:pt x="13461" y="39532"/>
                    <a:pt x="13291" y="39532"/>
                  </a:cubicBezTo>
                  <a:close/>
                  <a:moveTo>
                    <a:pt x="16797" y="39813"/>
                  </a:moveTo>
                  <a:cubicBezTo>
                    <a:pt x="16618" y="39813"/>
                    <a:pt x="16471" y="39970"/>
                    <a:pt x="16471" y="40128"/>
                  </a:cubicBezTo>
                  <a:cubicBezTo>
                    <a:pt x="16443" y="40327"/>
                    <a:pt x="16585" y="40440"/>
                    <a:pt x="16755" y="40440"/>
                  </a:cubicBezTo>
                  <a:cubicBezTo>
                    <a:pt x="16773" y="40443"/>
                    <a:pt x="16791" y="40445"/>
                    <a:pt x="16808" y="40445"/>
                  </a:cubicBezTo>
                  <a:cubicBezTo>
                    <a:pt x="16959" y="40445"/>
                    <a:pt x="17099" y="40338"/>
                    <a:pt x="17125" y="40185"/>
                  </a:cubicBezTo>
                  <a:cubicBezTo>
                    <a:pt x="17125" y="40014"/>
                    <a:pt x="17011" y="39872"/>
                    <a:pt x="16841" y="39844"/>
                  </a:cubicBezTo>
                  <a:lnTo>
                    <a:pt x="16841" y="39816"/>
                  </a:lnTo>
                  <a:cubicBezTo>
                    <a:pt x="16826" y="39814"/>
                    <a:pt x="16811" y="39813"/>
                    <a:pt x="16797" y="39813"/>
                  </a:cubicBezTo>
                  <a:close/>
                  <a:moveTo>
                    <a:pt x="4650" y="40294"/>
                  </a:moveTo>
                  <a:cubicBezTo>
                    <a:pt x="4562" y="40294"/>
                    <a:pt x="4478" y="40323"/>
                    <a:pt x="4402" y="40384"/>
                  </a:cubicBezTo>
                  <a:cubicBezTo>
                    <a:pt x="4232" y="40526"/>
                    <a:pt x="4260" y="40724"/>
                    <a:pt x="4288" y="40895"/>
                  </a:cubicBezTo>
                  <a:cubicBezTo>
                    <a:pt x="4315" y="41132"/>
                    <a:pt x="4512" y="41295"/>
                    <a:pt x="4744" y="41295"/>
                  </a:cubicBezTo>
                  <a:cubicBezTo>
                    <a:pt x="4762" y="41295"/>
                    <a:pt x="4781" y="41294"/>
                    <a:pt x="4799" y="41292"/>
                  </a:cubicBezTo>
                  <a:cubicBezTo>
                    <a:pt x="4998" y="41236"/>
                    <a:pt x="5169" y="41037"/>
                    <a:pt x="5140" y="40810"/>
                  </a:cubicBezTo>
                  <a:cubicBezTo>
                    <a:pt x="5169" y="40611"/>
                    <a:pt x="5055" y="40440"/>
                    <a:pt x="4885" y="40355"/>
                  </a:cubicBezTo>
                  <a:cubicBezTo>
                    <a:pt x="4806" y="40316"/>
                    <a:pt x="4727" y="40294"/>
                    <a:pt x="4650" y="40294"/>
                  </a:cubicBezTo>
                  <a:close/>
                  <a:moveTo>
                    <a:pt x="7327" y="40639"/>
                  </a:moveTo>
                  <a:cubicBezTo>
                    <a:pt x="7157" y="40668"/>
                    <a:pt x="7043" y="40810"/>
                    <a:pt x="7015" y="40980"/>
                  </a:cubicBezTo>
                  <a:cubicBezTo>
                    <a:pt x="7015" y="41164"/>
                    <a:pt x="7161" y="41324"/>
                    <a:pt x="7340" y="41324"/>
                  </a:cubicBezTo>
                  <a:cubicBezTo>
                    <a:pt x="7355" y="41324"/>
                    <a:pt x="7369" y="41323"/>
                    <a:pt x="7384" y="41321"/>
                  </a:cubicBezTo>
                  <a:cubicBezTo>
                    <a:pt x="7554" y="41321"/>
                    <a:pt x="7696" y="41179"/>
                    <a:pt x="7668" y="41008"/>
                  </a:cubicBezTo>
                  <a:cubicBezTo>
                    <a:pt x="7696" y="40810"/>
                    <a:pt x="7526" y="40639"/>
                    <a:pt x="7327" y="40639"/>
                  </a:cubicBezTo>
                  <a:close/>
                  <a:moveTo>
                    <a:pt x="20554" y="40674"/>
                  </a:moveTo>
                  <a:cubicBezTo>
                    <a:pt x="20319" y="40674"/>
                    <a:pt x="20102" y="40835"/>
                    <a:pt x="20078" y="41094"/>
                  </a:cubicBezTo>
                  <a:cubicBezTo>
                    <a:pt x="20106" y="41263"/>
                    <a:pt x="20247" y="41376"/>
                    <a:pt x="20416" y="41405"/>
                  </a:cubicBezTo>
                  <a:lnTo>
                    <a:pt x="20416" y="41405"/>
                  </a:lnTo>
                  <a:cubicBezTo>
                    <a:pt x="20632" y="41395"/>
                    <a:pt x="20819" y="41257"/>
                    <a:pt x="20873" y="41065"/>
                  </a:cubicBezTo>
                  <a:cubicBezTo>
                    <a:pt x="20902" y="40923"/>
                    <a:pt x="20845" y="40753"/>
                    <a:pt x="20703" y="40696"/>
                  </a:cubicBezTo>
                  <a:cubicBezTo>
                    <a:pt x="20654" y="40681"/>
                    <a:pt x="20604" y="40674"/>
                    <a:pt x="20554" y="40674"/>
                  </a:cubicBezTo>
                  <a:close/>
                  <a:moveTo>
                    <a:pt x="20416" y="41405"/>
                  </a:moveTo>
                  <a:cubicBezTo>
                    <a:pt x="20407" y="41406"/>
                    <a:pt x="20399" y="41406"/>
                    <a:pt x="20391" y="41406"/>
                  </a:cubicBezTo>
                  <a:lnTo>
                    <a:pt x="20419" y="41406"/>
                  </a:lnTo>
                  <a:cubicBezTo>
                    <a:pt x="20418" y="41406"/>
                    <a:pt x="20417" y="41406"/>
                    <a:pt x="20416" y="41405"/>
                  </a:cubicBezTo>
                  <a:close/>
                  <a:moveTo>
                    <a:pt x="11347" y="41261"/>
                  </a:moveTo>
                  <a:cubicBezTo>
                    <a:pt x="11332" y="41261"/>
                    <a:pt x="11318" y="41262"/>
                    <a:pt x="11303" y="41264"/>
                  </a:cubicBezTo>
                  <a:lnTo>
                    <a:pt x="11274" y="41264"/>
                  </a:lnTo>
                  <a:cubicBezTo>
                    <a:pt x="11104" y="41292"/>
                    <a:pt x="10990" y="41463"/>
                    <a:pt x="11019" y="41633"/>
                  </a:cubicBezTo>
                  <a:cubicBezTo>
                    <a:pt x="11047" y="41804"/>
                    <a:pt x="11189" y="41946"/>
                    <a:pt x="11360" y="41974"/>
                  </a:cubicBezTo>
                  <a:cubicBezTo>
                    <a:pt x="11558" y="41946"/>
                    <a:pt x="11700" y="41804"/>
                    <a:pt x="11729" y="41605"/>
                  </a:cubicBezTo>
                  <a:cubicBezTo>
                    <a:pt x="11703" y="41421"/>
                    <a:pt x="11530" y="41261"/>
                    <a:pt x="11347" y="41261"/>
                  </a:cubicBezTo>
                  <a:close/>
                  <a:moveTo>
                    <a:pt x="15989" y="41889"/>
                  </a:moveTo>
                  <a:cubicBezTo>
                    <a:pt x="15790" y="41917"/>
                    <a:pt x="15648" y="42059"/>
                    <a:pt x="15648" y="42258"/>
                  </a:cubicBezTo>
                  <a:cubicBezTo>
                    <a:pt x="15648" y="42457"/>
                    <a:pt x="15818" y="42599"/>
                    <a:pt x="16017" y="42599"/>
                  </a:cubicBezTo>
                  <a:cubicBezTo>
                    <a:pt x="16216" y="42599"/>
                    <a:pt x="16358" y="42428"/>
                    <a:pt x="16329" y="42258"/>
                  </a:cubicBezTo>
                  <a:cubicBezTo>
                    <a:pt x="16329" y="42059"/>
                    <a:pt x="16187" y="41889"/>
                    <a:pt x="15989" y="41889"/>
                  </a:cubicBezTo>
                  <a:close/>
                  <a:moveTo>
                    <a:pt x="19491" y="42255"/>
                  </a:moveTo>
                  <a:cubicBezTo>
                    <a:pt x="19479" y="42255"/>
                    <a:pt x="19466" y="42256"/>
                    <a:pt x="19453" y="42258"/>
                  </a:cubicBezTo>
                  <a:cubicBezTo>
                    <a:pt x="19198" y="42286"/>
                    <a:pt x="19027" y="42514"/>
                    <a:pt x="19056" y="42741"/>
                  </a:cubicBezTo>
                  <a:cubicBezTo>
                    <a:pt x="19084" y="42911"/>
                    <a:pt x="19226" y="43025"/>
                    <a:pt x="19397" y="43025"/>
                  </a:cubicBezTo>
                  <a:cubicBezTo>
                    <a:pt x="19624" y="43025"/>
                    <a:pt x="19823" y="42826"/>
                    <a:pt x="19794" y="42570"/>
                  </a:cubicBezTo>
                  <a:cubicBezTo>
                    <a:pt x="19794" y="42413"/>
                    <a:pt x="19648" y="42255"/>
                    <a:pt x="19491" y="42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99"/>
            <p:cNvSpPr/>
            <p:nvPr/>
          </p:nvSpPr>
          <p:spPr>
            <a:xfrm>
              <a:off x="4822400" y="2205000"/>
              <a:ext cx="616300" cy="569525"/>
            </a:xfrm>
            <a:custGeom>
              <a:avLst/>
              <a:gdLst/>
              <a:ahLst/>
              <a:cxnLst/>
              <a:rect l="l" t="t" r="r" b="b"/>
              <a:pathLst>
                <a:path w="24652" h="22781" extrusionOk="0">
                  <a:moveTo>
                    <a:pt x="21044" y="541"/>
                  </a:moveTo>
                  <a:cubicBezTo>
                    <a:pt x="21044" y="541"/>
                    <a:pt x="21044" y="542"/>
                    <a:pt x="21044" y="543"/>
                  </a:cubicBezTo>
                  <a:lnTo>
                    <a:pt x="21044" y="543"/>
                  </a:lnTo>
                  <a:lnTo>
                    <a:pt x="21073" y="541"/>
                  </a:lnTo>
                  <a:close/>
                  <a:moveTo>
                    <a:pt x="1" y="115"/>
                  </a:moveTo>
                  <a:cubicBezTo>
                    <a:pt x="285" y="1790"/>
                    <a:pt x="654" y="3466"/>
                    <a:pt x="1052" y="5141"/>
                  </a:cubicBezTo>
                  <a:cubicBezTo>
                    <a:pt x="1534" y="7243"/>
                    <a:pt x="2017" y="9344"/>
                    <a:pt x="2415" y="11446"/>
                  </a:cubicBezTo>
                  <a:cubicBezTo>
                    <a:pt x="2670" y="12809"/>
                    <a:pt x="2926" y="14200"/>
                    <a:pt x="3182" y="15564"/>
                  </a:cubicBezTo>
                  <a:cubicBezTo>
                    <a:pt x="3551" y="17438"/>
                    <a:pt x="3948" y="19341"/>
                    <a:pt x="4318" y="21243"/>
                  </a:cubicBezTo>
                  <a:cubicBezTo>
                    <a:pt x="4435" y="21337"/>
                    <a:pt x="4572" y="21393"/>
                    <a:pt x="4729" y="21393"/>
                  </a:cubicBezTo>
                  <a:cubicBezTo>
                    <a:pt x="4761" y="21393"/>
                    <a:pt x="4795" y="21390"/>
                    <a:pt x="4829" y="21385"/>
                  </a:cubicBezTo>
                  <a:cubicBezTo>
                    <a:pt x="4687" y="20675"/>
                    <a:pt x="4545" y="19994"/>
                    <a:pt x="4403" y="19312"/>
                  </a:cubicBezTo>
                  <a:cubicBezTo>
                    <a:pt x="4034" y="17438"/>
                    <a:pt x="3608" y="15564"/>
                    <a:pt x="3238" y="13689"/>
                  </a:cubicBezTo>
                  <a:cubicBezTo>
                    <a:pt x="2784" y="11105"/>
                    <a:pt x="2273" y="8549"/>
                    <a:pt x="1676" y="5993"/>
                  </a:cubicBezTo>
                  <a:cubicBezTo>
                    <a:pt x="1222" y="4062"/>
                    <a:pt x="796" y="2131"/>
                    <a:pt x="427" y="171"/>
                  </a:cubicBezTo>
                  <a:lnTo>
                    <a:pt x="1" y="115"/>
                  </a:lnTo>
                  <a:close/>
                  <a:moveTo>
                    <a:pt x="24651" y="1"/>
                  </a:moveTo>
                  <a:lnTo>
                    <a:pt x="24254" y="115"/>
                  </a:lnTo>
                  <a:cubicBezTo>
                    <a:pt x="24197" y="512"/>
                    <a:pt x="24140" y="881"/>
                    <a:pt x="24055" y="1279"/>
                  </a:cubicBezTo>
                  <a:cubicBezTo>
                    <a:pt x="23742" y="3096"/>
                    <a:pt x="23402" y="4886"/>
                    <a:pt x="23061" y="6703"/>
                  </a:cubicBezTo>
                  <a:cubicBezTo>
                    <a:pt x="22720" y="8322"/>
                    <a:pt x="22379" y="9912"/>
                    <a:pt x="22067" y="11502"/>
                  </a:cubicBezTo>
                  <a:cubicBezTo>
                    <a:pt x="21811" y="12837"/>
                    <a:pt x="21612" y="14200"/>
                    <a:pt x="21357" y="15564"/>
                  </a:cubicBezTo>
                  <a:cubicBezTo>
                    <a:pt x="21016" y="17551"/>
                    <a:pt x="20618" y="19539"/>
                    <a:pt x="20335" y="21556"/>
                  </a:cubicBezTo>
                  <a:cubicBezTo>
                    <a:pt x="20363" y="21560"/>
                    <a:pt x="20392" y="21563"/>
                    <a:pt x="20422" y="21563"/>
                  </a:cubicBezTo>
                  <a:cubicBezTo>
                    <a:pt x="20569" y="21563"/>
                    <a:pt x="20723" y="21504"/>
                    <a:pt x="20817" y="21385"/>
                  </a:cubicBezTo>
                  <a:cubicBezTo>
                    <a:pt x="20817" y="21272"/>
                    <a:pt x="20817" y="21130"/>
                    <a:pt x="20846" y="21016"/>
                  </a:cubicBezTo>
                  <a:cubicBezTo>
                    <a:pt x="21130" y="19341"/>
                    <a:pt x="21414" y="17665"/>
                    <a:pt x="21726" y="16018"/>
                  </a:cubicBezTo>
                  <a:cubicBezTo>
                    <a:pt x="21982" y="14598"/>
                    <a:pt x="22180" y="13178"/>
                    <a:pt x="22464" y="11758"/>
                  </a:cubicBezTo>
                  <a:cubicBezTo>
                    <a:pt x="23089" y="8663"/>
                    <a:pt x="23771" y="5596"/>
                    <a:pt x="24310" y="2528"/>
                  </a:cubicBezTo>
                  <a:cubicBezTo>
                    <a:pt x="24452" y="1676"/>
                    <a:pt x="24538" y="853"/>
                    <a:pt x="24651" y="1"/>
                  </a:cubicBezTo>
                  <a:close/>
                  <a:moveTo>
                    <a:pt x="4743" y="683"/>
                  </a:moveTo>
                  <a:cubicBezTo>
                    <a:pt x="4743" y="739"/>
                    <a:pt x="4743" y="796"/>
                    <a:pt x="4743" y="853"/>
                  </a:cubicBezTo>
                  <a:cubicBezTo>
                    <a:pt x="4829" y="1676"/>
                    <a:pt x="4885" y="2500"/>
                    <a:pt x="4971" y="3324"/>
                  </a:cubicBezTo>
                  <a:cubicBezTo>
                    <a:pt x="5198" y="5312"/>
                    <a:pt x="5453" y="7271"/>
                    <a:pt x="5681" y="9287"/>
                  </a:cubicBezTo>
                  <a:cubicBezTo>
                    <a:pt x="5908" y="11304"/>
                    <a:pt x="6107" y="13320"/>
                    <a:pt x="6334" y="15308"/>
                  </a:cubicBezTo>
                  <a:cubicBezTo>
                    <a:pt x="6533" y="16841"/>
                    <a:pt x="6703" y="18375"/>
                    <a:pt x="6873" y="19880"/>
                  </a:cubicBezTo>
                  <a:cubicBezTo>
                    <a:pt x="6959" y="20562"/>
                    <a:pt x="7044" y="21272"/>
                    <a:pt x="7101" y="21982"/>
                  </a:cubicBezTo>
                  <a:cubicBezTo>
                    <a:pt x="7198" y="22079"/>
                    <a:pt x="7321" y="22123"/>
                    <a:pt x="7444" y="22123"/>
                  </a:cubicBezTo>
                  <a:cubicBezTo>
                    <a:pt x="7501" y="22123"/>
                    <a:pt x="7558" y="22113"/>
                    <a:pt x="7612" y="22095"/>
                  </a:cubicBezTo>
                  <a:cubicBezTo>
                    <a:pt x="7498" y="21243"/>
                    <a:pt x="7385" y="20420"/>
                    <a:pt x="7271" y="19568"/>
                  </a:cubicBezTo>
                  <a:cubicBezTo>
                    <a:pt x="7157" y="18545"/>
                    <a:pt x="7044" y="17466"/>
                    <a:pt x="6930" y="16501"/>
                  </a:cubicBezTo>
                  <a:cubicBezTo>
                    <a:pt x="6817" y="15507"/>
                    <a:pt x="6703" y="14513"/>
                    <a:pt x="6589" y="13547"/>
                  </a:cubicBezTo>
                  <a:cubicBezTo>
                    <a:pt x="6476" y="12326"/>
                    <a:pt x="6334" y="11105"/>
                    <a:pt x="6220" y="9884"/>
                  </a:cubicBezTo>
                  <a:cubicBezTo>
                    <a:pt x="6107" y="8861"/>
                    <a:pt x="5965" y="7811"/>
                    <a:pt x="5851" y="6788"/>
                  </a:cubicBezTo>
                  <a:cubicBezTo>
                    <a:pt x="5737" y="5879"/>
                    <a:pt x="5595" y="4971"/>
                    <a:pt x="5510" y="4062"/>
                  </a:cubicBezTo>
                  <a:cubicBezTo>
                    <a:pt x="5368" y="2954"/>
                    <a:pt x="5255" y="1847"/>
                    <a:pt x="5141" y="739"/>
                  </a:cubicBezTo>
                  <a:lnTo>
                    <a:pt x="4743" y="683"/>
                  </a:lnTo>
                  <a:close/>
                  <a:moveTo>
                    <a:pt x="21044" y="543"/>
                  </a:moveTo>
                  <a:lnTo>
                    <a:pt x="20675" y="569"/>
                  </a:lnTo>
                  <a:cubicBezTo>
                    <a:pt x="20590" y="1080"/>
                    <a:pt x="20505" y="1563"/>
                    <a:pt x="20448" y="2074"/>
                  </a:cubicBezTo>
                  <a:cubicBezTo>
                    <a:pt x="20221" y="4005"/>
                    <a:pt x="20051" y="5965"/>
                    <a:pt x="19823" y="7924"/>
                  </a:cubicBezTo>
                  <a:cubicBezTo>
                    <a:pt x="19767" y="8492"/>
                    <a:pt x="19710" y="9060"/>
                    <a:pt x="19653" y="9600"/>
                  </a:cubicBezTo>
                  <a:cubicBezTo>
                    <a:pt x="19483" y="10849"/>
                    <a:pt x="19284" y="12099"/>
                    <a:pt x="19170" y="13348"/>
                  </a:cubicBezTo>
                  <a:cubicBezTo>
                    <a:pt x="19000" y="14768"/>
                    <a:pt x="18858" y="16160"/>
                    <a:pt x="18687" y="17580"/>
                  </a:cubicBezTo>
                  <a:cubicBezTo>
                    <a:pt x="18489" y="19113"/>
                    <a:pt x="18375" y="20675"/>
                    <a:pt x="18261" y="22237"/>
                  </a:cubicBezTo>
                  <a:cubicBezTo>
                    <a:pt x="18291" y="22242"/>
                    <a:pt x="18320" y="22244"/>
                    <a:pt x="18349" y="22244"/>
                  </a:cubicBezTo>
                  <a:cubicBezTo>
                    <a:pt x="18489" y="22244"/>
                    <a:pt x="18622" y="22189"/>
                    <a:pt x="18716" y="22095"/>
                  </a:cubicBezTo>
                  <a:cubicBezTo>
                    <a:pt x="18716" y="21868"/>
                    <a:pt x="18716" y="21612"/>
                    <a:pt x="18744" y="21385"/>
                  </a:cubicBezTo>
                  <a:cubicBezTo>
                    <a:pt x="18829" y="20590"/>
                    <a:pt x="18886" y="19795"/>
                    <a:pt x="18971" y="19000"/>
                  </a:cubicBezTo>
                  <a:cubicBezTo>
                    <a:pt x="19113" y="17466"/>
                    <a:pt x="19255" y="15933"/>
                    <a:pt x="19454" y="14428"/>
                  </a:cubicBezTo>
                  <a:cubicBezTo>
                    <a:pt x="19738" y="12070"/>
                    <a:pt x="20079" y="9742"/>
                    <a:pt x="20306" y="7385"/>
                  </a:cubicBezTo>
                  <a:cubicBezTo>
                    <a:pt x="20477" y="5454"/>
                    <a:pt x="20732" y="3494"/>
                    <a:pt x="20959" y="1563"/>
                  </a:cubicBezTo>
                  <a:cubicBezTo>
                    <a:pt x="20988" y="1223"/>
                    <a:pt x="21016" y="883"/>
                    <a:pt x="21044" y="543"/>
                  </a:cubicBezTo>
                  <a:close/>
                  <a:moveTo>
                    <a:pt x="8805" y="910"/>
                  </a:moveTo>
                  <a:lnTo>
                    <a:pt x="8805" y="1478"/>
                  </a:lnTo>
                  <a:cubicBezTo>
                    <a:pt x="8833" y="1960"/>
                    <a:pt x="8890" y="2472"/>
                    <a:pt x="8918" y="2954"/>
                  </a:cubicBezTo>
                  <a:cubicBezTo>
                    <a:pt x="8975" y="3863"/>
                    <a:pt x="9032" y="4800"/>
                    <a:pt x="9089" y="5709"/>
                  </a:cubicBezTo>
                  <a:cubicBezTo>
                    <a:pt x="9202" y="7385"/>
                    <a:pt x="9344" y="9060"/>
                    <a:pt x="9429" y="10736"/>
                  </a:cubicBezTo>
                  <a:cubicBezTo>
                    <a:pt x="9515" y="11985"/>
                    <a:pt x="9571" y="13235"/>
                    <a:pt x="9628" y="14484"/>
                  </a:cubicBezTo>
                  <a:cubicBezTo>
                    <a:pt x="9685" y="15422"/>
                    <a:pt x="9742" y="16359"/>
                    <a:pt x="9799" y="17324"/>
                  </a:cubicBezTo>
                  <a:cubicBezTo>
                    <a:pt x="9912" y="19057"/>
                    <a:pt x="9997" y="20817"/>
                    <a:pt x="10111" y="22550"/>
                  </a:cubicBezTo>
                  <a:cubicBezTo>
                    <a:pt x="10206" y="22625"/>
                    <a:pt x="10313" y="22676"/>
                    <a:pt x="10424" y="22676"/>
                  </a:cubicBezTo>
                  <a:cubicBezTo>
                    <a:pt x="10480" y="22676"/>
                    <a:pt x="10537" y="22663"/>
                    <a:pt x="10594" y="22635"/>
                  </a:cubicBezTo>
                  <a:cubicBezTo>
                    <a:pt x="10537" y="21726"/>
                    <a:pt x="10480" y="20817"/>
                    <a:pt x="10423" y="19880"/>
                  </a:cubicBezTo>
                  <a:lnTo>
                    <a:pt x="10395" y="19454"/>
                  </a:lnTo>
                  <a:cubicBezTo>
                    <a:pt x="10338" y="18489"/>
                    <a:pt x="10253" y="17523"/>
                    <a:pt x="10196" y="16557"/>
                  </a:cubicBezTo>
                  <a:cubicBezTo>
                    <a:pt x="10111" y="15223"/>
                    <a:pt x="10054" y="13888"/>
                    <a:pt x="9997" y="12582"/>
                  </a:cubicBezTo>
                  <a:cubicBezTo>
                    <a:pt x="9941" y="11730"/>
                    <a:pt x="9884" y="10878"/>
                    <a:pt x="9827" y="10026"/>
                  </a:cubicBezTo>
                  <a:cubicBezTo>
                    <a:pt x="9770" y="9032"/>
                    <a:pt x="9685" y="8038"/>
                    <a:pt x="9628" y="7044"/>
                  </a:cubicBezTo>
                  <a:cubicBezTo>
                    <a:pt x="9543" y="5908"/>
                    <a:pt x="9486" y="4744"/>
                    <a:pt x="9429" y="3579"/>
                  </a:cubicBezTo>
                  <a:cubicBezTo>
                    <a:pt x="9373" y="2983"/>
                    <a:pt x="9344" y="2415"/>
                    <a:pt x="9287" y="1818"/>
                  </a:cubicBezTo>
                  <a:cubicBezTo>
                    <a:pt x="9259" y="1506"/>
                    <a:pt x="9202" y="1222"/>
                    <a:pt x="9145" y="910"/>
                  </a:cubicBezTo>
                  <a:close/>
                  <a:moveTo>
                    <a:pt x="16756" y="853"/>
                  </a:moveTo>
                  <a:cubicBezTo>
                    <a:pt x="16728" y="2983"/>
                    <a:pt x="16586" y="5113"/>
                    <a:pt x="16472" y="7214"/>
                  </a:cubicBezTo>
                  <a:cubicBezTo>
                    <a:pt x="16387" y="8748"/>
                    <a:pt x="16245" y="10281"/>
                    <a:pt x="16103" y="11815"/>
                  </a:cubicBezTo>
                  <a:cubicBezTo>
                    <a:pt x="15961" y="13689"/>
                    <a:pt x="15876" y="15564"/>
                    <a:pt x="15762" y="17495"/>
                  </a:cubicBezTo>
                  <a:cubicBezTo>
                    <a:pt x="15677" y="19199"/>
                    <a:pt x="15620" y="20931"/>
                    <a:pt x="15563" y="22663"/>
                  </a:cubicBezTo>
                  <a:cubicBezTo>
                    <a:pt x="15622" y="22675"/>
                    <a:pt x="15686" y="22682"/>
                    <a:pt x="15751" y="22682"/>
                  </a:cubicBezTo>
                  <a:cubicBezTo>
                    <a:pt x="15842" y="22682"/>
                    <a:pt x="15935" y="22668"/>
                    <a:pt x="16018" y="22635"/>
                  </a:cubicBezTo>
                  <a:cubicBezTo>
                    <a:pt x="15989" y="21811"/>
                    <a:pt x="16103" y="20988"/>
                    <a:pt x="16131" y="20136"/>
                  </a:cubicBezTo>
                  <a:cubicBezTo>
                    <a:pt x="16188" y="18489"/>
                    <a:pt x="16245" y="16813"/>
                    <a:pt x="16330" y="15166"/>
                  </a:cubicBezTo>
                  <a:cubicBezTo>
                    <a:pt x="16359" y="14342"/>
                    <a:pt x="16415" y="13519"/>
                    <a:pt x="16472" y="12695"/>
                  </a:cubicBezTo>
                  <a:cubicBezTo>
                    <a:pt x="16614" y="11076"/>
                    <a:pt x="16756" y="9486"/>
                    <a:pt x="16870" y="7896"/>
                  </a:cubicBezTo>
                  <a:cubicBezTo>
                    <a:pt x="16955" y="6987"/>
                    <a:pt x="16983" y="6107"/>
                    <a:pt x="17069" y="5198"/>
                  </a:cubicBezTo>
                  <a:cubicBezTo>
                    <a:pt x="17182" y="3835"/>
                    <a:pt x="17154" y="2472"/>
                    <a:pt x="17154" y="1108"/>
                  </a:cubicBezTo>
                  <a:cubicBezTo>
                    <a:pt x="17154" y="910"/>
                    <a:pt x="17154" y="853"/>
                    <a:pt x="17012" y="853"/>
                  </a:cubicBezTo>
                  <a:close/>
                  <a:moveTo>
                    <a:pt x="12496" y="938"/>
                  </a:moveTo>
                  <a:cubicBezTo>
                    <a:pt x="12496" y="1392"/>
                    <a:pt x="12468" y="1847"/>
                    <a:pt x="12468" y="2301"/>
                  </a:cubicBezTo>
                  <a:lnTo>
                    <a:pt x="12468" y="6760"/>
                  </a:lnTo>
                  <a:lnTo>
                    <a:pt x="12468" y="18375"/>
                  </a:lnTo>
                  <a:cubicBezTo>
                    <a:pt x="12468" y="19823"/>
                    <a:pt x="12496" y="21272"/>
                    <a:pt x="12525" y="22692"/>
                  </a:cubicBezTo>
                  <a:cubicBezTo>
                    <a:pt x="12601" y="22753"/>
                    <a:pt x="12693" y="22781"/>
                    <a:pt x="12789" y="22781"/>
                  </a:cubicBezTo>
                  <a:cubicBezTo>
                    <a:pt x="12872" y="22781"/>
                    <a:pt x="12957" y="22760"/>
                    <a:pt x="13036" y="22720"/>
                  </a:cubicBezTo>
                  <a:cubicBezTo>
                    <a:pt x="13008" y="21669"/>
                    <a:pt x="12922" y="20590"/>
                    <a:pt x="12922" y="19539"/>
                  </a:cubicBezTo>
                  <a:cubicBezTo>
                    <a:pt x="12894" y="15620"/>
                    <a:pt x="12894" y="11730"/>
                    <a:pt x="12894" y="7839"/>
                  </a:cubicBezTo>
                  <a:cubicBezTo>
                    <a:pt x="12894" y="7044"/>
                    <a:pt x="12951" y="6277"/>
                    <a:pt x="12951" y="5482"/>
                  </a:cubicBezTo>
                  <a:cubicBezTo>
                    <a:pt x="13008" y="3977"/>
                    <a:pt x="12894" y="2472"/>
                    <a:pt x="12866" y="9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8" name="Google Shape;7278;p99"/>
          <p:cNvSpPr txBox="1"/>
          <p:nvPr/>
        </p:nvSpPr>
        <p:spPr>
          <a:xfrm>
            <a:off x="2845800"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30%</a:t>
            </a:r>
            <a:endParaRPr sz="1800" b="1">
              <a:solidFill>
                <a:schemeClr val="lt2"/>
              </a:solidFill>
              <a:latin typeface="Balsamiq Sans"/>
              <a:ea typeface="Balsamiq Sans"/>
              <a:cs typeface="Balsamiq Sans"/>
              <a:sym typeface="Balsamiq Sans"/>
            </a:endParaRPr>
          </a:p>
        </p:txBody>
      </p:sp>
      <p:sp>
        <p:nvSpPr>
          <p:cNvPr id="7279" name="Google Shape;7279;p99"/>
          <p:cNvSpPr txBox="1"/>
          <p:nvPr/>
        </p:nvSpPr>
        <p:spPr>
          <a:xfrm>
            <a:off x="3745075"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60%</a:t>
            </a:r>
            <a:endParaRPr sz="1800" b="1">
              <a:solidFill>
                <a:schemeClr val="lt2"/>
              </a:solidFill>
              <a:latin typeface="Balsamiq Sans"/>
              <a:ea typeface="Balsamiq Sans"/>
              <a:cs typeface="Balsamiq Sans"/>
              <a:sym typeface="Balsamiq Sans"/>
            </a:endParaRPr>
          </a:p>
        </p:txBody>
      </p:sp>
      <p:sp>
        <p:nvSpPr>
          <p:cNvPr id="7280" name="Google Shape;7280;p99"/>
          <p:cNvSpPr txBox="1"/>
          <p:nvPr/>
        </p:nvSpPr>
        <p:spPr>
          <a:xfrm>
            <a:off x="4644350"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80%</a:t>
            </a:r>
            <a:endParaRPr sz="1800" b="1">
              <a:solidFill>
                <a:schemeClr val="lt2"/>
              </a:solidFill>
              <a:latin typeface="Balsamiq Sans"/>
              <a:ea typeface="Balsamiq Sans"/>
              <a:cs typeface="Balsamiq Sans"/>
              <a:sym typeface="Balsamiq Sans"/>
            </a:endParaRPr>
          </a:p>
        </p:txBody>
      </p:sp>
      <p:sp>
        <p:nvSpPr>
          <p:cNvPr id="7281" name="Google Shape;7281;p99"/>
          <p:cNvSpPr txBox="1"/>
          <p:nvPr/>
        </p:nvSpPr>
        <p:spPr>
          <a:xfrm>
            <a:off x="5543025"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20%</a:t>
            </a:r>
            <a:endParaRPr sz="1800" b="1">
              <a:solidFill>
                <a:schemeClr val="lt2"/>
              </a:solidFill>
              <a:latin typeface="Balsamiq Sans"/>
              <a:ea typeface="Balsamiq Sans"/>
              <a:cs typeface="Balsamiq Sans"/>
              <a:sym typeface="Balsamiq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285"/>
        <p:cNvGrpSpPr/>
        <p:nvPr/>
      </p:nvGrpSpPr>
      <p:grpSpPr>
        <a:xfrm>
          <a:off x="0" y="0"/>
          <a:ext cx="0" cy="0"/>
          <a:chOff x="0" y="0"/>
          <a:chExt cx="0" cy="0"/>
        </a:xfrm>
      </p:grpSpPr>
      <p:sp>
        <p:nvSpPr>
          <p:cNvPr id="7286" name="Google Shape;7286;p100"/>
          <p:cNvSpPr/>
          <p:nvPr/>
        </p:nvSpPr>
        <p:spPr>
          <a:xfrm>
            <a:off x="4558763" y="14756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00"/>
          <p:cNvSpPr/>
          <p:nvPr/>
        </p:nvSpPr>
        <p:spPr>
          <a:xfrm>
            <a:off x="4558750" y="2967963"/>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00"/>
          <p:cNvSpPr txBox="1">
            <a:spLocks noGrp="1"/>
          </p:cNvSpPr>
          <p:nvPr>
            <p:ph type="subTitle" idx="1"/>
          </p:nvPr>
        </p:nvSpPr>
        <p:spPr>
          <a:xfrm>
            <a:off x="4723988" y="1570525"/>
            <a:ext cx="18627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Question</a:t>
            </a:r>
            <a:endParaRPr/>
          </a:p>
        </p:txBody>
      </p:sp>
      <p:sp>
        <p:nvSpPr>
          <p:cNvPr id="7289" name="Google Shape;7289;p100"/>
          <p:cNvSpPr txBox="1">
            <a:spLocks noGrp="1"/>
          </p:cNvSpPr>
          <p:nvPr>
            <p:ph type="subTitle" idx="2"/>
          </p:nvPr>
        </p:nvSpPr>
        <p:spPr>
          <a:xfrm>
            <a:off x="4723913" y="3062813"/>
            <a:ext cx="18627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Answer</a:t>
            </a:r>
            <a:endParaRPr/>
          </a:p>
        </p:txBody>
      </p:sp>
      <p:sp>
        <p:nvSpPr>
          <p:cNvPr id="7290" name="Google Shape;7290;p100"/>
          <p:cNvSpPr txBox="1">
            <a:spLocks noGrp="1"/>
          </p:cNvSpPr>
          <p:nvPr>
            <p:ph type="subTitle" idx="3"/>
          </p:nvPr>
        </p:nvSpPr>
        <p:spPr>
          <a:xfrm>
            <a:off x="4558775" y="1921875"/>
            <a:ext cx="21930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very cold</a:t>
            </a:r>
            <a:endParaRPr/>
          </a:p>
        </p:txBody>
      </p:sp>
      <p:sp>
        <p:nvSpPr>
          <p:cNvPr id="7291" name="Google Shape;7291;p100"/>
          <p:cNvSpPr txBox="1">
            <a:spLocks noGrp="1"/>
          </p:cNvSpPr>
          <p:nvPr>
            <p:ph type="subTitle" idx="4"/>
          </p:nvPr>
        </p:nvSpPr>
        <p:spPr>
          <a:xfrm>
            <a:off x="4558775" y="3414213"/>
            <a:ext cx="21930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grpSp>
        <p:nvGrpSpPr>
          <p:cNvPr id="7292" name="Google Shape;7292;p100"/>
          <p:cNvGrpSpPr/>
          <p:nvPr/>
        </p:nvGrpSpPr>
        <p:grpSpPr>
          <a:xfrm>
            <a:off x="2007155" y="2793300"/>
            <a:ext cx="2136620" cy="1282778"/>
            <a:chOff x="743953" y="1296401"/>
            <a:chExt cx="2240818" cy="1345336"/>
          </a:xfrm>
        </p:grpSpPr>
        <p:sp>
          <p:nvSpPr>
            <p:cNvPr id="7293" name="Google Shape;7293;p100"/>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4" name="Google Shape;7294;p100"/>
            <p:cNvGrpSpPr/>
            <p:nvPr/>
          </p:nvGrpSpPr>
          <p:grpSpPr>
            <a:xfrm>
              <a:off x="743953" y="1296401"/>
              <a:ext cx="2240772" cy="1306811"/>
              <a:chOff x="743953" y="1296401"/>
              <a:chExt cx="2240772" cy="1306811"/>
            </a:xfrm>
          </p:grpSpPr>
          <p:grpSp>
            <p:nvGrpSpPr>
              <p:cNvPr id="7295" name="Google Shape;7295;p100"/>
              <p:cNvGrpSpPr/>
              <p:nvPr/>
            </p:nvGrpSpPr>
            <p:grpSpPr>
              <a:xfrm>
                <a:off x="743953" y="1296401"/>
                <a:ext cx="2240772" cy="1306811"/>
                <a:chOff x="743878" y="1560076"/>
                <a:chExt cx="2240772" cy="1306811"/>
              </a:xfrm>
            </p:grpSpPr>
            <p:grpSp>
              <p:nvGrpSpPr>
                <p:cNvPr id="7296" name="Google Shape;7296;p100"/>
                <p:cNvGrpSpPr/>
                <p:nvPr/>
              </p:nvGrpSpPr>
              <p:grpSpPr>
                <a:xfrm>
                  <a:off x="743878" y="1590850"/>
                  <a:ext cx="2240772" cy="1276037"/>
                  <a:chOff x="743878" y="1590850"/>
                  <a:chExt cx="2240772" cy="1276037"/>
                </a:xfrm>
              </p:grpSpPr>
              <p:sp>
                <p:nvSpPr>
                  <p:cNvPr id="7297" name="Google Shape;7297;p100"/>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00"/>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9" name="Google Shape;7299;p100"/>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0" name="Google Shape;7300;p100"/>
              <p:cNvSpPr/>
              <p:nvPr/>
            </p:nvSpPr>
            <p:spPr>
              <a:xfrm>
                <a:off x="1105069"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1" name="Google Shape;7301;p100"/>
          <p:cNvGrpSpPr/>
          <p:nvPr/>
        </p:nvGrpSpPr>
        <p:grpSpPr>
          <a:xfrm>
            <a:off x="2006875" y="1289843"/>
            <a:ext cx="2192892" cy="1305386"/>
            <a:chOff x="6114449" y="1274274"/>
            <a:chExt cx="2297425" cy="1367612"/>
          </a:xfrm>
        </p:grpSpPr>
        <p:sp>
          <p:nvSpPr>
            <p:cNvPr id="7302" name="Google Shape;7302;p100"/>
            <p:cNvSpPr/>
            <p:nvPr/>
          </p:nvSpPr>
          <p:spPr>
            <a:xfrm>
              <a:off x="6159212" y="252848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3" name="Google Shape;7303;p100"/>
            <p:cNvGrpSpPr/>
            <p:nvPr/>
          </p:nvGrpSpPr>
          <p:grpSpPr>
            <a:xfrm>
              <a:off x="6114449" y="1274274"/>
              <a:ext cx="2297425" cy="1321601"/>
              <a:chOff x="6114449" y="1274274"/>
              <a:chExt cx="2297425" cy="1321601"/>
            </a:xfrm>
          </p:grpSpPr>
          <p:grpSp>
            <p:nvGrpSpPr>
              <p:cNvPr id="7304" name="Google Shape;7304;p100"/>
              <p:cNvGrpSpPr/>
              <p:nvPr/>
            </p:nvGrpSpPr>
            <p:grpSpPr>
              <a:xfrm>
                <a:off x="6114449" y="1274274"/>
                <a:ext cx="2297425" cy="1321601"/>
                <a:chOff x="6114374" y="1537949"/>
                <a:chExt cx="2297425" cy="1321601"/>
              </a:xfrm>
            </p:grpSpPr>
            <p:sp>
              <p:nvSpPr>
                <p:cNvPr id="7305" name="Google Shape;7305;p100"/>
                <p:cNvSpPr/>
                <p:nvPr/>
              </p:nvSpPr>
              <p:spPr>
                <a:xfrm>
                  <a:off x="6159200" y="1590850"/>
                  <a:ext cx="21930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00"/>
                <p:cNvSpPr/>
                <p:nvPr/>
              </p:nvSpPr>
              <p:spPr>
                <a:xfrm rot="2687149">
                  <a:off x="8203357" y="1611935"/>
                  <a:ext cx="226983"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00"/>
                <p:cNvSpPr/>
                <p:nvPr/>
              </p:nvSpPr>
              <p:spPr>
                <a:xfrm rot="2686249">
                  <a:off x="6098007" y="2750085"/>
                  <a:ext cx="212134"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8" name="Google Shape;7308;p100"/>
              <p:cNvSpPr/>
              <p:nvPr/>
            </p:nvSpPr>
            <p:spPr>
              <a:xfrm>
                <a:off x="6460007"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9" name="Google Shape;7309;p100"/>
          <p:cNvGrpSpPr/>
          <p:nvPr/>
        </p:nvGrpSpPr>
        <p:grpSpPr>
          <a:xfrm>
            <a:off x="2849043" y="1683462"/>
            <a:ext cx="509266" cy="487593"/>
            <a:chOff x="3943638" y="3815072"/>
            <a:chExt cx="357933" cy="342676"/>
          </a:xfrm>
        </p:grpSpPr>
        <p:sp>
          <p:nvSpPr>
            <p:cNvPr id="7310" name="Google Shape;7310;p100"/>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00"/>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00"/>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00"/>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00"/>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00"/>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00"/>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00"/>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00"/>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100"/>
          <p:cNvGrpSpPr/>
          <p:nvPr/>
        </p:nvGrpSpPr>
        <p:grpSpPr>
          <a:xfrm>
            <a:off x="2778467" y="3216253"/>
            <a:ext cx="592621" cy="437183"/>
            <a:chOff x="5223609" y="3731112"/>
            <a:chExt cx="371782" cy="274285"/>
          </a:xfrm>
        </p:grpSpPr>
        <p:sp>
          <p:nvSpPr>
            <p:cNvPr id="7320" name="Google Shape;7320;p10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0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100"/>
          <p:cNvGrpSpPr/>
          <p:nvPr/>
        </p:nvGrpSpPr>
        <p:grpSpPr>
          <a:xfrm>
            <a:off x="8176331" y="3875402"/>
            <a:ext cx="776332" cy="864342"/>
            <a:chOff x="-102294" y="3740677"/>
            <a:chExt cx="776332" cy="864342"/>
          </a:xfrm>
        </p:grpSpPr>
        <p:sp>
          <p:nvSpPr>
            <p:cNvPr id="7323" name="Google Shape;7323;p100"/>
            <p:cNvSpPr/>
            <p:nvPr/>
          </p:nvSpPr>
          <p:spPr>
            <a:xfrm>
              <a:off x="112455" y="45097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00"/>
            <p:cNvSpPr/>
            <p:nvPr/>
          </p:nvSpPr>
          <p:spPr>
            <a:xfrm>
              <a:off x="151090" y="3740677"/>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00"/>
            <p:cNvSpPr/>
            <p:nvPr/>
          </p:nvSpPr>
          <p:spPr>
            <a:xfrm>
              <a:off x="168153" y="3773036"/>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00"/>
            <p:cNvSpPr/>
            <p:nvPr/>
          </p:nvSpPr>
          <p:spPr>
            <a:xfrm>
              <a:off x="208602" y="3864673"/>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00"/>
            <p:cNvSpPr/>
            <p:nvPr/>
          </p:nvSpPr>
          <p:spPr>
            <a:xfrm>
              <a:off x="241844" y="3750580"/>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00"/>
            <p:cNvSpPr/>
            <p:nvPr/>
          </p:nvSpPr>
          <p:spPr>
            <a:xfrm>
              <a:off x="158250" y="3892522"/>
              <a:ext cx="26129" cy="18922"/>
            </a:xfrm>
            <a:custGeom>
              <a:avLst/>
              <a:gdLst/>
              <a:ahLst/>
              <a:cxnLst/>
              <a:rect l="l" t="t" r="r" b="b"/>
              <a:pathLst>
                <a:path w="562" h="407" extrusionOk="0">
                  <a:moveTo>
                    <a:pt x="156" y="1"/>
                  </a:moveTo>
                  <a:lnTo>
                    <a:pt x="271" y="252"/>
                  </a:lnTo>
                  <a:lnTo>
                    <a:pt x="1" y="406"/>
                  </a:lnTo>
                  <a:lnTo>
                    <a:pt x="1" y="406"/>
                  </a:lnTo>
                  <a:lnTo>
                    <a:pt x="561" y="368"/>
                  </a:lnTo>
                  <a:lnTo>
                    <a:pt x="484" y="213"/>
                  </a:lnTo>
                  <a:lnTo>
                    <a:pt x="156"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00"/>
            <p:cNvSpPr/>
            <p:nvPr/>
          </p:nvSpPr>
          <p:spPr>
            <a:xfrm>
              <a:off x="232824" y="3914978"/>
              <a:ext cx="106979" cy="43192"/>
            </a:xfrm>
            <a:custGeom>
              <a:avLst/>
              <a:gdLst/>
              <a:ahLst/>
              <a:cxnLst/>
              <a:rect l="l" t="t" r="r" b="b"/>
              <a:pathLst>
                <a:path w="2301" h="929" extrusionOk="0">
                  <a:moveTo>
                    <a:pt x="2300" y="1"/>
                  </a:moveTo>
                  <a:lnTo>
                    <a:pt x="1508" y="426"/>
                  </a:lnTo>
                  <a:lnTo>
                    <a:pt x="697" y="426"/>
                  </a:lnTo>
                  <a:lnTo>
                    <a:pt x="1" y="658"/>
                  </a:lnTo>
                  <a:lnTo>
                    <a:pt x="909" y="928"/>
                  </a:lnTo>
                  <a:lnTo>
                    <a:pt x="1354" y="754"/>
                  </a:lnTo>
                  <a:lnTo>
                    <a:pt x="2223" y="97"/>
                  </a:lnTo>
                  <a:lnTo>
                    <a:pt x="2300"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00"/>
            <p:cNvSpPr/>
            <p:nvPr/>
          </p:nvSpPr>
          <p:spPr>
            <a:xfrm>
              <a:off x="310095" y="3788286"/>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00"/>
            <p:cNvSpPr/>
            <p:nvPr/>
          </p:nvSpPr>
          <p:spPr>
            <a:xfrm>
              <a:off x="328087" y="3811671"/>
              <a:ext cx="58441" cy="35985"/>
            </a:xfrm>
            <a:custGeom>
              <a:avLst/>
              <a:gdLst/>
              <a:ahLst/>
              <a:cxnLst/>
              <a:rect l="l" t="t" r="r" b="b"/>
              <a:pathLst>
                <a:path w="1257" h="774" extrusionOk="0">
                  <a:moveTo>
                    <a:pt x="0" y="0"/>
                  </a:moveTo>
                  <a:lnTo>
                    <a:pt x="58" y="194"/>
                  </a:lnTo>
                  <a:lnTo>
                    <a:pt x="773" y="406"/>
                  </a:lnTo>
                  <a:lnTo>
                    <a:pt x="870" y="599"/>
                  </a:lnTo>
                  <a:lnTo>
                    <a:pt x="1102" y="773"/>
                  </a:lnTo>
                  <a:lnTo>
                    <a:pt x="1256" y="561"/>
                  </a:lnTo>
                  <a:lnTo>
                    <a:pt x="831" y="15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00"/>
            <p:cNvSpPr/>
            <p:nvPr/>
          </p:nvSpPr>
          <p:spPr>
            <a:xfrm>
              <a:off x="280479" y="3792795"/>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00"/>
            <p:cNvSpPr/>
            <p:nvPr/>
          </p:nvSpPr>
          <p:spPr>
            <a:xfrm>
              <a:off x="-47479" y="3751464"/>
              <a:ext cx="245341" cy="233625"/>
            </a:xfrm>
            <a:custGeom>
              <a:avLst/>
              <a:gdLst/>
              <a:ahLst/>
              <a:cxnLst/>
              <a:rect l="l" t="t" r="r" b="b"/>
              <a:pathLst>
                <a:path w="5277" h="5025" extrusionOk="0">
                  <a:moveTo>
                    <a:pt x="2049" y="1"/>
                  </a:moveTo>
                  <a:lnTo>
                    <a:pt x="1682" y="155"/>
                  </a:lnTo>
                  <a:lnTo>
                    <a:pt x="1469" y="561"/>
                  </a:lnTo>
                  <a:lnTo>
                    <a:pt x="233" y="774"/>
                  </a:lnTo>
                  <a:lnTo>
                    <a:pt x="97" y="1566"/>
                  </a:lnTo>
                  <a:lnTo>
                    <a:pt x="290" y="2146"/>
                  </a:lnTo>
                  <a:lnTo>
                    <a:pt x="1" y="2880"/>
                  </a:lnTo>
                  <a:lnTo>
                    <a:pt x="213" y="3150"/>
                  </a:lnTo>
                  <a:lnTo>
                    <a:pt x="155" y="3421"/>
                  </a:lnTo>
                  <a:lnTo>
                    <a:pt x="1" y="3692"/>
                  </a:lnTo>
                  <a:lnTo>
                    <a:pt x="542" y="4465"/>
                  </a:lnTo>
                  <a:lnTo>
                    <a:pt x="967" y="4349"/>
                  </a:lnTo>
                  <a:lnTo>
                    <a:pt x="1392" y="4503"/>
                  </a:lnTo>
                  <a:lnTo>
                    <a:pt x="1778" y="4948"/>
                  </a:lnTo>
                  <a:lnTo>
                    <a:pt x="3692" y="5025"/>
                  </a:lnTo>
                  <a:lnTo>
                    <a:pt x="4233" y="4426"/>
                  </a:lnTo>
                  <a:lnTo>
                    <a:pt x="4329" y="3981"/>
                  </a:lnTo>
                  <a:lnTo>
                    <a:pt x="4986" y="3556"/>
                  </a:lnTo>
                  <a:lnTo>
                    <a:pt x="5276" y="2590"/>
                  </a:lnTo>
                  <a:lnTo>
                    <a:pt x="5083" y="2378"/>
                  </a:lnTo>
                  <a:lnTo>
                    <a:pt x="5180" y="2107"/>
                  </a:lnTo>
                  <a:lnTo>
                    <a:pt x="4774" y="1566"/>
                  </a:lnTo>
                  <a:lnTo>
                    <a:pt x="4774" y="832"/>
                  </a:lnTo>
                  <a:lnTo>
                    <a:pt x="4291" y="542"/>
                  </a:lnTo>
                  <a:lnTo>
                    <a:pt x="3846" y="368"/>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00"/>
            <p:cNvSpPr/>
            <p:nvPr/>
          </p:nvSpPr>
          <p:spPr>
            <a:xfrm>
              <a:off x="-29486" y="3783822"/>
              <a:ext cx="104236" cy="84477"/>
            </a:xfrm>
            <a:custGeom>
              <a:avLst/>
              <a:gdLst/>
              <a:ahLst/>
              <a:cxnLst/>
              <a:rect l="l" t="t" r="r" b="b"/>
              <a:pathLst>
                <a:path w="2242" h="1817" extrusionOk="0">
                  <a:moveTo>
                    <a:pt x="1333" y="0"/>
                  </a:moveTo>
                  <a:lnTo>
                    <a:pt x="522" y="252"/>
                  </a:lnTo>
                  <a:lnTo>
                    <a:pt x="232" y="561"/>
                  </a:lnTo>
                  <a:lnTo>
                    <a:pt x="812" y="541"/>
                  </a:lnTo>
                  <a:lnTo>
                    <a:pt x="1237" y="677"/>
                  </a:lnTo>
                  <a:lnTo>
                    <a:pt x="1314" y="1372"/>
                  </a:lnTo>
                  <a:lnTo>
                    <a:pt x="1121" y="1160"/>
                  </a:lnTo>
                  <a:lnTo>
                    <a:pt x="406" y="677"/>
                  </a:lnTo>
                  <a:lnTo>
                    <a:pt x="135" y="812"/>
                  </a:lnTo>
                  <a:lnTo>
                    <a:pt x="0" y="1198"/>
                  </a:lnTo>
                  <a:lnTo>
                    <a:pt x="406" y="1817"/>
                  </a:lnTo>
                  <a:lnTo>
                    <a:pt x="1623" y="1546"/>
                  </a:lnTo>
                  <a:lnTo>
                    <a:pt x="2242" y="1566"/>
                  </a:lnTo>
                  <a:lnTo>
                    <a:pt x="2164" y="1430"/>
                  </a:lnTo>
                  <a:cubicBezTo>
                    <a:pt x="2164" y="1430"/>
                    <a:pt x="1623" y="1082"/>
                    <a:pt x="1604" y="1063"/>
                  </a:cubicBezTo>
                  <a:cubicBezTo>
                    <a:pt x="1585" y="1024"/>
                    <a:pt x="1411" y="368"/>
                    <a:pt x="1411" y="367"/>
                  </a:cubicBezTo>
                  <a:lnTo>
                    <a:pt x="1411" y="367"/>
                  </a:lnTo>
                  <a:lnTo>
                    <a:pt x="1778" y="561"/>
                  </a:ln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00"/>
            <p:cNvSpPr/>
            <p:nvPr/>
          </p:nvSpPr>
          <p:spPr>
            <a:xfrm>
              <a:off x="10916" y="3874576"/>
              <a:ext cx="118649" cy="55745"/>
            </a:xfrm>
            <a:custGeom>
              <a:avLst/>
              <a:gdLst/>
              <a:ahLst/>
              <a:cxnLst/>
              <a:rect l="l" t="t" r="r" b="b"/>
              <a:pathLst>
                <a:path w="2552" h="1199" extrusionOk="0">
                  <a:moveTo>
                    <a:pt x="1643" y="0"/>
                  </a:moveTo>
                  <a:lnTo>
                    <a:pt x="503" y="193"/>
                  </a:lnTo>
                  <a:lnTo>
                    <a:pt x="1" y="657"/>
                  </a:lnTo>
                  <a:lnTo>
                    <a:pt x="812" y="329"/>
                  </a:lnTo>
                  <a:lnTo>
                    <a:pt x="1392" y="348"/>
                  </a:lnTo>
                  <a:lnTo>
                    <a:pt x="1392" y="599"/>
                  </a:lnTo>
                  <a:lnTo>
                    <a:pt x="1199" y="1005"/>
                  </a:lnTo>
                  <a:lnTo>
                    <a:pt x="948" y="1198"/>
                  </a:lnTo>
                  <a:lnTo>
                    <a:pt x="1064" y="1198"/>
                  </a:lnTo>
                  <a:lnTo>
                    <a:pt x="2552" y="676"/>
                  </a:lnTo>
                  <a:lnTo>
                    <a:pt x="2436" y="618"/>
                  </a:lnTo>
                  <a:lnTo>
                    <a:pt x="1817" y="618"/>
                  </a:lnTo>
                  <a:lnTo>
                    <a:pt x="1585" y="367"/>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00"/>
            <p:cNvSpPr/>
            <p:nvPr/>
          </p:nvSpPr>
          <p:spPr>
            <a:xfrm>
              <a:off x="44158" y="3760437"/>
              <a:ext cx="53978" cy="37798"/>
            </a:xfrm>
            <a:custGeom>
              <a:avLst/>
              <a:gdLst/>
              <a:ahLst/>
              <a:cxnLst/>
              <a:rect l="l" t="t" r="r" b="b"/>
              <a:pathLst>
                <a:path w="1161" h="813" extrusionOk="0">
                  <a:moveTo>
                    <a:pt x="522" y="1"/>
                  </a:moveTo>
                  <a:lnTo>
                    <a:pt x="464" y="136"/>
                  </a:lnTo>
                  <a:lnTo>
                    <a:pt x="948" y="581"/>
                  </a:lnTo>
                  <a:lnTo>
                    <a:pt x="194" y="40"/>
                  </a:lnTo>
                  <a:lnTo>
                    <a:pt x="1" y="310"/>
                  </a:lnTo>
                  <a:lnTo>
                    <a:pt x="310" y="503"/>
                  </a:lnTo>
                  <a:lnTo>
                    <a:pt x="1102" y="812"/>
                  </a:lnTo>
                  <a:lnTo>
                    <a:pt x="1160" y="677"/>
                  </a:lnTo>
                  <a:lnTo>
                    <a:pt x="851" y="175"/>
                  </a:lnTo>
                  <a:lnTo>
                    <a:pt x="5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00"/>
            <p:cNvSpPr/>
            <p:nvPr/>
          </p:nvSpPr>
          <p:spPr>
            <a:xfrm>
              <a:off x="-39389" y="3902425"/>
              <a:ext cx="25199" cy="18876"/>
            </a:xfrm>
            <a:custGeom>
              <a:avLst/>
              <a:gdLst/>
              <a:ahLst/>
              <a:cxnLst/>
              <a:rect l="l" t="t" r="r" b="b"/>
              <a:pathLst>
                <a:path w="542" h="406" extrusionOk="0">
                  <a:moveTo>
                    <a:pt x="136" y="0"/>
                  </a:moveTo>
                  <a:lnTo>
                    <a:pt x="271" y="251"/>
                  </a:lnTo>
                  <a:lnTo>
                    <a:pt x="1" y="406"/>
                  </a:lnTo>
                  <a:lnTo>
                    <a:pt x="542" y="387"/>
                  </a:lnTo>
                  <a:lnTo>
                    <a:pt x="484" y="213"/>
                  </a:lnTo>
                  <a:lnTo>
                    <a:pt x="136"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00"/>
            <p:cNvSpPr/>
            <p:nvPr/>
          </p:nvSpPr>
          <p:spPr>
            <a:xfrm>
              <a:off x="35185" y="3924881"/>
              <a:ext cx="106979" cy="44075"/>
            </a:xfrm>
            <a:custGeom>
              <a:avLst/>
              <a:gdLst/>
              <a:ahLst/>
              <a:cxnLst/>
              <a:rect l="l" t="t" r="r" b="b"/>
              <a:pathLst>
                <a:path w="2301" h="948" extrusionOk="0">
                  <a:moveTo>
                    <a:pt x="2300" y="0"/>
                  </a:moveTo>
                  <a:lnTo>
                    <a:pt x="1508" y="425"/>
                  </a:lnTo>
                  <a:lnTo>
                    <a:pt x="696" y="425"/>
                  </a:lnTo>
                  <a:lnTo>
                    <a:pt x="0" y="677"/>
                  </a:lnTo>
                  <a:lnTo>
                    <a:pt x="909" y="947"/>
                  </a:lnTo>
                  <a:lnTo>
                    <a:pt x="1353" y="754"/>
                  </a:lnTo>
                  <a:lnTo>
                    <a:pt x="2223" y="116"/>
                  </a:lnTo>
                  <a:lnTo>
                    <a:pt x="2300"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00"/>
            <p:cNvSpPr/>
            <p:nvPr/>
          </p:nvSpPr>
          <p:spPr>
            <a:xfrm>
              <a:off x="112455" y="3798189"/>
              <a:ext cx="40448" cy="18922"/>
            </a:xfrm>
            <a:custGeom>
              <a:avLst/>
              <a:gdLst/>
              <a:ahLst/>
              <a:cxnLst/>
              <a:rect l="l" t="t" r="r" b="b"/>
              <a:pathLst>
                <a:path w="870" h="407" extrusionOk="0">
                  <a:moveTo>
                    <a:pt x="174" y="0"/>
                  </a:moveTo>
                  <a:lnTo>
                    <a:pt x="0" y="155"/>
                  </a:lnTo>
                  <a:lnTo>
                    <a:pt x="174" y="329"/>
                  </a:lnTo>
                  <a:lnTo>
                    <a:pt x="870" y="406"/>
                  </a:lnTo>
                  <a:lnTo>
                    <a:pt x="870" y="406"/>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00"/>
            <p:cNvSpPr/>
            <p:nvPr/>
          </p:nvSpPr>
          <p:spPr>
            <a:xfrm>
              <a:off x="129518" y="3821528"/>
              <a:ext cx="59324" cy="35985"/>
            </a:xfrm>
            <a:custGeom>
              <a:avLst/>
              <a:gdLst/>
              <a:ahLst/>
              <a:cxnLst/>
              <a:rect l="l" t="t" r="r" b="b"/>
              <a:pathLst>
                <a:path w="1276" h="774" extrusionOk="0">
                  <a:moveTo>
                    <a:pt x="1" y="1"/>
                  </a:moveTo>
                  <a:lnTo>
                    <a:pt x="78" y="194"/>
                  </a:lnTo>
                  <a:lnTo>
                    <a:pt x="793" y="407"/>
                  </a:lnTo>
                  <a:lnTo>
                    <a:pt x="889" y="600"/>
                  </a:lnTo>
                  <a:lnTo>
                    <a:pt x="1121" y="774"/>
                  </a:lnTo>
                  <a:lnTo>
                    <a:pt x="1276" y="581"/>
                  </a:lnTo>
                  <a:lnTo>
                    <a:pt x="851" y="15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00"/>
            <p:cNvSpPr/>
            <p:nvPr/>
          </p:nvSpPr>
          <p:spPr>
            <a:xfrm>
              <a:off x="82793" y="3802698"/>
              <a:ext cx="76434" cy="99773"/>
            </a:xfrm>
            <a:custGeom>
              <a:avLst/>
              <a:gdLst/>
              <a:ahLst/>
              <a:cxnLst/>
              <a:rect l="l" t="t" r="r" b="b"/>
              <a:pathLst>
                <a:path w="1644" h="2146" extrusionOk="0">
                  <a:moveTo>
                    <a:pt x="233" y="0"/>
                  </a:moveTo>
                  <a:lnTo>
                    <a:pt x="1" y="503"/>
                  </a:lnTo>
                  <a:lnTo>
                    <a:pt x="561" y="1449"/>
                  </a:lnTo>
                  <a:lnTo>
                    <a:pt x="561" y="1739"/>
                  </a:lnTo>
                  <a:lnTo>
                    <a:pt x="1315" y="2145"/>
                  </a:lnTo>
                  <a:lnTo>
                    <a:pt x="1643" y="1701"/>
                  </a:lnTo>
                  <a:lnTo>
                    <a:pt x="1547" y="1179"/>
                  </a:lnTo>
                  <a:lnTo>
                    <a:pt x="1373" y="1411"/>
                  </a:lnTo>
                  <a:lnTo>
                    <a:pt x="870" y="986"/>
                  </a:lnTo>
                  <a:lnTo>
                    <a:pt x="426" y="792"/>
                  </a:lnTo>
                  <a:lnTo>
                    <a:pt x="3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00"/>
            <p:cNvSpPr/>
            <p:nvPr/>
          </p:nvSpPr>
          <p:spPr>
            <a:xfrm>
              <a:off x="-102294" y="3884432"/>
              <a:ext cx="584969" cy="720587"/>
            </a:xfrm>
            <a:custGeom>
              <a:avLst/>
              <a:gdLst/>
              <a:ahLst/>
              <a:cxnLst/>
              <a:rect l="l" t="t" r="r" b="b"/>
              <a:pathLst>
                <a:path w="12582" h="15499" extrusionOk="0">
                  <a:moveTo>
                    <a:pt x="1" y="1"/>
                  </a:moveTo>
                  <a:lnTo>
                    <a:pt x="1991" y="15499"/>
                  </a:lnTo>
                  <a:lnTo>
                    <a:pt x="9740" y="15499"/>
                  </a:lnTo>
                  <a:lnTo>
                    <a:pt x="125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00"/>
            <p:cNvSpPr/>
            <p:nvPr/>
          </p:nvSpPr>
          <p:spPr>
            <a:xfrm>
              <a:off x="307398" y="3884432"/>
              <a:ext cx="175277" cy="720587"/>
            </a:xfrm>
            <a:custGeom>
              <a:avLst/>
              <a:gdLst/>
              <a:ahLst/>
              <a:cxnLst/>
              <a:rect l="l" t="t" r="r" b="b"/>
              <a:pathLst>
                <a:path w="3770" h="15499" extrusionOk="0">
                  <a:moveTo>
                    <a:pt x="580" y="1"/>
                  </a:moveTo>
                  <a:lnTo>
                    <a:pt x="1" y="15499"/>
                  </a:lnTo>
                  <a:lnTo>
                    <a:pt x="928" y="15499"/>
                  </a:lnTo>
                  <a:lnTo>
                    <a:pt x="37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4" name="Google Shape;7344;p10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0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0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0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0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Question and answer</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352"/>
        <p:cNvGrpSpPr/>
        <p:nvPr/>
      </p:nvGrpSpPr>
      <p:grpSpPr>
        <a:xfrm>
          <a:off x="0" y="0"/>
          <a:ext cx="0" cy="0"/>
          <a:chOff x="0" y="0"/>
          <a:chExt cx="0" cy="0"/>
        </a:xfrm>
      </p:grpSpPr>
      <p:sp>
        <p:nvSpPr>
          <p:cNvPr id="7353" name="Google Shape;7353;p10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Parts and whole</a:t>
            </a:r>
            <a:endParaRPr/>
          </a:p>
        </p:txBody>
      </p:sp>
      <p:sp>
        <p:nvSpPr>
          <p:cNvPr id="7354" name="Google Shape;7354;p101"/>
          <p:cNvSpPr/>
          <p:nvPr/>
        </p:nvSpPr>
        <p:spPr>
          <a:xfrm>
            <a:off x="720000" y="1137500"/>
            <a:ext cx="1548300" cy="716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sz="1800" b="1">
              <a:solidFill>
                <a:schemeClr val="lt1"/>
              </a:solidFill>
              <a:latin typeface="Balsamiq Sans"/>
              <a:ea typeface="Balsamiq Sans"/>
              <a:cs typeface="Balsamiq Sans"/>
              <a:sym typeface="Balsamiq Sans"/>
            </a:endParaRPr>
          </a:p>
        </p:txBody>
      </p:sp>
      <p:sp>
        <p:nvSpPr>
          <p:cNvPr id="7355" name="Google Shape;7355;p101"/>
          <p:cNvSpPr/>
          <p:nvPr/>
        </p:nvSpPr>
        <p:spPr>
          <a:xfrm>
            <a:off x="720000" y="1930100"/>
            <a:ext cx="1548300" cy="2333100"/>
          </a:xfrm>
          <a:prstGeom prst="roundRect">
            <a:avLst>
              <a:gd name="adj" fmla="val 1029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smallest planet of them all</a:t>
            </a:r>
            <a:endParaRPr>
              <a:solidFill>
                <a:schemeClr val="lt1"/>
              </a:solidFill>
              <a:latin typeface="Open Sans"/>
              <a:ea typeface="Open Sans"/>
              <a:cs typeface="Open Sans"/>
              <a:sym typeface="Open Sans"/>
            </a:endParaRPr>
          </a:p>
        </p:txBody>
      </p:sp>
      <p:cxnSp>
        <p:nvCxnSpPr>
          <p:cNvPr id="7356" name="Google Shape;7356;p101"/>
          <p:cNvCxnSpPr>
            <a:stCxn id="7354" idx="2"/>
            <a:endCxn id="7355" idx="0"/>
          </p:cNvCxnSpPr>
          <p:nvPr/>
        </p:nvCxnSpPr>
        <p:spPr>
          <a:xfrm rot="-5400000" flipH="1">
            <a:off x="1456350" y="1891700"/>
            <a:ext cx="76200" cy="600"/>
          </a:xfrm>
          <a:prstGeom prst="bentConnector3">
            <a:avLst>
              <a:gd name="adj1" fmla="val 50000"/>
            </a:avLst>
          </a:prstGeom>
          <a:noFill/>
          <a:ln w="19050" cap="flat" cmpd="sng">
            <a:solidFill>
              <a:schemeClr val="lt2"/>
            </a:solidFill>
            <a:prstDash val="solid"/>
            <a:round/>
            <a:headEnd type="none" w="med" len="med"/>
            <a:tailEnd type="none" w="med" len="med"/>
          </a:ln>
        </p:spPr>
      </p:cxnSp>
      <p:sp>
        <p:nvSpPr>
          <p:cNvPr id="7357" name="Google Shape;7357;p101"/>
          <p:cNvSpPr/>
          <p:nvPr/>
        </p:nvSpPr>
        <p:spPr>
          <a:xfrm>
            <a:off x="2455000" y="1137500"/>
            <a:ext cx="1548300" cy="716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Parts of the object</a:t>
            </a:r>
            <a:endParaRPr sz="1800" b="1">
              <a:solidFill>
                <a:schemeClr val="lt1"/>
              </a:solidFill>
              <a:latin typeface="Balsamiq Sans"/>
              <a:ea typeface="Balsamiq Sans"/>
              <a:cs typeface="Balsamiq Sans"/>
              <a:sym typeface="Balsamiq Sans"/>
            </a:endParaRPr>
          </a:p>
        </p:txBody>
      </p:sp>
      <p:sp>
        <p:nvSpPr>
          <p:cNvPr id="7358" name="Google Shape;7358;p101"/>
          <p:cNvSpPr/>
          <p:nvPr/>
        </p:nvSpPr>
        <p:spPr>
          <a:xfrm>
            <a:off x="2455000" y="1943177"/>
            <a:ext cx="1548300" cy="3933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a:t>
            </a:r>
            <a:endParaRPr>
              <a:solidFill>
                <a:schemeClr val="lt1"/>
              </a:solidFill>
              <a:latin typeface="Open Sans"/>
              <a:ea typeface="Open Sans"/>
              <a:cs typeface="Open Sans"/>
              <a:sym typeface="Open Sans"/>
            </a:endParaRPr>
          </a:p>
        </p:txBody>
      </p:sp>
      <p:sp>
        <p:nvSpPr>
          <p:cNvPr id="7359" name="Google Shape;7359;p101"/>
          <p:cNvSpPr/>
          <p:nvPr/>
        </p:nvSpPr>
        <p:spPr>
          <a:xfrm>
            <a:off x="2455000" y="2425754"/>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a:t>
            </a:r>
            <a:endParaRPr>
              <a:solidFill>
                <a:schemeClr val="lt1"/>
              </a:solidFill>
              <a:latin typeface="Open Sans"/>
              <a:ea typeface="Open Sans"/>
              <a:cs typeface="Open Sans"/>
              <a:sym typeface="Open Sans"/>
            </a:endParaRPr>
          </a:p>
        </p:txBody>
      </p:sp>
      <p:sp>
        <p:nvSpPr>
          <p:cNvPr id="7360" name="Google Shape;7360;p101"/>
          <p:cNvSpPr/>
          <p:nvPr/>
        </p:nvSpPr>
        <p:spPr>
          <a:xfrm>
            <a:off x="2455000" y="2907431"/>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Mars</a:t>
            </a:r>
            <a:endParaRPr>
              <a:solidFill>
                <a:schemeClr val="lt1"/>
              </a:solidFill>
              <a:latin typeface="Open Sans"/>
              <a:ea typeface="Open Sans"/>
              <a:cs typeface="Open Sans"/>
              <a:sym typeface="Open Sans"/>
            </a:endParaRPr>
          </a:p>
        </p:txBody>
      </p:sp>
      <p:sp>
        <p:nvSpPr>
          <p:cNvPr id="7361" name="Google Shape;7361;p101"/>
          <p:cNvSpPr/>
          <p:nvPr/>
        </p:nvSpPr>
        <p:spPr>
          <a:xfrm>
            <a:off x="2455000" y="3389108"/>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Saturn</a:t>
            </a:r>
            <a:endParaRPr>
              <a:solidFill>
                <a:schemeClr val="lt1"/>
              </a:solidFill>
              <a:latin typeface="Open Sans"/>
              <a:ea typeface="Open Sans"/>
              <a:cs typeface="Open Sans"/>
              <a:sym typeface="Open Sans"/>
            </a:endParaRPr>
          </a:p>
        </p:txBody>
      </p:sp>
      <p:sp>
        <p:nvSpPr>
          <p:cNvPr id="7362" name="Google Shape;7362;p101"/>
          <p:cNvSpPr/>
          <p:nvPr/>
        </p:nvSpPr>
        <p:spPr>
          <a:xfrm>
            <a:off x="2455000" y="3870800"/>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Jupiter</a:t>
            </a:r>
            <a:endParaRPr>
              <a:solidFill>
                <a:schemeClr val="lt1"/>
              </a:solidFill>
              <a:latin typeface="Open Sans"/>
              <a:ea typeface="Open Sans"/>
              <a:cs typeface="Open Sans"/>
              <a:sym typeface="Open Sans"/>
            </a:endParaRPr>
          </a:p>
        </p:txBody>
      </p:sp>
      <p:cxnSp>
        <p:nvCxnSpPr>
          <p:cNvPr id="7363" name="Google Shape;7363;p101"/>
          <p:cNvCxnSpPr>
            <a:stCxn id="7357" idx="2"/>
            <a:endCxn id="7358" idx="0"/>
          </p:cNvCxnSpPr>
          <p:nvPr/>
        </p:nvCxnSpPr>
        <p:spPr>
          <a:xfrm>
            <a:off x="3229150" y="1853900"/>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4" name="Google Shape;7364;p101"/>
          <p:cNvCxnSpPr>
            <a:stCxn id="7358" idx="2"/>
            <a:endCxn id="7359" idx="0"/>
          </p:cNvCxnSpPr>
          <p:nvPr/>
        </p:nvCxnSpPr>
        <p:spPr>
          <a:xfrm>
            <a:off x="3229150" y="2336477"/>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5" name="Google Shape;7365;p101"/>
          <p:cNvCxnSpPr>
            <a:stCxn id="7359" idx="2"/>
            <a:endCxn id="7360" idx="0"/>
          </p:cNvCxnSpPr>
          <p:nvPr/>
        </p:nvCxnSpPr>
        <p:spPr>
          <a:xfrm>
            <a:off x="3229150" y="2818154"/>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6" name="Google Shape;7366;p101"/>
          <p:cNvCxnSpPr>
            <a:stCxn id="7360" idx="2"/>
            <a:endCxn id="7361" idx="0"/>
          </p:cNvCxnSpPr>
          <p:nvPr/>
        </p:nvCxnSpPr>
        <p:spPr>
          <a:xfrm>
            <a:off x="3229150" y="3299831"/>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7" name="Google Shape;7367;p101"/>
          <p:cNvCxnSpPr>
            <a:stCxn id="7361" idx="2"/>
            <a:endCxn id="7362" idx="0"/>
          </p:cNvCxnSpPr>
          <p:nvPr/>
        </p:nvCxnSpPr>
        <p:spPr>
          <a:xfrm>
            <a:off x="3229150" y="3781508"/>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8" name="Google Shape;7368;p101"/>
          <p:cNvCxnSpPr>
            <a:stCxn id="7354" idx="3"/>
            <a:endCxn id="7357" idx="1"/>
          </p:cNvCxnSpPr>
          <p:nvPr/>
        </p:nvCxnSpPr>
        <p:spPr>
          <a:xfrm>
            <a:off x="2268300" y="1495700"/>
            <a:ext cx="186600" cy="0"/>
          </a:xfrm>
          <a:prstGeom prst="straightConnector1">
            <a:avLst/>
          </a:prstGeom>
          <a:noFill/>
          <a:ln w="19050" cap="flat" cmpd="sng">
            <a:solidFill>
              <a:schemeClr val="lt2"/>
            </a:solidFill>
            <a:prstDash val="solid"/>
            <a:round/>
            <a:headEnd type="none" w="med" len="med"/>
            <a:tailEnd type="none" w="med" len="med"/>
          </a:ln>
        </p:spPr>
      </p:cxnSp>
      <p:sp>
        <p:nvSpPr>
          <p:cNvPr id="7369" name="Google Shape;7369;p101"/>
          <p:cNvSpPr/>
          <p:nvPr/>
        </p:nvSpPr>
        <p:spPr>
          <a:xfrm>
            <a:off x="4190000" y="1137500"/>
            <a:ext cx="4239000" cy="7164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What would happen if the part were missing</a:t>
            </a:r>
            <a:endParaRPr sz="1800" b="1">
              <a:solidFill>
                <a:schemeClr val="lt1"/>
              </a:solidFill>
              <a:latin typeface="Balsamiq Sans"/>
              <a:ea typeface="Balsamiq Sans"/>
              <a:cs typeface="Balsamiq Sans"/>
              <a:sym typeface="Balsamiq Sans"/>
            </a:endParaRPr>
          </a:p>
        </p:txBody>
      </p:sp>
      <p:sp>
        <p:nvSpPr>
          <p:cNvPr id="7370" name="Google Shape;7370;p101"/>
          <p:cNvSpPr/>
          <p:nvPr/>
        </p:nvSpPr>
        <p:spPr>
          <a:xfrm>
            <a:off x="4190000" y="1930103"/>
            <a:ext cx="4239000" cy="7407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 has a beautiful name, but it’s hot</a:t>
            </a:r>
            <a:endParaRPr>
              <a:solidFill>
                <a:schemeClr val="lt1"/>
              </a:solidFill>
              <a:latin typeface="Open Sans"/>
              <a:ea typeface="Open Sans"/>
              <a:cs typeface="Open Sans"/>
              <a:sym typeface="Open Sans"/>
            </a:endParaRPr>
          </a:p>
        </p:txBody>
      </p:sp>
      <p:sp>
        <p:nvSpPr>
          <p:cNvPr id="7371" name="Google Shape;7371;p101"/>
          <p:cNvSpPr/>
          <p:nvPr/>
        </p:nvSpPr>
        <p:spPr>
          <a:xfrm>
            <a:off x="4190000" y="2754225"/>
            <a:ext cx="4239000" cy="7164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What’s the function of the part?</a:t>
            </a:r>
            <a:endParaRPr sz="1800" b="1">
              <a:solidFill>
                <a:schemeClr val="lt1"/>
              </a:solidFill>
              <a:latin typeface="Balsamiq Sans"/>
              <a:ea typeface="Balsamiq Sans"/>
              <a:cs typeface="Balsamiq Sans"/>
              <a:sym typeface="Balsamiq Sans"/>
            </a:endParaRPr>
          </a:p>
        </p:txBody>
      </p:sp>
      <p:sp>
        <p:nvSpPr>
          <p:cNvPr id="7372" name="Google Shape;7372;p101"/>
          <p:cNvSpPr/>
          <p:nvPr/>
        </p:nvSpPr>
        <p:spPr>
          <a:xfrm>
            <a:off x="4190000" y="3546800"/>
            <a:ext cx="4239000" cy="7164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Jupiter is the biggest planet of them all</a:t>
            </a:r>
            <a:endParaRPr>
              <a:solidFill>
                <a:schemeClr val="lt1"/>
              </a:solidFill>
              <a:latin typeface="Open Sans"/>
              <a:ea typeface="Open Sans"/>
              <a:cs typeface="Open Sans"/>
              <a:sym typeface="Open Sans"/>
            </a:endParaRPr>
          </a:p>
        </p:txBody>
      </p:sp>
      <p:cxnSp>
        <p:nvCxnSpPr>
          <p:cNvPr id="7373" name="Google Shape;7373;p101"/>
          <p:cNvCxnSpPr>
            <a:stCxn id="7371" idx="0"/>
            <a:endCxn id="7370" idx="2"/>
          </p:cNvCxnSpPr>
          <p:nvPr/>
        </p:nvCxnSpPr>
        <p:spPr>
          <a:xfrm rot="10800000">
            <a:off x="6309500" y="2670825"/>
            <a:ext cx="0" cy="83400"/>
          </a:xfrm>
          <a:prstGeom prst="straightConnector1">
            <a:avLst/>
          </a:prstGeom>
          <a:noFill/>
          <a:ln w="19050" cap="flat" cmpd="sng">
            <a:solidFill>
              <a:schemeClr val="lt2"/>
            </a:solidFill>
            <a:prstDash val="solid"/>
            <a:round/>
            <a:headEnd type="none" w="med" len="med"/>
            <a:tailEnd type="none" w="med" len="med"/>
          </a:ln>
        </p:spPr>
      </p:cxnSp>
      <p:sp>
        <p:nvSpPr>
          <p:cNvPr id="7374" name="Google Shape;7374;p101">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01">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01">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01">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8" name="Google Shape;7378;p101"/>
          <p:cNvCxnSpPr>
            <a:stCxn id="7357" idx="3"/>
            <a:endCxn id="7369" idx="1"/>
          </p:cNvCxnSpPr>
          <p:nvPr/>
        </p:nvCxnSpPr>
        <p:spPr>
          <a:xfrm>
            <a:off x="4003300" y="1495700"/>
            <a:ext cx="186600" cy="0"/>
          </a:xfrm>
          <a:prstGeom prst="straightConnector1">
            <a:avLst/>
          </a:prstGeom>
          <a:noFill/>
          <a:ln w="19050" cap="flat" cmpd="sng">
            <a:solidFill>
              <a:schemeClr val="lt2"/>
            </a:solidFill>
            <a:prstDash val="solid"/>
            <a:round/>
            <a:headEnd type="none" w="med" len="med"/>
            <a:tailEnd type="none" w="med" len="med"/>
          </a:ln>
        </p:spPr>
      </p:cxnSp>
      <p:cxnSp>
        <p:nvCxnSpPr>
          <p:cNvPr id="7379" name="Google Shape;7379;p101"/>
          <p:cNvCxnSpPr>
            <a:stCxn id="7370" idx="0"/>
            <a:endCxn id="7369" idx="2"/>
          </p:cNvCxnSpPr>
          <p:nvPr/>
        </p:nvCxnSpPr>
        <p:spPr>
          <a:xfrm rot="10800000">
            <a:off x="6309500" y="1853903"/>
            <a:ext cx="0" cy="76200"/>
          </a:xfrm>
          <a:prstGeom prst="straightConnector1">
            <a:avLst/>
          </a:prstGeom>
          <a:noFill/>
          <a:ln w="19050" cap="flat" cmpd="sng">
            <a:solidFill>
              <a:schemeClr val="lt2"/>
            </a:solidFill>
            <a:prstDash val="solid"/>
            <a:round/>
            <a:headEnd type="none" w="med" len="med"/>
            <a:tailEnd type="none" w="med" len="med"/>
          </a:ln>
        </p:spPr>
      </p:cxnSp>
      <p:cxnSp>
        <p:nvCxnSpPr>
          <p:cNvPr id="7380" name="Google Shape;7380;p101"/>
          <p:cNvCxnSpPr>
            <a:stCxn id="7372" idx="0"/>
            <a:endCxn id="7371" idx="2"/>
          </p:cNvCxnSpPr>
          <p:nvPr/>
        </p:nvCxnSpPr>
        <p:spPr>
          <a:xfrm rot="10800000">
            <a:off x="6309500" y="3470600"/>
            <a:ext cx="0" cy="762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384"/>
        <p:cNvGrpSpPr/>
        <p:nvPr/>
      </p:nvGrpSpPr>
      <p:grpSpPr>
        <a:xfrm>
          <a:off x="0" y="0"/>
          <a:ext cx="0" cy="0"/>
          <a:chOff x="0" y="0"/>
          <a:chExt cx="0" cy="0"/>
        </a:xfrm>
      </p:grpSpPr>
      <p:sp>
        <p:nvSpPr>
          <p:cNvPr id="7385" name="Google Shape;7385;p102"/>
          <p:cNvSpPr/>
          <p:nvPr/>
        </p:nvSpPr>
        <p:spPr>
          <a:xfrm>
            <a:off x="1198950" y="2876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386" name="Google Shape;7386;p102"/>
          <p:cNvSpPr/>
          <p:nvPr/>
        </p:nvSpPr>
        <p:spPr>
          <a:xfrm>
            <a:off x="1198950" y="14457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dk1"/>
              </a:solidFill>
            </a:endParaRPr>
          </a:p>
        </p:txBody>
      </p:sp>
      <p:grpSp>
        <p:nvGrpSpPr>
          <p:cNvPr id="7387" name="Google Shape;7387;p102"/>
          <p:cNvGrpSpPr/>
          <p:nvPr/>
        </p:nvGrpSpPr>
        <p:grpSpPr>
          <a:xfrm>
            <a:off x="4114013" y="1366254"/>
            <a:ext cx="4310012" cy="2755424"/>
            <a:chOff x="2609018" y="535000"/>
            <a:chExt cx="3589284" cy="2294657"/>
          </a:xfrm>
        </p:grpSpPr>
        <p:sp>
          <p:nvSpPr>
            <p:cNvPr id="7388" name="Google Shape;7388;p102"/>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02"/>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102"/>
            <p:cNvGrpSpPr/>
            <p:nvPr/>
          </p:nvGrpSpPr>
          <p:grpSpPr>
            <a:xfrm>
              <a:off x="2609018" y="535000"/>
              <a:ext cx="3589284" cy="2294657"/>
              <a:chOff x="2609018" y="535000"/>
              <a:chExt cx="3589284" cy="2294657"/>
            </a:xfrm>
          </p:grpSpPr>
          <p:sp>
            <p:nvSpPr>
              <p:cNvPr id="7391" name="Google Shape;7391;p102"/>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02"/>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02"/>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7394" name="Google Shape;7394;p102"/>
          <p:cNvGrpSpPr/>
          <p:nvPr/>
        </p:nvGrpSpPr>
        <p:grpSpPr>
          <a:xfrm>
            <a:off x="4441173" y="1661865"/>
            <a:ext cx="3655725" cy="1947538"/>
            <a:chOff x="233350" y="949250"/>
            <a:chExt cx="7137300" cy="3802300"/>
          </a:xfrm>
        </p:grpSpPr>
        <p:sp>
          <p:nvSpPr>
            <p:cNvPr id="7395" name="Google Shape;7395;p10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6" name="Google Shape;7396;p10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7" name="Google Shape;7397;p10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8" name="Google Shape;7398;p10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9" name="Google Shape;7399;p10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0" name="Google Shape;7400;p10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1" name="Google Shape;7401;p10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2" name="Google Shape;7402;p10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3" name="Google Shape;7403;p10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4" name="Google Shape;7404;p10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5" name="Google Shape;7405;p10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6" name="Google Shape;7406;p10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7" name="Google Shape;7407;p10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8" name="Google Shape;7408;p10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9" name="Google Shape;7409;p10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0" name="Google Shape;7410;p10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1" name="Google Shape;7411;p10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2" name="Google Shape;7412;p10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3" name="Google Shape;7413;p10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4" name="Google Shape;7414;p10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5" name="Google Shape;7415;p10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6" name="Google Shape;7416;p10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7" name="Google Shape;7417;p10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8" name="Google Shape;7418;p10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9" name="Google Shape;7419;p10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0" name="Google Shape;7420;p10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1" name="Google Shape;7421;p10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2" name="Google Shape;7422;p10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3" name="Google Shape;7423;p10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4" name="Google Shape;7424;p10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5" name="Google Shape;7425;p10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6" name="Google Shape;7426;p10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7" name="Google Shape;7427;p10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8" name="Google Shape;7428;p10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9" name="Google Shape;7429;p10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0" name="Google Shape;7430;p10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1" name="Google Shape;7431;p10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2" name="Google Shape;7432;p10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3" name="Google Shape;7433;p10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4" name="Google Shape;7434;p10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5" name="Google Shape;7435;p10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6" name="Google Shape;7436;p10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7" name="Google Shape;7437;p10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8" name="Google Shape;7438;p10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9" name="Google Shape;7439;p10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0" name="Google Shape;7440;p10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1" name="Google Shape;7441;p10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2" name="Google Shape;7442;p10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3" name="Google Shape;7443;p10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4" name="Google Shape;7444;p10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5" name="Google Shape;7445;p10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7446" name="Google Shape;7446;p102"/>
          <p:cNvGrpSpPr/>
          <p:nvPr/>
        </p:nvGrpSpPr>
        <p:grpSpPr>
          <a:xfrm>
            <a:off x="6179776" y="1759721"/>
            <a:ext cx="178492" cy="275990"/>
            <a:chOff x="8615101" y="3738687"/>
            <a:chExt cx="207573" cy="320956"/>
          </a:xfrm>
        </p:grpSpPr>
        <p:sp>
          <p:nvSpPr>
            <p:cNvPr id="7447" name="Google Shape;7447;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0" name="Google Shape;7450;p10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Local science learning partnership</a:t>
            </a:r>
            <a:endParaRPr/>
          </a:p>
        </p:txBody>
      </p:sp>
      <p:sp>
        <p:nvSpPr>
          <p:cNvPr id="7451" name="Google Shape;7451;p102">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02">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02">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02">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5" name="Google Shape;7455;p102"/>
          <p:cNvGrpSpPr/>
          <p:nvPr/>
        </p:nvGrpSpPr>
        <p:grpSpPr>
          <a:xfrm>
            <a:off x="6071026" y="1996621"/>
            <a:ext cx="178492" cy="275990"/>
            <a:chOff x="8615101" y="3738687"/>
            <a:chExt cx="207573" cy="320956"/>
          </a:xfrm>
        </p:grpSpPr>
        <p:sp>
          <p:nvSpPr>
            <p:cNvPr id="7456" name="Google Shape;7456;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102"/>
          <p:cNvGrpSpPr/>
          <p:nvPr/>
        </p:nvGrpSpPr>
        <p:grpSpPr>
          <a:xfrm>
            <a:off x="6114101" y="2199771"/>
            <a:ext cx="178492" cy="275990"/>
            <a:chOff x="8615101" y="3738687"/>
            <a:chExt cx="207573" cy="320956"/>
          </a:xfrm>
        </p:grpSpPr>
        <p:sp>
          <p:nvSpPr>
            <p:cNvPr id="7460" name="Google Shape;7460;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102"/>
          <p:cNvGrpSpPr/>
          <p:nvPr/>
        </p:nvGrpSpPr>
        <p:grpSpPr>
          <a:xfrm>
            <a:off x="6415676" y="1958671"/>
            <a:ext cx="178492" cy="275990"/>
            <a:chOff x="8615101" y="3738687"/>
            <a:chExt cx="207573" cy="320956"/>
          </a:xfrm>
        </p:grpSpPr>
        <p:sp>
          <p:nvSpPr>
            <p:cNvPr id="7464" name="Google Shape;7464;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102"/>
          <p:cNvGrpSpPr/>
          <p:nvPr/>
        </p:nvGrpSpPr>
        <p:grpSpPr>
          <a:xfrm>
            <a:off x="5935601" y="1872446"/>
            <a:ext cx="178492" cy="275990"/>
            <a:chOff x="8615101" y="3738687"/>
            <a:chExt cx="207573" cy="320956"/>
          </a:xfrm>
        </p:grpSpPr>
        <p:sp>
          <p:nvSpPr>
            <p:cNvPr id="7468" name="Google Shape;7468;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102"/>
          <p:cNvGrpSpPr/>
          <p:nvPr/>
        </p:nvGrpSpPr>
        <p:grpSpPr>
          <a:xfrm>
            <a:off x="5956176" y="2097121"/>
            <a:ext cx="178492" cy="275990"/>
            <a:chOff x="8615101" y="3738687"/>
            <a:chExt cx="207573" cy="320956"/>
          </a:xfrm>
        </p:grpSpPr>
        <p:sp>
          <p:nvSpPr>
            <p:cNvPr id="7472" name="Google Shape;7472;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102"/>
          <p:cNvGrpSpPr/>
          <p:nvPr/>
        </p:nvGrpSpPr>
        <p:grpSpPr>
          <a:xfrm>
            <a:off x="6249526" y="1937271"/>
            <a:ext cx="178492" cy="275990"/>
            <a:chOff x="8615101" y="3738687"/>
            <a:chExt cx="207573" cy="320956"/>
          </a:xfrm>
        </p:grpSpPr>
        <p:sp>
          <p:nvSpPr>
            <p:cNvPr id="7476" name="Google Shape;7476;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102"/>
          <p:cNvGrpSpPr/>
          <p:nvPr/>
        </p:nvGrpSpPr>
        <p:grpSpPr>
          <a:xfrm>
            <a:off x="5864001" y="2344221"/>
            <a:ext cx="178492" cy="275990"/>
            <a:chOff x="8615101" y="3738687"/>
            <a:chExt cx="207573" cy="320956"/>
          </a:xfrm>
        </p:grpSpPr>
        <p:sp>
          <p:nvSpPr>
            <p:cNvPr id="7480" name="Google Shape;7480;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102"/>
          <p:cNvGrpSpPr/>
          <p:nvPr/>
        </p:nvGrpSpPr>
        <p:grpSpPr>
          <a:xfrm>
            <a:off x="6261776" y="2344221"/>
            <a:ext cx="178492" cy="275990"/>
            <a:chOff x="8615101" y="3738687"/>
            <a:chExt cx="207573" cy="320956"/>
          </a:xfrm>
        </p:grpSpPr>
        <p:sp>
          <p:nvSpPr>
            <p:cNvPr id="7484" name="Google Shape;7484;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7" name="Google Shape;7487;p102"/>
          <p:cNvSpPr txBox="1">
            <a:spLocks noGrp="1"/>
          </p:cNvSpPr>
          <p:nvPr>
            <p:ph type="subTitle" idx="4294967295"/>
          </p:nvPr>
        </p:nvSpPr>
        <p:spPr>
          <a:xfrm>
            <a:off x="1203875" y="1855275"/>
            <a:ext cx="2338200" cy="7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closest planet to the Sun and the smallest one in the Solar System</a:t>
            </a:r>
            <a:endParaRPr/>
          </a:p>
        </p:txBody>
      </p:sp>
      <p:grpSp>
        <p:nvGrpSpPr>
          <p:cNvPr id="7488" name="Google Shape;7488;p102"/>
          <p:cNvGrpSpPr/>
          <p:nvPr/>
        </p:nvGrpSpPr>
        <p:grpSpPr>
          <a:xfrm>
            <a:off x="715107" y="1475172"/>
            <a:ext cx="314099" cy="485639"/>
            <a:chOff x="8615101" y="3738687"/>
            <a:chExt cx="207573" cy="320956"/>
          </a:xfrm>
        </p:grpSpPr>
        <p:sp>
          <p:nvSpPr>
            <p:cNvPr id="7489" name="Google Shape;7489;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102"/>
          <p:cNvGrpSpPr/>
          <p:nvPr/>
        </p:nvGrpSpPr>
        <p:grpSpPr>
          <a:xfrm>
            <a:off x="715107" y="2906022"/>
            <a:ext cx="314099" cy="485639"/>
            <a:chOff x="8615101" y="3738687"/>
            <a:chExt cx="207573" cy="320956"/>
          </a:xfrm>
        </p:grpSpPr>
        <p:sp>
          <p:nvSpPr>
            <p:cNvPr id="7493" name="Google Shape;7493;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6" name="Google Shape;7496;p102"/>
          <p:cNvSpPr txBox="1">
            <a:spLocks noGrp="1"/>
          </p:cNvSpPr>
          <p:nvPr>
            <p:ph type="subTitle" idx="4294967295"/>
          </p:nvPr>
        </p:nvSpPr>
        <p:spPr>
          <a:xfrm>
            <a:off x="1203875" y="3286125"/>
            <a:ext cx="2338200" cy="7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500"/>
        <p:cNvGrpSpPr/>
        <p:nvPr/>
      </p:nvGrpSpPr>
      <p:grpSpPr>
        <a:xfrm>
          <a:off x="0" y="0"/>
          <a:ext cx="0" cy="0"/>
          <a:chOff x="0" y="0"/>
          <a:chExt cx="0" cy="0"/>
        </a:xfrm>
      </p:grpSpPr>
      <p:grpSp>
        <p:nvGrpSpPr>
          <p:cNvPr id="7501" name="Google Shape;7501;p103"/>
          <p:cNvGrpSpPr/>
          <p:nvPr/>
        </p:nvGrpSpPr>
        <p:grpSpPr>
          <a:xfrm>
            <a:off x="510741" y="696062"/>
            <a:ext cx="4497118" cy="2621472"/>
            <a:chOff x="2491250" y="2454825"/>
            <a:chExt cx="509600" cy="673675"/>
          </a:xfrm>
        </p:grpSpPr>
        <p:sp>
          <p:nvSpPr>
            <p:cNvPr id="7502" name="Google Shape;7502;p103"/>
            <p:cNvSpPr/>
            <p:nvPr/>
          </p:nvSpPr>
          <p:spPr>
            <a:xfrm>
              <a:off x="2491250" y="24777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03"/>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03"/>
            <p:cNvSpPr/>
            <p:nvPr/>
          </p:nvSpPr>
          <p:spPr>
            <a:xfrm>
              <a:off x="2563650" y="25052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03"/>
            <p:cNvSpPr/>
            <p:nvPr/>
          </p:nvSpPr>
          <p:spPr>
            <a:xfrm>
              <a:off x="2538925" y="24795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6" name="Google Shape;7506;p103"/>
          <p:cNvSpPr/>
          <p:nvPr/>
        </p:nvSpPr>
        <p:spPr>
          <a:xfrm>
            <a:off x="1263175" y="2079050"/>
            <a:ext cx="31926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03"/>
          <p:cNvSpPr txBox="1">
            <a:spLocks noGrp="1"/>
          </p:cNvSpPr>
          <p:nvPr>
            <p:ph type="title"/>
          </p:nvPr>
        </p:nvSpPr>
        <p:spPr>
          <a:xfrm>
            <a:off x="1325652" y="2175505"/>
            <a:ext cx="30675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Opportunities</a:t>
            </a:r>
            <a:endParaRPr/>
          </a:p>
        </p:txBody>
      </p:sp>
      <p:sp>
        <p:nvSpPr>
          <p:cNvPr id="7508" name="Google Shape;7508;p103"/>
          <p:cNvSpPr txBox="1">
            <a:spLocks noGrp="1"/>
          </p:cNvSpPr>
          <p:nvPr>
            <p:ph type="title" idx="2"/>
          </p:nvPr>
        </p:nvSpPr>
        <p:spPr>
          <a:xfrm>
            <a:off x="1325652" y="1261350"/>
            <a:ext cx="30675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509" name="Google Shape;7509;p103"/>
          <p:cNvSpPr txBox="1">
            <a:spLocks noGrp="1"/>
          </p:cNvSpPr>
          <p:nvPr>
            <p:ph type="subTitle" idx="1"/>
          </p:nvPr>
        </p:nvSpPr>
        <p:spPr>
          <a:xfrm>
            <a:off x="1325652" y="3380898"/>
            <a:ext cx="30675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7510" name="Google Shape;7510;p103"/>
          <p:cNvGrpSpPr/>
          <p:nvPr/>
        </p:nvGrpSpPr>
        <p:grpSpPr>
          <a:xfrm>
            <a:off x="5160315" y="1557323"/>
            <a:ext cx="1298270" cy="3167524"/>
            <a:chOff x="6291140" y="1353498"/>
            <a:chExt cx="1298270" cy="3167524"/>
          </a:xfrm>
        </p:grpSpPr>
        <p:grpSp>
          <p:nvGrpSpPr>
            <p:cNvPr id="7511" name="Google Shape;7511;p103"/>
            <p:cNvGrpSpPr/>
            <p:nvPr/>
          </p:nvGrpSpPr>
          <p:grpSpPr>
            <a:xfrm>
              <a:off x="6291140" y="1353498"/>
              <a:ext cx="1298270" cy="3167524"/>
              <a:chOff x="5619603" y="1386523"/>
              <a:chExt cx="1298270" cy="3167524"/>
            </a:xfrm>
          </p:grpSpPr>
          <p:grpSp>
            <p:nvGrpSpPr>
              <p:cNvPr id="7512" name="Google Shape;7512;p103"/>
              <p:cNvGrpSpPr/>
              <p:nvPr/>
            </p:nvGrpSpPr>
            <p:grpSpPr>
              <a:xfrm>
                <a:off x="5619603" y="1386523"/>
                <a:ext cx="1298270" cy="3167524"/>
                <a:chOff x="6096478" y="1164423"/>
                <a:chExt cx="1298270" cy="3167524"/>
              </a:xfrm>
            </p:grpSpPr>
            <p:sp>
              <p:nvSpPr>
                <p:cNvPr id="7513" name="Google Shape;7513;p103"/>
                <p:cNvSpPr/>
                <p:nvPr/>
              </p:nvSpPr>
              <p:spPr>
                <a:xfrm>
                  <a:off x="6159150" y="4075747"/>
                  <a:ext cx="1078800" cy="25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03"/>
                <p:cNvSpPr/>
                <p:nvPr/>
              </p:nvSpPr>
              <p:spPr>
                <a:xfrm>
                  <a:off x="6808752" y="1706603"/>
                  <a:ext cx="95524" cy="186166"/>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03"/>
                <p:cNvSpPr/>
                <p:nvPr/>
              </p:nvSpPr>
              <p:spPr>
                <a:xfrm>
                  <a:off x="6805103" y="1675585"/>
                  <a:ext cx="100390" cy="17278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03"/>
                <p:cNvSpPr/>
                <p:nvPr/>
              </p:nvSpPr>
              <p:spPr>
                <a:xfrm>
                  <a:off x="6417065" y="2064420"/>
                  <a:ext cx="556640" cy="1020796"/>
                </a:xfrm>
                <a:custGeom>
                  <a:avLst/>
                  <a:gdLst/>
                  <a:ahLst/>
                  <a:cxnLst/>
                  <a:rect l="l" t="t" r="r" b="b"/>
                  <a:pathLst>
                    <a:path w="32947" h="60420" extrusionOk="0">
                      <a:moveTo>
                        <a:pt x="29598" y="10694"/>
                      </a:moveTo>
                      <a:cubicBezTo>
                        <a:pt x="31686" y="25421"/>
                        <a:pt x="32802" y="40256"/>
                        <a:pt x="32946" y="55127"/>
                      </a:cubicBezTo>
                      <a:cubicBezTo>
                        <a:pt x="32910" y="55487"/>
                        <a:pt x="32622" y="55811"/>
                        <a:pt x="32262" y="55847"/>
                      </a:cubicBezTo>
                      <a:cubicBezTo>
                        <a:pt x="31614" y="55991"/>
                        <a:pt x="17211" y="60420"/>
                        <a:pt x="1728" y="55595"/>
                      </a:cubicBezTo>
                      <a:cubicBezTo>
                        <a:pt x="1728" y="55595"/>
                        <a:pt x="1188" y="55451"/>
                        <a:pt x="1116" y="54298"/>
                      </a:cubicBezTo>
                      <a:cubicBezTo>
                        <a:pt x="1008" y="53182"/>
                        <a:pt x="1584" y="48429"/>
                        <a:pt x="1476" y="43640"/>
                      </a:cubicBezTo>
                      <a:cubicBezTo>
                        <a:pt x="1332" y="38888"/>
                        <a:pt x="0" y="22108"/>
                        <a:pt x="5473" y="11054"/>
                      </a:cubicBezTo>
                      <a:cubicBezTo>
                        <a:pt x="10982" y="0"/>
                        <a:pt x="29598" y="10694"/>
                        <a:pt x="29598" y="1069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03"/>
                <p:cNvSpPr/>
                <p:nvPr/>
              </p:nvSpPr>
              <p:spPr>
                <a:xfrm>
                  <a:off x="7223686" y="1611837"/>
                  <a:ext cx="158779" cy="234215"/>
                </a:xfrm>
                <a:custGeom>
                  <a:avLst/>
                  <a:gdLst/>
                  <a:ahLst/>
                  <a:cxnLst/>
                  <a:rect l="l" t="t" r="r" b="b"/>
                  <a:pathLst>
                    <a:path w="9398" h="13863" extrusionOk="0">
                      <a:moveTo>
                        <a:pt x="3673" y="0"/>
                      </a:moveTo>
                      <a:cubicBezTo>
                        <a:pt x="3385" y="0"/>
                        <a:pt x="3313" y="1477"/>
                        <a:pt x="2845" y="2593"/>
                      </a:cubicBezTo>
                      <a:cubicBezTo>
                        <a:pt x="2341" y="3817"/>
                        <a:pt x="1440" y="4645"/>
                        <a:pt x="1332" y="5221"/>
                      </a:cubicBezTo>
                      <a:cubicBezTo>
                        <a:pt x="1044" y="6770"/>
                        <a:pt x="720" y="8282"/>
                        <a:pt x="288" y="9758"/>
                      </a:cubicBezTo>
                      <a:cubicBezTo>
                        <a:pt x="0" y="10478"/>
                        <a:pt x="1764" y="11991"/>
                        <a:pt x="2701" y="12315"/>
                      </a:cubicBezTo>
                      <a:cubicBezTo>
                        <a:pt x="2737" y="12783"/>
                        <a:pt x="2809" y="13323"/>
                        <a:pt x="2917" y="13863"/>
                      </a:cubicBezTo>
                      <a:cubicBezTo>
                        <a:pt x="5149" y="11523"/>
                        <a:pt x="8498" y="9938"/>
                        <a:pt x="8930" y="8462"/>
                      </a:cubicBezTo>
                      <a:cubicBezTo>
                        <a:pt x="9398" y="7022"/>
                        <a:pt x="7850" y="6013"/>
                        <a:pt x="7850" y="6013"/>
                      </a:cubicBezTo>
                      <a:cubicBezTo>
                        <a:pt x="6877" y="5725"/>
                        <a:pt x="5833" y="5761"/>
                        <a:pt x="4861" y="6158"/>
                      </a:cubicBezTo>
                      <a:cubicBezTo>
                        <a:pt x="4825" y="5761"/>
                        <a:pt x="4753" y="5401"/>
                        <a:pt x="4645" y="5041"/>
                      </a:cubicBezTo>
                      <a:lnTo>
                        <a:pt x="4501" y="4681"/>
                      </a:lnTo>
                      <a:cubicBezTo>
                        <a:pt x="4537" y="4681"/>
                        <a:pt x="5005" y="0"/>
                        <a:pt x="3673"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03"/>
                <p:cNvSpPr/>
                <p:nvPr/>
              </p:nvSpPr>
              <p:spPr>
                <a:xfrm>
                  <a:off x="6207186" y="1467052"/>
                  <a:ext cx="107689" cy="104039"/>
                </a:xfrm>
                <a:custGeom>
                  <a:avLst/>
                  <a:gdLst/>
                  <a:ahLst/>
                  <a:cxnLst/>
                  <a:rect l="l" t="t" r="r" b="b"/>
                  <a:pathLst>
                    <a:path w="6374" h="6158" extrusionOk="0">
                      <a:moveTo>
                        <a:pt x="3601" y="1"/>
                      </a:moveTo>
                      <a:lnTo>
                        <a:pt x="577" y="973"/>
                      </a:lnTo>
                      <a:lnTo>
                        <a:pt x="1" y="5726"/>
                      </a:lnTo>
                      <a:lnTo>
                        <a:pt x="5762" y="6158"/>
                      </a:lnTo>
                      <a:lnTo>
                        <a:pt x="6302" y="5474"/>
                      </a:lnTo>
                      <a:cubicBezTo>
                        <a:pt x="6050" y="4322"/>
                        <a:pt x="6014" y="3133"/>
                        <a:pt x="6122" y="1945"/>
                      </a:cubicBezTo>
                      <a:cubicBezTo>
                        <a:pt x="6374" y="361"/>
                        <a:pt x="3601" y="1"/>
                        <a:pt x="3601"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03"/>
                <p:cNvSpPr/>
                <p:nvPr/>
              </p:nvSpPr>
              <p:spPr>
                <a:xfrm>
                  <a:off x="6799688" y="1610012"/>
                  <a:ext cx="523796" cy="500058"/>
                </a:xfrm>
                <a:custGeom>
                  <a:avLst/>
                  <a:gdLst/>
                  <a:ahLst/>
                  <a:cxnLst/>
                  <a:rect l="l" t="t" r="r" b="b"/>
                  <a:pathLst>
                    <a:path w="31003" h="29598" extrusionOk="0">
                      <a:moveTo>
                        <a:pt x="25529" y="8498"/>
                      </a:moveTo>
                      <a:cubicBezTo>
                        <a:pt x="25529" y="8498"/>
                        <a:pt x="28698" y="9866"/>
                        <a:pt x="30966" y="14655"/>
                      </a:cubicBezTo>
                      <a:cubicBezTo>
                        <a:pt x="31002" y="14943"/>
                        <a:pt x="30930" y="15231"/>
                        <a:pt x="30750" y="15447"/>
                      </a:cubicBezTo>
                      <a:cubicBezTo>
                        <a:pt x="30426" y="15879"/>
                        <a:pt x="17680" y="26825"/>
                        <a:pt x="17680" y="26825"/>
                      </a:cubicBezTo>
                      <a:cubicBezTo>
                        <a:pt x="12675" y="29598"/>
                        <a:pt x="7850" y="21928"/>
                        <a:pt x="6085" y="18112"/>
                      </a:cubicBezTo>
                      <a:cubicBezTo>
                        <a:pt x="4537" y="14763"/>
                        <a:pt x="3097" y="6698"/>
                        <a:pt x="0" y="0"/>
                      </a:cubicBezTo>
                      <a:cubicBezTo>
                        <a:pt x="8210" y="1909"/>
                        <a:pt x="6770" y="360"/>
                        <a:pt x="10622" y="7742"/>
                      </a:cubicBezTo>
                      <a:lnTo>
                        <a:pt x="15915" y="1789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03"/>
                <p:cNvSpPr/>
                <p:nvPr/>
              </p:nvSpPr>
              <p:spPr>
                <a:xfrm>
                  <a:off x="6523927" y="116908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03"/>
                <p:cNvSpPr/>
                <p:nvPr/>
              </p:nvSpPr>
              <p:spPr>
                <a:xfrm>
                  <a:off x="6481523" y="1397111"/>
                  <a:ext cx="338681" cy="267340"/>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03"/>
                <p:cNvSpPr/>
                <p:nvPr/>
              </p:nvSpPr>
              <p:spPr>
                <a:xfrm>
                  <a:off x="6429229" y="2976276"/>
                  <a:ext cx="254287" cy="1188090"/>
                </a:xfrm>
                <a:custGeom>
                  <a:avLst/>
                  <a:gdLst/>
                  <a:ahLst/>
                  <a:cxnLst/>
                  <a:rect l="l" t="t" r="r" b="b"/>
                  <a:pathLst>
                    <a:path w="15051" h="70322" extrusionOk="0">
                      <a:moveTo>
                        <a:pt x="13935" y="7742"/>
                      </a:moveTo>
                      <a:cubicBezTo>
                        <a:pt x="14259" y="5761"/>
                        <a:pt x="14655" y="2989"/>
                        <a:pt x="15051" y="0"/>
                      </a:cubicBezTo>
                      <a:lnTo>
                        <a:pt x="3493" y="0"/>
                      </a:lnTo>
                      <a:cubicBezTo>
                        <a:pt x="3889" y="3313"/>
                        <a:pt x="4177" y="6086"/>
                        <a:pt x="4105" y="6590"/>
                      </a:cubicBezTo>
                      <a:cubicBezTo>
                        <a:pt x="684" y="25565"/>
                        <a:pt x="2773" y="49258"/>
                        <a:pt x="2053" y="58079"/>
                      </a:cubicBezTo>
                      <a:cubicBezTo>
                        <a:pt x="1981" y="58907"/>
                        <a:pt x="684" y="65713"/>
                        <a:pt x="684" y="65713"/>
                      </a:cubicBezTo>
                      <a:lnTo>
                        <a:pt x="0" y="68485"/>
                      </a:lnTo>
                      <a:lnTo>
                        <a:pt x="108" y="69601"/>
                      </a:lnTo>
                      <a:lnTo>
                        <a:pt x="3205" y="70322"/>
                      </a:lnTo>
                      <a:lnTo>
                        <a:pt x="6121" y="68233"/>
                      </a:lnTo>
                      <a:cubicBezTo>
                        <a:pt x="6121" y="68233"/>
                        <a:pt x="6769" y="60996"/>
                        <a:pt x="6625" y="59628"/>
                      </a:cubicBezTo>
                      <a:cubicBezTo>
                        <a:pt x="6553" y="58907"/>
                        <a:pt x="6409" y="58187"/>
                        <a:pt x="6229" y="57467"/>
                      </a:cubicBezTo>
                      <a:lnTo>
                        <a:pt x="6013" y="57107"/>
                      </a:lnTo>
                      <a:cubicBezTo>
                        <a:pt x="8498" y="40796"/>
                        <a:pt x="11306" y="24197"/>
                        <a:pt x="13935" y="774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03"/>
                <p:cNvSpPr/>
                <p:nvPr/>
              </p:nvSpPr>
              <p:spPr>
                <a:xfrm>
                  <a:off x="6483355" y="2976268"/>
                  <a:ext cx="208698" cy="59633"/>
                </a:xfrm>
                <a:custGeom>
                  <a:avLst/>
                  <a:gdLst/>
                  <a:ahLst/>
                  <a:cxnLst/>
                  <a:rect l="l" t="t" r="r" b="b"/>
                  <a:pathLst>
                    <a:path w="11559" h="6914" extrusionOk="0">
                      <a:moveTo>
                        <a:pt x="10623" y="6770"/>
                      </a:moveTo>
                      <a:cubicBezTo>
                        <a:pt x="10911" y="4897"/>
                        <a:pt x="11235" y="2521"/>
                        <a:pt x="11559" y="0"/>
                      </a:cubicBezTo>
                      <a:lnTo>
                        <a:pt x="1" y="0"/>
                      </a:lnTo>
                      <a:cubicBezTo>
                        <a:pt x="361" y="3025"/>
                        <a:pt x="649" y="5545"/>
                        <a:pt x="613" y="6374"/>
                      </a:cubicBezTo>
                      <a:cubicBezTo>
                        <a:pt x="3926" y="6806"/>
                        <a:pt x="7274" y="6914"/>
                        <a:pt x="10623" y="677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03"/>
                <p:cNvSpPr/>
                <p:nvPr/>
              </p:nvSpPr>
              <p:spPr>
                <a:xfrm>
                  <a:off x="6723039" y="2976276"/>
                  <a:ext cx="218402" cy="1177142"/>
                </a:xfrm>
                <a:custGeom>
                  <a:avLst/>
                  <a:gdLst/>
                  <a:ahLst/>
                  <a:cxnLst/>
                  <a:rect l="l" t="t" r="r" b="b"/>
                  <a:pathLst>
                    <a:path w="12927" h="69674" extrusionOk="0">
                      <a:moveTo>
                        <a:pt x="11811" y="8390"/>
                      </a:moveTo>
                      <a:cubicBezTo>
                        <a:pt x="11955" y="6302"/>
                        <a:pt x="12099" y="3241"/>
                        <a:pt x="12243" y="0"/>
                      </a:cubicBezTo>
                      <a:lnTo>
                        <a:pt x="1693" y="0"/>
                      </a:lnTo>
                      <a:cubicBezTo>
                        <a:pt x="2449" y="3853"/>
                        <a:pt x="3025" y="7274"/>
                        <a:pt x="2917" y="7850"/>
                      </a:cubicBezTo>
                      <a:cubicBezTo>
                        <a:pt x="0" y="23693"/>
                        <a:pt x="4105" y="42344"/>
                        <a:pt x="4393" y="55379"/>
                      </a:cubicBezTo>
                      <a:cubicBezTo>
                        <a:pt x="4321" y="55631"/>
                        <a:pt x="4249" y="55883"/>
                        <a:pt x="4177" y="56171"/>
                      </a:cubicBezTo>
                      <a:lnTo>
                        <a:pt x="3385" y="60564"/>
                      </a:lnTo>
                      <a:lnTo>
                        <a:pt x="9146" y="69385"/>
                      </a:lnTo>
                      <a:lnTo>
                        <a:pt x="11631" y="69673"/>
                      </a:lnTo>
                      <a:lnTo>
                        <a:pt x="12819" y="68449"/>
                      </a:lnTo>
                      <a:cubicBezTo>
                        <a:pt x="12819" y="68449"/>
                        <a:pt x="12927" y="67909"/>
                        <a:pt x="12099" y="67873"/>
                      </a:cubicBezTo>
                      <a:lnTo>
                        <a:pt x="11199" y="67585"/>
                      </a:lnTo>
                      <a:cubicBezTo>
                        <a:pt x="11199" y="67585"/>
                        <a:pt x="10442" y="67405"/>
                        <a:pt x="9686" y="65137"/>
                      </a:cubicBezTo>
                      <a:cubicBezTo>
                        <a:pt x="9218" y="63804"/>
                        <a:pt x="9470" y="59051"/>
                        <a:pt x="9470" y="55343"/>
                      </a:cubicBezTo>
                      <a:cubicBezTo>
                        <a:pt x="9542" y="39968"/>
                        <a:pt x="10766" y="23765"/>
                        <a:pt x="11811" y="839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03"/>
                <p:cNvSpPr/>
                <p:nvPr/>
              </p:nvSpPr>
              <p:spPr>
                <a:xfrm>
                  <a:off x="6741915" y="2976268"/>
                  <a:ext cx="190024" cy="55963"/>
                </a:xfrm>
                <a:custGeom>
                  <a:avLst/>
                  <a:gdLst/>
                  <a:ahLst/>
                  <a:cxnLst/>
                  <a:rect l="l" t="t" r="r" b="b"/>
                  <a:pathLst>
                    <a:path w="10551" h="6194" extrusionOk="0">
                      <a:moveTo>
                        <a:pt x="10371" y="4213"/>
                      </a:moveTo>
                      <a:cubicBezTo>
                        <a:pt x="10407" y="2881"/>
                        <a:pt x="10479" y="1477"/>
                        <a:pt x="10551" y="0"/>
                      </a:cubicBezTo>
                      <a:lnTo>
                        <a:pt x="1" y="0"/>
                      </a:lnTo>
                      <a:cubicBezTo>
                        <a:pt x="469" y="2449"/>
                        <a:pt x="865" y="4717"/>
                        <a:pt x="1081" y="6194"/>
                      </a:cubicBezTo>
                      <a:cubicBezTo>
                        <a:pt x="4214" y="5725"/>
                        <a:pt x="7310" y="5077"/>
                        <a:pt x="10371" y="4213"/>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03"/>
                <p:cNvSpPr/>
                <p:nvPr/>
              </p:nvSpPr>
              <p:spPr>
                <a:xfrm>
                  <a:off x="6745542" y="3973297"/>
                  <a:ext cx="57815" cy="215969"/>
                </a:xfrm>
                <a:custGeom>
                  <a:avLst/>
                  <a:gdLst/>
                  <a:ahLst/>
                  <a:cxnLst/>
                  <a:rect l="l" t="t" r="r" b="b"/>
                  <a:pathLst>
                    <a:path w="3422" h="12783" extrusionOk="0">
                      <a:moveTo>
                        <a:pt x="685" y="0"/>
                      </a:moveTo>
                      <a:cubicBezTo>
                        <a:pt x="685" y="0"/>
                        <a:pt x="1" y="216"/>
                        <a:pt x="217" y="1657"/>
                      </a:cubicBezTo>
                      <a:cubicBezTo>
                        <a:pt x="469" y="3061"/>
                        <a:pt x="1513" y="3997"/>
                        <a:pt x="1513" y="6806"/>
                      </a:cubicBezTo>
                      <a:lnTo>
                        <a:pt x="1513" y="12171"/>
                      </a:lnTo>
                      <a:cubicBezTo>
                        <a:pt x="1513" y="12171"/>
                        <a:pt x="1477" y="12783"/>
                        <a:pt x="1873" y="12783"/>
                      </a:cubicBezTo>
                      <a:lnTo>
                        <a:pt x="2089" y="12783"/>
                      </a:lnTo>
                      <a:cubicBezTo>
                        <a:pt x="2269" y="12783"/>
                        <a:pt x="2377" y="12639"/>
                        <a:pt x="2377" y="12171"/>
                      </a:cubicBezTo>
                      <a:lnTo>
                        <a:pt x="2377" y="6194"/>
                      </a:lnTo>
                      <a:cubicBezTo>
                        <a:pt x="2377" y="5293"/>
                        <a:pt x="2737" y="3565"/>
                        <a:pt x="3097" y="3241"/>
                      </a:cubicBezTo>
                      <a:cubicBezTo>
                        <a:pt x="3421" y="2917"/>
                        <a:pt x="685"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03"/>
                <p:cNvSpPr/>
                <p:nvPr/>
              </p:nvSpPr>
              <p:spPr>
                <a:xfrm>
                  <a:off x="6744326" y="3925232"/>
                  <a:ext cx="266468" cy="264035"/>
                </a:xfrm>
                <a:custGeom>
                  <a:avLst/>
                  <a:gdLst/>
                  <a:ahLst/>
                  <a:cxnLst/>
                  <a:rect l="l" t="t" r="r" b="b"/>
                  <a:pathLst>
                    <a:path w="15772" h="15628" extrusionOk="0">
                      <a:moveTo>
                        <a:pt x="2917" y="1"/>
                      </a:moveTo>
                      <a:cubicBezTo>
                        <a:pt x="1693" y="685"/>
                        <a:pt x="721" y="1729"/>
                        <a:pt x="73" y="2989"/>
                      </a:cubicBezTo>
                      <a:cubicBezTo>
                        <a:pt x="1" y="3278"/>
                        <a:pt x="109" y="3566"/>
                        <a:pt x="325" y="3710"/>
                      </a:cubicBezTo>
                      <a:cubicBezTo>
                        <a:pt x="721" y="3998"/>
                        <a:pt x="3277" y="6302"/>
                        <a:pt x="3781" y="7814"/>
                      </a:cubicBezTo>
                      <a:cubicBezTo>
                        <a:pt x="4286" y="9291"/>
                        <a:pt x="5078" y="12243"/>
                        <a:pt x="5438" y="13395"/>
                      </a:cubicBezTo>
                      <a:cubicBezTo>
                        <a:pt x="5762" y="14548"/>
                        <a:pt x="6518" y="15628"/>
                        <a:pt x="7814" y="15628"/>
                      </a:cubicBezTo>
                      <a:lnTo>
                        <a:pt x="14475" y="15628"/>
                      </a:lnTo>
                      <a:cubicBezTo>
                        <a:pt x="15772" y="15628"/>
                        <a:pt x="15340" y="14476"/>
                        <a:pt x="14403" y="13863"/>
                      </a:cubicBezTo>
                      <a:cubicBezTo>
                        <a:pt x="13503" y="13287"/>
                        <a:pt x="11487" y="11811"/>
                        <a:pt x="11199" y="11703"/>
                      </a:cubicBezTo>
                      <a:cubicBezTo>
                        <a:pt x="10947" y="11595"/>
                        <a:pt x="10839" y="11703"/>
                        <a:pt x="10839" y="11703"/>
                      </a:cubicBezTo>
                      <a:cubicBezTo>
                        <a:pt x="10839" y="11703"/>
                        <a:pt x="11127" y="11847"/>
                        <a:pt x="11019" y="12099"/>
                      </a:cubicBezTo>
                      <a:cubicBezTo>
                        <a:pt x="10947" y="12315"/>
                        <a:pt x="10263" y="12207"/>
                        <a:pt x="9579" y="12207"/>
                      </a:cubicBezTo>
                      <a:cubicBezTo>
                        <a:pt x="8606" y="12171"/>
                        <a:pt x="7742" y="11559"/>
                        <a:pt x="7382" y="10695"/>
                      </a:cubicBezTo>
                      <a:cubicBezTo>
                        <a:pt x="6878" y="9543"/>
                        <a:pt x="4898" y="3566"/>
                        <a:pt x="4718" y="3025"/>
                      </a:cubicBezTo>
                      <a:cubicBezTo>
                        <a:pt x="4502" y="2521"/>
                        <a:pt x="3205" y="1297"/>
                        <a:pt x="2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03"/>
                <p:cNvSpPr/>
                <p:nvPr/>
              </p:nvSpPr>
              <p:spPr>
                <a:xfrm>
                  <a:off x="6387246" y="3941062"/>
                  <a:ext cx="172177" cy="248204"/>
                </a:xfrm>
                <a:custGeom>
                  <a:avLst/>
                  <a:gdLst/>
                  <a:ahLst/>
                  <a:cxnLst/>
                  <a:rect l="l" t="t" r="r" b="b"/>
                  <a:pathLst>
                    <a:path w="10191" h="14691" extrusionOk="0">
                      <a:moveTo>
                        <a:pt x="3205" y="8606"/>
                      </a:moveTo>
                      <a:cubicBezTo>
                        <a:pt x="2917" y="9326"/>
                        <a:pt x="2629" y="10046"/>
                        <a:pt x="2269" y="10730"/>
                      </a:cubicBezTo>
                      <a:cubicBezTo>
                        <a:pt x="1945" y="11126"/>
                        <a:pt x="757" y="12494"/>
                        <a:pt x="541" y="12926"/>
                      </a:cubicBezTo>
                      <a:cubicBezTo>
                        <a:pt x="361" y="13359"/>
                        <a:pt x="1" y="14691"/>
                        <a:pt x="1441" y="14691"/>
                      </a:cubicBezTo>
                      <a:lnTo>
                        <a:pt x="6626" y="14691"/>
                      </a:lnTo>
                      <a:cubicBezTo>
                        <a:pt x="8030" y="14691"/>
                        <a:pt x="9182" y="14259"/>
                        <a:pt x="9218" y="12962"/>
                      </a:cubicBezTo>
                      <a:cubicBezTo>
                        <a:pt x="9218" y="11702"/>
                        <a:pt x="9326" y="7129"/>
                        <a:pt x="9506" y="6121"/>
                      </a:cubicBezTo>
                      <a:cubicBezTo>
                        <a:pt x="9687" y="5149"/>
                        <a:pt x="10191" y="4033"/>
                        <a:pt x="9939" y="3061"/>
                      </a:cubicBezTo>
                      <a:cubicBezTo>
                        <a:pt x="9687" y="2088"/>
                        <a:pt x="9290" y="1116"/>
                        <a:pt x="8786" y="216"/>
                      </a:cubicBezTo>
                      <a:cubicBezTo>
                        <a:pt x="8714" y="144"/>
                        <a:pt x="8606" y="72"/>
                        <a:pt x="8498" y="0"/>
                      </a:cubicBezTo>
                      <a:lnTo>
                        <a:pt x="8642" y="864"/>
                      </a:lnTo>
                      <a:cubicBezTo>
                        <a:pt x="8714" y="1080"/>
                        <a:pt x="8750" y="1260"/>
                        <a:pt x="8750" y="1476"/>
                      </a:cubicBezTo>
                      <a:cubicBezTo>
                        <a:pt x="8894" y="2917"/>
                        <a:pt x="8354" y="9326"/>
                        <a:pt x="8354" y="9866"/>
                      </a:cubicBezTo>
                      <a:cubicBezTo>
                        <a:pt x="8354" y="10406"/>
                        <a:pt x="7778" y="10766"/>
                        <a:pt x="6770" y="11018"/>
                      </a:cubicBezTo>
                      <a:cubicBezTo>
                        <a:pt x="5726" y="11306"/>
                        <a:pt x="3601" y="11558"/>
                        <a:pt x="2809" y="10802"/>
                      </a:cubicBezTo>
                      <a:cubicBezTo>
                        <a:pt x="2737" y="10694"/>
                        <a:pt x="2701" y="10550"/>
                        <a:pt x="2773" y="10406"/>
                      </a:cubicBezTo>
                      <a:cubicBezTo>
                        <a:pt x="2809" y="10118"/>
                        <a:pt x="3205" y="8606"/>
                        <a:pt x="320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03"/>
                <p:cNvSpPr/>
                <p:nvPr/>
              </p:nvSpPr>
              <p:spPr>
                <a:xfrm>
                  <a:off x="6454165" y="1600889"/>
                  <a:ext cx="501292" cy="705079"/>
                </a:xfrm>
                <a:custGeom>
                  <a:avLst/>
                  <a:gdLst/>
                  <a:ahLst/>
                  <a:cxnLst/>
                  <a:rect l="l" t="t" r="r" b="b"/>
                  <a:pathLst>
                    <a:path w="29671" h="41733" extrusionOk="0">
                      <a:moveTo>
                        <a:pt x="22145" y="1332"/>
                      </a:moveTo>
                      <a:cubicBezTo>
                        <a:pt x="22145" y="1332"/>
                        <a:pt x="26249" y="7382"/>
                        <a:pt x="26718" y="8246"/>
                      </a:cubicBezTo>
                      <a:cubicBezTo>
                        <a:pt x="27150" y="9110"/>
                        <a:pt x="28914" y="12891"/>
                        <a:pt x="29274" y="14799"/>
                      </a:cubicBezTo>
                      <a:cubicBezTo>
                        <a:pt x="29670" y="16707"/>
                        <a:pt x="28914" y="19408"/>
                        <a:pt x="28194" y="20848"/>
                      </a:cubicBezTo>
                      <a:lnTo>
                        <a:pt x="28194" y="39752"/>
                      </a:lnTo>
                      <a:cubicBezTo>
                        <a:pt x="20992" y="41732"/>
                        <a:pt x="12027" y="41048"/>
                        <a:pt x="4789" y="39752"/>
                      </a:cubicBezTo>
                      <a:lnTo>
                        <a:pt x="5978" y="31866"/>
                      </a:lnTo>
                      <a:lnTo>
                        <a:pt x="0" y="2917"/>
                      </a:lnTo>
                      <a:lnTo>
                        <a:pt x="8786" y="72"/>
                      </a:lnTo>
                      <a:lnTo>
                        <a:pt x="14655" y="1585"/>
                      </a:lnTo>
                      <a:lnTo>
                        <a:pt x="17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03"/>
                <p:cNvSpPr/>
                <p:nvPr/>
              </p:nvSpPr>
              <p:spPr>
                <a:xfrm>
                  <a:off x="6612349" y="1479350"/>
                  <a:ext cx="125360"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03"/>
                <p:cNvSpPr/>
                <p:nvPr/>
              </p:nvSpPr>
              <p:spPr>
                <a:xfrm>
                  <a:off x="6587985" y="1579602"/>
                  <a:ext cx="115004" cy="129585"/>
                </a:xfrm>
                <a:custGeom>
                  <a:avLst/>
                  <a:gdLst/>
                  <a:ahLst/>
                  <a:cxnLst/>
                  <a:rect l="l" t="t" r="r" b="b"/>
                  <a:pathLst>
                    <a:path w="6807" h="7670" extrusionOk="0">
                      <a:moveTo>
                        <a:pt x="829" y="0"/>
                      </a:moveTo>
                      <a:lnTo>
                        <a:pt x="6806" y="3889"/>
                      </a:lnTo>
                      <a:lnTo>
                        <a:pt x="3962" y="7669"/>
                      </a:lnTo>
                      <a:lnTo>
                        <a:pt x="1" y="162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03"/>
                <p:cNvSpPr/>
                <p:nvPr/>
              </p:nvSpPr>
              <p:spPr>
                <a:xfrm>
                  <a:off x="6702968" y="1580819"/>
                  <a:ext cx="65096" cy="128976"/>
                </a:xfrm>
                <a:custGeom>
                  <a:avLst/>
                  <a:gdLst/>
                  <a:ahLst/>
                  <a:cxnLst/>
                  <a:rect l="l" t="t" r="r" b="b"/>
                  <a:pathLst>
                    <a:path w="3853" h="7634" extrusionOk="0">
                      <a:moveTo>
                        <a:pt x="0" y="3817"/>
                      </a:moveTo>
                      <a:lnTo>
                        <a:pt x="2305" y="0"/>
                      </a:lnTo>
                      <a:lnTo>
                        <a:pt x="3457" y="1476"/>
                      </a:lnTo>
                      <a:lnTo>
                        <a:pt x="3853" y="7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03"/>
                <p:cNvSpPr/>
                <p:nvPr/>
              </p:nvSpPr>
              <p:spPr>
                <a:xfrm>
                  <a:off x="6742659" y="135730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03"/>
                <p:cNvSpPr/>
                <p:nvPr/>
              </p:nvSpPr>
              <p:spPr>
                <a:xfrm>
                  <a:off x="6516680" y="135678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03"/>
                <p:cNvSpPr/>
                <p:nvPr/>
              </p:nvSpPr>
              <p:spPr>
                <a:xfrm>
                  <a:off x="6554436" y="117581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03"/>
                <p:cNvSpPr/>
                <p:nvPr/>
              </p:nvSpPr>
              <p:spPr>
                <a:xfrm>
                  <a:off x="6591139" y="131799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03"/>
                <p:cNvSpPr/>
                <p:nvPr/>
              </p:nvSpPr>
              <p:spPr>
                <a:xfrm>
                  <a:off x="6715258" y="131963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03"/>
                <p:cNvSpPr/>
                <p:nvPr/>
              </p:nvSpPr>
              <p:spPr>
                <a:xfrm>
                  <a:off x="6398194" y="1605147"/>
                  <a:ext cx="336430" cy="970905"/>
                </a:xfrm>
                <a:custGeom>
                  <a:avLst/>
                  <a:gdLst/>
                  <a:ahLst/>
                  <a:cxnLst/>
                  <a:rect l="l" t="t" r="r" b="b"/>
                  <a:pathLst>
                    <a:path w="19913" h="57467" extrusionOk="0">
                      <a:moveTo>
                        <a:pt x="2197" y="1909"/>
                      </a:moveTo>
                      <a:cubicBezTo>
                        <a:pt x="2197" y="1909"/>
                        <a:pt x="9327" y="0"/>
                        <a:pt x="9543" y="0"/>
                      </a:cubicBezTo>
                      <a:cubicBezTo>
                        <a:pt x="9831" y="108"/>
                        <a:pt x="10083" y="216"/>
                        <a:pt x="10299" y="396"/>
                      </a:cubicBezTo>
                      <a:cubicBezTo>
                        <a:pt x="19913" y="26141"/>
                        <a:pt x="18976" y="25637"/>
                        <a:pt x="14079" y="53110"/>
                      </a:cubicBezTo>
                      <a:cubicBezTo>
                        <a:pt x="14079" y="53110"/>
                        <a:pt x="13971" y="53866"/>
                        <a:pt x="12819" y="54226"/>
                      </a:cubicBezTo>
                      <a:cubicBezTo>
                        <a:pt x="11703" y="54550"/>
                        <a:pt x="721" y="57215"/>
                        <a:pt x="721" y="57215"/>
                      </a:cubicBezTo>
                      <a:cubicBezTo>
                        <a:pt x="721" y="57215"/>
                        <a:pt x="1" y="57467"/>
                        <a:pt x="217" y="56243"/>
                      </a:cubicBezTo>
                      <a:cubicBezTo>
                        <a:pt x="433" y="55019"/>
                        <a:pt x="6158" y="28950"/>
                        <a:pt x="6158" y="28950"/>
                      </a:cubicBezTo>
                      <a:lnTo>
                        <a:pt x="3746" y="1440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03"/>
                <p:cNvSpPr/>
                <p:nvPr/>
              </p:nvSpPr>
              <p:spPr>
                <a:xfrm>
                  <a:off x="6791174" y="1609404"/>
                  <a:ext cx="194681" cy="928330"/>
                </a:xfrm>
                <a:custGeom>
                  <a:avLst/>
                  <a:gdLst/>
                  <a:ahLst/>
                  <a:cxnLst/>
                  <a:rect l="l" t="t" r="r" b="b"/>
                  <a:pathLst>
                    <a:path w="11523" h="54947" extrusionOk="0">
                      <a:moveTo>
                        <a:pt x="0" y="180"/>
                      </a:moveTo>
                      <a:cubicBezTo>
                        <a:pt x="0" y="180"/>
                        <a:pt x="4573" y="13359"/>
                        <a:pt x="4933" y="14547"/>
                      </a:cubicBezTo>
                      <a:cubicBezTo>
                        <a:pt x="5329" y="15735"/>
                        <a:pt x="5545" y="16743"/>
                        <a:pt x="5077" y="19408"/>
                      </a:cubicBezTo>
                      <a:cubicBezTo>
                        <a:pt x="4969" y="19840"/>
                        <a:pt x="4933" y="20272"/>
                        <a:pt x="4933" y="20740"/>
                      </a:cubicBezTo>
                      <a:cubicBezTo>
                        <a:pt x="4933" y="21712"/>
                        <a:pt x="5041" y="26933"/>
                        <a:pt x="5041" y="26933"/>
                      </a:cubicBezTo>
                      <a:lnTo>
                        <a:pt x="5581" y="51634"/>
                      </a:lnTo>
                      <a:cubicBezTo>
                        <a:pt x="5689" y="52174"/>
                        <a:pt x="6049" y="52678"/>
                        <a:pt x="6589" y="52894"/>
                      </a:cubicBezTo>
                      <a:cubicBezTo>
                        <a:pt x="7454" y="53218"/>
                        <a:pt x="10982" y="54839"/>
                        <a:pt x="10982" y="54839"/>
                      </a:cubicBezTo>
                      <a:cubicBezTo>
                        <a:pt x="10982" y="54839"/>
                        <a:pt x="11522" y="54947"/>
                        <a:pt x="11522" y="54298"/>
                      </a:cubicBezTo>
                      <a:cubicBezTo>
                        <a:pt x="11522" y="53614"/>
                        <a:pt x="9002" y="29814"/>
                        <a:pt x="9002" y="29814"/>
                      </a:cubicBezTo>
                      <a:lnTo>
                        <a:pt x="8534" y="21136"/>
                      </a:lnTo>
                      <a:cubicBezTo>
                        <a:pt x="9974" y="15627"/>
                        <a:pt x="11522" y="14115"/>
                        <a:pt x="8390" y="8894"/>
                      </a:cubicBezTo>
                      <a:cubicBezTo>
                        <a:pt x="7886" y="8066"/>
                        <a:pt x="7202" y="6878"/>
                        <a:pt x="6517" y="5689"/>
                      </a:cubicBezTo>
                      <a:cubicBezTo>
                        <a:pt x="4537" y="2161"/>
                        <a:pt x="5905" y="1297"/>
                        <a:pt x="3709" y="612"/>
                      </a:cubicBezTo>
                      <a:lnTo>
                        <a:pt x="360" y="0"/>
                      </a:lnTo>
                      <a:cubicBezTo>
                        <a:pt x="216" y="0"/>
                        <a:pt x="72" y="72"/>
                        <a:pt x="0" y="1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03"/>
                <p:cNvSpPr/>
                <p:nvPr/>
              </p:nvSpPr>
              <p:spPr>
                <a:xfrm>
                  <a:off x="6747829" y="120993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03"/>
                <p:cNvSpPr/>
                <p:nvPr/>
              </p:nvSpPr>
              <p:spPr>
                <a:xfrm>
                  <a:off x="6518748" y="120993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03"/>
                <p:cNvSpPr/>
                <p:nvPr/>
              </p:nvSpPr>
              <p:spPr>
                <a:xfrm>
                  <a:off x="6510993" y="116442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03"/>
                <p:cNvSpPr/>
                <p:nvPr/>
              </p:nvSpPr>
              <p:spPr>
                <a:xfrm>
                  <a:off x="6096478" y="1530321"/>
                  <a:ext cx="402118" cy="507374"/>
                </a:xfrm>
                <a:custGeom>
                  <a:avLst/>
                  <a:gdLst/>
                  <a:ahLst/>
                  <a:cxnLst/>
                  <a:rect l="l" t="t" r="r" b="b"/>
                  <a:pathLst>
                    <a:path w="23801" h="30031" extrusionOk="0">
                      <a:moveTo>
                        <a:pt x="20056" y="6374"/>
                      </a:moveTo>
                      <a:cubicBezTo>
                        <a:pt x="19660" y="6482"/>
                        <a:pt x="19264" y="6662"/>
                        <a:pt x="18940" y="6878"/>
                      </a:cubicBezTo>
                      <a:cubicBezTo>
                        <a:pt x="17212" y="8066"/>
                        <a:pt x="12243" y="15663"/>
                        <a:pt x="12243" y="15663"/>
                      </a:cubicBezTo>
                      <a:cubicBezTo>
                        <a:pt x="12279" y="14331"/>
                        <a:pt x="14115" y="973"/>
                        <a:pt x="13035" y="613"/>
                      </a:cubicBezTo>
                      <a:cubicBezTo>
                        <a:pt x="13035" y="613"/>
                        <a:pt x="8822" y="1153"/>
                        <a:pt x="6194" y="0"/>
                      </a:cubicBezTo>
                      <a:cubicBezTo>
                        <a:pt x="5762" y="289"/>
                        <a:pt x="5473" y="793"/>
                        <a:pt x="5401" y="1297"/>
                      </a:cubicBezTo>
                      <a:cubicBezTo>
                        <a:pt x="4609" y="5654"/>
                        <a:pt x="0" y="26969"/>
                        <a:pt x="6302" y="28662"/>
                      </a:cubicBezTo>
                      <a:cubicBezTo>
                        <a:pt x="11343" y="30030"/>
                        <a:pt x="20056" y="21100"/>
                        <a:pt x="22613" y="18904"/>
                      </a:cubicBezTo>
                      <a:cubicBezTo>
                        <a:pt x="23801" y="16672"/>
                        <a:pt x="22433" y="5618"/>
                        <a:pt x="20056" y="637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03"/>
                <p:cNvSpPr/>
                <p:nvPr/>
              </p:nvSpPr>
              <p:spPr>
                <a:xfrm>
                  <a:off x="6173735" y="1238336"/>
                  <a:ext cx="221443" cy="288972"/>
                </a:xfrm>
                <a:custGeom>
                  <a:avLst/>
                  <a:gdLst/>
                  <a:ahLst/>
                  <a:cxnLst/>
                  <a:rect l="l" t="t" r="r" b="b"/>
                  <a:pathLst>
                    <a:path w="13107" h="17104" extrusionOk="0">
                      <a:moveTo>
                        <a:pt x="10154" y="13215"/>
                      </a:moveTo>
                      <a:cubicBezTo>
                        <a:pt x="10730" y="12279"/>
                        <a:pt x="11522" y="11522"/>
                        <a:pt x="12531" y="11054"/>
                      </a:cubicBezTo>
                      <a:cubicBezTo>
                        <a:pt x="13107" y="10766"/>
                        <a:pt x="11739" y="8606"/>
                        <a:pt x="10154" y="10406"/>
                      </a:cubicBezTo>
                      <a:cubicBezTo>
                        <a:pt x="10154" y="10406"/>
                        <a:pt x="9146" y="10910"/>
                        <a:pt x="8894" y="10478"/>
                      </a:cubicBezTo>
                      <a:cubicBezTo>
                        <a:pt x="8606" y="10082"/>
                        <a:pt x="10586" y="3421"/>
                        <a:pt x="10802" y="2701"/>
                      </a:cubicBezTo>
                      <a:cubicBezTo>
                        <a:pt x="10982" y="2161"/>
                        <a:pt x="10586" y="1621"/>
                        <a:pt x="10046" y="1657"/>
                      </a:cubicBezTo>
                      <a:cubicBezTo>
                        <a:pt x="9758" y="1765"/>
                        <a:pt x="9470" y="2809"/>
                        <a:pt x="9002" y="4105"/>
                      </a:cubicBezTo>
                      <a:cubicBezTo>
                        <a:pt x="8534" y="5437"/>
                        <a:pt x="7994" y="6878"/>
                        <a:pt x="7850" y="6986"/>
                      </a:cubicBezTo>
                      <a:cubicBezTo>
                        <a:pt x="7706" y="7058"/>
                        <a:pt x="7418" y="6914"/>
                        <a:pt x="7418" y="6085"/>
                      </a:cubicBezTo>
                      <a:cubicBezTo>
                        <a:pt x="7418" y="5221"/>
                        <a:pt x="7598" y="684"/>
                        <a:pt x="7382" y="324"/>
                      </a:cubicBezTo>
                      <a:cubicBezTo>
                        <a:pt x="7130" y="0"/>
                        <a:pt x="6410" y="72"/>
                        <a:pt x="6229" y="756"/>
                      </a:cubicBezTo>
                      <a:cubicBezTo>
                        <a:pt x="6013" y="1404"/>
                        <a:pt x="5977" y="6013"/>
                        <a:pt x="5833" y="6589"/>
                      </a:cubicBezTo>
                      <a:cubicBezTo>
                        <a:pt x="5653" y="7166"/>
                        <a:pt x="5149" y="6914"/>
                        <a:pt x="5041" y="6481"/>
                      </a:cubicBezTo>
                      <a:cubicBezTo>
                        <a:pt x="4969" y="6085"/>
                        <a:pt x="4321" y="1080"/>
                        <a:pt x="4141" y="756"/>
                      </a:cubicBezTo>
                      <a:cubicBezTo>
                        <a:pt x="3925" y="396"/>
                        <a:pt x="3205" y="504"/>
                        <a:pt x="3133" y="1260"/>
                      </a:cubicBezTo>
                      <a:cubicBezTo>
                        <a:pt x="3097" y="2017"/>
                        <a:pt x="3493" y="6842"/>
                        <a:pt x="3349" y="7166"/>
                      </a:cubicBezTo>
                      <a:cubicBezTo>
                        <a:pt x="3205" y="7490"/>
                        <a:pt x="2737" y="7526"/>
                        <a:pt x="2305" y="6697"/>
                      </a:cubicBezTo>
                      <a:cubicBezTo>
                        <a:pt x="1873" y="5905"/>
                        <a:pt x="1117" y="4069"/>
                        <a:pt x="900" y="3961"/>
                      </a:cubicBezTo>
                      <a:cubicBezTo>
                        <a:pt x="648" y="3817"/>
                        <a:pt x="0" y="4465"/>
                        <a:pt x="324" y="5401"/>
                      </a:cubicBezTo>
                      <a:cubicBezTo>
                        <a:pt x="648" y="6337"/>
                        <a:pt x="1333" y="8678"/>
                        <a:pt x="1405" y="9002"/>
                      </a:cubicBezTo>
                      <a:cubicBezTo>
                        <a:pt x="1729" y="10910"/>
                        <a:pt x="1549" y="12747"/>
                        <a:pt x="2017" y="14187"/>
                      </a:cubicBezTo>
                      <a:cubicBezTo>
                        <a:pt x="2161" y="14691"/>
                        <a:pt x="2449" y="15195"/>
                        <a:pt x="2845" y="15591"/>
                      </a:cubicBezTo>
                      <a:cubicBezTo>
                        <a:pt x="3745" y="16563"/>
                        <a:pt x="5041" y="17103"/>
                        <a:pt x="6410" y="17067"/>
                      </a:cubicBezTo>
                      <a:cubicBezTo>
                        <a:pt x="8642" y="16923"/>
                        <a:pt x="9002" y="15051"/>
                        <a:pt x="10154" y="13215"/>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03"/>
                <p:cNvSpPr/>
                <p:nvPr/>
              </p:nvSpPr>
              <p:spPr>
                <a:xfrm>
                  <a:off x="6313638" y="1387361"/>
                  <a:ext cx="31661" cy="59639"/>
                </a:xfrm>
                <a:custGeom>
                  <a:avLst/>
                  <a:gdLst/>
                  <a:ahLst/>
                  <a:cxnLst/>
                  <a:rect l="l" t="t" r="r" b="b"/>
                  <a:pathLst>
                    <a:path w="1874" h="3530" extrusionOk="0">
                      <a:moveTo>
                        <a:pt x="1873" y="1585"/>
                      </a:moveTo>
                      <a:cubicBezTo>
                        <a:pt x="1873" y="1585"/>
                        <a:pt x="865" y="2089"/>
                        <a:pt x="613" y="1657"/>
                      </a:cubicBezTo>
                      <a:cubicBezTo>
                        <a:pt x="505" y="1549"/>
                        <a:pt x="613" y="865"/>
                        <a:pt x="829" y="1"/>
                      </a:cubicBezTo>
                      <a:lnTo>
                        <a:pt x="1" y="353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03"/>
                <p:cNvSpPr/>
                <p:nvPr/>
              </p:nvSpPr>
              <p:spPr>
                <a:xfrm>
                  <a:off x="6729121" y="1732885"/>
                  <a:ext cx="23129" cy="21305"/>
                </a:xfrm>
                <a:custGeom>
                  <a:avLst/>
                  <a:gdLst/>
                  <a:ahLst/>
                  <a:cxnLst/>
                  <a:rect l="l" t="t" r="r" b="b"/>
                  <a:pathLst>
                    <a:path w="1369" h="1261" extrusionOk="0">
                      <a:moveTo>
                        <a:pt x="613" y="1"/>
                      </a:moveTo>
                      <a:cubicBezTo>
                        <a:pt x="973" y="1"/>
                        <a:pt x="1261" y="289"/>
                        <a:pt x="1333" y="649"/>
                      </a:cubicBezTo>
                      <a:cubicBezTo>
                        <a:pt x="1369" y="973"/>
                        <a:pt x="1117" y="1261"/>
                        <a:pt x="757" y="1261"/>
                      </a:cubicBezTo>
                      <a:cubicBezTo>
                        <a:pt x="397" y="1261"/>
                        <a:pt x="109" y="973"/>
                        <a:pt x="37" y="649"/>
                      </a:cubicBezTo>
                      <a:cubicBezTo>
                        <a:pt x="1" y="289"/>
                        <a:pt x="253"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03"/>
                <p:cNvSpPr/>
                <p:nvPr/>
              </p:nvSpPr>
              <p:spPr>
                <a:xfrm>
                  <a:off x="6772320" y="1845418"/>
                  <a:ext cx="23129" cy="21930"/>
                </a:xfrm>
                <a:custGeom>
                  <a:avLst/>
                  <a:gdLst/>
                  <a:ahLst/>
                  <a:cxnLst/>
                  <a:rect l="l" t="t" r="r" b="b"/>
                  <a:pathLst>
                    <a:path w="1369" h="1298" extrusionOk="0">
                      <a:moveTo>
                        <a:pt x="612" y="1"/>
                      </a:moveTo>
                      <a:cubicBezTo>
                        <a:pt x="972" y="37"/>
                        <a:pt x="1260" y="289"/>
                        <a:pt x="1296" y="649"/>
                      </a:cubicBezTo>
                      <a:cubicBezTo>
                        <a:pt x="1368" y="973"/>
                        <a:pt x="1080" y="1297"/>
                        <a:pt x="756" y="1297"/>
                      </a:cubicBezTo>
                      <a:cubicBezTo>
                        <a:pt x="396" y="1261"/>
                        <a:pt x="72" y="1009"/>
                        <a:pt x="36" y="649"/>
                      </a:cubicBezTo>
                      <a:cubicBezTo>
                        <a:pt x="0" y="325"/>
                        <a:pt x="252"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03"/>
                <p:cNvSpPr/>
                <p:nvPr/>
              </p:nvSpPr>
              <p:spPr>
                <a:xfrm>
                  <a:off x="6783875" y="2041916"/>
                  <a:ext cx="23129" cy="21913"/>
                </a:xfrm>
                <a:custGeom>
                  <a:avLst/>
                  <a:gdLst/>
                  <a:ahLst/>
                  <a:cxnLst/>
                  <a:rect l="l" t="t" r="r" b="b"/>
                  <a:pathLst>
                    <a:path w="1369" h="1297" extrusionOk="0">
                      <a:moveTo>
                        <a:pt x="612" y="1296"/>
                      </a:moveTo>
                      <a:cubicBezTo>
                        <a:pt x="972" y="1296"/>
                        <a:pt x="1260" y="1008"/>
                        <a:pt x="1296" y="648"/>
                      </a:cubicBezTo>
                      <a:cubicBezTo>
                        <a:pt x="1368" y="324"/>
                        <a:pt x="1080" y="0"/>
                        <a:pt x="756" y="36"/>
                      </a:cubicBezTo>
                      <a:cubicBezTo>
                        <a:pt x="396" y="36"/>
                        <a:pt x="72" y="288"/>
                        <a:pt x="36" y="648"/>
                      </a:cubicBezTo>
                      <a:cubicBezTo>
                        <a:pt x="0" y="1008"/>
                        <a:pt x="252" y="1296"/>
                        <a:pt x="612"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03"/>
                <p:cNvSpPr/>
                <p:nvPr/>
              </p:nvSpPr>
              <p:spPr>
                <a:xfrm>
                  <a:off x="6769262" y="2231708"/>
                  <a:ext cx="23146" cy="21913"/>
                </a:xfrm>
                <a:custGeom>
                  <a:avLst/>
                  <a:gdLst/>
                  <a:ahLst/>
                  <a:cxnLst/>
                  <a:rect l="l" t="t" r="r" b="b"/>
                  <a:pathLst>
                    <a:path w="1370" h="1297" extrusionOk="0">
                      <a:moveTo>
                        <a:pt x="613" y="1296"/>
                      </a:moveTo>
                      <a:cubicBezTo>
                        <a:pt x="973" y="1296"/>
                        <a:pt x="1297" y="1008"/>
                        <a:pt x="1333" y="648"/>
                      </a:cubicBezTo>
                      <a:cubicBezTo>
                        <a:pt x="1369" y="324"/>
                        <a:pt x="1117" y="0"/>
                        <a:pt x="757" y="36"/>
                      </a:cubicBezTo>
                      <a:cubicBezTo>
                        <a:pt x="397" y="36"/>
                        <a:pt x="109" y="288"/>
                        <a:pt x="73" y="648"/>
                      </a:cubicBezTo>
                      <a:cubicBezTo>
                        <a:pt x="1" y="1008"/>
                        <a:pt x="289" y="1296"/>
                        <a:pt x="613"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03"/>
                <p:cNvSpPr/>
                <p:nvPr/>
              </p:nvSpPr>
              <p:spPr>
                <a:xfrm>
                  <a:off x="6621426" y="137281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03"/>
                <p:cNvSpPr/>
                <p:nvPr/>
              </p:nvSpPr>
              <p:spPr>
                <a:xfrm>
                  <a:off x="6719667" y="137277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03"/>
                <p:cNvSpPr/>
                <p:nvPr/>
              </p:nvSpPr>
              <p:spPr>
                <a:xfrm>
                  <a:off x="6720946"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03"/>
                <p:cNvSpPr/>
                <p:nvPr/>
              </p:nvSpPr>
              <p:spPr>
                <a:xfrm>
                  <a:off x="6591847"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03"/>
                <p:cNvSpPr/>
                <p:nvPr/>
              </p:nvSpPr>
              <p:spPr>
                <a:xfrm>
                  <a:off x="6648989" y="145538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03"/>
                <p:cNvSpPr/>
                <p:nvPr/>
              </p:nvSpPr>
              <p:spPr>
                <a:xfrm>
                  <a:off x="6667352" y="138553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03"/>
                <p:cNvSpPr/>
                <p:nvPr/>
              </p:nvSpPr>
              <p:spPr>
                <a:xfrm>
                  <a:off x="6553919" y="133610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03"/>
                <p:cNvSpPr/>
                <p:nvPr/>
              </p:nvSpPr>
              <p:spPr>
                <a:xfrm>
                  <a:off x="6836057" y="3136476"/>
                  <a:ext cx="84841" cy="32538"/>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03"/>
                <p:cNvSpPr/>
                <p:nvPr/>
              </p:nvSpPr>
              <p:spPr>
                <a:xfrm rot="439363">
                  <a:off x="6572352" y="31364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03"/>
                <p:cNvSpPr/>
                <p:nvPr/>
              </p:nvSpPr>
              <p:spPr>
                <a:xfrm rot="-626035">
                  <a:off x="6689062" y="1954672"/>
                  <a:ext cx="172932" cy="32541"/>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0" name="Google Shape;7560;p103"/>
                <p:cNvGrpSpPr/>
                <p:nvPr/>
              </p:nvGrpSpPr>
              <p:grpSpPr>
                <a:xfrm rot="6429777" flipH="1">
                  <a:off x="7046530" y="1926569"/>
                  <a:ext cx="45923" cy="19885"/>
                  <a:chOff x="284000" y="2200125"/>
                  <a:chExt cx="36675" cy="15875"/>
                </a:xfrm>
              </p:grpSpPr>
              <p:sp>
                <p:nvSpPr>
                  <p:cNvPr id="7561" name="Google Shape;7561;p103"/>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03"/>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103"/>
                <p:cNvGrpSpPr/>
                <p:nvPr/>
              </p:nvGrpSpPr>
              <p:grpSpPr>
                <a:xfrm rot="-4370230">
                  <a:off x="6266131" y="1804291"/>
                  <a:ext cx="51665" cy="22375"/>
                  <a:chOff x="284000" y="2200125"/>
                  <a:chExt cx="36675" cy="15875"/>
                </a:xfrm>
              </p:grpSpPr>
              <p:sp>
                <p:nvSpPr>
                  <p:cNvPr id="7564" name="Google Shape;7564;p103"/>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03"/>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103"/>
                <p:cNvGrpSpPr/>
                <p:nvPr/>
              </p:nvGrpSpPr>
              <p:grpSpPr>
                <a:xfrm>
                  <a:off x="7287449" y="1453608"/>
                  <a:ext cx="107298" cy="367476"/>
                  <a:chOff x="7717000" y="1203400"/>
                  <a:chExt cx="148550" cy="497800"/>
                </a:xfrm>
              </p:grpSpPr>
              <p:sp>
                <p:nvSpPr>
                  <p:cNvPr id="7567" name="Google Shape;7567;p103"/>
                  <p:cNvSpPr/>
                  <p:nvPr/>
                </p:nvSpPr>
                <p:spPr>
                  <a:xfrm>
                    <a:off x="7722400" y="1425725"/>
                    <a:ext cx="141350" cy="275475"/>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03"/>
                  <p:cNvSpPr/>
                  <p:nvPr/>
                </p:nvSpPr>
                <p:spPr>
                  <a:xfrm>
                    <a:off x="7735900" y="1203400"/>
                    <a:ext cx="41450" cy="82825"/>
                  </a:xfrm>
                  <a:custGeom>
                    <a:avLst/>
                    <a:gdLst/>
                    <a:ahLst/>
                    <a:cxnLst/>
                    <a:rect l="l" t="t" r="r" b="b"/>
                    <a:pathLst>
                      <a:path w="1658" h="3313" extrusionOk="0">
                        <a:moveTo>
                          <a:pt x="469" y="0"/>
                        </a:moveTo>
                        <a:cubicBezTo>
                          <a:pt x="217" y="0"/>
                          <a:pt x="1" y="216"/>
                          <a:pt x="1" y="432"/>
                        </a:cubicBezTo>
                        <a:lnTo>
                          <a:pt x="37" y="2881"/>
                        </a:lnTo>
                        <a:cubicBezTo>
                          <a:pt x="37" y="3097"/>
                          <a:pt x="217" y="3313"/>
                          <a:pt x="469" y="3313"/>
                        </a:cubicBezTo>
                        <a:lnTo>
                          <a:pt x="1189" y="3313"/>
                        </a:lnTo>
                        <a:cubicBezTo>
                          <a:pt x="1441" y="3313"/>
                          <a:pt x="1657" y="3097"/>
                          <a:pt x="1657" y="2845"/>
                        </a:cubicBezTo>
                        <a:lnTo>
                          <a:pt x="1621" y="432"/>
                        </a:lnTo>
                        <a:cubicBezTo>
                          <a:pt x="1621" y="180"/>
                          <a:pt x="144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03"/>
                  <p:cNvSpPr/>
                  <p:nvPr/>
                </p:nvSpPr>
                <p:spPr>
                  <a:xfrm>
                    <a:off x="7736800" y="1287100"/>
                    <a:ext cx="41450" cy="408700"/>
                  </a:xfrm>
                  <a:custGeom>
                    <a:avLst/>
                    <a:gdLst/>
                    <a:ahLst/>
                    <a:cxnLst/>
                    <a:rect l="l" t="t" r="r" b="b"/>
                    <a:pathLst>
                      <a:path w="1658" h="16348" extrusionOk="0">
                        <a:moveTo>
                          <a:pt x="1225" y="16348"/>
                        </a:moveTo>
                        <a:lnTo>
                          <a:pt x="505" y="16348"/>
                        </a:lnTo>
                        <a:cubicBezTo>
                          <a:pt x="253" y="16348"/>
                          <a:pt x="73" y="16132"/>
                          <a:pt x="73" y="15880"/>
                        </a:cubicBezTo>
                        <a:lnTo>
                          <a:pt x="1" y="433"/>
                        </a:lnTo>
                        <a:cubicBezTo>
                          <a:pt x="1" y="181"/>
                          <a:pt x="181" y="1"/>
                          <a:pt x="433" y="1"/>
                        </a:cubicBezTo>
                        <a:lnTo>
                          <a:pt x="1153" y="1"/>
                        </a:lnTo>
                        <a:cubicBezTo>
                          <a:pt x="1405" y="1"/>
                          <a:pt x="1621" y="181"/>
                          <a:pt x="1621" y="433"/>
                        </a:cubicBezTo>
                        <a:lnTo>
                          <a:pt x="1657" y="15880"/>
                        </a:lnTo>
                        <a:cubicBezTo>
                          <a:pt x="1657" y="16132"/>
                          <a:pt x="1477" y="16312"/>
                          <a:pt x="1225" y="16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03"/>
                  <p:cNvSpPr/>
                  <p:nvPr/>
                </p:nvSpPr>
                <p:spPr>
                  <a:xfrm>
                    <a:off x="7717000" y="1379825"/>
                    <a:ext cx="148550" cy="25567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571" name="Google Shape;7571;p103"/>
              <p:cNvSpPr/>
              <p:nvPr/>
            </p:nvSpPr>
            <p:spPr>
              <a:xfrm rot="514881">
                <a:off x="5990569" y="2517899"/>
                <a:ext cx="161340" cy="62598"/>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03"/>
              <p:cNvSpPr/>
              <p:nvPr/>
            </p:nvSpPr>
            <p:spPr>
              <a:xfrm rot="2699792">
                <a:off x="6422756" y="2523097"/>
                <a:ext cx="87009" cy="52180"/>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3" name="Google Shape;7573;p103"/>
            <p:cNvSpPr/>
            <p:nvPr/>
          </p:nvSpPr>
          <p:spPr>
            <a:xfrm rot="10562100">
              <a:off x="6658205" y="3107372"/>
              <a:ext cx="498124" cy="43896"/>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4" name="Google Shape;7574;p10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0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0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0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8" name="Google Shape;7578;p103"/>
          <p:cNvGrpSpPr/>
          <p:nvPr/>
        </p:nvGrpSpPr>
        <p:grpSpPr>
          <a:xfrm>
            <a:off x="6544622" y="2685722"/>
            <a:ext cx="2060943" cy="1868114"/>
            <a:chOff x="6255900" y="2561651"/>
            <a:chExt cx="2349724" cy="2129876"/>
          </a:xfrm>
        </p:grpSpPr>
        <p:sp>
          <p:nvSpPr>
            <p:cNvPr id="7579" name="Google Shape;7579;p103"/>
            <p:cNvSpPr/>
            <p:nvPr/>
          </p:nvSpPr>
          <p:spPr>
            <a:xfrm>
              <a:off x="6255900" y="4456850"/>
              <a:ext cx="2349724" cy="234677"/>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103"/>
            <p:cNvGrpSpPr/>
            <p:nvPr/>
          </p:nvGrpSpPr>
          <p:grpSpPr>
            <a:xfrm>
              <a:off x="6445178" y="2561651"/>
              <a:ext cx="1983776" cy="1992251"/>
              <a:chOff x="5227825" y="238125"/>
              <a:chExt cx="1504000" cy="1510425"/>
            </a:xfrm>
          </p:grpSpPr>
          <p:sp>
            <p:nvSpPr>
              <p:cNvPr id="7581" name="Google Shape;7581;p103"/>
              <p:cNvSpPr/>
              <p:nvPr/>
            </p:nvSpPr>
            <p:spPr>
              <a:xfrm>
                <a:off x="5742900" y="238125"/>
                <a:ext cx="988025" cy="924775"/>
              </a:xfrm>
              <a:custGeom>
                <a:avLst/>
                <a:gdLst/>
                <a:ahLst/>
                <a:cxnLst/>
                <a:rect l="l" t="t" r="r" b="b"/>
                <a:pathLst>
                  <a:path w="39521" h="36991" extrusionOk="0">
                    <a:moveTo>
                      <a:pt x="4143" y="0"/>
                    </a:moveTo>
                    <a:cubicBezTo>
                      <a:pt x="1870" y="0"/>
                      <a:pt x="0" y="1833"/>
                      <a:pt x="0" y="4143"/>
                    </a:cubicBezTo>
                    <a:lnTo>
                      <a:pt x="0" y="18990"/>
                    </a:lnTo>
                    <a:lnTo>
                      <a:pt x="10998" y="36990"/>
                    </a:lnTo>
                    <a:lnTo>
                      <a:pt x="13418" y="36990"/>
                    </a:lnTo>
                    <a:lnTo>
                      <a:pt x="39520" y="18990"/>
                    </a:lnTo>
                    <a:lnTo>
                      <a:pt x="39520" y="4143"/>
                    </a:lnTo>
                    <a:cubicBezTo>
                      <a:pt x="39520" y="1833"/>
                      <a:pt x="37687" y="0"/>
                      <a:pt x="354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03"/>
              <p:cNvSpPr/>
              <p:nvPr/>
            </p:nvSpPr>
            <p:spPr>
              <a:xfrm>
                <a:off x="5596250" y="238125"/>
                <a:ext cx="988025" cy="924775"/>
              </a:xfrm>
              <a:custGeom>
                <a:avLst/>
                <a:gdLst/>
                <a:ahLst/>
                <a:cxnLst/>
                <a:rect l="l" t="t" r="r" b="b"/>
                <a:pathLst>
                  <a:path w="39521" h="36991" extrusionOk="0">
                    <a:moveTo>
                      <a:pt x="4107" y="0"/>
                    </a:moveTo>
                    <a:cubicBezTo>
                      <a:pt x="1834" y="0"/>
                      <a:pt x="1" y="1833"/>
                      <a:pt x="1" y="4143"/>
                    </a:cubicBezTo>
                    <a:lnTo>
                      <a:pt x="1" y="18990"/>
                    </a:lnTo>
                    <a:lnTo>
                      <a:pt x="10999" y="36990"/>
                    </a:lnTo>
                    <a:lnTo>
                      <a:pt x="26469" y="36990"/>
                    </a:lnTo>
                    <a:lnTo>
                      <a:pt x="39520" y="18990"/>
                    </a:lnTo>
                    <a:lnTo>
                      <a:pt x="39520" y="4143"/>
                    </a:lnTo>
                    <a:cubicBezTo>
                      <a:pt x="39520" y="1833"/>
                      <a:pt x="37651" y="0"/>
                      <a:pt x="35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03"/>
              <p:cNvSpPr/>
              <p:nvPr/>
            </p:nvSpPr>
            <p:spPr>
              <a:xfrm>
                <a:off x="6215825" y="712875"/>
                <a:ext cx="516000" cy="1003575"/>
              </a:xfrm>
              <a:custGeom>
                <a:avLst/>
                <a:gdLst/>
                <a:ahLst/>
                <a:cxnLst/>
                <a:rect l="l" t="t" r="r" b="b"/>
                <a:pathLst>
                  <a:path w="20640" h="40143" extrusionOk="0">
                    <a:moveTo>
                      <a:pt x="0" y="0"/>
                    </a:moveTo>
                    <a:lnTo>
                      <a:pt x="1063" y="40143"/>
                    </a:lnTo>
                    <a:lnTo>
                      <a:pt x="19247" y="40143"/>
                    </a:lnTo>
                    <a:cubicBezTo>
                      <a:pt x="20017" y="40143"/>
                      <a:pt x="20640" y="39520"/>
                      <a:pt x="20640" y="38750"/>
                    </a:cubicBezTo>
                    <a:lnTo>
                      <a:pt x="206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03"/>
              <p:cNvSpPr/>
              <p:nvPr/>
            </p:nvSpPr>
            <p:spPr>
              <a:xfrm>
                <a:off x="5365300" y="712875"/>
                <a:ext cx="515100" cy="1003575"/>
              </a:xfrm>
              <a:custGeom>
                <a:avLst/>
                <a:gdLst/>
                <a:ahLst/>
                <a:cxnLst/>
                <a:rect l="l" t="t" r="r" b="b"/>
                <a:pathLst>
                  <a:path w="20604" h="40143" extrusionOk="0">
                    <a:moveTo>
                      <a:pt x="0" y="0"/>
                    </a:moveTo>
                    <a:lnTo>
                      <a:pt x="5499" y="18000"/>
                    </a:lnTo>
                    <a:lnTo>
                      <a:pt x="9605" y="18000"/>
                    </a:lnTo>
                    <a:lnTo>
                      <a:pt x="9605" y="40143"/>
                    </a:lnTo>
                    <a:lnTo>
                      <a:pt x="20603" y="40143"/>
                    </a:lnTo>
                    <a:lnTo>
                      <a:pt x="20603" y="5499"/>
                    </a:lnTo>
                    <a:cubicBezTo>
                      <a:pt x="20603" y="2456"/>
                      <a:pt x="18147" y="0"/>
                      <a:pt x="15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03"/>
              <p:cNvSpPr/>
              <p:nvPr/>
            </p:nvSpPr>
            <p:spPr>
              <a:xfrm>
                <a:off x="6078350" y="712875"/>
                <a:ext cx="274975" cy="1003575"/>
              </a:xfrm>
              <a:custGeom>
                <a:avLst/>
                <a:gdLst/>
                <a:ahLst/>
                <a:cxnLst/>
                <a:rect l="l" t="t" r="r" b="b"/>
                <a:pathLst>
                  <a:path w="10999" h="40143" extrusionOk="0">
                    <a:moveTo>
                      <a:pt x="5499" y="0"/>
                    </a:moveTo>
                    <a:cubicBezTo>
                      <a:pt x="2456" y="0"/>
                      <a:pt x="0" y="2456"/>
                      <a:pt x="0" y="5499"/>
                    </a:cubicBezTo>
                    <a:lnTo>
                      <a:pt x="0" y="40143"/>
                    </a:lnTo>
                    <a:lnTo>
                      <a:pt x="10998" y="40143"/>
                    </a:lnTo>
                    <a:lnTo>
                      <a:pt x="10998" y="5499"/>
                    </a:lnTo>
                    <a:cubicBezTo>
                      <a:pt x="10998" y="2456"/>
                      <a:pt x="8542" y="0"/>
                      <a:pt x="5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03"/>
              <p:cNvSpPr/>
              <p:nvPr/>
            </p:nvSpPr>
            <p:spPr>
              <a:xfrm>
                <a:off x="5502775" y="1162875"/>
                <a:ext cx="575600" cy="552675"/>
              </a:xfrm>
              <a:custGeom>
                <a:avLst/>
                <a:gdLst/>
                <a:ahLst/>
                <a:cxnLst/>
                <a:rect l="l" t="t" r="r" b="b"/>
                <a:pathLst>
                  <a:path w="23024" h="22107" extrusionOk="0">
                    <a:moveTo>
                      <a:pt x="0" y="0"/>
                    </a:moveTo>
                    <a:lnTo>
                      <a:pt x="0" y="22106"/>
                    </a:lnTo>
                    <a:lnTo>
                      <a:pt x="23023" y="22106"/>
                    </a:lnTo>
                    <a:lnTo>
                      <a:pt x="230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03"/>
              <p:cNvSpPr/>
              <p:nvPr/>
            </p:nvSpPr>
            <p:spPr>
              <a:xfrm>
                <a:off x="5502775" y="1130739"/>
                <a:ext cx="575600" cy="253942"/>
              </a:xfrm>
              <a:custGeom>
                <a:avLst/>
                <a:gdLst/>
                <a:ahLst/>
                <a:cxnLst/>
                <a:rect l="l" t="t" r="r" b="b"/>
                <a:pathLst>
                  <a:path w="23024" h="9349" extrusionOk="0">
                    <a:moveTo>
                      <a:pt x="1357" y="1"/>
                    </a:moveTo>
                    <a:cubicBezTo>
                      <a:pt x="587" y="1"/>
                      <a:pt x="0" y="624"/>
                      <a:pt x="0" y="1394"/>
                    </a:cubicBezTo>
                    <a:lnTo>
                      <a:pt x="0" y="7956"/>
                    </a:lnTo>
                    <a:cubicBezTo>
                      <a:pt x="0" y="8726"/>
                      <a:pt x="587" y="9349"/>
                      <a:pt x="1357" y="9349"/>
                    </a:cubicBezTo>
                    <a:lnTo>
                      <a:pt x="21667" y="9349"/>
                    </a:lnTo>
                    <a:cubicBezTo>
                      <a:pt x="22436" y="9349"/>
                      <a:pt x="23023" y="8726"/>
                      <a:pt x="23023" y="7956"/>
                    </a:cubicBezTo>
                    <a:lnTo>
                      <a:pt x="23023" y="1394"/>
                    </a:lnTo>
                    <a:cubicBezTo>
                      <a:pt x="23023" y="624"/>
                      <a:pt x="22436" y="1"/>
                      <a:pt x="2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03"/>
              <p:cNvSpPr/>
              <p:nvPr/>
            </p:nvSpPr>
            <p:spPr>
              <a:xfrm>
                <a:off x="5227825" y="712875"/>
                <a:ext cx="274975" cy="1003575"/>
              </a:xfrm>
              <a:custGeom>
                <a:avLst/>
                <a:gdLst/>
                <a:ahLst/>
                <a:cxnLst/>
                <a:rect l="l" t="t" r="r" b="b"/>
                <a:pathLst>
                  <a:path w="10999" h="40143" extrusionOk="0">
                    <a:moveTo>
                      <a:pt x="5499" y="0"/>
                    </a:moveTo>
                    <a:cubicBezTo>
                      <a:pt x="2457" y="0"/>
                      <a:pt x="0" y="2456"/>
                      <a:pt x="0" y="5499"/>
                    </a:cubicBezTo>
                    <a:lnTo>
                      <a:pt x="0" y="38750"/>
                    </a:lnTo>
                    <a:cubicBezTo>
                      <a:pt x="0" y="39520"/>
                      <a:pt x="624" y="40143"/>
                      <a:pt x="1357" y="40143"/>
                    </a:cubicBezTo>
                    <a:lnTo>
                      <a:pt x="10998" y="40143"/>
                    </a:lnTo>
                    <a:lnTo>
                      <a:pt x="10998" y="5499"/>
                    </a:lnTo>
                    <a:cubicBezTo>
                      <a:pt x="10998" y="2456"/>
                      <a:pt x="8542" y="0"/>
                      <a:pt x="5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03"/>
              <p:cNvSpPr/>
              <p:nvPr/>
            </p:nvSpPr>
            <p:spPr>
              <a:xfrm>
                <a:off x="5365300" y="1716425"/>
                <a:ext cx="137500" cy="32125"/>
              </a:xfrm>
              <a:custGeom>
                <a:avLst/>
                <a:gdLst/>
                <a:ahLst/>
                <a:cxnLst/>
                <a:rect l="l" t="t" r="r" b="b"/>
                <a:pathLst>
                  <a:path w="5500" h="1285" extrusionOk="0">
                    <a:moveTo>
                      <a:pt x="0" y="1"/>
                    </a:moveTo>
                    <a:lnTo>
                      <a:pt x="0" y="1284"/>
                    </a:lnTo>
                    <a:lnTo>
                      <a:pt x="5499" y="1284"/>
                    </a:lnTo>
                    <a:lnTo>
                      <a:pt x="54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03"/>
              <p:cNvSpPr/>
              <p:nvPr/>
            </p:nvSpPr>
            <p:spPr>
              <a:xfrm>
                <a:off x="6215825" y="1716425"/>
                <a:ext cx="137500" cy="32125"/>
              </a:xfrm>
              <a:custGeom>
                <a:avLst/>
                <a:gdLst/>
                <a:ahLst/>
                <a:cxnLst/>
                <a:rect l="l" t="t" r="r" b="b"/>
                <a:pathLst>
                  <a:path w="5500" h="1285" extrusionOk="0">
                    <a:moveTo>
                      <a:pt x="0" y="1"/>
                    </a:moveTo>
                    <a:lnTo>
                      <a:pt x="0" y="1284"/>
                    </a:lnTo>
                    <a:lnTo>
                      <a:pt x="5499" y="1284"/>
                    </a:lnTo>
                    <a:lnTo>
                      <a:pt x="54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03"/>
              <p:cNvSpPr/>
              <p:nvPr/>
            </p:nvSpPr>
            <p:spPr>
              <a:xfrm>
                <a:off x="5638425" y="1716425"/>
                <a:ext cx="136575" cy="32125"/>
              </a:xfrm>
              <a:custGeom>
                <a:avLst/>
                <a:gdLst/>
                <a:ahLst/>
                <a:cxnLst/>
                <a:rect l="l" t="t" r="r" b="b"/>
                <a:pathLst>
                  <a:path w="5463" h="1285" extrusionOk="0">
                    <a:moveTo>
                      <a:pt x="0" y="1"/>
                    </a:moveTo>
                    <a:lnTo>
                      <a:pt x="0" y="1284"/>
                    </a:lnTo>
                    <a:lnTo>
                      <a:pt x="5462" y="1284"/>
                    </a:lnTo>
                    <a:lnTo>
                      <a:pt x="54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03"/>
              <p:cNvSpPr/>
              <p:nvPr/>
            </p:nvSpPr>
            <p:spPr>
              <a:xfrm>
                <a:off x="6488925" y="1716425"/>
                <a:ext cx="136600" cy="32125"/>
              </a:xfrm>
              <a:custGeom>
                <a:avLst/>
                <a:gdLst/>
                <a:ahLst/>
                <a:cxnLst/>
                <a:rect l="l" t="t" r="r" b="b"/>
                <a:pathLst>
                  <a:path w="5464" h="1285" extrusionOk="0">
                    <a:moveTo>
                      <a:pt x="1" y="1"/>
                    </a:moveTo>
                    <a:lnTo>
                      <a:pt x="1" y="1284"/>
                    </a:lnTo>
                    <a:lnTo>
                      <a:pt x="5463" y="1284"/>
                    </a:lnTo>
                    <a:lnTo>
                      <a:pt x="54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93" name="Google Shape;7593;p103"/>
          <p:cNvGrpSpPr/>
          <p:nvPr/>
        </p:nvGrpSpPr>
        <p:grpSpPr>
          <a:xfrm>
            <a:off x="7010819" y="1185022"/>
            <a:ext cx="1418029" cy="537582"/>
            <a:chOff x="6526100" y="2651025"/>
            <a:chExt cx="959100" cy="363600"/>
          </a:xfrm>
        </p:grpSpPr>
        <p:sp>
          <p:nvSpPr>
            <p:cNvPr id="7594" name="Google Shape;7594;p103"/>
            <p:cNvSpPr/>
            <p:nvPr/>
          </p:nvSpPr>
          <p:spPr>
            <a:xfrm>
              <a:off x="7127325" y="2803150"/>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03"/>
            <p:cNvSpPr/>
            <p:nvPr/>
          </p:nvSpPr>
          <p:spPr>
            <a:xfrm>
              <a:off x="6526100" y="2963375"/>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03"/>
            <p:cNvSpPr/>
            <p:nvPr/>
          </p:nvSpPr>
          <p:spPr>
            <a:xfrm>
              <a:off x="6686354" y="2651333"/>
              <a:ext cx="62675" cy="313888"/>
            </a:xfrm>
            <a:custGeom>
              <a:avLst/>
              <a:gdLst/>
              <a:ahLst/>
              <a:cxnLst/>
              <a:rect l="l" t="t" r="r" b="b"/>
              <a:pathLst>
                <a:path w="2507" h="12508" extrusionOk="0">
                  <a:moveTo>
                    <a:pt x="362" y="1"/>
                  </a:moveTo>
                  <a:cubicBezTo>
                    <a:pt x="169" y="1"/>
                    <a:pt x="0" y="169"/>
                    <a:pt x="0" y="386"/>
                  </a:cubicBezTo>
                  <a:lnTo>
                    <a:pt x="25" y="12122"/>
                  </a:lnTo>
                  <a:cubicBezTo>
                    <a:pt x="25" y="12338"/>
                    <a:pt x="193" y="12507"/>
                    <a:pt x="410" y="12507"/>
                  </a:cubicBezTo>
                  <a:lnTo>
                    <a:pt x="2121" y="12507"/>
                  </a:lnTo>
                  <a:cubicBezTo>
                    <a:pt x="2338" y="12507"/>
                    <a:pt x="2507" y="12338"/>
                    <a:pt x="2507" y="12122"/>
                  </a:cubicBezTo>
                  <a:lnTo>
                    <a:pt x="2482" y="386"/>
                  </a:lnTo>
                  <a:cubicBezTo>
                    <a:pt x="2482" y="169"/>
                    <a:pt x="2314" y="1"/>
                    <a:pt x="2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03"/>
            <p:cNvSpPr/>
            <p:nvPr/>
          </p:nvSpPr>
          <p:spPr>
            <a:xfrm>
              <a:off x="6758033" y="2651025"/>
              <a:ext cx="62075" cy="314201"/>
            </a:xfrm>
            <a:custGeom>
              <a:avLst/>
              <a:gdLst/>
              <a:ahLst/>
              <a:cxnLst/>
              <a:rect l="l" t="t" r="r" b="b"/>
              <a:pathLst>
                <a:path w="2483" h="12508" extrusionOk="0">
                  <a:moveTo>
                    <a:pt x="386" y="1"/>
                  </a:moveTo>
                  <a:cubicBezTo>
                    <a:pt x="170" y="1"/>
                    <a:pt x="1" y="169"/>
                    <a:pt x="1" y="362"/>
                  </a:cubicBezTo>
                  <a:lnTo>
                    <a:pt x="1" y="12122"/>
                  </a:lnTo>
                  <a:cubicBezTo>
                    <a:pt x="1" y="12338"/>
                    <a:pt x="170" y="12507"/>
                    <a:pt x="386" y="12507"/>
                  </a:cubicBezTo>
                  <a:lnTo>
                    <a:pt x="2122" y="12507"/>
                  </a:lnTo>
                  <a:cubicBezTo>
                    <a:pt x="2314" y="12507"/>
                    <a:pt x="2483" y="12338"/>
                    <a:pt x="2483" y="12122"/>
                  </a:cubicBezTo>
                  <a:lnTo>
                    <a:pt x="2483" y="362"/>
                  </a:lnTo>
                  <a:cubicBezTo>
                    <a:pt x="2483" y="169"/>
                    <a:pt x="2314" y="1"/>
                    <a:pt x="2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03"/>
            <p:cNvSpPr/>
            <p:nvPr/>
          </p:nvSpPr>
          <p:spPr>
            <a:xfrm>
              <a:off x="6826943" y="2668325"/>
              <a:ext cx="195225" cy="296900"/>
            </a:xfrm>
            <a:custGeom>
              <a:avLst/>
              <a:gdLst/>
              <a:ahLst/>
              <a:cxnLst/>
              <a:rect l="l" t="t" r="r" b="b"/>
              <a:pathLst>
                <a:path w="7809" h="11876" extrusionOk="0">
                  <a:moveTo>
                    <a:pt x="1938" y="1"/>
                  </a:moveTo>
                  <a:cubicBezTo>
                    <a:pt x="1877" y="1"/>
                    <a:pt x="1816" y="17"/>
                    <a:pt x="1760" y="49"/>
                  </a:cubicBezTo>
                  <a:lnTo>
                    <a:pt x="217" y="1013"/>
                  </a:lnTo>
                  <a:cubicBezTo>
                    <a:pt x="49" y="1133"/>
                    <a:pt x="1" y="1350"/>
                    <a:pt x="97" y="1519"/>
                  </a:cubicBezTo>
                  <a:lnTo>
                    <a:pt x="5567" y="11688"/>
                  </a:lnTo>
                  <a:cubicBezTo>
                    <a:pt x="5617" y="11805"/>
                    <a:pt x="5737" y="11876"/>
                    <a:pt x="5862" y="11876"/>
                  </a:cubicBezTo>
                  <a:cubicBezTo>
                    <a:pt x="5917" y="11876"/>
                    <a:pt x="5973" y="11862"/>
                    <a:pt x="6025" y="11833"/>
                  </a:cubicBezTo>
                  <a:lnTo>
                    <a:pt x="7567" y="10869"/>
                  </a:lnTo>
                  <a:cubicBezTo>
                    <a:pt x="7736" y="10748"/>
                    <a:pt x="7808" y="10531"/>
                    <a:pt x="7712" y="10339"/>
                  </a:cubicBezTo>
                  <a:lnTo>
                    <a:pt x="2242" y="194"/>
                  </a:lnTo>
                  <a:cubicBezTo>
                    <a:pt x="2177" y="65"/>
                    <a:pt x="2060" y="1"/>
                    <a:pt x="1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03"/>
            <p:cNvSpPr/>
            <p:nvPr/>
          </p:nvSpPr>
          <p:spPr>
            <a:xfrm>
              <a:off x="6914906" y="2668273"/>
              <a:ext cx="195225" cy="297000"/>
            </a:xfrm>
            <a:custGeom>
              <a:avLst/>
              <a:gdLst/>
              <a:ahLst/>
              <a:cxnLst/>
              <a:rect l="l" t="t" r="r" b="b"/>
              <a:pathLst>
                <a:path w="7809" h="11880" extrusionOk="0">
                  <a:moveTo>
                    <a:pt x="1943" y="0"/>
                  </a:moveTo>
                  <a:cubicBezTo>
                    <a:pt x="1881" y="0"/>
                    <a:pt x="1817" y="19"/>
                    <a:pt x="1760" y="60"/>
                  </a:cubicBezTo>
                  <a:lnTo>
                    <a:pt x="217" y="1024"/>
                  </a:lnTo>
                  <a:cubicBezTo>
                    <a:pt x="49" y="1120"/>
                    <a:pt x="1" y="1361"/>
                    <a:pt x="97" y="1530"/>
                  </a:cubicBezTo>
                  <a:lnTo>
                    <a:pt x="5543" y="11699"/>
                  </a:lnTo>
                  <a:cubicBezTo>
                    <a:pt x="5606" y="11810"/>
                    <a:pt x="5722" y="11879"/>
                    <a:pt x="5842" y="11879"/>
                  </a:cubicBezTo>
                  <a:cubicBezTo>
                    <a:pt x="5904" y="11879"/>
                    <a:pt x="5967" y="11861"/>
                    <a:pt x="6025" y="11820"/>
                  </a:cubicBezTo>
                  <a:lnTo>
                    <a:pt x="7567" y="10856"/>
                  </a:lnTo>
                  <a:cubicBezTo>
                    <a:pt x="7736" y="10759"/>
                    <a:pt x="7808" y="10518"/>
                    <a:pt x="7712" y="10350"/>
                  </a:cubicBezTo>
                  <a:lnTo>
                    <a:pt x="2242" y="180"/>
                  </a:lnTo>
                  <a:cubicBezTo>
                    <a:pt x="2178" y="69"/>
                    <a:pt x="2062" y="0"/>
                    <a:pt x="1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103"/>
          <p:cNvGrpSpPr/>
          <p:nvPr/>
        </p:nvGrpSpPr>
        <p:grpSpPr>
          <a:xfrm>
            <a:off x="-224542" y="3440947"/>
            <a:ext cx="1694780" cy="1702546"/>
            <a:chOff x="2324025" y="922550"/>
            <a:chExt cx="2073125" cy="2082625"/>
          </a:xfrm>
        </p:grpSpPr>
        <p:sp>
          <p:nvSpPr>
            <p:cNvPr id="7601" name="Google Shape;7601;p103"/>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03"/>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103"/>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03"/>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03"/>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03"/>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03"/>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03"/>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03"/>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03"/>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03"/>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03"/>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03"/>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03"/>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03"/>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03"/>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03"/>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03"/>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03"/>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03"/>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03"/>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03"/>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03"/>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03"/>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03"/>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03"/>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03"/>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508"/>
                                        </p:tgtEl>
                                        <p:attrNameLst>
                                          <p:attrName>style.visibility</p:attrName>
                                        </p:attrNameLst>
                                      </p:cBhvr>
                                      <p:to>
                                        <p:strVal val="visible"/>
                                      </p:to>
                                    </p:set>
                                    <p:animEffect transition="in" filter="fade">
                                      <p:cBhvr>
                                        <p:cTn id="7" dur="1000"/>
                                        <p:tgtEl>
                                          <p:spTgt spid="7508"/>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7507"/>
                                        </p:tgtEl>
                                        <p:attrNameLst>
                                          <p:attrName>style.visibility</p:attrName>
                                        </p:attrNameLst>
                                      </p:cBhvr>
                                      <p:to>
                                        <p:strVal val="visible"/>
                                      </p:to>
                                    </p:set>
                                    <p:animEffect transition="in" filter="fade">
                                      <p:cBhvr>
                                        <p:cTn id="11" dur="1000"/>
                                        <p:tgtEl>
                                          <p:spTgt spid="750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7593"/>
                                        </p:tgtEl>
                                        <p:attrNameLst>
                                          <p:attrName>style.visibility</p:attrName>
                                        </p:attrNameLst>
                                      </p:cBhvr>
                                      <p:to>
                                        <p:strVal val="visible"/>
                                      </p:to>
                                    </p:set>
                                    <p:animEffect transition="in" filter="fade">
                                      <p:cBhvr>
                                        <p:cTn id="15" dur="1000"/>
                                        <p:tgtEl>
                                          <p:spTgt spid="7593"/>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7510"/>
                                        </p:tgtEl>
                                        <p:attrNameLst>
                                          <p:attrName>style.visibility</p:attrName>
                                        </p:attrNameLst>
                                      </p:cBhvr>
                                      <p:to>
                                        <p:strVal val="visible"/>
                                      </p:to>
                                    </p:set>
                                    <p:animEffect transition="in" filter="fade">
                                      <p:cBhvr>
                                        <p:cTn id="19" dur="1000"/>
                                        <p:tgtEl>
                                          <p:spTgt spid="7510"/>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7600"/>
                                        </p:tgtEl>
                                        <p:attrNameLst>
                                          <p:attrName>style.visibility</p:attrName>
                                        </p:attrNameLst>
                                      </p:cBhvr>
                                      <p:to>
                                        <p:strVal val="visible"/>
                                      </p:to>
                                    </p:set>
                                    <p:animEffect transition="in" filter="fade">
                                      <p:cBhvr>
                                        <p:cTn id="23" dur="1000"/>
                                        <p:tgtEl>
                                          <p:spTgt spid="76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631"/>
        <p:cNvGrpSpPr/>
        <p:nvPr/>
      </p:nvGrpSpPr>
      <p:grpSpPr>
        <a:xfrm>
          <a:off x="0" y="0"/>
          <a:ext cx="0" cy="0"/>
          <a:chOff x="0" y="0"/>
          <a:chExt cx="0" cy="0"/>
        </a:xfrm>
      </p:grpSpPr>
      <p:grpSp>
        <p:nvGrpSpPr>
          <p:cNvPr id="7632" name="Google Shape;7632;p104"/>
          <p:cNvGrpSpPr/>
          <p:nvPr/>
        </p:nvGrpSpPr>
        <p:grpSpPr>
          <a:xfrm>
            <a:off x="4302922" y="1085270"/>
            <a:ext cx="4125928" cy="2864286"/>
            <a:chOff x="2038756" y="1050839"/>
            <a:chExt cx="5176174" cy="2954700"/>
          </a:xfrm>
        </p:grpSpPr>
        <p:grpSp>
          <p:nvGrpSpPr>
            <p:cNvPr id="7633" name="Google Shape;7633;p104"/>
            <p:cNvGrpSpPr/>
            <p:nvPr/>
          </p:nvGrpSpPr>
          <p:grpSpPr>
            <a:xfrm>
              <a:off x="2038756" y="1050839"/>
              <a:ext cx="5066497" cy="2954700"/>
              <a:chOff x="743953" y="1296401"/>
              <a:chExt cx="2240821" cy="1306811"/>
            </a:xfrm>
          </p:grpSpPr>
          <p:sp>
            <p:nvSpPr>
              <p:cNvPr id="7634" name="Google Shape;7634;p104"/>
              <p:cNvSpPr/>
              <p:nvPr/>
            </p:nvSpPr>
            <p:spPr>
              <a:xfrm>
                <a:off x="791778" y="2528340"/>
                <a:ext cx="2192996" cy="74870"/>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5" name="Google Shape;7635;p104"/>
              <p:cNvGrpSpPr/>
              <p:nvPr/>
            </p:nvGrpSpPr>
            <p:grpSpPr>
              <a:xfrm>
                <a:off x="743953" y="1296401"/>
                <a:ext cx="2240772" cy="1306811"/>
                <a:chOff x="743878" y="1560076"/>
                <a:chExt cx="2240772" cy="1306811"/>
              </a:xfrm>
            </p:grpSpPr>
            <p:grpSp>
              <p:nvGrpSpPr>
                <p:cNvPr id="7636" name="Google Shape;7636;p104"/>
                <p:cNvGrpSpPr/>
                <p:nvPr/>
              </p:nvGrpSpPr>
              <p:grpSpPr>
                <a:xfrm>
                  <a:off x="743878" y="1590850"/>
                  <a:ext cx="2240772" cy="1276037"/>
                  <a:chOff x="743878" y="1590850"/>
                  <a:chExt cx="2240772" cy="1276037"/>
                </a:xfrm>
              </p:grpSpPr>
              <p:sp>
                <p:nvSpPr>
                  <p:cNvPr id="7637" name="Google Shape;7637;p104"/>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04"/>
                  <p:cNvSpPr/>
                  <p:nvPr/>
                </p:nvSpPr>
                <p:spPr>
                  <a:xfrm rot="2696772">
                    <a:off x="725268" y="2752322"/>
                    <a:ext cx="225921" cy="4072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9" name="Google Shape;7639;p104"/>
                <p:cNvSpPr/>
                <p:nvPr/>
              </p:nvSpPr>
              <p:spPr>
                <a:xfrm rot="-2706523">
                  <a:off x="736754" y="1633311"/>
                  <a:ext cx="223588" cy="4072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40" name="Google Shape;7640;p104"/>
            <p:cNvSpPr/>
            <p:nvPr/>
          </p:nvSpPr>
          <p:spPr>
            <a:xfrm rot="2440061">
              <a:off x="6740494" y="1204431"/>
              <a:ext cx="505470" cy="9212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1" name="Google Shape;7641;p10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Opportunities</a:t>
            </a:r>
            <a:endParaRPr/>
          </a:p>
        </p:txBody>
      </p:sp>
      <p:sp>
        <p:nvSpPr>
          <p:cNvPr id="7642" name="Google Shape;7642;p104"/>
          <p:cNvSpPr/>
          <p:nvPr/>
        </p:nvSpPr>
        <p:spPr>
          <a:xfrm>
            <a:off x="1753500" y="113748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643" name="Google Shape;7643;p104"/>
          <p:cNvSpPr txBox="1"/>
          <p:nvPr/>
        </p:nvSpPr>
        <p:spPr>
          <a:xfrm>
            <a:off x="1753500" y="1546550"/>
            <a:ext cx="2193000"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7644" name="Google Shape;7644;p104"/>
          <p:cNvSpPr txBox="1">
            <a:spLocks noGrp="1"/>
          </p:cNvSpPr>
          <p:nvPr>
            <p:ph type="title" idx="4294967295"/>
          </p:nvPr>
        </p:nvSpPr>
        <p:spPr>
          <a:xfrm>
            <a:off x="720000" y="1137500"/>
            <a:ext cx="10335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50%</a:t>
            </a:r>
            <a:endParaRPr/>
          </a:p>
        </p:txBody>
      </p:sp>
      <p:sp>
        <p:nvSpPr>
          <p:cNvPr id="7645" name="Google Shape;7645;p104"/>
          <p:cNvSpPr/>
          <p:nvPr/>
        </p:nvSpPr>
        <p:spPr>
          <a:xfrm>
            <a:off x="1753500" y="2248713"/>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7646" name="Google Shape;7646;p104"/>
          <p:cNvSpPr txBox="1"/>
          <p:nvPr/>
        </p:nvSpPr>
        <p:spPr>
          <a:xfrm>
            <a:off x="1753500" y="2657775"/>
            <a:ext cx="2193000"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Despite being red, Mars is a very cold place</a:t>
            </a:r>
            <a:endParaRPr>
              <a:solidFill>
                <a:schemeClr val="dk1"/>
              </a:solidFill>
              <a:latin typeface="Open Sans"/>
              <a:ea typeface="Open Sans"/>
              <a:cs typeface="Open Sans"/>
              <a:sym typeface="Open Sans"/>
            </a:endParaRPr>
          </a:p>
        </p:txBody>
      </p:sp>
      <p:sp>
        <p:nvSpPr>
          <p:cNvPr id="7647" name="Google Shape;7647;p104"/>
          <p:cNvSpPr txBox="1">
            <a:spLocks noGrp="1"/>
          </p:cNvSpPr>
          <p:nvPr>
            <p:ph type="title" idx="4294967295"/>
          </p:nvPr>
        </p:nvSpPr>
        <p:spPr>
          <a:xfrm>
            <a:off x="720000" y="2248725"/>
            <a:ext cx="10335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30%</a:t>
            </a:r>
            <a:endParaRPr/>
          </a:p>
        </p:txBody>
      </p:sp>
      <p:sp>
        <p:nvSpPr>
          <p:cNvPr id="7648" name="Google Shape;7648;p104"/>
          <p:cNvSpPr/>
          <p:nvPr/>
        </p:nvSpPr>
        <p:spPr>
          <a:xfrm>
            <a:off x="1753500" y="3359938"/>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7649" name="Google Shape;7649;p104"/>
          <p:cNvSpPr txBox="1"/>
          <p:nvPr/>
        </p:nvSpPr>
        <p:spPr>
          <a:xfrm>
            <a:off x="1753500" y="3769000"/>
            <a:ext cx="2193000"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a gas giant and the biggest planet</a:t>
            </a:r>
            <a:endParaRPr>
              <a:solidFill>
                <a:schemeClr val="dk1"/>
              </a:solidFill>
              <a:latin typeface="Open Sans"/>
              <a:ea typeface="Open Sans"/>
              <a:cs typeface="Open Sans"/>
              <a:sym typeface="Open Sans"/>
            </a:endParaRPr>
          </a:p>
        </p:txBody>
      </p:sp>
      <p:sp>
        <p:nvSpPr>
          <p:cNvPr id="7650" name="Google Shape;7650;p104"/>
          <p:cNvSpPr txBox="1">
            <a:spLocks noGrp="1"/>
          </p:cNvSpPr>
          <p:nvPr>
            <p:ph type="title" idx="4294967295"/>
          </p:nvPr>
        </p:nvSpPr>
        <p:spPr>
          <a:xfrm>
            <a:off x="720000" y="3359950"/>
            <a:ext cx="10335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a:t>
            </a:r>
            <a:endParaRPr/>
          </a:p>
        </p:txBody>
      </p:sp>
      <p:sp>
        <p:nvSpPr>
          <p:cNvPr id="7651" name="Google Shape;7651;p10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0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0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0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655" name="Google Shape;7655;p104" title="Gráfico">
            <a:hlinkClick r:id="rId3"/>
          </p:cNvPr>
          <p:cNvPicPr preferRelativeResize="0"/>
          <p:nvPr/>
        </p:nvPicPr>
        <p:blipFill>
          <a:blip r:embed="rId4">
            <a:alphaModFix/>
          </a:blip>
          <a:stretch>
            <a:fillRect/>
          </a:stretch>
        </p:blipFill>
        <p:spPr>
          <a:xfrm>
            <a:off x="4563137" y="1337875"/>
            <a:ext cx="3608952" cy="2383550"/>
          </a:xfrm>
          <a:prstGeom prst="rect">
            <a:avLst/>
          </a:prstGeom>
          <a:noFill/>
          <a:ln>
            <a:noFill/>
          </a:ln>
        </p:spPr>
      </p:pic>
      <p:sp>
        <p:nvSpPr>
          <p:cNvPr id="7656" name="Google Shape;7656;p104"/>
          <p:cNvSpPr txBox="1"/>
          <p:nvPr/>
        </p:nvSpPr>
        <p:spPr>
          <a:xfrm>
            <a:off x="4380600" y="4026375"/>
            <a:ext cx="40434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a:solidFill>
                  <a:schemeClr val="dk1"/>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a:solidFill>
                <a:schemeClr val="dk1"/>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96"/>
        <p:cNvGrpSpPr/>
        <p:nvPr/>
      </p:nvGrpSpPr>
      <p:grpSpPr>
        <a:xfrm>
          <a:off x="0" y="0"/>
          <a:ext cx="0" cy="0"/>
          <a:chOff x="0" y="0"/>
          <a:chExt cx="0" cy="0"/>
        </a:xfrm>
      </p:grpSpPr>
      <p:grpSp>
        <p:nvGrpSpPr>
          <p:cNvPr id="5011" name="Google Shape;5011;p74"/>
          <p:cNvGrpSpPr/>
          <p:nvPr/>
        </p:nvGrpSpPr>
        <p:grpSpPr>
          <a:xfrm>
            <a:off x="598101" y="3880228"/>
            <a:ext cx="2117287" cy="928537"/>
            <a:chOff x="598101" y="3880228"/>
            <a:chExt cx="2117287" cy="928537"/>
          </a:xfrm>
        </p:grpSpPr>
        <p:grpSp>
          <p:nvGrpSpPr>
            <p:cNvPr id="5012" name="Google Shape;5012;p74"/>
            <p:cNvGrpSpPr/>
            <p:nvPr/>
          </p:nvGrpSpPr>
          <p:grpSpPr>
            <a:xfrm>
              <a:off x="598101" y="3880228"/>
              <a:ext cx="1079326" cy="928537"/>
              <a:chOff x="717241" y="3868426"/>
              <a:chExt cx="1024515" cy="881299"/>
            </a:xfrm>
          </p:grpSpPr>
          <p:sp>
            <p:nvSpPr>
              <p:cNvPr id="5013" name="Google Shape;5013;p74"/>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4" name="Google Shape;5014;p74"/>
              <p:cNvGrpSpPr/>
              <p:nvPr/>
            </p:nvGrpSpPr>
            <p:grpSpPr>
              <a:xfrm rot="-120611">
                <a:off x="731136" y="3885658"/>
                <a:ext cx="996726" cy="809720"/>
                <a:chOff x="7760931" y="2997007"/>
                <a:chExt cx="1235411" cy="1003624"/>
              </a:xfrm>
            </p:grpSpPr>
            <p:sp>
              <p:nvSpPr>
                <p:cNvPr id="5015" name="Google Shape;5015;p74"/>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4"/>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4"/>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4"/>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4"/>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4"/>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4"/>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4"/>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4"/>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4"/>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5" name="Google Shape;5025;p74"/>
            <p:cNvGrpSpPr/>
            <p:nvPr/>
          </p:nvGrpSpPr>
          <p:grpSpPr>
            <a:xfrm>
              <a:off x="1838080" y="4197689"/>
              <a:ext cx="877308" cy="541806"/>
              <a:chOff x="1412143" y="4301302"/>
              <a:chExt cx="728117" cy="449631"/>
            </a:xfrm>
          </p:grpSpPr>
          <p:grpSp>
            <p:nvGrpSpPr>
              <p:cNvPr id="5026" name="Google Shape;5026;p74"/>
              <p:cNvGrpSpPr/>
              <p:nvPr/>
            </p:nvGrpSpPr>
            <p:grpSpPr>
              <a:xfrm>
                <a:off x="1412143" y="4492167"/>
                <a:ext cx="728117" cy="258767"/>
                <a:chOff x="1412143" y="4492167"/>
                <a:chExt cx="728117" cy="258767"/>
              </a:xfrm>
            </p:grpSpPr>
            <p:sp>
              <p:nvSpPr>
                <p:cNvPr id="5027" name="Google Shape;5027;p74"/>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8" name="Google Shape;5028;p74"/>
                <p:cNvGrpSpPr/>
                <p:nvPr/>
              </p:nvGrpSpPr>
              <p:grpSpPr>
                <a:xfrm>
                  <a:off x="1412143" y="4492167"/>
                  <a:ext cx="701246" cy="232678"/>
                  <a:chOff x="7138068" y="2592629"/>
                  <a:chExt cx="701246" cy="232678"/>
                </a:xfrm>
              </p:grpSpPr>
              <p:sp>
                <p:nvSpPr>
                  <p:cNvPr id="5029" name="Google Shape;5029;p74"/>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4"/>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4"/>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4"/>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4"/>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4"/>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4"/>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4"/>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4"/>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4"/>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9" name="Google Shape;5039;p74"/>
              <p:cNvGrpSpPr/>
              <p:nvPr/>
            </p:nvGrpSpPr>
            <p:grpSpPr>
              <a:xfrm rot="-1436162">
                <a:off x="1652698" y="4359172"/>
                <a:ext cx="325222" cy="188484"/>
                <a:chOff x="3731575" y="1638525"/>
                <a:chExt cx="208350" cy="120750"/>
              </a:xfrm>
            </p:grpSpPr>
            <p:sp>
              <p:nvSpPr>
                <p:cNvPr id="5040" name="Google Shape;5040;p74"/>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4"/>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4"/>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4"/>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7" name="Google Shape;6055;p84"/>
          <p:cNvGrpSpPr/>
          <p:nvPr/>
        </p:nvGrpSpPr>
        <p:grpSpPr>
          <a:xfrm>
            <a:off x="-187890" y="375781"/>
            <a:ext cx="9520226" cy="4767719"/>
            <a:chOff x="2038756" y="1050839"/>
            <a:chExt cx="5176174" cy="3041805"/>
          </a:xfrm>
        </p:grpSpPr>
        <p:grpSp>
          <p:nvGrpSpPr>
            <p:cNvPr id="158" name="Google Shape;6056;p84"/>
            <p:cNvGrpSpPr/>
            <p:nvPr/>
          </p:nvGrpSpPr>
          <p:grpSpPr>
            <a:xfrm>
              <a:off x="2038756" y="1050839"/>
              <a:ext cx="5066490" cy="3041805"/>
              <a:chOff x="743953" y="1296401"/>
              <a:chExt cx="2240818" cy="1345336"/>
            </a:xfrm>
          </p:grpSpPr>
          <p:sp>
            <p:nvSpPr>
              <p:cNvPr id="160" name="Google Shape;6057;p84"/>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6058;p84"/>
              <p:cNvGrpSpPr/>
              <p:nvPr/>
            </p:nvGrpSpPr>
            <p:grpSpPr>
              <a:xfrm>
                <a:off x="743953" y="1296401"/>
                <a:ext cx="2240772" cy="1306811"/>
                <a:chOff x="743878" y="1560076"/>
                <a:chExt cx="2240772" cy="1306811"/>
              </a:xfrm>
            </p:grpSpPr>
            <p:grpSp>
              <p:nvGrpSpPr>
                <p:cNvPr id="162" name="Google Shape;6059;p84"/>
                <p:cNvGrpSpPr/>
                <p:nvPr/>
              </p:nvGrpSpPr>
              <p:grpSpPr>
                <a:xfrm>
                  <a:off x="743878" y="1590850"/>
                  <a:ext cx="2240772" cy="1276037"/>
                  <a:chOff x="743878" y="1590850"/>
                  <a:chExt cx="2240772" cy="1276037"/>
                </a:xfrm>
              </p:grpSpPr>
              <p:sp>
                <p:nvSpPr>
                  <p:cNvPr id="164" name="Google Shape;6060;p84"/>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6061;p84"/>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 name="Google Shape;6062;p84"/>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9" name="Google Shape;6063;p84"/>
            <p:cNvSpPr/>
            <p:nvPr/>
          </p:nvSpPr>
          <p:spPr>
            <a:xfrm rot="2440061">
              <a:off x="6740494" y="1204431"/>
              <a:ext cx="505470" cy="9212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5145;p74">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5146;p74">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147;p74">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5148;p74">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5322;p76"/>
          <p:cNvSpPr/>
          <p:nvPr/>
        </p:nvSpPr>
        <p:spPr>
          <a:xfrm>
            <a:off x="448371" y="584053"/>
            <a:ext cx="3666429" cy="462346"/>
          </a:xfrm>
          <a:prstGeom prst="roundRect">
            <a:avLst>
              <a:gd name="adj" fmla="val 50000"/>
            </a:avLst>
          </a:prstGeom>
          <a:solidFill>
            <a:schemeClr val="accent2">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smtClean="0">
                <a:solidFill>
                  <a:schemeClr val="lt1"/>
                </a:solidFill>
                <a:latin typeface="Balsamiq Sans"/>
                <a:ea typeface="Balsamiq Sans"/>
                <a:sym typeface="Balsamiq Sans"/>
              </a:rPr>
              <a:t>analis</a:t>
            </a:r>
            <a:endParaRPr dirty="0">
              <a:solidFill>
                <a:schemeClr val="dk1"/>
              </a:solidFill>
            </a:endParaRPr>
          </a:p>
        </p:txBody>
      </p:sp>
    </p:spTree>
    <p:extLst>
      <p:ext uri="{BB962C8B-B14F-4D97-AF65-F5344CB8AC3E}">
        <p14:creationId xmlns:p14="http://schemas.microsoft.com/office/powerpoint/2010/main" val="35178450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660"/>
        <p:cNvGrpSpPr/>
        <p:nvPr/>
      </p:nvGrpSpPr>
      <p:grpSpPr>
        <a:xfrm>
          <a:off x="0" y="0"/>
          <a:ext cx="0" cy="0"/>
          <a:chOff x="0" y="0"/>
          <a:chExt cx="0" cy="0"/>
        </a:xfrm>
      </p:grpSpPr>
      <p:grpSp>
        <p:nvGrpSpPr>
          <p:cNvPr id="7661" name="Google Shape;7661;p105"/>
          <p:cNvGrpSpPr/>
          <p:nvPr/>
        </p:nvGrpSpPr>
        <p:grpSpPr>
          <a:xfrm>
            <a:off x="3789150" y="803839"/>
            <a:ext cx="4639788" cy="3173083"/>
            <a:chOff x="2500134" y="2454825"/>
            <a:chExt cx="500716" cy="673676"/>
          </a:xfrm>
        </p:grpSpPr>
        <p:sp>
          <p:nvSpPr>
            <p:cNvPr id="7662" name="Google Shape;7662;p105"/>
            <p:cNvSpPr/>
            <p:nvPr/>
          </p:nvSpPr>
          <p:spPr>
            <a:xfrm>
              <a:off x="2500134" y="2477751"/>
              <a:ext cx="477793"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05"/>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05"/>
            <p:cNvSpPr/>
            <p:nvPr/>
          </p:nvSpPr>
          <p:spPr>
            <a:xfrm>
              <a:off x="2526591" y="2477751"/>
              <a:ext cx="461858" cy="605852"/>
            </a:xfrm>
            <a:custGeom>
              <a:avLst/>
              <a:gdLst/>
              <a:ahLst/>
              <a:cxnLst/>
              <a:rect l="l" t="t" r="r" b="b"/>
              <a:pathLst>
                <a:path w="15509" h="22033" extrusionOk="0">
                  <a:moveTo>
                    <a:pt x="1" y="0"/>
                  </a:moveTo>
                  <a:lnTo>
                    <a:pt x="1" y="22033"/>
                  </a:lnTo>
                  <a:lnTo>
                    <a:pt x="15508" y="22033"/>
                  </a:lnTo>
                  <a:lnTo>
                    <a:pt x="155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5" name="Google Shape;7665;p105"/>
          <p:cNvSpPr txBox="1">
            <a:spLocks noGrp="1"/>
          </p:cNvSpPr>
          <p:nvPr>
            <p:ph type="title"/>
          </p:nvPr>
        </p:nvSpPr>
        <p:spPr>
          <a:xfrm>
            <a:off x="4314550" y="4081400"/>
            <a:ext cx="3677100" cy="42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7666" name="Google Shape;7666;p105"/>
          <p:cNvSpPr txBox="1">
            <a:spLocks noGrp="1"/>
          </p:cNvSpPr>
          <p:nvPr>
            <p:ph type="subTitle" idx="1"/>
          </p:nvPr>
        </p:nvSpPr>
        <p:spPr>
          <a:xfrm>
            <a:off x="4314550" y="1362650"/>
            <a:ext cx="3677100" cy="197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grpSp>
        <p:nvGrpSpPr>
          <p:cNvPr id="7667" name="Google Shape;7667;p105"/>
          <p:cNvGrpSpPr/>
          <p:nvPr/>
        </p:nvGrpSpPr>
        <p:grpSpPr>
          <a:xfrm flipH="1">
            <a:off x="2163275" y="1845214"/>
            <a:ext cx="1270324" cy="3118845"/>
            <a:chOff x="4641700" y="1190407"/>
            <a:chExt cx="1268928" cy="3115418"/>
          </a:xfrm>
        </p:grpSpPr>
        <p:sp>
          <p:nvSpPr>
            <p:cNvPr id="7668" name="Google Shape;7668;p105"/>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05"/>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05"/>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05"/>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05"/>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05"/>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05"/>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05"/>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05"/>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7" name="Google Shape;7677;p105"/>
            <p:cNvGrpSpPr/>
            <p:nvPr/>
          </p:nvGrpSpPr>
          <p:grpSpPr>
            <a:xfrm rot="140772">
              <a:off x="5320756" y="2310946"/>
              <a:ext cx="90096" cy="271875"/>
              <a:chOff x="490700" y="2360275"/>
              <a:chExt cx="38300" cy="115575"/>
            </a:xfrm>
          </p:grpSpPr>
          <p:sp>
            <p:nvSpPr>
              <p:cNvPr id="7678" name="Google Shape;7678;p105"/>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05"/>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105"/>
            <p:cNvGrpSpPr/>
            <p:nvPr/>
          </p:nvGrpSpPr>
          <p:grpSpPr>
            <a:xfrm>
              <a:off x="4947921" y="1190407"/>
              <a:ext cx="962706" cy="1381742"/>
              <a:chOff x="4947921" y="1190407"/>
              <a:chExt cx="962706" cy="1381742"/>
            </a:xfrm>
          </p:grpSpPr>
          <p:sp>
            <p:nvSpPr>
              <p:cNvPr id="7681" name="Google Shape;7681;p105"/>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05"/>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05"/>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05"/>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05"/>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05"/>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05"/>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05"/>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05"/>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05"/>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05"/>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05"/>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05"/>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05"/>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05"/>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05"/>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05"/>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05"/>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05"/>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0" name="Google Shape;7700;p105"/>
              <p:cNvGrpSpPr/>
              <p:nvPr/>
            </p:nvGrpSpPr>
            <p:grpSpPr>
              <a:xfrm>
                <a:off x="5321786" y="1406664"/>
                <a:ext cx="182684" cy="113939"/>
                <a:chOff x="6478625" y="1323824"/>
                <a:chExt cx="217325" cy="135545"/>
              </a:xfrm>
            </p:grpSpPr>
            <p:sp>
              <p:nvSpPr>
                <p:cNvPr id="7701" name="Google Shape;7701;p105"/>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05"/>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05"/>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05"/>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05"/>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05"/>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7" name="Google Shape;7707;p105"/>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05"/>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9" name="Google Shape;7709;p105"/>
              <p:cNvGrpSpPr/>
              <p:nvPr/>
            </p:nvGrpSpPr>
            <p:grpSpPr>
              <a:xfrm flipH="1">
                <a:off x="5548792" y="1802903"/>
                <a:ext cx="122777" cy="143008"/>
                <a:chOff x="341450" y="2082850"/>
                <a:chExt cx="72675" cy="84625"/>
              </a:xfrm>
            </p:grpSpPr>
            <p:sp>
              <p:nvSpPr>
                <p:cNvPr id="7710" name="Google Shape;7710;p105"/>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05"/>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105"/>
              <p:cNvGrpSpPr/>
              <p:nvPr/>
            </p:nvGrpSpPr>
            <p:grpSpPr>
              <a:xfrm flipH="1">
                <a:off x="5718290" y="2016211"/>
                <a:ext cx="48206" cy="20876"/>
                <a:chOff x="284000" y="2200125"/>
                <a:chExt cx="36675" cy="15875"/>
              </a:xfrm>
            </p:grpSpPr>
            <p:sp>
              <p:nvSpPr>
                <p:cNvPr id="7713" name="Google Shape;7713;p10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0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15" name="Google Shape;7715;p105"/>
          <p:cNvGrpSpPr/>
          <p:nvPr/>
        </p:nvGrpSpPr>
        <p:grpSpPr>
          <a:xfrm flipH="1">
            <a:off x="-1631664" y="1194915"/>
            <a:ext cx="3439390" cy="3644934"/>
            <a:chOff x="7079785" y="908822"/>
            <a:chExt cx="3491058" cy="3699690"/>
          </a:xfrm>
        </p:grpSpPr>
        <p:sp>
          <p:nvSpPr>
            <p:cNvPr id="7716" name="Google Shape;7716;p105"/>
            <p:cNvSpPr/>
            <p:nvPr/>
          </p:nvSpPr>
          <p:spPr>
            <a:xfrm>
              <a:off x="7079785"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05"/>
            <p:cNvSpPr/>
            <p:nvPr/>
          </p:nvSpPr>
          <p:spPr>
            <a:xfrm flipH="1">
              <a:off x="7451909" y="908822"/>
              <a:ext cx="1478916" cy="3430361"/>
            </a:xfrm>
            <a:custGeom>
              <a:avLst/>
              <a:gdLst/>
              <a:ahLst/>
              <a:cxnLst/>
              <a:rect l="l" t="t" r="r" b="b"/>
              <a:pathLst>
                <a:path w="53122" h="123217" extrusionOk="0">
                  <a:moveTo>
                    <a:pt x="6049" y="1"/>
                  </a:moveTo>
                  <a:cubicBezTo>
                    <a:pt x="2713" y="1"/>
                    <a:pt x="1" y="2677"/>
                    <a:pt x="1" y="6013"/>
                  </a:cubicBezTo>
                  <a:lnTo>
                    <a:pt x="1" y="117204"/>
                  </a:lnTo>
                  <a:cubicBezTo>
                    <a:pt x="1" y="120540"/>
                    <a:pt x="2713" y="123216"/>
                    <a:pt x="6049" y="123216"/>
                  </a:cubicBezTo>
                  <a:lnTo>
                    <a:pt x="47109" y="123216"/>
                  </a:lnTo>
                  <a:cubicBezTo>
                    <a:pt x="50445" y="123216"/>
                    <a:pt x="53121" y="120540"/>
                    <a:pt x="53121" y="117204"/>
                  </a:cubicBezTo>
                  <a:lnTo>
                    <a:pt x="53121" y="6013"/>
                  </a:lnTo>
                  <a:cubicBezTo>
                    <a:pt x="53121" y="2677"/>
                    <a:pt x="50445" y="1"/>
                    <a:pt x="47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05"/>
            <p:cNvSpPr/>
            <p:nvPr/>
          </p:nvSpPr>
          <p:spPr>
            <a:xfrm flipH="1">
              <a:off x="7162067" y="908822"/>
              <a:ext cx="1478889" cy="3430361"/>
            </a:xfrm>
            <a:custGeom>
              <a:avLst/>
              <a:gdLst/>
              <a:ahLst/>
              <a:cxnLst/>
              <a:rect l="l" t="t" r="r" b="b"/>
              <a:pathLst>
                <a:path w="53121" h="123217" extrusionOk="0">
                  <a:moveTo>
                    <a:pt x="6012" y="1"/>
                  </a:moveTo>
                  <a:cubicBezTo>
                    <a:pt x="2676" y="1"/>
                    <a:pt x="0" y="2677"/>
                    <a:pt x="0" y="6013"/>
                  </a:cubicBezTo>
                  <a:lnTo>
                    <a:pt x="0" y="117204"/>
                  </a:lnTo>
                  <a:cubicBezTo>
                    <a:pt x="0" y="120540"/>
                    <a:pt x="2676" y="123216"/>
                    <a:pt x="6012" y="123216"/>
                  </a:cubicBezTo>
                  <a:lnTo>
                    <a:pt x="47072" y="123216"/>
                  </a:lnTo>
                  <a:cubicBezTo>
                    <a:pt x="50408" y="123216"/>
                    <a:pt x="53121" y="120540"/>
                    <a:pt x="53121" y="117204"/>
                  </a:cubicBezTo>
                  <a:lnTo>
                    <a:pt x="53121" y="6013"/>
                  </a:lnTo>
                  <a:cubicBezTo>
                    <a:pt x="53121" y="2677"/>
                    <a:pt x="50408" y="1"/>
                    <a:pt x="47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05"/>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rgbClr val="D6C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05"/>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05"/>
            <p:cNvSpPr/>
            <p:nvPr/>
          </p:nvSpPr>
          <p:spPr>
            <a:xfrm flipH="1">
              <a:off x="7213098" y="959852"/>
              <a:ext cx="406241" cy="3328300"/>
            </a:xfrm>
            <a:custGeom>
              <a:avLst/>
              <a:gdLst/>
              <a:ahLst/>
              <a:cxnLst/>
              <a:rect l="l" t="t" r="r" b="b"/>
              <a:pathLst>
                <a:path w="14592" h="119551" extrusionOk="0">
                  <a:moveTo>
                    <a:pt x="1" y="1"/>
                  </a:moveTo>
                  <a:cubicBezTo>
                    <a:pt x="2310" y="1"/>
                    <a:pt x="4180" y="1871"/>
                    <a:pt x="4180" y="4180"/>
                  </a:cubicBezTo>
                  <a:lnTo>
                    <a:pt x="4180" y="115371"/>
                  </a:lnTo>
                  <a:cubicBezTo>
                    <a:pt x="4180" y="117680"/>
                    <a:pt x="2310" y="119550"/>
                    <a:pt x="1" y="119550"/>
                  </a:cubicBezTo>
                  <a:lnTo>
                    <a:pt x="10376" y="119550"/>
                  </a:lnTo>
                  <a:cubicBezTo>
                    <a:pt x="12685" y="119550"/>
                    <a:pt x="14592" y="117680"/>
                    <a:pt x="14592" y="115371"/>
                  </a:cubicBezTo>
                  <a:lnTo>
                    <a:pt x="14592" y="4180"/>
                  </a:lnTo>
                  <a:cubicBezTo>
                    <a:pt x="14592" y="1871"/>
                    <a:pt x="12685" y="1"/>
                    <a:pt x="10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05"/>
            <p:cNvSpPr/>
            <p:nvPr/>
          </p:nvSpPr>
          <p:spPr>
            <a:xfrm flipH="1">
              <a:off x="7246784" y="1525283"/>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05"/>
            <p:cNvSpPr/>
            <p:nvPr/>
          </p:nvSpPr>
          <p:spPr>
            <a:xfrm flipH="1">
              <a:off x="7246784" y="1563062"/>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05"/>
            <p:cNvSpPr/>
            <p:nvPr/>
          </p:nvSpPr>
          <p:spPr>
            <a:xfrm flipH="1">
              <a:off x="7502940" y="1563062"/>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05"/>
            <p:cNvSpPr/>
            <p:nvPr/>
          </p:nvSpPr>
          <p:spPr>
            <a:xfrm flipH="1">
              <a:off x="7246784" y="2936799"/>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05"/>
            <p:cNvSpPr/>
            <p:nvPr/>
          </p:nvSpPr>
          <p:spPr>
            <a:xfrm flipH="1">
              <a:off x="7246784" y="2975580"/>
              <a:ext cx="256184" cy="153120"/>
            </a:xfrm>
            <a:custGeom>
              <a:avLst/>
              <a:gdLst/>
              <a:ahLst/>
              <a:cxnLst/>
              <a:rect l="l" t="t" r="r" b="b"/>
              <a:pathLst>
                <a:path w="9202" h="5500" extrusionOk="0">
                  <a:moveTo>
                    <a:pt x="0" y="1"/>
                  </a:moveTo>
                  <a:lnTo>
                    <a:pt x="0" y="5500"/>
                  </a:lnTo>
                  <a:lnTo>
                    <a:pt x="9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05"/>
            <p:cNvSpPr/>
            <p:nvPr/>
          </p:nvSpPr>
          <p:spPr>
            <a:xfrm flipH="1">
              <a:off x="7502940" y="2974578"/>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05"/>
            <p:cNvSpPr/>
            <p:nvPr/>
          </p:nvSpPr>
          <p:spPr>
            <a:xfrm flipH="1">
              <a:off x="7246784" y="3457323"/>
              <a:ext cx="1343141" cy="830829"/>
            </a:xfrm>
            <a:custGeom>
              <a:avLst/>
              <a:gdLst/>
              <a:ahLst/>
              <a:cxnLst/>
              <a:rect l="l" t="t" r="r" b="b"/>
              <a:pathLst>
                <a:path w="48245" h="29843" extrusionOk="0">
                  <a:moveTo>
                    <a:pt x="0" y="1"/>
                  </a:moveTo>
                  <a:lnTo>
                    <a:pt x="0" y="25736"/>
                  </a:lnTo>
                  <a:cubicBezTo>
                    <a:pt x="0" y="28009"/>
                    <a:pt x="1833" y="29842"/>
                    <a:pt x="4106" y="29842"/>
                  </a:cubicBezTo>
                  <a:lnTo>
                    <a:pt x="44139" y="29842"/>
                  </a:lnTo>
                  <a:cubicBezTo>
                    <a:pt x="46412" y="29842"/>
                    <a:pt x="48245" y="28009"/>
                    <a:pt x="48245" y="25736"/>
                  </a:cubicBez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05"/>
            <p:cNvSpPr/>
            <p:nvPr/>
          </p:nvSpPr>
          <p:spPr>
            <a:xfrm flipH="1">
              <a:off x="7246784" y="3457323"/>
              <a:ext cx="1343141" cy="38809"/>
            </a:xfrm>
            <a:custGeom>
              <a:avLst/>
              <a:gdLst/>
              <a:ahLst/>
              <a:cxnLst/>
              <a:rect l="l" t="t" r="r" b="b"/>
              <a:pathLst>
                <a:path w="48245" h="1394" extrusionOk="0">
                  <a:moveTo>
                    <a:pt x="0" y="1"/>
                  </a:moveTo>
                  <a:lnTo>
                    <a:pt x="0" y="1394"/>
                  </a:lnTo>
                  <a:lnTo>
                    <a:pt x="48245" y="1394"/>
                  </a:lnTo>
                  <a:lnTo>
                    <a:pt x="482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05"/>
            <p:cNvSpPr/>
            <p:nvPr/>
          </p:nvSpPr>
          <p:spPr>
            <a:xfrm flipH="1">
              <a:off x="7246784" y="3496104"/>
              <a:ext cx="1343141" cy="17372"/>
            </a:xfrm>
            <a:custGeom>
              <a:avLst/>
              <a:gdLst/>
              <a:ahLst/>
              <a:cxnLst/>
              <a:rect l="l" t="t" r="r" b="b"/>
              <a:pathLst>
                <a:path w="48245" h="624" extrusionOk="0">
                  <a:moveTo>
                    <a:pt x="0" y="1"/>
                  </a:moveTo>
                  <a:lnTo>
                    <a:pt x="0" y="624"/>
                  </a:lnTo>
                  <a:lnTo>
                    <a:pt x="48245" y="624"/>
                  </a:lnTo>
                  <a:lnTo>
                    <a:pt x="48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05"/>
            <p:cNvSpPr/>
            <p:nvPr/>
          </p:nvSpPr>
          <p:spPr>
            <a:xfrm flipH="1">
              <a:off x="7918341" y="3496132"/>
              <a:ext cx="1141" cy="785938"/>
            </a:xfrm>
            <a:custGeom>
              <a:avLst/>
              <a:gdLst/>
              <a:ahLst/>
              <a:cxnLst/>
              <a:rect l="l" t="t" r="r" b="b"/>
              <a:pathLst>
                <a:path w="1" h="27937" fill="none" extrusionOk="0">
                  <a:moveTo>
                    <a:pt x="0" y="27936"/>
                  </a:moveTo>
                  <a:lnTo>
                    <a:pt x="0"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05"/>
            <p:cNvSpPr/>
            <p:nvPr/>
          </p:nvSpPr>
          <p:spPr>
            <a:xfrm flipH="1">
              <a:off x="7855060" y="3768602"/>
              <a:ext cx="25557" cy="233772"/>
            </a:xfrm>
            <a:custGeom>
              <a:avLst/>
              <a:gdLst/>
              <a:ahLst/>
              <a:cxnLst/>
              <a:rect l="l" t="t" r="r" b="b"/>
              <a:pathLst>
                <a:path w="918" h="8397" extrusionOk="0">
                  <a:moveTo>
                    <a:pt x="441" y="1"/>
                  </a:moveTo>
                  <a:cubicBezTo>
                    <a:pt x="184" y="1"/>
                    <a:pt x="1" y="221"/>
                    <a:pt x="1" y="478"/>
                  </a:cubicBezTo>
                  <a:lnTo>
                    <a:pt x="1" y="7956"/>
                  </a:lnTo>
                  <a:cubicBezTo>
                    <a:pt x="1" y="8213"/>
                    <a:pt x="184" y="8396"/>
                    <a:pt x="441" y="8396"/>
                  </a:cubicBezTo>
                  <a:cubicBezTo>
                    <a:pt x="697" y="8396"/>
                    <a:pt x="917" y="8213"/>
                    <a:pt x="917" y="7956"/>
                  </a:cubicBezTo>
                  <a:lnTo>
                    <a:pt x="917" y="478"/>
                  </a:lnTo>
                  <a:cubicBezTo>
                    <a:pt x="917" y="221"/>
                    <a:pt x="697"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05"/>
            <p:cNvSpPr/>
            <p:nvPr/>
          </p:nvSpPr>
          <p:spPr>
            <a:xfrm flipH="1">
              <a:off x="7981621" y="3768602"/>
              <a:ext cx="25529" cy="233772"/>
            </a:xfrm>
            <a:custGeom>
              <a:avLst/>
              <a:gdLst/>
              <a:ahLst/>
              <a:cxnLst/>
              <a:rect l="l" t="t" r="r" b="b"/>
              <a:pathLst>
                <a:path w="917" h="8397" extrusionOk="0">
                  <a:moveTo>
                    <a:pt x="477" y="1"/>
                  </a:moveTo>
                  <a:cubicBezTo>
                    <a:pt x="220" y="1"/>
                    <a:pt x="0" y="221"/>
                    <a:pt x="0" y="478"/>
                  </a:cubicBezTo>
                  <a:lnTo>
                    <a:pt x="0" y="7956"/>
                  </a:lnTo>
                  <a:cubicBezTo>
                    <a:pt x="0" y="8213"/>
                    <a:pt x="220" y="8396"/>
                    <a:pt x="477" y="8396"/>
                  </a:cubicBezTo>
                  <a:cubicBezTo>
                    <a:pt x="733" y="8396"/>
                    <a:pt x="917" y="8213"/>
                    <a:pt x="917" y="7956"/>
                  </a:cubicBezTo>
                  <a:lnTo>
                    <a:pt x="917" y="478"/>
                  </a:lnTo>
                  <a:cubicBezTo>
                    <a:pt x="917" y="221"/>
                    <a:pt x="73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05"/>
            <p:cNvSpPr/>
            <p:nvPr/>
          </p:nvSpPr>
          <p:spPr>
            <a:xfrm flipH="1">
              <a:off x="7842811" y="3756380"/>
              <a:ext cx="25557" cy="233745"/>
            </a:xfrm>
            <a:custGeom>
              <a:avLst/>
              <a:gdLst/>
              <a:ahLst/>
              <a:cxnLst/>
              <a:rect l="l" t="t" r="r" b="b"/>
              <a:pathLst>
                <a:path w="918" h="8396" extrusionOk="0">
                  <a:moveTo>
                    <a:pt x="477" y="0"/>
                  </a:moveTo>
                  <a:cubicBezTo>
                    <a:pt x="221" y="0"/>
                    <a:pt x="1" y="183"/>
                    <a:pt x="1" y="440"/>
                  </a:cubicBezTo>
                  <a:lnTo>
                    <a:pt x="1" y="7919"/>
                  </a:lnTo>
                  <a:cubicBezTo>
                    <a:pt x="1" y="8175"/>
                    <a:pt x="221" y="8395"/>
                    <a:pt x="477" y="8395"/>
                  </a:cubicBezTo>
                  <a:cubicBezTo>
                    <a:pt x="697" y="8395"/>
                    <a:pt x="917" y="8175"/>
                    <a:pt x="917" y="7919"/>
                  </a:cubicBezTo>
                  <a:lnTo>
                    <a:pt x="917" y="440"/>
                  </a:lnTo>
                  <a:cubicBezTo>
                    <a:pt x="917" y="183"/>
                    <a:pt x="697"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05"/>
            <p:cNvSpPr/>
            <p:nvPr/>
          </p:nvSpPr>
          <p:spPr>
            <a:xfrm flipH="1">
              <a:off x="7968341" y="3756380"/>
              <a:ext cx="25557" cy="233745"/>
            </a:xfrm>
            <a:custGeom>
              <a:avLst/>
              <a:gdLst/>
              <a:ahLst/>
              <a:cxnLst/>
              <a:rect l="l" t="t" r="r" b="b"/>
              <a:pathLst>
                <a:path w="918" h="8396" extrusionOk="0">
                  <a:moveTo>
                    <a:pt x="441" y="0"/>
                  </a:moveTo>
                  <a:cubicBezTo>
                    <a:pt x="184" y="0"/>
                    <a:pt x="1" y="183"/>
                    <a:pt x="1" y="440"/>
                  </a:cubicBezTo>
                  <a:lnTo>
                    <a:pt x="1" y="7919"/>
                  </a:lnTo>
                  <a:cubicBezTo>
                    <a:pt x="1" y="8175"/>
                    <a:pt x="184" y="8395"/>
                    <a:pt x="441" y="8395"/>
                  </a:cubicBezTo>
                  <a:cubicBezTo>
                    <a:pt x="697" y="8395"/>
                    <a:pt x="917" y="8175"/>
                    <a:pt x="917" y="7919"/>
                  </a:cubicBezTo>
                  <a:lnTo>
                    <a:pt x="917" y="440"/>
                  </a:lnTo>
                  <a:cubicBezTo>
                    <a:pt x="917" y="183"/>
                    <a:pt x="697"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05"/>
            <p:cNvSpPr/>
            <p:nvPr/>
          </p:nvSpPr>
          <p:spPr>
            <a:xfrm flipH="1">
              <a:off x="7312097" y="4339155"/>
              <a:ext cx="169434" cy="139840"/>
            </a:xfrm>
            <a:custGeom>
              <a:avLst/>
              <a:gdLst/>
              <a:ahLst/>
              <a:cxnLst/>
              <a:rect l="l" t="t" r="r" b="b"/>
              <a:pathLst>
                <a:path w="6086" h="5023" extrusionOk="0">
                  <a:moveTo>
                    <a:pt x="0" y="0"/>
                  </a:moveTo>
                  <a:lnTo>
                    <a:pt x="3079" y="5022"/>
                  </a:lnTo>
                  <a:lnTo>
                    <a:pt x="6086" y="5022"/>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05"/>
            <p:cNvSpPr/>
            <p:nvPr/>
          </p:nvSpPr>
          <p:spPr>
            <a:xfrm flipH="1">
              <a:off x="7600937" y="4339155"/>
              <a:ext cx="169434" cy="139840"/>
            </a:xfrm>
            <a:custGeom>
              <a:avLst/>
              <a:gdLst/>
              <a:ahLst/>
              <a:cxnLst/>
              <a:rect l="l" t="t" r="r" b="b"/>
              <a:pathLst>
                <a:path w="6086" h="5023" extrusionOk="0">
                  <a:moveTo>
                    <a:pt x="0" y="0"/>
                  </a:moveTo>
                  <a:lnTo>
                    <a:pt x="3043" y="5022"/>
                  </a:lnTo>
                  <a:lnTo>
                    <a:pt x="6086" y="5022"/>
                  </a:lnTo>
                  <a:lnTo>
                    <a:pt x="44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05"/>
            <p:cNvSpPr/>
            <p:nvPr/>
          </p:nvSpPr>
          <p:spPr>
            <a:xfrm flipH="1">
              <a:off x="7340661" y="4339155"/>
              <a:ext cx="140870" cy="51059"/>
            </a:xfrm>
            <a:custGeom>
              <a:avLst/>
              <a:gdLst/>
              <a:ahLst/>
              <a:cxnLst/>
              <a:rect l="l" t="t" r="r" b="b"/>
              <a:pathLst>
                <a:path w="5060" h="1834" extrusionOk="0">
                  <a:moveTo>
                    <a:pt x="0" y="0"/>
                  </a:moveTo>
                  <a:lnTo>
                    <a:pt x="1100" y="1833"/>
                  </a:lnTo>
                  <a:lnTo>
                    <a:pt x="5059" y="183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05"/>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rgbClr val="EEC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05"/>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05"/>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05"/>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05"/>
            <p:cNvSpPr/>
            <p:nvPr/>
          </p:nvSpPr>
          <p:spPr>
            <a:xfrm flipH="1">
              <a:off x="8611334" y="4339155"/>
              <a:ext cx="169462" cy="139840"/>
            </a:xfrm>
            <a:custGeom>
              <a:avLst/>
              <a:gdLst/>
              <a:ahLst/>
              <a:cxnLst/>
              <a:rect l="l" t="t" r="r" b="b"/>
              <a:pathLst>
                <a:path w="6087" h="5023" extrusionOk="0">
                  <a:moveTo>
                    <a:pt x="1614" y="0"/>
                  </a:moveTo>
                  <a:lnTo>
                    <a:pt x="1" y="5022"/>
                  </a:lnTo>
                  <a:lnTo>
                    <a:pt x="3007" y="5022"/>
                  </a:lnTo>
                  <a:lnTo>
                    <a:pt x="6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4" name="Google Shape;7744;p105"/>
            <p:cNvGrpSpPr/>
            <p:nvPr/>
          </p:nvGrpSpPr>
          <p:grpSpPr>
            <a:xfrm flipH="1">
              <a:off x="7399420" y="1088976"/>
              <a:ext cx="1190312" cy="437061"/>
              <a:chOff x="7183950" y="745675"/>
              <a:chExt cx="836775" cy="450950"/>
            </a:xfrm>
          </p:grpSpPr>
          <p:sp>
            <p:nvSpPr>
              <p:cNvPr id="7745" name="Google Shape;7745;p105"/>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05"/>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05"/>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05"/>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05"/>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05"/>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05"/>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05"/>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05"/>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05"/>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05"/>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05"/>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05"/>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05"/>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05"/>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05"/>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05"/>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05"/>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05"/>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05"/>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05"/>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05"/>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05"/>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8" name="Google Shape;7768;p105"/>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05"/>
            <p:cNvSpPr/>
            <p:nvPr/>
          </p:nvSpPr>
          <p:spPr>
            <a:xfrm flipH="1">
              <a:off x="8121545" y="2360079"/>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05"/>
            <p:cNvSpPr/>
            <p:nvPr/>
          </p:nvSpPr>
          <p:spPr>
            <a:xfrm flipH="1">
              <a:off x="7507487" y="2022531"/>
              <a:ext cx="143459" cy="43541"/>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1" name="Google Shape;7771;p105"/>
            <p:cNvGrpSpPr/>
            <p:nvPr/>
          </p:nvGrpSpPr>
          <p:grpSpPr>
            <a:xfrm>
              <a:off x="7430969" y="2591991"/>
              <a:ext cx="984368" cy="344707"/>
              <a:chOff x="937650" y="3222250"/>
              <a:chExt cx="895450" cy="355625"/>
            </a:xfrm>
          </p:grpSpPr>
          <p:sp>
            <p:nvSpPr>
              <p:cNvPr id="7772" name="Google Shape;7772;p105"/>
              <p:cNvSpPr/>
              <p:nvPr/>
            </p:nvSpPr>
            <p:spPr>
              <a:xfrm>
                <a:off x="1077875" y="3235100"/>
                <a:ext cx="220000" cy="342775"/>
              </a:xfrm>
              <a:custGeom>
                <a:avLst/>
                <a:gdLst/>
                <a:ahLst/>
                <a:cxnLst/>
                <a:rect l="l" t="t" r="r" b="b"/>
                <a:pathLst>
                  <a:path w="8800" h="13711" extrusionOk="0">
                    <a:moveTo>
                      <a:pt x="4363" y="0"/>
                    </a:moveTo>
                    <a:lnTo>
                      <a:pt x="1541" y="37"/>
                    </a:lnTo>
                    <a:cubicBezTo>
                      <a:pt x="1467" y="37"/>
                      <a:pt x="1431" y="110"/>
                      <a:pt x="1431" y="183"/>
                    </a:cubicBezTo>
                    <a:lnTo>
                      <a:pt x="1431" y="293"/>
                    </a:lnTo>
                    <a:cubicBezTo>
                      <a:pt x="1101" y="477"/>
                      <a:pt x="1467" y="697"/>
                      <a:pt x="1467" y="697"/>
                    </a:cubicBezTo>
                    <a:lnTo>
                      <a:pt x="1467" y="1173"/>
                    </a:lnTo>
                    <a:cubicBezTo>
                      <a:pt x="1137" y="1320"/>
                      <a:pt x="1137" y="1796"/>
                      <a:pt x="1467" y="1980"/>
                    </a:cubicBezTo>
                    <a:cubicBezTo>
                      <a:pt x="551" y="2713"/>
                      <a:pt x="1" y="3849"/>
                      <a:pt x="38" y="5059"/>
                    </a:cubicBezTo>
                    <a:cubicBezTo>
                      <a:pt x="38" y="6929"/>
                      <a:pt x="258" y="12208"/>
                      <a:pt x="441" y="13711"/>
                    </a:cubicBezTo>
                    <a:lnTo>
                      <a:pt x="8506" y="13711"/>
                    </a:lnTo>
                    <a:cubicBezTo>
                      <a:pt x="8653" y="12355"/>
                      <a:pt x="8799" y="6892"/>
                      <a:pt x="8763" y="4986"/>
                    </a:cubicBezTo>
                    <a:cubicBezTo>
                      <a:pt x="8763" y="3776"/>
                      <a:pt x="8249" y="2640"/>
                      <a:pt x="7296" y="1906"/>
                    </a:cubicBezTo>
                    <a:cubicBezTo>
                      <a:pt x="7626" y="1760"/>
                      <a:pt x="7626" y="1283"/>
                      <a:pt x="7296" y="1100"/>
                    </a:cubicBezTo>
                    <a:lnTo>
                      <a:pt x="7296" y="660"/>
                    </a:lnTo>
                    <a:cubicBezTo>
                      <a:pt x="7296" y="660"/>
                      <a:pt x="7626" y="440"/>
                      <a:pt x="7333" y="220"/>
                    </a:cubicBezTo>
                    <a:lnTo>
                      <a:pt x="7333" y="110"/>
                    </a:lnTo>
                    <a:cubicBezTo>
                      <a:pt x="7333" y="37"/>
                      <a:pt x="7260" y="0"/>
                      <a:pt x="7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05"/>
              <p:cNvSpPr/>
              <p:nvPr/>
            </p:nvSpPr>
            <p:spPr>
              <a:xfrm>
                <a:off x="1098975" y="3222250"/>
                <a:ext cx="176900" cy="33025"/>
              </a:xfrm>
              <a:custGeom>
                <a:avLst/>
                <a:gdLst/>
                <a:ahLst/>
                <a:cxnLst/>
                <a:rect l="l" t="t" r="r" b="b"/>
                <a:pathLst>
                  <a:path w="7076" h="1321" extrusionOk="0">
                    <a:moveTo>
                      <a:pt x="257" y="1"/>
                    </a:moveTo>
                    <a:lnTo>
                      <a:pt x="0" y="1321"/>
                    </a:lnTo>
                    <a:lnTo>
                      <a:pt x="7076" y="1321"/>
                    </a:lnTo>
                    <a:lnTo>
                      <a:pt x="6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05"/>
              <p:cNvSpPr/>
              <p:nvPr/>
            </p:nvSpPr>
            <p:spPr>
              <a:xfrm>
                <a:off x="937650" y="3313000"/>
                <a:ext cx="219075" cy="264875"/>
              </a:xfrm>
              <a:custGeom>
                <a:avLst/>
                <a:gdLst/>
                <a:ahLst/>
                <a:cxnLst/>
                <a:rect l="l" t="t" r="r" b="b"/>
                <a:pathLst>
                  <a:path w="8763" h="10595" extrusionOk="0">
                    <a:moveTo>
                      <a:pt x="7150" y="0"/>
                    </a:moveTo>
                    <a:lnTo>
                      <a:pt x="4363" y="37"/>
                    </a:lnTo>
                    <a:lnTo>
                      <a:pt x="1541" y="37"/>
                    </a:lnTo>
                    <a:cubicBezTo>
                      <a:pt x="1467" y="37"/>
                      <a:pt x="1394" y="110"/>
                      <a:pt x="1394" y="183"/>
                    </a:cubicBezTo>
                    <a:lnTo>
                      <a:pt x="1394" y="293"/>
                    </a:lnTo>
                    <a:cubicBezTo>
                      <a:pt x="1101" y="477"/>
                      <a:pt x="1431" y="697"/>
                      <a:pt x="1431" y="697"/>
                    </a:cubicBezTo>
                    <a:lnTo>
                      <a:pt x="1431" y="1137"/>
                    </a:lnTo>
                    <a:cubicBezTo>
                      <a:pt x="1101" y="1320"/>
                      <a:pt x="1101" y="1797"/>
                      <a:pt x="1431" y="1980"/>
                    </a:cubicBezTo>
                    <a:cubicBezTo>
                      <a:pt x="514" y="2713"/>
                      <a:pt x="1" y="3849"/>
                      <a:pt x="1" y="5059"/>
                    </a:cubicBezTo>
                    <a:cubicBezTo>
                      <a:pt x="1" y="6929"/>
                      <a:pt x="1504" y="9092"/>
                      <a:pt x="1651" y="10595"/>
                    </a:cubicBezTo>
                    <a:lnTo>
                      <a:pt x="6930" y="10595"/>
                    </a:lnTo>
                    <a:cubicBezTo>
                      <a:pt x="7076" y="9239"/>
                      <a:pt x="8763" y="6892"/>
                      <a:pt x="8726" y="4986"/>
                    </a:cubicBezTo>
                    <a:cubicBezTo>
                      <a:pt x="8763" y="3776"/>
                      <a:pt x="8213" y="2676"/>
                      <a:pt x="7260" y="1906"/>
                    </a:cubicBezTo>
                    <a:cubicBezTo>
                      <a:pt x="7590" y="1760"/>
                      <a:pt x="7590" y="1283"/>
                      <a:pt x="7260" y="1100"/>
                    </a:cubicBezTo>
                    <a:lnTo>
                      <a:pt x="7260" y="660"/>
                    </a:lnTo>
                    <a:cubicBezTo>
                      <a:pt x="7260" y="660"/>
                      <a:pt x="7626" y="440"/>
                      <a:pt x="7296" y="257"/>
                    </a:cubicBezTo>
                    <a:lnTo>
                      <a:pt x="7296" y="110"/>
                    </a:lnTo>
                    <a:cubicBezTo>
                      <a:pt x="7296" y="37"/>
                      <a:pt x="7223" y="0"/>
                      <a:pt x="7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05"/>
              <p:cNvSpPr/>
              <p:nvPr/>
            </p:nvSpPr>
            <p:spPr>
              <a:xfrm>
                <a:off x="957825" y="3300150"/>
                <a:ext cx="176900" cy="33950"/>
              </a:xfrm>
              <a:custGeom>
                <a:avLst/>
                <a:gdLst/>
                <a:ahLst/>
                <a:cxnLst/>
                <a:rect l="l" t="t" r="r" b="b"/>
                <a:pathLst>
                  <a:path w="7076" h="1358" extrusionOk="0">
                    <a:moveTo>
                      <a:pt x="257" y="1"/>
                    </a:moveTo>
                    <a:lnTo>
                      <a:pt x="0" y="1357"/>
                    </a:lnTo>
                    <a:lnTo>
                      <a:pt x="7076" y="1357"/>
                    </a:lnTo>
                    <a:lnTo>
                      <a:pt x="68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05"/>
              <p:cNvSpPr/>
              <p:nvPr/>
            </p:nvSpPr>
            <p:spPr>
              <a:xfrm>
                <a:off x="1390425" y="3280000"/>
                <a:ext cx="191575" cy="297875"/>
              </a:xfrm>
              <a:custGeom>
                <a:avLst/>
                <a:gdLst/>
                <a:ahLst/>
                <a:cxnLst/>
                <a:rect l="l" t="t" r="r" b="b"/>
                <a:pathLst>
                  <a:path w="7663" h="11915" extrusionOk="0">
                    <a:moveTo>
                      <a:pt x="6232" y="0"/>
                    </a:moveTo>
                    <a:lnTo>
                      <a:pt x="3776" y="37"/>
                    </a:lnTo>
                    <a:lnTo>
                      <a:pt x="1320" y="37"/>
                    </a:lnTo>
                    <a:cubicBezTo>
                      <a:pt x="1283" y="37"/>
                      <a:pt x="1210" y="74"/>
                      <a:pt x="1210" y="147"/>
                    </a:cubicBezTo>
                    <a:lnTo>
                      <a:pt x="1210" y="257"/>
                    </a:lnTo>
                    <a:cubicBezTo>
                      <a:pt x="953" y="440"/>
                      <a:pt x="1246" y="624"/>
                      <a:pt x="1246" y="624"/>
                    </a:cubicBezTo>
                    <a:lnTo>
                      <a:pt x="1246" y="990"/>
                    </a:lnTo>
                    <a:cubicBezTo>
                      <a:pt x="953" y="1100"/>
                      <a:pt x="953" y="1577"/>
                      <a:pt x="1246" y="1687"/>
                    </a:cubicBezTo>
                    <a:cubicBezTo>
                      <a:pt x="440" y="2347"/>
                      <a:pt x="0" y="3373"/>
                      <a:pt x="37" y="4400"/>
                    </a:cubicBezTo>
                    <a:cubicBezTo>
                      <a:pt x="37" y="6013"/>
                      <a:pt x="257" y="10632"/>
                      <a:pt x="403" y="11915"/>
                    </a:cubicBezTo>
                    <a:lnTo>
                      <a:pt x="7405" y="11915"/>
                    </a:lnTo>
                    <a:cubicBezTo>
                      <a:pt x="7515" y="10705"/>
                      <a:pt x="7662" y="5976"/>
                      <a:pt x="7625" y="4326"/>
                    </a:cubicBezTo>
                    <a:cubicBezTo>
                      <a:pt x="7625" y="3300"/>
                      <a:pt x="7149" y="2310"/>
                      <a:pt x="6342" y="1687"/>
                    </a:cubicBezTo>
                    <a:cubicBezTo>
                      <a:pt x="6636" y="1540"/>
                      <a:pt x="6636" y="1100"/>
                      <a:pt x="6342" y="954"/>
                    </a:cubicBezTo>
                    <a:lnTo>
                      <a:pt x="6342" y="587"/>
                    </a:lnTo>
                    <a:cubicBezTo>
                      <a:pt x="6342" y="587"/>
                      <a:pt x="6636" y="404"/>
                      <a:pt x="6342" y="220"/>
                    </a:cubicBezTo>
                    <a:lnTo>
                      <a:pt x="6342" y="110"/>
                    </a:lnTo>
                    <a:cubicBezTo>
                      <a:pt x="6342" y="74"/>
                      <a:pt x="6306" y="0"/>
                      <a:pt x="6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05"/>
              <p:cNvSpPr/>
              <p:nvPr/>
            </p:nvSpPr>
            <p:spPr>
              <a:xfrm>
                <a:off x="1408750" y="3269000"/>
                <a:ext cx="153075" cy="29350"/>
              </a:xfrm>
              <a:custGeom>
                <a:avLst/>
                <a:gdLst/>
                <a:ahLst/>
                <a:cxnLst/>
                <a:rect l="l" t="t" r="r" b="b"/>
                <a:pathLst>
                  <a:path w="6123" h="1174" extrusionOk="0">
                    <a:moveTo>
                      <a:pt x="220" y="0"/>
                    </a:moveTo>
                    <a:lnTo>
                      <a:pt x="0" y="1174"/>
                    </a:lnTo>
                    <a:lnTo>
                      <a:pt x="6123" y="1174"/>
                    </a:lnTo>
                    <a:lnTo>
                      <a:pt x="5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05"/>
              <p:cNvSpPr/>
              <p:nvPr/>
            </p:nvSpPr>
            <p:spPr>
              <a:xfrm>
                <a:off x="1250200" y="3390900"/>
                <a:ext cx="220900" cy="186975"/>
              </a:xfrm>
              <a:custGeom>
                <a:avLst/>
                <a:gdLst/>
                <a:ahLst/>
                <a:cxnLst/>
                <a:rect l="l" t="t" r="r" b="b"/>
                <a:pathLst>
                  <a:path w="8836" h="7479" extrusionOk="0">
                    <a:moveTo>
                      <a:pt x="7185" y="0"/>
                    </a:moveTo>
                    <a:lnTo>
                      <a:pt x="4363" y="37"/>
                    </a:lnTo>
                    <a:lnTo>
                      <a:pt x="1540" y="37"/>
                    </a:lnTo>
                    <a:cubicBezTo>
                      <a:pt x="1466" y="74"/>
                      <a:pt x="1430" y="110"/>
                      <a:pt x="1430" y="184"/>
                    </a:cubicBezTo>
                    <a:lnTo>
                      <a:pt x="1430" y="294"/>
                    </a:lnTo>
                    <a:cubicBezTo>
                      <a:pt x="1100" y="514"/>
                      <a:pt x="1466" y="697"/>
                      <a:pt x="1466" y="697"/>
                    </a:cubicBezTo>
                    <a:lnTo>
                      <a:pt x="1466" y="1173"/>
                    </a:lnTo>
                    <a:cubicBezTo>
                      <a:pt x="1137" y="1357"/>
                      <a:pt x="1137" y="1797"/>
                      <a:pt x="1466" y="1980"/>
                    </a:cubicBezTo>
                    <a:cubicBezTo>
                      <a:pt x="513" y="2750"/>
                      <a:pt x="0" y="3886"/>
                      <a:pt x="37" y="5059"/>
                    </a:cubicBezTo>
                    <a:cubicBezTo>
                      <a:pt x="37" y="6929"/>
                      <a:pt x="257" y="5976"/>
                      <a:pt x="440" y="7479"/>
                    </a:cubicBezTo>
                    <a:lnTo>
                      <a:pt x="8542" y="7479"/>
                    </a:lnTo>
                    <a:cubicBezTo>
                      <a:pt x="8652" y="6123"/>
                      <a:pt x="8835" y="6892"/>
                      <a:pt x="8762" y="4986"/>
                    </a:cubicBezTo>
                    <a:cubicBezTo>
                      <a:pt x="8762" y="3813"/>
                      <a:pt x="8249" y="2676"/>
                      <a:pt x="7295" y="1943"/>
                    </a:cubicBezTo>
                    <a:cubicBezTo>
                      <a:pt x="7625" y="1760"/>
                      <a:pt x="7625" y="1283"/>
                      <a:pt x="7295" y="1137"/>
                    </a:cubicBezTo>
                    <a:lnTo>
                      <a:pt x="7295" y="660"/>
                    </a:lnTo>
                    <a:cubicBezTo>
                      <a:pt x="7295" y="660"/>
                      <a:pt x="7662" y="440"/>
                      <a:pt x="7332" y="257"/>
                    </a:cubicBezTo>
                    <a:lnTo>
                      <a:pt x="7332" y="147"/>
                    </a:lnTo>
                    <a:cubicBezTo>
                      <a:pt x="7332" y="74"/>
                      <a:pt x="7259" y="0"/>
                      <a:pt x="7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05"/>
              <p:cNvSpPr/>
              <p:nvPr/>
            </p:nvSpPr>
            <p:spPr>
              <a:xfrm>
                <a:off x="1271275" y="3378075"/>
                <a:ext cx="176900" cy="33925"/>
              </a:xfrm>
              <a:custGeom>
                <a:avLst/>
                <a:gdLst/>
                <a:ahLst/>
                <a:cxnLst/>
                <a:rect l="l" t="t" r="r" b="b"/>
                <a:pathLst>
                  <a:path w="7076" h="1357" extrusionOk="0">
                    <a:moveTo>
                      <a:pt x="257" y="0"/>
                    </a:moveTo>
                    <a:lnTo>
                      <a:pt x="0" y="1356"/>
                    </a:lnTo>
                    <a:lnTo>
                      <a:pt x="7076"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05"/>
              <p:cNvSpPr/>
              <p:nvPr/>
            </p:nvSpPr>
            <p:spPr>
              <a:xfrm>
                <a:off x="1613125" y="3390900"/>
                <a:ext cx="219975" cy="186975"/>
              </a:xfrm>
              <a:custGeom>
                <a:avLst/>
                <a:gdLst/>
                <a:ahLst/>
                <a:cxnLst/>
                <a:rect l="l" t="t" r="r" b="b"/>
                <a:pathLst>
                  <a:path w="8799" h="7479" extrusionOk="0">
                    <a:moveTo>
                      <a:pt x="7149" y="0"/>
                    </a:moveTo>
                    <a:lnTo>
                      <a:pt x="4363" y="37"/>
                    </a:lnTo>
                    <a:lnTo>
                      <a:pt x="1540" y="37"/>
                    </a:lnTo>
                    <a:cubicBezTo>
                      <a:pt x="1467" y="74"/>
                      <a:pt x="1394" y="110"/>
                      <a:pt x="1394" y="184"/>
                    </a:cubicBezTo>
                    <a:lnTo>
                      <a:pt x="1394" y="294"/>
                    </a:lnTo>
                    <a:cubicBezTo>
                      <a:pt x="1064" y="514"/>
                      <a:pt x="1430" y="697"/>
                      <a:pt x="1430" y="697"/>
                    </a:cubicBezTo>
                    <a:lnTo>
                      <a:pt x="1430" y="1173"/>
                    </a:lnTo>
                    <a:cubicBezTo>
                      <a:pt x="1100" y="1357"/>
                      <a:pt x="1100" y="1797"/>
                      <a:pt x="1430" y="1980"/>
                    </a:cubicBezTo>
                    <a:cubicBezTo>
                      <a:pt x="514" y="2750"/>
                      <a:pt x="0" y="3886"/>
                      <a:pt x="37" y="5059"/>
                    </a:cubicBezTo>
                    <a:cubicBezTo>
                      <a:pt x="37" y="6929"/>
                      <a:pt x="257" y="5976"/>
                      <a:pt x="404" y="7479"/>
                    </a:cubicBezTo>
                    <a:lnTo>
                      <a:pt x="8506" y="7479"/>
                    </a:lnTo>
                    <a:cubicBezTo>
                      <a:pt x="8652" y="6123"/>
                      <a:pt x="8799" y="6892"/>
                      <a:pt x="8726" y="4986"/>
                    </a:cubicBezTo>
                    <a:cubicBezTo>
                      <a:pt x="8762" y="3813"/>
                      <a:pt x="8212" y="2676"/>
                      <a:pt x="7259" y="1943"/>
                    </a:cubicBezTo>
                    <a:cubicBezTo>
                      <a:pt x="7589" y="1760"/>
                      <a:pt x="7589" y="1283"/>
                      <a:pt x="7259" y="1137"/>
                    </a:cubicBezTo>
                    <a:lnTo>
                      <a:pt x="7259" y="660"/>
                    </a:lnTo>
                    <a:cubicBezTo>
                      <a:pt x="7259" y="660"/>
                      <a:pt x="7626" y="440"/>
                      <a:pt x="7296" y="257"/>
                    </a:cubicBezTo>
                    <a:lnTo>
                      <a:pt x="7296" y="147"/>
                    </a:lnTo>
                    <a:cubicBezTo>
                      <a:pt x="7296" y="74"/>
                      <a:pt x="7223" y="0"/>
                      <a:pt x="7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05"/>
              <p:cNvSpPr/>
              <p:nvPr/>
            </p:nvSpPr>
            <p:spPr>
              <a:xfrm>
                <a:off x="1633300" y="3378075"/>
                <a:ext cx="176900" cy="33925"/>
              </a:xfrm>
              <a:custGeom>
                <a:avLst/>
                <a:gdLst/>
                <a:ahLst/>
                <a:cxnLst/>
                <a:rect l="l" t="t" r="r" b="b"/>
                <a:pathLst>
                  <a:path w="7076" h="1357" extrusionOk="0">
                    <a:moveTo>
                      <a:pt x="257" y="0"/>
                    </a:moveTo>
                    <a:lnTo>
                      <a:pt x="0" y="1356"/>
                    </a:lnTo>
                    <a:lnTo>
                      <a:pt x="7075"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05"/>
              <p:cNvSpPr/>
              <p:nvPr/>
            </p:nvSpPr>
            <p:spPr>
              <a:xfrm>
                <a:off x="1503150" y="3337725"/>
                <a:ext cx="199825" cy="240150"/>
              </a:xfrm>
              <a:custGeom>
                <a:avLst/>
                <a:gdLst/>
                <a:ahLst/>
                <a:cxnLst/>
                <a:rect l="l" t="t" r="r" b="b"/>
                <a:pathLst>
                  <a:path w="7993" h="9606" extrusionOk="0">
                    <a:moveTo>
                      <a:pt x="6489" y="1"/>
                    </a:moveTo>
                    <a:lnTo>
                      <a:pt x="3960" y="38"/>
                    </a:lnTo>
                    <a:lnTo>
                      <a:pt x="1393" y="74"/>
                    </a:lnTo>
                    <a:cubicBezTo>
                      <a:pt x="1320" y="74"/>
                      <a:pt x="1283" y="111"/>
                      <a:pt x="1283" y="184"/>
                    </a:cubicBezTo>
                    <a:lnTo>
                      <a:pt x="1283" y="294"/>
                    </a:lnTo>
                    <a:cubicBezTo>
                      <a:pt x="990" y="441"/>
                      <a:pt x="1320" y="661"/>
                      <a:pt x="1320" y="661"/>
                    </a:cubicBezTo>
                    <a:lnTo>
                      <a:pt x="1320" y="1064"/>
                    </a:lnTo>
                    <a:cubicBezTo>
                      <a:pt x="953" y="1174"/>
                      <a:pt x="953" y="1651"/>
                      <a:pt x="1320" y="1797"/>
                    </a:cubicBezTo>
                    <a:cubicBezTo>
                      <a:pt x="477" y="2494"/>
                      <a:pt x="0" y="3520"/>
                      <a:pt x="37" y="4584"/>
                    </a:cubicBezTo>
                    <a:cubicBezTo>
                      <a:pt x="37" y="6270"/>
                      <a:pt x="1357" y="8250"/>
                      <a:pt x="1503" y="9606"/>
                    </a:cubicBezTo>
                    <a:lnTo>
                      <a:pt x="6306" y="9606"/>
                    </a:lnTo>
                    <a:cubicBezTo>
                      <a:pt x="6452" y="8360"/>
                      <a:pt x="7992" y="6233"/>
                      <a:pt x="7956" y="4510"/>
                    </a:cubicBezTo>
                    <a:cubicBezTo>
                      <a:pt x="7956" y="3447"/>
                      <a:pt x="7479" y="2421"/>
                      <a:pt x="6636" y="1761"/>
                    </a:cubicBezTo>
                    <a:cubicBezTo>
                      <a:pt x="6966" y="1614"/>
                      <a:pt x="6966" y="1137"/>
                      <a:pt x="6636" y="991"/>
                    </a:cubicBezTo>
                    <a:lnTo>
                      <a:pt x="6636" y="588"/>
                    </a:lnTo>
                    <a:cubicBezTo>
                      <a:pt x="6636" y="588"/>
                      <a:pt x="6929" y="404"/>
                      <a:pt x="6636" y="221"/>
                    </a:cubicBezTo>
                    <a:lnTo>
                      <a:pt x="6636" y="111"/>
                    </a:lnTo>
                    <a:cubicBezTo>
                      <a:pt x="6636" y="74"/>
                      <a:pt x="6562" y="1"/>
                      <a:pt x="6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05"/>
              <p:cNvSpPr/>
              <p:nvPr/>
            </p:nvSpPr>
            <p:spPr>
              <a:xfrm>
                <a:off x="1522400" y="3325825"/>
                <a:ext cx="160400" cy="30275"/>
              </a:xfrm>
              <a:custGeom>
                <a:avLst/>
                <a:gdLst/>
                <a:ahLst/>
                <a:cxnLst/>
                <a:rect l="l" t="t" r="r" b="b"/>
                <a:pathLst>
                  <a:path w="6416" h="1211" extrusionOk="0">
                    <a:moveTo>
                      <a:pt x="257" y="0"/>
                    </a:moveTo>
                    <a:lnTo>
                      <a:pt x="0" y="1210"/>
                    </a:lnTo>
                    <a:lnTo>
                      <a:pt x="6416" y="1210"/>
                    </a:lnTo>
                    <a:lnTo>
                      <a:pt x="61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105"/>
            <p:cNvGrpSpPr/>
            <p:nvPr/>
          </p:nvGrpSpPr>
          <p:grpSpPr>
            <a:xfrm>
              <a:off x="7620410" y="3258750"/>
              <a:ext cx="605526" cy="208200"/>
              <a:chOff x="7138068" y="2592629"/>
              <a:chExt cx="701246" cy="232678"/>
            </a:xfrm>
          </p:grpSpPr>
          <p:sp>
            <p:nvSpPr>
              <p:cNvPr id="7785" name="Google Shape;7785;p105"/>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05"/>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05"/>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05"/>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05"/>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05"/>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05"/>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05"/>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05"/>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05"/>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105"/>
            <p:cNvGrpSpPr/>
            <p:nvPr/>
          </p:nvGrpSpPr>
          <p:grpSpPr>
            <a:xfrm>
              <a:off x="7246784" y="1909017"/>
              <a:ext cx="1343141" cy="628234"/>
              <a:chOff x="7246784" y="1909017"/>
              <a:chExt cx="1343141" cy="628234"/>
            </a:xfrm>
          </p:grpSpPr>
          <p:sp>
            <p:nvSpPr>
              <p:cNvPr id="7796" name="Google Shape;7796;p105"/>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05"/>
              <p:cNvSpPr/>
              <p:nvPr/>
            </p:nvSpPr>
            <p:spPr>
              <a:xfrm flipH="1">
                <a:off x="7502940" y="2383978"/>
                <a:ext cx="1086985" cy="153120"/>
              </a:xfrm>
              <a:custGeom>
                <a:avLst/>
                <a:gdLst/>
                <a:ahLst/>
                <a:cxnLst/>
                <a:rect l="l" t="t" r="r" b="b"/>
                <a:pathLst>
                  <a:path w="39044" h="5500" extrusionOk="0">
                    <a:moveTo>
                      <a:pt x="0" y="1"/>
                    </a:moveTo>
                    <a:lnTo>
                      <a:pt x="0" y="5500"/>
                    </a:lnTo>
                    <a:lnTo>
                      <a:pt x="39043" y="5500"/>
                    </a:lnTo>
                    <a:lnTo>
                      <a:pt x="39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05"/>
              <p:cNvSpPr/>
              <p:nvPr/>
            </p:nvSpPr>
            <p:spPr>
              <a:xfrm flipH="1">
                <a:off x="7246784" y="2384131"/>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05"/>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05"/>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05"/>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05"/>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05"/>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05"/>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05"/>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05"/>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05"/>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105"/>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05"/>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05"/>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05"/>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05"/>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05"/>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105"/>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05"/>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05"/>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05"/>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05"/>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666"/>
                                        </p:tgtEl>
                                        <p:attrNameLst>
                                          <p:attrName>style.visibility</p:attrName>
                                        </p:attrNameLst>
                                      </p:cBhvr>
                                      <p:to>
                                        <p:strVal val="visible"/>
                                      </p:to>
                                    </p:set>
                                    <p:animEffect transition="in" filter="fade">
                                      <p:cBhvr>
                                        <p:cTn id="7" dur="1000"/>
                                        <p:tgtEl>
                                          <p:spTgt spid="766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7665"/>
                                        </p:tgtEl>
                                        <p:attrNameLst>
                                          <p:attrName>style.visibility</p:attrName>
                                        </p:attrNameLst>
                                      </p:cBhvr>
                                      <p:to>
                                        <p:strVal val="visible"/>
                                      </p:to>
                                    </p:set>
                                    <p:animEffect transition="in" filter="fade">
                                      <p:cBhvr>
                                        <p:cTn id="11" dur="1000"/>
                                        <p:tgtEl>
                                          <p:spTgt spid="7665"/>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7715"/>
                                        </p:tgtEl>
                                        <p:attrNameLst>
                                          <p:attrName>style.visibility</p:attrName>
                                        </p:attrNameLst>
                                      </p:cBhvr>
                                      <p:to>
                                        <p:strVal val="visible"/>
                                      </p:to>
                                    </p:set>
                                    <p:animEffect transition="in" filter="fade">
                                      <p:cBhvr>
                                        <p:cTn id="15" dur="1000"/>
                                        <p:tgtEl>
                                          <p:spTgt spid="7715"/>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7667"/>
                                        </p:tgtEl>
                                        <p:attrNameLst>
                                          <p:attrName>style.visibility</p:attrName>
                                        </p:attrNameLst>
                                      </p:cBhvr>
                                      <p:to>
                                        <p:strVal val="visible"/>
                                      </p:to>
                                    </p:set>
                                    <p:animEffect transition="in" filter="fade">
                                      <p:cBhvr>
                                        <p:cTn id="19" dur="1000"/>
                                        <p:tgtEl>
                                          <p:spTgt spid="76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822"/>
        <p:cNvGrpSpPr/>
        <p:nvPr/>
      </p:nvGrpSpPr>
      <p:grpSpPr>
        <a:xfrm>
          <a:off x="0" y="0"/>
          <a:ext cx="0" cy="0"/>
          <a:chOff x="0" y="0"/>
          <a:chExt cx="0" cy="0"/>
        </a:xfrm>
      </p:grpSpPr>
      <p:sp>
        <p:nvSpPr>
          <p:cNvPr id="7823" name="Google Shape;7823;p106"/>
          <p:cNvSpPr/>
          <p:nvPr/>
        </p:nvSpPr>
        <p:spPr>
          <a:xfrm>
            <a:off x="831837" y="1256482"/>
            <a:ext cx="661500" cy="661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06"/>
          <p:cNvSpPr/>
          <p:nvPr/>
        </p:nvSpPr>
        <p:spPr>
          <a:xfrm>
            <a:off x="7650680" y="1256482"/>
            <a:ext cx="661500" cy="661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06"/>
          <p:cNvSpPr/>
          <p:nvPr/>
        </p:nvSpPr>
        <p:spPr>
          <a:xfrm>
            <a:off x="831837" y="2334032"/>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06"/>
          <p:cNvSpPr/>
          <p:nvPr/>
        </p:nvSpPr>
        <p:spPr>
          <a:xfrm>
            <a:off x="7650680" y="2334032"/>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06"/>
          <p:cNvSpPr/>
          <p:nvPr/>
        </p:nvSpPr>
        <p:spPr>
          <a:xfrm>
            <a:off x="831837" y="3411582"/>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06"/>
          <p:cNvSpPr/>
          <p:nvPr/>
        </p:nvSpPr>
        <p:spPr>
          <a:xfrm>
            <a:off x="7650680" y="3411582"/>
            <a:ext cx="661500" cy="661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06"/>
          <p:cNvSpPr/>
          <p:nvPr/>
        </p:nvSpPr>
        <p:spPr>
          <a:xfrm>
            <a:off x="4775806" y="233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06"/>
          <p:cNvSpPr/>
          <p:nvPr/>
        </p:nvSpPr>
        <p:spPr>
          <a:xfrm>
            <a:off x="4775806" y="1256475"/>
            <a:ext cx="2193000" cy="409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06"/>
          <p:cNvSpPr/>
          <p:nvPr/>
        </p:nvSpPr>
        <p:spPr>
          <a:xfrm>
            <a:off x="4775806" y="3411575"/>
            <a:ext cx="2193000" cy="409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06"/>
          <p:cNvSpPr/>
          <p:nvPr/>
        </p:nvSpPr>
        <p:spPr>
          <a:xfrm>
            <a:off x="2175194" y="2334025"/>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06"/>
          <p:cNvSpPr/>
          <p:nvPr/>
        </p:nvSpPr>
        <p:spPr>
          <a:xfrm>
            <a:off x="2175194" y="1256475"/>
            <a:ext cx="2193000" cy="4095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06"/>
          <p:cNvSpPr/>
          <p:nvPr/>
        </p:nvSpPr>
        <p:spPr>
          <a:xfrm>
            <a:off x="2175194" y="3411575"/>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06"/>
          <p:cNvSpPr txBox="1">
            <a:spLocks noGrp="1"/>
          </p:cNvSpPr>
          <p:nvPr>
            <p:ph type="subTitle" idx="1"/>
          </p:nvPr>
        </p:nvSpPr>
        <p:spPr>
          <a:xfrm>
            <a:off x="2175194" y="175105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a:t>
            </a:r>
            <a:endParaRPr/>
          </a:p>
        </p:txBody>
      </p:sp>
      <p:sp>
        <p:nvSpPr>
          <p:cNvPr id="7836" name="Google Shape;7836;p106"/>
          <p:cNvSpPr txBox="1">
            <a:spLocks noGrp="1"/>
          </p:cNvSpPr>
          <p:nvPr>
            <p:ph type="subTitle" idx="2"/>
          </p:nvPr>
        </p:nvSpPr>
        <p:spPr>
          <a:xfrm>
            <a:off x="4775806" y="175105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7837" name="Google Shape;7837;p106"/>
          <p:cNvSpPr txBox="1">
            <a:spLocks noGrp="1"/>
          </p:cNvSpPr>
          <p:nvPr>
            <p:ph type="subTitle" idx="3"/>
          </p:nvPr>
        </p:nvSpPr>
        <p:spPr>
          <a:xfrm>
            <a:off x="4775806" y="3898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farthest planet from the Sun</a:t>
            </a:r>
            <a:endParaRPr/>
          </a:p>
        </p:txBody>
      </p:sp>
      <p:sp>
        <p:nvSpPr>
          <p:cNvPr id="7838" name="Google Shape;7838;p106"/>
          <p:cNvSpPr txBox="1">
            <a:spLocks noGrp="1"/>
          </p:cNvSpPr>
          <p:nvPr>
            <p:ph type="subTitle" idx="4"/>
          </p:nvPr>
        </p:nvSpPr>
        <p:spPr>
          <a:xfrm>
            <a:off x="2175194" y="2819063"/>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7839" name="Google Shape;7839;p106"/>
          <p:cNvSpPr txBox="1">
            <a:spLocks noGrp="1"/>
          </p:cNvSpPr>
          <p:nvPr>
            <p:ph type="subTitle" idx="5"/>
          </p:nvPr>
        </p:nvSpPr>
        <p:spPr>
          <a:xfrm>
            <a:off x="4775806" y="2819063"/>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composed of hydrogen and helium</a:t>
            </a:r>
            <a:endParaRPr/>
          </a:p>
        </p:txBody>
      </p:sp>
      <p:sp>
        <p:nvSpPr>
          <p:cNvPr id="7840" name="Google Shape;7840;p106"/>
          <p:cNvSpPr txBox="1">
            <a:spLocks noGrp="1"/>
          </p:cNvSpPr>
          <p:nvPr>
            <p:ph type="subTitle" idx="6"/>
          </p:nvPr>
        </p:nvSpPr>
        <p:spPr>
          <a:xfrm>
            <a:off x="2318894" y="12989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7841" name="Google Shape;7841;p10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Application</a:t>
            </a:r>
            <a:endParaRPr/>
          </a:p>
        </p:txBody>
      </p:sp>
      <p:sp>
        <p:nvSpPr>
          <p:cNvPr id="7842" name="Google Shape;7842;p106"/>
          <p:cNvSpPr txBox="1">
            <a:spLocks noGrp="1"/>
          </p:cNvSpPr>
          <p:nvPr>
            <p:ph type="subTitle" idx="7"/>
          </p:nvPr>
        </p:nvSpPr>
        <p:spPr>
          <a:xfrm>
            <a:off x="4919506" y="12989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7843" name="Google Shape;7843;p106"/>
          <p:cNvSpPr txBox="1">
            <a:spLocks noGrp="1"/>
          </p:cNvSpPr>
          <p:nvPr>
            <p:ph type="subTitle" idx="8"/>
          </p:nvPr>
        </p:nvSpPr>
        <p:spPr>
          <a:xfrm>
            <a:off x="4919506" y="34540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7844" name="Google Shape;7844;p106"/>
          <p:cNvSpPr txBox="1">
            <a:spLocks noGrp="1"/>
          </p:cNvSpPr>
          <p:nvPr>
            <p:ph type="subTitle" idx="9"/>
          </p:nvPr>
        </p:nvSpPr>
        <p:spPr>
          <a:xfrm>
            <a:off x="2318894" y="2374238"/>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7845" name="Google Shape;7845;p106"/>
          <p:cNvSpPr txBox="1">
            <a:spLocks noGrp="1"/>
          </p:cNvSpPr>
          <p:nvPr>
            <p:ph type="subTitle" idx="13"/>
          </p:nvPr>
        </p:nvSpPr>
        <p:spPr>
          <a:xfrm>
            <a:off x="2318894" y="34540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7846" name="Google Shape;7846;p106"/>
          <p:cNvSpPr txBox="1">
            <a:spLocks noGrp="1"/>
          </p:cNvSpPr>
          <p:nvPr>
            <p:ph type="subTitle" idx="14"/>
          </p:nvPr>
        </p:nvSpPr>
        <p:spPr>
          <a:xfrm>
            <a:off x="4919506" y="2374238"/>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7847" name="Google Shape;7847;p106"/>
          <p:cNvSpPr txBox="1">
            <a:spLocks noGrp="1"/>
          </p:cNvSpPr>
          <p:nvPr>
            <p:ph type="subTitle" idx="15"/>
          </p:nvPr>
        </p:nvSpPr>
        <p:spPr>
          <a:xfrm>
            <a:off x="2175194" y="3898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grpSp>
        <p:nvGrpSpPr>
          <p:cNvPr id="7848" name="Google Shape;7848;p106"/>
          <p:cNvGrpSpPr/>
          <p:nvPr/>
        </p:nvGrpSpPr>
        <p:grpSpPr>
          <a:xfrm>
            <a:off x="7778668" y="1369990"/>
            <a:ext cx="405509" cy="434453"/>
            <a:chOff x="1648693" y="3138315"/>
            <a:chExt cx="405509" cy="434453"/>
          </a:xfrm>
        </p:grpSpPr>
        <p:sp>
          <p:nvSpPr>
            <p:cNvPr id="7849" name="Google Shape;7849;p106"/>
            <p:cNvSpPr/>
            <p:nvPr/>
          </p:nvSpPr>
          <p:spPr>
            <a:xfrm>
              <a:off x="1750051" y="3138315"/>
              <a:ext cx="202793" cy="159325"/>
            </a:xfrm>
            <a:custGeom>
              <a:avLst/>
              <a:gdLst/>
              <a:ahLst/>
              <a:cxnLst/>
              <a:rect l="l" t="t" r="r" b="b"/>
              <a:pathLst>
                <a:path w="7805" h="6132" extrusionOk="0">
                  <a:moveTo>
                    <a:pt x="3345" y="0"/>
                  </a:moveTo>
                  <a:cubicBezTo>
                    <a:pt x="1498" y="0"/>
                    <a:pt x="0" y="1497"/>
                    <a:pt x="0" y="3344"/>
                  </a:cubicBezTo>
                  <a:lnTo>
                    <a:pt x="0" y="6132"/>
                  </a:lnTo>
                  <a:lnTo>
                    <a:pt x="7804" y="6132"/>
                  </a:lnTo>
                  <a:lnTo>
                    <a:pt x="7804" y="3344"/>
                  </a:lnTo>
                  <a:cubicBezTo>
                    <a:pt x="7804" y="1497"/>
                    <a:pt x="6307" y="0"/>
                    <a:pt x="4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06"/>
            <p:cNvSpPr/>
            <p:nvPr/>
          </p:nvSpPr>
          <p:spPr>
            <a:xfrm>
              <a:off x="1845978" y="3138315"/>
              <a:ext cx="106866" cy="159325"/>
            </a:xfrm>
            <a:custGeom>
              <a:avLst/>
              <a:gdLst/>
              <a:ahLst/>
              <a:cxnLst/>
              <a:rect l="l" t="t" r="r" b="b"/>
              <a:pathLst>
                <a:path w="4113" h="6132" extrusionOk="0">
                  <a:moveTo>
                    <a:pt x="0" y="0"/>
                  </a:moveTo>
                  <a:cubicBezTo>
                    <a:pt x="1847" y="0"/>
                    <a:pt x="3344" y="1497"/>
                    <a:pt x="3344" y="3344"/>
                  </a:cubicBezTo>
                  <a:lnTo>
                    <a:pt x="3344" y="6132"/>
                  </a:lnTo>
                  <a:lnTo>
                    <a:pt x="4112" y="6132"/>
                  </a:lnTo>
                  <a:lnTo>
                    <a:pt x="4112" y="3344"/>
                  </a:lnTo>
                  <a:cubicBezTo>
                    <a:pt x="4112" y="1497"/>
                    <a:pt x="2615" y="0"/>
                    <a:pt x="7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1" name="Google Shape;7851;p106"/>
            <p:cNvGrpSpPr/>
            <p:nvPr/>
          </p:nvGrpSpPr>
          <p:grpSpPr>
            <a:xfrm>
              <a:off x="1648693" y="3202128"/>
              <a:ext cx="405509" cy="370640"/>
              <a:chOff x="1648693" y="3202128"/>
              <a:chExt cx="405509" cy="370640"/>
            </a:xfrm>
          </p:grpSpPr>
          <p:sp>
            <p:nvSpPr>
              <p:cNvPr id="7852" name="Google Shape;7852;p106"/>
              <p:cNvSpPr/>
              <p:nvPr/>
            </p:nvSpPr>
            <p:spPr>
              <a:xfrm>
                <a:off x="1706608" y="3297613"/>
                <a:ext cx="289679" cy="86937"/>
              </a:xfrm>
              <a:custGeom>
                <a:avLst/>
                <a:gdLst/>
                <a:ahLst/>
                <a:cxnLst/>
                <a:rect l="l" t="t" r="r" b="b"/>
                <a:pathLst>
                  <a:path w="11149" h="3346" extrusionOk="0">
                    <a:moveTo>
                      <a:pt x="1672" y="1"/>
                    </a:moveTo>
                    <a:cubicBezTo>
                      <a:pt x="750" y="1"/>
                      <a:pt x="0" y="748"/>
                      <a:pt x="0" y="1673"/>
                    </a:cubicBezTo>
                    <a:cubicBezTo>
                      <a:pt x="0" y="2595"/>
                      <a:pt x="750" y="3345"/>
                      <a:pt x="1672" y="3345"/>
                    </a:cubicBezTo>
                    <a:lnTo>
                      <a:pt x="9476" y="3345"/>
                    </a:lnTo>
                    <a:cubicBezTo>
                      <a:pt x="10401" y="3345"/>
                      <a:pt x="11149" y="2595"/>
                      <a:pt x="11149" y="1673"/>
                    </a:cubicBezTo>
                    <a:cubicBezTo>
                      <a:pt x="11149" y="748"/>
                      <a:pt x="10401" y="1"/>
                      <a:pt x="9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06"/>
              <p:cNvSpPr/>
              <p:nvPr/>
            </p:nvSpPr>
            <p:spPr>
              <a:xfrm>
                <a:off x="1932734" y="3297613"/>
                <a:ext cx="63553" cy="86937"/>
              </a:xfrm>
              <a:custGeom>
                <a:avLst/>
                <a:gdLst/>
                <a:ahLst/>
                <a:cxnLst/>
                <a:rect l="l" t="t" r="r" b="b"/>
                <a:pathLst>
                  <a:path w="2446" h="3346" extrusionOk="0">
                    <a:moveTo>
                      <a:pt x="0" y="1"/>
                    </a:moveTo>
                    <a:cubicBezTo>
                      <a:pt x="922" y="1"/>
                      <a:pt x="1672" y="748"/>
                      <a:pt x="1672" y="1673"/>
                    </a:cubicBezTo>
                    <a:cubicBezTo>
                      <a:pt x="1672" y="2595"/>
                      <a:pt x="922" y="3345"/>
                      <a:pt x="0" y="3345"/>
                    </a:cubicBezTo>
                    <a:lnTo>
                      <a:pt x="773" y="3345"/>
                    </a:lnTo>
                    <a:cubicBezTo>
                      <a:pt x="1698" y="3345"/>
                      <a:pt x="2446" y="2595"/>
                      <a:pt x="2446" y="1673"/>
                    </a:cubicBezTo>
                    <a:cubicBezTo>
                      <a:pt x="2446" y="748"/>
                      <a:pt x="1698"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06"/>
              <p:cNvSpPr/>
              <p:nvPr/>
            </p:nvSpPr>
            <p:spPr>
              <a:xfrm>
                <a:off x="1706608" y="3413443"/>
                <a:ext cx="289679" cy="159325"/>
              </a:xfrm>
              <a:custGeom>
                <a:avLst/>
                <a:gdLst/>
                <a:ahLst/>
                <a:cxnLst/>
                <a:rect l="l" t="t" r="r" b="b"/>
                <a:pathLst>
                  <a:path w="11149" h="6132" extrusionOk="0">
                    <a:moveTo>
                      <a:pt x="2239" y="0"/>
                    </a:moveTo>
                    <a:cubicBezTo>
                      <a:pt x="1009" y="0"/>
                      <a:pt x="0" y="998"/>
                      <a:pt x="0" y="2231"/>
                    </a:cubicBezTo>
                    <a:lnTo>
                      <a:pt x="0" y="3702"/>
                    </a:lnTo>
                    <a:lnTo>
                      <a:pt x="4149" y="6132"/>
                    </a:lnTo>
                    <a:lnTo>
                      <a:pt x="11149" y="6132"/>
                    </a:lnTo>
                    <a:lnTo>
                      <a:pt x="11149" y="2231"/>
                    </a:lnTo>
                    <a:cubicBezTo>
                      <a:pt x="11149" y="998"/>
                      <a:pt x="9881" y="0"/>
                      <a:pt x="8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106"/>
              <p:cNvSpPr/>
              <p:nvPr/>
            </p:nvSpPr>
            <p:spPr>
              <a:xfrm>
                <a:off x="1782503" y="3413443"/>
                <a:ext cx="137889" cy="86911"/>
              </a:xfrm>
              <a:custGeom>
                <a:avLst/>
                <a:gdLst/>
                <a:ahLst/>
                <a:cxnLst/>
                <a:rect l="l" t="t" r="r" b="b"/>
                <a:pathLst>
                  <a:path w="5307" h="3345" extrusionOk="0">
                    <a:moveTo>
                      <a:pt x="983" y="0"/>
                    </a:moveTo>
                    <a:lnTo>
                      <a:pt x="168" y="1223"/>
                    </a:lnTo>
                    <a:cubicBezTo>
                      <a:pt x="0" y="1474"/>
                      <a:pt x="63" y="1813"/>
                      <a:pt x="311" y="1986"/>
                    </a:cubicBezTo>
                    <a:lnTo>
                      <a:pt x="2237" y="3344"/>
                    </a:lnTo>
                    <a:lnTo>
                      <a:pt x="3073" y="3344"/>
                    </a:lnTo>
                    <a:lnTo>
                      <a:pt x="4998" y="1986"/>
                    </a:lnTo>
                    <a:cubicBezTo>
                      <a:pt x="5244" y="1811"/>
                      <a:pt x="5307" y="1474"/>
                      <a:pt x="5139" y="1223"/>
                    </a:cubicBezTo>
                    <a:lnTo>
                      <a:pt x="43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106"/>
              <p:cNvSpPr/>
              <p:nvPr/>
            </p:nvSpPr>
            <p:spPr>
              <a:xfrm>
                <a:off x="1824309" y="3442752"/>
                <a:ext cx="54407" cy="73219"/>
              </a:xfrm>
              <a:custGeom>
                <a:avLst/>
                <a:gdLst/>
                <a:ahLst/>
                <a:cxnLst/>
                <a:rect l="l" t="t" r="r" b="b"/>
                <a:pathLst>
                  <a:path w="2094" h="2818" extrusionOk="0">
                    <a:moveTo>
                      <a:pt x="1046" y="1"/>
                    </a:moveTo>
                    <a:lnTo>
                      <a:pt x="1" y="544"/>
                    </a:lnTo>
                    <a:lnTo>
                      <a:pt x="784" y="2637"/>
                    </a:lnTo>
                    <a:cubicBezTo>
                      <a:pt x="829" y="2757"/>
                      <a:pt x="937" y="2817"/>
                      <a:pt x="1045" y="2817"/>
                    </a:cubicBezTo>
                    <a:cubicBezTo>
                      <a:pt x="1153" y="2817"/>
                      <a:pt x="1261" y="2757"/>
                      <a:pt x="1307" y="2637"/>
                    </a:cubicBezTo>
                    <a:lnTo>
                      <a:pt x="2093" y="536"/>
                    </a:lnTo>
                    <a:lnTo>
                      <a:pt x="10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06"/>
              <p:cNvSpPr/>
              <p:nvPr/>
            </p:nvSpPr>
            <p:spPr>
              <a:xfrm>
                <a:off x="1808018" y="3370001"/>
                <a:ext cx="86911" cy="86911"/>
              </a:xfrm>
              <a:custGeom>
                <a:avLst/>
                <a:gdLst/>
                <a:ahLst/>
                <a:cxnLst/>
                <a:rect l="l" t="t" r="r" b="b"/>
                <a:pathLst>
                  <a:path w="3345" h="3345" extrusionOk="0">
                    <a:moveTo>
                      <a:pt x="1" y="0"/>
                    </a:moveTo>
                    <a:lnTo>
                      <a:pt x="1" y="1672"/>
                    </a:lnTo>
                    <a:lnTo>
                      <a:pt x="628" y="3344"/>
                    </a:lnTo>
                    <a:lnTo>
                      <a:pt x="2718" y="3344"/>
                    </a:lnTo>
                    <a:lnTo>
                      <a:pt x="3345" y="1672"/>
                    </a:lnTo>
                    <a:lnTo>
                      <a:pt x="3345" y="3"/>
                    </a:lnTo>
                    <a:lnTo>
                      <a:pt x="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06"/>
              <p:cNvSpPr/>
              <p:nvPr/>
            </p:nvSpPr>
            <p:spPr>
              <a:xfrm>
                <a:off x="1750051" y="3254171"/>
                <a:ext cx="202793" cy="57941"/>
              </a:xfrm>
              <a:custGeom>
                <a:avLst/>
                <a:gdLst/>
                <a:ahLst/>
                <a:cxnLst/>
                <a:rect l="l" t="t" r="r" b="b"/>
                <a:pathLst>
                  <a:path w="7805" h="2230" extrusionOk="0">
                    <a:moveTo>
                      <a:pt x="560" y="1"/>
                    </a:moveTo>
                    <a:cubicBezTo>
                      <a:pt x="251" y="1"/>
                      <a:pt x="0" y="249"/>
                      <a:pt x="0" y="557"/>
                    </a:cubicBezTo>
                    <a:lnTo>
                      <a:pt x="0" y="1673"/>
                    </a:lnTo>
                    <a:cubicBezTo>
                      <a:pt x="0" y="1981"/>
                      <a:pt x="251" y="2229"/>
                      <a:pt x="560" y="2229"/>
                    </a:cubicBezTo>
                    <a:lnTo>
                      <a:pt x="7248" y="2229"/>
                    </a:lnTo>
                    <a:cubicBezTo>
                      <a:pt x="7556" y="2229"/>
                      <a:pt x="7804" y="1981"/>
                      <a:pt x="7804" y="1673"/>
                    </a:cubicBezTo>
                    <a:lnTo>
                      <a:pt x="7804" y="557"/>
                    </a:lnTo>
                    <a:cubicBezTo>
                      <a:pt x="7804" y="249"/>
                      <a:pt x="7556" y="1"/>
                      <a:pt x="7248"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06"/>
              <p:cNvSpPr/>
              <p:nvPr/>
            </p:nvSpPr>
            <p:spPr>
              <a:xfrm>
                <a:off x="1918262" y="3254171"/>
                <a:ext cx="34583" cy="57941"/>
              </a:xfrm>
              <a:custGeom>
                <a:avLst/>
                <a:gdLst/>
                <a:ahLst/>
                <a:cxnLst/>
                <a:rect l="l" t="t" r="r" b="b"/>
                <a:pathLst>
                  <a:path w="1331" h="2230" extrusionOk="0">
                    <a:moveTo>
                      <a:pt x="1" y="1"/>
                    </a:moveTo>
                    <a:cubicBezTo>
                      <a:pt x="306" y="1"/>
                      <a:pt x="557" y="249"/>
                      <a:pt x="557" y="557"/>
                    </a:cubicBezTo>
                    <a:lnTo>
                      <a:pt x="557" y="1673"/>
                    </a:lnTo>
                    <a:cubicBezTo>
                      <a:pt x="557" y="1981"/>
                      <a:pt x="306" y="2229"/>
                      <a:pt x="1" y="2229"/>
                    </a:cubicBezTo>
                    <a:lnTo>
                      <a:pt x="774" y="2229"/>
                    </a:lnTo>
                    <a:cubicBezTo>
                      <a:pt x="1082" y="2229"/>
                      <a:pt x="1330" y="1981"/>
                      <a:pt x="1330" y="1673"/>
                    </a:cubicBezTo>
                    <a:lnTo>
                      <a:pt x="1330" y="557"/>
                    </a:lnTo>
                    <a:cubicBezTo>
                      <a:pt x="1330" y="249"/>
                      <a:pt x="1082" y="1"/>
                      <a:pt x="774"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106"/>
              <p:cNvSpPr/>
              <p:nvPr/>
            </p:nvSpPr>
            <p:spPr>
              <a:xfrm>
                <a:off x="1779047" y="3216236"/>
                <a:ext cx="144800" cy="168315"/>
              </a:xfrm>
              <a:custGeom>
                <a:avLst/>
                <a:gdLst/>
                <a:ahLst/>
                <a:cxnLst/>
                <a:rect l="l" t="t" r="r" b="b"/>
                <a:pathLst>
                  <a:path w="5573" h="6478" extrusionOk="0">
                    <a:moveTo>
                      <a:pt x="2788" y="0"/>
                    </a:moveTo>
                    <a:lnTo>
                      <a:pt x="0" y="842"/>
                    </a:lnTo>
                    <a:lnTo>
                      <a:pt x="0" y="3689"/>
                    </a:lnTo>
                    <a:cubicBezTo>
                      <a:pt x="0" y="5228"/>
                      <a:pt x="1249" y="6477"/>
                      <a:pt x="2788" y="6477"/>
                    </a:cubicBezTo>
                    <a:cubicBezTo>
                      <a:pt x="4327" y="6477"/>
                      <a:pt x="5573" y="5228"/>
                      <a:pt x="5573" y="3689"/>
                    </a:cubicBezTo>
                    <a:lnTo>
                      <a:pt x="5573" y="842"/>
                    </a:lnTo>
                    <a:lnTo>
                      <a:pt x="2788"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106"/>
              <p:cNvSpPr/>
              <p:nvPr/>
            </p:nvSpPr>
            <p:spPr>
              <a:xfrm>
                <a:off x="1831454" y="3312761"/>
                <a:ext cx="40065" cy="20396"/>
              </a:xfrm>
              <a:custGeom>
                <a:avLst/>
                <a:gdLst/>
                <a:ahLst/>
                <a:cxnLst/>
                <a:rect l="l" t="t" r="r" b="b"/>
                <a:pathLst>
                  <a:path w="1542" h="785" extrusionOk="0">
                    <a:moveTo>
                      <a:pt x="288" y="0"/>
                    </a:moveTo>
                    <a:cubicBezTo>
                      <a:pt x="245" y="0"/>
                      <a:pt x="202" y="11"/>
                      <a:pt x="162" y="35"/>
                    </a:cubicBezTo>
                    <a:cubicBezTo>
                      <a:pt x="39" y="105"/>
                      <a:pt x="0" y="259"/>
                      <a:pt x="68" y="379"/>
                    </a:cubicBezTo>
                    <a:cubicBezTo>
                      <a:pt x="214" y="630"/>
                      <a:pt x="483" y="784"/>
                      <a:pt x="771" y="784"/>
                    </a:cubicBezTo>
                    <a:cubicBezTo>
                      <a:pt x="1058" y="784"/>
                      <a:pt x="1327" y="630"/>
                      <a:pt x="1471" y="379"/>
                    </a:cubicBezTo>
                    <a:cubicBezTo>
                      <a:pt x="1541" y="259"/>
                      <a:pt x="1500" y="105"/>
                      <a:pt x="1379" y="35"/>
                    </a:cubicBezTo>
                    <a:cubicBezTo>
                      <a:pt x="1340" y="11"/>
                      <a:pt x="1296" y="0"/>
                      <a:pt x="1253" y="0"/>
                    </a:cubicBezTo>
                    <a:cubicBezTo>
                      <a:pt x="1167" y="0"/>
                      <a:pt x="1082" y="46"/>
                      <a:pt x="1035" y="126"/>
                    </a:cubicBezTo>
                    <a:cubicBezTo>
                      <a:pt x="980" y="220"/>
                      <a:pt x="878" y="280"/>
                      <a:pt x="771" y="280"/>
                    </a:cubicBezTo>
                    <a:cubicBezTo>
                      <a:pt x="661" y="280"/>
                      <a:pt x="562" y="220"/>
                      <a:pt x="507" y="126"/>
                    </a:cubicBezTo>
                    <a:cubicBezTo>
                      <a:pt x="460" y="46"/>
                      <a:pt x="375" y="0"/>
                      <a:pt x="2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06"/>
              <p:cNvSpPr/>
              <p:nvPr/>
            </p:nvSpPr>
            <p:spPr>
              <a:xfrm>
                <a:off x="1815969" y="3276593"/>
                <a:ext cx="13121" cy="20370"/>
              </a:xfrm>
              <a:custGeom>
                <a:avLst/>
                <a:gdLst/>
                <a:ahLst/>
                <a:cxnLst/>
                <a:rect l="l" t="t" r="r" b="b"/>
                <a:pathLst>
                  <a:path w="505" h="784" extrusionOk="0">
                    <a:moveTo>
                      <a:pt x="251" y="0"/>
                    </a:moveTo>
                    <a:cubicBezTo>
                      <a:pt x="113" y="0"/>
                      <a:pt x="0" y="112"/>
                      <a:pt x="0" y="251"/>
                    </a:cubicBezTo>
                    <a:lnTo>
                      <a:pt x="0" y="530"/>
                    </a:lnTo>
                    <a:cubicBezTo>
                      <a:pt x="0" y="669"/>
                      <a:pt x="113" y="784"/>
                      <a:pt x="251" y="784"/>
                    </a:cubicBezTo>
                    <a:cubicBezTo>
                      <a:pt x="390" y="784"/>
                      <a:pt x="505" y="669"/>
                      <a:pt x="505" y="530"/>
                    </a:cubicBezTo>
                    <a:lnTo>
                      <a:pt x="505" y="251"/>
                    </a:lnTo>
                    <a:cubicBezTo>
                      <a:pt x="505" y="112"/>
                      <a:pt x="39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06"/>
              <p:cNvSpPr/>
              <p:nvPr/>
            </p:nvSpPr>
            <p:spPr>
              <a:xfrm>
                <a:off x="1873858" y="3276593"/>
                <a:ext cx="13147" cy="20370"/>
              </a:xfrm>
              <a:custGeom>
                <a:avLst/>
                <a:gdLst/>
                <a:ahLst/>
                <a:cxnLst/>
                <a:rect l="l" t="t" r="r" b="b"/>
                <a:pathLst>
                  <a:path w="506" h="784" extrusionOk="0">
                    <a:moveTo>
                      <a:pt x="252" y="0"/>
                    </a:moveTo>
                    <a:cubicBezTo>
                      <a:pt x="113" y="0"/>
                      <a:pt x="1" y="112"/>
                      <a:pt x="1" y="251"/>
                    </a:cubicBezTo>
                    <a:lnTo>
                      <a:pt x="1" y="530"/>
                    </a:lnTo>
                    <a:cubicBezTo>
                      <a:pt x="1" y="669"/>
                      <a:pt x="113" y="784"/>
                      <a:pt x="252" y="784"/>
                    </a:cubicBezTo>
                    <a:cubicBezTo>
                      <a:pt x="393" y="784"/>
                      <a:pt x="505" y="669"/>
                      <a:pt x="505" y="530"/>
                    </a:cubicBezTo>
                    <a:lnTo>
                      <a:pt x="505" y="251"/>
                    </a:lnTo>
                    <a:cubicBezTo>
                      <a:pt x="505" y="112"/>
                      <a:pt x="393"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06"/>
              <p:cNvSpPr/>
              <p:nvPr/>
            </p:nvSpPr>
            <p:spPr>
              <a:xfrm>
                <a:off x="1775514" y="3202128"/>
                <a:ext cx="107334" cy="52069"/>
              </a:xfrm>
              <a:custGeom>
                <a:avLst/>
                <a:gdLst/>
                <a:ahLst/>
                <a:cxnLst/>
                <a:rect l="l" t="t" r="r" b="b"/>
                <a:pathLst>
                  <a:path w="4131" h="2004" extrusionOk="0">
                    <a:moveTo>
                      <a:pt x="0" y="0"/>
                    </a:moveTo>
                    <a:lnTo>
                      <a:pt x="0" y="2004"/>
                    </a:lnTo>
                    <a:lnTo>
                      <a:pt x="2459" y="2004"/>
                    </a:lnTo>
                    <a:cubicBezTo>
                      <a:pt x="3381" y="2004"/>
                      <a:pt x="4131" y="1254"/>
                      <a:pt x="4131" y="332"/>
                    </a:cubicBezTo>
                    <a:lnTo>
                      <a:pt x="41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06"/>
              <p:cNvSpPr/>
              <p:nvPr/>
            </p:nvSpPr>
            <p:spPr>
              <a:xfrm>
                <a:off x="1880379" y="3213924"/>
                <a:ext cx="43469" cy="40273"/>
              </a:xfrm>
              <a:custGeom>
                <a:avLst/>
                <a:gdLst/>
                <a:ahLst/>
                <a:cxnLst/>
                <a:rect l="l" t="t" r="r" b="b"/>
                <a:pathLst>
                  <a:path w="1673" h="1550" extrusionOk="0">
                    <a:moveTo>
                      <a:pt x="1" y="1"/>
                    </a:moveTo>
                    <a:lnTo>
                      <a:pt x="1" y="434"/>
                    </a:lnTo>
                    <a:cubicBezTo>
                      <a:pt x="1" y="1051"/>
                      <a:pt x="500" y="1550"/>
                      <a:pt x="1116" y="1550"/>
                    </a:cubicBezTo>
                    <a:lnTo>
                      <a:pt x="1673" y="1550"/>
                    </a:lnTo>
                    <a:lnTo>
                      <a:pt x="1673" y="931"/>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06"/>
              <p:cNvSpPr/>
              <p:nvPr/>
            </p:nvSpPr>
            <p:spPr>
              <a:xfrm>
                <a:off x="1656774" y="3502355"/>
                <a:ext cx="157662" cy="59708"/>
              </a:xfrm>
              <a:custGeom>
                <a:avLst/>
                <a:gdLst/>
                <a:ahLst/>
                <a:cxnLst/>
                <a:rect l="l" t="t" r="r" b="b"/>
                <a:pathLst>
                  <a:path w="6068" h="2298" extrusionOk="0">
                    <a:moveTo>
                      <a:pt x="312" y="1"/>
                    </a:moveTo>
                    <a:cubicBezTo>
                      <a:pt x="145" y="1"/>
                      <a:pt x="1" y="123"/>
                      <a:pt x="1" y="280"/>
                    </a:cubicBezTo>
                    <a:lnTo>
                      <a:pt x="1" y="1038"/>
                    </a:lnTo>
                    <a:lnTo>
                      <a:pt x="3034" y="2297"/>
                    </a:lnTo>
                    <a:lnTo>
                      <a:pt x="6067" y="1038"/>
                    </a:lnTo>
                    <a:lnTo>
                      <a:pt x="6067" y="280"/>
                    </a:lnTo>
                    <a:cubicBezTo>
                      <a:pt x="6067" y="123"/>
                      <a:pt x="5923" y="1"/>
                      <a:pt x="5756" y="1"/>
                    </a:cubicBezTo>
                    <a:cubicBezTo>
                      <a:pt x="5732" y="1"/>
                      <a:pt x="5708" y="3"/>
                      <a:pt x="5683" y="9"/>
                    </a:cubicBezTo>
                    <a:lnTo>
                      <a:pt x="3110" y="463"/>
                    </a:lnTo>
                    <a:cubicBezTo>
                      <a:pt x="3085" y="468"/>
                      <a:pt x="3059" y="471"/>
                      <a:pt x="3034" y="471"/>
                    </a:cubicBezTo>
                    <a:cubicBezTo>
                      <a:pt x="3008" y="471"/>
                      <a:pt x="2983" y="468"/>
                      <a:pt x="2958" y="463"/>
                    </a:cubicBezTo>
                    <a:lnTo>
                      <a:pt x="385" y="9"/>
                    </a:lnTo>
                    <a:cubicBezTo>
                      <a:pt x="360" y="3"/>
                      <a:pt x="336"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106"/>
              <p:cNvSpPr/>
              <p:nvPr/>
            </p:nvSpPr>
            <p:spPr>
              <a:xfrm>
                <a:off x="1792272" y="3502355"/>
                <a:ext cx="22163" cy="35336"/>
              </a:xfrm>
              <a:custGeom>
                <a:avLst/>
                <a:gdLst/>
                <a:ahLst/>
                <a:cxnLst/>
                <a:rect l="l" t="t" r="r" b="b"/>
                <a:pathLst>
                  <a:path w="853" h="1360" extrusionOk="0">
                    <a:moveTo>
                      <a:pt x="541" y="1"/>
                    </a:moveTo>
                    <a:cubicBezTo>
                      <a:pt x="517" y="1"/>
                      <a:pt x="493" y="3"/>
                      <a:pt x="468" y="9"/>
                    </a:cubicBezTo>
                    <a:lnTo>
                      <a:pt x="1" y="92"/>
                    </a:lnTo>
                    <a:cubicBezTo>
                      <a:pt x="50" y="142"/>
                      <a:pt x="82" y="207"/>
                      <a:pt x="82" y="280"/>
                    </a:cubicBezTo>
                    <a:lnTo>
                      <a:pt x="82" y="1359"/>
                    </a:lnTo>
                    <a:lnTo>
                      <a:pt x="852" y="1038"/>
                    </a:lnTo>
                    <a:lnTo>
                      <a:pt x="852" y="280"/>
                    </a:lnTo>
                    <a:cubicBezTo>
                      <a:pt x="852" y="123"/>
                      <a:pt x="708" y="1"/>
                      <a:pt x="5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06"/>
              <p:cNvSpPr/>
              <p:nvPr/>
            </p:nvSpPr>
            <p:spPr>
              <a:xfrm>
                <a:off x="1648693" y="3529507"/>
                <a:ext cx="173823" cy="43261"/>
              </a:xfrm>
              <a:custGeom>
                <a:avLst/>
                <a:gdLst/>
                <a:ahLst/>
                <a:cxnLst/>
                <a:rect l="l" t="t" r="r" b="b"/>
                <a:pathLst>
                  <a:path w="6690" h="1665" extrusionOk="0">
                    <a:moveTo>
                      <a:pt x="312" y="1"/>
                    </a:moveTo>
                    <a:cubicBezTo>
                      <a:pt x="145" y="1"/>
                      <a:pt x="1" y="123"/>
                      <a:pt x="1" y="280"/>
                    </a:cubicBezTo>
                    <a:lnTo>
                      <a:pt x="1" y="1385"/>
                    </a:lnTo>
                    <a:cubicBezTo>
                      <a:pt x="1" y="1540"/>
                      <a:pt x="139" y="1665"/>
                      <a:pt x="312" y="1665"/>
                    </a:cubicBezTo>
                    <a:lnTo>
                      <a:pt x="6378" y="1665"/>
                    </a:lnTo>
                    <a:cubicBezTo>
                      <a:pt x="6551" y="1665"/>
                      <a:pt x="6689" y="1540"/>
                      <a:pt x="6689" y="1385"/>
                    </a:cubicBezTo>
                    <a:lnTo>
                      <a:pt x="6689" y="280"/>
                    </a:lnTo>
                    <a:cubicBezTo>
                      <a:pt x="6689" y="123"/>
                      <a:pt x="6545" y="1"/>
                      <a:pt x="6378" y="1"/>
                    </a:cubicBezTo>
                    <a:cubicBezTo>
                      <a:pt x="6354" y="1"/>
                      <a:pt x="6330" y="3"/>
                      <a:pt x="6305" y="9"/>
                    </a:cubicBezTo>
                    <a:lnTo>
                      <a:pt x="3421" y="534"/>
                    </a:lnTo>
                    <a:cubicBezTo>
                      <a:pt x="3396" y="539"/>
                      <a:pt x="3370" y="542"/>
                      <a:pt x="3345" y="542"/>
                    </a:cubicBezTo>
                    <a:cubicBezTo>
                      <a:pt x="3319" y="542"/>
                      <a:pt x="3294" y="539"/>
                      <a:pt x="3269" y="534"/>
                    </a:cubicBezTo>
                    <a:lnTo>
                      <a:pt x="385" y="9"/>
                    </a:lnTo>
                    <a:cubicBezTo>
                      <a:pt x="360" y="3"/>
                      <a:pt x="33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06"/>
              <p:cNvSpPr/>
              <p:nvPr/>
            </p:nvSpPr>
            <p:spPr>
              <a:xfrm>
                <a:off x="1794377" y="3529507"/>
                <a:ext cx="28139" cy="43261"/>
              </a:xfrm>
              <a:custGeom>
                <a:avLst/>
                <a:gdLst/>
                <a:ahLst/>
                <a:cxnLst/>
                <a:rect l="l" t="t" r="r" b="b"/>
                <a:pathLst>
                  <a:path w="1083" h="1665" extrusionOk="0">
                    <a:moveTo>
                      <a:pt x="771" y="1"/>
                    </a:moveTo>
                    <a:cubicBezTo>
                      <a:pt x="747" y="1"/>
                      <a:pt x="723" y="3"/>
                      <a:pt x="698" y="9"/>
                    </a:cubicBezTo>
                    <a:lnTo>
                      <a:pt x="233" y="95"/>
                    </a:lnTo>
                    <a:cubicBezTo>
                      <a:pt x="280" y="144"/>
                      <a:pt x="311" y="207"/>
                      <a:pt x="311" y="280"/>
                    </a:cubicBezTo>
                    <a:lnTo>
                      <a:pt x="311" y="1385"/>
                    </a:lnTo>
                    <a:cubicBezTo>
                      <a:pt x="311" y="1540"/>
                      <a:pt x="173" y="1665"/>
                      <a:pt x="1" y="1665"/>
                    </a:cubicBezTo>
                    <a:lnTo>
                      <a:pt x="771" y="1665"/>
                    </a:lnTo>
                    <a:cubicBezTo>
                      <a:pt x="944" y="1665"/>
                      <a:pt x="1082" y="1540"/>
                      <a:pt x="1082" y="1385"/>
                    </a:cubicBezTo>
                    <a:lnTo>
                      <a:pt x="1082" y="280"/>
                    </a:lnTo>
                    <a:cubicBezTo>
                      <a:pt x="1082" y="123"/>
                      <a:pt x="938"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06"/>
              <p:cNvSpPr/>
              <p:nvPr/>
            </p:nvSpPr>
            <p:spPr>
              <a:xfrm>
                <a:off x="1729005" y="3513554"/>
                <a:ext cx="13199" cy="48509"/>
              </a:xfrm>
              <a:custGeom>
                <a:avLst/>
                <a:gdLst/>
                <a:ahLst/>
                <a:cxnLst/>
                <a:rect l="l" t="t" r="r" b="b"/>
                <a:pathLst>
                  <a:path w="508" h="1867" extrusionOk="0">
                    <a:moveTo>
                      <a:pt x="1" y="1"/>
                    </a:moveTo>
                    <a:lnTo>
                      <a:pt x="1" y="1762"/>
                    </a:lnTo>
                    <a:lnTo>
                      <a:pt x="254" y="1866"/>
                    </a:lnTo>
                    <a:lnTo>
                      <a:pt x="507" y="1762"/>
                    </a:lnTo>
                    <a:lnTo>
                      <a:pt x="507" y="1"/>
                    </a:lnTo>
                    <a:lnTo>
                      <a:pt x="330" y="32"/>
                    </a:lnTo>
                    <a:cubicBezTo>
                      <a:pt x="305" y="37"/>
                      <a:pt x="279" y="40"/>
                      <a:pt x="254" y="40"/>
                    </a:cubicBezTo>
                    <a:cubicBezTo>
                      <a:pt x="228" y="40"/>
                      <a:pt x="203" y="37"/>
                      <a:pt x="178" y="32"/>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06"/>
              <p:cNvSpPr/>
              <p:nvPr/>
            </p:nvSpPr>
            <p:spPr>
              <a:xfrm>
                <a:off x="1729005" y="3542550"/>
                <a:ext cx="13199" cy="30218"/>
              </a:xfrm>
              <a:custGeom>
                <a:avLst/>
                <a:gdLst/>
                <a:ahLst/>
                <a:cxnLst/>
                <a:rect l="l" t="t" r="r" b="b"/>
                <a:pathLst>
                  <a:path w="508" h="1163" extrusionOk="0">
                    <a:moveTo>
                      <a:pt x="1" y="0"/>
                    </a:moveTo>
                    <a:lnTo>
                      <a:pt x="1" y="1163"/>
                    </a:lnTo>
                    <a:lnTo>
                      <a:pt x="507" y="1163"/>
                    </a:lnTo>
                    <a:lnTo>
                      <a:pt x="507" y="0"/>
                    </a:lnTo>
                    <a:lnTo>
                      <a:pt x="330" y="32"/>
                    </a:lnTo>
                    <a:cubicBezTo>
                      <a:pt x="305" y="37"/>
                      <a:pt x="279" y="40"/>
                      <a:pt x="254" y="40"/>
                    </a:cubicBezTo>
                    <a:cubicBezTo>
                      <a:pt x="228" y="40"/>
                      <a:pt x="203" y="37"/>
                      <a:pt x="178" y="3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06"/>
              <p:cNvSpPr/>
              <p:nvPr/>
            </p:nvSpPr>
            <p:spPr>
              <a:xfrm>
                <a:off x="1989740" y="3261913"/>
                <a:ext cx="13121" cy="129003"/>
              </a:xfrm>
              <a:custGeom>
                <a:avLst/>
                <a:gdLst/>
                <a:ahLst/>
                <a:cxnLst/>
                <a:rect l="l" t="t" r="r" b="b"/>
                <a:pathLst>
                  <a:path w="505" h="4965" extrusionOk="0">
                    <a:moveTo>
                      <a:pt x="252" y="1"/>
                    </a:moveTo>
                    <a:cubicBezTo>
                      <a:pt x="113" y="1"/>
                      <a:pt x="1" y="116"/>
                      <a:pt x="1" y="254"/>
                    </a:cubicBezTo>
                    <a:lnTo>
                      <a:pt x="1" y="4714"/>
                    </a:lnTo>
                    <a:cubicBezTo>
                      <a:pt x="1" y="4852"/>
                      <a:pt x="113" y="4965"/>
                      <a:pt x="252" y="4965"/>
                    </a:cubicBezTo>
                    <a:cubicBezTo>
                      <a:pt x="390" y="4965"/>
                      <a:pt x="505" y="4852"/>
                      <a:pt x="505" y="4714"/>
                    </a:cubicBezTo>
                    <a:lnTo>
                      <a:pt x="505" y="254"/>
                    </a:lnTo>
                    <a:cubicBezTo>
                      <a:pt x="505" y="116"/>
                      <a:pt x="390"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06"/>
              <p:cNvSpPr/>
              <p:nvPr/>
            </p:nvSpPr>
            <p:spPr>
              <a:xfrm>
                <a:off x="1981815" y="3495444"/>
                <a:ext cx="43469" cy="38844"/>
              </a:xfrm>
              <a:custGeom>
                <a:avLst/>
                <a:gdLst/>
                <a:ahLst/>
                <a:cxnLst/>
                <a:rect l="l" t="t" r="r" b="b"/>
                <a:pathLst>
                  <a:path w="1673" h="1495" extrusionOk="0">
                    <a:moveTo>
                      <a:pt x="0" y="0"/>
                    </a:moveTo>
                    <a:lnTo>
                      <a:pt x="0" y="1495"/>
                    </a:lnTo>
                    <a:lnTo>
                      <a:pt x="1672" y="1495"/>
                    </a:lnTo>
                    <a:lnTo>
                      <a:pt x="1672"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106"/>
              <p:cNvSpPr/>
              <p:nvPr/>
            </p:nvSpPr>
            <p:spPr>
              <a:xfrm>
                <a:off x="1960067" y="3439842"/>
                <a:ext cx="54355" cy="60383"/>
              </a:xfrm>
              <a:custGeom>
                <a:avLst/>
                <a:gdLst/>
                <a:ahLst/>
                <a:cxnLst/>
                <a:rect l="l" t="t" r="r" b="b"/>
                <a:pathLst>
                  <a:path w="2092" h="2324" extrusionOk="0">
                    <a:moveTo>
                      <a:pt x="1" y="0"/>
                    </a:moveTo>
                    <a:lnTo>
                      <a:pt x="1" y="1487"/>
                    </a:lnTo>
                    <a:cubicBezTo>
                      <a:pt x="1" y="1949"/>
                      <a:pt x="375" y="2323"/>
                      <a:pt x="837" y="2323"/>
                    </a:cubicBezTo>
                    <a:lnTo>
                      <a:pt x="1689" y="2323"/>
                    </a:lnTo>
                    <a:lnTo>
                      <a:pt x="209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06"/>
              <p:cNvSpPr/>
              <p:nvPr/>
            </p:nvSpPr>
            <p:spPr>
              <a:xfrm>
                <a:off x="1952818" y="3384369"/>
                <a:ext cx="39727" cy="72465"/>
              </a:xfrm>
              <a:custGeom>
                <a:avLst/>
                <a:gdLst/>
                <a:ahLst/>
                <a:cxnLst/>
                <a:rect l="l" t="t" r="r" b="b"/>
                <a:pathLst>
                  <a:path w="1529" h="2789" extrusionOk="0">
                    <a:moveTo>
                      <a:pt x="836" y="1"/>
                    </a:moveTo>
                    <a:cubicBezTo>
                      <a:pt x="374" y="1"/>
                      <a:pt x="0" y="375"/>
                      <a:pt x="0" y="837"/>
                    </a:cubicBezTo>
                    <a:lnTo>
                      <a:pt x="0" y="1953"/>
                    </a:lnTo>
                    <a:cubicBezTo>
                      <a:pt x="0" y="2412"/>
                      <a:pt x="374" y="2789"/>
                      <a:pt x="836" y="2789"/>
                    </a:cubicBezTo>
                    <a:cubicBezTo>
                      <a:pt x="936" y="2789"/>
                      <a:pt x="1030" y="2770"/>
                      <a:pt x="1119" y="2739"/>
                    </a:cubicBezTo>
                    <a:lnTo>
                      <a:pt x="1529" y="2710"/>
                    </a:lnTo>
                    <a:lnTo>
                      <a:pt x="1529" y="142"/>
                    </a:lnTo>
                    <a:lnTo>
                      <a:pt x="1302" y="142"/>
                    </a:lnTo>
                    <a:cubicBezTo>
                      <a:pt x="1168" y="53"/>
                      <a:pt x="1009" y="1"/>
                      <a:pt x="836"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06"/>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1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06"/>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06"/>
              <p:cNvSpPr/>
              <p:nvPr/>
            </p:nvSpPr>
            <p:spPr>
              <a:xfrm>
                <a:off x="2005147" y="3384369"/>
                <a:ext cx="49055" cy="115908"/>
              </a:xfrm>
              <a:custGeom>
                <a:avLst/>
                <a:gdLst/>
                <a:ahLst/>
                <a:cxnLst/>
                <a:rect l="l" t="t" r="r" b="b"/>
                <a:pathLst>
                  <a:path w="1888" h="4461" extrusionOk="0">
                    <a:moveTo>
                      <a:pt x="1" y="1"/>
                    </a:moveTo>
                    <a:cubicBezTo>
                      <a:pt x="615" y="1"/>
                      <a:pt x="1114" y="500"/>
                      <a:pt x="1114" y="1117"/>
                    </a:cubicBezTo>
                    <a:lnTo>
                      <a:pt x="1114" y="3345"/>
                    </a:lnTo>
                    <a:cubicBezTo>
                      <a:pt x="1114" y="3962"/>
                      <a:pt x="615" y="4461"/>
                      <a:pt x="1" y="4461"/>
                    </a:cubicBezTo>
                    <a:lnTo>
                      <a:pt x="774" y="4461"/>
                    </a:lnTo>
                    <a:cubicBezTo>
                      <a:pt x="1388" y="4461"/>
                      <a:pt x="1887" y="3962"/>
                      <a:pt x="1887" y="3345"/>
                    </a:cubicBezTo>
                    <a:lnTo>
                      <a:pt x="1887" y="1117"/>
                    </a:lnTo>
                    <a:cubicBezTo>
                      <a:pt x="1887" y="500"/>
                      <a:pt x="1388" y="1"/>
                      <a:pt x="774"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06"/>
              <p:cNvSpPr/>
              <p:nvPr/>
            </p:nvSpPr>
            <p:spPr>
              <a:xfrm>
                <a:off x="1984179" y="3406792"/>
                <a:ext cx="40403" cy="13121"/>
              </a:xfrm>
              <a:custGeom>
                <a:avLst/>
                <a:gdLst/>
                <a:ahLst/>
                <a:cxnLst/>
                <a:rect l="l" t="t" r="r" b="b"/>
                <a:pathLst>
                  <a:path w="1555" h="505" extrusionOk="0">
                    <a:moveTo>
                      <a:pt x="0" y="0"/>
                    </a:moveTo>
                    <a:cubicBezTo>
                      <a:pt x="66" y="102"/>
                      <a:pt x="165" y="180"/>
                      <a:pt x="280" y="220"/>
                    </a:cubicBezTo>
                    <a:cubicBezTo>
                      <a:pt x="311" y="233"/>
                      <a:pt x="309" y="274"/>
                      <a:pt x="280" y="285"/>
                    </a:cubicBezTo>
                    <a:cubicBezTo>
                      <a:pt x="162" y="324"/>
                      <a:pt x="66" y="402"/>
                      <a:pt x="0" y="504"/>
                    </a:cubicBezTo>
                    <a:lnTo>
                      <a:pt x="1302" y="504"/>
                    </a:lnTo>
                    <a:cubicBezTo>
                      <a:pt x="1440" y="504"/>
                      <a:pt x="1555" y="392"/>
                      <a:pt x="1555" y="254"/>
                    </a:cubicBezTo>
                    <a:cubicBezTo>
                      <a:pt x="1555" y="112"/>
                      <a:pt x="1440"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06"/>
              <p:cNvSpPr/>
              <p:nvPr/>
            </p:nvSpPr>
            <p:spPr>
              <a:xfrm>
                <a:off x="1984179" y="3435762"/>
                <a:ext cx="40403" cy="13121"/>
              </a:xfrm>
              <a:custGeom>
                <a:avLst/>
                <a:gdLst/>
                <a:ahLst/>
                <a:cxnLst/>
                <a:rect l="l" t="t" r="r" b="b"/>
                <a:pathLst>
                  <a:path w="1555" h="505" extrusionOk="0">
                    <a:moveTo>
                      <a:pt x="0" y="1"/>
                    </a:moveTo>
                    <a:cubicBezTo>
                      <a:pt x="66" y="100"/>
                      <a:pt x="162" y="178"/>
                      <a:pt x="280" y="220"/>
                    </a:cubicBezTo>
                    <a:cubicBezTo>
                      <a:pt x="309" y="231"/>
                      <a:pt x="311" y="272"/>
                      <a:pt x="280" y="283"/>
                    </a:cubicBezTo>
                    <a:cubicBezTo>
                      <a:pt x="165" y="325"/>
                      <a:pt x="66" y="403"/>
                      <a:pt x="0" y="505"/>
                    </a:cubicBezTo>
                    <a:lnTo>
                      <a:pt x="1302" y="505"/>
                    </a:lnTo>
                    <a:cubicBezTo>
                      <a:pt x="1440" y="505"/>
                      <a:pt x="1555" y="393"/>
                      <a:pt x="1555" y="251"/>
                    </a:cubicBezTo>
                    <a:cubicBezTo>
                      <a:pt x="1555" y="113"/>
                      <a:pt x="1440" y="1"/>
                      <a:pt x="130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06"/>
              <p:cNvSpPr/>
              <p:nvPr/>
            </p:nvSpPr>
            <p:spPr>
              <a:xfrm>
                <a:off x="1984257" y="3464681"/>
                <a:ext cx="40325" cy="13199"/>
              </a:xfrm>
              <a:custGeom>
                <a:avLst/>
                <a:gdLst/>
                <a:ahLst/>
                <a:cxnLst/>
                <a:rect l="l" t="t" r="r" b="b"/>
                <a:pathLst>
                  <a:path w="1552" h="508" extrusionOk="0">
                    <a:moveTo>
                      <a:pt x="0" y="1"/>
                    </a:moveTo>
                    <a:cubicBezTo>
                      <a:pt x="105" y="155"/>
                      <a:pt x="282" y="254"/>
                      <a:pt x="478" y="254"/>
                    </a:cubicBezTo>
                    <a:lnTo>
                      <a:pt x="481" y="254"/>
                    </a:lnTo>
                    <a:cubicBezTo>
                      <a:pt x="496" y="254"/>
                      <a:pt x="512" y="267"/>
                      <a:pt x="512" y="285"/>
                    </a:cubicBezTo>
                    <a:cubicBezTo>
                      <a:pt x="512" y="296"/>
                      <a:pt x="504" y="306"/>
                      <a:pt x="494" y="312"/>
                    </a:cubicBezTo>
                    <a:cubicBezTo>
                      <a:pt x="405" y="356"/>
                      <a:pt x="329" y="424"/>
                      <a:pt x="274" y="508"/>
                    </a:cubicBezTo>
                    <a:lnTo>
                      <a:pt x="1299" y="508"/>
                    </a:lnTo>
                    <a:cubicBezTo>
                      <a:pt x="1437" y="508"/>
                      <a:pt x="1552" y="393"/>
                      <a:pt x="1552" y="254"/>
                    </a:cubicBezTo>
                    <a:cubicBezTo>
                      <a:pt x="1552" y="116"/>
                      <a:pt x="1437" y="1"/>
                      <a:pt x="129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06"/>
              <p:cNvSpPr/>
              <p:nvPr/>
            </p:nvSpPr>
            <p:spPr>
              <a:xfrm>
                <a:off x="1952818" y="3529299"/>
                <a:ext cx="101384" cy="43339"/>
              </a:xfrm>
              <a:custGeom>
                <a:avLst/>
                <a:gdLst/>
                <a:ahLst/>
                <a:cxnLst/>
                <a:rect l="l" t="t" r="r" b="b"/>
                <a:pathLst>
                  <a:path w="3902" h="1668" extrusionOk="0">
                    <a:moveTo>
                      <a:pt x="262" y="1"/>
                    </a:moveTo>
                    <a:cubicBezTo>
                      <a:pt x="118" y="1"/>
                      <a:pt x="0" y="118"/>
                      <a:pt x="0" y="262"/>
                    </a:cubicBezTo>
                    <a:lnTo>
                      <a:pt x="0" y="1145"/>
                    </a:lnTo>
                    <a:cubicBezTo>
                      <a:pt x="0" y="1435"/>
                      <a:pt x="233" y="1668"/>
                      <a:pt x="523" y="1668"/>
                    </a:cubicBezTo>
                    <a:lnTo>
                      <a:pt x="3379" y="1668"/>
                    </a:lnTo>
                    <a:cubicBezTo>
                      <a:pt x="3669" y="1668"/>
                      <a:pt x="3901" y="1435"/>
                      <a:pt x="3901" y="1145"/>
                    </a:cubicBezTo>
                    <a:lnTo>
                      <a:pt x="3901" y="262"/>
                    </a:lnTo>
                    <a:cubicBezTo>
                      <a:pt x="3901" y="118"/>
                      <a:pt x="3786" y="1"/>
                      <a:pt x="3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06"/>
              <p:cNvSpPr/>
              <p:nvPr/>
            </p:nvSpPr>
            <p:spPr>
              <a:xfrm>
                <a:off x="2020087" y="3529299"/>
                <a:ext cx="34115" cy="43339"/>
              </a:xfrm>
              <a:custGeom>
                <a:avLst/>
                <a:gdLst/>
                <a:ahLst/>
                <a:cxnLst/>
                <a:rect l="l" t="t" r="r" b="b"/>
                <a:pathLst>
                  <a:path w="1313" h="1668" extrusionOk="0">
                    <a:moveTo>
                      <a:pt x="270" y="1"/>
                    </a:moveTo>
                    <a:cubicBezTo>
                      <a:pt x="419" y="1"/>
                      <a:pt x="539" y="121"/>
                      <a:pt x="539" y="270"/>
                    </a:cubicBezTo>
                    <a:lnTo>
                      <a:pt x="539" y="1130"/>
                    </a:lnTo>
                    <a:cubicBezTo>
                      <a:pt x="539" y="1427"/>
                      <a:pt x="298" y="1668"/>
                      <a:pt x="1" y="1668"/>
                    </a:cubicBezTo>
                    <a:lnTo>
                      <a:pt x="774" y="1668"/>
                    </a:lnTo>
                    <a:cubicBezTo>
                      <a:pt x="1072" y="1668"/>
                      <a:pt x="1312" y="1427"/>
                      <a:pt x="1312" y="1130"/>
                    </a:cubicBezTo>
                    <a:lnTo>
                      <a:pt x="1312" y="270"/>
                    </a:lnTo>
                    <a:cubicBezTo>
                      <a:pt x="1312" y="121"/>
                      <a:pt x="1192" y="1"/>
                      <a:pt x="10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4" name="Google Shape;7884;p106"/>
          <p:cNvGrpSpPr/>
          <p:nvPr/>
        </p:nvGrpSpPr>
        <p:grpSpPr>
          <a:xfrm>
            <a:off x="959836" y="1369987"/>
            <a:ext cx="405483" cy="434479"/>
            <a:chOff x="3982311" y="3133950"/>
            <a:chExt cx="405483" cy="434479"/>
          </a:xfrm>
        </p:grpSpPr>
        <p:sp>
          <p:nvSpPr>
            <p:cNvPr id="7885" name="Google Shape;7885;p106"/>
            <p:cNvSpPr/>
            <p:nvPr/>
          </p:nvSpPr>
          <p:spPr>
            <a:xfrm>
              <a:off x="3996784" y="3510514"/>
              <a:ext cx="376564" cy="57915"/>
            </a:xfrm>
            <a:custGeom>
              <a:avLst/>
              <a:gdLst/>
              <a:ahLst/>
              <a:cxnLst/>
              <a:rect l="l" t="t" r="r" b="b"/>
              <a:pathLst>
                <a:path w="14493" h="2229" extrusionOk="0">
                  <a:moveTo>
                    <a:pt x="0" y="0"/>
                  </a:moveTo>
                  <a:lnTo>
                    <a:pt x="0" y="1116"/>
                  </a:lnTo>
                  <a:cubicBezTo>
                    <a:pt x="0" y="1730"/>
                    <a:pt x="499" y="2229"/>
                    <a:pt x="1116" y="2229"/>
                  </a:cubicBezTo>
                  <a:lnTo>
                    <a:pt x="13377" y="2229"/>
                  </a:lnTo>
                  <a:cubicBezTo>
                    <a:pt x="13993" y="2229"/>
                    <a:pt x="14492" y="1730"/>
                    <a:pt x="14492" y="1116"/>
                  </a:cubicBezTo>
                  <a:lnTo>
                    <a:pt x="144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106"/>
            <p:cNvSpPr/>
            <p:nvPr/>
          </p:nvSpPr>
          <p:spPr>
            <a:xfrm>
              <a:off x="4324579" y="3510514"/>
              <a:ext cx="48769" cy="57915"/>
            </a:xfrm>
            <a:custGeom>
              <a:avLst/>
              <a:gdLst/>
              <a:ahLst/>
              <a:cxnLst/>
              <a:rect l="l" t="t" r="r" b="b"/>
              <a:pathLst>
                <a:path w="1877" h="2229" extrusionOk="0">
                  <a:moveTo>
                    <a:pt x="1116" y="0"/>
                  </a:moveTo>
                  <a:lnTo>
                    <a:pt x="1116" y="1116"/>
                  </a:lnTo>
                  <a:cubicBezTo>
                    <a:pt x="1116" y="1730"/>
                    <a:pt x="617" y="2229"/>
                    <a:pt x="1" y="2229"/>
                  </a:cubicBezTo>
                  <a:lnTo>
                    <a:pt x="761" y="2229"/>
                  </a:lnTo>
                  <a:cubicBezTo>
                    <a:pt x="1377" y="2229"/>
                    <a:pt x="1876" y="1730"/>
                    <a:pt x="1876" y="1116"/>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06"/>
            <p:cNvSpPr/>
            <p:nvPr/>
          </p:nvSpPr>
          <p:spPr>
            <a:xfrm>
              <a:off x="3996784" y="3239594"/>
              <a:ext cx="376564" cy="299916"/>
            </a:xfrm>
            <a:custGeom>
              <a:avLst/>
              <a:gdLst/>
              <a:ahLst/>
              <a:cxnLst/>
              <a:rect l="l" t="t" r="r" b="b"/>
              <a:pathLst>
                <a:path w="14493" h="11543" extrusionOk="0">
                  <a:moveTo>
                    <a:pt x="0" y="0"/>
                  </a:moveTo>
                  <a:lnTo>
                    <a:pt x="0" y="10427"/>
                  </a:lnTo>
                  <a:cubicBezTo>
                    <a:pt x="0" y="11044"/>
                    <a:pt x="499" y="11543"/>
                    <a:pt x="1116" y="11543"/>
                  </a:cubicBezTo>
                  <a:lnTo>
                    <a:pt x="13377" y="11543"/>
                  </a:lnTo>
                  <a:cubicBezTo>
                    <a:pt x="13993" y="11543"/>
                    <a:pt x="14492" y="11044"/>
                    <a:pt x="14492" y="10427"/>
                  </a:cubicBezTo>
                  <a:lnTo>
                    <a:pt x="144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06"/>
            <p:cNvSpPr/>
            <p:nvPr/>
          </p:nvSpPr>
          <p:spPr>
            <a:xfrm>
              <a:off x="4324579" y="3239594"/>
              <a:ext cx="48769" cy="299916"/>
            </a:xfrm>
            <a:custGeom>
              <a:avLst/>
              <a:gdLst/>
              <a:ahLst/>
              <a:cxnLst/>
              <a:rect l="l" t="t" r="r" b="b"/>
              <a:pathLst>
                <a:path w="1877" h="11543" extrusionOk="0">
                  <a:moveTo>
                    <a:pt x="1116" y="0"/>
                  </a:moveTo>
                  <a:lnTo>
                    <a:pt x="1116" y="10427"/>
                  </a:lnTo>
                  <a:cubicBezTo>
                    <a:pt x="1116" y="11044"/>
                    <a:pt x="617" y="11543"/>
                    <a:pt x="1" y="11543"/>
                  </a:cubicBezTo>
                  <a:lnTo>
                    <a:pt x="761" y="11543"/>
                  </a:lnTo>
                  <a:cubicBezTo>
                    <a:pt x="1377" y="11543"/>
                    <a:pt x="1876" y="11044"/>
                    <a:pt x="1876" y="10427"/>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06"/>
            <p:cNvSpPr/>
            <p:nvPr/>
          </p:nvSpPr>
          <p:spPr>
            <a:xfrm>
              <a:off x="3996784" y="3272228"/>
              <a:ext cx="376564" cy="13147"/>
            </a:xfrm>
            <a:custGeom>
              <a:avLst/>
              <a:gdLst/>
              <a:ahLst/>
              <a:cxnLst/>
              <a:rect l="l" t="t" r="r" b="b"/>
              <a:pathLst>
                <a:path w="14493" h="506" extrusionOk="0">
                  <a:moveTo>
                    <a:pt x="0" y="1"/>
                  </a:moveTo>
                  <a:lnTo>
                    <a:pt x="0" y="505"/>
                  </a:lnTo>
                  <a:lnTo>
                    <a:pt x="14492" y="505"/>
                  </a:lnTo>
                  <a:lnTo>
                    <a:pt x="144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06"/>
            <p:cNvSpPr/>
            <p:nvPr/>
          </p:nvSpPr>
          <p:spPr>
            <a:xfrm>
              <a:off x="3982311" y="3162946"/>
              <a:ext cx="405483" cy="86911"/>
            </a:xfrm>
            <a:custGeom>
              <a:avLst/>
              <a:gdLst/>
              <a:ahLst/>
              <a:cxnLst/>
              <a:rect l="l" t="t" r="r" b="b"/>
              <a:pathLst>
                <a:path w="15606" h="3345" extrusionOk="0">
                  <a:moveTo>
                    <a:pt x="557" y="1"/>
                  </a:moveTo>
                  <a:cubicBezTo>
                    <a:pt x="249" y="1"/>
                    <a:pt x="1" y="249"/>
                    <a:pt x="1" y="557"/>
                  </a:cubicBezTo>
                  <a:lnTo>
                    <a:pt x="1" y="2788"/>
                  </a:lnTo>
                  <a:cubicBezTo>
                    <a:pt x="1" y="3094"/>
                    <a:pt x="249" y="3345"/>
                    <a:pt x="557" y="3345"/>
                  </a:cubicBezTo>
                  <a:lnTo>
                    <a:pt x="15049" y="3345"/>
                  </a:lnTo>
                  <a:cubicBezTo>
                    <a:pt x="15358" y="3345"/>
                    <a:pt x="15606" y="3094"/>
                    <a:pt x="15606" y="2788"/>
                  </a:cubicBezTo>
                  <a:lnTo>
                    <a:pt x="15606" y="557"/>
                  </a:lnTo>
                  <a:cubicBezTo>
                    <a:pt x="15606" y="249"/>
                    <a:pt x="15358" y="1"/>
                    <a:pt x="15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06"/>
            <p:cNvSpPr/>
            <p:nvPr/>
          </p:nvSpPr>
          <p:spPr>
            <a:xfrm>
              <a:off x="4353238" y="3162946"/>
              <a:ext cx="34557" cy="86911"/>
            </a:xfrm>
            <a:custGeom>
              <a:avLst/>
              <a:gdLst/>
              <a:ahLst/>
              <a:cxnLst/>
              <a:rect l="l" t="t" r="r" b="b"/>
              <a:pathLst>
                <a:path w="1330" h="3345" extrusionOk="0">
                  <a:moveTo>
                    <a:pt x="0" y="1"/>
                  </a:moveTo>
                  <a:cubicBezTo>
                    <a:pt x="306" y="1"/>
                    <a:pt x="557" y="249"/>
                    <a:pt x="557" y="557"/>
                  </a:cubicBezTo>
                  <a:lnTo>
                    <a:pt x="557" y="2788"/>
                  </a:lnTo>
                  <a:cubicBezTo>
                    <a:pt x="557" y="3094"/>
                    <a:pt x="306" y="3345"/>
                    <a:pt x="0" y="3345"/>
                  </a:cubicBezTo>
                  <a:lnTo>
                    <a:pt x="773" y="3345"/>
                  </a:lnTo>
                  <a:cubicBezTo>
                    <a:pt x="1082" y="3345"/>
                    <a:pt x="1330" y="3094"/>
                    <a:pt x="1330" y="2788"/>
                  </a:cubicBezTo>
                  <a:lnTo>
                    <a:pt x="1330" y="557"/>
                  </a:lnTo>
                  <a:cubicBezTo>
                    <a:pt x="1330" y="249"/>
                    <a:pt x="1082"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06"/>
            <p:cNvSpPr/>
            <p:nvPr/>
          </p:nvSpPr>
          <p:spPr>
            <a:xfrm>
              <a:off x="4025754" y="3133950"/>
              <a:ext cx="84417" cy="72465"/>
            </a:xfrm>
            <a:custGeom>
              <a:avLst/>
              <a:gdLst/>
              <a:ahLst/>
              <a:cxnLst/>
              <a:rect l="l" t="t" r="r" b="b"/>
              <a:pathLst>
                <a:path w="3249" h="2789" extrusionOk="0">
                  <a:moveTo>
                    <a:pt x="1673" y="1"/>
                  </a:moveTo>
                  <a:cubicBezTo>
                    <a:pt x="751" y="1"/>
                    <a:pt x="1" y="751"/>
                    <a:pt x="1" y="1673"/>
                  </a:cubicBezTo>
                  <a:lnTo>
                    <a:pt x="1" y="2789"/>
                  </a:lnTo>
                  <a:lnTo>
                    <a:pt x="1116" y="2789"/>
                  </a:lnTo>
                  <a:lnTo>
                    <a:pt x="1116" y="1673"/>
                  </a:lnTo>
                  <a:cubicBezTo>
                    <a:pt x="1116" y="1367"/>
                    <a:pt x="1365" y="1117"/>
                    <a:pt x="1673" y="1117"/>
                  </a:cubicBezTo>
                  <a:lnTo>
                    <a:pt x="2391" y="1242"/>
                  </a:lnTo>
                  <a:lnTo>
                    <a:pt x="3248" y="1117"/>
                  </a:lnTo>
                  <a:cubicBezTo>
                    <a:pt x="3018" y="469"/>
                    <a:pt x="2399" y="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06"/>
            <p:cNvSpPr/>
            <p:nvPr/>
          </p:nvSpPr>
          <p:spPr>
            <a:xfrm>
              <a:off x="4259960" y="3133950"/>
              <a:ext cx="84391" cy="72465"/>
            </a:xfrm>
            <a:custGeom>
              <a:avLst/>
              <a:gdLst/>
              <a:ahLst/>
              <a:cxnLst/>
              <a:rect l="l" t="t" r="r" b="b"/>
              <a:pathLst>
                <a:path w="3248" h="2789" extrusionOk="0">
                  <a:moveTo>
                    <a:pt x="1576" y="1"/>
                  </a:moveTo>
                  <a:cubicBezTo>
                    <a:pt x="849" y="1"/>
                    <a:pt x="230" y="469"/>
                    <a:pt x="0" y="1117"/>
                  </a:cubicBezTo>
                  <a:lnTo>
                    <a:pt x="857" y="1242"/>
                  </a:lnTo>
                  <a:lnTo>
                    <a:pt x="1576" y="1117"/>
                  </a:lnTo>
                  <a:cubicBezTo>
                    <a:pt x="1884" y="1117"/>
                    <a:pt x="2135" y="1367"/>
                    <a:pt x="2135" y="1673"/>
                  </a:cubicBezTo>
                  <a:lnTo>
                    <a:pt x="2135" y="2789"/>
                  </a:lnTo>
                  <a:lnTo>
                    <a:pt x="3248" y="2789"/>
                  </a:lnTo>
                  <a:lnTo>
                    <a:pt x="3248" y="1673"/>
                  </a:lnTo>
                  <a:cubicBezTo>
                    <a:pt x="3248" y="751"/>
                    <a:pt x="2498"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06"/>
            <p:cNvSpPr/>
            <p:nvPr/>
          </p:nvSpPr>
          <p:spPr>
            <a:xfrm>
              <a:off x="4059168" y="3133950"/>
              <a:ext cx="51004" cy="32270"/>
            </a:xfrm>
            <a:custGeom>
              <a:avLst/>
              <a:gdLst/>
              <a:ahLst/>
              <a:cxnLst/>
              <a:rect l="l" t="t" r="r" b="b"/>
              <a:pathLst>
                <a:path w="1963" h="1242" extrusionOk="0">
                  <a:moveTo>
                    <a:pt x="387" y="1"/>
                  </a:moveTo>
                  <a:cubicBezTo>
                    <a:pt x="254" y="1"/>
                    <a:pt x="126" y="17"/>
                    <a:pt x="0" y="48"/>
                  </a:cubicBezTo>
                  <a:cubicBezTo>
                    <a:pt x="554" y="179"/>
                    <a:pt x="1001" y="586"/>
                    <a:pt x="1189" y="1117"/>
                  </a:cubicBezTo>
                  <a:lnTo>
                    <a:pt x="753" y="1179"/>
                  </a:lnTo>
                  <a:lnTo>
                    <a:pt x="1105" y="1242"/>
                  </a:lnTo>
                  <a:lnTo>
                    <a:pt x="1962" y="1117"/>
                  </a:lnTo>
                  <a:cubicBezTo>
                    <a:pt x="1732" y="469"/>
                    <a:pt x="1113"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06"/>
            <p:cNvSpPr/>
            <p:nvPr/>
          </p:nvSpPr>
          <p:spPr>
            <a:xfrm>
              <a:off x="4290854" y="3133950"/>
              <a:ext cx="53498" cy="72465"/>
            </a:xfrm>
            <a:custGeom>
              <a:avLst/>
              <a:gdLst/>
              <a:ahLst/>
              <a:cxnLst/>
              <a:rect l="l" t="t" r="r" b="b"/>
              <a:pathLst>
                <a:path w="2059" h="2789" extrusionOk="0">
                  <a:moveTo>
                    <a:pt x="387" y="1"/>
                  </a:moveTo>
                  <a:cubicBezTo>
                    <a:pt x="254" y="1"/>
                    <a:pt x="123" y="17"/>
                    <a:pt x="0" y="48"/>
                  </a:cubicBezTo>
                  <a:cubicBezTo>
                    <a:pt x="737" y="223"/>
                    <a:pt x="1286" y="884"/>
                    <a:pt x="1286" y="1673"/>
                  </a:cubicBezTo>
                  <a:lnTo>
                    <a:pt x="1286" y="2789"/>
                  </a:lnTo>
                  <a:lnTo>
                    <a:pt x="2059" y="2789"/>
                  </a:lnTo>
                  <a:lnTo>
                    <a:pt x="2059" y="1673"/>
                  </a:lnTo>
                  <a:cubicBezTo>
                    <a:pt x="2059" y="751"/>
                    <a:pt x="1309"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06"/>
            <p:cNvSpPr/>
            <p:nvPr/>
          </p:nvSpPr>
          <p:spPr>
            <a:xfrm>
              <a:off x="4069197" y="3162946"/>
              <a:ext cx="40974" cy="12576"/>
            </a:xfrm>
            <a:custGeom>
              <a:avLst/>
              <a:gdLst/>
              <a:ahLst/>
              <a:cxnLst/>
              <a:rect l="l" t="t" r="r" b="b"/>
              <a:pathLst>
                <a:path w="1577" h="484" extrusionOk="0">
                  <a:moveTo>
                    <a:pt x="1" y="1"/>
                  </a:moveTo>
                  <a:lnTo>
                    <a:pt x="1"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06"/>
            <p:cNvSpPr/>
            <p:nvPr/>
          </p:nvSpPr>
          <p:spPr>
            <a:xfrm>
              <a:off x="4259960" y="3162946"/>
              <a:ext cx="40948" cy="12576"/>
            </a:xfrm>
            <a:custGeom>
              <a:avLst/>
              <a:gdLst/>
              <a:ahLst/>
              <a:cxnLst/>
              <a:rect l="l" t="t" r="r" b="b"/>
              <a:pathLst>
                <a:path w="1576" h="484" extrusionOk="0">
                  <a:moveTo>
                    <a:pt x="0" y="1"/>
                  </a:moveTo>
                  <a:lnTo>
                    <a:pt x="0"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06"/>
            <p:cNvSpPr/>
            <p:nvPr/>
          </p:nvSpPr>
          <p:spPr>
            <a:xfrm>
              <a:off x="4004708" y="3199815"/>
              <a:ext cx="360689" cy="13199"/>
            </a:xfrm>
            <a:custGeom>
              <a:avLst/>
              <a:gdLst/>
              <a:ahLst/>
              <a:cxnLst/>
              <a:rect l="l" t="t" r="r" b="b"/>
              <a:pathLst>
                <a:path w="13882" h="508" extrusionOk="0">
                  <a:moveTo>
                    <a:pt x="254" y="0"/>
                  </a:moveTo>
                  <a:cubicBezTo>
                    <a:pt x="113" y="0"/>
                    <a:pt x="1" y="115"/>
                    <a:pt x="1" y="254"/>
                  </a:cubicBezTo>
                  <a:cubicBezTo>
                    <a:pt x="1" y="392"/>
                    <a:pt x="113" y="507"/>
                    <a:pt x="254" y="507"/>
                  </a:cubicBezTo>
                  <a:lnTo>
                    <a:pt x="13631" y="507"/>
                  </a:lnTo>
                  <a:cubicBezTo>
                    <a:pt x="13769" y="507"/>
                    <a:pt x="13882" y="392"/>
                    <a:pt x="13882" y="254"/>
                  </a:cubicBezTo>
                  <a:cubicBezTo>
                    <a:pt x="13882" y="115"/>
                    <a:pt x="13769" y="0"/>
                    <a:pt x="13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06"/>
            <p:cNvSpPr/>
            <p:nvPr/>
          </p:nvSpPr>
          <p:spPr>
            <a:xfrm>
              <a:off x="4083669" y="3307747"/>
              <a:ext cx="260682" cy="28996"/>
            </a:xfrm>
            <a:custGeom>
              <a:avLst/>
              <a:gdLst/>
              <a:ahLst/>
              <a:cxnLst/>
              <a:rect l="l" t="t" r="r" b="b"/>
              <a:pathLst>
                <a:path w="10033" h="1116" extrusionOk="0">
                  <a:moveTo>
                    <a:pt x="262" y="0"/>
                  </a:moveTo>
                  <a:cubicBezTo>
                    <a:pt x="118" y="0"/>
                    <a:pt x="0" y="118"/>
                    <a:pt x="0" y="262"/>
                  </a:cubicBezTo>
                  <a:lnTo>
                    <a:pt x="0" y="855"/>
                  </a:lnTo>
                  <a:cubicBezTo>
                    <a:pt x="0" y="998"/>
                    <a:pt x="118" y="1116"/>
                    <a:pt x="262" y="1116"/>
                  </a:cubicBezTo>
                  <a:lnTo>
                    <a:pt x="9772" y="1116"/>
                  </a:lnTo>
                  <a:cubicBezTo>
                    <a:pt x="9915" y="1116"/>
                    <a:pt x="10033" y="998"/>
                    <a:pt x="10033" y="855"/>
                  </a:cubicBezTo>
                  <a:lnTo>
                    <a:pt x="10033" y="262"/>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06"/>
            <p:cNvSpPr/>
            <p:nvPr/>
          </p:nvSpPr>
          <p:spPr>
            <a:xfrm>
              <a:off x="4019181" y="3301225"/>
              <a:ext cx="42118" cy="42118"/>
            </a:xfrm>
            <a:custGeom>
              <a:avLst/>
              <a:gdLst/>
              <a:ahLst/>
              <a:cxnLst/>
              <a:rect l="l" t="t" r="r" b="b"/>
              <a:pathLst>
                <a:path w="1621" h="1621" extrusionOk="0">
                  <a:moveTo>
                    <a:pt x="1098" y="505"/>
                  </a:moveTo>
                  <a:cubicBezTo>
                    <a:pt x="1108" y="505"/>
                    <a:pt x="1116" y="513"/>
                    <a:pt x="1116" y="520"/>
                  </a:cubicBezTo>
                  <a:lnTo>
                    <a:pt x="1116" y="1098"/>
                  </a:lnTo>
                  <a:cubicBezTo>
                    <a:pt x="1116" y="1106"/>
                    <a:pt x="1108" y="1113"/>
                    <a:pt x="1098" y="1113"/>
                  </a:cubicBezTo>
                  <a:lnTo>
                    <a:pt x="523" y="1113"/>
                  </a:lnTo>
                  <a:cubicBezTo>
                    <a:pt x="512" y="1113"/>
                    <a:pt x="505" y="1106"/>
                    <a:pt x="505" y="1098"/>
                  </a:cubicBezTo>
                  <a:lnTo>
                    <a:pt x="505" y="520"/>
                  </a:lnTo>
                  <a:cubicBezTo>
                    <a:pt x="505" y="513"/>
                    <a:pt x="512" y="505"/>
                    <a:pt x="523" y="505"/>
                  </a:cubicBezTo>
                  <a:close/>
                  <a:moveTo>
                    <a:pt x="523" y="0"/>
                  </a:moveTo>
                  <a:cubicBezTo>
                    <a:pt x="235" y="0"/>
                    <a:pt x="0" y="233"/>
                    <a:pt x="0" y="520"/>
                  </a:cubicBezTo>
                  <a:lnTo>
                    <a:pt x="0" y="1098"/>
                  </a:lnTo>
                  <a:cubicBezTo>
                    <a:pt x="0" y="1385"/>
                    <a:pt x="235" y="1620"/>
                    <a:pt x="523" y="1620"/>
                  </a:cubicBezTo>
                  <a:lnTo>
                    <a:pt x="1098" y="1620"/>
                  </a:lnTo>
                  <a:cubicBezTo>
                    <a:pt x="1388" y="1620"/>
                    <a:pt x="1620" y="1385"/>
                    <a:pt x="1620" y="1098"/>
                  </a:cubicBezTo>
                  <a:lnTo>
                    <a:pt x="1620" y="520"/>
                  </a:lnTo>
                  <a:cubicBezTo>
                    <a:pt x="1620" y="233"/>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06"/>
            <p:cNvSpPr/>
            <p:nvPr/>
          </p:nvSpPr>
          <p:spPr>
            <a:xfrm>
              <a:off x="4083669" y="3365713"/>
              <a:ext cx="260682" cy="28945"/>
            </a:xfrm>
            <a:custGeom>
              <a:avLst/>
              <a:gdLst/>
              <a:ahLst/>
              <a:cxnLst/>
              <a:rect l="l" t="t" r="r" b="b"/>
              <a:pathLst>
                <a:path w="10033" h="1114" extrusionOk="0">
                  <a:moveTo>
                    <a:pt x="262" y="0"/>
                  </a:moveTo>
                  <a:cubicBezTo>
                    <a:pt x="118" y="0"/>
                    <a:pt x="0" y="115"/>
                    <a:pt x="0" y="262"/>
                  </a:cubicBezTo>
                  <a:lnTo>
                    <a:pt x="0" y="852"/>
                  </a:lnTo>
                  <a:cubicBezTo>
                    <a:pt x="0" y="998"/>
                    <a:pt x="118" y="1113"/>
                    <a:pt x="262" y="1113"/>
                  </a:cubicBezTo>
                  <a:lnTo>
                    <a:pt x="9772" y="1113"/>
                  </a:lnTo>
                  <a:cubicBezTo>
                    <a:pt x="9915" y="1113"/>
                    <a:pt x="10033" y="998"/>
                    <a:pt x="10033" y="852"/>
                  </a:cubicBezTo>
                  <a:lnTo>
                    <a:pt x="10033" y="262"/>
                  </a:lnTo>
                  <a:cubicBezTo>
                    <a:pt x="10033" y="115"/>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06"/>
            <p:cNvSpPr/>
            <p:nvPr/>
          </p:nvSpPr>
          <p:spPr>
            <a:xfrm>
              <a:off x="4019181" y="3359140"/>
              <a:ext cx="42118" cy="42092"/>
            </a:xfrm>
            <a:custGeom>
              <a:avLst/>
              <a:gdLst/>
              <a:ahLst/>
              <a:cxnLst/>
              <a:rect l="l" t="t" r="r" b="b"/>
              <a:pathLst>
                <a:path w="1621" h="1620" extrusionOk="0">
                  <a:moveTo>
                    <a:pt x="1098" y="504"/>
                  </a:moveTo>
                  <a:cubicBezTo>
                    <a:pt x="1108" y="504"/>
                    <a:pt x="1116" y="512"/>
                    <a:pt x="1116" y="523"/>
                  </a:cubicBezTo>
                  <a:lnTo>
                    <a:pt x="1116" y="1097"/>
                  </a:lnTo>
                  <a:cubicBezTo>
                    <a:pt x="1116" y="1108"/>
                    <a:pt x="1108" y="1116"/>
                    <a:pt x="1098" y="1116"/>
                  </a:cubicBezTo>
                  <a:lnTo>
                    <a:pt x="523" y="1116"/>
                  </a:lnTo>
                  <a:cubicBezTo>
                    <a:pt x="512" y="1116"/>
                    <a:pt x="505" y="1108"/>
                    <a:pt x="505" y="1097"/>
                  </a:cubicBezTo>
                  <a:lnTo>
                    <a:pt x="505" y="523"/>
                  </a:lnTo>
                  <a:cubicBezTo>
                    <a:pt x="505" y="512"/>
                    <a:pt x="512" y="504"/>
                    <a:pt x="523" y="504"/>
                  </a:cubicBezTo>
                  <a:close/>
                  <a:moveTo>
                    <a:pt x="523" y="0"/>
                  </a:moveTo>
                  <a:cubicBezTo>
                    <a:pt x="235" y="0"/>
                    <a:pt x="0" y="235"/>
                    <a:pt x="0" y="523"/>
                  </a:cubicBezTo>
                  <a:lnTo>
                    <a:pt x="0" y="1097"/>
                  </a:lnTo>
                  <a:cubicBezTo>
                    <a:pt x="0" y="1385"/>
                    <a:pt x="235" y="1620"/>
                    <a:pt x="523" y="1620"/>
                  </a:cubicBezTo>
                  <a:lnTo>
                    <a:pt x="1098" y="1620"/>
                  </a:lnTo>
                  <a:cubicBezTo>
                    <a:pt x="1388" y="1620"/>
                    <a:pt x="1620" y="1385"/>
                    <a:pt x="1620" y="1097"/>
                  </a:cubicBezTo>
                  <a:lnTo>
                    <a:pt x="1620" y="523"/>
                  </a:lnTo>
                  <a:cubicBezTo>
                    <a:pt x="1620" y="235"/>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06"/>
            <p:cNvSpPr/>
            <p:nvPr/>
          </p:nvSpPr>
          <p:spPr>
            <a:xfrm>
              <a:off x="4083669" y="3423628"/>
              <a:ext cx="260682" cy="28996"/>
            </a:xfrm>
            <a:custGeom>
              <a:avLst/>
              <a:gdLst/>
              <a:ahLst/>
              <a:cxnLst/>
              <a:rect l="l" t="t" r="r" b="b"/>
              <a:pathLst>
                <a:path w="10033" h="1116" extrusionOk="0">
                  <a:moveTo>
                    <a:pt x="262" y="0"/>
                  </a:moveTo>
                  <a:cubicBezTo>
                    <a:pt x="118" y="0"/>
                    <a:pt x="0" y="118"/>
                    <a:pt x="0" y="261"/>
                  </a:cubicBezTo>
                  <a:lnTo>
                    <a:pt x="0" y="854"/>
                  </a:lnTo>
                  <a:cubicBezTo>
                    <a:pt x="0" y="998"/>
                    <a:pt x="118" y="1116"/>
                    <a:pt x="262" y="1116"/>
                  </a:cubicBezTo>
                  <a:lnTo>
                    <a:pt x="9772" y="1116"/>
                  </a:lnTo>
                  <a:cubicBezTo>
                    <a:pt x="9915" y="1116"/>
                    <a:pt x="10033" y="998"/>
                    <a:pt x="10033" y="854"/>
                  </a:cubicBezTo>
                  <a:lnTo>
                    <a:pt x="10033" y="261"/>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06"/>
            <p:cNvSpPr/>
            <p:nvPr/>
          </p:nvSpPr>
          <p:spPr>
            <a:xfrm>
              <a:off x="4019181" y="3417029"/>
              <a:ext cx="42118" cy="42118"/>
            </a:xfrm>
            <a:custGeom>
              <a:avLst/>
              <a:gdLst/>
              <a:ahLst/>
              <a:cxnLst/>
              <a:rect l="l" t="t" r="r" b="b"/>
              <a:pathLst>
                <a:path w="1621" h="1621" extrusionOk="0">
                  <a:moveTo>
                    <a:pt x="1098" y="507"/>
                  </a:moveTo>
                  <a:cubicBezTo>
                    <a:pt x="1108" y="507"/>
                    <a:pt x="1116" y="513"/>
                    <a:pt x="1116" y="523"/>
                  </a:cubicBezTo>
                  <a:lnTo>
                    <a:pt x="1116" y="1101"/>
                  </a:lnTo>
                  <a:cubicBezTo>
                    <a:pt x="1116" y="1108"/>
                    <a:pt x="1108" y="1116"/>
                    <a:pt x="1098" y="1116"/>
                  </a:cubicBezTo>
                  <a:lnTo>
                    <a:pt x="523" y="1116"/>
                  </a:lnTo>
                  <a:cubicBezTo>
                    <a:pt x="512" y="1116"/>
                    <a:pt x="505" y="1108"/>
                    <a:pt x="505" y="1101"/>
                  </a:cubicBezTo>
                  <a:lnTo>
                    <a:pt x="505" y="523"/>
                  </a:lnTo>
                  <a:cubicBezTo>
                    <a:pt x="505" y="513"/>
                    <a:pt x="512" y="507"/>
                    <a:pt x="523" y="507"/>
                  </a:cubicBezTo>
                  <a:close/>
                  <a:moveTo>
                    <a:pt x="523" y="1"/>
                  </a:moveTo>
                  <a:cubicBezTo>
                    <a:pt x="235" y="1"/>
                    <a:pt x="0" y="236"/>
                    <a:pt x="0" y="523"/>
                  </a:cubicBezTo>
                  <a:lnTo>
                    <a:pt x="0" y="1101"/>
                  </a:lnTo>
                  <a:cubicBezTo>
                    <a:pt x="0" y="1388"/>
                    <a:pt x="235" y="1620"/>
                    <a:pt x="523" y="1620"/>
                  </a:cubicBezTo>
                  <a:lnTo>
                    <a:pt x="1098" y="1620"/>
                  </a:lnTo>
                  <a:cubicBezTo>
                    <a:pt x="1388" y="1620"/>
                    <a:pt x="1620" y="1388"/>
                    <a:pt x="1620" y="1101"/>
                  </a:cubicBezTo>
                  <a:lnTo>
                    <a:pt x="1620" y="523"/>
                  </a:lnTo>
                  <a:cubicBezTo>
                    <a:pt x="1620" y="236"/>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06"/>
            <p:cNvSpPr/>
            <p:nvPr/>
          </p:nvSpPr>
          <p:spPr>
            <a:xfrm>
              <a:off x="4083669" y="3481517"/>
              <a:ext cx="260682" cy="29022"/>
            </a:xfrm>
            <a:custGeom>
              <a:avLst/>
              <a:gdLst/>
              <a:ahLst/>
              <a:cxnLst/>
              <a:rect l="l" t="t" r="r" b="b"/>
              <a:pathLst>
                <a:path w="10033" h="1117" extrusionOk="0">
                  <a:moveTo>
                    <a:pt x="262" y="1"/>
                  </a:moveTo>
                  <a:cubicBezTo>
                    <a:pt x="118" y="1"/>
                    <a:pt x="0" y="118"/>
                    <a:pt x="0" y="262"/>
                  </a:cubicBezTo>
                  <a:lnTo>
                    <a:pt x="0" y="855"/>
                  </a:lnTo>
                  <a:cubicBezTo>
                    <a:pt x="0" y="999"/>
                    <a:pt x="118" y="1116"/>
                    <a:pt x="262" y="1116"/>
                  </a:cubicBezTo>
                  <a:lnTo>
                    <a:pt x="9772" y="1116"/>
                  </a:lnTo>
                  <a:cubicBezTo>
                    <a:pt x="9915" y="1116"/>
                    <a:pt x="10033" y="999"/>
                    <a:pt x="10033" y="855"/>
                  </a:cubicBezTo>
                  <a:lnTo>
                    <a:pt x="10033" y="262"/>
                  </a:lnTo>
                  <a:cubicBezTo>
                    <a:pt x="10033" y="118"/>
                    <a:pt x="9915" y="1"/>
                    <a:pt x="97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06"/>
            <p:cNvSpPr/>
            <p:nvPr/>
          </p:nvSpPr>
          <p:spPr>
            <a:xfrm>
              <a:off x="4019181" y="3474996"/>
              <a:ext cx="42118" cy="42118"/>
            </a:xfrm>
            <a:custGeom>
              <a:avLst/>
              <a:gdLst/>
              <a:ahLst/>
              <a:cxnLst/>
              <a:rect l="l" t="t" r="r" b="b"/>
              <a:pathLst>
                <a:path w="1621" h="1621" extrusionOk="0">
                  <a:moveTo>
                    <a:pt x="1098" y="505"/>
                  </a:moveTo>
                  <a:cubicBezTo>
                    <a:pt x="1108" y="505"/>
                    <a:pt x="1116" y="513"/>
                    <a:pt x="1116" y="521"/>
                  </a:cubicBezTo>
                  <a:lnTo>
                    <a:pt x="1116" y="1098"/>
                  </a:lnTo>
                  <a:cubicBezTo>
                    <a:pt x="1116" y="1109"/>
                    <a:pt x="1108" y="1114"/>
                    <a:pt x="1098" y="1114"/>
                  </a:cubicBezTo>
                  <a:lnTo>
                    <a:pt x="523" y="1114"/>
                  </a:lnTo>
                  <a:cubicBezTo>
                    <a:pt x="512" y="1114"/>
                    <a:pt x="505" y="1109"/>
                    <a:pt x="505" y="1098"/>
                  </a:cubicBezTo>
                  <a:lnTo>
                    <a:pt x="505" y="521"/>
                  </a:lnTo>
                  <a:cubicBezTo>
                    <a:pt x="505" y="513"/>
                    <a:pt x="512" y="505"/>
                    <a:pt x="523" y="505"/>
                  </a:cubicBezTo>
                  <a:close/>
                  <a:moveTo>
                    <a:pt x="523" y="1"/>
                  </a:moveTo>
                  <a:cubicBezTo>
                    <a:pt x="235" y="1"/>
                    <a:pt x="0" y="233"/>
                    <a:pt x="0" y="521"/>
                  </a:cubicBezTo>
                  <a:lnTo>
                    <a:pt x="0" y="1098"/>
                  </a:lnTo>
                  <a:cubicBezTo>
                    <a:pt x="0" y="1385"/>
                    <a:pt x="235" y="1621"/>
                    <a:pt x="523" y="1621"/>
                  </a:cubicBezTo>
                  <a:lnTo>
                    <a:pt x="1098" y="1621"/>
                  </a:lnTo>
                  <a:cubicBezTo>
                    <a:pt x="1388" y="1621"/>
                    <a:pt x="1620" y="1385"/>
                    <a:pt x="1620" y="1098"/>
                  </a:cubicBezTo>
                  <a:lnTo>
                    <a:pt x="1620" y="521"/>
                  </a:lnTo>
                  <a:cubicBezTo>
                    <a:pt x="1620" y="233"/>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06"/>
            <p:cNvSpPr/>
            <p:nvPr/>
          </p:nvSpPr>
          <p:spPr>
            <a:xfrm>
              <a:off x="4317252" y="3307747"/>
              <a:ext cx="27100" cy="28996"/>
            </a:xfrm>
            <a:custGeom>
              <a:avLst/>
              <a:gdLst/>
              <a:ahLst/>
              <a:cxnLst/>
              <a:rect l="l" t="t" r="r" b="b"/>
              <a:pathLst>
                <a:path w="1043" h="1116" extrusionOk="0">
                  <a:moveTo>
                    <a:pt x="0" y="0"/>
                  </a:moveTo>
                  <a:cubicBezTo>
                    <a:pt x="149" y="0"/>
                    <a:pt x="270" y="120"/>
                    <a:pt x="270" y="269"/>
                  </a:cubicBezTo>
                  <a:lnTo>
                    <a:pt x="270" y="847"/>
                  </a:lnTo>
                  <a:cubicBezTo>
                    <a:pt x="270" y="996"/>
                    <a:pt x="149" y="1116"/>
                    <a:pt x="0" y="1116"/>
                  </a:cubicBezTo>
                  <a:lnTo>
                    <a:pt x="774" y="1116"/>
                  </a:lnTo>
                  <a:cubicBezTo>
                    <a:pt x="923" y="1116"/>
                    <a:pt x="1043" y="996"/>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06"/>
            <p:cNvSpPr/>
            <p:nvPr/>
          </p:nvSpPr>
          <p:spPr>
            <a:xfrm>
              <a:off x="4317252" y="3365713"/>
              <a:ext cx="27100" cy="28945"/>
            </a:xfrm>
            <a:custGeom>
              <a:avLst/>
              <a:gdLst/>
              <a:ahLst/>
              <a:cxnLst/>
              <a:rect l="l" t="t" r="r" b="b"/>
              <a:pathLst>
                <a:path w="1043" h="1114" extrusionOk="0">
                  <a:moveTo>
                    <a:pt x="0" y="0"/>
                  </a:moveTo>
                  <a:cubicBezTo>
                    <a:pt x="149" y="0"/>
                    <a:pt x="270" y="121"/>
                    <a:pt x="270" y="270"/>
                  </a:cubicBezTo>
                  <a:lnTo>
                    <a:pt x="270" y="844"/>
                  </a:lnTo>
                  <a:cubicBezTo>
                    <a:pt x="270" y="993"/>
                    <a:pt x="149" y="1113"/>
                    <a:pt x="0" y="1113"/>
                  </a:cubicBezTo>
                  <a:lnTo>
                    <a:pt x="774" y="1113"/>
                  </a:lnTo>
                  <a:cubicBezTo>
                    <a:pt x="923" y="1113"/>
                    <a:pt x="1043" y="993"/>
                    <a:pt x="1043" y="844"/>
                  </a:cubicBezTo>
                  <a:lnTo>
                    <a:pt x="1043" y="270"/>
                  </a:lnTo>
                  <a:cubicBezTo>
                    <a:pt x="1043" y="121"/>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06"/>
            <p:cNvSpPr/>
            <p:nvPr/>
          </p:nvSpPr>
          <p:spPr>
            <a:xfrm>
              <a:off x="4317252" y="3423628"/>
              <a:ext cx="27100" cy="28996"/>
            </a:xfrm>
            <a:custGeom>
              <a:avLst/>
              <a:gdLst/>
              <a:ahLst/>
              <a:cxnLst/>
              <a:rect l="l" t="t" r="r" b="b"/>
              <a:pathLst>
                <a:path w="1043" h="1116" extrusionOk="0">
                  <a:moveTo>
                    <a:pt x="0" y="0"/>
                  </a:moveTo>
                  <a:cubicBezTo>
                    <a:pt x="149" y="0"/>
                    <a:pt x="270" y="120"/>
                    <a:pt x="270" y="269"/>
                  </a:cubicBezTo>
                  <a:lnTo>
                    <a:pt x="270" y="847"/>
                  </a:lnTo>
                  <a:cubicBezTo>
                    <a:pt x="270" y="993"/>
                    <a:pt x="149" y="1116"/>
                    <a:pt x="0" y="1116"/>
                  </a:cubicBezTo>
                  <a:lnTo>
                    <a:pt x="774" y="1116"/>
                  </a:lnTo>
                  <a:cubicBezTo>
                    <a:pt x="923" y="1116"/>
                    <a:pt x="1043" y="993"/>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06"/>
            <p:cNvSpPr/>
            <p:nvPr/>
          </p:nvSpPr>
          <p:spPr>
            <a:xfrm>
              <a:off x="4317252" y="3481517"/>
              <a:ext cx="27100" cy="29022"/>
            </a:xfrm>
            <a:custGeom>
              <a:avLst/>
              <a:gdLst/>
              <a:ahLst/>
              <a:cxnLst/>
              <a:rect l="l" t="t" r="r" b="b"/>
              <a:pathLst>
                <a:path w="1043" h="1117" extrusionOk="0">
                  <a:moveTo>
                    <a:pt x="0" y="1"/>
                  </a:moveTo>
                  <a:cubicBezTo>
                    <a:pt x="149" y="1"/>
                    <a:pt x="270" y="121"/>
                    <a:pt x="270" y="270"/>
                  </a:cubicBezTo>
                  <a:lnTo>
                    <a:pt x="270" y="847"/>
                  </a:lnTo>
                  <a:cubicBezTo>
                    <a:pt x="270" y="996"/>
                    <a:pt x="149" y="1116"/>
                    <a:pt x="0" y="1116"/>
                  </a:cubicBezTo>
                  <a:lnTo>
                    <a:pt x="774" y="1116"/>
                  </a:lnTo>
                  <a:cubicBezTo>
                    <a:pt x="923" y="1116"/>
                    <a:pt x="1043" y="996"/>
                    <a:pt x="1043" y="847"/>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106"/>
          <p:cNvGrpSpPr/>
          <p:nvPr/>
        </p:nvGrpSpPr>
        <p:grpSpPr>
          <a:xfrm>
            <a:off x="945342" y="2462025"/>
            <a:ext cx="434453" cy="405483"/>
            <a:chOff x="860592" y="3782863"/>
            <a:chExt cx="434453" cy="405483"/>
          </a:xfrm>
        </p:grpSpPr>
        <p:sp>
          <p:nvSpPr>
            <p:cNvPr id="7912" name="Google Shape;7912;p106"/>
            <p:cNvSpPr/>
            <p:nvPr/>
          </p:nvSpPr>
          <p:spPr>
            <a:xfrm>
              <a:off x="894525" y="3855276"/>
              <a:ext cx="366587" cy="28945"/>
            </a:xfrm>
            <a:custGeom>
              <a:avLst/>
              <a:gdLst/>
              <a:ahLst/>
              <a:cxnLst/>
              <a:rect l="l" t="t" r="r" b="b"/>
              <a:pathLst>
                <a:path w="14109" h="1114" extrusionOk="0">
                  <a:moveTo>
                    <a:pt x="0" y="1"/>
                  </a:moveTo>
                  <a:lnTo>
                    <a:pt x="0" y="1114"/>
                  </a:lnTo>
                  <a:lnTo>
                    <a:pt x="14109" y="1114"/>
                  </a:lnTo>
                  <a:lnTo>
                    <a:pt x="141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06"/>
            <p:cNvSpPr/>
            <p:nvPr/>
          </p:nvSpPr>
          <p:spPr>
            <a:xfrm>
              <a:off x="860592" y="3821940"/>
              <a:ext cx="43469" cy="190919"/>
            </a:xfrm>
            <a:custGeom>
              <a:avLst/>
              <a:gdLst/>
              <a:ahLst/>
              <a:cxnLst/>
              <a:rect l="l" t="t" r="r" b="b"/>
              <a:pathLst>
                <a:path w="1673" h="7348" extrusionOk="0">
                  <a:moveTo>
                    <a:pt x="836" y="1"/>
                  </a:moveTo>
                  <a:lnTo>
                    <a:pt x="0" y="168"/>
                  </a:lnTo>
                  <a:lnTo>
                    <a:pt x="0" y="7178"/>
                  </a:lnTo>
                  <a:lnTo>
                    <a:pt x="836" y="7348"/>
                  </a:lnTo>
                  <a:lnTo>
                    <a:pt x="1672" y="7178"/>
                  </a:lnTo>
                  <a:lnTo>
                    <a:pt x="1672" y="168"/>
                  </a:lnTo>
                  <a:lnTo>
                    <a:pt x="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06"/>
            <p:cNvSpPr/>
            <p:nvPr/>
          </p:nvSpPr>
          <p:spPr>
            <a:xfrm>
              <a:off x="883924" y="3822226"/>
              <a:ext cx="20136" cy="190296"/>
            </a:xfrm>
            <a:custGeom>
              <a:avLst/>
              <a:gdLst/>
              <a:ahLst/>
              <a:cxnLst/>
              <a:rect l="l" t="t" r="r" b="b"/>
              <a:pathLst>
                <a:path w="775"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06"/>
            <p:cNvSpPr/>
            <p:nvPr/>
          </p:nvSpPr>
          <p:spPr>
            <a:xfrm>
              <a:off x="860592" y="4008417"/>
              <a:ext cx="43469" cy="43469"/>
            </a:xfrm>
            <a:custGeom>
              <a:avLst/>
              <a:gdLst/>
              <a:ahLst/>
              <a:cxnLst/>
              <a:rect l="l" t="t" r="r" b="b"/>
              <a:pathLst>
                <a:path w="1673" h="1673" extrusionOk="0">
                  <a:moveTo>
                    <a:pt x="0" y="1"/>
                  </a:moveTo>
                  <a:lnTo>
                    <a:pt x="0" y="1135"/>
                  </a:lnTo>
                  <a:cubicBezTo>
                    <a:pt x="0" y="1433"/>
                    <a:pt x="240" y="1673"/>
                    <a:pt x="538" y="1673"/>
                  </a:cubicBezTo>
                  <a:lnTo>
                    <a:pt x="1403" y="1673"/>
                  </a:lnTo>
                  <a:cubicBezTo>
                    <a:pt x="1552" y="1673"/>
                    <a:pt x="1672" y="1553"/>
                    <a:pt x="1672" y="1404"/>
                  </a:cubicBezTo>
                  <a:lnTo>
                    <a:pt x="16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06"/>
            <p:cNvSpPr/>
            <p:nvPr/>
          </p:nvSpPr>
          <p:spPr>
            <a:xfrm>
              <a:off x="860592" y="3782863"/>
              <a:ext cx="43469" cy="43469"/>
            </a:xfrm>
            <a:custGeom>
              <a:avLst/>
              <a:gdLst/>
              <a:ahLst/>
              <a:cxnLst/>
              <a:rect l="l" t="t" r="r" b="b"/>
              <a:pathLst>
                <a:path w="1673" h="1673" extrusionOk="0">
                  <a:moveTo>
                    <a:pt x="538" y="0"/>
                  </a:moveTo>
                  <a:cubicBezTo>
                    <a:pt x="240" y="0"/>
                    <a:pt x="0" y="240"/>
                    <a:pt x="0" y="538"/>
                  </a:cubicBezTo>
                  <a:lnTo>
                    <a:pt x="0" y="1672"/>
                  </a:lnTo>
                  <a:lnTo>
                    <a:pt x="1672" y="1672"/>
                  </a:lnTo>
                  <a:lnTo>
                    <a:pt x="1672" y="269"/>
                  </a:lnTo>
                  <a:cubicBezTo>
                    <a:pt x="1672" y="120"/>
                    <a:pt x="1552" y="0"/>
                    <a:pt x="1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06"/>
            <p:cNvSpPr/>
            <p:nvPr/>
          </p:nvSpPr>
          <p:spPr>
            <a:xfrm>
              <a:off x="932980" y="3797309"/>
              <a:ext cx="50666" cy="238961"/>
            </a:xfrm>
            <a:custGeom>
              <a:avLst/>
              <a:gdLst/>
              <a:ahLst/>
              <a:cxnLst/>
              <a:rect l="l" t="t" r="r" b="b"/>
              <a:pathLst>
                <a:path w="1950" h="9197" extrusionOk="0">
                  <a:moveTo>
                    <a:pt x="262" y="1"/>
                  </a:moveTo>
                  <a:cubicBezTo>
                    <a:pt x="116" y="1"/>
                    <a:pt x="1" y="118"/>
                    <a:pt x="1" y="262"/>
                  </a:cubicBezTo>
                  <a:lnTo>
                    <a:pt x="1" y="8936"/>
                  </a:lnTo>
                  <a:cubicBezTo>
                    <a:pt x="1" y="9079"/>
                    <a:pt x="116" y="9197"/>
                    <a:pt x="262" y="9197"/>
                  </a:cubicBezTo>
                  <a:lnTo>
                    <a:pt x="1688" y="9197"/>
                  </a:lnTo>
                  <a:cubicBezTo>
                    <a:pt x="1835" y="9197"/>
                    <a:pt x="1950" y="9082"/>
                    <a:pt x="1950" y="8936"/>
                  </a:cubicBezTo>
                  <a:lnTo>
                    <a:pt x="1950" y="262"/>
                  </a:lnTo>
                  <a:cubicBezTo>
                    <a:pt x="1950" y="118"/>
                    <a:pt x="1835" y="1"/>
                    <a:pt x="1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06"/>
            <p:cNvSpPr/>
            <p:nvPr/>
          </p:nvSpPr>
          <p:spPr>
            <a:xfrm>
              <a:off x="1012617" y="3797309"/>
              <a:ext cx="50718" cy="210043"/>
            </a:xfrm>
            <a:custGeom>
              <a:avLst/>
              <a:gdLst/>
              <a:ahLst/>
              <a:cxnLst/>
              <a:rect l="l" t="t" r="r" b="b"/>
              <a:pathLst>
                <a:path w="1952" h="8084" extrusionOk="0">
                  <a:moveTo>
                    <a:pt x="262" y="1"/>
                  </a:moveTo>
                  <a:cubicBezTo>
                    <a:pt x="118" y="1"/>
                    <a:pt x="0" y="118"/>
                    <a:pt x="0" y="262"/>
                  </a:cubicBezTo>
                  <a:lnTo>
                    <a:pt x="0" y="7823"/>
                  </a:lnTo>
                  <a:cubicBezTo>
                    <a:pt x="0" y="7966"/>
                    <a:pt x="118" y="8084"/>
                    <a:pt x="262" y="8084"/>
                  </a:cubicBezTo>
                  <a:lnTo>
                    <a:pt x="1691" y="8084"/>
                  </a:lnTo>
                  <a:cubicBezTo>
                    <a:pt x="1834" y="8084"/>
                    <a:pt x="1952" y="7966"/>
                    <a:pt x="1952" y="7823"/>
                  </a:cubicBezTo>
                  <a:lnTo>
                    <a:pt x="1952" y="262"/>
                  </a:lnTo>
                  <a:cubicBezTo>
                    <a:pt x="1952" y="118"/>
                    <a:pt x="1834" y="1"/>
                    <a:pt x="16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06"/>
            <p:cNvSpPr/>
            <p:nvPr/>
          </p:nvSpPr>
          <p:spPr>
            <a:xfrm>
              <a:off x="1092252" y="3797309"/>
              <a:ext cx="50744" cy="181072"/>
            </a:xfrm>
            <a:custGeom>
              <a:avLst/>
              <a:gdLst/>
              <a:ahLst/>
              <a:cxnLst/>
              <a:rect l="l" t="t" r="r" b="b"/>
              <a:pathLst>
                <a:path w="1953" h="6969" extrusionOk="0">
                  <a:moveTo>
                    <a:pt x="262" y="1"/>
                  </a:moveTo>
                  <a:cubicBezTo>
                    <a:pt x="119" y="1"/>
                    <a:pt x="1" y="118"/>
                    <a:pt x="1" y="262"/>
                  </a:cubicBezTo>
                  <a:lnTo>
                    <a:pt x="1" y="6707"/>
                  </a:lnTo>
                  <a:cubicBezTo>
                    <a:pt x="1" y="6851"/>
                    <a:pt x="119" y="6968"/>
                    <a:pt x="262" y="6968"/>
                  </a:cubicBezTo>
                  <a:lnTo>
                    <a:pt x="1691" y="6968"/>
                  </a:lnTo>
                  <a:cubicBezTo>
                    <a:pt x="1835" y="6968"/>
                    <a:pt x="1953" y="6851"/>
                    <a:pt x="1953" y="6707"/>
                  </a:cubicBezTo>
                  <a:lnTo>
                    <a:pt x="1953" y="262"/>
                  </a:lnTo>
                  <a:cubicBezTo>
                    <a:pt x="1953" y="118"/>
                    <a:pt x="1835" y="1"/>
                    <a:pt x="16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06"/>
            <p:cNvSpPr/>
            <p:nvPr/>
          </p:nvSpPr>
          <p:spPr>
            <a:xfrm>
              <a:off x="1171966" y="3797309"/>
              <a:ext cx="50666" cy="152076"/>
            </a:xfrm>
            <a:custGeom>
              <a:avLst/>
              <a:gdLst/>
              <a:ahLst/>
              <a:cxnLst/>
              <a:rect l="l" t="t" r="r" b="b"/>
              <a:pathLst>
                <a:path w="1950" h="5853" extrusionOk="0">
                  <a:moveTo>
                    <a:pt x="261" y="1"/>
                  </a:moveTo>
                  <a:cubicBezTo>
                    <a:pt x="115" y="1"/>
                    <a:pt x="0" y="118"/>
                    <a:pt x="0" y="262"/>
                  </a:cubicBezTo>
                  <a:lnTo>
                    <a:pt x="0" y="5592"/>
                  </a:lnTo>
                  <a:cubicBezTo>
                    <a:pt x="0" y="5735"/>
                    <a:pt x="115" y="5853"/>
                    <a:pt x="261" y="5853"/>
                  </a:cubicBezTo>
                  <a:lnTo>
                    <a:pt x="1688" y="5853"/>
                  </a:lnTo>
                  <a:cubicBezTo>
                    <a:pt x="1834" y="5853"/>
                    <a:pt x="1949" y="5738"/>
                    <a:pt x="1949" y="5592"/>
                  </a:cubicBezTo>
                  <a:lnTo>
                    <a:pt x="1949" y="262"/>
                  </a:lnTo>
                  <a:cubicBezTo>
                    <a:pt x="1949" y="118"/>
                    <a:pt x="1834" y="1"/>
                    <a:pt x="1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06"/>
            <p:cNvSpPr/>
            <p:nvPr/>
          </p:nvSpPr>
          <p:spPr>
            <a:xfrm>
              <a:off x="1195506" y="3797309"/>
              <a:ext cx="27126" cy="152076"/>
            </a:xfrm>
            <a:custGeom>
              <a:avLst/>
              <a:gdLst/>
              <a:ahLst/>
              <a:cxnLst/>
              <a:rect l="l" t="t" r="r" b="b"/>
              <a:pathLst>
                <a:path w="1044" h="5853" extrusionOk="0">
                  <a:moveTo>
                    <a:pt x="1" y="1"/>
                  </a:moveTo>
                  <a:cubicBezTo>
                    <a:pt x="150" y="1"/>
                    <a:pt x="270" y="121"/>
                    <a:pt x="270" y="270"/>
                  </a:cubicBezTo>
                  <a:lnTo>
                    <a:pt x="270" y="5584"/>
                  </a:lnTo>
                  <a:cubicBezTo>
                    <a:pt x="270" y="5733"/>
                    <a:pt x="150" y="5853"/>
                    <a:pt x="1" y="5853"/>
                  </a:cubicBezTo>
                  <a:lnTo>
                    <a:pt x="774" y="5853"/>
                  </a:lnTo>
                  <a:cubicBezTo>
                    <a:pt x="923" y="5853"/>
                    <a:pt x="1043" y="5733"/>
                    <a:pt x="1043" y="5584"/>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06"/>
            <p:cNvSpPr/>
            <p:nvPr/>
          </p:nvSpPr>
          <p:spPr>
            <a:xfrm>
              <a:off x="1115896" y="3797309"/>
              <a:ext cx="27100" cy="181072"/>
            </a:xfrm>
            <a:custGeom>
              <a:avLst/>
              <a:gdLst/>
              <a:ahLst/>
              <a:cxnLst/>
              <a:rect l="l" t="t" r="r" b="b"/>
              <a:pathLst>
                <a:path w="1043" h="6969" extrusionOk="0">
                  <a:moveTo>
                    <a:pt x="0" y="1"/>
                  </a:moveTo>
                  <a:cubicBezTo>
                    <a:pt x="149" y="1"/>
                    <a:pt x="269" y="121"/>
                    <a:pt x="269" y="270"/>
                  </a:cubicBezTo>
                  <a:lnTo>
                    <a:pt x="269" y="6699"/>
                  </a:lnTo>
                  <a:cubicBezTo>
                    <a:pt x="269" y="6848"/>
                    <a:pt x="149" y="6968"/>
                    <a:pt x="0" y="6968"/>
                  </a:cubicBezTo>
                  <a:lnTo>
                    <a:pt x="773" y="6968"/>
                  </a:lnTo>
                  <a:cubicBezTo>
                    <a:pt x="922" y="6968"/>
                    <a:pt x="1043" y="6848"/>
                    <a:pt x="1043" y="6699"/>
                  </a:cubicBezTo>
                  <a:lnTo>
                    <a:pt x="1043" y="270"/>
                  </a:lnTo>
                  <a:cubicBezTo>
                    <a:pt x="1043" y="121"/>
                    <a:pt x="922" y="1"/>
                    <a:pt x="7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06"/>
            <p:cNvSpPr/>
            <p:nvPr/>
          </p:nvSpPr>
          <p:spPr>
            <a:xfrm>
              <a:off x="1036182" y="3797309"/>
              <a:ext cx="27126" cy="210043"/>
            </a:xfrm>
            <a:custGeom>
              <a:avLst/>
              <a:gdLst/>
              <a:ahLst/>
              <a:cxnLst/>
              <a:rect l="l" t="t" r="r" b="b"/>
              <a:pathLst>
                <a:path w="1044" h="8084" extrusionOk="0">
                  <a:moveTo>
                    <a:pt x="1" y="1"/>
                  </a:moveTo>
                  <a:cubicBezTo>
                    <a:pt x="150" y="1"/>
                    <a:pt x="270" y="121"/>
                    <a:pt x="270" y="270"/>
                  </a:cubicBezTo>
                  <a:lnTo>
                    <a:pt x="270" y="7815"/>
                  </a:lnTo>
                  <a:cubicBezTo>
                    <a:pt x="270" y="7961"/>
                    <a:pt x="150" y="8084"/>
                    <a:pt x="1" y="8084"/>
                  </a:cubicBezTo>
                  <a:lnTo>
                    <a:pt x="774" y="8084"/>
                  </a:lnTo>
                  <a:cubicBezTo>
                    <a:pt x="923" y="8084"/>
                    <a:pt x="1043" y="7961"/>
                    <a:pt x="1043" y="7815"/>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06"/>
            <p:cNvSpPr/>
            <p:nvPr/>
          </p:nvSpPr>
          <p:spPr>
            <a:xfrm>
              <a:off x="956493" y="3797309"/>
              <a:ext cx="27178" cy="238961"/>
            </a:xfrm>
            <a:custGeom>
              <a:avLst/>
              <a:gdLst/>
              <a:ahLst/>
              <a:cxnLst/>
              <a:rect l="l" t="t" r="r" b="b"/>
              <a:pathLst>
                <a:path w="1046" h="9197" extrusionOk="0">
                  <a:moveTo>
                    <a:pt x="1" y="1"/>
                  </a:moveTo>
                  <a:cubicBezTo>
                    <a:pt x="150" y="1"/>
                    <a:pt x="270" y="121"/>
                    <a:pt x="270" y="270"/>
                  </a:cubicBezTo>
                  <a:lnTo>
                    <a:pt x="270" y="8928"/>
                  </a:lnTo>
                  <a:cubicBezTo>
                    <a:pt x="270" y="9077"/>
                    <a:pt x="150" y="9197"/>
                    <a:pt x="1" y="9197"/>
                  </a:cubicBezTo>
                  <a:lnTo>
                    <a:pt x="777" y="9197"/>
                  </a:lnTo>
                  <a:cubicBezTo>
                    <a:pt x="923" y="9197"/>
                    <a:pt x="1046" y="9077"/>
                    <a:pt x="1046" y="8928"/>
                  </a:cubicBezTo>
                  <a:lnTo>
                    <a:pt x="1046" y="270"/>
                  </a:lnTo>
                  <a:cubicBezTo>
                    <a:pt x="1046" y="121"/>
                    <a:pt x="923"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06"/>
            <p:cNvSpPr/>
            <p:nvPr/>
          </p:nvSpPr>
          <p:spPr>
            <a:xfrm>
              <a:off x="949972" y="3863148"/>
              <a:ext cx="16733" cy="13199"/>
            </a:xfrm>
            <a:custGeom>
              <a:avLst/>
              <a:gdLst/>
              <a:ahLst/>
              <a:cxnLst/>
              <a:rect l="l" t="t" r="r" b="b"/>
              <a:pathLst>
                <a:path w="644" h="508" extrusionOk="0">
                  <a:moveTo>
                    <a:pt x="252" y="1"/>
                  </a:moveTo>
                  <a:cubicBezTo>
                    <a:pt x="113" y="1"/>
                    <a:pt x="1" y="116"/>
                    <a:pt x="1" y="254"/>
                  </a:cubicBezTo>
                  <a:cubicBezTo>
                    <a:pt x="1" y="393"/>
                    <a:pt x="113" y="508"/>
                    <a:pt x="252" y="508"/>
                  </a:cubicBezTo>
                  <a:lnTo>
                    <a:pt x="393" y="508"/>
                  </a:lnTo>
                  <a:cubicBezTo>
                    <a:pt x="531" y="508"/>
                    <a:pt x="644" y="393"/>
                    <a:pt x="644" y="254"/>
                  </a:cubicBezTo>
                  <a:cubicBezTo>
                    <a:pt x="644" y="116"/>
                    <a:pt x="531"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06"/>
            <p:cNvSpPr/>
            <p:nvPr/>
          </p:nvSpPr>
          <p:spPr>
            <a:xfrm>
              <a:off x="1029608" y="3863148"/>
              <a:ext cx="16785" cy="13199"/>
            </a:xfrm>
            <a:custGeom>
              <a:avLst/>
              <a:gdLst/>
              <a:ahLst/>
              <a:cxnLst/>
              <a:rect l="l" t="t" r="r" b="b"/>
              <a:pathLst>
                <a:path w="646" h="508" extrusionOk="0">
                  <a:moveTo>
                    <a:pt x="254" y="1"/>
                  </a:moveTo>
                  <a:cubicBezTo>
                    <a:pt x="113" y="1"/>
                    <a:pt x="0" y="116"/>
                    <a:pt x="0" y="254"/>
                  </a:cubicBezTo>
                  <a:cubicBezTo>
                    <a:pt x="0" y="393"/>
                    <a:pt x="113" y="508"/>
                    <a:pt x="254" y="508"/>
                  </a:cubicBezTo>
                  <a:lnTo>
                    <a:pt x="392" y="508"/>
                  </a:lnTo>
                  <a:cubicBezTo>
                    <a:pt x="531" y="508"/>
                    <a:pt x="646" y="393"/>
                    <a:pt x="646" y="254"/>
                  </a:cubicBezTo>
                  <a:cubicBezTo>
                    <a:pt x="646" y="116"/>
                    <a:pt x="531"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06"/>
            <p:cNvSpPr/>
            <p:nvPr/>
          </p:nvSpPr>
          <p:spPr>
            <a:xfrm>
              <a:off x="1109245" y="3863148"/>
              <a:ext cx="16785" cy="13199"/>
            </a:xfrm>
            <a:custGeom>
              <a:avLst/>
              <a:gdLst/>
              <a:ahLst/>
              <a:cxnLst/>
              <a:rect l="l" t="t" r="r" b="b"/>
              <a:pathLst>
                <a:path w="646" h="508" extrusionOk="0">
                  <a:moveTo>
                    <a:pt x="254" y="1"/>
                  </a:moveTo>
                  <a:cubicBezTo>
                    <a:pt x="115" y="1"/>
                    <a:pt x="0" y="116"/>
                    <a:pt x="0" y="254"/>
                  </a:cubicBezTo>
                  <a:cubicBezTo>
                    <a:pt x="0" y="393"/>
                    <a:pt x="115" y="508"/>
                    <a:pt x="254" y="508"/>
                  </a:cubicBezTo>
                  <a:lnTo>
                    <a:pt x="392" y="508"/>
                  </a:lnTo>
                  <a:cubicBezTo>
                    <a:pt x="533" y="508"/>
                    <a:pt x="645" y="393"/>
                    <a:pt x="645" y="254"/>
                  </a:cubicBezTo>
                  <a:cubicBezTo>
                    <a:pt x="645" y="116"/>
                    <a:pt x="533"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06"/>
            <p:cNvSpPr/>
            <p:nvPr/>
          </p:nvSpPr>
          <p:spPr>
            <a:xfrm>
              <a:off x="1188309" y="3863148"/>
              <a:ext cx="16811" cy="13199"/>
            </a:xfrm>
            <a:custGeom>
              <a:avLst/>
              <a:gdLst/>
              <a:ahLst/>
              <a:cxnLst/>
              <a:rect l="l" t="t" r="r" b="b"/>
              <a:pathLst>
                <a:path w="647" h="508" extrusionOk="0">
                  <a:moveTo>
                    <a:pt x="254" y="1"/>
                  </a:moveTo>
                  <a:cubicBezTo>
                    <a:pt x="116" y="1"/>
                    <a:pt x="1" y="116"/>
                    <a:pt x="1" y="254"/>
                  </a:cubicBezTo>
                  <a:cubicBezTo>
                    <a:pt x="1" y="393"/>
                    <a:pt x="116" y="508"/>
                    <a:pt x="254" y="508"/>
                  </a:cubicBezTo>
                  <a:lnTo>
                    <a:pt x="393" y="508"/>
                  </a:lnTo>
                  <a:cubicBezTo>
                    <a:pt x="534" y="508"/>
                    <a:pt x="646" y="393"/>
                    <a:pt x="646" y="254"/>
                  </a:cubicBezTo>
                  <a:cubicBezTo>
                    <a:pt x="646" y="116"/>
                    <a:pt x="534"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06"/>
            <p:cNvSpPr/>
            <p:nvPr/>
          </p:nvSpPr>
          <p:spPr>
            <a:xfrm>
              <a:off x="933005" y="4086962"/>
              <a:ext cx="318597" cy="29022"/>
            </a:xfrm>
            <a:custGeom>
              <a:avLst/>
              <a:gdLst/>
              <a:ahLst/>
              <a:cxnLst/>
              <a:rect l="l" t="t" r="r" b="b"/>
              <a:pathLst>
                <a:path w="12262" h="1117" extrusionOk="0">
                  <a:moveTo>
                    <a:pt x="1" y="1"/>
                  </a:moveTo>
                  <a:lnTo>
                    <a:pt x="1" y="1116"/>
                  </a:lnTo>
                  <a:lnTo>
                    <a:pt x="11982" y="1116"/>
                  </a:lnTo>
                  <a:cubicBezTo>
                    <a:pt x="12136" y="1116"/>
                    <a:pt x="12262" y="991"/>
                    <a:pt x="12262" y="837"/>
                  </a:cubicBezTo>
                  <a:lnTo>
                    <a:pt x="12262" y="280"/>
                  </a:lnTo>
                  <a:cubicBezTo>
                    <a:pt x="12262" y="126"/>
                    <a:pt x="12136" y="1"/>
                    <a:pt x="11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06"/>
            <p:cNvSpPr/>
            <p:nvPr/>
          </p:nvSpPr>
          <p:spPr>
            <a:xfrm>
              <a:off x="1201560" y="4086962"/>
              <a:ext cx="13199" cy="29022"/>
            </a:xfrm>
            <a:custGeom>
              <a:avLst/>
              <a:gdLst/>
              <a:ahLst/>
              <a:cxnLst/>
              <a:rect l="l" t="t" r="r" b="b"/>
              <a:pathLst>
                <a:path w="508" h="1117" extrusionOk="0">
                  <a:moveTo>
                    <a:pt x="0" y="1"/>
                  </a:moveTo>
                  <a:lnTo>
                    <a:pt x="0" y="1116"/>
                  </a:lnTo>
                  <a:lnTo>
                    <a:pt x="507" y="1116"/>
                  </a:lnTo>
                  <a:lnTo>
                    <a:pt x="5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06"/>
            <p:cNvSpPr/>
            <p:nvPr/>
          </p:nvSpPr>
          <p:spPr>
            <a:xfrm>
              <a:off x="1224217" y="4086962"/>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4" y="1116"/>
                  </a:lnTo>
                  <a:cubicBezTo>
                    <a:pt x="928" y="1116"/>
                    <a:pt x="1054" y="991"/>
                    <a:pt x="1054" y="837"/>
                  </a:cubicBezTo>
                  <a:lnTo>
                    <a:pt x="1054" y="280"/>
                  </a:lnTo>
                  <a:cubicBezTo>
                    <a:pt x="1054" y="126"/>
                    <a:pt x="928"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06"/>
            <p:cNvSpPr/>
            <p:nvPr/>
          </p:nvSpPr>
          <p:spPr>
            <a:xfrm>
              <a:off x="901177" y="4079609"/>
              <a:ext cx="49315" cy="43469"/>
            </a:xfrm>
            <a:custGeom>
              <a:avLst/>
              <a:gdLst/>
              <a:ahLst/>
              <a:cxnLst/>
              <a:rect l="l" t="t" r="r" b="b"/>
              <a:pathLst>
                <a:path w="1898" h="1673" extrusionOk="0">
                  <a:moveTo>
                    <a:pt x="950" y="0"/>
                  </a:moveTo>
                  <a:cubicBezTo>
                    <a:pt x="841" y="0"/>
                    <a:pt x="731" y="22"/>
                    <a:pt x="625" y="67"/>
                  </a:cubicBezTo>
                  <a:cubicBezTo>
                    <a:pt x="199" y="244"/>
                    <a:pt x="0" y="736"/>
                    <a:pt x="178" y="1161"/>
                  </a:cubicBezTo>
                  <a:cubicBezTo>
                    <a:pt x="313" y="1481"/>
                    <a:pt x="623" y="1672"/>
                    <a:pt x="948" y="1672"/>
                  </a:cubicBezTo>
                  <a:cubicBezTo>
                    <a:pt x="1056" y="1672"/>
                    <a:pt x="1167" y="1651"/>
                    <a:pt x="1273" y="1606"/>
                  </a:cubicBezTo>
                  <a:cubicBezTo>
                    <a:pt x="1699" y="1425"/>
                    <a:pt x="1897" y="937"/>
                    <a:pt x="1719" y="511"/>
                  </a:cubicBezTo>
                  <a:cubicBezTo>
                    <a:pt x="1584" y="192"/>
                    <a:pt x="1275" y="0"/>
                    <a:pt x="9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06"/>
            <p:cNvSpPr/>
            <p:nvPr/>
          </p:nvSpPr>
          <p:spPr>
            <a:xfrm>
              <a:off x="915701" y="4079713"/>
              <a:ext cx="31803" cy="43469"/>
            </a:xfrm>
            <a:custGeom>
              <a:avLst/>
              <a:gdLst/>
              <a:ahLst/>
              <a:cxnLst/>
              <a:rect l="l" t="t" r="r" b="b"/>
              <a:pathLst>
                <a:path w="1224" h="1673" extrusionOk="0">
                  <a:moveTo>
                    <a:pt x="387" y="0"/>
                  </a:moveTo>
                  <a:cubicBezTo>
                    <a:pt x="249" y="0"/>
                    <a:pt x="115" y="34"/>
                    <a:pt x="0" y="97"/>
                  </a:cubicBezTo>
                  <a:cubicBezTo>
                    <a:pt x="267" y="235"/>
                    <a:pt x="450" y="515"/>
                    <a:pt x="450" y="836"/>
                  </a:cubicBezTo>
                  <a:cubicBezTo>
                    <a:pt x="450" y="1160"/>
                    <a:pt x="267" y="1440"/>
                    <a:pt x="0" y="1578"/>
                  </a:cubicBezTo>
                  <a:cubicBezTo>
                    <a:pt x="115" y="1638"/>
                    <a:pt x="249" y="1672"/>
                    <a:pt x="387" y="1672"/>
                  </a:cubicBezTo>
                  <a:cubicBezTo>
                    <a:pt x="850" y="1672"/>
                    <a:pt x="1223" y="1299"/>
                    <a:pt x="1223" y="836"/>
                  </a:cubicBezTo>
                  <a:cubicBezTo>
                    <a:pt x="1223" y="376"/>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06"/>
            <p:cNvSpPr/>
            <p:nvPr/>
          </p:nvSpPr>
          <p:spPr>
            <a:xfrm>
              <a:off x="904035" y="4152126"/>
              <a:ext cx="318597" cy="29022"/>
            </a:xfrm>
            <a:custGeom>
              <a:avLst/>
              <a:gdLst/>
              <a:ahLst/>
              <a:cxnLst/>
              <a:rect l="l" t="t" r="r" b="b"/>
              <a:pathLst>
                <a:path w="12262" h="1117" extrusionOk="0">
                  <a:moveTo>
                    <a:pt x="280" y="1"/>
                  </a:moveTo>
                  <a:cubicBezTo>
                    <a:pt x="125" y="1"/>
                    <a:pt x="0" y="126"/>
                    <a:pt x="0" y="280"/>
                  </a:cubicBezTo>
                  <a:lnTo>
                    <a:pt x="0" y="837"/>
                  </a:lnTo>
                  <a:cubicBezTo>
                    <a:pt x="0" y="991"/>
                    <a:pt x="125" y="1116"/>
                    <a:pt x="280" y="1116"/>
                  </a:cubicBezTo>
                  <a:lnTo>
                    <a:pt x="12261" y="1116"/>
                  </a:lnTo>
                  <a:lnTo>
                    <a:pt x="122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06"/>
            <p:cNvSpPr/>
            <p:nvPr/>
          </p:nvSpPr>
          <p:spPr>
            <a:xfrm>
              <a:off x="940878" y="4152126"/>
              <a:ext cx="13199" cy="29022"/>
            </a:xfrm>
            <a:custGeom>
              <a:avLst/>
              <a:gdLst/>
              <a:ahLst/>
              <a:cxnLst/>
              <a:rect l="l" t="t" r="r" b="b"/>
              <a:pathLst>
                <a:path w="508" h="1117" extrusionOk="0">
                  <a:moveTo>
                    <a:pt x="1" y="1"/>
                  </a:moveTo>
                  <a:lnTo>
                    <a:pt x="1" y="1116"/>
                  </a:lnTo>
                  <a:lnTo>
                    <a:pt x="508" y="1116"/>
                  </a:lnTo>
                  <a:lnTo>
                    <a:pt x="5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06"/>
            <p:cNvSpPr/>
            <p:nvPr/>
          </p:nvSpPr>
          <p:spPr>
            <a:xfrm>
              <a:off x="1208134" y="4144877"/>
              <a:ext cx="43469" cy="43469"/>
            </a:xfrm>
            <a:custGeom>
              <a:avLst/>
              <a:gdLst/>
              <a:ahLst/>
              <a:cxnLst/>
              <a:rect l="l" t="t" r="r" b="b"/>
              <a:pathLst>
                <a:path w="1673" h="1673" extrusionOk="0">
                  <a:moveTo>
                    <a:pt x="837" y="0"/>
                  </a:moveTo>
                  <a:cubicBezTo>
                    <a:pt x="374" y="0"/>
                    <a:pt x="1" y="376"/>
                    <a:pt x="1" y="836"/>
                  </a:cubicBezTo>
                  <a:cubicBezTo>
                    <a:pt x="1" y="1299"/>
                    <a:pt x="374" y="1672"/>
                    <a:pt x="837" y="1672"/>
                  </a:cubicBezTo>
                  <a:cubicBezTo>
                    <a:pt x="1299" y="1672"/>
                    <a:pt x="1673" y="1299"/>
                    <a:pt x="1673" y="836"/>
                  </a:cubicBezTo>
                  <a:cubicBezTo>
                    <a:pt x="1673" y="376"/>
                    <a:pt x="1299"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06"/>
            <p:cNvSpPr/>
            <p:nvPr/>
          </p:nvSpPr>
          <p:spPr>
            <a:xfrm>
              <a:off x="1219826" y="4144877"/>
              <a:ext cx="31777" cy="43469"/>
            </a:xfrm>
            <a:custGeom>
              <a:avLst/>
              <a:gdLst/>
              <a:ahLst/>
              <a:cxnLst/>
              <a:rect l="l" t="t" r="r" b="b"/>
              <a:pathLst>
                <a:path w="1223" h="1673" extrusionOk="0">
                  <a:moveTo>
                    <a:pt x="387" y="0"/>
                  </a:moveTo>
                  <a:cubicBezTo>
                    <a:pt x="248" y="0"/>
                    <a:pt x="115" y="37"/>
                    <a:pt x="0" y="97"/>
                  </a:cubicBezTo>
                  <a:cubicBezTo>
                    <a:pt x="267" y="235"/>
                    <a:pt x="449" y="515"/>
                    <a:pt x="449" y="836"/>
                  </a:cubicBezTo>
                  <a:cubicBezTo>
                    <a:pt x="449" y="1160"/>
                    <a:pt x="267" y="1440"/>
                    <a:pt x="0" y="1578"/>
                  </a:cubicBezTo>
                  <a:cubicBezTo>
                    <a:pt x="115" y="1638"/>
                    <a:pt x="248" y="1672"/>
                    <a:pt x="387" y="1672"/>
                  </a:cubicBezTo>
                  <a:cubicBezTo>
                    <a:pt x="849" y="1672"/>
                    <a:pt x="1223" y="1299"/>
                    <a:pt x="1223" y="836"/>
                  </a:cubicBezTo>
                  <a:cubicBezTo>
                    <a:pt x="1223" y="376"/>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06"/>
            <p:cNvSpPr/>
            <p:nvPr/>
          </p:nvSpPr>
          <p:spPr>
            <a:xfrm>
              <a:off x="1251577" y="3821940"/>
              <a:ext cx="43469" cy="190919"/>
            </a:xfrm>
            <a:custGeom>
              <a:avLst/>
              <a:gdLst/>
              <a:ahLst/>
              <a:cxnLst/>
              <a:rect l="l" t="t" r="r" b="b"/>
              <a:pathLst>
                <a:path w="1673" h="7348" extrusionOk="0">
                  <a:moveTo>
                    <a:pt x="837" y="1"/>
                  </a:moveTo>
                  <a:lnTo>
                    <a:pt x="1" y="168"/>
                  </a:lnTo>
                  <a:lnTo>
                    <a:pt x="1" y="7178"/>
                  </a:lnTo>
                  <a:lnTo>
                    <a:pt x="837" y="7348"/>
                  </a:lnTo>
                  <a:lnTo>
                    <a:pt x="1673" y="7178"/>
                  </a:lnTo>
                  <a:lnTo>
                    <a:pt x="1673" y="168"/>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06"/>
            <p:cNvSpPr/>
            <p:nvPr/>
          </p:nvSpPr>
          <p:spPr>
            <a:xfrm>
              <a:off x="1274935" y="3822226"/>
              <a:ext cx="20110" cy="190296"/>
            </a:xfrm>
            <a:custGeom>
              <a:avLst/>
              <a:gdLst/>
              <a:ahLst/>
              <a:cxnLst/>
              <a:rect l="l" t="t" r="r" b="b"/>
              <a:pathLst>
                <a:path w="774"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06"/>
            <p:cNvSpPr/>
            <p:nvPr/>
          </p:nvSpPr>
          <p:spPr>
            <a:xfrm>
              <a:off x="1251577" y="4008417"/>
              <a:ext cx="43469" cy="43469"/>
            </a:xfrm>
            <a:custGeom>
              <a:avLst/>
              <a:gdLst/>
              <a:ahLst/>
              <a:cxnLst/>
              <a:rect l="l" t="t" r="r" b="b"/>
              <a:pathLst>
                <a:path w="1673" h="1673" extrusionOk="0">
                  <a:moveTo>
                    <a:pt x="1" y="1"/>
                  </a:moveTo>
                  <a:lnTo>
                    <a:pt x="1" y="1404"/>
                  </a:lnTo>
                  <a:cubicBezTo>
                    <a:pt x="1" y="1553"/>
                    <a:pt x="121" y="1673"/>
                    <a:pt x="270" y="1673"/>
                  </a:cubicBezTo>
                  <a:lnTo>
                    <a:pt x="1135" y="1673"/>
                  </a:lnTo>
                  <a:cubicBezTo>
                    <a:pt x="1433" y="1673"/>
                    <a:pt x="1673" y="1433"/>
                    <a:pt x="1673" y="1135"/>
                  </a:cubicBezTo>
                  <a:lnTo>
                    <a:pt x="16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06"/>
            <p:cNvSpPr/>
            <p:nvPr/>
          </p:nvSpPr>
          <p:spPr>
            <a:xfrm>
              <a:off x="1260956" y="4008417"/>
              <a:ext cx="34089" cy="43469"/>
            </a:xfrm>
            <a:custGeom>
              <a:avLst/>
              <a:gdLst/>
              <a:ahLst/>
              <a:cxnLst/>
              <a:rect l="l" t="t" r="r" b="b"/>
              <a:pathLst>
                <a:path w="1312" h="1673" extrusionOk="0">
                  <a:moveTo>
                    <a:pt x="539" y="1"/>
                  </a:moveTo>
                  <a:lnTo>
                    <a:pt x="539" y="1135"/>
                  </a:lnTo>
                  <a:cubicBezTo>
                    <a:pt x="539" y="1433"/>
                    <a:pt x="298" y="1673"/>
                    <a:pt x="0" y="1673"/>
                  </a:cubicBezTo>
                  <a:lnTo>
                    <a:pt x="774" y="1673"/>
                  </a:lnTo>
                  <a:cubicBezTo>
                    <a:pt x="1072" y="1673"/>
                    <a:pt x="1312" y="1433"/>
                    <a:pt x="1312" y="1135"/>
                  </a:cubicBezTo>
                  <a:lnTo>
                    <a:pt x="13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06"/>
            <p:cNvSpPr/>
            <p:nvPr/>
          </p:nvSpPr>
          <p:spPr>
            <a:xfrm>
              <a:off x="1251577" y="3782863"/>
              <a:ext cx="43469" cy="43469"/>
            </a:xfrm>
            <a:custGeom>
              <a:avLst/>
              <a:gdLst/>
              <a:ahLst/>
              <a:cxnLst/>
              <a:rect l="l" t="t" r="r" b="b"/>
              <a:pathLst>
                <a:path w="1673" h="1673" extrusionOk="0">
                  <a:moveTo>
                    <a:pt x="270" y="0"/>
                  </a:moveTo>
                  <a:cubicBezTo>
                    <a:pt x="121" y="0"/>
                    <a:pt x="1" y="120"/>
                    <a:pt x="1" y="269"/>
                  </a:cubicBezTo>
                  <a:lnTo>
                    <a:pt x="1" y="1672"/>
                  </a:lnTo>
                  <a:lnTo>
                    <a:pt x="1673" y="1672"/>
                  </a:lnTo>
                  <a:lnTo>
                    <a:pt x="1673" y="538"/>
                  </a:lnTo>
                  <a:cubicBezTo>
                    <a:pt x="1673" y="240"/>
                    <a:pt x="1433" y="0"/>
                    <a:pt x="11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06"/>
            <p:cNvSpPr/>
            <p:nvPr/>
          </p:nvSpPr>
          <p:spPr>
            <a:xfrm>
              <a:off x="1260956" y="3782863"/>
              <a:ext cx="34089" cy="43469"/>
            </a:xfrm>
            <a:custGeom>
              <a:avLst/>
              <a:gdLst/>
              <a:ahLst/>
              <a:cxnLst/>
              <a:rect l="l" t="t" r="r" b="b"/>
              <a:pathLst>
                <a:path w="1312" h="1673" extrusionOk="0">
                  <a:moveTo>
                    <a:pt x="0" y="0"/>
                  </a:moveTo>
                  <a:cubicBezTo>
                    <a:pt x="298" y="0"/>
                    <a:pt x="539" y="240"/>
                    <a:pt x="539" y="538"/>
                  </a:cubicBezTo>
                  <a:lnTo>
                    <a:pt x="539" y="1672"/>
                  </a:lnTo>
                  <a:lnTo>
                    <a:pt x="1312" y="1672"/>
                  </a:lnTo>
                  <a:lnTo>
                    <a:pt x="1312" y="538"/>
                  </a:lnTo>
                  <a:cubicBezTo>
                    <a:pt x="1312" y="240"/>
                    <a:pt x="107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06"/>
            <p:cNvSpPr/>
            <p:nvPr/>
          </p:nvSpPr>
          <p:spPr>
            <a:xfrm>
              <a:off x="876935" y="3782863"/>
              <a:ext cx="27126" cy="43469"/>
            </a:xfrm>
            <a:custGeom>
              <a:avLst/>
              <a:gdLst/>
              <a:ahLst/>
              <a:cxnLst/>
              <a:rect l="l" t="t" r="r" b="b"/>
              <a:pathLst>
                <a:path w="1044" h="1673" extrusionOk="0">
                  <a:moveTo>
                    <a:pt x="1" y="0"/>
                  </a:moveTo>
                  <a:cubicBezTo>
                    <a:pt x="150" y="0"/>
                    <a:pt x="270" y="120"/>
                    <a:pt x="270" y="269"/>
                  </a:cubicBezTo>
                  <a:lnTo>
                    <a:pt x="270" y="1672"/>
                  </a:lnTo>
                  <a:lnTo>
                    <a:pt x="1043" y="1672"/>
                  </a:ln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06"/>
            <p:cNvSpPr/>
            <p:nvPr/>
          </p:nvSpPr>
          <p:spPr>
            <a:xfrm>
              <a:off x="876935" y="4008417"/>
              <a:ext cx="27126" cy="43469"/>
            </a:xfrm>
            <a:custGeom>
              <a:avLst/>
              <a:gdLst/>
              <a:ahLst/>
              <a:cxnLst/>
              <a:rect l="l" t="t" r="r" b="b"/>
              <a:pathLst>
                <a:path w="1044" h="1673" extrusionOk="0">
                  <a:moveTo>
                    <a:pt x="270" y="1"/>
                  </a:moveTo>
                  <a:lnTo>
                    <a:pt x="270" y="1404"/>
                  </a:lnTo>
                  <a:cubicBezTo>
                    <a:pt x="270" y="1553"/>
                    <a:pt x="150" y="1673"/>
                    <a:pt x="1" y="1673"/>
                  </a:cubicBezTo>
                  <a:lnTo>
                    <a:pt x="774" y="1673"/>
                  </a:lnTo>
                  <a:cubicBezTo>
                    <a:pt x="923" y="1673"/>
                    <a:pt x="1043" y="1553"/>
                    <a:pt x="1043" y="1404"/>
                  </a:cubicBezTo>
                  <a:lnTo>
                    <a:pt x="10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106"/>
          <p:cNvGrpSpPr/>
          <p:nvPr/>
        </p:nvGrpSpPr>
        <p:grpSpPr>
          <a:xfrm>
            <a:off x="7836596" y="3495709"/>
            <a:ext cx="289679" cy="434479"/>
            <a:chOff x="1706608" y="3805259"/>
            <a:chExt cx="289679" cy="434479"/>
          </a:xfrm>
        </p:grpSpPr>
        <p:sp>
          <p:nvSpPr>
            <p:cNvPr id="7947" name="Google Shape;7947;p106"/>
            <p:cNvSpPr/>
            <p:nvPr/>
          </p:nvSpPr>
          <p:spPr>
            <a:xfrm>
              <a:off x="1844887" y="4151112"/>
              <a:ext cx="13121" cy="37233"/>
            </a:xfrm>
            <a:custGeom>
              <a:avLst/>
              <a:gdLst/>
              <a:ahLst/>
              <a:cxnLst/>
              <a:rect l="l" t="t" r="r" b="b"/>
              <a:pathLst>
                <a:path w="505" h="1433" extrusionOk="0">
                  <a:moveTo>
                    <a:pt x="254" y="1"/>
                  </a:moveTo>
                  <a:cubicBezTo>
                    <a:pt x="113" y="1"/>
                    <a:pt x="0" y="113"/>
                    <a:pt x="0" y="251"/>
                  </a:cubicBezTo>
                  <a:lnTo>
                    <a:pt x="0" y="1181"/>
                  </a:lnTo>
                  <a:cubicBezTo>
                    <a:pt x="0" y="1320"/>
                    <a:pt x="113" y="1432"/>
                    <a:pt x="254" y="1432"/>
                  </a:cubicBezTo>
                  <a:cubicBezTo>
                    <a:pt x="392" y="1432"/>
                    <a:pt x="505" y="1320"/>
                    <a:pt x="505" y="1181"/>
                  </a:cubicBezTo>
                  <a:lnTo>
                    <a:pt x="505" y="251"/>
                  </a:lnTo>
                  <a:cubicBezTo>
                    <a:pt x="505"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06"/>
            <p:cNvSpPr/>
            <p:nvPr/>
          </p:nvSpPr>
          <p:spPr>
            <a:xfrm>
              <a:off x="1808018" y="4181798"/>
              <a:ext cx="86911" cy="35518"/>
            </a:xfrm>
            <a:custGeom>
              <a:avLst/>
              <a:gdLst/>
              <a:ahLst/>
              <a:cxnLst/>
              <a:rect l="l" t="t" r="r" b="b"/>
              <a:pathLst>
                <a:path w="3345" h="1367" extrusionOk="0">
                  <a:moveTo>
                    <a:pt x="262" y="0"/>
                  </a:moveTo>
                  <a:cubicBezTo>
                    <a:pt x="116" y="0"/>
                    <a:pt x="1" y="118"/>
                    <a:pt x="1" y="262"/>
                  </a:cubicBezTo>
                  <a:lnTo>
                    <a:pt x="1" y="1367"/>
                  </a:lnTo>
                  <a:lnTo>
                    <a:pt x="3345" y="1367"/>
                  </a:lnTo>
                  <a:lnTo>
                    <a:pt x="3345" y="262"/>
                  </a:lnTo>
                  <a:cubicBezTo>
                    <a:pt x="3345" y="118"/>
                    <a:pt x="3227" y="0"/>
                    <a:pt x="30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06"/>
            <p:cNvSpPr/>
            <p:nvPr/>
          </p:nvSpPr>
          <p:spPr>
            <a:xfrm>
              <a:off x="1867830" y="4181798"/>
              <a:ext cx="27100" cy="35518"/>
            </a:xfrm>
            <a:custGeom>
              <a:avLst/>
              <a:gdLst/>
              <a:ahLst/>
              <a:cxnLst/>
              <a:rect l="l" t="t" r="r" b="b"/>
              <a:pathLst>
                <a:path w="1043" h="1367" extrusionOk="0">
                  <a:moveTo>
                    <a:pt x="0" y="0"/>
                  </a:moveTo>
                  <a:cubicBezTo>
                    <a:pt x="147" y="0"/>
                    <a:pt x="270" y="121"/>
                    <a:pt x="270" y="270"/>
                  </a:cubicBezTo>
                  <a:lnTo>
                    <a:pt x="270" y="1367"/>
                  </a:lnTo>
                  <a:lnTo>
                    <a:pt x="1043" y="1367"/>
                  </a:lnTo>
                  <a:lnTo>
                    <a:pt x="1043" y="270"/>
                  </a:lnTo>
                  <a:cubicBezTo>
                    <a:pt x="1043" y="121"/>
                    <a:pt x="923"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06"/>
            <p:cNvSpPr/>
            <p:nvPr/>
          </p:nvSpPr>
          <p:spPr>
            <a:xfrm>
              <a:off x="1923822" y="4052353"/>
              <a:ext cx="71374" cy="187386"/>
            </a:xfrm>
            <a:custGeom>
              <a:avLst/>
              <a:gdLst/>
              <a:ahLst/>
              <a:cxnLst/>
              <a:rect l="l" t="t" r="r" b="b"/>
              <a:pathLst>
                <a:path w="2747" h="7212" extrusionOk="0">
                  <a:moveTo>
                    <a:pt x="1" y="0"/>
                  </a:moveTo>
                  <a:lnTo>
                    <a:pt x="1" y="523"/>
                  </a:lnTo>
                  <a:lnTo>
                    <a:pt x="1333" y="5847"/>
                  </a:lnTo>
                  <a:lnTo>
                    <a:pt x="1558" y="6095"/>
                  </a:lnTo>
                  <a:lnTo>
                    <a:pt x="1459" y="6349"/>
                  </a:lnTo>
                  <a:lnTo>
                    <a:pt x="1621" y="6999"/>
                  </a:lnTo>
                  <a:cubicBezTo>
                    <a:pt x="1652" y="7125"/>
                    <a:pt x="1764" y="7211"/>
                    <a:pt x="1892" y="7211"/>
                  </a:cubicBezTo>
                  <a:lnTo>
                    <a:pt x="2431" y="7211"/>
                  </a:lnTo>
                  <a:cubicBezTo>
                    <a:pt x="2613" y="7211"/>
                    <a:pt x="2747" y="7041"/>
                    <a:pt x="2702" y="6866"/>
                  </a:cubicBezTo>
                  <a:lnTo>
                    <a:pt x="2574" y="6349"/>
                  </a:lnTo>
                  <a:lnTo>
                    <a:pt x="2347" y="6095"/>
                  </a:lnTo>
                  <a:lnTo>
                    <a:pt x="2446" y="5845"/>
                  </a:lnTo>
                  <a:lnTo>
                    <a:pt x="1116" y="523"/>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06"/>
            <p:cNvSpPr/>
            <p:nvPr/>
          </p:nvSpPr>
          <p:spPr>
            <a:xfrm>
              <a:off x="1932734" y="4052353"/>
              <a:ext cx="62462" cy="187386"/>
            </a:xfrm>
            <a:custGeom>
              <a:avLst/>
              <a:gdLst/>
              <a:ahLst/>
              <a:cxnLst/>
              <a:rect l="l" t="t" r="r" b="b"/>
              <a:pathLst>
                <a:path w="2404" h="7212" extrusionOk="0">
                  <a:moveTo>
                    <a:pt x="0" y="0"/>
                  </a:moveTo>
                  <a:lnTo>
                    <a:pt x="0" y="523"/>
                  </a:lnTo>
                  <a:lnTo>
                    <a:pt x="1586" y="6864"/>
                  </a:lnTo>
                  <a:cubicBezTo>
                    <a:pt x="1620" y="6999"/>
                    <a:pt x="1549" y="7133"/>
                    <a:pt x="1432" y="7185"/>
                  </a:cubicBezTo>
                  <a:cubicBezTo>
                    <a:pt x="1468" y="7203"/>
                    <a:pt x="1508" y="7211"/>
                    <a:pt x="1549" y="7211"/>
                  </a:cubicBezTo>
                  <a:lnTo>
                    <a:pt x="2088" y="7211"/>
                  </a:lnTo>
                  <a:cubicBezTo>
                    <a:pt x="2270" y="7211"/>
                    <a:pt x="2404" y="7041"/>
                    <a:pt x="2359" y="6864"/>
                  </a:cubicBezTo>
                  <a:lnTo>
                    <a:pt x="2231" y="6349"/>
                  </a:lnTo>
                  <a:lnTo>
                    <a:pt x="2004" y="6095"/>
                  </a:lnTo>
                  <a:lnTo>
                    <a:pt x="2103" y="5845"/>
                  </a:lnTo>
                  <a:lnTo>
                    <a:pt x="773" y="523"/>
                  </a:lnTo>
                  <a:lnTo>
                    <a:pt x="7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06"/>
            <p:cNvSpPr/>
            <p:nvPr/>
          </p:nvSpPr>
          <p:spPr>
            <a:xfrm>
              <a:off x="1958457" y="4204195"/>
              <a:ext cx="32270" cy="13121"/>
            </a:xfrm>
            <a:custGeom>
              <a:avLst/>
              <a:gdLst/>
              <a:ahLst/>
              <a:cxnLst/>
              <a:rect l="l" t="t" r="r" b="b"/>
              <a:pathLst>
                <a:path w="1242" h="505" extrusionOk="0">
                  <a:moveTo>
                    <a:pt x="0" y="1"/>
                  </a:moveTo>
                  <a:lnTo>
                    <a:pt x="126" y="505"/>
                  </a:lnTo>
                  <a:lnTo>
                    <a:pt x="1241" y="505"/>
                  </a:lnTo>
                  <a:lnTo>
                    <a:pt x="11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06"/>
            <p:cNvSpPr/>
            <p:nvPr/>
          </p:nvSpPr>
          <p:spPr>
            <a:xfrm>
              <a:off x="1707751" y="4052353"/>
              <a:ext cx="71322" cy="187386"/>
            </a:xfrm>
            <a:custGeom>
              <a:avLst/>
              <a:gdLst/>
              <a:ahLst/>
              <a:cxnLst/>
              <a:rect l="l" t="t" r="r" b="b"/>
              <a:pathLst>
                <a:path w="2745" h="7212" extrusionOk="0">
                  <a:moveTo>
                    <a:pt x="1628" y="0"/>
                  </a:moveTo>
                  <a:lnTo>
                    <a:pt x="1628" y="523"/>
                  </a:lnTo>
                  <a:lnTo>
                    <a:pt x="299" y="5845"/>
                  </a:lnTo>
                  <a:lnTo>
                    <a:pt x="432" y="6095"/>
                  </a:lnTo>
                  <a:lnTo>
                    <a:pt x="173" y="6349"/>
                  </a:lnTo>
                  <a:lnTo>
                    <a:pt x="43" y="6864"/>
                  </a:lnTo>
                  <a:cubicBezTo>
                    <a:pt x="1" y="7041"/>
                    <a:pt x="134" y="7211"/>
                    <a:pt x="314" y="7211"/>
                  </a:cubicBezTo>
                  <a:lnTo>
                    <a:pt x="855" y="7211"/>
                  </a:lnTo>
                  <a:cubicBezTo>
                    <a:pt x="983" y="7211"/>
                    <a:pt x="1093" y="7125"/>
                    <a:pt x="1124" y="6999"/>
                  </a:cubicBezTo>
                  <a:lnTo>
                    <a:pt x="1289" y="6349"/>
                  </a:lnTo>
                  <a:lnTo>
                    <a:pt x="1187" y="6095"/>
                  </a:lnTo>
                  <a:lnTo>
                    <a:pt x="1414" y="5845"/>
                  </a:lnTo>
                  <a:lnTo>
                    <a:pt x="2744" y="523"/>
                  </a:lnTo>
                  <a:lnTo>
                    <a:pt x="27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06"/>
            <p:cNvSpPr/>
            <p:nvPr/>
          </p:nvSpPr>
          <p:spPr>
            <a:xfrm>
              <a:off x="1712844" y="4052353"/>
              <a:ext cx="66229" cy="187386"/>
            </a:xfrm>
            <a:custGeom>
              <a:avLst/>
              <a:gdLst/>
              <a:ahLst/>
              <a:cxnLst/>
              <a:rect l="l" t="t" r="r" b="b"/>
              <a:pathLst>
                <a:path w="2549" h="7212" extrusionOk="0">
                  <a:moveTo>
                    <a:pt x="1775" y="0"/>
                  </a:moveTo>
                  <a:lnTo>
                    <a:pt x="1775" y="523"/>
                  </a:lnTo>
                  <a:lnTo>
                    <a:pt x="155" y="6999"/>
                  </a:lnTo>
                  <a:cubicBezTo>
                    <a:pt x="134" y="7083"/>
                    <a:pt x="77" y="7151"/>
                    <a:pt x="1" y="7185"/>
                  </a:cubicBezTo>
                  <a:cubicBezTo>
                    <a:pt x="37" y="7201"/>
                    <a:pt x="77" y="7211"/>
                    <a:pt x="118" y="7211"/>
                  </a:cubicBezTo>
                  <a:lnTo>
                    <a:pt x="659" y="7211"/>
                  </a:lnTo>
                  <a:cubicBezTo>
                    <a:pt x="787" y="7211"/>
                    <a:pt x="897" y="7125"/>
                    <a:pt x="928" y="6999"/>
                  </a:cubicBezTo>
                  <a:lnTo>
                    <a:pt x="1093" y="6349"/>
                  </a:lnTo>
                  <a:lnTo>
                    <a:pt x="991" y="6095"/>
                  </a:lnTo>
                  <a:lnTo>
                    <a:pt x="1218" y="5845"/>
                  </a:lnTo>
                  <a:lnTo>
                    <a:pt x="2548" y="523"/>
                  </a:lnTo>
                  <a:lnTo>
                    <a:pt x="25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06"/>
            <p:cNvSpPr/>
            <p:nvPr/>
          </p:nvSpPr>
          <p:spPr>
            <a:xfrm>
              <a:off x="1712246" y="4204195"/>
              <a:ext cx="32270" cy="13121"/>
            </a:xfrm>
            <a:custGeom>
              <a:avLst/>
              <a:gdLst/>
              <a:ahLst/>
              <a:cxnLst/>
              <a:rect l="l" t="t" r="r" b="b"/>
              <a:pathLst>
                <a:path w="1242" h="505" extrusionOk="0">
                  <a:moveTo>
                    <a:pt x="126" y="1"/>
                  </a:moveTo>
                  <a:lnTo>
                    <a:pt x="0" y="505"/>
                  </a:lnTo>
                  <a:lnTo>
                    <a:pt x="1116" y="505"/>
                  </a:lnTo>
                  <a:lnTo>
                    <a:pt x="12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06"/>
            <p:cNvSpPr/>
            <p:nvPr/>
          </p:nvSpPr>
          <p:spPr>
            <a:xfrm>
              <a:off x="1755481" y="3826981"/>
              <a:ext cx="192011" cy="220565"/>
            </a:xfrm>
            <a:custGeom>
              <a:avLst/>
              <a:gdLst/>
              <a:ahLst/>
              <a:cxnLst/>
              <a:rect l="l" t="t" r="r" b="b"/>
              <a:pathLst>
                <a:path w="7390" h="8489" extrusionOk="0">
                  <a:moveTo>
                    <a:pt x="2493" y="0"/>
                  </a:moveTo>
                  <a:lnTo>
                    <a:pt x="2493" y="2370"/>
                  </a:lnTo>
                  <a:cubicBezTo>
                    <a:pt x="2493" y="2574"/>
                    <a:pt x="2441" y="2775"/>
                    <a:pt x="2341" y="2953"/>
                  </a:cubicBezTo>
                  <a:lnTo>
                    <a:pt x="413" y="6427"/>
                  </a:lnTo>
                  <a:cubicBezTo>
                    <a:pt x="0" y="7169"/>
                    <a:pt x="536" y="8081"/>
                    <a:pt x="1388" y="8081"/>
                  </a:cubicBezTo>
                  <a:lnTo>
                    <a:pt x="1388" y="8489"/>
                  </a:lnTo>
                  <a:lnTo>
                    <a:pt x="6002" y="8489"/>
                  </a:lnTo>
                  <a:lnTo>
                    <a:pt x="6002" y="8081"/>
                  </a:lnTo>
                  <a:cubicBezTo>
                    <a:pt x="6851" y="8081"/>
                    <a:pt x="7389" y="7169"/>
                    <a:pt x="6976" y="6427"/>
                  </a:cubicBezTo>
                  <a:lnTo>
                    <a:pt x="5045" y="2953"/>
                  </a:lnTo>
                  <a:cubicBezTo>
                    <a:pt x="4946" y="2775"/>
                    <a:pt x="4894" y="2574"/>
                    <a:pt x="4894" y="2370"/>
                  </a:cubicBezTo>
                  <a:lnTo>
                    <a:pt x="48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06"/>
            <p:cNvSpPr/>
            <p:nvPr/>
          </p:nvSpPr>
          <p:spPr>
            <a:xfrm>
              <a:off x="1801912" y="3958998"/>
              <a:ext cx="99123" cy="46794"/>
            </a:xfrm>
            <a:custGeom>
              <a:avLst/>
              <a:gdLst/>
              <a:ahLst/>
              <a:cxnLst/>
              <a:rect l="l" t="t" r="r" b="b"/>
              <a:pathLst>
                <a:path w="3815" h="1801" extrusionOk="0">
                  <a:moveTo>
                    <a:pt x="923" y="1"/>
                  </a:moveTo>
                  <a:cubicBezTo>
                    <a:pt x="813" y="1"/>
                    <a:pt x="714" y="58"/>
                    <a:pt x="662" y="155"/>
                  </a:cubicBezTo>
                  <a:lnTo>
                    <a:pt x="207" y="973"/>
                  </a:lnTo>
                  <a:cubicBezTo>
                    <a:pt x="1" y="1344"/>
                    <a:pt x="267" y="1801"/>
                    <a:pt x="693" y="1801"/>
                  </a:cubicBezTo>
                  <a:lnTo>
                    <a:pt x="3120" y="1801"/>
                  </a:lnTo>
                  <a:cubicBezTo>
                    <a:pt x="3546" y="1801"/>
                    <a:pt x="3815" y="1344"/>
                    <a:pt x="3609" y="973"/>
                  </a:cubicBezTo>
                  <a:lnTo>
                    <a:pt x="3154" y="155"/>
                  </a:lnTo>
                  <a:cubicBezTo>
                    <a:pt x="3102" y="58"/>
                    <a:pt x="3000" y="1"/>
                    <a:pt x="2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06"/>
            <p:cNvSpPr/>
            <p:nvPr/>
          </p:nvSpPr>
          <p:spPr>
            <a:xfrm>
              <a:off x="1862529" y="3826981"/>
              <a:ext cx="84963" cy="220565"/>
            </a:xfrm>
            <a:custGeom>
              <a:avLst/>
              <a:gdLst/>
              <a:ahLst/>
              <a:cxnLst/>
              <a:rect l="l" t="t" r="r" b="b"/>
              <a:pathLst>
                <a:path w="3270" h="8489" extrusionOk="0">
                  <a:moveTo>
                    <a:pt x="1" y="0"/>
                  </a:moveTo>
                  <a:lnTo>
                    <a:pt x="1" y="2370"/>
                  </a:lnTo>
                  <a:cubicBezTo>
                    <a:pt x="1" y="2574"/>
                    <a:pt x="53" y="2775"/>
                    <a:pt x="152" y="2953"/>
                  </a:cubicBezTo>
                  <a:lnTo>
                    <a:pt x="2083" y="6427"/>
                  </a:lnTo>
                  <a:cubicBezTo>
                    <a:pt x="2496" y="7169"/>
                    <a:pt x="1957" y="8081"/>
                    <a:pt x="1108" y="8081"/>
                  </a:cubicBezTo>
                  <a:lnTo>
                    <a:pt x="1108" y="8489"/>
                  </a:lnTo>
                  <a:lnTo>
                    <a:pt x="1882" y="8489"/>
                  </a:lnTo>
                  <a:lnTo>
                    <a:pt x="1882" y="8081"/>
                  </a:lnTo>
                  <a:cubicBezTo>
                    <a:pt x="2731" y="8081"/>
                    <a:pt x="3269" y="7169"/>
                    <a:pt x="2856" y="6427"/>
                  </a:cubicBezTo>
                  <a:lnTo>
                    <a:pt x="925" y="2953"/>
                  </a:lnTo>
                  <a:cubicBezTo>
                    <a:pt x="826" y="2775"/>
                    <a:pt x="774" y="2574"/>
                    <a:pt x="774" y="2370"/>
                  </a:cubicBez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06"/>
            <p:cNvSpPr/>
            <p:nvPr/>
          </p:nvSpPr>
          <p:spPr>
            <a:xfrm>
              <a:off x="1856891" y="3958998"/>
              <a:ext cx="44144" cy="46794"/>
            </a:xfrm>
            <a:custGeom>
              <a:avLst/>
              <a:gdLst/>
              <a:ahLst/>
              <a:cxnLst/>
              <a:rect l="l" t="t" r="r" b="b"/>
              <a:pathLst>
                <a:path w="1699" h="1801" extrusionOk="0">
                  <a:moveTo>
                    <a:pt x="1" y="1"/>
                  </a:moveTo>
                  <a:cubicBezTo>
                    <a:pt x="110" y="1"/>
                    <a:pt x="210" y="58"/>
                    <a:pt x="265" y="155"/>
                  </a:cubicBezTo>
                  <a:lnTo>
                    <a:pt x="719" y="973"/>
                  </a:lnTo>
                  <a:cubicBezTo>
                    <a:pt x="926" y="1344"/>
                    <a:pt x="657" y="1801"/>
                    <a:pt x="231" y="1801"/>
                  </a:cubicBezTo>
                  <a:lnTo>
                    <a:pt x="1004" y="1801"/>
                  </a:lnTo>
                  <a:cubicBezTo>
                    <a:pt x="1430" y="1801"/>
                    <a:pt x="1699" y="1344"/>
                    <a:pt x="1493" y="973"/>
                  </a:cubicBezTo>
                  <a:lnTo>
                    <a:pt x="1038" y="155"/>
                  </a:lnTo>
                  <a:cubicBezTo>
                    <a:pt x="986" y="58"/>
                    <a:pt x="884" y="1"/>
                    <a:pt x="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06"/>
            <p:cNvSpPr/>
            <p:nvPr/>
          </p:nvSpPr>
          <p:spPr>
            <a:xfrm>
              <a:off x="1779047" y="4210716"/>
              <a:ext cx="144800" cy="29022"/>
            </a:xfrm>
            <a:custGeom>
              <a:avLst/>
              <a:gdLst/>
              <a:ahLst/>
              <a:cxnLst/>
              <a:rect l="l" t="t" r="r" b="b"/>
              <a:pathLst>
                <a:path w="5573" h="1117" extrusionOk="0">
                  <a:moveTo>
                    <a:pt x="523" y="0"/>
                  </a:moveTo>
                  <a:cubicBezTo>
                    <a:pt x="235" y="0"/>
                    <a:pt x="0" y="236"/>
                    <a:pt x="0" y="523"/>
                  </a:cubicBezTo>
                  <a:lnTo>
                    <a:pt x="0" y="855"/>
                  </a:lnTo>
                  <a:cubicBezTo>
                    <a:pt x="0" y="998"/>
                    <a:pt x="118" y="1116"/>
                    <a:pt x="261" y="1116"/>
                  </a:cubicBezTo>
                  <a:lnTo>
                    <a:pt x="5312" y="1116"/>
                  </a:lnTo>
                  <a:cubicBezTo>
                    <a:pt x="5458" y="1116"/>
                    <a:pt x="5573" y="998"/>
                    <a:pt x="5573" y="855"/>
                  </a:cubicBezTo>
                  <a:lnTo>
                    <a:pt x="5573" y="523"/>
                  </a:lnTo>
                  <a:cubicBezTo>
                    <a:pt x="5573" y="236"/>
                    <a:pt x="5340" y="0"/>
                    <a:pt x="50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06"/>
            <p:cNvSpPr/>
            <p:nvPr/>
          </p:nvSpPr>
          <p:spPr>
            <a:xfrm>
              <a:off x="1829531" y="4094860"/>
              <a:ext cx="43677" cy="62826"/>
            </a:xfrm>
            <a:custGeom>
              <a:avLst/>
              <a:gdLst/>
              <a:ahLst/>
              <a:cxnLst/>
              <a:rect l="l" t="t" r="r" b="b"/>
              <a:pathLst>
                <a:path w="1681" h="2418" extrusionOk="0">
                  <a:moveTo>
                    <a:pt x="843" y="1"/>
                  </a:moveTo>
                  <a:cubicBezTo>
                    <a:pt x="743" y="1"/>
                    <a:pt x="642" y="55"/>
                    <a:pt x="591" y="162"/>
                  </a:cubicBezTo>
                  <a:lnTo>
                    <a:pt x="92" y="1217"/>
                  </a:lnTo>
                  <a:cubicBezTo>
                    <a:pt x="30" y="1343"/>
                    <a:pt x="1" y="1486"/>
                    <a:pt x="9" y="1638"/>
                  </a:cubicBezTo>
                  <a:cubicBezTo>
                    <a:pt x="37" y="2053"/>
                    <a:pt x="377" y="2390"/>
                    <a:pt x="790" y="2416"/>
                  </a:cubicBezTo>
                  <a:cubicBezTo>
                    <a:pt x="807" y="2417"/>
                    <a:pt x="824" y="2418"/>
                    <a:pt x="841" y="2418"/>
                  </a:cubicBezTo>
                  <a:cubicBezTo>
                    <a:pt x="1304" y="2418"/>
                    <a:pt x="1681" y="2044"/>
                    <a:pt x="1681" y="1580"/>
                  </a:cubicBezTo>
                  <a:cubicBezTo>
                    <a:pt x="1681" y="1450"/>
                    <a:pt x="1649" y="1327"/>
                    <a:pt x="1597" y="1217"/>
                  </a:cubicBezTo>
                  <a:lnTo>
                    <a:pt x="1096" y="162"/>
                  </a:lnTo>
                  <a:cubicBezTo>
                    <a:pt x="1045" y="55"/>
                    <a:pt x="944" y="1"/>
                    <a:pt x="8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06"/>
            <p:cNvSpPr/>
            <p:nvPr/>
          </p:nvSpPr>
          <p:spPr>
            <a:xfrm>
              <a:off x="1808018" y="3805259"/>
              <a:ext cx="86911" cy="28996"/>
            </a:xfrm>
            <a:custGeom>
              <a:avLst/>
              <a:gdLst/>
              <a:ahLst/>
              <a:cxnLst/>
              <a:rect l="l" t="t" r="r" b="b"/>
              <a:pathLst>
                <a:path w="3345" h="1116" extrusionOk="0">
                  <a:moveTo>
                    <a:pt x="523" y="0"/>
                  </a:moveTo>
                  <a:cubicBezTo>
                    <a:pt x="233" y="0"/>
                    <a:pt x="1" y="235"/>
                    <a:pt x="1" y="523"/>
                  </a:cubicBezTo>
                  <a:lnTo>
                    <a:pt x="1" y="855"/>
                  </a:lnTo>
                  <a:cubicBezTo>
                    <a:pt x="1" y="998"/>
                    <a:pt x="116" y="1116"/>
                    <a:pt x="262" y="1116"/>
                  </a:cubicBezTo>
                  <a:lnTo>
                    <a:pt x="3084" y="1116"/>
                  </a:lnTo>
                  <a:cubicBezTo>
                    <a:pt x="3227" y="1116"/>
                    <a:pt x="3345" y="998"/>
                    <a:pt x="3345" y="855"/>
                  </a:cubicBezTo>
                  <a:lnTo>
                    <a:pt x="3345" y="523"/>
                  </a:lnTo>
                  <a:cubicBezTo>
                    <a:pt x="3345" y="235"/>
                    <a:pt x="3110" y="0"/>
                    <a:pt x="28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06"/>
            <p:cNvSpPr/>
            <p:nvPr/>
          </p:nvSpPr>
          <p:spPr>
            <a:xfrm>
              <a:off x="1860840" y="3805259"/>
              <a:ext cx="34089" cy="28996"/>
            </a:xfrm>
            <a:custGeom>
              <a:avLst/>
              <a:gdLst/>
              <a:ahLst/>
              <a:cxnLst/>
              <a:rect l="l" t="t" r="r" b="b"/>
              <a:pathLst>
                <a:path w="1312" h="1116" extrusionOk="0">
                  <a:moveTo>
                    <a:pt x="0" y="0"/>
                  </a:moveTo>
                  <a:cubicBezTo>
                    <a:pt x="296" y="0"/>
                    <a:pt x="539" y="241"/>
                    <a:pt x="539" y="538"/>
                  </a:cubicBezTo>
                  <a:lnTo>
                    <a:pt x="539" y="847"/>
                  </a:lnTo>
                  <a:cubicBezTo>
                    <a:pt x="539" y="996"/>
                    <a:pt x="416" y="1116"/>
                    <a:pt x="269" y="1116"/>
                  </a:cubicBezTo>
                  <a:lnTo>
                    <a:pt x="1043" y="1116"/>
                  </a:lnTo>
                  <a:cubicBezTo>
                    <a:pt x="1192" y="1116"/>
                    <a:pt x="1312" y="996"/>
                    <a:pt x="1312" y="847"/>
                  </a:cubicBezTo>
                  <a:lnTo>
                    <a:pt x="1312" y="538"/>
                  </a:lnTo>
                  <a:cubicBezTo>
                    <a:pt x="1312" y="241"/>
                    <a:pt x="1069"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06"/>
            <p:cNvSpPr/>
            <p:nvPr/>
          </p:nvSpPr>
          <p:spPr>
            <a:xfrm>
              <a:off x="1706608" y="4036945"/>
              <a:ext cx="289679" cy="28996"/>
            </a:xfrm>
            <a:custGeom>
              <a:avLst/>
              <a:gdLst/>
              <a:ahLst/>
              <a:cxnLst/>
              <a:rect l="l" t="t" r="r" b="b"/>
              <a:pathLst>
                <a:path w="11149" h="1116" extrusionOk="0">
                  <a:moveTo>
                    <a:pt x="262" y="0"/>
                  </a:moveTo>
                  <a:cubicBezTo>
                    <a:pt x="118" y="0"/>
                    <a:pt x="0" y="118"/>
                    <a:pt x="0" y="261"/>
                  </a:cubicBezTo>
                  <a:lnTo>
                    <a:pt x="0" y="854"/>
                  </a:lnTo>
                  <a:cubicBezTo>
                    <a:pt x="0" y="998"/>
                    <a:pt x="118" y="1116"/>
                    <a:pt x="262" y="1116"/>
                  </a:cubicBezTo>
                  <a:lnTo>
                    <a:pt x="10887" y="1116"/>
                  </a:lnTo>
                  <a:cubicBezTo>
                    <a:pt x="11031" y="1116"/>
                    <a:pt x="11149" y="998"/>
                    <a:pt x="11149" y="854"/>
                  </a:cubicBezTo>
                  <a:lnTo>
                    <a:pt x="11149" y="261"/>
                  </a:lnTo>
                  <a:cubicBezTo>
                    <a:pt x="11149" y="118"/>
                    <a:pt x="11031" y="0"/>
                    <a:pt x="108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06"/>
            <p:cNvSpPr/>
            <p:nvPr/>
          </p:nvSpPr>
          <p:spPr>
            <a:xfrm>
              <a:off x="1969187" y="4036945"/>
              <a:ext cx="27100" cy="28996"/>
            </a:xfrm>
            <a:custGeom>
              <a:avLst/>
              <a:gdLst/>
              <a:ahLst/>
              <a:cxnLst/>
              <a:rect l="l" t="t" r="r" b="b"/>
              <a:pathLst>
                <a:path w="1043" h="1116" extrusionOk="0">
                  <a:moveTo>
                    <a:pt x="0" y="0"/>
                  </a:moveTo>
                  <a:cubicBezTo>
                    <a:pt x="149" y="0"/>
                    <a:pt x="269" y="123"/>
                    <a:pt x="269" y="269"/>
                  </a:cubicBezTo>
                  <a:lnTo>
                    <a:pt x="269" y="847"/>
                  </a:lnTo>
                  <a:cubicBezTo>
                    <a:pt x="269" y="996"/>
                    <a:pt x="149" y="1116"/>
                    <a:pt x="0" y="1116"/>
                  </a:cubicBezTo>
                  <a:lnTo>
                    <a:pt x="773" y="1116"/>
                  </a:lnTo>
                  <a:cubicBezTo>
                    <a:pt x="922" y="1116"/>
                    <a:pt x="1043" y="996"/>
                    <a:pt x="1043" y="847"/>
                  </a:cubicBezTo>
                  <a:lnTo>
                    <a:pt x="1043" y="269"/>
                  </a:lnTo>
                  <a:cubicBezTo>
                    <a:pt x="1043" y="123"/>
                    <a:pt x="922" y="0"/>
                    <a:pt x="7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06"/>
            <p:cNvSpPr/>
            <p:nvPr/>
          </p:nvSpPr>
          <p:spPr>
            <a:xfrm>
              <a:off x="1841431" y="4094860"/>
              <a:ext cx="31777" cy="62826"/>
            </a:xfrm>
            <a:custGeom>
              <a:avLst/>
              <a:gdLst/>
              <a:ahLst/>
              <a:cxnLst/>
              <a:rect l="l" t="t" r="r" b="b"/>
              <a:pathLst>
                <a:path w="1223" h="2418" extrusionOk="0">
                  <a:moveTo>
                    <a:pt x="385" y="1"/>
                  </a:moveTo>
                  <a:cubicBezTo>
                    <a:pt x="285" y="1"/>
                    <a:pt x="184" y="55"/>
                    <a:pt x="133" y="162"/>
                  </a:cubicBezTo>
                  <a:lnTo>
                    <a:pt x="0" y="446"/>
                  </a:lnTo>
                  <a:lnTo>
                    <a:pt x="366" y="1217"/>
                  </a:lnTo>
                  <a:cubicBezTo>
                    <a:pt x="418" y="1327"/>
                    <a:pt x="449" y="1450"/>
                    <a:pt x="449" y="1580"/>
                  </a:cubicBezTo>
                  <a:cubicBezTo>
                    <a:pt x="449" y="1902"/>
                    <a:pt x="267" y="2181"/>
                    <a:pt x="0" y="2322"/>
                  </a:cubicBezTo>
                  <a:cubicBezTo>
                    <a:pt x="102" y="2375"/>
                    <a:pt x="214" y="2409"/>
                    <a:pt x="332" y="2416"/>
                  </a:cubicBezTo>
                  <a:cubicBezTo>
                    <a:pt x="349" y="2417"/>
                    <a:pt x="366" y="2418"/>
                    <a:pt x="383" y="2418"/>
                  </a:cubicBezTo>
                  <a:cubicBezTo>
                    <a:pt x="846" y="2418"/>
                    <a:pt x="1223" y="2044"/>
                    <a:pt x="1223" y="1580"/>
                  </a:cubicBezTo>
                  <a:cubicBezTo>
                    <a:pt x="1223" y="1450"/>
                    <a:pt x="1191" y="1327"/>
                    <a:pt x="1139" y="1217"/>
                  </a:cubicBezTo>
                  <a:lnTo>
                    <a:pt x="638" y="162"/>
                  </a:lnTo>
                  <a:cubicBezTo>
                    <a:pt x="587" y="55"/>
                    <a:pt x="486" y="1"/>
                    <a:pt x="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06"/>
            <p:cNvSpPr/>
            <p:nvPr/>
          </p:nvSpPr>
          <p:spPr>
            <a:xfrm>
              <a:off x="1889759" y="4210716"/>
              <a:ext cx="34089" cy="29022"/>
            </a:xfrm>
            <a:custGeom>
              <a:avLst/>
              <a:gdLst/>
              <a:ahLst/>
              <a:cxnLst/>
              <a:rect l="l" t="t" r="r" b="b"/>
              <a:pathLst>
                <a:path w="1312" h="1117" extrusionOk="0">
                  <a:moveTo>
                    <a:pt x="0" y="0"/>
                  </a:moveTo>
                  <a:cubicBezTo>
                    <a:pt x="298" y="0"/>
                    <a:pt x="538" y="243"/>
                    <a:pt x="538" y="539"/>
                  </a:cubicBezTo>
                  <a:lnTo>
                    <a:pt x="538" y="847"/>
                  </a:lnTo>
                  <a:cubicBezTo>
                    <a:pt x="538" y="996"/>
                    <a:pt x="418" y="1116"/>
                    <a:pt x="269" y="1116"/>
                  </a:cubicBezTo>
                  <a:lnTo>
                    <a:pt x="1043" y="1116"/>
                  </a:lnTo>
                  <a:cubicBezTo>
                    <a:pt x="1192" y="1116"/>
                    <a:pt x="1312" y="996"/>
                    <a:pt x="1312" y="847"/>
                  </a:cubicBezTo>
                  <a:lnTo>
                    <a:pt x="1312" y="539"/>
                  </a:lnTo>
                  <a:cubicBezTo>
                    <a:pt x="1312" y="243"/>
                    <a:pt x="1071"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106"/>
          <p:cNvGrpSpPr/>
          <p:nvPr/>
        </p:nvGrpSpPr>
        <p:grpSpPr>
          <a:xfrm>
            <a:off x="981558" y="3495709"/>
            <a:ext cx="362040" cy="434479"/>
            <a:chOff x="2444095" y="3805259"/>
            <a:chExt cx="362040" cy="434479"/>
          </a:xfrm>
        </p:grpSpPr>
        <p:sp>
          <p:nvSpPr>
            <p:cNvPr id="7969" name="Google Shape;7969;p106"/>
            <p:cNvSpPr/>
            <p:nvPr/>
          </p:nvSpPr>
          <p:spPr>
            <a:xfrm>
              <a:off x="2444095" y="3805259"/>
              <a:ext cx="260682" cy="434479"/>
            </a:xfrm>
            <a:custGeom>
              <a:avLst/>
              <a:gdLst/>
              <a:ahLst/>
              <a:cxnLst/>
              <a:rect l="l" t="t" r="r" b="b"/>
              <a:pathLst>
                <a:path w="10033" h="16722" extrusionOk="0">
                  <a:moveTo>
                    <a:pt x="1113" y="0"/>
                  </a:moveTo>
                  <a:cubicBezTo>
                    <a:pt x="499" y="0"/>
                    <a:pt x="0" y="499"/>
                    <a:pt x="0" y="1116"/>
                  </a:cubicBezTo>
                  <a:lnTo>
                    <a:pt x="0" y="15605"/>
                  </a:lnTo>
                  <a:cubicBezTo>
                    <a:pt x="0" y="16222"/>
                    <a:pt x="499" y="16721"/>
                    <a:pt x="1113" y="16721"/>
                  </a:cubicBezTo>
                  <a:lnTo>
                    <a:pt x="4457" y="16721"/>
                  </a:lnTo>
                  <a:lnTo>
                    <a:pt x="5016" y="16165"/>
                  </a:lnTo>
                  <a:lnTo>
                    <a:pt x="5573" y="16721"/>
                  </a:lnTo>
                  <a:lnTo>
                    <a:pt x="8917" y="16721"/>
                  </a:lnTo>
                  <a:cubicBezTo>
                    <a:pt x="9534" y="16721"/>
                    <a:pt x="10033" y="16222"/>
                    <a:pt x="10033" y="15605"/>
                  </a:cubicBezTo>
                  <a:lnTo>
                    <a:pt x="10033" y="1116"/>
                  </a:lnTo>
                  <a:cubicBezTo>
                    <a:pt x="10033" y="499"/>
                    <a:pt x="9534" y="0"/>
                    <a:pt x="8917" y="0"/>
                  </a:cubicBezTo>
                  <a:lnTo>
                    <a:pt x="5573" y="0"/>
                  </a:lnTo>
                  <a:lnTo>
                    <a:pt x="5016" y="557"/>
                  </a:lnTo>
                  <a:lnTo>
                    <a:pt x="44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06"/>
            <p:cNvSpPr/>
            <p:nvPr/>
          </p:nvSpPr>
          <p:spPr>
            <a:xfrm>
              <a:off x="2598509" y="3834126"/>
              <a:ext cx="82235" cy="72491"/>
            </a:xfrm>
            <a:custGeom>
              <a:avLst/>
              <a:gdLst/>
              <a:ahLst/>
              <a:cxnLst/>
              <a:rect l="l" t="t" r="r" b="b"/>
              <a:pathLst>
                <a:path w="3165" h="2790" extrusionOk="0">
                  <a:moveTo>
                    <a:pt x="1580" y="0"/>
                  </a:moveTo>
                  <a:cubicBezTo>
                    <a:pt x="1403" y="0"/>
                    <a:pt x="1223" y="34"/>
                    <a:pt x="1049" y="107"/>
                  </a:cubicBezTo>
                  <a:cubicBezTo>
                    <a:pt x="338" y="402"/>
                    <a:pt x="1" y="1217"/>
                    <a:pt x="296" y="1928"/>
                  </a:cubicBezTo>
                  <a:cubicBezTo>
                    <a:pt x="517" y="2466"/>
                    <a:pt x="1036" y="2790"/>
                    <a:pt x="1583" y="2790"/>
                  </a:cubicBezTo>
                  <a:cubicBezTo>
                    <a:pt x="1761" y="2790"/>
                    <a:pt x="1943" y="2755"/>
                    <a:pt x="2117" y="2683"/>
                  </a:cubicBezTo>
                  <a:cubicBezTo>
                    <a:pt x="2828" y="2388"/>
                    <a:pt x="3165" y="1572"/>
                    <a:pt x="2870" y="862"/>
                  </a:cubicBezTo>
                  <a:cubicBezTo>
                    <a:pt x="2647" y="325"/>
                    <a:pt x="2127"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06"/>
            <p:cNvSpPr/>
            <p:nvPr/>
          </p:nvSpPr>
          <p:spPr>
            <a:xfrm>
              <a:off x="2469402" y="3834282"/>
              <a:ext cx="79714" cy="72413"/>
            </a:xfrm>
            <a:custGeom>
              <a:avLst/>
              <a:gdLst/>
              <a:ahLst/>
              <a:cxnLst/>
              <a:rect l="l" t="t" r="r" b="b"/>
              <a:pathLst>
                <a:path w="3068" h="2787" extrusionOk="0">
                  <a:moveTo>
                    <a:pt x="1532" y="0"/>
                  </a:moveTo>
                  <a:cubicBezTo>
                    <a:pt x="901" y="0"/>
                    <a:pt x="330" y="431"/>
                    <a:pt x="178" y="1073"/>
                  </a:cubicBezTo>
                  <a:cubicBezTo>
                    <a:pt x="1" y="1822"/>
                    <a:pt x="466" y="2572"/>
                    <a:pt x="1213" y="2750"/>
                  </a:cubicBezTo>
                  <a:cubicBezTo>
                    <a:pt x="1320" y="2775"/>
                    <a:pt x="1427" y="2787"/>
                    <a:pt x="1533" y="2787"/>
                  </a:cubicBezTo>
                  <a:cubicBezTo>
                    <a:pt x="2165" y="2787"/>
                    <a:pt x="2738" y="2355"/>
                    <a:pt x="2890" y="1713"/>
                  </a:cubicBezTo>
                  <a:cubicBezTo>
                    <a:pt x="3068" y="965"/>
                    <a:pt x="2603" y="216"/>
                    <a:pt x="1856" y="38"/>
                  </a:cubicBezTo>
                  <a:cubicBezTo>
                    <a:pt x="1747" y="12"/>
                    <a:pt x="1639"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06"/>
            <p:cNvSpPr/>
            <p:nvPr/>
          </p:nvSpPr>
          <p:spPr>
            <a:xfrm>
              <a:off x="2599731" y="3935692"/>
              <a:ext cx="79740" cy="72439"/>
            </a:xfrm>
            <a:custGeom>
              <a:avLst/>
              <a:gdLst/>
              <a:ahLst/>
              <a:cxnLst/>
              <a:rect l="l" t="t" r="r" b="b"/>
              <a:pathLst>
                <a:path w="3069" h="2788" extrusionOk="0">
                  <a:moveTo>
                    <a:pt x="1534" y="0"/>
                  </a:moveTo>
                  <a:cubicBezTo>
                    <a:pt x="902" y="0"/>
                    <a:pt x="331" y="433"/>
                    <a:pt x="179" y="1073"/>
                  </a:cubicBezTo>
                  <a:cubicBezTo>
                    <a:pt x="1" y="1823"/>
                    <a:pt x="466" y="2573"/>
                    <a:pt x="1213" y="2750"/>
                  </a:cubicBezTo>
                  <a:cubicBezTo>
                    <a:pt x="1321" y="2776"/>
                    <a:pt x="1429" y="2788"/>
                    <a:pt x="1535" y="2788"/>
                  </a:cubicBezTo>
                  <a:cubicBezTo>
                    <a:pt x="2167" y="2788"/>
                    <a:pt x="2738" y="2355"/>
                    <a:pt x="2891" y="1716"/>
                  </a:cubicBezTo>
                  <a:cubicBezTo>
                    <a:pt x="3068" y="966"/>
                    <a:pt x="2603" y="216"/>
                    <a:pt x="1856" y="38"/>
                  </a:cubicBezTo>
                  <a:cubicBezTo>
                    <a:pt x="1748" y="13"/>
                    <a:pt x="1640" y="0"/>
                    <a:pt x="1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06"/>
            <p:cNvSpPr/>
            <p:nvPr/>
          </p:nvSpPr>
          <p:spPr>
            <a:xfrm>
              <a:off x="2470286" y="3935588"/>
              <a:ext cx="77896" cy="72439"/>
            </a:xfrm>
            <a:custGeom>
              <a:avLst/>
              <a:gdLst/>
              <a:ahLst/>
              <a:cxnLst/>
              <a:rect l="l" t="t" r="r" b="b"/>
              <a:pathLst>
                <a:path w="2998" h="2788" extrusionOk="0">
                  <a:moveTo>
                    <a:pt x="1498" y="1"/>
                  </a:moveTo>
                  <a:cubicBezTo>
                    <a:pt x="826" y="1"/>
                    <a:pt x="234" y="486"/>
                    <a:pt x="123" y="1171"/>
                  </a:cubicBezTo>
                  <a:cubicBezTo>
                    <a:pt x="1" y="1931"/>
                    <a:pt x="515" y="2644"/>
                    <a:pt x="1276" y="2770"/>
                  </a:cubicBezTo>
                  <a:cubicBezTo>
                    <a:pt x="1351" y="2782"/>
                    <a:pt x="1426" y="2788"/>
                    <a:pt x="1499" y="2788"/>
                  </a:cubicBezTo>
                  <a:cubicBezTo>
                    <a:pt x="2171" y="2788"/>
                    <a:pt x="2762" y="2300"/>
                    <a:pt x="2875" y="1615"/>
                  </a:cubicBezTo>
                  <a:cubicBezTo>
                    <a:pt x="2997" y="857"/>
                    <a:pt x="2480" y="142"/>
                    <a:pt x="1722" y="19"/>
                  </a:cubicBezTo>
                  <a:cubicBezTo>
                    <a:pt x="1647" y="7"/>
                    <a:pt x="1572"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06"/>
            <p:cNvSpPr/>
            <p:nvPr/>
          </p:nvSpPr>
          <p:spPr>
            <a:xfrm>
              <a:off x="2600562" y="4036997"/>
              <a:ext cx="77870" cy="72413"/>
            </a:xfrm>
            <a:custGeom>
              <a:avLst/>
              <a:gdLst/>
              <a:ahLst/>
              <a:cxnLst/>
              <a:rect l="l" t="t" r="r" b="b"/>
              <a:pathLst>
                <a:path w="2997" h="2787" extrusionOk="0">
                  <a:moveTo>
                    <a:pt x="1500" y="1"/>
                  </a:moveTo>
                  <a:cubicBezTo>
                    <a:pt x="1426" y="1"/>
                    <a:pt x="1351" y="7"/>
                    <a:pt x="1275" y="19"/>
                  </a:cubicBezTo>
                  <a:cubicBezTo>
                    <a:pt x="518" y="142"/>
                    <a:pt x="0" y="858"/>
                    <a:pt x="123" y="1615"/>
                  </a:cubicBezTo>
                  <a:cubicBezTo>
                    <a:pt x="233" y="2299"/>
                    <a:pt x="824" y="2786"/>
                    <a:pt x="1494" y="2786"/>
                  </a:cubicBezTo>
                  <a:cubicBezTo>
                    <a:pt x="1569" y="2786"/>
                    <a:pt x="1645" y="2780"/>
                    <a:pt x="1722" y="2767"/>
                  </a:cubicBezTo>
                  <a:cubicBezTo>
                    <a:pt x="2482" y="2645"/>
                    <a:pt x="2997" y="1929"/>
                    <a:pt x="2874" y="1171"/>
                  </a:cubicBezTo>
                  <a:cubicBezTo>
                    <a:pt x="2764" y="486"/>
                    <a:pt x="2172" y="1"/>
                    <a:pt x="1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06"/>
            <p:cNvSpPr/>
            <p:nvPr/>
          </p:nvSpPr>
          <p:spPr>
            <a:xfrm>
              <a:off x="2470286" y="4036945"/>
              <a:ext cx="77896" cy="72439"/>
            </a:xfrm>
            <a:custGeom>
              <a:avLst/>
              <a:gdLst/>
              <a:ahLst/>
              <a:cxnLst/>
              <a:rect l="l" t="t" r="r" b="b"/>
              <a:pathLst>
                <a:path w="2998" h="2788" extrusionOk="0">
                  <a:moveTo>
                    <a:pt x="1496" y="0"/>
                  </a:moveTo>
                  <a:cubicBezTo>
                    <a:pt x="826" y="0"/>
                    <a:pt x="234" y="486"/>
                    <a:pt x="123" y="1171"/>
                  </a:cubicBezTo>
                  <a:cubicBezTo>
                    <a:pt x="1" y="1931"/>
                    <a:pt x="515" y="2644"/>
                    <a:pt x="1276" y="2769"/>
                  </a:cubicBezTo>
                  <a:cubicBezTo>
                    <a:pt x="1351" y="2782"/>
                    <a:pt x="1425" y="2788"/>
                    <a:pt x="1499" y="2788"/>
                  </a:cubicBezTo>
                  <a:cubicBezTo>
                    <a:pt x="2169" y="2788"/>
                    <a:pt x="2761" y="2300"/>
                    <a:pt x="2872" y="1617"/>
                  </a:cubicBezTo>
                  <a:cubicBezTo>
                    <a:pt x="2997" y="857"/>
                    <a:pt x="2480" y="141"/>
                    <a:pt x="1720" y="18"/>
                  </a:cubicBezTo>
                  <a:cubicBezTo>
                    <a:pt x="1644" y="6"/>
                    <a:pt x="1570" y="0"/>
                    <a:pt x="1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06"/>
            <p:cNvSpPr/>
            <p:nvPr/>
          </p:nvSpPr>
          <p:spPr>
            <a:xfrm>
              <a:off x="2598587" y="4138277"/>
              <a:ext cx="82235" cy="72491"/>
            </a:xfrm>
            <a:custGeom>
              <a:avLst/>
              <a:gdLst/>
              <a:ahLst/>
              <a:cxnLst/>
              <a:rect l="l" t="t" r="r" b="b"/>
              <a:pathLst>
                <a:path w="3165" h="2790" extrusionOk="0">
                  <a:moveTo>
                    <a:pt x="1585" y="1"/>
                  </a:moveTo>
                  <a:cubicBezTo>
                    <a:pt x="1406" y="1"/>
                    <a:pt x="1225" y="35"/>
                    <a:pt x="1051" y="108"/>
                  </a:cubicBezTo>
                  <a:cubicBezTo>
                    <a:pt x="338" y="403"/>
                    <a:pt x="1" y="1218"/>
                    <a:pt x="296" y="1929"/>
                  </a:cubicBezTo>
                  <a:cubicBezTo>
                    <a:pt x="519" y="2466"/>
                    <a:pt x="1039" y="2789"/>
                    <a:pt x="1586" y="2789"/>
                  </a:cubicBezTo>
                  <a:cubicBezTo>
                    <a:pt x="1763" y="2789"/>
                    <a:pt x="1943" y="2755"/>
                    <a:pt x="2117" y="2684"/>
                  </a:cubicBezTo>
                  <a:cubicBezTo>
                    <a:pt x="2827" y="2389"/>
                    <a:pt x="3164" y="1574"/>
                    <a:pt x="2872" y="860"/>
                  </a:cubicBezTo>
                  <a:cubicBezTo>
                    <a:pt x="2649" y="324"/>
                    <a:pt x="2131" y="1"/>
                    <a:pt x="1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06"/>
            <p:cNvSpPr/>
            <p:nvPr/>
          </p:nvSpPr>
          <p:spPr>
            <a:xfrm>
              <a:off x="2469480" y="4138303"/>
              <a:ext cx="79454" cy="72439"/>
            </a:xfrm>
            <a:custGeom>
              <a:avLst/>
              <a:gdLst/>
              <a:ahLst/>
              <a:cxnLst/>
              <a:rect l="l" t="t" r="r" b="b"/>
              <a:pathLst>
                <a:path w="3058" h="2788" extrusionOk="0">
                  <a:moveTo>
                    <a:pt x="1529" y="0"/>
                  </a:moveTo>
                  <a:cubicBezTo>
                    <a:pt x="1172" y="0"/>
                    <a:pt x="815" y="137"/>
                    <a:pt x="544" y="410"/>
                  </a:cubicBezTo>
                  <a:cubicBezTo>
                    <a:pt x="0" y="953"/>
                    <a:pt x="0" y="1836"/>
                    <a:pt x="544" y="2380"/>
                  </a:cubicBezTo>
                  <a:cubicBezTo>
                    <a:pt x="815" y="2652"/>
                    <a:pt x="1172" y="2787"/>
                    <a:pt x="1529" y="2787"/>
                  </a:cubicBezTo>
                  <a:cubicBezTo>
                    <a:pt x="1885" y="2787"/>
                    <a:pt x="2242" y="2652"/>
                    <a:pt x="2514" y="2380"/>
                  </a:cubicBezTo>
                  <a:cubicBezTo>
                    <a:pt x="3057" y="1836"/>
                    <a:pt x="3057" y="953"/>
                    <a:pt x="2514" y="410"/>
                  </a:cubicBezTo>
                  <a:cubicBezTo>
                    <a:pt x="2242" y="137"/>
                    <a:pt x="1885"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06"/>
            <p:cNvSpPr/>
            <p:nvPr/>
          </p:nvSpPr>
          <p:spPr>
            <a:xfrm>
              <a:off x="2556963" y="3903681"/>
              <a:ext cx="34869" cy="34843"/>
            </a:xfrm>
            <a:custGeom>
              <a:avLst/>
              <a:gdLst/>
              <a:ahLst/>
              <a:cxnLst/>
              <a:rect l="l" t="t" r="r" b="b"/>
              <a:pathLst>
                <a:path w="1342" h="1341" extrusionOk="0">
                  <a:moveTo>
                    <a:pt x="672" y="1"/>
                  </a:moveTo>
                  <a:cubicBezTo>
                    <a:pt x="531" y="1"/>
                    <a:pt x="419" y="113"/>
                    <a:pt x="419" y="254"/>
                  </a:cubicBezTo>
                  <a:lnTo>
                    <a:pt x="419" y="419"/>
                  </a:lnTo>
                  <a:lnTo>
                    <a:pt x="254" y="419"/>
                  </a:lnTo>
                  <a:cubicBezTo>
                    <a:pt x="113" y="419"/>
                    <a:pt x="1" y="531"/>
                    <a:pt x="1" y="672"/>
                  </a:cubicBezTo>
                  <a:cubicBezTo>
                    <a:pt x="1" y="810"/>
                    <a:pt x="113" y="923"/>
                    <a:pt x="254" y="923"/>
                  </a:cubicBezTo>
                  <a:lnTo>
                    <a:pt x="419" y="923"/>
                  </a:lnTo>
                  <a:lnTo>
                    <a:pt x="419" y="1090"/>
                  </a:lnTo>
                  <a:cubicBezTo>
                    <a:pt x="419" y="1228"/>
                    <a:pt x="531" y="1341"/>
                    <a:pt x="672" y="1341"/>
                  </a:cubicBezTo>
                  <a:cubicBezTo>
                    <a:pt x="811" y="1341"/>
                    <a:pt x="923" y="1228"/>
                    <a:pt x="923" y="1090"/>
                  </a:cubicBezTo>
                  <a:lnTo>
                    <a:pt x="923" y="923"/>
                  </a:lnTo>
                  <a:lnTo>
                    <a:pt x="1090" y="923"/>
                  </a:lnTo>
                  <a:cubicBezTo>
                    <a:pt x="1229" y="923"/>
                    <a:pt x="1341" y="810"/>
                    <a:pt x="1341" y="672"/>
                  </a:cubicBezTo>
                  <a:cubicBezTo>
                    <a:pt x="1341" y="531"/>
                    <a:pt x="1229" y="419"/>
                    <a:pt x="1090" y="419"/>
                  </a:cubicBezTo>
                  <a:lnTo>
                    <a:pt x="923" y="419"/>
                  </a:lnTo>
                  <a:lnTo>
                    <a:pt x="923" y="254"/>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06"/>
            <p:cNvSpPr/>
            <p:nvPr/>
          </p:nvSpPr>
          <p:spPr>
            <a:xfrm>
              <a:off x="2556963" y="4005091"/>
              <a:ext cx="34869" cy="34869"/>
            </a:xfrm>
            <a:custGeom>
              <a:avLst/>
              <a:gdLst/>
              <a:ahLst/>
              <a:cxnLst/>
              <a:rect l="l" t="t" r="r" b="b"/>
              <a:pathLst>
                <a:path w="1342" h="1342" extrusionOk="0">
                  <a:moveTo>
                    <a:pt x="672" y="1"/>
                  </a:moveTo>
                  <a:cubicBezTo>
                    <a:pt x="531" y="1"/>
                    <a:pt x="419" y="113"/>
                    <a:pt x="419" y="252"/>
                  </a:cubicBezTo>
                  <a:lnTo>
                    <a:pt x="419" y="419"/>
                  </a:lnTo>
                  <a:lnTo>
                    <a:pt x="254" y="419"/>
                  </a:lnTo>
                  <a:cubicBezTo>
                    <a:pt x="113" y="419"/>
                    <a:pt x="1" y="531"/>
                    <a:pt x="1" y="670"/>
                  </a:cubicBezTo>
                  <a:cubicBezTo>
                    <a:pt x="1" y="808"/>
                    <a:pt x="113" y="923"/>
                    <a:pt x="254" y="923"/>
                  </a:cubicBezTo>
                  <a:lnTo>
                    <a:pt x="419" y="923"/>
                  </a:lnTo>
                  <a:lnTo>
                    <a:pt x="419" y="1088"/>
                  </a:lnTo>
                  <a:cubicBezTo>
                    <a:pt x="419" y="1226"/>
                    <a:pt x="531" y="1341"/>
                    <a:pt x="672" y="1341"/>
                  </a:cubicBezTo>
                  <a:cubicBezTo>
                    <a:pt x="811" y="1341"/>
                    <a:pt x="923" y="1226"/>
                    <a:pt x="923" y="1088"/>
                  </a:cubicBezTo>
                  <a:lnTo>
                    <a:pt x="923" y="923"/>
                  </a:lnTo>
                  <a:lnTo>
                    <a:pt x="1090" y="923"/>
                  </a:lnTo>
                  <a:cubicBezTo>
                    <a:pt x="1229" y="923"/>
                    <a:pt x="1341" y="808"/>
                    <a:pt x="1341" y="670"/>
                  </a:cubicBezTo>
                  <a:cubicBezTo>
                    <a:pt x="1341" y="531"/>
                    <a:pt x="1229" y="419"/>
                    <a:pt x="1090" y="419"/>
                  </a:cubicBezTo>
                  <a:lnTo>
                    <a:pt x="923" y="419"/>
                  </a:lnTo>
                  <a:lnTo>
                    <a:pt x="923" y="252"/>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06"/>
            <p:cNvSpPr/>
            <p:nvPr/>
          </p:nvSpPr>
          <p:spPr>
            <a:xfrm>
              <a:off x="2556963" y="4106449"/>
              <a:ext cx="34869" cy="34843"/>
            </a:xfrm>
            <a:custGeom>
              <a:avLst/>
              <a:gdLst/>
              <a:ahLst/>
              <a:cxnLst/>
              <a:rect l="l" t="t" r="r" b="b"/>
              <a:pathLst>
                <a:path w="1342" h="1341" extrusionOk="0">
                  <a:moveTo>
                    <a:pt x="672" y="0"/>
                  </a:moveTo>
                  <a:cubicBezTo>
                    <a:pt x="531" y="0"/>
                    <a:pt x="419" y="113"/>
                    <a:pt x="419" y="251"/>
                  </a:cubicBezTo>
                  <a:lnTo>
                    <a:pt x="419" y="418"/>
                  </a:lnTo>
                  <a:lnTo>
                    <a:pt x="254" y="418"/>
                  </a:lnTo>
                  <a:cubicBezTo>
                    <a:pt x="113" y="418"/>
                    <a:pt x="1" y="531"/>
                    <a:pt x="1" y="669"/>
                  </a:cubicBezTo>
                  <a:cubicBezTo>
                    <a:pt x="1" y="810"/>
                    <a:pt x="113" y="923"/>
                    <a:pt x="254" y="923"/>
                  </a:cubicBezTo>
                  <a:lnTo>
                    <a:pt x="419" y="923"/>
                  </a:lnTo>
                  <a:lnTo>
                    <a:pt x="419" y="1087"/>
                  </a:lnTo>
                  <a:cubicBezTo>
                    <a:pt x="419" y="1228"/>
                    <a:pt x="531" y="1341"/>
                    <a:pt x="672" y="1341"/>
                  </a:cubicBezTo>
                  <a:cubicBezTo>
                    <a:pt x="811" y="1341"/>
                    <a:pt x="923" y="1228"/>
                    <a:pt x="923" y="1087"/>
                  </a:cubicBezTo>
                  <a:lnTo>
                    <a:pt x="923" y="923"/>
                  </a:lnTo>
                  <a:lnTo>
                    <a:pt x="1090" y="923"/>
                  </a:lnTo>
                  <a:cubicBezTo>
                    <a:pt x="1229" y="923"/>
                    <a:pt x="1341" y="810"/>
                    <a:pt x="1341" y="669"/>
                  </a:cubicBezTo>
                  <a:cubicBezTo>
                    <a:pt x="1341" y="531"/>
                    <a:pt x="1229" y="418"/>
                    <a:pt x="1090" y="418"/>
                  </a:cubicBezTo>
                  <a:lnTo>
                    <a:pt x="923" y="418"/>
                  </a:lnTo>
                  <a:lnTo>
                    <a:pt x="923" y="251"/>
                  </a:lnTo>
                  <a:cubicBezTo>
                    <a:pt x="923" y="113"/>
                    <a:pt x="811" y="0"/>
                    <a:pt x="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06"/>
            <p:cNvSpPr/>
            <p:nvPr/>
          </p:nvSpPr>
          <p:spPr>
            <a:xfrm>
              <a:off x="2755392" y="3944889"/>
              <a:ext cx="29022" cy="294849"/>
            </a:xfrm>
            <a:custGeom>
              <a:avLst/>
              <a:gdLst/>
              <a:ahLst/>
              <a:cxnLst/>
              <a:rect l="l" t="t" r="r" b="b"/>
              <a:pathLst>
                <a:path w="1117" h="11348" extrusionOk="0">
                  <a:moveTo>
                    <a:pt x="1" y="0"/>
                  </a:moveTo>
                  <a:lnTo>
                    <a:pt x="1" y="9422"/>
                  </a:lnTo>
                  <a:lnTo>
                    <a:pt x="131" y="9675"/>
                  </a:lnTo>
                  <a:lnTo>
                    <a:pt x="1" y="9928"/>
                  </a:lnTo>
                  <a:lnTo>
                    <a:pt x="1" y="10791"/>
                  </a:lnTo>
                  <a:cubicBezTo>
                    <a:pt x="1" y="11099"/>
                    <a:pt x="252" y="11347"/>
                    <a:pt x="560" y="11347"/>
                  </a:cubicBezTo>
                  <a:cubicBezTo>
                    <a:pt x="868" y="11347"/>
                    <a:pt x="1116" y="11099"/>
                    <a:pt x="1116" y="10791"/>
                  </a:cubicBezTo>
                  <a:lnTo>
                    <a:pt x="1116" y="9928"/>
                  </a:lnTo>
                  <a:lnTo>
                    <a:pt x="952" y="9675"/>
                  </a:lnTo>
                  <a:lnTo>
                    <a:pt x="1116" y="9422"/>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06"/>
            <p:cNvSpPr/>
            <p:nvPr/>
          </p:nvSpPr>
          <p:spPr>
            <a:xfrm>
              <a:off x="2759887" y="3944889"/>
              <a:ext cx="24527" cy="294849"/>
            </a:xfrm>
            <a:custGeom>
              <a:avLst/>
              <a:gdLst/>
              <a:ahLst/>
              <a:cxnLst/>
              <a:rect l="l" t="t" r="r" b="b"/>
              <a:pathLst>
                <a:path w="944" h="11348" extrusionOk="0">
                  <a:moveTo>
                    <a:pt x="170" y="0"/>
                  </a:moveTo>
                  <a:lnTo>
                    <a:pt x="170" y="10791"/>
                  </a:lnTo>
                  <a:cubicBezTo>
                    <a:pt x="170" y="10947"/>
                    <a:pt x="105" y="11088"/>
                    <a:pt x="0" y="11190"/>
                  </a:cubicBezTo>
                  <a:cubicBezTo>
                    <a:pt x="99" y="11287"/>
                    <a:pt x="235" y="11347"/>
                    <a:pt x="387" y="11347"/>
                  </a:cubicBezTo>
                  <a:cubicBezTo>
                    <a:pt x="695" y="11347"/>
                    <a:pt x="943" y="11099"/>
                    <a:pt x="943" y="10791"/>
                  </a:cubicBezTo>
                  <a:lnTo>
                    <a:pt x="943" y="9928"/>
                  </a:lnTo>
                  <a:lnTo>
                    <a:pt x="779" y="9675"/>
                  </a:lnTo>
                  <a:lnTo>
                    <a:pt x="943" y="9422"/>
                  </a:lnTo>
                  <a:lnTo>
                    <a:pt x="9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06"/>
            <p:cNvSpPr/>
            <p:nvPr/>
          </p:nvSpPr>
          <p:spPr>
            <a:xfrm>
              <a:off x="2755392" y="4189671"/>
              <a:ext cx="29022" cy="13199"/>
            </a:xfrm>
            <a:custGeom>
              <a:avLst/>
              <a:gdLst/>
              <a:ahLst/>
              <a:cxnLst/>
              <a:rect l="l" t="t" r="r" b="b"/>
              <a:pathLst>
                <a:path w="1117" h="508" extrusionOk="0">
                  <a:moveTo>
                    <a:pt x="1" y="1"/>
                  </a:moveTo>
                  <a:lnTo>
                    <a:pt x="1" y="507"/>
                  </a:lnTo>
                  <a:lnTo>
                    <a:pt x="1116" y="507"/>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06"/>
            <p:cNvSpPr/>
            <p:nvPr/>
          </p:nvSpPr>
          <p:spPr>
            <a:xfrm>
              <a:off x="2748195" y="3915633"/>
              <a:ext cx="43469" cy="38116"/>
            </a:xfrm>
            <a:custGeom>
              <a:avLst/>
              <a:gdLst/>
              <a:ahLst/>
              <a:cxnLst/>
              <a:rect l="l" t="t" r="r" b="b"/>
              <a:pathLst>
                <a:path w="1673" h="1467" extrusionOk="0">
                  <a:moveTo>
                    <a:pt x="1" y="0"/>
                  </a:moveTo>
                  <a:lnTo>
                    <a:pt x="1" y="1205"/>
                  </a:lnTo>
                  <a:cubicBezTo>
                    <a:pt x="1" y="1348"/>
                    <a:pt x="116" y="1466"/>
                    <a:pt x="262" y="1466"/>
                  </a:cubicBezTo>
                  <a:lnTo>
                    <a:pt x="1412" y="1466"/>
                  </a:lnTo>
                  <a:cubicBezTo>
                    <a:pt x="1555" y="1466"/>
                    <a:pt x="1673" y="1348"/>
                    <a:pt x="1673" y="1205"/>
                  </a:cubicBezTo>
                  <a:lnTo>
                    <a:pt x="16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06"/>
            <p:cNvSpPr/>
            <p:nvPr/>
          </p:nvSpPr>
          <p:spPr>
            <a:xfrm>
              <a:off x="2764564" y="3915633"/>
              <a:ext cx="27100" cy="38116"/>
            </a:xfrm>
            <a:custGeom>
              <a:avLst/>
              <a:gdLst/>
              <a:ahLst/>
              <a:cxnLst/>
              <a:rect l="l" t="t" r="r" b="b"/>
              <a:pathLst>
                <a:path w="1043" h="1467" extrusionOk="0">
                  <a:moveTo>
                    <a:pt x="270" y="0"/>
                  </a:moveTo>
                  <a:lnTo>
                    <a:pt x="270" y="1197"/>
                  </a:lnTo>
                  <a:cubicBezTo>
                    <a:pt x="270" y="1346"/>
                    <a:pt x="147" y="1466"/>
                    <a:pt x="0" y="1466"/>
                  </a:cubicBezTo>
                  <a:lnTo>
                    <a:pt x="774" y="1466"/>
                  </a:lnTo>
                  <a:cubicBezTo>
                    <a:pt x="923" y="1466"/>
                    <a:pt x="1043" y="1346"/>
                    <a:pt x="1043" y="1197"/>
                  </a:cubicBezTo>
                  <a:lnTo>
                    <a:pt x="10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06"/>
            <p:cNvSpPr/>
            <p:nvPr/>
          </p:nvSpPr>
          <p:spPr>
            <a:xfrm>
              <a:off x="2740608" y="3805259"/>
              <a:ext cx="58253" cy="90497"/>
            </a:xfrm>
            <a:custGeom>
              <a:avLst/>
              <a:gdLst/>
              <a:ahLst/>
              <a:cxnLst/>
              <a:rect l="l" t="t" r="r" b="b"/>
              <a:pathLst>
                <a:path w="2242" h="3483" extrusionOk="0">
                  <a:moveTo>
                    <a:pt x="1128" y="1"/>
                  </a:moveTo>
                  <a:cubicBezTo>
                    <a:pt x="1024" y="1"/>
                    <a:pt x="921" y="56"/>
                    <a:pt x="873" y="167"/>
                  </a:cubicBezTo>
                  <a:lnTo>
                    <a:pt x="112" y="1907"/>
                  </a:lnTo>
                  <a:cubicBezTo>
                    <a:pt x="37" y="2075"/>
                    <a:pt x="0" y="2265"/>
                    <a:pt x="18" y="2467"/>
                  </a:cubicBezTo>
                  <a:cubicBezTo>
                    <a:pt x="63" y="3010"/>
                    <a:pt x="510" y="3446"/>
                    <a:pt x="1053" y="3480"/>
                  </a:cubicBezTo>
                  <a:cubicBezTo>
                    <a:pt x="1079" y="3482"/>
                    <a:pt x="1105" y="3483"/>
                    <a:pt x="1131" y="3483"/>
                  </a:cubicBezTo>
                  <a:cubicBezTo>
                    <a:pt x="1746" y="3483"/>
                    <a:pt x="2242" y="2984"/>
                    <a:pt x="2242" y="2370"/>
                  </a:cubicBezTo>
                  <a:cubicBezTo>
                    <a:pt x="2242" y="2205"/>
                    <a:pt x="2208" y="2049"/>
                    <a:pt x="2143" y="1907"/>
                  </a:cubicBezTo>
                  <a:lnTo>
                    <a:pt x="1382" y="167"/>
                  </a:lnTo>
                  <a:cubicBezTo>
                    <a:pt x="1334" y="56"/>
                    <a:pt x="1231" y="1"/>
                    <a:pt x="1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06"/>
            <p:cNvSpPr/>
            <p:nvPr/>
          </p:nvSpPr>
          <p:spPr>
            <a:xfrm>
              <a:off x="2733670" y="3895730"/>
              <a:ext cx="72465" cy="29022"/>
            </a:xfrm>
            <a:custGeom>
              <a:avLst/>
              <a:gdLst/>
              <a:ahLst/>
              <a:cxnLst/>
              <a:rect l="l" t="t" r="r" b="b"/>
              <a:pathLst>
                <a:path w="2789" h="1117" extrusionOk="0">
                  <a:moveTo>
                    <a:pt x="560" y="1"/>
                  </a:moveTo>
                  <a:cubicBezTo>
                    <a:pt x="251" y="1"/>
                    <a:pt x="1" y="252"/>
                    <a:pt x="1" y="560"/>
                  </a:cubicBezTo>
                  <a:cubicBezTo>
                    <a:pt x="1" y="868"/>
                    <a:pt x="251" y="1116"/>
                    <a:pt x="560" y="1116"/>
                  </a:cubicBezTo>
                  <a:lnTo>
                    <a:pt x="2232" y="1116"/>
                  </a:lnTo>
                  <a:cubicBezTo>
                    <a:pt x="2540" y="1116"/>
                    <a:pt x="2788" y="868"/>
                    <a:pt x="2788" y="560"/>
                  </a:cubicBezTo>
                  <a:cubicBezTo>
                    <a:pt x="2788" y="252"/>
                    <a:pt x="2540"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06"/>
            <p:cNvSpPr/>
            <p:nvPr/>
          </p:nvSpPr>
          <p:spPr>
            <a:xfrm>
              <a:off x="2771553" y="3895730"/>
              <a:ext cx="34583" cy="29022"/>
            </a:xfrm>
            <a:custGeom>
              <a:avLst/>
              <a:gdLst/>
              <a:ahLst/>
              <a:cxnLst/>
              <a:rect l="l" t="t" r="r" b="b"/>
              <a:pathLst>
                <a:path w="1331" h="1117" extrusionOk="0">
                  <a:moveTo>
                    <a:pt x="1" y="1"/>
                  </a:moveTo>
                  <a:cubicBezTo>
                    <a:pt x="306" y="1"/>
                    <a:pt x="557" y="252"/>
                    <a:pt x="557" y="560"/>
                  </a:cubicBezTo>
                  <a:cubicBezTo>
                    <a:pt x="557" y="868"/>
                    <a:pt x="306" y="1116"/>
                    <a:pt x="1" y="1116"/>
                  </a:cubicBezTo>
                  <a:lnTo>
                    <a:pt x="774" y="1116"/>
                  </a:lnTo>
                  <a:cubicBezTo>
                    <a:pt x="1082" y="1116"/>
                    <a:pt x="1330" y="868"/>
                    <a:pt x="1330" y="560"/>
                  </a:cubicBezTo>
                  <a:cubicBezTo>
                    <a:pt x="1330" y="252"/>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06"/>
            <p:cNvSpPr/>
            <p:nvPr/>
          </p:nvSpPr>
          <p:spPr>
            <a:xfrm>
              <a:off x="2759887" y="3805259"/>
              <a:ext cx="38974" cy="90497"/>
            </a:xfrm>
            <a:custGeom>
              <a:avLst/>
              <a:gdLst/>
              <a:ahLst/>
              <a:cxnLst/>
              <a:rect l="l" t="t" r="r" b="b"/>
              <a:pathLst>
                <a:path w="1500" h="3483" extrusionOk="0">
                  <a:moveTo>
                    <a:pt x="386" y="1"/>
                  </a:moveTo>
                  <a:cubicBezTo>
                    <a:pt x="282" y="1"/>
                    <a:pt x="179" y="56"/>
                    <a:pt x="131" y="167"/>
                  </a:cubicBezTo>
                  <a:lnTo>
                    <a:pt x="0" y="468"/>
                  </a:lnTo>
                  <a:lnTo>
                    <a:pt x="627" y="1907"/>
                  </a:lnTo>
                  <a:cubicBezTo>
                    <a:pt x="690" y="2049"/>
                    <a:pt x="726" y="2205"/>
                    <a:pt x="726" y="2370"/>
                  </a:cubicBezTo>
                  <a:cubicBezTo>
                    <a:pt x="726" y="2848"/>
                    <a:pt x="423" y="3258"/>
                    <a:pt x="0" y="3415"/>
                  </a:cubicBezTo>
                  <a:cubicBezTo>
                    <a:pt x="99" y="3451"/>
                    <a:pt x="204" y="3475"/>
                    <a:pt x="311" y="3480"/>
                  </a:cubicBezTo>
                  <a:cubicBezTo>
                    <a:pt x="337" y="3482"/>
                    <a:pt x="363" y="3483"/>
                    <a:pt x="389" y="3483"/>
                  </a:cubicBezTo>
                  <a:cubicBezTo>
                    <a:pt x="1004" y="3483"/>
                    <a:pt x="1500" y="2984"/>
                    <a:pt x="1500" y="2370"/>
                  </a:cubicBezTo>
                  <a:cubicBezTo>
                    <a:pt x="1500" y="2205"/>
                    <a:pt x="1466" y="2049"/>
                    <a:pt x="1401" y="1907"/>
                  </a:cubicBezTo>
                  <a:lnTo>
                    <a:pt x="640" y="167"/>
                  </a:lnTo>
                  <a:cubicBezTo>
                    <a:pt x="592" y="56"/>
                    <a:pt x="489" y="1"/>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06"/>
            <p:cNvSpPr/>
            <p:nvPr/>
          </p:nvSpPr>
          <p:spPr>
            <a:xfrm>
              <a:off x="2756067" y="3860238"/>
              <a:ext cx="30451" cy="35518"/>
            </a:xfrm>
            <a:custGeom>
              <a:avLst/>
              <a:gdLst/>
              <a:ahLst/>
              <a:cxnLst/>
              <a:rect l="l" t="t" r="r" b="b"/>
              <a:pathLst>
                <a:path w="1172" h="1367" extrusionOk="0">
                  <a:moveTo>
                    <a:pt x="254" y="0"/>
                  </a:moveTo>
                  <a:cubicBezTo>
                    <a:pt x="116" y="0"/>
                    <a:pt x="1" y="113"/>
                    <a:pt x="1" y="254"/>
                  </a:cubicBezTo>
                  <a:cubicBezTo>
                    <a:pt x="1" y="703"/>
                    <a:pt x="220" y="1113"/>
                    <a:pt x="576" y="1367"/>
                  </a:cubicBezTo>
                  <a:cubicBezTo>
                    <a:pt x="798" y="1359"/>
                    <a:pt x="1001" y="1286"/>
                    <a:pt x="1171" y="1166"/>
                  </a:cubicBezTo>
                  <a:cubicBezTo>
                    <a:pt x="1145" y="1116"/>
                    <a:pt x="1101" y="1077"/>
                    <a:pt x="1046" y="1053"/>
                  </a:cubicBezTo>
                  <a:cubicBezTo>
                    <a:pt x="719" y="920"/>
                    <a:pt x="508" y="607"/>
                    <a:pt x="508" y="254"/>
                  </a:cubicBezTo>
                  <a:cubicBezTo>
                    <a:pt x="508" y="113"/>
                    <a:pt x="393"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06"/>
            <p:cNvSpPr/>
            <p:nvPr/>
          </p:nvSpPr>
          <p:spPr>
            <a:xfrm>
              <a:off x="2559899" y="3805259"/>
              <a:ext cx="28996" cy="28996"/>
            </a:xfrm>
            <a:custGeom>
              <a:avLst/>
              <a:gdLst/>
              <a:ahLst/>
              <a:cxnLst/>
              <a:rect l="l" t="t" r="r" b="b"/>
              <a:pathLst>
                <a:path w="1116" h="1116" extrusionOk="0">
                  <a:moveTo>
                    <a:pt x="0" y="0"/>
                  </a:moveTo>
                  <a:lnTo>
                    <a:pt x="0" y="855"/>
                  </a:lnTo>
                  <a:cubicBezTo>
                    <a:pt x="0" y="998"/>
                    <a:pt x="118" y="1116"/>
                    <a:pt x="262" y="1116"/>
                  </a:cubicBezTo>
                  <a:lnTo>
                    <a:pt x="855" y="1116"/>
                  </a:lnTo>
                  <a:cubicBezTo>
                    <a:pt x="998" y="1116"/>
                    <a:pt x="1116" y="998"/>
                    <a:pt x="1116" y="855"/>
                  </a:cubicBez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06"/>
            <p:cNvSpPr/>
            <p:nvPr/>
          </p:nvSpPr>
          <p:spPr>
            <a:xfrm>
              <a:off x="2559899" y="4210716"/>
              <a:ext cx="28996" cy="29022"/>
            </a:xfrm>
            <a:custGeom>
              <a:avLst/>
              <a:gdLst/>
              <a:ahLst/>
              <a:cxnLst/>
              <a:rect l="l" t="t" r="r" b="b"/>
              <a:pathLst>
                <a:path w="1116" h="1117" extrusionOk="0">
                  <a:moveTo>
                    <a:pt x="262" y="0"/>
                  </a:moveTo>
                  <a:cubicBezTo>
                    <a:pt x="118" y="0"/>
                    <a:pt x="0" y="118"/>
                    <a:pt x="0" y="262"/>
                  </a:cubicBezTo>
                  <a:lnTo>
                    <a:pt x="0" y="1116"/>
                  </a:lnTo>
                  <a:lnTo>
                    <a:pt x="1116" y="1116"/>
                  </a:lnTo>
                  <a:lnTo>
                    <a:pt x="1116" y="262"/>
                  </a:lnTo>
                  <a:cubicBezTo>
                    <a:pt x="1116" y="118"/>
                    <a:pt x="998" y="0"/>
                    <a:pt x="8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06"/>
            <p:cNvSpPr/>
            <p:nvPr/>
          </p:nvSpPr>
          <p:spPr>
            <a:xfrm>
              <a:off x="2655671" y="3805259"/>
              <a:ext cx="49107" cy="434479"/>
            </a:xfrm>
            <a:custGeom>
              <a:avLst/>
              <a:gdLst/>
              <a:ahLst/>
              <a:cxnLst/>
              <a:rect l="l" t="t" r="r" b="b"/>
              <a:pathLst>
                <a:path w="1890" h="16722" extrusionOk="0">
                  <a:moveTo>
                    <a:pt x="1" y="0"/>
                  </a:moveTo>
                  <a:cubicBezTo>
                    <a:pt x="615" y="0"/>
                    <a:pt x="1116" y="499"/>
                    <a:pt x="1116" y="1116"/>
                  </a:cubicBezTo>
                  <a:lnTo>
                    <a:pt x="1116" y="15605"/>
                  </a:lnTo>
                  <a:cubicBezTo>
                    <a:pt x="1116" y="16222"/>
                    <a:pt x="615" y="16721"/>
                    <a:pt x="1" y="16721"/>
                  </a:cubicBezTo>
                  <a:lnTo>
                    <a:pt x="774" y="16721"/>
                  </a:lnTo>
                  <a:cubicBezTo>
                    <a:pt x="1391" y="16721"/>
                    <a:pt x="1890" y="16222"/>
                    <a:pt x="1890" y="15605"/>
                  </a:cubicBezTo>
                  <a:lnTo>
                    <a:pt x="1890" y="1116"/>
                  </a:lnTo>
                  <a:cubicBezTo>
                    <a:pt x="1890" y="499"/>
                    <a:pt x="1391"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06"/>
            <p:cNvSpPr/>
            <p:nvPr/>
          </p:nvSpPr>
          <p:spPr>
            <a:xfrm>
              <a:off x="2629481" y="3834230"/>
              <a:ext cx="46327" cy="72387"/>
            </a:xfrm>
            <a:custGeom>
              <a:avLst/>
              <a:gdLst/>
              <a:ahLst/>
              <a:cxnLst/>
              <a:rect l="l" t="t" r="r" b="b"/>
              <a:pathLst>
                <a:path w="1783" h="2786" extrusionOk="0">
                  <a:moveTo>
                    <a:pt x="390" y="1"/>
                  </a:moveTo>
                  <a:cubicBezTo>
                    <a:pt x="254" y="1"/>
                    <a:pt x="126" y="19"/>
                    <a:pt x="0" y="56"/>
                  </a:cubicBezTo>
                  <a:cubicBezTo>
                    <a:pt x="583" y="223"/>
                    <a:pt x="1009" y="758"/>
                    <a:pt x="1009" y="1393"/>
                  </a:cubicBezTo>
                  <a:cubicBezTo>
                    <a:pt x="1009" y="2028"/>
                    <a:pt x="583" y="2564"/>
                    <a:pt x="0" y="2731"/>
                  </a:cubicBezTo>
                  <a:cubicBezTo>
                    <a:pt x="126" y="2768"/>
                    <a:pt x="254" y="2786"/>
                    <a:pt x="390" y="2786"/>
                  </a:cubicBezTo>
                  <a:cubicBezTo>
                    <a:pt x="1158" y="2786"/>
                    <a:pt x="1782" y="2164"/>
                    <a:pt x="1782" y="1393"/>
                  </a:cubicBezTo>
                  <a:cubicBezTo>
                    <a:pt x="1782" y="623"/>
                    <a:pt x="1158"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06"/>
            <p:cNvSpPr/>
            <p:nvPr/>
          </p:nvSpPr>
          <p:spPr>
            <a:xfrm>
              <a:off x="2499204" y="3834230"/>
              <a:ext cx="46249" cy="72387"/>
            </a:xfrm>
            <a:custGeom>
              <a:avLst/>
              <a:gdLst/>
              <a:ahLst/>
              <a:cxnLst/>
              <a:rect l="l" t="t" r="r" b="b"/>
              <a:pathLst>
                <a:path w="1780" h="2786" extrusionOk="0">
                  <a:moveTo>
                    <a:pt x="387" y="1"/>
                  </a:moveTo>
                  <a:cubicBezTo>
                    <a:pt x="251" y="1"/>
                    <a:pt x="123" y="19"/>
                    <a:pt x="1" y="56"/>
                  </a:cubicBezTo>
                  <a:cubicBezTo>
                    <a:pt x="581" y="223"/>
                    <a:pt x="1006" y="758"/>
                    <a:pt x="1006" y="1393"/>
                  </a:cubicBezTo>
                  <a:cubicBezTo>
                    <a:pt x="1006" y="2028"/>
                    <a:pt x="581" y="2564"/>
                    <a:pt x="1" y="2731"/>
                  </a:cubicBezTo>
                  <a:cubicBezTo>
                    <a:pt x="123" y="2768"/>
                    <a:pt x="251" y="2786"/>
                    <a:pt x="387" y="2786"/>
                  </a:cubicBezTo>
                  <a:cubicBezTo>
                    <a:pt x="1155" y="2786"/>
                    <a:pt x="1780" y="2164"/>
                    <a:pt x="1780" y="1393"/>
                  </a:cubicBezTo>
                  <a:cubicBezTo>
                    <a:pt x="1780" y="623"/>
                    <a:pt x="1155"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06"/>
            <p:cNvSpPr/>
            <p:nvPr/>
          </p:nvSpPr>
          <p:spPr>
            <a:xfrm>
              <a:off x="2629481" y="3935588"/>
              <a:ext cx="46327" cy="72465"/>
            </a:xfrm>
            <a:custGeom>
              <a:avLst/>
              <a:gdLst/>
              <a:ahLst/>
              <a:cxnLst/>
              <a:rect l="l" t="t" r="r" b="b"/>
              <a:pathLst>
                <a:path w="1783" h="2789" extrusionOk="0">
                  <a:moveTo>
                    <a:pt x="390" y="0"/>
                  </a:moveTo>
                  <a:cubicBezTo>
                    <a:pt x="254" y="0"/>
                    <a:pt x="126" y="21"/>
                    <a:pt x="0" y="55"/>
                  </a:cubicBezTo>
                  <a:cubicBezTo>
                    <a:pt x="583" y="223"/>
                    <a:pt x="1009" y="758"/>
                    <a:pt x="1009" y="1393"/>
                  </a:cubicBezTo>
                  <a:cubicBezTo>
                    <a:pt x="1009" y="2030"/>
                    <a:pt x="583" y="2566"/>
                    <a:pt x="0" y="2733"/>
                  </a:cubicBezTo>
                  <a:cubicBezTo>
                    <a:pt x="126" y="2767"/>
                    <a:pt x="254" y="2788"/>
                    <a:pt x="390" y="2788"/>
                  </a:cubicBezTo>
                  <a:cubicBezTo>
                    <a:pt x="1158" y="2788"/>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06"/>
            <p:cNvSpPr/>
            <p:nvPr/>
          </p:nvSpPr>
          <p:spPr>
            <a:xfrm>
              <a:off x="2499204" y="3935588"/>
              <a:ext cx="46249" cy="72465"/>
            </a:xfrm>
            <a:custGeom>
              <a:avLst/>
              <a:gdLst/>
              <a:ahLst/>
              <a:cxnLst/>
              <a:rect l="l" t="t" r="r" b="b"/>
              <a:pathLst>
                <a:path w="1780" h="2789" extrusionOk="0">
                  <a:moveTo>
                    <a:pt x="387" y="0"/>
                  </a:moveTo>
                  <a:cubicBezTo>
                    <a:pt x="251" y="0"/>
                    <a:pt x="123" y="21"/>
                    <a:pt x="1" y="55"/>
                  </a:cubicBezTo>
                  <a:cubicBezTo>
                    <a:pt x="581" y="223"/>
                    <a:pt x="1006" y="758"/>
                    <a:pt x="1006" y="1393"/>
                  </a:cubicBezTo>
                  <a:cubicBezTo>
                    <a:pt x="1006" y="2030"/>
                    <a:pt x="581" y="2566"/>
                    <a:pt x="1" y="2733"/>
                  </a:cubicBezTo>
                  <a:cubicBezTo>
                    <a:pt x="123" y="2767"/>
                    <a:pt x="251" y="2788"/>
                    <a:pt x="387" y="2788"/>
                  </a:cubicBezTo>
                  <a:cubicBezTo>
                    <a:pt x="1155" y="2788"/>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06"/>
            <p:cNvSpPr/>
            <p:nvPr/>
          </p:nvSpPr>
          <p:spPr>
            <a:xfrm>
              <a:off x="2629481" y="4036945"/>
              <a:ext cx="46327" cy="72439"/>
            </a:xfrm>
            <a:custGeom>
              <a:avLst/>
              <a:gdLst/>
              <a:ahLst/>
              <a:cxnLst/>
              <a:rect l="l" t="t" r="r" b="b"/>
              <a:pathLst>
                <a:path w="1783" h="2788" extrusionOk="0">
                  <a:moveTo>
                    <a:pt x="390" y="0"/>
                  </a:moveTo>
                  <a:cubicBezTo>
                    <a:pt x="254" y="0"/>
                    <a:pt x="126" y="21"/>
                    <a:pt x="0" y="55"/>
                  </a:cubicBezTo>
                  <a:cubicBezTo>
                    <a:pt x="583" y="225"/>
                    <a:pt x="1009" y="760"/>
                    <a:pt x="1009" y="1395"/>
                  </a:cubicBezTo>
                  <a:cubicBezTo>
                    <a:pt x="1009" y="2030"/>
                    <a:pt x="583" y="2566"/>
                    <a:pt x="0" y="2733"/>
                  </a:cubicBezTo>
                  <a:cubicBezTo>
                    <a:pt x="126" y="2769"/>
                    <a:pt x="254" y="2788"/>
                    <a:pt x="390" y="2788"/>
                  </a:cubicBezTo>
                  <a:cubicBezTo>
                    <a:pt x="1158" y="2788"/>
                    <a:pt x="1782" y="2163"/>
                    <a:pt x="1782" y="1395"/>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06"/>
            <p:cNvSpPr/>
            <p:nvPr/>
          </p:nvSpPr>
          <p:spPr>
            <a:xfrm>
              <a:off x="2499204" y="4036945"/>
              <a:ext cx="46249" cy="72439"/>
            </a:xfrm>
            <a:custGeom>
              <a:avLst/>
              <a:gdLst/>
              <a:ahLst/>
              <a:cxnLst/>
              <a:rect l="l" t="t" r="r" b="b"/>
              <a:pathLst>
                <a:path w="1780" h="2788" extrusionOk="0">
                  <a:moveTo>
                    <a:pt x="387" y="0"/>
                  </a:moveTo>
                  <a:cubicBezTo>
                    <a:pt x="251" y="0"/>
                    <a:pt x="123" y="21"/>
                    <a:pt x="1" y="55"/>
                  </a:cubicBezTo>
                  <a:cubicBezTo>
                    <a:pt x="581" y="225"/>
                    <a:pt x="1006" y="760"/>
                    <a:pt x="1006" y="1395"/>
                  </a:cubicBezTo>
                  <a:cubicBezTo>
                    <a:pt x="1006" y="2030"/>
                    <a:pt x="581" y="2566"/>
                    <a:pt x="1" y="2733"/>
                  </a:cubicBezTo>
                  <a:cubicBezTo>
                    <a:pt x="123" y="2769"/>
                    <a:pt x="251" y="2788"/>
                    <a:pt x="387" y="2788"/>
                  </a:cubicBezTo>
                  <a:cubicBezTo>
                    <a:pt x="1155" y="2788"/>
                    <a:pt x="1780" y="2163"/>
                    <a:pt x="1780" y="1395"/>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06"/>
            <p:cNvSpPr/>
            <p:nvPr/>
          </p:nvSpPr>
          <p:spPr>
            <a:xfrm>
              <a:off x="2629481" y="4138355"/>
              <a:ext cx="46327" cy="72387"/>
            </a:xfrm>
            <a:custGeom>
              <a:avLst/>
              <a:gdLst/>
              <a:ahLst/>
              <a:cxnLst/>
              <a:rect l="l" t="t" r="r" b="b"/>
              <a:pathLst>
                <a:path w="1783" h="2786" extrusionOk="0">
                  <a:moveTo>
                    <a:pt x="390" y="0"/>
                  </a:moveTo>
                  <a:cubicBezTo>
                    <a:pt x="254" y="0"/>
                    <a:pt x="126" y="19"/>
                    <a:pt x="0" y="55"/>
                  </a:cubicBezTo>
                  <a:cubicBezTo>
                    <a:pt x="583" y="222"/>
                    <a:pt x="1009" y="758"/>
                    <a:pt x="1009" y="1393"/>
                  </a:cubicBezTo>
                  <a:cubicBezTo>
                    <a:pt x="1009" y="2028"/>
                    <a:pt x="583" y="2563"/>
                    <a:pt x="0" y="2731"/>
                  </a:cubicBezTo>
                  <a:cubicBezTo>
                    <a:pt x="126" y="2767"/>
                    <a:pt x="254" y="2785"/>
                    <a:pt x="390" y="2785"/>
                  </a:cubicBezTo>
                  <a:cubicBezTo>
                    <a:pt x="1158" y="2785"/>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06"/>
            <p:cNvSpPr/>
            <p:nvPr/>
          </p:nvSpPr>
          <p:spPr>
            <a:xfrm>
              <a:off x="2499204" y="4138355"/>
              <a:ext cx="46249" cy="72387"/>
            </a:xfrm>
            <a:custGeom>
              <a:avLst/>
              <a:gdLst/>
              <a:ahLst/>
              <a:cxnLst/>
              <a:rect l="l" t="t" r="r" b="b"/>
              <a:pathLst>
                <a:path w="1780" h="2786" extrusionOk="0">
                  <a:moveTo>
                    <a:pt x="387" y="0"/>
                  </a:moveTo>
                  <a:cubicBezTo>
                    <a:pt x="251" y="0"/>
                    <a:pt x="123" y="19"/>
                    <a:pt x="1" y="55"/>
                  </a:cubicBezTo>
                  <a:cubicBezTo>
                    <a:pt x="581" y="222"/>
                    <a:pt x="1006" y="758"/>
                    <a:pt x="1006" y="1393"/>
                  </a:cubicBezTo>
                  <a:cubicBezTo>
                    <a:pt x="1006" y="2028"/>
                    <a:pt x="581" y="2563"/>
                    <a:pt x="1" y="2731"/>
                  </a:cubicBezTo>
                  <a:cubicBezTo>
                    <a:pt x="123" y="2767"/>
                    <a:pt x="251" y="2785"/>
                    <a:pt x="387" y="2785"/>
                  </a:cubicBezTo>
                  <a:cubicBezTo>
                    <a:pt x="1155" y="2785"/>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106"/>
          <p:cNvGrpSpPr/>
          <p:nvPr/>
        </p:nvGrpSpPr>
        <p:grpSpPr>
          <a:xfrm>
            <a:off x="7785693" y="2447534"/>
            <a:ext cx="391452" cy="434479"/>
            <a:chOff x="4782443" y="3805259"/>
            <a:chExt cx="391452" cy="434479"/>
          </a:xfrm>
        </p:grpSpPr>
        <p:sp>
          <p:nvSpPr>
            <p:cNvPr id="8003" name="Google Shape;8003;p106"/>
            <p:cNvSpPr/>
            <p:nvPr/>
          </p:nvSpPr>
          <p:spPr>
            <a:xfrm>
              <a:off x="4816869" y="4070125"/>
              <a:ext cx="284171" cy="49575"/>
            </a:xfrm>
            <a:custGeom>
              <a:avLst/>
              <a:gdLst/>
              <a:ahLst/>
              <a:cxnLst/>
              <a:rect l="l" t="t" r="r" b="b"/>
              <a:pathLst>
                <a:path w="10937" h="1908" extrusionOk="0">
                  <a:moveTo>
                    <a:pt x="0" y="1"/>
                  </a:moveTo>
                  <a:lnTo>
                    <a:pt x="0" y="1908"/>
                  </a:lnTo>
                  <a:lnTo>
                    <a:pt x="10937" y="1908"/>
                  </a:lnTo>
                  <a:lnTo>
                    <a:pt x="109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06"/>
            <p:cNvSpPr/>
            <p:nvPr/>
          </p:nvSpPr>
          <p:spPr>
            <a:xfrm>
              <a:off x="5080929" y="4070125"/>
              <a:ext cx="20110" cy="49575"/>
            </a:xfrm>
            <a:custGeom>
              <a:avLst/>
              <a:gdLst/>
              <a:ahLst/>
              <a:cxnLst/>
              <a:rect l="l" t="t" r="r" b="b"/>
              <a:pathLst>
                <a:path w="774" h="1908" extrusionOk="0">
                  <a:moveTo>
                    <a:pt x="1" y="1"/>
                  </a:moveTo>
                  <a:lnTo>
                    <a:pt x="1" y="1908"/>
                  </a:lnTo>
                  <a:lnTo>
                    <a:pt x="774" y="1908"/>
                  </a:lnTo>
                  <a:lnTo>
                    <a:pt x="7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06"/>
            <p:cNvSpPr/>
            <p:nvPr/>
          </p:nvSpPr>
          <p:spPr>
            <a:xfrm>
              <a:off x="4842462" y="4109359"/>
              <a:ext cx="273050" cy="38584"/>
            </a:xfrm>
            <a:custGeom>
              <a:avLst/>
              <a:gdLst/>
              <a:ahLst/>
              <a:cxnLst/>
              <a:rect l="l" t="t" r="r" b="b"/>
              <a:pathLst>
                <a:path w="10509" h="1485" extrusionOk="0">
                  <a:moveTo>
                    <a:pt x="476" y="1"/>
                  </a:moveTo>
                  <a:lnTo>
                    <a:pt x="0" y="636"/>
                  </a:lnTo>
                  <a:lnTo>
                    <a:pt x="476" y="1116"/>
                  </a:lnTo>
                  <a:lnTo>
                    <a:pt x="476" y="1485"/>
                  </a:lnTo>
                  <a:lnTo>
                    <a:pt x="10232" y="1485"/>
                  </a:lnTo>
                  <a:lnTo>
                    <a:pt x="10232" y="1116"/>
                  </a:lnTo>
                  <a:cubicBezTo>
                    <a:pt x="10386" y="1116"/>
                    <a:pt x="10508" y="991"/>
                    <a:pt x="10508" y="837"/>
                  </a:cubicBezTo>
                  <a:lnTo>
                    <a:pt x="10508" y="280"/>
                  </a:lnTo>
                  <a:cubicBezTo>
                    <a:pt x="10508" y="126"/>
                    <a:pt x="10386" y="1"/>
                    <a:pt x="10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06"/>
            <p:cNvSpPr/>
            <p:nvPr/>
          </p:nvSpPr>
          <p:spPr>
            <a:xfrm>
              <a:off x="4883800" y="4075348"/>
              <a:ext cx="57941" cy="63034"/>
            </a:xfrm>
            <a:custGeom>
              <a:avLst/>
              <a:gdLst/>
              <a:ahLst/>
              <a:cxnLst/>
              <a:rect l="l" t="t" r="r" b="b"/>
              <a:pathLst>
                <a:path w="2230" h="2426" extrusionOk="0">
                  <a:moveTo>
                    <a:pt x="1" y="1"/>
                  </a:moveTo>
                  <a:lnTo>
                    <a:pt x="1" y="2146"/>
                  </a:lnTo>
                  <a:cubicBezTo>
                    <a:pt x="1" y="2313"/>
                    <a:pt x="138" y="2425"/>
                    <a:pt x="281" y="2425"/>
                  </a:cubicBezTo>
                  <a:cubicBezTo>
                    <a:pt x="349" y="2425"/>
                    <a:pt x="419" y="2399"/>
                    <a:pt x="476" y="2342"/>
                  </a:cubicBezTo>
                  <a:lnTo>
                    <a:pt x="918" y="1900"/>
                  </a:lnTo>
                  <a:cubicBezTo>
                    <a:pt x="972" y="1847"/>
                    <a:pt x="1044" y="1820"/>
                    <a:pt x="1115" y="1820"/>
                  </a:cubicBezTo>
                  <a:cubicBezTo>
                    <a:pt x="1186" y="1820"/>
                    <a:pt x="1257" y="1847"/>
                    <a:pt x="1312" y="1900"/>
                  </a:cubicBezTo>
                  <a:lnTo>
                    <a:pt x="1754" y="2342"/>
                  </a:lnTo>
                  <a:cubicBezTo>
                    <a:pt x="1810" y="2399"/>
                    <a:pt x="1880" y="2425"/>
                    <a:pt x="1949" y="2425"/>
                  </a:cubicBezTo>
                  <a:cubicBezTo>
                    <a:pt x="2092" y="2425"/>
                    <a:pt x="2229" y="2313"/>
                    <a:pt x="2229" y="2146"/>
                  </a:cubicBezTo>
                  <a:lnTo>
                    <a:pt x="22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06"/>
            <p:cNvSpPr/>
            <p:nvPr/>
          </p:nvSpPr>
          <p:spPr>
            <a:xfrm>
              <a:off x="5088127" y="4109359"/>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7" y="1116"/>
                  </a:lnTo>
                  <a:cubicBezTo>
                    <a:pt x="931" y="1116"/>
                    <a:pt x="1053" y="991"/>
                    <a:pt x="1053" y="837"/>
                  </a:cubicBezTo>
                  <a:lnTo>
                    <a:pt x="1053" y="280"/>
                  </a:lnTo>
                  <a:cubicBezTo>
                    <a:pt x="1053" y="126"/>
                    <a:pt x="931"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06"/>
            <p:cNvSpPr/>
            <p:nvPr/>
          </p:nvSpPr>
          <p:spPr>
            <a:xfrm>
              <a:off x="4921683" y="4075348"/>
              <a:ext cx="20058" cy="63034"/>
            </a:xfrm>
            <a:custGeom>
              <a:avLst/>
              <a:gdLst/>
              <a:ahLst/>
              <a:cxnLst/>
              <a:rect l="l" t="t" r="r" b="b"/>
              <a:pathLst>
                <a:path w="772" h="2426" extrusionOk="0">
                  <a:moveTo>
                    <a:pt x="0" y="1"/>
                  </a:moveTo>
                  <a:lnTo>
                    <a:pt x="0" y="2047"/>
                  </a:lnTo>
                  <a:lnTo>
                    <a:pt x="296" y="2342"/>
                  </a:lnTo>
                  <a:cubicBezTo>
                    <a:pt x="352" y="2399"/>
                    <a:pt x="422" y="2425"/>
                    <a:pt x="491" y="2425"/>
                  </a:cubicBezTo>
                  <a:cubicBezTo>
                    <a:pt x="634" y="2425"/>
                    <a:pt x="771" y="2313"/>
                    <a:pt x="771" y="2146"/>
                  </a:cubicBezTo>
                  <a:lnTo>
                    <a:pt x="7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06"/>
            <p:cNvSpPr/>
            <p:nvPr/>
          </p:nvSpPr>
          <p:spPr>
            <a:xfrm>
              <a:off x="4842462" y="4051470"/>
              <a:ext cx="273050" cy="28945"/>
            </a:xfrm>
            <a:custGeom>
              <a:avLst/>
              <a:gdLst/>
              <a:ahLst/>
              <a:cxnLst/>
              <a:rect l="l" t="t" r="r" b="b"/>
              <a:pathLst>
                <a:path w="10509" h="1114" extrusionOk="0">
                  <a:moveTo>
                    <a:pt x="476" y="0"/>
                  </a:moveTo>
                  <a:lnTo>
                    <a:pt x="0" y="557"/>
                  </a:lnTo>
                  <a:lnTo>
                    <a:pt x="476" y="1113"/>
                  </a:lnTo>
                  <a:lnTo>
                    <a:pt x="10232" y="1113"/>
                  </a:lnTo>
                  <a:cubicBezTo>
                    <a:pt x="10386" y="1113"/>
                    <a:pt x="10508" y="990"/>
                    <a:pt x="10508" y="836"/>
                  </a:cubicBezTo>
                  <a:lnTo>
                    <a:pt x="10508" y="277"/>
                  </a:lnTo>
                  <a:cubicBezTo>
                    <a:pt x="10508" y="123"/>
                    <a:pt x="10386" y="0"/>
                    <a:pt x="10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06"/>
            <p:cNvSpPr/>
            <p:nvPr/>
          </p:nvSpPr>
          <p:spPr>
            <a:xfrm>
              <a:off x="4796915" y="4051470"/>
              <a:ext cx="57915" cy="86911"/>
            </a:xfrm>
            <a:custGeom>
              <a:avLst/>
              <a:gdLst/>
              <a:ahLst/>
              <a:cxnLst/>
              <a:rect l="l" t="t" r="r" b="b"/>
              <a:pathLst>
                <a:path w="2229" h="3345" extrusionOk="0">
                  <a:moveTo>
                    <a:pt x="1119" y="0"/>
                  </a:moveTo>
                  <a:cubicBezTo>
                    <a:pt x="499" y="0"/>
                    <a:pt x="0" y="499"/>
                    <a:pt x="0" y="1116"/>
                  </a:cubicBezTo>
                  <a:lnTo>
                    <a:pt x="0" y="2226"/>
                  </a:lnTo>
                  <a:cubicBezTo>
                    <a:pt x="0" y="2843"/>
                    <a:pt x="499" y="3344"/>
                    <a:pt x="1119" y="3344"/>
                  </a:cubicBezTo>
                  <a:lnTo>
                    <a:pt x="2229" y="3344"/>
                  </a:lnTo>
                  <a:lnTo>
                    <a:pt x="2229" y="2229"/>
                  </a:lnTo>
                  <a:lnTo>
                    <a:pt x="1393" y="2229"/>
                  </a:lnTo>
                  <a:cubicBezTo>
                    <a:pt x="1239" y="2229"/>
                    <a:pt x="1116" y="2103"/>
                    <a:pt x="1116" y="1949"/>
                  </a:cubicBezTo>
                  <a:lnTo>
                    <a:pt x="1116" y="1393"/>
                  </a:lnTo>
                  <a:cubicBezTo>
                    <a:pt x="1116" y="1239"/>
                    <a:pt x="1239" y="1113"/>
                    <a:pt x="1393" y="1113"/>
                  </a:cubicBezTo>
                  <a:lnTo>
                    <a:pt x="2229" y="1113"/>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06"/>
            <p:cNvSpPr/>
            <p:nvPr/>
          </p:nvSpPr>
          <p:spPr>
            <a:xfrm>
              <a:off x="5088127" y="4051470"/>
              <a:ext cx="27386" cy="28945"/>
            </a:xfrm>
            <a:custGeom>
              <a:avLst/>
              <a:gdLst/>
              <a:ahLst/>
              <a:cxnLst/>
              <a:rect l="l" t="t" r="r" b="b"/>
              <a:pathLst>
                <a:path w="1054" h="1114" extrusionOk="0">
                  <a:moveTo>
                    <a:pt x="1" y="0"/>
                  </a:moveTo>
                  <a:cubicBezTo>
                    <a:pt x="155" y="0"/>
                    <a:pt x="280" y="123"/>
                    <a:pt x="280" y="277"/>
                  </a:cubicBezTo>
                  <a:lnTo>
                    <a:pt x="280" y="836"/>
                  </a:lnTo>
                  <a:cubicBezTo>
                    <a:pt x="280" y="990"/>
                    <a:pt x="155" y="1113"/>
                    <a:pt x="1" y="1113"/>
                  </a:cubicBezTo>
                  <a:lnTo>
                    <a:pt x="777" y="1113"/>
                  </a:lnTo>
                  <a:cubicBezTo>
                    <a:pt x="931" y="1113"/>
                    <a:pt x="1053" y="990"/>
                    <a:pt x="1053" y="836"/>
                  </a:cubicBezTo>
                  <a:lnTo>
                    <a:pt x="1053" y="277"/>
                  </a:lnTo>
                  <a:cubicBezTo>
                    <a:pt x="1053" y="123"/>
                    <a:pt x="931"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06"/>
            <p:cNvSpPr/>
            <p:nvPr/>
          </p:nvSpPr>
          <p:spPr>
            <a:xfrm>
              <a:off x="4782443" y="4157166"/>
              <a:ext cx="366535" cy="63683"/>
            </a:xfrm>
            <a:custGeom>
              <a:avLst/>
              <a:gdLst/>
              <a:ahLst/>
              <a:cxnLst/>
              <a:rect l="l" t="t" r="r" b="b"/>
              <a:pathLst>
                <a:path w="14107" h="2451" extrusionOk="0">
                  <a:moveTo>
                    <a:pt x="1" y="0"/>
                  </a:moveTo>
                  <a:lnTo>
                    <a:pt x="1" y="389"/>
                  </a:lnTo>
                  <a:cubicBezTo>
                    <a:pt x="461" y="389"/>
                    <a:pt x="837" y="766"/>
                    <a:pt x="837" y="1225"/>
                  </a:cubicBezTo>
                  <a:cubicBezTo>
                    <a:pt x="837" y="1688"/>
                    <a:pt x="461" y="2061"/>
                    <a:pt x="1" y="2061"/>
                  </a:cubicBezTo>
                  <a:lnTo>
                    <a:pt x="1" y="2451"/>
                  </a:lnTo>
                  <a:lnTo>
                    <a:pt x="14107" y="2451"/>
                  </a:lnTo>
                  <a:lnTo>
                    <a:pt x="14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06"/>
            <p:cNvSpPr/>
            <p:nvPr/>
          </p:nvSpPr>
          <p:spPr>
            <a:xfrm>
              <a:off x="5093427" y="4138355"/>
              <a:ext cx="80468" cy="101384"/>
            </a:xfrm>
            <a:custGeom>
              <a:avLst/>
              <a:gdLst/>
              <a:ahLst/>
              <a:cxnLst/>
              <a:rect l="l" t="t" r="r" b="b"/>
              <a:pathLst>
                <a:path w="3097" h="3902" extrusionOk="0">
                  <a:moveTo>
                    <a:pt x="293" y="0"/>
                  </a:moveTo>
                  <a:lnTo>
                    <a:pt x="34" y="557"/>
                  </a:lnTo>
                  <a:lnTo>
                    <a:pt x="293" y="1113"/>
                  </a:lnTo>
                  <a:lnTo>
                    <a:pt x="1129" y="1113"/>
                  </a:lnTo>
                  <a:cubicBezTo>
                    <a:pt x="1586" y="1113"/>
                    <a:pt x="1957" y="1482"/>
                    <a:pt x="1965" y="1936"/>
                  </a:cubicBezTo>
                  <a:cubicBezTo>
                    <a:pt x="1973" y="2404"/>
                    <a:pt x="1578" y="2785"/>
                    <a:pt x="1111" y="2785"/>
                  </a:cubicBezTo>
                  <a:lnTo>
                    <a:pt x="293" y="2785"/>
                  </a:lnTo>
                  <a:lnTo>
                    <a:pt x="0" y="3345"/>
                  </a:lnTo>
                  <a:lnTo>
                    <a:pt x="293" y="3901"/>
                  </a:lnTo>
                  <a:lnTo>
                    <a:pt x="1129" y="3901"/>
                  </a:lnTo>
                  <a:cubicBezTo>
                    <a:pt x="2216" y="3901"/>
                    <a:pt x="3096" y="3010"/>
                    <a:pt x="3081" y="1921"/>
                  </a:cubicBezTo>
                  <a:cubicBezTo>
                    <a:pt x="3062" y="849"/>
                    <a:pt x="2169" y="0"/>
                    <a:pt x="1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06"/>
            <p:cNvSpPr/>
            <p:nvPr/>
          </p:nvSpPr>
          <p:spPr>
            <a:xfrm>
              <a:off x="5101845" y="4138355"/>
              <a:ext cx="72049" cy="101384"/>
            </a:xfrm>
            <a:custGeom>
              <a:avLst/>
              <a:gdLst/>
              <a:ahLst/>
              <a:cxnLst/>
              <a:rect l="l" t="t" r="r" b="b"/>
              <a:pathLst>
                <a:path w="2773" h="3902" extrusionOk="0">
                  <a:moveTo>
                    <a:pt x="0" y="0"/>
                  </a:moveTo>
                  <a:cubicBezTo>
                    <a:pt x="1072" y="0"/>
                    <a:pt x="1965" y="849"/>
                    <a:pt x="1981" y="1921"/>
                  </a:cubicBezTo>
                  <a:cubicBezTo>
                    <a:pt x="1999" y="3010"/>
                    <a:pt x="1116" y="3901"/>
                    <a:pt x="32" y="3901"/>
                  </a:cubicBezTo>
                  <a:lnTo>
                    <a:pt x="805" y="3901"/>
                  </a:lnTo>
                  <a:cubicBezTo>
                    <a:pt x="1892" y="3901"/>
                    <a:pt x="2772" y="3010"/>
                    <a:pt x="2757" y="1921"/>
                  </a:cubicBezTo>
                  <a:cubicBezTo>
                    <a:pt x="2738" y="849"/>
                    <a:pt x="1845"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06"/>
            <p:cNvSpPr/>
            <p:nvPr/>
          </p:nvSpPr>
          <p:spPr>
            <a:xfrm>
              <a:off x="5065522" y="4138355"/>
              <a:ext cx="13121" cy="28945"/>
            </a:xfrm>
            <a:custGeom>
              <a:avLst/>
              <a:gdLst/>
              <a:ahLst/>
              <a:cxnLst/>
              <a:rect l="l" t="t" r="r" b="b"/>
              <a:pathLst>
                <a:path w="505" h="1114" extrusionOk="0">
                  <a:moveTo>
                    <a:pt x="1" y="0"/>
                  </a:moveTo>
                  <a:lnTo>
                    <a:pt x="1" y="1113"/>
                  </a:lnTo>
                  <a:lnTo>
                    <a:pt x="505" y="1113"/>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06"/>
            <p:cNvSpPr/>
            <p:nvPr/>
          </p:nvSpPr>
          <p:spPr>
            <a:xfrm>
              <a:off x="5065522" y="4210716"/>
              <a:ext cx="13121" cy="29022"/>
            </a:xfrm>
            <a:custGeom>
              <a:avLst/>
              <a:gdLst/>
              <a:ahLst/>
              <a:cxnLst/>
              <a:rect l="l" t="t" r="r" b="b"/>
              <a:pathLst>
                <a:path w="505" h="1117" extrusionOk="0">
                  <a:moveTo>
                    <a:pt x="1" y="0"/>
                  </a:moveTo>
                  <a:lnTo>
                    <a:pt x="1" y="1116"/>
                  </a:lnTo>
                  <a:lnTo>
                    <a:pt x="505" y="1116"/>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06"/>
            <p:cNvSpPr/>
            <p:nvPr/>
          </p:nvSpPr>
          <p:spPr>
            <a:xfrm>
              <a:off x="4868652" y="3848702"/>
              <a:ext cx="204300" cy="202793"/>
            </a:xfrm>
            <a:custGeom>
              <a:avLst/>
              <a:gdLst/>
              <a:ahLst/>
              <a:cxnLst/>
              <a:rect l="l" t="t" r="r" b="b"/>
              <a:pathLst>
                <a:path w="7863" h="7805" extrusionOk="0">
                  <a:moveTo>
                    <a:pt x="5163" y="0"/>
                  </a:moveTo>
                  <a:cubicBezTo>
                    <a:pt x="5038" y="0"/>
                    <a:pt x="4915" y="8"/>
                    <a:pt x="4795" y="24"/>
                  </a:cubicBezTo>
                  <a:cubicBezTo>
                    <a:pt x="4712" y="37"/>
                    <a:pt x="4628" y="47"/>
                    <a:pt x="4542" y="55"/>
                  </a:cubicBezTo>
                  <a:lnTo>
                    <a:pt x="1584" y="264"/>
                  </a:lnTo>
                  <a:cubicBezTo>
                    <a:pt x="649" y="732"/>
                    <a:pt x="1" y="1759"/>
                    <a:pt x="27" y="2929"/>
                  </a:cubicBezTo>
                  <a:cubicBezTo>
                    <a:pt x="37" y="3457"/>
                    <a:pt x="184" y="3948"/>
                    <a:pt x="429" y="4369"/>
                  </a:cubicBezTo>
                  <a:cubicBezTo>
                    <a:pt x="651" y="4753"/>
                    <a:pt x="769" y="5202"/>
                    <a:pt x="759" y="5654"/>
                  </a:cubicBezTo>
                  <a:cubicBezTo>
                    <a:pt x="759" y="5678"/>
                    <a:pt x="759" y="5701"/>
                    <a:pt x="759" y="5722"/>
                  </a:cubicBezTo>
                  <a:cubicBezTo>
                    <a:pt x="759" y="6871"/>
                    <a:pt x="1467" y="7804"/>
                    <a:pt x="2342" y="7804"/>
                  </a:cubicBezTo>
                  <a:cubicBezTo>
                    <a:pt x="2614" y="7804"/>
                    <a:pt x="2867" y="7715"/>
                    <a:pt x="3092" y="7556"/>
                  </a:cubicBezTo>
                  <a:cubicBezTo>
                    <a:pt x="3340" y="7381"/>
                    <a:pt x="3630" y="7284"/>
                    <a:pt x="3928" y="7284"/>
                  </a:cubicBezTo>
                  <a:cubicBezTo>
                    <a:pt x="4226" y="7284"/>
                    <a:pt x="4516" y="7381"/>
                    <a:pt x="4764" y="7556"/>
                  </a:cubicBezTo>
                  <a:cubicBezTo>
                    <a:pt x="4988" y="7715"/>
                    <a:pt x="5242" y="7804"/>
                    <a:pt x="5514" y="7804"/>
                  </a:cubicBezTo>
                  <a:cubicBezTo>
                    <a:pt x="6389" y="7804"/>
                    <a:pt x="7097" y="6871"/>
                    <a:pt x="7097" y="5722"/>
                  </a:cubicBezTo>
                  <a:cubicBezTo>
                    <a:pt x="7097" y="5701"/>
                    <a:pt x="7097" y="5678"/>
                    <a:pt x="7097" y="5654"/>
                  </a:cubicBezTo>
                  <a:cubicBezTo>
                    <a:pt x="7086" y="5202"/>
                    <a:pt x="7204" y="4753"/>
                    <a:pt x="7426" y="4369"/>
                  </a:cubicBezTo>
                  <a:cubicBezTo>
                    <a:pt x="7672" y="3948"/>
                    <a:pt x="7818" y="3457"/>
                    <a:pt x="7828" y="2929"/>
                  </a:cubicBezTo>
                  <a:cubicBezTo>
                    <a:pt x="7862" y="1338"/>
                    <a:pt x="6655" y="11"/>
                    <a:pt x="5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06"/>
            <p:cNvSpPr/>
            <p:nvPr/>
          </p:nvSpPr>
          <p:spPr>
            <a:xfrm>
              <a:off x="4992199" y="3848702"/>
              <a:ext cx="80754" cy="202793"/>
            </a:xfrm>
            <a:custGeom>
              <a:avLst/>
              <a:gdLst/>
              <a:ahLst/>
              <a:cxnLst/>
              <a:rect l="l" t="t" r="r" b="b"/>
              <a:pathLst>
                <a:path w="3108" h="7805" extrusionOk="0">
                  <a:moveTo>
                    <a:pt x="408" y="0"/>
                  </a:moveTo>
                  <a:cubicBezTo>
                    <a:pt x="283" y="0"/>
                    <a:pt x="160" y="8"/>
                    <a:pt x="40" y="24"/>
                  </a:cubicBezTo>
                  <a:lnTo>
                    <a:pt x="1" y="29"/>
                  </a:lnTo>
                  <a:cubicBezTo>
                    <a:pt x="1318" y="233"/>
                    <a:pt x="2331" y="1469"/>
                    <a:pt x="2300" y="2929"/>
                  </a:cubicBezTo>
                  <a:cubicBezTo>
                    <a:pt x="2290" y="3457"/>
                    <a:pt x="2143" y="3948"/>
                    <a:pt x="1898" y="4369"/>
                  </a:cubicBezTo>
                  <a:cubicBezTo>
                    <a:pt x="1673" y="4755"/>
                    <a:pt x="1558" y="5202"/>
                    <a:pt x="1569" y="5654"/>
                  </a:cubicBezTo>
                  <a:cubicBezTo>
                    <a:pt x="1569" y="5678"/>
                    <a:pt x="1569" y="5701"/>
                    <a:pt x="1569" y="5722"/>
                  </a:cubicBezTo>
                  <a:cubicBezTo>
                    <a:pt x="1569" y="6696"/>
                    <a:pt x="1059" y="7514"/>
                    <a:pt x="369" y="7742"/>
                  </a:cubicBezTo>
                  <a:cubicBezTo>
                    <a:pt x="495" y="7781"/>
                    <a:pt x="625" y="7804"/>
                    <a:pt x="759" y="7804"/>
                  </a:cubicBezTo>
                  <a:cubicBezTo>
                    <a:pt x="1634" y="7804"/>
                    <a:pt x="2342" y="6871"/>
                    <a:pt x="2342" y="5722"/>
                  </a:cubicBezTo>
                  <a:cubicBezTo>
                    <a:pt x="2342" y="5701"/>
                    <a:pt x="2342" y="5678"/>
                    <a:pt x="2342" y="5654"/>
                  </a:cubicBezTo>
                  <a:cubicBezTo>
                    <a:pt x="2331" y="5202"/>
                    <a:pt x="2449" y="4755"/>
                    <a:pt x="2671" y="4369"/>
                  </a:cubicBezTo>
                  <a:cubicBezTo>
                    <a:pt x="2917" y="3948"/>
                    <a:pt x="3063" y="3457"/>
                    <a:pt x="3073" y="2929"/>
                  </a:cubicBezTo>
                  <a:cubicBezTo>
                    <a:pt x="3107" y="1338"/>
                    <a:pt x="1900" y="11"/>
                    <a:pt x="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06"/>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rgbClr val="68D9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06"/>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06"/>
            <p:cNvSpPr/>
            <p:nvPr/>
          </p:nvSpPr>
          <p:spPr>
            <a:xfrm>
              <a:off x="4894323" y="3810586"/>
              <a:ext cx="66697" cy="52641"/>
            </a:xfrm>
            <a:custGeom>
              <a:avLst/>
              <a:gdLst/>
              <a:ahLst/>
              <a:cxnLst/>
              <a:rect l="l" t="t" r="r" b="b"/>
              <a:pathLst>
                <a:path w="2567" h="2026" extrusionOk="0">
                  <a:moveTo>
                    <a:pt x="382" y="1"/>
                  </a:moveTo>
                  <a:cubicBezTo>
                    <a:pt x="252" y="1"/>
                    <a:pt x="124" y="13"/>
                    <a:pt x="0" y="38"/>
                  </a:cubicBezTo>
                  <a:cubicBezTo>
                    <a:pt x="225" y="83"/>
                    <a:pt x="450" y="164"/>
                    <a:pt x="667" y="286"/>
                  </a:cubicBezTo>
                  <a:cubicBezTo>
                    <a:pt x="1147" y="561"/>
                    <a:pt x="1482" y="984"/>
                    <a:pt x="1628" y="1441"/>
                  </a:cubicBezTo>
                  <a:cubicBezTo>
                    <a:pt x="1646" y="1496"/>
                    <a:pt x="1652" y="1554"/>
                    <a:pt x="1646" y="1611"/>
                  </a:cubicBezTo>
                  <a:cubicBezTo>
                    <a:pt x="1628" y="1786"/>
                    <a:pt x="1503" y="1935"/>
                    <a:pt x="1330" y="1974"/>
                  </a:cubicBezTo>
                  <a:cubicBezTo>
                    <a:pt x="1312" y="1979"/>
                    <a:pt x="1294" y="1982"/>
                    <a:pt x="1273" y="1987"/>
                  </a:cubicBezTo>
                  <a:cubicBezTo>
                    <a:pt x="1404" y="2013"/>
                    <a:pt x="1535" y="2025"/>
                    <a:pt x="1663" y="2025"/>
                  </a:cubicBezTo>
                  <a:cubicBezTo>
                    <a:pt x="1919" y="2025"/>
                    <a:pt x="2166" y="1976"/>
                    <a:pt x="2388" y="1880"/>
                  </a:cubicBezTo>
                  <a:lnTo>
                    <a:pt x="2566" y="1885"/>
                  </a:lnTo>
                  <a:lnTo>
                    <a:pt x="2566" y="1530"/>
                  </a:lnTo>
                  <a:lnTo>
                    <a:pt x="2422" y="1530"/>
                  </a:lnTo>
                  <a:cubicBezTo>
                    <a:pt x="2294" y="1039"/>
                    <a:pt x="1950" y="579"/>
                    <a:pt x="1435" y="286"/>
                  </a:cubicBezTo>
                  <a:cubicBezTo>
                    <a:pt x="1096" y="92"/>
                    <a:pt x="731"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06"/>
            <p:cNvSpPr/>
            <p:nvPr/>
          </p:nvSpPr>
          <p:spPr>
            <a:xfrm>
              <a:off x="4953979" y="3805285"/>
              <a:ext cx="41390" cy="85041"/>
            </a:xfrm>
            <a:custGeom>
              <a:avLst/>
              <a:gdLst/>
              <a:ahLst/>
              <a:cxnLst/>
              <a:rect l="l" t="t" r="r" b="b"/>
              <a:pathLst>
                <a:path w="1593" h="3273" extrusionOk="0">
                  <a:moveTo>
                    <a:pt x="979" y="0"/>
                  </a:moveTo>
                  <a:cubicBezTo>
                    <a:pt x="753" y="0"/>
                    <a:pt x="536" y="139"/>
                    <a:pt x="453" y="370"/>
                  </a:cubicBezTo>
                  <a:cubicBezTo>
                    <a:pt x="244" y="961"/>
                    <a:pt x="1" y="1917"/>
                    <a:pt x="79" y="3273"/>
                  </a:cubicBezTo>
                  <a:lnTo>
                    <a:pt x="1198" y="3273"/>
                  </a:lnTo>
                  <a:cubicBezTo>
                    <a:pt x="1117" y="2055"/>
                    <a:pt x="1336" y="1219"/>
                    <a:pt x="1503" y="741"/>
                  </a:cubicBezTo>
                  <a:cubicBezTo>
                    <a:pt x="1592" y="490"/>
                    <a:pt x="1490" y="211"/>
                    <a:pt x="1260" y="78"/>
                  </a:cubicBezTo>
                  <a:cubicBezTo>
                    <a:pt x="1171" y="25"/>
                    <a:pt x="1074" y="0"/>
                    <a:pt x="9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06"/>
            <p:cNvSpPr/>
            <p:nvPr/>
          </p:nvSpPr>
          <p:spPr>
            <a:xfrm>
              <a:off x="4962891" y="3805259"/>
              <a:ext cx="32478" cy="85067"/>
            </a:xfrm>
            <a:custGeom>
              <a:avLst/>
              <a:gdLst/>
              <a:ahLst/>
              <a:cxnLst/>
              <a:rect l="l" t="t" r="r" b="b"/>
              <a:pathLst>
                <a:path w="1250" h="3274" extrusionOk="0">
                  <a:moveTo>
                    <a:pt x="635" y="0"/>
                  </a:moveTo>
                  <a:cubicBezTo>
                    <a:pt x="491" y="0"/>
                    <a:pt x="352" y="57"/>
                    <a:pt x="248" y="157"/>
                  </a:cubicBezTo>
                  <a:cubicBezTo>
                    <a:pt x="403" y="306"/>
                    <a:pt x="463" y="533"/>
                    <a:pt x="387" y="742"/>
                  </a:cubicBezTo>
                  <a:cubicBezTo>
                    <a:pt x="217" y="1220"/>
                    <a:pt x="0" y="2056"/>
                    <a:pt x="81" y="3274"/>
                  </a:cubicBezTo>
                  <a:lnTo>
                    <a:pt x="855" y="3274"/>
                  </a:lnTo>
                  <a:cubicBezTo>
                    <a:pt x="774" y="2056"/>
                    <a:pt x="993" y="1220"/>
                    <a:pt x="1160" y="742"/>
                  </a:cubicBezTo>
                  <a:cubicBezTo>
                    <a:pt x="1249" y="491"/>
                    <a:pt x="1147" y="212"/>
                    <a:pt x="917" y="79"/>
                  </a:cubicBezTo>
                  <a:cubicBezTo>
                    <a:pt x="827" y="25"/>
                    <a:pt x="730" y="0"/>
                    <a:pt x="6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06"/>
            <p:cNvSpPr/>
            <p:nvPr/>
          </p:nvSpPr>
          <p:spPr>
            <a:xfrm>
              <a:off x="4934440" y="3877803"/>
              <a:ext cx="72725" cy="20942"/>
            </a:xfrm>
            <a:custGeom>
              <a:avLst/>
              <a:gdLst/>
              <a:ahLst/>
              <a:cxnLst/>
              <a:rect l="l" t="t" r="r" b="b"/>
              <a:pathLst>
                <a:path w="2799" h="806" extrusionOk="0">
                  <a:moveTo>
                    <a:pt x="2509" y="1"/>
                  </a:moveTo>
                  <a:cubicBezTo>
                    <a:pt x="2466" y="1"/>
                    <a:pt x="2423" y="12"/>
                    <a:pt x="2383" y="35"/>
                  </a:cubicBezTo>
                  <a:cubicBezTo>
                    <a:pt x="2085" y="208"/>
                    <a:pt x="1741" y="299"/>
                    <a:pt x="1393" y="299"/>
                  </a:cubicBezTo>
                  <a:cubicBezTo>
                    <a:pt x="1048" y="299"/>
                    <a:pt x="711" y="210"/>
                    <a:pt x="413" y="40"/>
                  </a:cubicBezTo>
                  <a:cubicBezTo>
                    <a:pt x="374" y="18"/>
                    <a:pt x="332" y="8"/>
                    <a:pt x="290" y="8"/>
                  </a:cubicBezTo>
                  <a:cubicBezTo>
                    <a:pt x="202" y="8"/>
                    <a:pt x="117" y="53"/>
                    <a:pt x="71" y="134"/>
                  </a:cubicBezTo>
                  <a:cubicBezTo>
                    <a:pt x="1" y="257"/>
                    <a:pt x="42" y="411"/>
                    <a:pt x="163" y="479"/>
                  </a:cubicBezTo>
                  <a:cubicBezTo>
                    <a:pt x="536" y="693"/>
                    <a:pt x="962" y="806"/>
                    <a:pt x="1393" y="806"/>
                  </a:cubicBezTo>
                  <a:cubicBezTo>
                    <a:pt x="1832" y="806"/>
                    <a:pt x="2260" y="688"/>
                    <a:pt x="2637" y="471"/>
                  </a:cubicBezTo>
                  <a:cubicBezTo>
                    <a:pt x="2757" y="401"/>
                    <a:pt x="2799" y="247"/>
                    <a:pt x="2728" y="127"/>
                  </a:cubicBezTo>
                  <a:cubicBezTo>
                    <a:pt x="2681" y="46"/>
                    <a:pt x="2596" y="1"/>
                    <a:pt x="25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25" name="Google Shape;8025;p106"/>
          <p:cNvCxnSpPr>
            <a:stCxn id="7823" idx="3"/>
            <a:endCxn id="7833" idx="1"/>
          </p:cNvCxnSpPr>
          <p:nvPr/>
        </p:nvCxnSpPr>
        <p:spPr>
          <a:xfrm rot="10800000" flipH="1">
            <a:off x="1493337" y="1461232"/>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6" name="Google Shape;8026;p106"/>
          <p:cNvCxnSpPr>
            <a:stCxn id="7832" idx="1"/>
            <a:endCxn id="7825" idx="3"/>
          </p:cNvCxnSpPr>
          <p:nvPr/>
        </p:nvCxnSpPr>
        <p:spPr>
          <a:xfrm flipH="1">
            <a:off x="1493294" y="2538775"/>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7" name="Google Shape;8027;p106"/>
          <p:cNvCxnSpPr>
            <a:stCxn id="7834" idx="1"/>
            <a:endCxn id="7827" idx="3"/>
          </p:cNvCxnSpPr>
          <p:nvPr/>
        </p:nvCxnSpPr>
        <p:spPr>
          <a:xfrm flipH="1">
            <a:off x="1493294" y="3616325"/>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8" name="Google Shape;8028;p106"/>
          <p:cNvCxnSpPr>
            <a:stCxn id="7824" idx="1"/>
            <a:endCxn id="7830" idx="3"/>
          </p:cNvCxnSpPr>
          <p:nvPr/>
        </p:nvCxnSpPr>
        <p:spPr>
          <a:xfrm rot="10800000">
            <a:off x="6968780" y="146123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cxnSp>
        <p:nvCxnSpPr>
          <p:cNvPr id="8029" name="Google Shape;8029;p106"/>
          <p:cNvCxnSpPr>
            <a:stCxn id="7826" idx="1"/>
            <a:endCxn id="7829" idx="3"/>
          </p:cNvCxnSpPr>
          <p:nvPr/>
        </p:nvCxnSpPr>
        <p:spPr>
          <a:xfrm rot="10800000">
            <a:off x="6968780" y="253878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cxnSp>
        <p:nvCxnSpPr>
          <p:cNvPr id="8030" name="Google Shape;8030;p106"/>
          <p:cNvCxnSpPr>
            <a:stCxn id="7828" idx="1"/>
            <a:endCxn id="7831" idx="3"/>
          </p:cNvCxnSpPr>
          <p:nvPr/>
        </p:nvCxnSpPr>
        <p:spPr>
          <a:xfrm rot="10800000">
            <a:off x="6968780" y="361633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sp>
        <p:nvSpPr>
          <p:cNvPr id="8031" name="Google Shape;8031;p10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0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0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0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038"/>
        <p:cNvGrpSpPr/>
        <p:nvPr/>
      </p:nvGrpSpPr>
      <p:grpSpPr>
        <a:xfrm>
          <a:off x="0" y="0"/>
          <a:ext cx="0" cy="0"/>
          <a:chOff x="0" y="0"/>
          <a:chExt cx="0" cy="0"/>
        </a:xfrm>
      </p:grpSpPr>
      <p:grpSp>
        <p:nvGrpSpPr>
          <p:cNvPr id="8039" name="Google Shape;8039;p107"/>
          <p:cNvGrpSpPr/>
          <p:nvPr/>
        </p:nvGrpSpPr>
        <p:grpSpPr>
          <a:xfrm>
            <a:off x="2777168" y="903075"/>
            <a:ext cx="3589284" cy="2294657"/>
            <a:chOff x="2609018" y="535000"/>
            <a:chExt cx="3589284" cy="2294657"/>
          </a:xfrm>
        </p:grpSpPr>
        <p:sp>
          <p:nvSpPr>
            <p:cNvPr id="8040" name="Google Shape;8040;p107"/>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07"/>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2" name="Google Shape;8042;p107"/>
            <p:cNvGrpSpPr/>
            <p:nvPr/>
          </p:nvGrpSpPr>
          <p:grpSpPr>
            <a:xfrm>
              <a:off x="2609018" y="535000"/>
              <a:ext cx="3589284" cy="2294657"/>
              <a:chOff x="2609018" y="535000"/>
              <a:chExt cx="3589284" cy="2294657"/>
            </a:xfrm>
          </p:grpSpPr>
          <p:sp>
            <p:nvSpPr>
              <p:cNvPr id="8043" name="Google Shape;8043;p107"/>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07"/>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07"/>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
        <p:nvSpPr>
          <p:cNvPr id="8046" name="Google Shape;8046;p107"/>
          <p:cNvSpPr/>
          <p:nvPr/>
        </p:nvSpPr>
        <p:spPr>
          <a:xfrm>
            <a:off x="3147313" y="2079038"/>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07"/>
          <p:cNvSpPr txBox="1">
            <a:spLocks noGrp="1"/>
          </p:cNvSpPr>
          <p:nvPr>
            <p:ph type="title"/>
          </p:nvPr>
        </p:nvSpPr>
        <p:spPr>
          <a:xfrm>
            <a:off x="3038279" y="2175505"/>
            <a:ext cx="30675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Host</a:t>
            </a:r>
            <a:endParaRPr/>
          </a:p>
        </p:txBody>
      </p:sp>
      <p:sp>
        <p:nvSpPr>
          <p:cNvPr id="8048" name="Google Shape;8048;p107"/>
          <p:cNvSpPr txBox="1">
            <a:spLocks noGrp="1"/>
          </p:cNvSpPr>
          <p:nvPr>
            <p:ph type="title" idx="2"/>
          </p:nvPr>
        </p:nvSpPr>
        <p:spPr>
          <a:xfrm>
            <a:off x="3038225" y="1261350"/>
            <a:ext cx="30675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8049" name="Google Shape;8049;p107"/>
          <p:cNvSpPr txBox="1">
            <a:spLocks noGrp="1"/>
          </p:cNvSpPr>
          <p:nvPr>
            <p:ph type="subTitle" idx="1"/>
          </p:nvPr>
        </p:nvSpPr>
        <p:spPr>
          <a:xfrm>
            <a:off x="3038252" y="3380898"/>
            <a:ext cx="30675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8050" name="Google Shape;8050;p10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0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0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0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4" name="Google Shape;8054;p107"/>
          <p:cNvGrpSpPr/>
          <p:nvPr/>
        </p:nvGrpSpPr>
        <p:grpSpPr>
          <a:xfrm>
            <a:off x="6723158" y="903082"/>
            <a:ext cx="1803472" cy="1338733"/>
            <a:chOff x="6720325" y="842850"/>
            <a:chExt cx="1369275" cy="1016425"/>
          </a:xfrm>
        </p:grpSpPr>
        <p:sp>
          <p:nvSpPr>
            <p:cNvPr id="8055" name="Google Shape;8055;p107"/>
            <p:cNvSpPr/>
            <p:nvPr/>
          </p:nvSpPr>
          <p:spPr>
            <a:xfrm>
              <a:off x="7115325" y="865775"/>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7"/>
            <p:cNvSpPr/>
            <p:nvPr/>
          </p:nvSpPr>
          <p:spPr>
            <a:xfrm>
              <a:off x="6720325" y="1601725"/>
              <a:ext cx="395025" cy="257550"/>
            </a:xfrm>
            <a:custGeom>
              <a:avLst/>
              <a:gdLst/>
              <a:ahLst/>
              <a:cxnLst/>
              <a:rect l="l" t="t" r="r" b="b"/>
              <a:pathLst>
                <a:path w="15801" h="10302" extrusionOk="0">
                  <a:moveTo>
                    <a:pt x="0" y="0"/>
                  </a:moveTo>
                  <a:lnTo>
                    <a:pt x="0" y="10302"/>
                  </a:lnTo>
                  <a:lnTo>
                    <a:pt x="15801" y="10302"/>
                  </a:lnTo>
                  <a:lnTo>
                    <a:pt x="15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7"/>
            <p:cNvSpPr/>
            <p:nvPr/>
          </p:nvSpPr>
          <p:spPr>
            <a:xfrm>
              <a:off x="6720325" y="865775"/>
              <a:ext cx="256650" cy="342800"/>
            </a:xfrm>
            <a:custGeom>
              <a:avLst/>
              <a:gdLst/>
              <a:ahLst/>
              <a:cxnLst/>
              <a:rect l="l" t="t" r="r" b="b"/>
              <a:pathLst>
                <a:path w="10266" h="13712" extrusionOk="0">
                  <a:moveTo>
                    <a:pt x="0" y="0"/>
                  </a:moveTo>
                  <a:lnTo>
                    <a:pt x="0" y="13711"/>
                  </a:lnTo>
                  <a:lnTo>
                    <a:pt x="10265" y="13711"/>
                  </a:lnTo>
                  <a:lnTo>
                    <a:pt x="10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7"/>
            <p:cNvSpPr/>
            <p:nvPr/>
          </p:nvSpPr>
          <p:spPr>
            <a:xfrm>
              <a:off x="7452600" y="1576050"/>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7"/>
            <p:cNvSpPr/>
            <p:nvPr/>
          </p:nvSpPr>
          <p:spPr>
            <a:xfrm>
              <a:off x="7691825" y="1357025"/>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7"/>
            <p:cNvSpPr/>
            <p:nvPr/>
          </p:nvSpPr>
          <p:spPr>
            <a:xfrm>
              <a:off x="7771550" y="865775"/>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7"/>
            <p:cNvSpPr/>
            <p:nvPr/>
          </p:nvSpPr>
          <p:spPr>
            <a:xfrm>
              <a:off x="7138250" y="842850"/>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7"/>
            <p:cNvSpPr/>
            <p:nvPr/>
          </p:nvSpPr>
          <p:spPr>
            <a:xfrm>
              <a:off x="7187725" y="893275"/>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7"/>
            <p:cNvSpPr/>
            <p:nvPr/>
          </p:nvSpPr>
          <p:spPr>
            <a:xfrm>
              <a:off x="7163000" y="867600"/>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7"/>
            <p:cNvSpPr/>
            <p:nvPr/>
          </p:nvSpPr>
          <p:spPr>
            <a:xfrm>
              <a:off x="6743225" y="1578800"/>
              <a:ext cx="395050" cy="257575"/>
            </a:xfrm>
            <a:custGeom>
              <a:avLst/>
              <a:gdLst/>
              <a:ahLst/>
              <a:cxnLst/>
              <a:rect l="l" t="t" r="r" b="b"/>
              <a:pathLst>
                <a:path w="15802" h="10303" extrusionOk="0">
                  <a:moveTo>
                    <a:pt x="1" y="1"/>
                  </a:moveTo>
                  <a:lnTo>
                    <a:pt x="1" y="10302"/>
                  </a:lnTo>
                  <a:lnTo>
                    <a:pt x="15801" y="10302"/>
                  </a:lnTo>
                  <a:lnTo>
                    <a:pt x="15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7"/>
            <p:cNvSpPr/>
            <p:nvPr/>
          </p:nvSpPr>
          <p:spPr>
            <a:xfrm>
              <a:off x="6796400" y="1631975"/>
              <a:ext cx="288700" cy="152150"/>
            </a:xfrm>
            <a:custGeom>
              <a:avLst/>
              <a:gdLst/>
              <a:ahLst/>
              <a:cxnLst/>
              <a:rect l="l" t="t" r="r" b="b"/>
              <a:pathLst>
                <a:path w="11548" h="6086" extrusionOk="0">
                  <a:moveTo>
                    <a:pt x="0" y="0"/>
                  </a:moveTo>
                  <a:lnTo>
                    <a:pt x="0" y="6086"/>
                  </a:lnTo>
                  <a:lnTo>
                    <a:pt x="11548" y="6086"/>
                  </a:lnTo>
                  <a:lnTo>
                    <a:pt x="1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7"/>
            <p:cNvSpPr/>
            <p:nvPr/>
          </p:nvSpPr>
          <p:spPr>
            <a:xfrm>
              <a:off x="6769800" y="1605400"/>
              <a:ext cx="341900" cy="204400"/>
            </a:xfrm>
            <a:custGeom>
              <a:avLst/>
              <a:gdLst/>
              <a:ahLst/>
              <a:cxnLst/>
              <a:rect l="l" t="t" r="r" b="b"/>
              <a:pathLst>
                <a:path w="13676" h="8176" extrusionOk="0">
                  <a:moveTo>
                    <a:pt x="12612" y="1063"/>
                  </a:moveTo>
                  <a:lnTo>
                    <a:pt x="12612" y="7112"/>
                  </a:lnTo>
                  <a:lnTo>
                    <a:pt x="1064" y="7112"/>
                  </a:lnTo>
                  <a:lnTo>
                    <a:pt x="1064" y="1063"/>
                  </a:lnTo>
                  <a:close/>
                  <a:moveTo>
                    <a:pt x="1" y="0"/>
                  </a:moveTo>
                  <a:lnTo>
                    <a:pt x="1" y="8175"/>
                  </a:lnTo>
                  <a:lnTo>
                    <a:pt x="13675" y="8175"/>
                  </a:lnTo>
                  <a:lnTo>
                    <a:pt x="136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7"/>
            <p:cNvSpPr/>
            <p:nvPr/>
          </p:nvSpPr>
          <p:spPr>
            <a:xfrm>
              <a:off x="6743225" y="842850"/>
              <a:ext cx="256650" cy="342800"/>
            </a:xfrm>
            <a:custGeom>
              <a:avLst/>
              <a:gdLst/>
              <a:ahLst/>
              <a:cxnLst/>
              <a:rect l="l" t="t" r="r" b="b"/>
              <a:pathLst>
                <a:path w="10266" h="13712" extrusionOk="0">
                  <a:moveTo>
                    <a:pt x="1" y="1"/>
                  </a:moveTo>
                  <a:lnTo>
                    <a:pt x="1" y="13712"/>
                  </a:lnTo>
                  <a:lnTo>
                    <a:pt x="10266" y="13712"/>
                  </a:lnTo>
                  <a:lnTo>
                    <a:pt x="10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7"/>
            <p:cNvSpPr/>
            <p:nvPr/>
          </p:nvSpPr>
          <p:spPr>
            <a:xfrm>
              <a:off x="6769800" y="869425"/>
              <a:ext cx="203500" cy="289650"/>
            </a:xfrm>
            <a:custGeom>
              <a:avLst/>
              <a:gdLst/>
              <a:ahLst/>
              <a:cxnLst/>
              <a:rect l="l" t="t" r="r" b="b"/>
              <a:pathLst>
                <a:path w="8140" h="11586" extrusionOk="0">
                  <a:moveTo>
                    <a:pt x="1" y="1"/>
                  </a:moveTo>
                  <a:lnTo>
                    <a:pt x="1" y="11586"/>
                  </a:lnTo>
                  <a:lnTo>
                    <a:pt x="8139" y="11586"/>
                  </a:lnTo>
                  <a:lnTo>
                    <a:pt x="8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7"/>
            <p:cNvSpPr/>
            <p:nvPr/>
          </p:nvSpPr>
          <p:spPr>
            <a:xfrm>
              <a:off x="6796400" y="896025"/>
              <a:ext cx="151225" cy="236475"/>
            </a:xfrm>
            <a:custGeom>
              <a:avLst/>
              <a:gdLst/>
              <a:ahLst/>
              <a:cxnLst/>
              <a:rect l="l" t="t" r="r" b="b"/>
              <a:pathLst>
                <a:path w="6049" h="9459" extrusionOk="0">
                  <a:moveTo>
                    <a:pt x="0" y="0"/>
                  </a:moveTo>
                  <a:lnTo>
                    <a:pt x="0" y="9458"/>
                  </a:lnTo>
                  <a:lnTo>
                    <a:pt x="6049" y="9458"/>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7"/>
            <p:cNvSpPr/>
            <p:nvPr/>
          </p:nvSpPr>
          <p:spPr>
            <a:xfrm>
              <a:off x="7475525" y="1553150"/>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7"/>
            <p:cNvSpPr/>
            <p:nvPr/>
          </p:nvSpPr>
          <p:spPr>
            <a:xfrm>
              <a:off x="7533250" y="1611800"/>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7"/>
            <p:cNvSpPr/>
            <p:nvPr/>
          </p:nvSpPr>
          <p:spPr>
            <a:xfrm>
              <a:off x="7504850" y="1582475"/>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7"/>
            <p:cNvSpPr/>
            <p:nvPr/>
          </p:nvSpPr>
          <p:spPr>
            <a:xfrm>
              <a:off x="7714725" y="1334100"/>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7"/>
            <p:cNvSpPr/>
            <p:nvPr/>
          </p:nvSpPr>
          <p:spPr>
            <a:xfrm>
              <a:off x="7745875" y="1365275"/>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7"/>
            <p:cNvSpPr/>
            <p:nvPr/>
          </p:nvSpPr>
          <p:spPr>
            <a:xfrm>
              <a:off x="7794450" y="842850"/>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7"/>
            <p:cNvSpPr/>
            <p:nvPr/>
          </p:nvSpPr>
          <p:spPr>
            <a:xfrm>
              <a:off x="7854950" y="903350"/>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7"/>
            <p:cNvSpPr/>
            <p:nvPr/>
          </p:nvSpPr>
          <p:spPr>
            <a:xfrm>
              <a:off x="7824700" y="873100"/>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7"/>
            <p:cNvSpPr/>
            <p:nvPr/>
          </p:nvSpPr>
          <p:spPr>
            <a:xfrm>
              <a:off x="7777975" y="1397350"/>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07"/>
          <p:cNvGrpSpPr/>
          <p:nvPr/>
        </p:nvGrpSpPr>
        <p:grpSpPr>
          <a:xfrm>
            <a:off x="878287" y="903070"/>
            <a:ext cx="1299693" cy="843332"/>
            <a:chOff x="2935048" y="1209070"/>
            <a:chExt cx="1299693" cy="843332"/>
          </a:xfrm>
        </p:grpSpPr>
        <p:grpSp>
          <p:nvGrpSpPr>
            <p:cNvPr id="8080" name="Google Shape;8080;p107"/>
            <p:cNvGrpSpPr/>
            <p:nvPr/>
          </p:nvGrpSpPr>
          <p:grpSpPr>
            <a:xfrm>
              <a:off x="2947550" y="1844275"/>
              <a:ext cx="1274701" cy="208127"/>
              <a:chOff x="7154175" y="1055075"/>
              <a:chExt cx="1274701" cy="208127"/>
            </a:xfrm>
          </p:grpSpPr>
          <p:sp>
            <p:nvSpPr>
              <p:cNvPr id="8081" name="Google Shape;8081;p107"/>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7"/>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107"/>
            <p:cNvGrpSpPr/>
            <p:nvPr/>
          </p:nvGrpSpPr>
          <p:grpSpPr>
            <a:xfrm>
              <a:off x="2935048" y="1209070"/>
              <a:ext cx="650143" cy="635200"/>
              <a:chOff x="791550" y="2156375"/>
              <a:chExt cx="1145425" cy="1118900"/>
            </a:xfrm>
          </p:grpSpPr>
          <p:sp>
            <p:nvSpPr>
              <p:cNvPr id="8084" name="Google Shape;8084;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107"/>
            <p:cNvGrpSpPr/>
            <p:nvPr/>
          </p:nvGrpSpPr>
          <p:grpSpPr>
            <a:xfrm>
              <a:off x="3584598" y="1209070"/>
              <a:ext cx="650143" cy="635200"/>
              <a:chOff x="8817561" y="3596620"/>
              <a:chExt cx="650143" cy="635200"/>
            </a:xfrm>
          </p:grpSpPr>
          <p:grpSp>
            <p:nvGrpSpPr>
              <p:cNvPr id="8099" name="Google Shape;8099;p107"/>
              <p:cNvGrpSpPr/>
              <p:nvPr/>
            </p:nvGrpSpPr>
            <p:grpSpPr>
              <a:xfrm>
                <a:off x="8817561" y="3596620"/>
                <a:ext cx="650143" cy="635200"/>
                <a:chOff x="791550" y="2156375"/>
                <a:chExt cx="1145425" cy="1118900"/>
              </a:xfrm>
            </p:grpSpPr>
            <p:sp>
              <p:nvSpPr>
                <p:cNvPr id="8100" name="Google Shape;8100;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10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107"/>
          <p:cNvGrpSpPr/>
          <p:nvPr/>
        </p:nvGrpSpPr>
        <p:grpSpPr>
          <a:xfrm>
            <a:off x="616114" y="2241776"/>
            <a:ext cx="881987" cy="2190440"/>
            <a:chOff x="7280950" y="1859275"/>
            <a:chExt cx="1123200" cy="2789500"/>
          </a:xfrm>
        </p:grpSpPr>
        <p:sp>
          <p:nvSpPr>
            <p:cNvPr id="8116" name="Google Shape;8116;p107"/>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7"/>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7"/>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7"/>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7"/>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7"/>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7"/>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7"/>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7"/>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7"/>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7"/>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7"/>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7"/>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7"/>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07"/>
          <p:cNvGrpSpPr/>
          <p:nvPr/>
        </p:nvGrpSpPr>
        <p:grpSpPr>
          <a:xfrm>
            <a:off x="1647942" y="3415773"/>
            <a:ext cx="771614" cy="1240771"/>
            <a:chOff x="4304125" y="3580575"/>
            <a:chExt cx="837800" cy="1347200"/>
          </a:xfrm>
        </p:grpSpPr>
        <p:sp>
          <p:nvSpPr>
            <p:cNvPr id="8131" name="Google Shape;8131;p10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107"/>
          <p:cNvGrpSpPr/>
          <p:nvPr/>
        </p:nvGrpSpPr>
        <p:grpSpPr>
          <a:xfrm>
            <a:off x="6723140" y="1032737"/>
            <a:ext cx="1285472" cy="3584226"/>
            <a:chOff x="715040" y="969674"/>
            <a:chExt cx="1285472" cy="3584226"/>
          </a:xfrm>
        </p:grpSpPr>
        <p:grpSp>
          <p:nvGrpSpPr>
            <p:cNvPr id="8160" name="Google Shape;8160;p107"/>
            <p:cNvGrpSpPr/>
            <p:nvPr/>
          </p:nvGrpSpPr>
          <p:grpSpPr>
            <a:xfrm>
              <a:off x="715040" y="969674"/>
              <a:ext cx="1285472" cy="3584226"/>
              <a:chOff x="715040" y="969674"/>
              <a:chExt cx="1285472" cy="3584226"/>
            </a:xfrm>
          </p:grpSpPr>
          <p:grpSp>
            <p:nvGrpSpPr>
              <p:cNvPr id="8161" name="Google Shape;8161;p107"/>
              <p:cNvGrpSpPr/>
              <p:nvPr/>
            </p:nvGrpSpPr>
            <p:grpSpPr>
              <a:xfrm>
                <a:off x="715040" y="969674"/>
                <a:ext cx="1285472" cy="3584226"/>
                <a:chOff x="715040" y="969674"/>
                <a:chExt cx="1285472" cy="3584226"/>
              </a:xfrm>
            </p:grpSpPr>
            <p:grpSp>
              <p:nvGrpSpPr>
                <p:cNvPr id="8162" name="Google Shape;8162;p107"/>
                <p:cNvGrpSpPr/>
                <p:nvPr/>
              </p:nvGrpSpPr>
              <p:grpSpPr>
                <a:xfrm>
                  <a:off x="715040" y="969674"/>
                  <a:ext cx="1285472" cy="3584226"/>
                  <a:chOff x="1152865" y="1164424"/>
                  <a:chExt cx="1285472" cy="3584226"/>
                </a:xfrm>
              </p:grpSpPr>
              <p:sp>
                <p:nvSpPr>
                  <p:cNvPr id="8163" name="Google Shape;8163;p107"/>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7"/>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5" name="Google Shape;8165;p107"/>
                  <p:cNvGrpSpPr/>
                  <p:nvPr/>
                </p:nvGrpSpPr>
                <p:grpSpPr>
                  <a:xfrm flipH="1">
                    <a:off x="1505175" y="1637756"/>
                    <a:ext cx="319901" cy="486431"/>
                    <a:chOff x="544781" y="1529932"/>
                    <a:chExt cx="315174" cy="479242"/>
                  </a:xfrm>
                </p:grpSpPr>
                <p:sp>
                  <p:nvSpPr>
                    <p:cNvPr id="8166" name="Google Shape;8166;p107"/>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7"/>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7"/>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7"/>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7"/>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7"/>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7"/>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7"/>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107"/>
                    <p:cNvGrpSpPr/>
                    <p:nvPr/>
                  </p:nvGrpSpPr>
                  <p:grpSpPr>
                    <a:xfrm>
                      <a:off x="607561" y="1746189"/>
                      <a:ext cx="182684" cy="109684"/>
                      <a:chOff x="6478625" y="1323824"/>
                      <a:chExt cx="217325" cy="130483"/>
                    </a:xfrm>
                  </p:grpSpPr>
                  <p:sp>
                    <p:nvSpPr>
                      <p:cNvPr id="8175" name="Google Shape;8175;p107"/>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7"/>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7"/>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7"/>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7"/>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7"/>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107"/>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7"/>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107"/>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7"/>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7"/>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7"/>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7"/>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7"/>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7"/>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7"/>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7"/>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7"/>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7"/>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7"/>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7"/>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7"/>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7"/>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7"/>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7"/>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7"/>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7"/>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7"/>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7"/>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7"/>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7"/>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7"/>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7"/>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7"/>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7"/>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7"/>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107"/>
                  <p:cNvGrpSpPr/>
                  <p:nvPr/>
                </p:nvGrpSpPr>
                <p:grpSpPr>
                  <a:xfrm rot="392228">
                    <a:off x="1683636" y="2775185"/>
                    <a:ext cx="83061" cy="244046"/>
                    <a:chOff x="490700" y="2360275"/>
                    <a:chExt cx="38300" cy="115575"/>
                  </a:xfrm>
                </p:grpSpPr>
                <p:sp>
                  <p:nvSpPr>
                    <p:cNvPr id="8212" name="Google Shape;8212;p10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107"/>
                  <p:cNvGrpSpPr/>
                  <p:nvPr/>
                </p:nvGrpSpPr>
                <p:grpSpPr>
                  <a:xfrm>
                    <a:off x="1279160" y="2480774"/>
                    <a:ext cx="60825" cy="26343"/>
                    <a:chOff x="284000" y="2200125"/>
                    <a:chExt cx="36675" cy="15875"/>
                  </a:xfrm>
                </p:grpSpPr>
                <p:sp>
                  <p:nvSpPr>
                    <p:cNvPr id="8215" name="Google Shape;8215;p10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107"/>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7"/>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07"/>
                  <p:cNvGrpSpPr/>
                  <p:nvPr/>
                </p:nvGrpSpPr>
                <p:grpSpPr>
                  <a:xfrm>
                    <a:off x="1567423" y="1876714"/>
                    <a:ext cx="210129" cy="46100"/>
                    <a:chOff x="479450" y="1865650"/>
                    <a:chExt cx="81575" cy="17900"/>
                  </a:xfrm>
                </p:grpSpPr>
                <p:sp>
                  <p:nvSpPr>
                    <p:cNvPr id="8220" name="Google Shape;8220;p107"/>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7"/>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7"/>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3" name="Google Shape;8223;p107"/>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7"/>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107"/>
                <p:cNvGrpSpPr/>
                <p:nvPr/>
              </p:nvGrpSpPr>
              <p:grpSpPr>
                <a:xfrm rot="808828" flipH="1">
                  <a:off x="953466" y="2105370"/>
                  <a:ext cx="79175" cy="97578"/>
                  <a:chOff x="341450" y="2082850"/>
                  <a:chExt cx="68689" cy="84625"/>
                </a:xfrm>
              </p:grpSpPr>
              <p:sp>
                <p:nvSpPr>
                  <p:cNvPr id="8226" name="Google Shape;8226;p10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7"/>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8" name="Google Shape;8228;p107"/>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07"/>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7"/>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048"/>
                                        </p:tgtEl>
                                        <p:attrNameLst>
                                          <p:attrName>style.visibility</p:attrName>
                                        </p:attrNameLst>
                                      </p:cBhvr>
                                      <p:to>
                                        <p:strVal val="visible"/>
                                      </p:to>
                                    </p:set>
                                    <p:animEffect transition="in" filter="fade">
                                      <p:cBhvr>
                                        <p:cTn id="7" dur="1000"/>
                                        <p:tgtEl>
                                          <p:spTgt spid="8048"/>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047"/>
                                        </p:tgtEl>
                                        <p:attrNameLst>
                                          <p:attrName>style.visibility</p:attrName>
                                        </p:attrNameLst>
                                      </p:cBhvr>
                                      <p:to>
                                        <p:strVal val="visible"/>
                                      </p:to>
                                    </p:set>
                                    <p:animEffect transition="in" filter="fade">
                                      <p:cBhvr>
                                        <p:cTn id="11" dur="1000"/>
                                        <p:tgtEl>
                                          <p:spTgt spid="804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8079"/>
                                        </p:tgtEl>
                                        <p:attrNameLst>
                                          <p:attrName>style.visibility</p:attrName>
                                        </p:attrNameLst>
                                      </p:cBhvr>
                                      <p:to>
                                        <p:strVal val="visible"/>
                                      </p:to>
                                    </p:set>
                                    <p:animEffect transition="in" filter="fade">
                                      <p:cBhvr>
                                        <p:cTn id="15" dur="1000"/>
                                        <p:tgtEl>
                                          <p:spTgt spid="8079"/>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8159"/>
                                        </p:tgtEl>
                                        <p:attrNameLst>
                                          <p:attrName>style.visibility</p:attrName>
                                        </p:attrNameLst>
                                      </p:cBhvr>
                                      <p:to>
                                        <p:strVal val="visible"/>
                                      </p:to>
                                    </p:set>
                                    <p:animEffect transition="in" filter="fade">
                                      <p:cBhvr>
                                        <p:cTn id="19" dur="1000"/>
                                        <p:tgtEl>
                                          <p:spTgt spid="8159"/>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8130"/>
                                        </p:tgtEl>
                                        <p:attrNameLst>
                                          <p:attrName>style.visibility</p:attrName>
                                        </p:attrNameLst>
                                      </p:cBhvr>
                                      <p:to>
                                        <p:strVal val="visible"/>
                                      </p:to>
                                    </p:set>
                                    <p:animEffect transition="in" filter="fade">
                                      <p:cBhvr>
                                        <p:cTn id="23" dur="1000"/>
                                        <p:tgtEl>
                                          <p:spTgt spid="8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grpSp>
        <p:nvGrpSpPr>
          <p:cNvPr id="8235" name="Google Shape;8235;p108"/>
          <p:cNvGrpSpPr/>
          <p:nvPr/>
        </p:nvGrpSpPr>
        <p:grpSpPr>
          <a:xfrm>
            <a:off x="7373127" y="526625"/>
            <a:ext cx="1040094" cy="1374971"/>
            <a:chOff x="7555377" y="2784300"/>
            <a:chExt cx="1040094" cy="1374971"/>
          </a:xfrm>
        </p:grpSpPr>
        <p:grpSp>
          <p:nvGrpSpPr>
            <p:cNvPr id="8236" name="Google Shape;8236;p108"/>
            <p:cNvGrpSpPr/>
            <p:nvPr/>
          </p:nvGrpSpPr>
          <p:grpSpPr>
            <a:xfrm>
              <a:off x="7555377" y="2784300"/>
              <a:ext cx="1040094" cy="1374971"/>
              <a:chOff x="68650" y="4109075"/>
              <a:chExt cx="509600" cy="673675"/>
            </a:xfrm>
          </p:grpSpPr>
          <p:sp>
            <p:nvSpPr>
              <p:cNvPr id="8237" name="Google Shape;8237;p108"/>
              <p:cNvSpPr/>
              <p:nvPr/>
            </p:nvSpPr>
            <p:spPr>
              <a:xfrm>
                <a:off x="68650" y="413200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108"/>
              <p:cNvSpPr/>
              <p:nvPr/>
            </p:nvSpPr>
            <p:spPr>
              <a:xfrm>
                <a:off x="91575" y="410907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108"/>
              <p:cNvSpPr/>
              <p:nvPr/>
            </p:nvSpPr>
            <p:spPr>
              <a:xfrm>
                <a:off x="141050" y="415950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108"/>
              <p:cNvSpPr/>
              <p:nvPr/>
            </p:nvSpPr>
            <p:spPr>
              <a:xfrm>
                <a:off x="116325" y="413382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108"/>
            <p:cNvGrpSpPr/>
            <p:nvPr/>
          </p:nvGrpSpPr>
          <p:grpSpPr>
            <a:xfrm>
              <a:off x="7809625" y="2990152"/>
              <a:ext cx="563400" cy="912223"/>
              <a:chOff x="7809625" y="2990152"/>
              <a:chExt cx="563400" cy="912223"/>
            </a:xfrm>
          </p:grpSpPr>
          <p:sp>
            <p:nvSpPr>
              <p:cNvPr id="8242" name="Google Shape;8242;p108"/>
              <p:cNvSpPr/>
              <p:nvPr/>
            </p:nvSpPr>
            <p:spPr>
              <a:xfrm>
                <a:off x="7864675" y="2990152"/>
                <a:ext cx="453300" cy="453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08"/>
              <p:cNvSpPr/>
              <p:nvPr/>
            </p:nvSpPr>
            <p:spPr>
              <a:xfrm>
                <a:off x="7809625" y="3542925"/>
                <a:ext cx="563400" cy="70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108"/>
              <p:cNvSpPr/>
              <p:nvPr/>
            </p:nvSpPr>
            <p:spPr>
              <a:xfrm>
                <a:off x="7809625" y="3687550"/>
                <a:ext cx="563400" cy="70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108"/>
              <p:cNvSpPr/>
              <p:nvPr/>
            </p:nvSpPr>
            <p:spPr>
              <a:xfrm>
                <a:off x="7809625" y="3832175"/>
                <a:ext cx="563400" cy="70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46" name="Google Shape;8246;p108"/>
          <p:cNvSpPr/>
          <p:nvPr/>
        </p:nvSpPr>
        <p:spPr>
          <a:xfrm>
            <a:off x="6220225" y="3326221"/>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47" name="Google Shape;8247;p108"/>
          <p:cNvSpPr/>
          <p:nvPr/>
        </p:nvSpPr>
        <p:spPr>
          <a:xfrm>
            <a:off x="2936575" y="3326221"/>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48" name="Google Shape;8248;p108"/>
          <p:cNvSpPr/>
          <p:nvPr/>
        </p:nvSpPr>
        <p:spPr>
          <a:xfrm>
            <a:off x="1820900" y="2232948"/>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49" name="Google Shape;8249;p108"/>
          <p:cNvSpPr/>
          <p:nvPr/>
        </p:nvSpPr>
        <p:spPr>
          <a:xfrm>
            <a:off x="5104550" y="2232948"/>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50" name="Google Shape;8250;p108"/>
          <p:cNvSpPr/>
          <p:nvPr/>
        </p:nvSpPr>
        <p:spPr>
          <a:xfrm>
            <a:off x="707125" y="1137500"/>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51" name="Google Shape;8251;p108"/>
          <p:cNvSpPr/>
          <p:nvPr/>
        </p:nvSpPr>
        <p:spPr>
          <a:xfrm>
            <a:off x="3990775" y="1137500"/>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52" name="Google Shape;8252;p108"/>
          <p:cNvSpPr txBox="1">
            <a:spLocks noGrp="1"/>
          </p:cNvSpPr>
          <p:nvPr>
            <p:ph type="subTitle" idx="3"/>
          </p:nvPr>
        </p:nvSpPr>
        <p:spPr>
          <a:xfrm>
            <a:off x="774325" y="117744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8253" name="Google Shape;8253;p108"/>
          <p:cNvSpPr txBox="1">
            <a:spLocks noGrp="1"/>
          </p:cNvSpPr>
          <p:nvPr>
            <p:ph type="subTitle" idx="1"/>
          </p:nvPr>
        </p:nvSpPr>
        <p:spPr>
          <a:xfrm>
            <a:off x="707125" y="1591793"/>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closest planet to the Sun</a:t>
            </a:r>
            <a:endParaRPr/>
          </a:p>
        </p:txBody>
      </p:sp>
      <p:sp>
        <p:nvSpPr>
          <p:cNvPr id="8254" name="Google Shape;8254;p10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Host</a:t>
            </a:r>
            <a:endParaRPr/>
          </a:p>
        </p:txBody>
      </p:sp>
      <p:sp>
        <p:nvSpPr>
          <p:cNvPr id="8255" name="Google Shape;8255;p108"/>
          <p:cNvSpPr txBox="1">
            <a:spLocks noGrp="1"/>
          </p:cNvSpPr>
          <p:nvPr>
            <p:ph type="subTitle" idx="2"/>
          </p:nvPr>
        </p:nvSpPr>
        <p:spPr>
          <a:xfrm>
            <a:off x="1821844" y="2683796"/>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8256" name="Google Shape;8256;p108"/>
          <p:cNvSpPr txBox="1">
            <a:spLocks noGrp="1"/>
          </p:cNvSpPr>
          <p:nvPr>
            <p:ph type="subTitle" idx="4"/>
          </p:nvPr>
        </p:nvSpPr>
        <p:spPr>
          <a:xfrm>
            <a:off x="1895025" y="227185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8257" name="Google Shape;8257;p108"/>
          <p:cNvSpPr txBox="1">
            <a:spLocks noGrp="1"/>
          </p:cNvSpPr>
          <p:nvPr>
            <p:ph type="subTitle" idx="5"/>
          </p:nvPr>
        </p:nvSpPr>
        <p:spPr>
          <a:xfrm>
            <a:off x="3015725" y="336626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8258" name="Google Shape;8258;p108"/>
          <p:cNvSpPr txBox="1">
            <a:spLocks noGrp="1"/>
          </p:cNvSpPr>
          <p:nvPr>
            <p:ph type="subTitle" idx="6"/>
          </p:nvPr>
        </p:nvSpPr>
        <p:spPr>
          <a:xfrm>
            <a:off x="2936563" y="3775798"/>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8259" name="Google Shape;8259;p108"/>
          <p:cNvSpPr txBox="1">
            <a:spLocks noGrp="1"/>
          </p:cNvSpPr>
          <p:nvPr>
            <p:ph type="subTitle" idx="7"/>
          </p:nvPr>
        </p:nvSpPr>
        <p:spPr>
          <a:xfrm>
            <a:off x="3990775" y="1591793"/>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8260" name="Google Shape;8260;p108"/>
          <p:cNvSpPr txBox="1">
            <a:spLocks noGrp="1"/>
          </p:cNvSpPr>
          <p:nvPr>
            <p:ph type="subTitle" idx="8"/>
          </p:nvPr>
        </p:nvSpPr>
        <p:spPr>
          <a:xfrm>
            <a:off x="5105494" y="2683796"/>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composed of hydrogen and helium</a:t>
            </a:r>
            <a:endParaRPr/>
          </a:p>
        </p:txBody>
      </p:sp>
      <p:sp>
        <p:nvSpPr>
          <p:cNvPr id="8261" name="Google Shape;8261;p108"/>
          <p:cNvSpPr txBox="1">
            <a:spLocks noGrp="1"/>
          </p:cNvSpPr>
          <p:nvPr>
            <p:ph type="subTitle" idx="9"/>
          </p:nvPr>
        </p:nvSpPr>
        <p:spPr>
          <a:xfrm>
            <a:off x="4057975" y="117744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8262" name="Google Shape;8262;p108"/>
          <p:cNvSpPr txBox="1">
            <a:spLocks noGrp="1"/>
          </p:cNvSpPr>
          <p:nvPr>
            <p:ph type="subTitle" idx="13"/>
          </p:nvPr>
        </p:nvSpPr>
        <p:spPr>
          <a:xfrm>
            <a:off x="5180356" y="227185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8263" name="Google Shape;8263;p108"/>
          <p:cNvSpPr txBox="1">
            <a:spLocks noGrp="1"/>
          </p:cNvSpPr>
          <p:nvPr>
            <p:ph type="subTitle" idx="14"/>
          </p:nvPr>
        </p:nvSpPr>
        <p:spPr>
          <a:xfrm>
            <a:off x="6302738" y="336626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8264" name="Google Shape;8264;p108"/>
          <p:cNvSpPr txBox="1">
            <a:spLocks noGrp="1"/>
          </p:cNvSpPr>
          <p:nvPr>
            <p:ph type="subTitle" idx="15"/>
          </p:nvPr>
        </p:nvSpPr>
        <p:spPr>
          <a:xfrm>
            <a:off x="6220213" y="3775798"/>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farthest planet from the Sun</a:t>
            </a:r>
            <a:endParaRPr/>
          </a:p>
        </p:txBody>
      </p:sp>
      <p:cxnSp>
        <p:nvCxnSpPr>
          <p:cNvPr id="8265" name="Google Shape;8265;p108"/>
          <p:cNvCxnSpPr>
            <a:stCxn id="8250" idx="3"/>
            <a:endCxn id="8248" idx="0"/>
          </p:cNvCxnSpPr>
          <p:nvPr/>
        </p:nvCxnSpPr>
        <p:spPr>
          <a:xfrm>
            <a:off x="2900125" y="1330250"/>
            <a:ext cx="17400" cy="902700"/>
          </a:xfrm>
          <a:prstGeom prst="bentConnector2">
            <a:avLst/>
          </a:prstGeom>
          <a:noFill/>
          <a:ln w="19050" cap="flat" cmpd="sng">
            <a:solidFill>
              <a:schemeClr val="lt2"/>
            </a:solidFill>
            <a:prstDash val="solid"/>
            <a:round/>
            <a:headEnd type="none" w="med" len="med"/>
            <a:tailEnd type="none" w="med" len="med"/>
          </a:ln>
        </p:spPr>
      </p:cxnSp>
      <p:cxnSp>
        <p:nvCxnSpPr>
          <p:cNvPr id="8266" name="Google Shape;8266;p108"/>
          <p:cNvCxnSpPr>
            <a:stCxn id="8248" idx="3"/>
            <a:endCxn id="8247" idx="0"/>
          </p:cNvCxnSpPr>
          <p:nvPr/>
        </p:nvCxnSpPr>
        <p:spPr>
          <a:xfrm>
            <a:off x="4013900" y="2425698"/>
            <a:ext cx="19200" cy="900600"/>
          </a:xfrm>
          <a:prstGeom prst="bentConnector2">
            <a:avLst/>
          </a:prstGeom>
          <a:noFill/>
          <a:ln w="19050" cap="flat" cmpd="sng">
            <a:solidFill>
              <a:schemeClr val="lt2"/>
            </a:solidFill>
            <a:prstDash val="solid"/>
            <a:round/>
            <a:headEnd type="none" w="med" len="med"/>
            <a:tailEnd type="none" w="med" len="med"/>
          </a:ln>
        </p:spPr>
      </p:cxnSp>
      <p:cxnSp>
        <p:nvCxnSpPr>
          <p:cNvPr id="8267" name="Google Shape;8267;p108"/>
          <p:cNvCxnSpPr>
            <a:stCxn id="8251" idx="3"/>
            <a:endCxn id="8249" idx="0"/>
          </p:cNvCxnSpPr>
          <p:nvPr/>
        </p:nvCxnSpPr>
        <p:spPr>
          <a:xfrm>
            <a:off x="6183775" y="1330250"/>
            <a:ext cx="17400" cy="902700"/>
          </a:xfrm>
          <a:prstGeom prst="bentConnector2">
            <a:avLst/>
          </a:prstGeom>
          <a:noFill/>
          <a:ln w="19050" cap="flat" cmpd="sng">
            <a:solidFill>
              <a:schemeClr val="lt2"/>
            </a:solidFill>
            <a:prstDash val="solid"/>
            <a:round/>
            <a:headEnd type="none" w="med" len="med"/>
            <a:tailEnd type="none" w="med" len="med"/>
          </a:ln>
        </p:spPr>
      </p:cxnSp>
      <p:cxnSp>
        <p:nvCxnSpPr>
          <p:cNvPr id="8268" name="Google Shape;8268;p108"/>
          <p:cNvCxnSpPr>
            <a:stCxn id="8249" idx="3"/>
            <a:endCxn id="8246" idx="0"/>
          </p:cNvCxnSpPr>
          <p:nvPr/>
        </p:nvCxnSpPr>
        <p:spPr>
          <a:xfrm>
            <a:off x="7297550" y="2425698"/>
            <a:ext cx="19200" cy="900600"/>
          </a:xfrm>
          <a:prstGeom prst="bentConnector2">
            <a:avLst/>
          </a:prstGeom>
          <a:noFill/>
          <a:ln w="19050" cap="flat" cmpd="sng">
            <a:solidFill>
              <a:schemeClr val="lt2"/>
            </a:solidFill>
            <a:prstDash val="solid"/>
            <a:round/>
            <a:headEnd type="none" w="med" len="med"/>
            <a:tailEnd type="none" w="med" len="med"/>
          </a:ln>
        </p:spPr>
      </p:cxnSp>
      <p:sp>
        <p:nvSpPr>
          <p:cNvPr id="8269" name="Google Shape;8269;p10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10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10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10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3" name="Google Shape;8273;p108"/>
          <p:cNvGrpSpPr/>
          <p:nvPr/>
        </p:nvGrpSpPr>
        <p:grpSpPr>
          <a:xfrm>
            <a:off x="522389" y="2116640"/>
            <a:ext cx="1241011" cy="3046879"/>
            <a:chOff x="4641700" y="1190407"/>
            <a:chExt cx="1268928" cy="3115418"/>
          </a:xfrm>
        </p:grpSpPr>
        <p:sp>
          <p:nvSpPr>
            <p:cNvPr id="8274" name="Google Shape;8274;p108"/>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108"/>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108"/>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108"/>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108"/>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108"/>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08"/>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108"/>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108"/>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3" name="Google Shape;8283;p108"/>
            <p:cNvGrpSpPr/>
            <p:nvPr/>
          </p:nvGrpSpPr>
          <p:grpSpPr>
            <a:xfrm rot="140772">
              <a:off x="5320756" y="2310946"/>
              <a:ext cx="90096" cy="271875"/>
              <a:chOff x="490700" y="2360275"/>
              <a:chExt cx="38300" cy="115575"/>
            </a:xfrm>
          </p:grpSpPr>
          <p:sp>
            <p:nvSpPr>
              <p:cNvPr id="8284" name="Google Shape;8284;p108"/>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108"/>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108"/>
            <p:cNvGrpSpPr/>
            <p:nvPr/>
          </p:nvGrpSpPr>
          <p:grpSpPr>
            <a:xfrm>
              <a:off x="4947921" y="1190407"/>
              <a:ext cx="962706" cy="1381742"/>
              <a:chOff x="4947921" y="1190407"/>
              <a:chExt cx="962706" cy="1381742"/>
            </a:xfrm>
          </p:grpSpPr>
          <p:sp>
            <p:nvSpPr>
              <p:cNvPr id="8287" name="Google Shape;8287;p108"/>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108"/>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108"/>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108"/>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08"/>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08"/>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108"/>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108"/>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08"/>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08"/>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108"/>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108"/>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108"/>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108"/>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108"/>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08"/>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08"/>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108"/>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108"/>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6" name="Google Shape;8306;p108"/>
              <p:cNvGrpSpPr/>
              <p:nvPr/>
            </p:nvGrpSpPr>
            <p:grpSpPr>
              <a:xfrm>
                <a:off x="5321786" y="1406664"/>
                <a:ext cx="182684" cy="113939"/>
                <a:chOff x="6478625" y="1323824"/>
                <a:chExt cx="217325" cy="135545"/>
              </a:xfrm>
            </p:grpSpPr>
            <p:sp>
              <p:nvSpPr>
                <p:cNvPr id="8307" name="Google Shape;8307;p108"/>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08"/>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08"/>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08"/>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08"/>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108"/>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3" name="Google Shape;8313;p108"/>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08"/>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5" name="Google Shape;8315;p108"/>
              <p:cNvGrpSpPr/>
              <p:nvPr/>
            </p:nvGrpSpPr>
            <p:grpSpPr>
              <a:xfrm flipH="1">
                <a:off x="5548792" y="1802903"/>
                <a:ext cx="122777" cy="143008"/>
                <a:chOff x="341450" y="2082850"/>
                <a:chExt cx="72675" cy="84625"/>
              </a:xfrm>
            </p:grpSpPr>
            <p:sp>
              <p:nvSpPr>
                <p:cNvPr id="8316" name="Google Shape;8316;p108"/>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108"/>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108"/>
              <p:cNvGrpSpPr/>
              <p:nvPr/>
            </p:nvGrpSpPr>
            <p:grpSpPr>
              <a:xfrm flipH="1">
                <a:off x="5718290" y="2016211"/>
                <a:ext cx="48206" cy="20876"/>
                <a:chOff x="284000" y="2200125"/>
                <a:chExt cx="36675" cy="15875"/>
              </a:xfrm>
            </p:grpSpPr>
            <p:sp>
              <p:nvSpPr>
                <p:cNvPr id="8319" name="Google Shape;8319;p108"/>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108"/>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21" name="Google Shape;8321;p108"/>
          <p:cNvGrpSpPr/>
          <p:nvPr/>
        </p:nvGrpSpPr>
        <p:grpSpPr>
          <a:xfrm>
            <a:off x="5753863" y="4553907"/>
            <a:ext cx="877200" cy="179069"/>
            <a:chOff x="971388" y="4585270"/>
            <a:chExt cx="877200" cy="179069"/>
          </a:xfrm>
        </p:grpSpPr>
        <p:sp>
          <p:nvSpPr>
            <p:cNvPr id="8322" name="Google Shape;8322;p108"/>
            <p:cNvSpPr/>
            <p:nvPr/>
          </p:nvSpPr>
          <p:spPr>
            <a:xfrm>
              <a:off x="971388" y="4689938"/>
              <a:ext cx="8772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08"/>
            <p:cNvSpPr/>
            <p:nvPr/>
          </p:nvSpPr>
          <p:spPr>
            <a:xfrm>
              <a:off x="1028202" y="4593220"/>
              <a:ext cx="787102" cy="139749"/>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08"/>
            <p:cNvSpPr/>
            <p:nvPr/>
          </p:nvSpPr>
          <p:spPr>
            <a:xfrm>
              <a:off x="1028202" y="4585270"/>
              <a:ext cx="423026" cy="147699"/>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08"/>
            <p:cNvSpPr/>
            <p:nvPr/>
          </p:nvSpPr>
          <p:spPr>
            <a:xfrm>
              <a:off x="1486080" y="4608191"/>
              <a:ext cx="329232" cy="111820"/>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08"/>
            <p:cNvSpPr/>
            <p:nvPr/>
          </p:nvSpPr>
          <p:spPr>
            <a:xfrm>
              <a:off x="1526964" y="4627138"/>
              <a:ext cx="288349" cy="13061"/>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08"/>
            <p:cNvSpPr/>
            <p:nvPr/>
          </p:nvSpPr>
          <p:spPr>
            <a:xfrm>
              <a:off x="1618746" y="4674065"/>
              <a:ext cx="197550" cy="12029"/>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331"/>
        <p:cNvGrpSpPr/>
        <p:nvPr/>
      </p:nvGrpSpPr>
      <p:grpSpPr>
        <a:xfrm>
          <a:off x="0" y="0"/>
          <a:ext cx="0" cy="0"/>
          <a:chOff x="0" y="0"/>
          <a:chExt cx="0" cy="0"/>
        </a:xfrm>
      </p:grpSpPr>
      <p:grpSp>
        <p:nvGrpSpPr>
          <p:cNvPr id="8332" name="Google Shape;8332;p109"/>
          <p:cNvGrpSpPr/>
          <p:nvPr/>
        </p:nvGrpSpPr>
        <p:grpSpPr>
          <a:xfrm>
            <a:off x="2018352" y="718369"/>
            <a:ext cx="5086216" cy="2616503"/>
            <a:chOff x="791775" y="1327175"/>
            <a:chExt cx="2192996" cy="1314562"/>
          </a:xfrm>
        </p:grpSpPr>
        <p:sp>
          <p:nvSpPr>
            <p:cNvPr id="8333" name="Google Shape;8333;p109"/>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09"/>
            <p:cNvSpPr/>
            <p:nvPr/>
          </p:nvSpPr>
          <p:spPr>
            <a:xfrm>
              <a:off x="792025" y="1327175"/>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5" name="Google Shape;8335;p109"/>
          <p:cNvSpPr/>
          <p:nvPr/>
        </p:nvSpPr>
        <p:spPr>
          <a:xfrm>
            <a:off x="3147313" y="1797950"/>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6" name="Google Shape;8336;p109"/>
          <p:cNvGrpSpPr/>
          <p:nvPr/>
        </p:nvGrpSpPr>
        <p:grpSpPr>
          <a:xfrm>
            <a:off x="2739625" y="3073973"/>
            <a:ext cx="3664800" cy="1391602"/>
            <a:chOff x="2739550" y="3308998"/>
            <a:chExt cx="3664800" cy="1391602"/>
          </a:xfrm>
        </p:grpSpPr>
        <p:sp>
          <p:nvSpPr>
            <p:cNvPr id="8337" name="Google Shape;8337;p109"/>
            <p:cNvSpPr/>
            <p:nvPr/>
          </p:nvSpPr>
          <p:spPr>
            <a:xfrm>
              <a:off x="2739550" y="4501700"/>
              <a:ext cx="3664800" cy="19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8" name="Google Shape;8338;p109"/>
            <p:cNvGrpSpPr/>
            <p:nvPr/>
          </p:nvGrpSpPr>
          <p:grpSpPr>
            <a:xfrm>
              <a:off x="2739551" y="3308998"/>
              <a:ext cx="3664785" cy="1295764"/>
              <a:chOff x="3897050" y="2232025"/>
              <a:chExt cx="2441725" cy="863325"/>
            </a:xfrm>
          </p:grpSpPr>
          <p:sp>
            <p:nvSpPr>
              <p:cNvPr id="8339" name="Google Shape;8339;p109"/>
              <p:cNvSpPr/>
              <p:nvPr/>
            </p:nvSpPr>
            <p:spPr>
              <a:xfrm>
                <a:off x="5047100" y="2294675"/>
                <a:ext cx="210875" cy="606675"/>
              </a:xfrm>
              <a:custGeom>
                <a:avLst/>
                <a:gdLst/>
                <a:ahLst/>
                <a:cxnLst/>
                <a:rect l="l" t="t" r="r" b="b"/>
                <a:pathLst>
                  <a:path w="8435" h="24267" extrusionOk="0">
                    <a:moveTo>
                      <a:pt x="1" y="1"/>
                    </a:moveTo>
                    <a:lnTo>
                      <a:pt x="1" y="24267"/>
                    </a:lnTo>
                    <a:lnTo>
                      <a:pt x="8435" y="24267"/>
                    </a:lnTo>
                    <a:lnTo>
                      <a:pt x="84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09"/>
              <p:cNvSpPr/>
              <p:nvPr/>
            </p:nvSpPr>
            <p:spPr>
              <a:xfrm>
                <a:off x="4094050" y="2232025"/>
                <a:ext cx="1001875" cy="669325"/>
              </a:xfrm>
              <a:custGeom>
                <a:avLst/>
                <a:gdLst/>
                <a:ahLst/>
                <a:cxnLst/>
                <a:rect l="l" t="t" r="r" b="b"/>
                <a:pathLst>
                  <a:path w="40075" h="26773" extrusionOk="0">
                    <a:moveTo>
                      <a:pt x="1446" y="1"/>
                    </a:moveTo>
                    <a:cubicBezTo>
                      <a:pt x="651" y="1"/>
                      <a:pt x="0" y="627"/>
                      <a:pt x="0" y="1422"/>
                    </a:cubicBezTo>
                    <a:lnTo>
                      <a:pt x="0" y="26773"/>
                    </a:lnTo>
                    <a:lnTo>
                      <a:pt x="40075" y="26773"/>
                    </a:lnTo>
                    <a:lnTo>
                      <a:pt x="40075" y="1422"/>
                    </a:lnTo>
                    <a:cubicBezTo>
                      <a:pt x="40075" y="651"/>
                      <a:pt x="39448" y="1"/>
                      <a:pt x="386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09"/>
              <p:cNvSpPr/>
              <p:nvPr/>
            </p:nvSpPr>
            <p:spPr>
              <a:xfrm>
                <a:off x="5139875" y="2232025"/>
                <a:ext cx="1001900" cy="669325"/>
              </a:xfrm>
              <a:custGeom>
                <a:avLst/>
                <a:gdLst/>
                <a:ahLst/>
                <a:cxnLst/>
                <a:rect l="l" t="t" r="r" b="b"/>
                <a:pathLst>
                  <a:path w="40076" h="26773" extrusionOk="0">
                    <a:moveTo>
                      <a:pt x="1422" y="1"/>
                    </a:moveTo>
                    <a:cubicBezTo>
                      <a:pt x="651" y="1"/>
                      <a:pt x="1" y="627"/>
                      <a:pt x="1" y="1422"/>
                    </a:cubicBezTo>
                    <a:lnTo>
                      <a:pt x="1" y="26773"/>
                    </a:lnTo>
                    <a:lnTo>
                      <a:pt x="40075" y="26773"/>
                    </a:lnTo>
                    <a:lnTo>
                      <a:pt x="40075" y="1422"/>
                    </a:lnTo>
                    <a:cubicBezTo>
                      <a:pt x="40075" y="651"/>
                      <a:pt x="39424" y="1"/>
                      <a:pt x="386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09"/>
              <p:cNvSpPr/>
              <p:nvPr/>
            </p:nvSpPr>
            <p:spPr>
              <a:xfrm>
                <a:off x="4094650" y="2701325"/>
                <a:ext cx="2047125" cy="200025"/>
              </a:xfrm>
              <a:custGeom>
                <a:avLst/>
                <a:gdLst/>
                <a:ahLst/>
                <a:cxnLst/>
                <a:rect l="l" t="t" r="r" b="b"/>
                <a:pathLst>
                  <a:path w="81885" h="8001" extrusionOk="0">
                    <a:moveTo>
                      <a:pt x="1012" y="1"/>
                    </a:moveTo>
                    <a:cubicBezTo>
                      <a:pt x="458" y="1"/>
                      <a:pt x="0" y="458"/>
                      <a:pt x="0" y="1037"/>
                    </a:cubicBezTo>
                    <a:lnTo>
                      <a:pt x="0" y="8001"/>
                    </a:lnTo>
                    <a:lnTo>
                      <a:pt x="81884" y="8001"/>
                    </a:lnTo>
                    <a:lnTo>
                      <a:pt x="81884" y="1037"/>
                    </a:lnTo>
                    <a:cubicBezTo>
                      <a:pt x="81884" y="458"/>
                      <a:pt x="81426" y="1"/>
                      <a:pt x="80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09"/>
              <p:cNvSpPr/>
              <p:nvPr/>
            </p:nvSpPr>
            <p:spPr>
              <a:xfrm>
                <a:off x="3897050" y="2566975"/>
                <a:ext cx="197625" cy="418725"/>
              </a:xfrm>
              <a:custGeom>
                <a:avLst/>
                <a:gdLst/>
                <a:ahLst/>
                <a:cxnLst/>
                <a:rect l="l" t="t" r="r" b="b"/>
                <a:pathLst>
                  <a:path w="7905" h="16749" extrusionOk="0">
                    <a:moveTo>
                      <a:pt x="1012" y="1"/>
                    </a:moveTo>
                    <a:cubicBezTo>
                      <a:pt x="458" y="1"/>
                      <a:pt x="0" y="435"/>
                      <a:pt x="0" y="989"/>
                    </a:cubicBezTo>
                    <a:lnTo>
                      <a:pt x="0" y="16749"/>
                    </a:lnTo>
                    <a:lnTo>
                      <a:pt x="7904" y="16749"/>
                    </a:lnTo>
                    <a:lnTo>
                      <a:pt x="7904" y="989"/>
                    </a:lnTo>
                    <a:cubicBezTo>
                      <a:pt x="7904" y="435"/>
                      <a:pt x="7446" y="1"/>
                      <a:pt x="6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09"/>
              <p:cNvSpPr/>
              <p:nvPr/>
            </p:nvSpPr>
            <p:spPr>
              <a:xfrm>
                <a:off x="6141150" y="2566975"/>
                <a:ext cx="197625" cy="418725"/>
              </a:xfrm>
              <a:custGeom>
                <a:avLst/>
                <a:gdLst/>
                <a:ahLst/>
                <a:cxnLst/>
                <a:rect l="l" t="t" r="r" b="b"/>
                <a:pathLst>
                  <a:path w="7905" h="16749" extrusionOk="0">
                    <a:moveTo>
                      <a:pt x="1012" y="1"/>
                    </a:moveTo>
                    <a:cubicBezTo>
                      <a:pt x="458" y="1"/>
                      <a:pt x="0" y="435"/>
                      <a:pt x="24" y="989"/>
                    </a:cubicBezTo>
                    <a:lnTo>
                      <a:pt x="24" y="16749"/>
                    </a:lnTo>
                    <a:lnTo>
                      <a:pt x="7904" y="16749"/>
                    </a:lnTo>
                    <a:lnTo>
                      <a:pt x="7904" y="989"/>
                    </a:lnTo>
                    <a:cubicBezTo>
                      <a:pt x="7904" y="435"/>
                      <a:pt x="7470" y="1"/>
                      <a:pt x="69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09"/>
              <p:cNvSpPr/>
              <p:nvPr/>
            </p:nvSpPr>
            <p:spPr>
              <a:xfrm>
                <a:off x="4094650" y="2901325"/>
                <a:ext cx="2046525" cy="84375"/>
              </a:xfrm>
              <a:custGeom>
                <a:avLst/>
                <a:gdLst/>
                <a:ahLst/>
                <a:cxnLst/>
                <a:rect l="l" t="t" r="r" b="b"/>
                <a:pathLst>
                  <a:path w="81861" h="3375" extrusionOk="0">
                    <a:moveTo>
                      <a:pt x="0" y="1"/>
                    </a:moveTo>
                    <a:lnTo>
                      <a:pt x="0" y="3375"/>
                    </a:lnTo>
                    <a:lnTo>
                      <a:pt x="81860" y="3375"/>
                    </a:lnTo>
                    <a:lnTo>
                      <a:pt x="8186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109"/>
              <p:cNvSpPr/>
              <p:nvPr/>
            </p:nvSpPr>
            <p:spPr>
              <a:xfrm>
                <a:off x="4094650" y="2985675"/>
                <a:ext cx="75325" cy="109675"/>
              </a:xfrm>
              <a:custGeom>
                <a:avLst/>
                <a:gdLst/>
                <a:ahLst/>
                <a:cxnLst/>
                <a:rect l="l" t="t" r="r" b="b"/>
                <a:pathLst>
                  <a:path w="3013" h="4387" extrusionOk="0">
                    <a:moveTo>
                      <a:pt x="0" y="1"/>
                    </a:moveTo>
                    <a:lnTo>
                      <a:pt x="0" y="4386"/>
                    </a:lnTo>
                    <a:lnTo>
                      <a:pt x="1543" y="4386"/>
                    </a:lnTo>
                    <a:lnTo>
                      <a:pt x="3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109"/>
              <p:cNvSpPr/>
              <p:nvPr/>
            </p:nvSpPr>
            <p:spPr>
              <a:xfrm>
                <a:off x="6065825" y="2985675"/>
                <a:ext cx="75950" cy="109675"/>
              </a:xfrm>
              <a:custGeom>
                <a:avLst/>
                <a:gdLst/>
                <a:ahLst/>
                <a:cxnLst/>
                <a:rect l="l" t="t" r="r" b="b"/>
                <a:pathLst>
                  <a:path w="3038" h="4387" extrusionOk="0">
                    <a:moveTo>
                      <a:pt x="1" y="1"/>
                    </a:moveTo>
                    <a:lnTo>
                      <a:pt x="1495" y="4386"/>
                    </a:lnTo>
                    <a:lnTo>
                      <a:pt x="3037" y="4386"/>
                    </a:lnTo>
                    <a:lnTo>
                      <a:pt x="3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09"/>
              <p:cNvSpPr/>
              <p:nvPr/>
            </p:nvSpPr>
            <p:spPr>
              <a:xfrm>
                <a:off x="4094650" y="2591675"/>
                <a:ext cx="2047125" cy="109675"/>
              </a:xfrm>
              <a:custGeom>
                <a:avLst/>
                <a:gdLst/>
                <a:ahLst/>
                <a:cxnLst/>
                <a:rect l="l" t="t" r="r" b="b"/>
                <a:pathLst>
                  <a:path w="81885" h="4387" extrusionOk="0">
                    <a:moveTo>
                      <a:pt x="0" y="1"/>
                    </a:moveTo>
                    <a:lnTo>
                      <a:pt x="0" y="3423"/>
                    </a:lnTo>
                    <a:lnTo>
                      <a:pt x="0" y="4387"/>
                    </a:lnTo>
                    <a:lnTo>
                      <a:pt x="81884" y="4387"/>
                    </a:lnTo>
                    <a:lnTo>
                      <a:pt x="81884" y="3423"/>
                    </a:lnTo>
                    <a:lnTo>
                      <a:pt x="81884" y="1"/>
                    </a:lnTo>
                    <a:lnTo>
                      <a:pt x="80968" y="1013"/>
                    </a:lnTo>
                    <a:lnTo>
                      <a:pt x="80896" y="3423"/>
                    </a:lnTo>
                    <a:lnTo>
                      <a:pt x="988" y="3423"/>
                    </a:lnTo>
                    <a:lnTo>
                      <a:pt x="916" y="1013"/>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49" name="Google Shape;8349;p109"/>
          <p:cNvSpPr txBox="1">
            <a:spLocks noGrp="1"/>
          </p:cNvSpPr>
          <p:nvPr>
            <p:ph type="title"/>
          </p:nvPr>
        </p:nvSpPr>
        <p:spPr>
          <a:xfrm>
            <a:off x="2301076" y="1834111"/>
            <a:ext cx="45417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Program</a:t>
            </a:r>
            <a:endParaRPr/>
          </a:p>
        </p:txBody>
      </p:sp>
      <p:sp>
        <p:nvSpPr>
          <p:cNvPr id="8350" name="Google Shape;8350;p109"/>
          <p:cNvSpPr txBox="1">
            <a:spLocks noGrp="1"/>
          </p:cNvSpPr>
          <p:nvPr>
            <p:ph type="title" idx="2"/>
          </p:nvPr>
        </p:nvSpPr>
        <p:spPr>
          <a:xfrm>
            <a:off x="2301075" y="930750"/>
            <a:ext cx="45417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07.</a:t>
            </a:r>
            <a:endParaRPr/>
          </a:p>
        </p:txBody>
      </p:sp>
      <p:sp>
        <p:nvSpPr>
          <p:cNvPr id="8351" name="Google Shape;8351;p109"/>
          <p:cNvSpPr txBox="1">
            <a:spLocks noGrp="1"/>
          </p:cNvSpPr>
          <p:nvPr>
            <p:ph type="subTitle" idx="1"/>
          </p:nvPr>
        </p:nvSpPr>
        <p:spPr>
          <a:xfrm>
            <a:off x="2301114" y="2411350"/>
            <a:ext cx="45417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8352" name="Google Shape;8352;p109"/>
          <p:cNvGrpSpPr/>
          <p:nvPr/>
        </p:nvGrpSpPr>
        <p:grpSpPr>
          <a:xfrm>
            <a:off x="7070988" y="1350157"/>
            <a:ext cx="1268928" cy="3115418"/>
            <a:chOff x="4641700" y="1190407"/>
            <a:chExt cx="1268928" cy="3115418"/>
          </a:xfrm>
        </p:grpSpPr>
        <p:sp>
          <p:nvSpPr>
            <p:cNvPr id="8353" name="Google Shape;8353;p109"/>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109"/>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109"/>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109"/>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109"/>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109"/>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109"/>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109"/>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109"/>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2" name="Google Shape;8362;p109"/>
            <p:cNvGrpSpPr/>
            <p:nvPr/>
          </p:nvGrpSpPr>
          <p:grpSpPr>
            <a:xfrm rot="140772">
              <a:off x="5320756" y="2310946"/>
              <a:ext cx="90096" cy="271875"/>
              <a:chOff x="490700" y="2360275"/>
              <a:chExt cx="38300" cy="115575"/>
            </a:xfrm>
          </p:grpSpPr>
          <p:sp>
            <p:nvSpPr>
              <p:cNvPr id="8363" name="Google Shape;8363;p109"/>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09"/>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109"/>
            <p:cNvGrpSpPr/>
            <p:nvPr/>
          </p:nvGrpSpPr>
          <p:grpSpPr>
            <a:xfrm>
              <a:off x="4947921" y="1190407"/>
              <a:ext cx="962706" cy="1381742"/>
              <a:chOff x="4947921" y="1190407"/>
              <a:chExt cx="962706" cy="1381742"/>
            </a:xfrm>
          </p:grpSpPr>
          <p:sp>
            <p:nvSpPr>
              <p:cNvPr id="8366" name="Google Shape;8366;p109"/>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109"/>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109"/>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109"/>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109"/>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109"/>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109"/>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109"/>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109"/>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109"/>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109"/>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109"/>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109"/>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109"/>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09"/>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109"/>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109"/>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109"/>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109"/>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5" name="Google Shape;8385;p109"/>
              <p:cNvGrpSpPr/>
              <p:nvPr/>
            </p:nvGrpSpPr>
            <p:grpSpPr>
              <a:xfrm>
                <a:off x="5321786" y="1406664"/>
                <a:ext cx="182684" cy="113939"/>
                <a:chOff x="6478625" y="1323824"/>
                <a:chExt cx="217325" cy="135545"/>
              </a:xfrm>
            </p:grpSpPr>
            <p:sp>
              <p:nvSpPr>
                <p:cNvPr id="8386" name="Google Shape;8386;p109"/>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109"/>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109"/>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09"/>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109"/>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109"/>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2" name="Google Shape;8392;p109"/>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109"/>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4" name="Google Shape;8394;p109"/>
              <p:cNvGrpSpPr/>
              <p:nvPr/>
            </p:nvGrpSpPr>
            <p:grpSpPr>
              <a:xfrm flipH="1">
                <a:off x="5548792" y="1802903"/>
                <a:ext cx="122777" cy="143008"/>
                <a:chOff x="341450" y="2082850"/>
                <a:chExt cx="72675" cy="84625"/>
              </a:xfrm>
            </p:grpSpPr>
            <p:sp>
              <p:nvSpPr>
                <p:cNvPr id="8395" name="Google Shape;8395;p109"/>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109"/>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109"/>
              <p:cNvGrpSpPr/>
              <p:nvPr/>
            </p:nvGrpSpPr>
            <p:grpSpPr>
              <a:xfrm flipH="1">
                <a:off x="5718290" y="2016211"/>
                <a:ext cx="48206" cy="20876"/>
                <a:chOff x="284000" y="2200125"/>
                <a:chExt cx="36675" cy="15875"/>
              </a:xfrm>
            </p:grpSpPr>
            <p:sp>
              <p:nvSpPr>
                <p:cNvPr id="8398" name="Google Shape;8398;p109"/>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109"/>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0" name="Google Shape;8400;p109"/>
          <p:cNvGrpSpPr/>
          <p:nvPr/>
        </p:nvGrpSpPr>
        <p:grpSpPr>
          <a:xfrm>
            <a:off x="868483" y="3073972"/>
            <a:ext cx="1694780" cy="1702546"/>
            <a:chOff x="2324025" y="922550"/>
            <a:chExt cx="2073125" cy="2082625"/>
          </a:xfrm>
        </p:grpSpPr>
        <p:sp>
          <p:nvSpPr>
            <p:cNvPr id="8401" name="Google Shape;8401;p109"/>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109"/>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109"/>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109"/>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109"/>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109"/>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109"/>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109"/>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109"/>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109"/>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109"/>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109"/>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109"/>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109"/>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109"/>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109"/>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109"/>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109"/>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109"/>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109"/>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109"/>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109"/>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109"/>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109"/>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109"/>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109"/>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109"/>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8" name="Google Shape;8428;p10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10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10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10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350"/>
                                        </p:tgtEl>
                                        <p:attrNameLst>
                                          <p:attrName>style.visibility</p:attrName>
                                        </p:attrNameLst>
                                      </p:cBhvr>
                                      <p:to>
                                        <p:strVal val="visible"/>
                                      </p:to>
                                    </p:set>
                                    <p:animEffect transition="in" filter="fade">
                                      <p:cBhvr>
                                        <p:cTn id="7" dur="1000"/>
                                        <p:tgtEl>
                                          <p:spTgt spid="835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349"/>
                                        </p:tgtEl>
                                        <p:attrNameLst>
                                          <p:attrName>style.visibility</p:attrName>
                                        </p:attrNameLst>
                                      </p:cBhvr>
                                      <p:to>
                                        <p:strVal val="visible"/>
                                      </p:to>
                                    </p:set>
                                    <p:animEffect transition="in" filter="fade">
                                      <p:cBhvr>
                                        <p:cTn id="11" dur="1000"/>
                                        <p:tgtEl>
                                          <p:spTgt spid="8349"/>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8352"/>
                                        </p:tgtEl>
                                        <p:attrNameLst>
                                          <p:attrName>style.visibility</p:attrName>
                                        </p:attrNameLst>
                                      </p:cBhvr>
                                      <p:to>
                                        <p:strVal val="visible"/>
                                      </p:to>
                                    </p:set>
                                    <p:animEffect transition="in" filter="fade">
                                      <p:cBhvr>
                                        <p:cTn id="15" dur="1000"/>
                                        <p:tgtEl>
                                          <p:spTgt spid="8352"/>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8400"/>
                                        </p:tgtEl>
                                        <p:attrNameLst>
                                          <p:attrName>style.visibility</p:attrName>
                                        </p:attrNameLst>
                                      </p:cBhvr>
                                      <p:to>
                                        <p:strVal val="visible"/>
                                      </p:to>
                                    </p:set>
                                    <p:animEffect transition="in" filter="fade">
                                      <p:cBhvr>
                                        <p:cTn id="19" dur="1000"/>
                                        <p:tgtEl>
                                          <p:spTgt spid="84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435"/>
        <p:cNvGrpSpPr/>
        <p:nvPr/>
      </p:nvGrpSpPr>
      <p:grpSpPr>
        <a:xfrm>
          <a:off x="0" y="0"/>
          <a:ext cx="0" cy="0"/>
          <a:chOff x="0" y="0"/>
          <a:chExt cx="0" cy="0"/>
        </a:xfrm>
      </p:grpSpPr>
      <p:sp>
        <p:nvSpPr>
          <p:cNvPr id="8436" name="Google Shape;8436;p110"/>
          <p:cNvSpPr/>
          <p:nvPr/>
        </p:nvSpPr>
        <p:spPr>
          <a:xfrm>
            <a:off x="2703288"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110"/>
          <p:cNvSpPr/>
          <p:nvPr/>
        </p:nvSpPr>
        <p:spPr>
          <a:xfrm>
            <a:off x="4648210"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110"/>
          <p:cNvSpPr/>
          <p:nvPr/>
        </p:nvSpPr>
        <p:spPr>
          <a:xfrm>
            <a:off x="6593111"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110"/>
          <p:cNvSpPr/>
          <p:nvPr/>
        </p:nvSpPr>
        <p:spPr>
          <a:xfrm>
            <a:off x="758412"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110"/>
          <p:cNvSpPr txBox="1">
            <a:spLocks noGrp="1"/>
          </p:cNvSpPr>
          <p:nvPr>
            <p:ph type="subTitle" idx="1"/>
          </p:nvPr>
        </p:nvSpPr>
        <p:spPr>
          <a:xfrm>
            <a:off x="2827522" y="3139000"/>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8441" name="Google Shape;8441;p110"/>
          <p:cNvSpPr txBox="1">
            <a:spLocks noGrp="1"/>
          </p:cNvSpPr>
          <p:nvPr>
            <p:ph type="subTitle" idx="2"/>
          </p:nvPr>
        </p:nvSpPr>
        <p:spPr>
          <a:xfrm>
            <a:off x="2703296" y="3548375"/>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very beautiful name</a:t>
            </a:r>
            <a:endParaRPr/>
          </a:p>
        </p:txBody>
      </p:sp>
      <p:sp>
        <p:nvSpPr>
          <p:cNvPr id="8442" name="Google Shape;8442;p110"/>
          <p:cNvSpPr txBox="1">
            <a:spLocks noGrp="1"/>
          </p:cNvSpPr>
          <p:nvPr>
            <p:ph type="subTitle" idx="3"/>
          </p:nvPr>
        </p:nvSpPr>
        <p:spPr>
          <a:xfrm>
            <a:off x="4648192" y="3548376"/>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very cold</a:t>
            </a:r>
            <a:endParaRPr/>
          </a:p>
        </p:txBody>
      </p:sp>
      <p:sp>
        <p:nvSpPr>
          <p:cNvPr id="8443" name="Google Shape;8443;p110"/>
          <p:cNvSpPr txBox="1">
            <a:spLocks noGrp="1"/>
          </p:cNvSpPr>
          <p:nvPr>
            <p:ph type="subTitle" idx="6"/>
          </p:nvPr>
        </p:nvSpPr>
        <p:spPr>
          <a:xfrm>
            <a:off x="882600" y="3139025"/>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8444" name="Google Shape;8444;p110"/>
          <p:cNvSpPr txBox="1">
            <a:spLocks noGrp="1"/>
          </p:cNvSpPr>
          <p:nvPr>
            <p:ph type="subTitle" idx="4"/>
          </p:nvPr>
        </p:nvSpPr>
        <p:spPr>
          <a:xfrm>
            <a:off x="758400" y="3548375"/>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 is the smallest planet of them all</a:t>
            </a:r>
            <a:endParaRPr/>
          </a:p>
        </p:txBody>
      </p:sp>
      <p:sp>
        <p:nvSpPr>
          <p:cNvPr id="8445" name="Google Shape;8445;p11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Program</a:t>
            </a:r>
            <a:endParaRPr/>
          </a:p>
        </p:txBody>
      </p:sp>
      <p:sp>
        <p:nvSpPr>
          <p:cNvPr id="8446" name="Google Shape;8446;p110"/>
          <p:cNvSpPr txBox="1">
            <a:spLocks noGrp="1"/>
          </p:cNvSpPr>
          <p:nvPr>
            <p:ph type="subTitle" idx="5"/>
          </p:nvPr>
        </p:nvSpPr>
        <p:spPr>
          <a:xfrm>
            <a:off x="6593088" y="3548379"/>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was named after a Roman god</a:t>
            </a:r>
            <a:endParaRPr/>
          </a:p>
        </p:txBody>
      </p:sp>
      <p:sp>
        <p:nvSpPr>
          <p:cNvPr id="8447" name="Google Shape;8447;p110"/>
          <p:cNvSpPr txBox="1">
            <a:spLocks noGrp="1"/>
          </p:cNvSpPr>
          <p:nvPr>
            <p:ph type="subTitle" idx="7"/>
          </p:nvPr>
        </p:nvSpPr>
        <p:spPr>
          <a:xfrm>
            <a:off x="4772407" y="3139025"/>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8448" name="Google Shape;8448;p110"/>
          <p:cNvSpPr txBox="1">
            <a:spLocks noGrp="1"/>
          </p:cNvSpPr>
          <p:nvPr>
            <p:ph type="subTitle" idx="8"/>
          </p:nvPr>
        </p:nvSpPr>
        <p:spPr>
          <a:xfrm>
            <a:off x="6717308" y="3139149"/>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grpSp>
        <p:nvGrpSpPr>
          <p:cNvPr id="8449" name="Google Shape;8449;p110"/>
          <p:cNvGrpSpPr/>
          <p:nvPr/>
        </p:nvGrpSpPr>
        <p:grpSpPr>
          <a:xfrm>
            <a:off x="758451" y="1594700"/>
            <a:ext cx="1792563" cy="1145972"/>
            <a:chOff x="1637372" y="1439233"/>
            <a:chExt cx="1995950" cy="1275996"/>
          </a:xfrm>
        </p:grpSpPr>
        <p:grpSp>
          <p:nvGrpSpPr>
            <p:cNvPr id="8450" name="Google Shape;8450;p110"/>
            <p:cNvGrpSpPr/>
            <p:nvPr/>
          </p:nvGrpSpPr>
          <p:grpSpPr>
            <a:xfrm>
              <a:off x="1637372" y="1439233"/>
              <a:ext cx="1995950" cy="1275996"/>
              <a:chOff x="2413900" y="1707875"/>
              <a:chExt cx="835650" cy="534225"/>
            </a:xfrm>
          </p:grpSpPr>
          <p:sp>
            <p:nvSpPr>
              <p:cNvPr id="8451" name="Google Shape;845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58" name="Google Shape;845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110"/>
          <p:cNvGrpSpPr/>
          <p:nvPr/>
        </p:nvGrpSpPr>
        <p:grpSpPr>
          <a:xfrm>
            <a:off x="2703289" y="1594700"/>
            <a:ext cx="1792563" cy="1145972"/>
            <a:chOff x="1637372" y="1439233"/>
            <a:chExt cx="1995950" cy="1275996"/>
          </a:xfrm>
        </p:grpSpPr>
        <p:grpSp>
          <p:nvGrpSpPr>
            <p:cNvPr id="8460" name="Google Shape;8460;p110"/>
            <p:cNvGrpSpPr/>
            <p:nvPr/>
          </p:nvGrpSpPr>
          <p:grpSpPr>
            <a:xfrm>
              <a:off x="1637372" y="1439233"/>
              <a:ext cx="1995950" cy="1275996"/>
              <a:chOff x="2413900" y="1707875"/>
              <a:chExt cx="835650" cy="534225"/>
            </a:xfrm>
          </p:grpSpPr>
          <p:sp>
            <p:nvSpPr>
              <p:cNvPr id="8461" name="Google Shape;846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68" name="Google Shape;846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110"/>
          <p:cNvGrpSpPr/>
          <p:nvPr/>
        </p:nvGrpSpPr>
        <p:grpSpPr>
          <a:xfrm>
            <a:off x="4648114" y="1594700"/>
            <a:ext cx="1792563" cy="1145972"/>
            <a:chOff x="1637372" y="1439233"/>
            <a:chExt cx="1995950" cy="1275996"/>
          </a:xfrm>
        </p:grpSpPr>
        <p:grpSp>
          <p:nvGrpSpPr>
            <p:cNvPr id="8470" name="Google Shape;8470;p110"/>
            <p:cNvGrpSpPr/>
            <p:nvPr/>
          </p:nvGrpSpPr>
          <p:grpSpPr>
            <a:xfrm>
              <a:off x="1637372" y="1439233"/>
              <a:ext cx="1995950" cy="1275996"/>
              <a:chOff x="2413900" y="1707875"/>
              <a:chExt cx="835650" cy="534225"/>
            </a:xfrm>
          </p:grpSpPr>
          <p:sp>
            <p:nvSpPr>
              <p:cNvPr id="8471" name="Google Shape;847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78" name="Google Shape;847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110"/>
          <p:cNvGrpSpPr/>
          <p:nvPr/>
        </p:nvGrpSpPr>
        <p:grpSpPr>
          <a:xfrm>
            <a:off x="6592939" y="1594700"/>
            <a:ext cx="1792563" cy="1145972"/>
            <a:chOff x="1637372" y="1439233"/>
            <a:chExt cx="1995950" cy="1275996"/>
          </a:xfrm>
        </p:grpSpPr>
        <p:grpSp>
          <p:nvGrpSpPr>
            <p:cNvPr id="8480" name="Google Shape;8480;p110"/>
            <p:cNvGrpSpPr/>
            <p:nvPr/>
          </p:nvGrpSpPr>
          <p:grpSpPr>
            <a:xfrm>
              <a:off x="1637372" y="1439233"/>
              <a:ext cx="1995950" cy="1275996"/>
              <a:chOff x="2413900" y="1707875"/>
              <a:chExt cx="835650" cy="534225"/>
            </a:xfrm>
          </p:grpSpPr>
          <p:sp>
            <p:nvSpPr>
              <p:cNvPr id="8481" name="Google Shape;848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88" name="Google Shape;848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9" name="Google Shape;8489;p11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11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11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11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3" name="Google Shape;8493;p110"/>
          <p:cNvGrpSpPr/>
          <p:nvPr/>
        </p:nvGrpSpPr>
        <p:grpSpPr>
          <a:xfrm>
            <a:off x="7242859" y="1923371"/>
            <a:ext cx="488630" cy="488630"/>
            <a:chOff x="860592" y="1137480"/>
            <a:chExt cx="434453" cy="434453"/>
          </a:xfrm>
        </p:grpSpPr>
        <p:sp>
          <p:nvSpPr>
            <p:cNvPr id="8494" name="Google Shape;8494;p110"/>
            <p:cNvSpPr/>
            <p:nvPr/>
          </p:nvSpPr>
          <p:spPr>
            <a:xfrm>
              <a:off x="1027088" y="1479670"/>
              <a:ext cx="101462" cy="68646"/>
            </a:xfrm>
            <a:custGeom>
              <a:avLst/>
              <a:gdLst/>
              <a:ahLst/>
              <a:cxnLst/>
              <a:rect l="l" t="t" r="r" b="b"/>
              <a:pathLst>
                <a:path w="3905" h="2642" extrusionOk="0">
                  <a:moveTo>
                    <a:pt x="1" y="0"/>
                  </a:moveTo>
                  <a:lnTo>
                    <a:pt x="1" y="2642"/>
                  </a:lnTo>
                  <a:lnTo>
                    <a:pt x="3904" y="2642"/>
                  </a:lnTo>
                  <a:lnTo>
                    <a:pt x="39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110"/>
            <p:cNvSpPr/>
            <p:nvPr/>
          </p:nvSpPr>
          <p:spPr>
            <a:xfrm>
              <a:off x="1056760" y="1507419"/>
              <a:ext cx="42118" cy="42118"/>
            </a:xfrm>
            <a:custGeom>
              <a:avLst/>
              <a:gdLst/>
              <a:ahLst/>
              <a:cxnLst/>
              <a:rect l="l" t="t" r="r" b="b"/>
              <a:pathLst>
                <a:path w="1621" h="1621" extrusionOk="0">
                  <a:moveTo>
                    <a:pt x="531" y="1"/>
                  </a:moveTo>
                  <a:cubicBezTo>
                    <a:pt x="238" y="1"/>
                    <a:pt x="1" y="239"/>
                    <a:pt x="1" y="531"/>
                  </a:cubicBezTo>
                  <a:lnTo>
                    <a:pt x="1" y="1367"/>
                  </a:lnTo>
                  <a:cubicBezTo>
                    <a:pt x="1" y="1508"/>
                    <a:pt x="113" y="1621"/>
                    <a:pt x="254" y="1621"/>
                  </a:cubicBezTo>
                  <a:cubicBezTo>
                    <a:pt x="392" y="1621"/>
                    <a:pt x="505" y="1508"/>
                    <a:pt x="505" y="1367"/>
                  </a:cubicBezTo>
                  <a:lnTo>
                    <a:pt x="505" y="531"/>
                  </a:lnTo>
                  <a:cubicBezTo>
                    <a:pt x="505" y="518"/>
                    <a:pt x="518" y="505"/>
                    <a:pt x="531" y="505"/>
                  </a:cubicBezTo>
                  <a:lnTo>
                    <a:pt x="1090" y="505"/>
                  </a:lnTo>
                  <a:cubicBezTo>
                    <a:pt x="1103" y="505"/>
                    <a:pt x="1116" y="518"/>
                    <a:pt x="1116" y="531"/>
                  </a:cubicBezTo>
                  <a:lnTo>
                    <a:pt x="1116" y="1367"/>
                  </a:lnTo>
                  <a:cubicBezTo>
                    <a:pt x="1116" y="1508"/>
                    <a:pt x="1228" y="1621"/>
                    <a:pt x="1367" y="1621"/>
                  </a:cubicBezTo>
                  <a:cubicBezTo>
                    <a:pt x="1508" y="1621"/>
                    <a:pt x="1620" y="1508"/>
                    <a:pt x="1620" y="1367"/>
                  </a:cubicBezTo>
                  <a:lnTo>
                    <a:pt x="1620" y="531"/>
                  </a:lnTo>
                  <a:cubicBezTo>
                    <a:pt x="1620" y="239"/>
                    <a:pt x="1383" y="1"/>
                    <a:pt x="1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110"/>
            <p:cNvSpPr/>
            <p:nvPr/>
          </p:nvSpPr>
          <p:spPr>
            <a:xfrm>
              <a:off x="1108361" y="1479670"/>
              <a:ext cx="20188" cy="68646"/>
            </a:xfrm>
            <a:custGeom>
              <a:avLst/>
              <a:gdLst/>
              <a:ahLst/>
              <a:cxnLst/>
              <a:rect l="l" t="t" r="r" b="b"/>
              <a:pathLst>
                <a:path w="777" h="2642" extrusionOk="0">
                  <a:moveTo>
                    <a:pt x="0" y="0"/>
                  </a:moveTo>
                  <a:lnTo>
                    <a:pt x="0" y="2642"/>
                  </a:lnTo>
                  <a:lnTo>
                    <a:pt x="776" y="2642"/>
                  </a:lnTo>
                  <a:lnTo>
                    <a:pt x="7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110"/>
            <p:cNvSpPr/>
            <p:nvPr/>
          </p:nvSpPr>
          <p:spPr>
            <a:xfrm>
              <a:off x="860592" y="1166451"/>
              <a:ext cx="434453" cy="296876"/>
            </a:xfrm>
            <a:custGeom>
              <a:avLst/>
              <a:gdLst/>
              <a:ahLst/>
              <a:cxnLst/>
              <a:rect l="l" t="t" r="r" b="b"/>
              <a:pathLst>
                <a:path w="16721" h="11426" extrusionOk="0">
                  <a:moveTo>
                    <a:pt x="1116" y="1"/>
                  </a:moveTo>
                  <a:cubicBezTo>
                    <a:pt x="499" y="1"/>
                    <a:pt x="0" y="500"/>
                    <a:pt x="0" y="1114"/>
                  </a:cubicBezTo>
                  <a:lnTo>
                    <a:pt x="0" y="10590"/>
                  </a:lnTo>
                  <a:lnTo>
                    <a:pt x="8360" y="11426"/>
                  </a:lnTo>
                  <a:lnTo>
                    <a:pt x="16721" y="10590"/>
                  </a:lnTo>
                  <a:lnTo>
                    <a:pt x="16721" y="1114"/>
                  </a:lnTo>
                  <a:cubicBezTo>
                    <a:pt x="16721" y="500"/>
                    <a:pt x="16222" y="1"/>
                    <a:pt x="156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110"/>
            <p:cNvSpPr/>
            <p:nvPr/>
          </p:nvSpPr>
          <p:spPr>
            <a:xfrm>
              <a:off x="1245938" y="1166451"/>
              <a:ext cx="49107" cy="277181"/>
            </a:xfrm>
            <a:custGeom>
              <a:avLst/>
              <a:gdLst/>
              <a:ahLst/>
              <a:cxnLst/>
              <a:rect l="l" t="t" r="r" b="b"/>
              <a:pathLst>
                <a:path w="1890" h="10668" extrusionOk="0">
                  <a:moveTo>
                    <a:pt x="1" y="1"/>
                  </a:moveTo>
                  <a:cubicBezTo>
                    <a:pt x="618" y="1"/>
                    <a:pt x="1117" y="500"/>
                    <a:pt x="1117" y="1114"/>
                  </a:cubicBezTo>
                  <a:lnTo>
                    <a:pt x="1117" y="10668"/>
                  </a:lnTo>
                  <a:lnTo>
                    <a:pt x="1890" y="10590"/>
                  </a:lnTo>
                  <a:lnTo>
                    <a:pt x="1890" y="1114"/>
                  </a:lnTo>
                  <a:cubicBezTo>
                    <a:pt x="1890" y="500"/>
                    <a:pt x="1391"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110"/>
            <p:cNvSpPr/>
            <p:nvPr/>
          </p:nvSpPr>
          <p:spPr>
            <a:xfrm>
              <a:off x="889563" y="1195369"/>
              <a:ext cx="376512" cy="267958"/>
            </a:xfrm>
            <a:custGeom>
              <a:avLst/>
              <a:gdLst/>
              <a:ahLst/>
              <a:cxnLst/>
              <a:rect l="l" t="t" r="r" b="b"/>
              <a:pathLst>
                <a:path w="14491" h="10313" extrusionOk="0">
                  <a:moveTo>
                    <a:pt x="557" y="1"/>
                  </a:moveTo>
                  <a:cubicBezTo>
                    <a:pt x="249" y="1"/>
                    <a:pt x="1" y="251"/>
                    <a:pt x="1" y="560"/>
                  </a:cubicBezTo>
                  <a:lnTo>
                    <a:pt x="1" y="9589"/>
                  </a:lnTo>
                  <a:lnTo>
                    <a:pt x="7245" y="10313"/>
                  </a:lnTo>
                  <a:lnTo>
                    <a:pt x="14490" y="9589"/>
                  </a:lnTo>
                  <a:lnTo>
                    <a:pt x="14490" y="560"/>
                  </a:lnTo>
                  <a:cubicBezTo>
                    <a:pt x="14490" y="251"/>
                    <a:pt x="14242" y="1"/>
                    <a:pt x="139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110"/>
            <p:cNvSpPr/>
            <p:nvPr/>
          </p:nvSpPr>
          <p:spPr>
            <a:xfrm>
              <a:off x="1231570" y="1195369"/>
              <a:ext cx="34505" cy="251121"/>
            </a:xfrm>
            <a:custGeom>
              <a:avLst/>
              <a:gdLst/>
              <a:ahLst/>
              <a:cxnLst/>
              <a:rect l="l" t="t" r="r" b="b"/>
              <a:pathLst>
                <a:path w="1328" h="9665" extrusionOk="0">
                  <a:moveTo>
                    <a:pt x="0" y="1"/>
                  </a:moveTo>
                  <a:cubicBezTo>
                    <a:pt x="308" y="1"/>
                    <a:pt x="557" y="251"/>
                    <a:pt x="557" y="560"/>
                  </a:cubicBezTo>
                  <a:lnTo>
                    <a:pt x="557" y="9665"/>
                  </a:lnTo>
                  <a:lnTo>
                    <a:pt x="1327" y="9589"/>
                  </a:lnTo>
                  <a:lnTo>
                    <a:pt x="1327" y="560"/>
                  </a:lnTo>
                  <a:cubicBezTo>
                    <a:pt x="1327" y="251"/>
                    <a:pt x="1079"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110"/>
            <p:cNvSpPr/>
            <p:nvPr/>
          </p:nvSpPr>
          <p:spPr>
            <a:xfrm>
              <a:off x="976448" y="1542937"/>
              <a:ext cx="202741" cy="28996"/>
            </a:xfrm>
            <a:custGeom>
              <a:avLst/>
              <a:gdLst/>
              <a:ahLst/>
              <a:cxnLst/>
              <a:rect l="l" t="t" r="r" b="b"/>
              <a:pathLst>
                <a:path w="7803" h="1116" extrusionOk="0">
                  <a:moveTo>
                    <a:pt x="262" y="0"/>
                  </a:moveTo>
                  <a:cubicBezTo>
                    <a:pt x="116" y="0"/>
                    <a:pt x="1" y="118"/>
                    <a:pt x="1" y="261"/>
                  </a:cubicBezTo>
                  <a:lnTo>
                    <a:pt x="1" y="855"/>
                  </a:lnTo>
                  <a:cubicBezTo>
                    <a:pt x="1" y="998"/>
                    <a:pt x="116" y="1116"/>
                    <a:pt x="262" y="1116"/>
                  </a:cubicBezTo>
                  <a:lnTo>
                    <a:pt x="7541" y="1116"/>
                  </a:lnTo>
                  <a:cubicBezTo>
                    <a:pt x="7687" y="1116"/>
                    <a:pt x="7802" y="998"/>
                    <a:pt x="7802" y="855"/>
                  </a:cubicBezTo>
                  <a:lnTo>
                    <a:pt x="7802" y="261"/>
                  </a:lnTo>
                  <a:cubicBezTo>
                    <a:pt x="7802" y="118"/>
                    <a:pt x="7687" y="0"/>
                    <a:pt x="7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110"/>
            <p:cNvSpPr/>
            <p:nvPr/>
          </p:nvSpPr>
          <p:spPr>
            <a:xfrm>
              <a:off x="1152064"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110"/>
            <p:cNvSpPr/>
            <p:nvPr/>
          </p:nvSpPr>
          <p:spPr>
            <a:xfrm>
              <a:off x="933005" y="1137480"/>
              <a:ext cx="289627" cy="305814"/>
            </a:xfrm>
            <a:custGeom>
              <a:avLst/>
              <a:gdLst/>
              <a:ahLst/>
              <a:cxnLst/>
              <a:rect l="l" t="t" r="r" b="b"/>
              <a:pathLst>
                <a:path w="11147" h="11770" extrusionOk="0">
                  <a:moveTo>
                    <a:pt x="557" y="0"/>
                  </a:moveTo>
                  <a:cubicBezTo>
                    <a:pt x="249" y="0"/>
                    <a:pt x="1" y="251"/>
                    <a:pt x="1" y="556"/>
                  </a:cubicBezTo>
                  <a:lnTo>
                    <a:pt x="1" y="11770"/>
                  </a:lnTo>
                  <a:lnTo>
                    <a:pt x="11146" y="11770"/>
                  </a:lnTo>
                  <a:lnTo>
                    <a:pt x="11146" y="556"/>
                  </a:lnTo>
                  <a:cubicBezTo>
                    <a:pt x="11146" y="251"/>
                    <a:pt x="10898" y="0"/>
                    <a:pt x="10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110"/>
            <p:cNvSpPr/>
            <p:nvPr/>
          </p:nvSpPr>
          <p:spPr>
            <a:xfrm>
              <a:off x="1019891" y="1166451"/>
              <a:ext cx="57941" cy="28945"/>
            </a:xfrm>
            <a:custGeom>
              <a:avLst/>
              <a:gdLst/>
              <a:ahLst/>
              <a:cxnLst/>
              <a:rect l="l" t="t" r="r" b="b"/>
              <a:pathLst>
                <a:path w="2230" h="1114" extrusionOk="0">
                  <a:moveTo>
                    <a:pt x="262" y="1"/>
                  </a:moveTo>
                  <a:cubicBezTo>
                    <a:pt x="116" y="1"/>
                    <a:pt x="1" y="116"/>
                    <a:pt x="1" y="262"/>
                  </a:cubicBezTo>
                  <a:lnTo>
                    <a:pt x="1" y="852"/>
                  </a:lnTo>
                  <a:cubicBezTo>
                    <a:pt x="1" y="999"/>
                    <a:pt x="116" y="1114"/>
                    <a:pt x="262" y="1114"/>
                  </a:cubicBezTo>
                  <a:lnTo>
                    <a:pt x="1968" y="1114"/>
                  </a:lnTo>
                  <a:cubicBezTo>
                    <a:pt x="2112" y="1114"/>
                    <a:pt x="2229" y="999"/>
                    <a:pt x="2229" y="852"/>
                  </a:cubicBezTo>
                  <a:lnTo>
                    <a:pt x="2229" y="262"/>
                  </a:lnTo>
                  <a:cubicBezTo>
                    <a:pt x="2229" y="116"/>
                    <a:pt x="2112" y="1"/>
                    <a:pt x="1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110"/>
            <p:cNvSpPr/>
            <p:nvPr/>
          </p:nvSpPr>
          <p:spPr>
            <a:xfrm>
              <a:off x="1019891" y="1224366"/>
              <a:ext cx="86937" cy="28996"/>
            </a:xfrm>
            <a:custGeom>
              <a:avLst/>
              <a:gdLst/>
              <a:ahLst/>
              <a:cxnLst/>
              <a:rect l="l" t="t" r="r" b="b"/>
              <a:pathLst>
                <a:path w="3346" h="1116" extrusionOk="0">
                  <a:moveTo>
                    <a:pt x="262" y="0"/>
                  </a:moveTo>
                  <a:cubicBezTo>
                    <a:pt x="116" y="0"/>
                    <a:pt x="1" y="118"/>
                    <a:pt x="1" y="261"/>
                  </a:cubicBezTo>
                  <a:lnTo>
                    <a:pt x="1" y="854"/>
                  </a:lnTo>
                  <a:cubicBezTo>
                    <a:pt x="1" y="998"/>
                    <a:pt x="116" y="1116"/>
                    <a:pt x="262" y="1116"/>
                  </a:cubicBezTo>
                  <a:lnTo>
                    <a:pt x="3084" y="1116"/>
                  </a:lnTo>
                  <a:cubicBezTo>
                    <a:pt x="3227" y="1116"/>
                    <a:pt x="3345" y="998"/>
                    <a:pt x="3345" y="854"/>
                  </a:cubicBezTo>
                  <a:lnTo>
                    <a:pt x="3345" y="261"/>
                  </a:lnTo>
                  <a:cubicBezTo>
                    <a:pt x="3345" y="118"/>
                    <a:pt x="3227" y="0"/>
                    <a:pt x="3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110"/>
            <p:cNvSpPr/>
            <p:nvPr/>
          </p:nvSpPr>
          <p:spPr>
            <a:xfrm>
              <a:off x="1135721" y="1224366"/>
              <a:ext cx="57993" cy="28996"/>
            </a:xfrm>
            <a:custGeom>
              <a:avLst/>
              <a:gdLst/>
              <a:ahLst/>
              <a:cxnLst/>
              <a:rect l="l" t="t" r="r" b="b"/>
              <a:pathLst>
                <a:path w="2232" h="1116" extrusionOk="0">
                  <a:moveTo>
                    <a:pt x="261" y="0"/>
                  </a:moveTo>
                  <a:cubicBezTo>
                    <a:pt x="118" y="0"/>
                    <a:pt x="0" y="118"/>
                    <a:pt x="0" y="261"/>
                  </a:cubicBezTo>
                  <a:lnTo>
                    <a:pt x="0" y="854"/>
                  </a:lnTo>
                  <a:cubicBezTo>
                    <a:pt x="0" y="998"/>
                    <a:pt x="118" y="1116"/>
                    <a:pt x="261" y="1116"/>
                  </a:cubicBezTo>
                  <a:lnTo>
                    <a:pt x="1970" y="1116"/>
                  </a:lnTo>
                  <a:cubicBezTo>
                    <a:pt x="2114" y="1116"/>
                    <a:pt x="2231" y="998"/>
                    <a:pt x="2231" y="854"/>
                  </a:cubicBezTo>
                  <a:lnTo>
                    <a:pt x="2231" y="261"/>
                  </a:lnTo>
                  <a:cubicBezTo>
                    <a:pt x="2231" y="118"/>
                    <a:pt x="2114" y="0"/>
                    <a:pt x="19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110"/>
            <p:cNvSpPr/>
            <p:nvPr/>
          </p:nvSpPr>
          <p:spPr>
            <a:xfrm>
              <a:off x="955402" y="1159877"/>
              <a:ext cx="42118" cy="42092"/>
            </a:xfrm>
            <a:custGeom>
              <a:avLst/>
              <a:gdLst/>
              <a:ahLst/>
              <a:cxnLst/>
              <a:rect l="l" t="t" r="r" b="b"/>
              <a:pathLst>
                <a:path w="1621" h="1620" extrusionOk="0">
                  <a:moveTo>
                    <a:pt x="1098" y="504"/>
                  </a:moveTo>
                  <a:cubicBezTo>
                    <a:pt x="1109" y="504"/>
                    <a:pt x="1114" y="512"/>
                    <a:pt x="1114" y="523"/>
                  </a:cubicBezTo>
                  <a:lnTo>
                    <a:pt x="1114" y="1097"/>
                  </a:lnTo>
                  <a:cubicBezTo>
                    <a:pt x="1114" y="1108"/>
                    <a:pt x="1109" y="1116"/>
                    <a:pt x="1098" y="1116"/>
                  </a:cubicBezTo>
                  <a:lnTo>
                    <a:pt x="521" y="1116"/>
                  </a:lnTo>
                  <a:cubicBezTo>
                    <a:pt x="513" y="1116"/>
                    <a:pt x="505" y="1108"/>
                    <a:pt x="505" y="1097"/>
                  </a:cubicBezTo>
                  <a:lnTo>
                    <a:pt x="505" y="523"/>
                  </a:lnTo>
                  <a:cubicBezTo>
                    <a:pt x="505" y="512"/>
                    <a:pt x="513" y="504"/>
                    <a:pt x="521" y="504"/>
                  </a:cubicBezTo>
                  <a:close/>
                  <a:moveTo>
                    <a:pt x="521" y="0"/>
                  </a:moveTo>
                  <a:cubicBezTo>
                    <a:pt x="233" y="0"/>
                    <a:pt x="1" y="235"/>
                    <a:pt x="1" y="523"/>
                  </a:cubicBezTo>
                  <a:lnTo>
                    <a:pt x="1" y="1097"/>
                  </a:lnTo>
                  <a:cubicBezTo>
                    <a:pt x="1" y="1385"/>
                    <a:pt x="233" y="1620"/>
                    <a:pt x="521" y="1620"/>
                  </a:cubicBezTo>
                  <a:lnTo>
                    <a:pt x="1098" y="1620"/>
                  </a:lnTo>
                  <a:cubicBezTo>
                    <a:pt x="1386" y="1620"/>
                    <a:pt x="1621" y="1385"/>
                    <a:pt x="1621" y="1097"/>
                  </a:cubicBezTo>
                  <a:lnTo>
                    <a:pt x="1621" y="523"/>
                  </a:lnTo>
                  <a:cubicBezTo>
                    <a:pt x="1621" y="235"/>
                    <a:pt x="1386"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110"/>
            <p:cNvSpPr/>
            <p:nvPr/>
          </p:nvSpPr>
          <p:spPr>
            <a:xfrm>
              <a:off x="1019891" y="1340222"/>
              <a:ext cx="86937" cy="28945"/>
            </a:xfrm>
            <a:custGeom>
              <a:avLst/>
              <a:gdLst/>
              <a:ahLst/>
              <a:cxnLst/>
              <a:rect l="l" t="t" r="r" b="b"/>
              <a:pathLst>
                <a:path w="3346" h="1114" extrusionOk="0">
                  <a:moveTo>
                    <a:pt x="262" y="1"/>
                  </a:moveTo>
                  <a:cubicBezTo>
                    <a:pt x="116" y="1"/>
                    <a:pt x="1" y="116"/>
                    <a:pt x="1" y="262"/>
                  </a:cubicBezTo>
                  <a:lnTo>
                    <a:pt x="1" y="853"/>
                  </a:lnTo>
                  <a:cubicBezTo>
                    <a:pt x="1" y="999"/>
                    <a:pt x="116" y="1114"/>
                    <a:pt x="262" y="1114"/>
                  </a:cubicBezTo>
                  <a:lnTo>
                    <a:pt x="3084" y="1114"/>
                  </a:lnTo>
                  <a:cubicBezTo>
                    <a:pt x="3227" y="1114"/>
                    <a:pt x="3345" y="999"/>
                    <a:pt x="3345" y="853"/>
                  </a:cubicBezTo>
                  <a:lnTo>
                    <a:pt x="3345" y="262"/>
                  </a:lnTo>
                  <a:cubicBezTo>
                    <a:pt x="3345" y="116"/>
                    <a:pt x="3227" y="1"/>
                    <a:pt x="3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110"/>
            <p:cNvSpPr/>
            <p:nvPr/>
          </p:nvSpPr>
          <p:spPr>
            <a:xfrm>
              <a:off x="1135721" y="1340222"/>
              <a:ext cx="57993" cy="28945"/>
            </a:xfrm>
            <a:custGeom>
              <a:avLst/>
              <a:gdLst/>
              <a:ahLst/>
              <a:cxnLst/>
              <a:rect l="l" t="t" r="r" b="b"/>
              <a:pathLst>
                <a:path w="2232" h="1114" extrusionOk="0">
                  <a:moveTo>
                    <a:pt x="261" y="1"/>
                  </a:moveTo>
                  <a:cubicBezTo>
                    <a:pt x="118" y="1"/>
                    <a:pt x="0" y="116"/>
                    <a:pt x="0" y="262"/>
                  </a:cubicBezTo>
                  <a:lnTo>
                    <a:pt x="0" y="853"/>
                  </a:lnTo>
                  <a:cubicBezTo>
                    <a:pt x="0" y="999"/>
                    <a:pt x="118" y="1114"/>
                    <a:pt x="261" y="1114"/>
                  </a:cubicBezTo>
                  <a:lnTo>
                    <a:pt x="1970" y="1114"/>
                  </a:lnTo>
                  <a:cubicBezTo>
                    <a:pt x="2114" y="1114"/>
                    <a:pt x="2231" y="999"/>
                    <a:pt x="2231" y="853"/>
                  </a:cubicBezTo>
                  <a:lnTo>
                    <a:pt x="2231" y="262"/>
                  </a:lnTo>
                  <a:cubicBezTo>
                    <a:pt x="2231" y="116"/>
                    <a:pt x="2114" y="1"/>
                    <a:pt x="1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110"/>
            <p:cNvSpPr/>
            <p:nvPr/>
          </p:nvSpPr>
          <p:spPr>
            <a:xfrm>
              <a:off x="955402" y="1275733"/>
              <a:ext cx="42118" cy="42118"/>
            </a:xfrm>
            <a:custGeom>
              <a:avLst/>
              <a:gdLst/>
              <a:ahLst/>
              <a:cxnLst/>
              <a:rect l="l" t="t" r="r" b="b"/>
              <a:pathLst>
                <a:path w="1621" h="1621" extrusionOk="0">
                  <a:moveTo>
                    <a:pt x="1098" y="505"/>
                  </a:moveTo>
                  <a:cubicBezTo>
                    <a:pt x="1109" y="505"/>
                    <a:pt x="1114" y="513"/>
                    <a:pt x="1114" y="521"/>
                  </a:cubicBezTo>
                  <a:lnTo>
                    <a:pt x="1114" y="1098"/>
                  </a:lnTo>
                  <a:cubicBezTo>
                    <a:pt x="1114" y="1106"/>
                    <a:pt x="1109" y="1114"/>
                    <a:pt x="1098" y="1114"/>
                  </a:cubicBezTo>
                  <a:lnTo>
                    <a:pt x="521" y="1114"/>
                  </a:lnTo>
                  <a:cubicBezTo>
                    <a:pt x="513" y="1114"/>
                    <a:pt x="505" y="1106"/>
                    <a:pt x="505" y="1098"/>
                  </a:cubicBezTo>
                  <a:lnTo>
                    <a:pt x="505" y="521"/>
                  </a:lnTo>
                  <a:cubicBezTo>
                    <a:pt x="505" y="513"/>
                    <a:pt x="513" y="505"/>
                    <a:pt x="521" y="505"/>
                  </a:cubicBezTo>
                  <a:close/>
                  <a:moveTo>
                    <a:pt x="521" y="1"/>
                  </a:moveTo>
                  <a:cubicBezTo>
                    <a:pt x="233" y="1"/>
                    <a:pt x="1" y="233"/>
                    <a:pt x="1" y="521"/>
                  </a:cubicBezTo>
                  <a:lnTo>
                    <a:pt x="1" y="1098"/>
                  </a:lnTo>
                  <a:cubicBezTo>
                    <a:pt x="1" y="1386"/>
                    <a:pt x="233" y="1621"/>
                    <a:pt x="521" y="1621"/>
                  </a:cubicBezTo>
                  <a:lnTo>
                    <a:pt x="1098" y="1621"/>
                  </a:lnTo>
                  <a:cubicBezTo>
                    <a:pt x="1386" y="1621"/>
                    <a:pt x="1621" y="1386"/>
                    <a:pt x="1621" y="1098"/>
                  </a:cubicBezTo>
                  <a:lnTo>
                    <a:pt x="1621" y="521"/>
                  </a:lnTo>
                  <a:cubicBezTo>
                    <a:pt x="1621" y="233"/>
                    <a:pt x="1386"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110"/>
            <p:cNvSpPr/>
            <p:nvPr/>
          </p:nvSpPr>
          <p:spPr>
            <a:xfrm>
              <a:off x="1188049" y="1137480"/>
              <a:ext cx="34583" cy="305814"/>
            </a:xfrm>
            <a:custGeom>
              <a:avLst/>
              <a:gdLst/>
              <a:ahLst/>
              <a:cxnLst/>
              <a:rect l="l" t="t" r="r" b="b"/>
              <a:pathLst>
                <a:path w="1331" h="11770" extrusionOk="0">
                  <a:moveTo>
                    <a:pt x="0" y="0"/>
                  </a:moveTo>
                  <a:cubicBezTo>
                    <a:pt x="309" y="0"/>
                    <a:pt x="557" y="251"/>
                    <a:pt x="557" y="556"/>
                  </a:cubicBezTo>
                  <a:lnTo>
                    <a:pt x="557" y="11770"/>
                  </a:lnTo>
                  <a:lnTo>
                    <a:pt x="1330" y="11770"/>
                  </a:lnTo>
                  <a:lnTo>
                    <a:pt x="1330" y="556"/>
                  </a:lnTo>
                  <a:cubicBezTo>
                    <a:pt x="1330" y="251"/>
                    <a:pt x="1082"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110"/>
            <p:cNvSpPr/>
            <p:nvPr/>
          </p:nvSpPr>
          <p:spPr>
            <a:xfrm>
              <a:off x="984321" y="1391563"/>
              <a:ext cx="186996" cy="51731"/>
            </a:xfrm>
            <a:custGeom>
              <a:avLst/>
              <a:gdLst/>
              <a:ahLst/>
              <a:cxnLst/>
              <a:rect l="l" t="t" r="r" b="b"/>
              <a:pathLst>
                <a:path w="7197" h="1991" extrusionOk="0">
                  <a:moveTo>
                    <a:pt x="534" y="0"/>
                  </a:moveTo>
                  <a:cubicBezTo>
                    <a:pt x="241" y="0"/>
                    <a:pt x="1" y="240"/>
                    <a:pt x="1" y="533"/>
                  </a:cubicBezTo>
                  <a:lnTo>
                    <a:pt x="1" y="1991"/>
                  </a:lnTo>
                  <a:lnTo>
                    <a:pt x="508" y="1991"/>
                  </a:lnTo>
                  <a:lnTo>
                    <a:pt x="508" y="533"/>
                  </a:lnTo>
                  <a:cubicBezTo>
                    <a:pt x="508" y="517"/>
                    <a:pt x="518" y="507"/>
                    <a:pt x="534" y="507"/>
                  </a:cubicBezTo>
                  <a:lnTo>
                    <a:pt x="6663" y="507"/>
                  </a:lnTo>
                  <a:cubicBezTo>
                    <a:pt x="6679" y="507"/>
                    <a:pt x="6689" y="517"/>
                    <a:pt x="6689" y="533"/>
                  </a:cubicBezTo>
                  <a:lnTo>
                    <a:pt x="6689" y="1991"/>
                  </a:lnTo>
                  <a:lnTo>
                    <a:pt x="7196" y="1991"/>
                  </a:lnTo>
                  <a:lnTo>
                    <a:pt x="7196" y="533"/>
                  </a:lnTo>
                  <a:cubicBezTo>
                    <a:pt x="7196" y="240"/>
                    <a:pt x="6956" y="0"/>
                    <a:pt x="66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110"/>
            <p:cNvSpPr/>
            <p:nvPr/>
          </p:nvSpPr>
          <p:spPr>
            <a:xfrm>
              <a:off x="1166536" y="1224366"/>
              <a:ext cx="27178" cy="28996"/>
            </a:xfrm>
            <a:custGeom>
              <a:avLst/>
              <a:gdLst/>
              <a:ahLst/>
              <a:cxnLst/>
              <a:rect l="l" t="t" r="r" b="b"/>
              <a:pathLst>
                <a:path w="1046" h="1116" extrusionOk="0">
                  <a:moveTo>
                    <a:pt x="0" y="0"/>
                  </a:moveTo>
                  <a:cubicBezTo>
                    <a:pt x="149" y="0"/>
                    <a:pt x="269" y="120"/>
                    <a:pt x="269" y="269"/>
                  </a:cubicBezTo>
                  <a:lnTo>
                    <a:pt x="269" y="847"/>
                  </a:lnTo>
                  <a:cubicBezTo>
                    <a:pt x="269" y="996"/>
                    <a:pt x="149" y="1116"/>
                    <a:pt x="0" y="1116"/>
                  </a:cubicBezTo>
                  <a:lnTo>
                    <a:pt x="784" y="1116"/>
                  </a:lnTo>
                  <a:cubicBezTo>
                    <a:pt x="928" y="1116"/>
                    <a:pt x="1045" y="998"/>
                    <a:pt x="1045" y="854"/>
                  </a:cubicBezTo>
                  <a:lnTo>
                    <a:pt x="1045" y="261"/>
                  </a:lnTo>
                  <a:cubicBezTo>
                    <a:pt x="1045" y="118"/>
                    <a:pt x="928"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110"/>
            <p:cNvSpPr/>
            <p:nvPr/>
          </p:nvSpPr>
          <p:spPr>
            <a:xfrm>
              <a:off x="1079650" y="1224366"/>
              <a:ext cx="27178" cy="28996"/>
            </a:xfrm>
            <a:custGeom>
              <a:avLst/>
              <a:gdLst/>
              <a:ahLst/>
              <a:cxnLst/>
              <a:rect l="l" t="t" r="r" b="b"/>
              <a:pathLst>
                <a:path w="1046" h="1116" extrusionOk="0">
                  <a:moveTo>
                    <a:pt x="0" y="0"/>
                  </a:moveTo>
                  <a:cubicBezTo>
                    <a:pt x="149" y="0"/>
                    <a:pt x="269" y="120"/>
                    <a:pt x="269" y="269"/>
                  </a:cubicBezTo>
                  <a:lnTo>
                    <a:pt x="269" y="847"/>
                  </a:lnTo>
                  <a:cubicBezTo>
                    <a:pt x="269" y="996"/>
                    <a:pt x="149" y="1116"/>
                    <a:pt x="0" y="1116"/>
                  </a:cubicBezTo>
                  <a:lnTo>
                    <a:pt x="784" y="1116"/>
                  </a:lnTo>
                  <a:cubicBezTo>
                    <a:pt x="927" y="1116"/>
                    <a:pt x="1045" y="998"/>
                    <a:pt x="1045" y="854"/>
                  </a:cubicBezTo>
                  <a:lnTo>
                    <a:pt x="1045" y="261"/>
                  </a:lnTo>
                  <a:cubicBezTo>
                    <a:pt x="1045" y="118"/>
                    <a:pt x="927"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110"/>
            <p:cNvSpPr/>
            <p:nvPr/>
          </p:nvSpPr>
          <p:spPr>
            <a:xfrm>
              <a:off x="1166536" y="1340222"/>
              <a:ext cx="27178" cy="28945"/>
            </a:xfrm>
            <a:custGeom>
              <a:avLst/>
              <a:gdLst/>
              <a:ahLst/>
              <a:cxnLst/>
              <a:rect l="l" t="t" r="r" b="b"/>
              <a:pathLst>
                <a:path w="1046" h="1114" extrusionOk="0">
                  <a:moveTo>
                    <a:pt x="0" y="1"/>
                  </a:moveTo>
                  <a:cubicBezTo>
                    <a:pt x="149" y="1"/>
                    <a:pt x="269" y="121"/>
                    <a:pt x="269" y="270"/>
                  </a:cubicBezTo>
                  <a:lnTo>
                    <a:pt x="269" y="845"/>
                  </a:lnTo>
                  <a:cubicBezTo>
                    <a:pt x="269" y="994"/>
                    <a:pt x="149" y="1114"/>
                    <a:pt x="0" y="1114"/>
                  </a:cubicBezTo>
                  <a:lnTo>
                    <a:pt x="784" y="1114"/>
                  </a:lnTo>
                  <a:cubicBezTo>
                    <a:pt x="928" y="1114"/>
                    <a:pt x="1045" y="999"/>
                    <a:pt x="1045" y="853"/>
                  </a:cubicBezTo>
                  <a:lnTo>
                    <a:pt x="1045" y="262"/>
                  </a:lnTo>
                  <a:cubicBezTo>
                    <a:pt x="1045" y="116"/>
                    <a:pt x="928"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110"/>
            <p:cNvSpPr/>
            <p:nvPr/>
          </p:nvSpPr>
          <p:spPr>
            <a:xfrm>
              <a:off x="1079650" y="1340222"/>
              <a:ext cx="27178" cy="28945"/>
            </a:xfrm>
            <a:custGeom>
              <a:avLst/>
              <a:gdLst/>
              <a:ahLst/>
              <a:cxnLst/>
              <a:rect l="l" t="t" r="r" b="b"/>
              <a:pathLst>
                <a:path w="1046" h="1114" extrusionOk="0">
                  <a:moveTo>
                    <a:pt x="0" y="1"/>
                  </a:moveTo>
                  <a:cubicBezTo>
                    <a:pt x="149" y="1"/>
                    <a:pt x="269" y="121"/>
                    <a:pt x="269" y="270"/>
                  </a:cubicBezTo>
                  <a:lnTo>
                    <a:pt x="269" y="845"/>
                  </a:lnTo>
                  <a:cubicBezTo>
                    <a:pt x="269" y="994"/>
                    <a:pt x="149" y="1114"/>
                    <a:pt x="0" y="1114"/>
                  </a:cubicBezTo>
                  <a:lnTo>
                    <a:pt x="784" y="1114"/>
                  </a:lnTo>
                  <a:cubicBezTo>
                    <a:pt x="927" y="1114"/>
                    <a:pt x="1045" y="999"/>
                    <a:pt x="1045" y="853"/>
                  </a:cubicBezTo>
                  <a:lnTo>
                    <a:pt x="1045" y="262"/>
                  </a:lnTo>
                  <a:cubicBezTo>
                    <a:pt x="1045" y="116"/>
                    <a:pt x="927"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110"/>
            <p:cNvSpPr/>
            <p:nvPr/>
          </p:nvSpPr>
          <p:spPr>
            <a:xfrm>
              <a:off x="1019891" y="1282255"/>
              <a:ext cx="57941" cy="29022"/>
            </a:xfrm>
            <a:custGeom>
              <a:avLst/>
              <a:gdLst/>
              <a:ahLst/>
              <a:cxnLst/>
              <a:rect l="l" t="t" r="r" b="b"/>
              <a:pathLst>
                <a:path w="2230" h="1117" extrusionOk="0">
                  <a:moveTo>
                    <a:pt x="262" y="1"/>
                  </a:moveTo>
                  <a:cubicBezTo>
                    <a:pt x="116" y="1"/>
                    <a:pt x="1" y="118"/>
                    <a:pt x="1" y="262"/>
                  </a:cubicBezTo>
                  <a:lnTo>
                    <a:pt x="1" y="855"/>
                  </a:lnTo>
                  <a:cubicBezTo>
                    <a:pt x="1" y="999"/>
                    <a:pt x="116" y="1116"/>
                    <a:pt x="262" y="1116"/>
                  </a:cubicBezTo>
                  <a:lnTo>
                    <a:pt x="1968" y="1116"/>
                  </a:lnTo>
                  <a:cubicBezTo>
                    <a:pt x="2112" y="1116"/>
                    <a:pt x="2229" y="999"/>
                    <a:pt x="2229" y="855"/>
                  </a:cubicBezTo>
                  <a:lnTo>
                    <a:pt x="2229" y="262"/>
                  </a:lnTo>
                  <a:cubicBezTo>
                    <a:pt x="2229" y="118"/>
                    <a:pt x="2112" y="1"/>
                    <a:pt x="1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110"/>
            <p:cNvSpPr/>
            <p:nvPr/>
          </p:nvSpPr>
          <p:spPr>
            <a:xfrm>
              <a:off x="1051537" y="1282255"/>
              <a:ext cx="26294" cy="29022"/>
            </a:xfrm>
            <a:custGeom>
              <a:avLst/>
              <a:gdLst/>
              <a:ahLst/>
              <a:cxnLst/>
              <a:rect l="l" t="t" r="r" b="b"/>
              <a:pathLst>
                <a:path w="1012" h="1117" extrusionOk="0">
                  <a:moveTo>
                    <a:pt x="0" y="1"/>
                  </a:moveTo>
                  <a:cubicBezTo>
                    <a:pt x="144" y="1"/>
                    <a:pt x="262" y="118"/>
                    <a:pt x="262" y="262"/>
                  </a:cubicBezTo>
                  <a:lnTo>
                    <a:pt x="262" y="855"/>
                  </a:lnTo>
                  <a:cubicBezTo>
                    <a:pt x="262" y="999"/>
                    <a:pt x="144" y="1116"/>
                    <a:pt x="0" y="1116"/>
                  </a:cubicBezTo>
                  <a:lnTo>
                    <a:pt x="750" y="1116"/>
                  </a:lnTo>
                  <a:cubicBezTo>
                    <a:pt x="894" y="1116"/>
                    <a:pt x="1011" y="999"/>
                    <a:pt x="1011" y="855"/>
                  </a:cubicBezTo>
                  <a:lnTo>
                    <a:pt x="1011" y="262"/>
                  </a:lnTo>
                  <a:cubicBezTo>
                    <a:pt x="1011" y="118"/>
                    <a:pt x="894" y="1"/>
                    <a:pt x="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110"/>
            <p:cNvSpPr/>
            <p:nvPr/>
          </p:nvSpPr>
          <p:spPr>
            <a:xfrm>
              <a:off x="1051537" y="1166451"/>
              <a:ext cx="26294" cy="28945"/>
            </a:xfrm>
            <a:custGeom>
              <a:avLst/>
              <a:gdLst/>
              <a:ahLst/>
              <a:cxnLst/>
              <a:rect l="l" t="t" r="r" b="b"/>
              <a:pathLst>
                <a:path w="1012" h="1114" extrusionOk="0">
                  <a:moveTo>
                    <a:pt x="0" y="1"/>
                  </a:moveTo>
                  <a:cubicBezTo>
                    <a:pt x="144" y="1"/>
                    <a:pt x="262" y="116"/>
                    <a:pt x="262" y="262"/>
                  </a:cubicBezTo>
                  <a:lnTo>
                    <a:pt x="262" y="852"/>
                  </a:lnTo>
                  <a:cubicBezTo>
                    <a:pt x="262" y="999"/>
                    <a:pt x="144" y="1114"/>
                    <a:pt x="0" y="1114"/>
                  </a:cubicBezTo>
                  <a:lnTo>
                    <a:pt x="750" y="1114"/>
                  </a:lnTo>
                  <a:cubicBezTo>
                    <a:pt x="894" y="1114"/>
                    <a:pt x="1011" y="999"/>
                    <a:pt x="1011" y="852"/>
                  </a:cubicBezTo>
                  <a:lnTo>
                    <a:pt x="1011" y="262"/>
                  </a:lnTo>
                  <a:cubicBezTo>
                    <a:pt x="1011" y="116"/>
                    <a:pt x="894" y="1"/>
                    <a:pt x="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110"/>
            <p:cNvSpPr/>
            <p:nvPr/>
          </p:nvSpPr>
          <p:spPr>
            <a:xfrm>
              <a:off x="860592" y="1441579"/>
              <a:ext cx="434453" cy="43469"/>
            </a:xfrm>
            <a:custGeom>
              <a:avLst/>
              <a:gdLst/>
              <a:ahLst/>
              <a:cxnLst/>
              <a:rect l="l" t="t" r="r" b="b"/>
              <a:pathLst>
                <a:path w="16721" h="1673" extrusionOk="0">
                  <a:moveTo>
                    <a:pt x="0" y="1"/>
                  </a:moveTo>
                  <a:lnTo>
                    <a:pt x="0" y="557"/>
                  </a:lnTo>
                  <a:cubicBezTo>
                    <a:pt x="0" y="1174"/>
                    <a:pt x="499" y="1673"/>
                    <a:pt x="1116" y="1673"/>
                  </a:cubicBezTo>
                  <a:lnTo>
                    <a:pt x="15605" y="1673"/>
                  </a:lnTo>
                  <a:cubicBezTo>
                    <a:pt x="16222" y="1673"/>
                    <a:pt x="16721" y="1174"/>
                    <a:pt x="16721" y="557"/>
                  </a:cubicBezTo>
                  <a:lnTo>
                    <a:pt x="1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110"/>
            <p:cNvSpPr/>
            <p:nvPr/>
          </p:nvSpPr>
          <p:spPr>
            <a:xfrm>
              <a:off x="1245938" y="1441579"/>
              <a:ext cx="49107" cy="43469"/>
            </a:xfrm>
            <a:custGeom>
              <a:avLst/>
              <a:gdLst/>
              <a:ahLst/>
              <a:cxnLst/>
              <a:rect l="l" t="t" r="r" b="b"/>
              <a:pathLst>
                <a:path w="1890" h="1673" extrusionOk="0">
                  <a:moveTo>
                    <a:pt x="1117" y="1"/>
                  </a:moveTo>
                  <a:lnTo>
                    <a:pt x="1117" y="557"/>
                  </a:lnTo>
                  <a:cubicBezTo>
                    <a:pt x="1117" y="1174"/>
                    <a:pt x="618" y="1673"/>
                    <a:pt x="1" y="1673"/>
                  </a:cubicBezTo>
                  <a:lnTo>
                    <a:pt x="774" y="1673"/>
                  </a:lnTo>
                  <a:cubicBezTo>
                    <a:pt x="1391" y="1673"/>
                    <a:pt x="1890" y="1174"/>
                    <a:pt x="1890" y="557"/>
                  </a:cubicBezTo>
                  <a:lnTo>
                    <a:pt x="18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110"/>
          <p:cNvGrpSpPr/>
          <p:nvPr/>
        </p:nvGrpSpPr>
        <p:grpSpPr>
          <a:xfrm>
            <a:off x="3335448" y="1905961"/>
            <a:ext cx="528332" cy="523449"/>
            <a:chOff x="2406473" y="1137454"/>
            <a:chExt cx="438559" cy="434505"/>
          </a:xfrm>
        </p:grpSpPr>
        <p:sp>
          <p:nvSpPr>
            <p:cNvPr id="8523" name="Google Shape;8523;p110"/>
            <p:cNvSpPr/>
            <p:nvPr/>
          </p:nvSpPr>
          <p:spPr>
            <a:xfrm>
              <a:off x="2406473" y="1137454"/>
              <a:ext cx="437259" cy="434505"/>
            </a:xfrm>
            <a:custGeom>
              <a:avLst/>
              <a:gdLst/>
              <a:ahLst/>
              <a:cxnLst/>
              <a:rect l="l" t="t" r="r" b="b"/>
              <a:pathLst>
                <a:path w="16829" h="16723" extrusionOk="0">
                  <a:moveTo>
                    <a:pt x="3765" y="0"/>
                  </a:moveTo>
                  <a:cubicBezTo>
                    <a:pt x="3622" y="0"/>
                    <a:pt x="3479" y="55"/>
                    <a:pt x="3371" y="163"/>
                  </a:cubicBezTo>
                  <a:lnTo>
                    <a:pt x="218" y="3316"/>
                  </a:lnTo>
                  <a:cubicBezTo>
                    <a:pt x="1" y="3536"/>
                    <a:pt x="1" y="3889"/>
                    <a:pt x="218" y="4105"/>
                  </a:cubicBezTo>
                  <a:lnTo>
                    <a:pt x="12669" y="16560"/>
                  </a:lnTo>
                  <a:cubicBezTo>
                    <a:pt x="12778" y="16668"/>
                    <a:pt x="12920" y="16722"/>
                    <a:pt x="13063" y="16722"/>
                  </a:cubicBezTo>
                  <a:cubicBezTo>
                    <a:pt x="13206" y="16722"/>
                    <a:pt x="13349" y="16668"/>
                    <a:pt x="13458" y="16560"/>
                  </a:cubicBezTo>
                  <a:lnTo>
                    <a:pt x="16612" y="13406"/>
                  </a:lnTo>
                  <a:cubicBezTo>
                    <a:pt x="16829" y="13187"/>
                    <a:pt x="16829" y="12834"/>
                    <a:pt x="16612" y="12617"/>
                  </a:cubicBezTo>
                  <a:lnTo>
                    <a:pt x="15295" y="11301"/>
                  </a:lnTo>
                  <a:lnTo>
                    <a:pt x="14992" y="11248"/>
                  </a:lnTo>
                  <a:lnTo>
                    <a:pt x="14937" y="10943"/>
                  </a:lnTo>
                  <a:lnTo>
                    <a:pt x="14112" y="10117"/>
                  </a:lnTo>
                  <a:lnTo>
                    <a:pt x="13832" y="10052"/>
                  </a:lnTo>
                  <a:lnTo>
                    <a:pt x="13756" y="9762"/>
                  </a:lnTo>
                  <a:lnTo>
                    <a:pt x="12931" y="8936"/>
                  </a:lnTo>
                  <a:lnTo>
                    <a:pt x="12646" y="8840"/>
                  </a:lnTo>
                  <a:lnTo>
                    <a:pt x="12573" y="8578"/>
                  </a:lnTo>
                  <a:lnTo>
                    <a:pt x="8199" y="4205"/>
                  </a:lnTo>
                  <a:lnTo>
                    <a:pt x="7943" y="4126"/>
                  </a:lnTo>
                  <a:lnTo>
                    <a:pt x="7844" y="3849"/>
                  </a:lnTo>
                  <a:lnTo>
                    <a:pt x="7018" y="3024"/>
                  </a:lnTo>
                  <a:lnTo>
                    <a:pt x="6741" y="2925"/>
                  </a:lnTo>
                  <a:lnTo>
                    <a:pt x="6660" y="2666"/>
                  </a:lnTo>
                  <a:lnTo>
                    <a:pt x="5835" y="1840"/>
                  </a:lnTo>
                  <a:lnTo>
                    <a:pt x="5545" y="1717"/>
                  </a:lnTo>
                  <a:lnTo>
                    <a:pt x="5477" y="1482"/>
                  </a:lnTo>
                  <a:lnTo>
                    <a:pt x="4160" y="163"/>
                  </a:lnTo>
                  <a:cubicBezTo>
                    <a:pt x="4050" y="55"/>
                    <a:pt x="3907" y="0"/>
                    <a:pt x="3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10"/>
            <p:cNvSpPr/>
            <p:nvPr/>
          </p:nvSpPr>
          <p:spPr>
            <a:xfrm>
              <a:off x="2487746" y="1217376"/>
              <a:ext cx="28996" cy="28945"/>
            </a:xfrm>
            <a:custGeom>
              <a:avLst/>
              <a:gdLst/>
              <a:ahLst/>
              <a:cxnLst/>
              <a:rect l="l" t="t" r="r" b="b"/>
              <a:pathLst>
                <a:path w="1116" h="1114" extrusionOk="0">
                  <a:moveTo>
                    <a:pt x="557" y="0"/>
                  </a:moveTo>
                  <a:cubicBezTo>
                    <a:pt x="251" y="0"/>
                    <a:pt x="0" y="248"/>
                    <a:pt x="0" y="557"/>
                  </a:cubicBezTo>
                  <a:cubicBezTo>
                    <a:pt x="0" y="865"/>
                    <a:pt x="251" y="1113"/>
                    <a:pt x="557" y="1113"/>
                  </a:cubicBezTo>
                  <a:cubicBezTo>
                    <a:pt x="865" y="1113"/>
                    <a:pt x="1116" y="865"/>
                    <a:pt x="1116" y="557"/>
                  </a:cubicBezTo>
                  <a:cubicBezTo>
                    <a:pt x="1116" y="248"/>
                    <a:pt x="865" y="0"/>
                    <a:pt x="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110"/>
            <p:cNvSpPr/>
            <p:nvPr/>
          </p:nvSpPr>
          <p:spPr>
            <a:xfrm>
              <a:off x="2628181" y="1419884"/>
              <a:ext cx="96343" cy="95044"/>
            </a:xfrm>
            <a:custGeom>
              <a:avLst/>
              <a:gdLst/>
              <a:ahLst/>
              <a:cxnLst/>
              <a:rect l="l" t="t" r="r" b="b"/>
              <a:pathLst>
                <a:path w="3708" h="3658" extrusionOk="0">
                  <a:moveTo>
                    <a:pt x="276" y="0"/>
                  </a:moveTo>
                  <a:cubicBezTo>
                    <a:pt x="212" y="0"/>
                    <a:pt x="147" y="24"/>
                    <a:pt x="97" y="73"/>
                  </a:cubicBezTo>
                  <a:cubicBezTo>
                    <a:pt x="1" y="172"/>
                    <a:pt x="1" y="331"/>
                    <a:pt x="97" y="431"/>
                  </a:cubicBezTo>
                  <a:lnTo>
                    <a:pt x="3251" y="3584"/>
                  </a:lnTo>
                  <a:cubicBezTo>
                    <a:pt x="3300" y="3634"/>
                    <a:pt x="3366" y="3657"/>
                    <a:pt x="3431" y="3657"/>
                  </a:cubicBezTo>
                  <a:cubicBezTo>
                    <a:pt x="3494" y="3657"/>
                    <a:pt x="3559" y="3634"/>
                    <a:pt x="3609" y="3584"/>
                  </a:cubicBezTo>
                  <a:cubicBezTo>
                    <a:pt x="3708" y="3485"/>
                    <a:pt x="3708" y="3325"/>
                    <a:pt x="3609" y="3226"/>
                  </a:cubicBezTo>
                  <a:lnTo>
                    <a:pt x="455" y="73"/>
                  </a:lnTo>
                  <a:cubicBezTo>
                    <a:pt x="406" y="24"/>
                    <a:pt x="341" y="0"/>
                    <a:pt x="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110"/>
            <p:cNvSpPr/>
            <p:nvPr/>
          </p:nvSpPr>
          <p:spPr>
            <a:xfrm>
              <a:off x="2464310" y="1256012"/>
              <a:ext cx="96369" cy="95044"/>
            </a:xfrm>
            <a:custGeom>
              <a:avLst/>
              <a:gdLst/>
              <a:ahLst/>
              <a:cxnLst/>
              <a:rect l="l" t="t" r="r" b="b"/>
              <a:pathLst>
                <a:path w="3709" h="3658" extrusionOk="0">
                  <a:moveTo>
                    <a:pt x="276" y="0"/>
                  </a:moveTo>
                  <a:cubicBezTo>
                    <a:pt x="212" y="0"/>
                    <a:pt x="147" y="24"/>
                    <a:pt x="97" y="73"/>
                  </a:cubicBezTo>
                  <a:cubicBezTo>
                    <a:pt x="1" y="172"/>
                    <a:pt x="1" y="331"/>
                    <a:pt x="97" y="431"/>
                  </a:cubicBezTo>
                  <a:lnTo>
                    <a:pt x="3251" y="3584"/>
                  </a:lnTo>
                  <a:cubicBezTo>
                    <a:pt x="3300" y="3634"/>
                    <a:pt x="3366" y="3657"/>
                    <a:pt x="3431" y="3657"/>
                  </a:cubicBezTo>
                  <a:cubicBezTo>
                    <a:pt x="3494" y="3657"/>
                    <a:pt x="3559" y="3634"/>
                    <a:pt x="3609" y="3584"/>
                  </a:cubicBezTo>
                  <a:cubicBezTo>
                    <a:pt x="3708" y="3485"/>
                    <a:pt x="3708" y="3326"/>
                    <a:pt x="3609" y="3226"/>
                  </a:cubicBezTo>
                  <a:lnTo>
                    <a:pt x="455" y="73"/>
                  </a:lnTo>
                  <a:cubicBezTo>
                    <a:pt x="406" y="24"/>
                    <a:pt x="341" y="0"/>
                    <a:pt x="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10"/>
            <p:cNvSpPr/>
            <p:nvPr/>
          </p:nvSpPr>
          <p:spPr>
            <a:xfrm>
              <a:off x="2494242" y="1137454"/>
              <a:ext cx="349491" cy="434505"/>
            </a:xfrm>
            <a:custGeom>
              <a:avLst/>
              <a:gdLst/>
              <a:ahLst/>
              <a:cxnLst/>
              <a:rect l="l" t="t" r="r" b="b"/>
              <a:pathLst>
                <a:path w="13451" h="16723" extrusionOk="0">
                  <a:moveTo>
                    <a:pt x="386" y="1"/>
                  </a:moveTo>
                  <a:cubicBezTo>
                    <a:pt x="247" y="1"/>
                    <a:pt x="108" y="53"/>
                    <a:pt x="1" y="158"/>
                  </a:cubicBezTo>
                  <a:cubicBezTo>
                    <a:pt x="3" y="160"/>
                    <a:pt x="6" y="163"/>
                    <a:pt x="6" y="166"/>
                  </a:cubicBezTo>
                  <a:lnTo>
                    <a:pt x="12461" y="12617"/>
                  </a:lnTo>
                  <a:cubicBezTo>
                    <a:pt x="12677" y="12834"/>
                    <a:pt x="12677" y="13187"/>
                    <a:pt x="12461" y="13406"/>
                  </a:cubicBezTo>
                  <a:lnTo>
                    <a:pt x="9307" y="16560"/>
                  </a:lnTo>
                  <a:cubicBezTo>
                    <a:pt x="9304" y="16560"/>
                    <a:pt x="9302" y="16562"/>
                    <a:pt x="9299" y="16565"/>
                  </a:cubicBezTo>
                  <a:cubicBezTo>
                    <a:pt x="9407" y="16670"/>
                    <a:pt x="9546" y="16722"/>
                    <a:pt x="9686" y="16722"/>
                  </a:cubicBezTo>
                  <a:cubicBezTo>
                    <a:pt x="9828" y="16722"/>
                    <a:pt x="9971" y="16668"/>
                    <a:pt x="10080" y="16560"/>
                  </a:cubicBezTo>
                  <a:lnTo>
                    <a:pt x="13234" y="13406"/>
                  </a:lnTo>
                  <a:cubicBezTo>
                    <a:pt x="13451" y="13187"/>
                    <a:pt x="13451" y="12834"/>
                    <a:pt x="13234" y="12617"/>
                  </a:cubicBezTo>
                  <a:lnTo>
                    <a:pt x="11917" y="11301"/>
                  </a:lnTo>
                  <a:lnTo>
                    <a:pt x="11614" y="11248"/>
                  </a:lnTo>
                  <a:lnTo>
                    <a:pt x="11559" y="10943"/>
                  </a:lnTo>
                  <a:lnTo>
                    <a:pt x="10734" y="10117"/>
                  </a:lnTo>
                  <a:lnTo>
                    <a:pt x="10454" y="10052"/>
                  </a:lnTo>
                  <a:lnTo>
                    <a:pt x="10378" y="9762"/>
                  </a:lnTo>
                  <a:lnTo>
                    <a:pt x="9553" y="8936"/>
                  </a:lnTo>
                  <a:lnTo>
                    <a:pt x="9268" y="8840"/>
                  </a:lnTo>
                  <a:lnTo>
                    <a:pt x="9195" y="8578"/>
                  </a:lnTo>
                  <a:lnTo>
                    <a:pt x="4821" y="4205"/>
                  </a:lnTo>
                  <a:lnTo>
                    <a:pt x="4565" y="4126"/>
                  </a:lnTo>
                  <a:lnTo>
                    <a:pt x="4466" y="3849"/>
                  </a:lnTo>
                  <a:lnTo>
                    <a:pt x="3640" y="3024"/>
                  </a:lnTo>
                  <a:lnTo>
                    <a:pt x="3363" y="2925"/>
                  </a:lnTo>
                  <a:lnTo>
                    <a:pt x="3282" y="2666"/>
                  </a:lnTo>
                  <a:lnTo>
                    <a:pt x="2457" y="1840"/>
                  </a:lnTo>
                  <a:lnTo>
                    <a:pt x="2167" y="1717"/>
                  </a:lnTo>
                  <a:lnTo>
                    <a:pt x="2099" y="1482"/>
                  </a:lnTo>
                  <a:lnTo>
                    <a:pt x="782" y="166"/>
                  </a:lnTo>
                  <a:cubicBezTo>
                    <a:pt x="672" y="56"/>
                    <a:pt x="529" y="1"/>
                    <a:pt x="3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110"/>
            <p:cNvSpPr/>
            <p:nvPr/>
          </p:nvSpPr>
          <p:spPr>
            <a:xfrm>
              <a:off x="2535996" y="1175960"/>
              <a:ext cx="22085" cy="21462"/>
            </a:xfrm>
            <a:custGeom>
              <a:avLst/>
              <a:gdLst/>
              <a:ahLst/>
              <a:cxnLst/>
              <a:rect l="l" t="t" r="r" b="b"/>
              <a:pathLst>
                <a:path w="850" h="826" extrusionOk="0">
                  <a:moveTo>
                    <a:pt x="492" y="0"/>
                  </a:moveTo>
                  <a:lnTo>
                    <a:pt x="100" y="395"/>
                  </a:lnTo>
                  <a:cubicBezTo>
                    <a:pt x="1" y="494"/>
                    <a:pt x="1" y="654"/>
                    <a:pt x="100" y="753"/>
                  </a:cubicBezTo>
                  <a:cubicBezTo>
                    <a:pt x="147" y="802"/>
                    <a:pt x="212" y="826"/>
                    <a:pt x="278" y="826"/>
                  </a:cubicBezTo>
                  <a:cubicBezTo>
                    <a:pt x="343" y="826"/>
                    <a:pt x="406" y="802"/>
                    <a:pt x="455" y="753"/>
                  </a:cubicBezTo>
                  <a:lnTo>
                    <a:pt x="850" y="358"/>
                  </a:lnTo>
                  <a:lnTo>
                    <a:pt x="4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110"/>
            <p:cNvSpPr/>
            <p:nvPr/>
          </p:nvSpPr>
          <p:spPr>
            <a:xfrm>
              <a:off x="2566681" y="1206698"/>
              <a:ext cx="22163" cy="21488"/>
            </a:xfrm>
            <a:custGeom>
              <a:avLst/>
              <a:gdLst/>
              <a:ahLst/>
              <a:cxnLst/>
              <a:rect l="l" t="t" r="r" b="b"/>
              <a:pathLst>
                <a:path w="853" h="827" extrusionOk="0">
                  <a:moveTo>
                    <a:pt x="494" y="1"/>
                  </a:moveTo>
                  <a:lnTo>
                    <a:pt x="100" y="395"/>
                  </a:lnTo>
                  <a:cubicBezTo>
                    <a:pt x="1" y="495"/>
                    <a:pt x="1" y="654"/>
                    <a:pt x="100" y="751"/>
                  </a:cubicBezTo>
                  <a:cubicBezTo>
                    <a:pt x="149" y="800"/>
                    <a:pt x="215" y="826"/>
                    <a:pt x="278" y="826"/>
                  </a:cubicBezTo>
                  <a:cubicBezTo>
                    <a:pt x="343" y="826"/>
                    <a:pt x="408" y="800"/>
                    <a:pt x="458" y="751"/>
                  </a:cubicBezTo>
                  <a:lnTo>
                    <a:pt x="852" y="359"/>
                  </a:lnTo>
                  <a:lnTo>
                    <a:pt x="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10"/>
            <p:cNvSpPr/>
            <p:nvPr/>
          </p:nvSpPr>
          <p:spPr>
            <a:xfrm>
              <a:off x="2597444" y="1237461"/>
              <a:ext cx="22085" cy="21410"/>
            </a:xfrm>
            <a:custGeom>
              <a:avLst/>
              <a:gdLst/>
              <a:ahLst/>
              <a:cxnLst/>
              <a:rect l="l" t="t" r="r" b="b"/>
              <a:pathLst>
                <a:path w="850" h="824" extrusionOk="0">
                  <a:moveTo>
                    <a:pt x="494" y="0"/>
                  </a:moveTo>
                  <a:lnTo>
                    <a:pt x="99" y="395"/>
                  </a:lnTo>
                  <a:cubicBezTo>
                    <a:pt x="0" y="492"/>
                    <a:pt x="0" y="651"/>
                    <a:pt x="99" y="750"/>
                  </a:cubicBezTo>
                  <a:cubicBezTo>
                    <a:pt x="149" y="800"/>
                    <a:pt x="212" y="823"/>
                    <a:pt x="277" y="823"/>
                  </a:cubicBezTo>
                  <a:cubicBezTo>
                    <a:pt x="342" y="823"/>
                    <a:pt x="408" y="800"/>
                    <a:pt x="455" y="750"/>
                  </a:cubicBezTo>
                  <a:lnTo>
                    <a:pt x="849" y="356"/>
                  </a:ln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110"/>
            <p:cNvSpPr/>
            <p:nvPr/>
          </p:nvSpPr>
          <p:spPr>
            <a:xfrm>
              <a:off x="2720289" y="1360332"/>
              <a:ext cx="22163" cy="21462"/>
            </a:xfrm>
            <a:custGeom>
              <a:avLst/>
              <a:gdLst/>
              <a:ahLst/>
              <a:cxnLst/>
              <a:rect l="l" t="t" r="r" b="b"/>
              <a:pathLst>
                <a:path w="853" h="826" extrusionOk="0">
                  <a:moveTo>
                    <a:pt x="495" y="0"/>
                  </a:moveTo>
                  <a:lnTo>
                    <a:pt x="100" y="395"/>
                  </a:lnTo>
                  <a:cubicBezTo>
                    <a:pt x="1" y="494"/>
                    <a:pt x="1" y="653"/>
                    <a:pt x="100" y="753"/>
                  </a:cubicBezTo>
                  <a:cubicBezTo>
                    <a:pt x="150" y="800"/>
                    <a:pt x="215" y="826"/>
                    <a:pt x="278" y="826"/>
                  </a:cubicBezTo>
                  <a:cubicBezTo>
                    <a:pt x="343" y="826"/>
                    <a:pt x="409" y="800"/>
                    <a:pt x="458" y="753"/>
                  </a:cubicBezTo>
                  <a:lnTo>
                    <a:pt x="853" y="358"/>
                  </a:lnTo>
                  <a:lnTo>
                    <a:pt x="4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110"/>
            <p:cNvSpPr/>
            <p:nvPr/>
          </p:nvSpPr>
          <p:spPr>
            <a:xfrm>
              <a:off x="2751053" y="1391069"/>
              <a:ext cx="22085" cy="21410"/>
            </a:xfrm>
            <a:custGeom>
              <a:avLst/>
              <a:gdLst/>
              <a:ahLst/>
              <a:cxnLst/>
              <a:rect l="l" t="t" r="r" b="b"/>
              <a:pathLst>
                <a:path w="850" h="824" extrusionOk="0">
                  <a:moveTo>
                    <a:pt x="494" y="1"/>
                  </a:moveTo>
                  <a:lnTo>
                    <a:pt x="100" y="395"/>
                  </a:lnTo>
                  <a:cubicBezTo>
                    <a:pt x="1" y="492"/>
                    <a:pt x="1" y="651"/>
                    <a:pt x="100" y="751"/>
                  </a:cubicBezTo>
                  <a:cubicBezTo>
                    <a:pt x="149" y="800"/>
                    <a:pt x="212" y="824"/>
                    <a:pt x="277" y="824"/>
                  </a:cubicBezTo>
                  <a:cubicBezTo>
                    <a:pt x="343" y="824"/>
                    <a:pt x="408" y="800"/>
                    <a:pt x="455" y="751"/>
                  </a:cubicBezTo>
                  <a:lnTo>
                    <a:pt x="850" y="356"/>
                  </a:lnTo>
                  <a:lnTo>
                    <a:pt x="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110"/>
            <p:cNvSpPr/>
            <p:nvPr/>
          </p:nvSpPr>
          <p:spPr>
            <a:xfrm>
              <a:off x="2781816" y="1421755"/>
              <a:ext cx="22085" cy="21488"/>
            </a:xfrm>
            <a:custGeom>
              <a:avLst/>
              <a:gdLst/>
              <a:ahLst/>
              <a:cxnLst/>
              <a:rect l="l" t="t" r="r" b="b"/>
              <a:pathLst>
                <a:path w="850" h="827" extrusionOk="0">
                  <a:moveTo>
                    <a:pt x="491" y="1"/>
                  </a:moveTo>
                  <a:lnTo>
                    <a:pt x="99" y="395"/>
                  </a:lnTo>
                  <a:cubicBezTo>
                    <a:pt x="0" y="494"/>
                    <a:pt x="0" y="654"/>
                    <a:pt x="99" y="753"/>
                  </a:cubicBezTo>
                  <a:cubicBezTo>
                    <a:pt x="146" y="803"/>
                    <a:pt x="212" y="826"/>
                    <a:pt x="277" y="826"/>
                  </a:cubicBezTo>
                  <a:cubicBezTo>
                    <a:pt x="342" y="826"/>
                    <a:pt x="405" y="803"/>
                    <a:pt x="455" y="753"/>
                  </a:cubicBezTo>
                  <a:lnTo>
                    <a:pt x="849" y="359"/>
                  </a:lnTo>
                  <a:lnTo>
                    <a:pt x="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110"/>
            <p:cNvSpPr/>
            <p:nvPr/>
          </p:nvSpPr>
          <p:spPr>
            <a:xfrm>
              <a:off x="2433417" y="1228081"/>
              <a:ext cx="320572" cy="318338"/>
            </a:xfrm>
            <a:custGeom>
              <a:avLst/>
              <a:gdLst/>
              <a:ahLst/>
              <a:cxnLst/>
              <a:rect l="l" t="t" r="r" b="b"/>
              <a:pathLst>
                <a:path w="12338" h="12252" extrusionOk="0">
                  <a:moveTo>
                    <a:pt x="12338" y="1"/>
                  </a:moveTo>
                  <a:lnTo>
                    <a:pt x="8560" y="539"/>
                  </a:lnTo>
                  <a:lnTo>
                    <a:pt x="1" y="9098"/>
                  </a:lnTo>
                  <a:lnTo>
                    <a:pt x="3154" y="12251"/>
                  </a:lnTo>
                  <a:lnTo>
                    <a:pt x="11713" y="3692"/>
                  </a:lnTo>
                  <a:lnTo>
                    <a:pt x="123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110"/>
            <p:cNvSpPr/>
            <p:nvPr/>
          </p:nvSpPr>
          <p:spPr>
            <a:xfrm>
              <a:off x="2505102" y="1299377"/>
              <a:ext cx="236882" cy="247042"/>
            </a:xfrm>
            <a:custGeom>
              <a:avLst/>
              <a:gdLst/>
              <a:ahLst/>
              <a:cxnLst/>
              <a:rect l="l" t="t" r="r" b="b"/>
              <a:pathLst>
                <a:path w="9117" h="9508" extrusionOk="0">
                  <a:moveTo>
                    <a:pt x="9116" y="0"/>
                  </a:moveTo>
                  <a:lnTo>
                    <a:pt x="1" y="9113"/>
                  </a:lnTo>
                  <a:lnTo>
                    <a:pt x="395" y="9507"/>
                  </a:lnTo>
                  <a:lnTo>
                    <a:pt x="8954" y="948"/>
                  </a:lnTo>
                  <a:lnTo>
                    <a:pt x="9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10"/>
            <p:cNvSpPr/>
            <p:nvPr/>
          </p:nvSpPr>
          <p:spPr>
            <a:xfrm>
              <a:off x="2486993" y="1276461"/>
              <a:ext cx="217032" cy="215785"/>
            </a:xfrm>
            <a:custGeom>
              <a:avLst/>
              <a:gdLst/>
              <a:ahLst/>
              <a:cxnLst/>
              <a:rect l="l" t="t" r="r" b="b"/>
              <a:pathLst>
                <a:path w="8353" h="8305" extrusionOk="0">
                  <a:moveTo>
                    <a:pt x="8076" y="0"/>
                  </a:moveTo>
                  <a:cubicBezTo>
                    <a:pt x="8011" y="0"/>
                    <a:pt x="7947" y="25"/>
                    <a:pt x="7898" y="75"/>
                  </a:cubicBezTo>
                  <a:lnTo>
                    <a:pt x="97" y="7874"/>
                  </a:lnTo>
                  <a:cubicBezTo>
                    <a:pt x="0" y="7973"/>
                    <a:pt x="0" y="8132"/>
                    <a:pt x="97" y="8231"/>
                  </a:cubicBezTo>
                  <a:cubicBezTo>
                    <a:pt x="147" y="8281"/>
                    <a:pt x="212" y="8305"/>
                    <a:pt x="277" y="8305"/>
                  </a:cubicBezTo>
                  <a:cubicBezTo>
                    <a:pt x="340" y="8305"/>
                    <a:pt x="405" y="8281"/>
                    <a:pt x="455" y="8231"/>
                  </a:cubicBezTo>
                  <a:lnTo>
                    <a:pt x="8254" y="433"/>
                  </a:lnTo>
                  <a:cubicBezTo>
                    <a:pt x="8353" y="333"/>
                    <a:pt x="8353" y="174"/>
                    <a:pt x="8254" y="75"/>
                  </a:cubicBezTo>
                  <a:cubicBezTo>
                    <a:pt x="8205" y="25"/>
                    <a:pt x="8141" y="0"/>
                    <a:pt x="8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110"/>
            <p:cNvSpPr/>
            <p:nvPr/>
          </p:nvSpPr>
          <p:spPr>
            <a:xfrm>
              <a:off x="2720991" y="1137714"/>
              <a:ext cx="124040" cy="121156"/>
            </a:xfrm>
            <a:custGeom>
              <a:avLst/>
              <a:gdLst/>
              <a:ahLst/>
              <a:cxnLst/>
              <a:rect l="l" t="t" r="r" b="b"/>
              <a:pathLst>
                <a:path w="4774" h="4663" extrusionOk="0">
                  <a:moveTo>
                    <a:pt x="1973" y="0"/>
                  </a:moveTo>
                  <a:cubicBezTo>
                    <a:pt x="1687" y="0"/>
                    <a:pt x="1402" y="109"/>
                    <a:pt x="1184" y="325"/>
                  </a:cubicBezTo>
                  <a:lnTo>
                    <a:pt x="0" y="1509"/>
                  </a:lnTo>
                  <a:lnTo>
                    <a:pt x="789" y="3873"/>
                  </a:lnTo>
                  <a:lnTo>
                    <a:pt x="3154" y="4662"/>
                  </a:lnTo>
                  <a:lnTo>
                    <a:pt x="4337" y="3479"/>
                  </a:lnTo>
                  <a:cubicBezTo>
                    <a:pt x="4773" y="3045"/>
                    <a:pt x="4773" y="2337"/>
                    <a:pt x="4337" y="1903"/>
                  </a:cubicBezTo>
                  <a:lnTo>
                    <a:pt x="2762" y="325"/>
                  </a:lnTo>
                  <a:cubicBezTo>
                    <a:pt x="2544" y="109"/>
                    <a:pt x="2258" y="0"/>
                    <a:pt x="19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110"/>
            <p:cNvSpPr/>
            <p:nvPr/>
          </p:nvSpPr>
          <p:spPr>
            <a:xfrm>
              <a:off x="2762173" y="1137714"/>
              <a:ext cx="82858" cy="121156"/>
            </a:xfrm>
            <a:custGeom>
              <a:avLst/>
              <a:gdLst/>
              <a:ahLst/>
              <a:cxnLst/>
              <a:rect l="l" t="t" r="r" b="b"/>
              <a:pathLst>
                <a:path w="3189" h="4663" extrusionOk="0">
                  <a:moveTo>
                    <a:pt x="388" y="0"/>
                  </a:moveTo>
                  <a:cubicBezTo>
                    <a:pt x="256" y="0"/>
                    <a:pt x="125" y="23"/>
                    <a:pt x="1" y="69"/>
                  </a:cubicBezTo>
                  <a:cubicBezTo>
                    <a:pt x="147" y="124"/>
                    <a:pt x="283" y="208"/>
                    <a:pt x="401" y="325"/>
                  </a:cubicBezTo>
                  <a:lnTo>
                    <a:pt x="1979" y="1903"/>
                  </a:lnTo>
                  <a:cubicBezTo>
                    <a:pt x="2412" y="2337"/>
                    <a:pt x="2412" y="3045"/>
                    <a:pt x="1979" y="3479"/>
                  </a:cubicBezTo>
                  <a:lnTo>
                    <a:pt x="989" y="4469"/>
                  </a:lnTo>
                  <a:lnTo>
                    <a:pt x="1569" y="4662"/>
                  </a:lnTo>
                  <a:lnTo>
                    <a:pt x="2752" y="3479"/>
                  </a:lnTo>
                  <a:cubicBezTo>
                    <a:pt x="3188" y="3045"/>
                    <a:pt x="3188" y="2337"/>
                    <a:pt x="2752" y="1903"/>
                  </a:cubicBezTo>
                  <a:lnTo>
                    <a:pt x="1177" y="325"/>
                  </a:lnTo>
                  <a:cubicBezTo>
                    <a:pt x="958" y="109"/>
                    <a:pt x="673" y="0"/>
                    <a:pt x="3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10"/>
            <p:cNvSpPr/>
            <p:nvPr/>
          </p:nvSpPr>
          <p:spPr>
            <a:xfrm>
              <a:off x="2655801" y="1197396"/>
              <a:ext cx="126717" cy="126639"/>
            </a:xfrm>
            <a:custGeom>
              <a:avLst/>
              <a:gdLst/>
              <a:ahLst/>
              <a:cxnLst/>
              <a:rect l="l" t="t" r="r" b="b"/>
              <a:pathLst>
                <a:path w="4877" h="4874" extrusionOk="0">
                  <a:moveTo>
                    <a:pt x="1723" y="1"/>
                  </a:moveTo>
                  <a:lnTo>
                    <a:pt x="1" y="1720"/>
                  </a:lnTo>
                  <a:lnTo>
                    <a:pt x="3154" y="4873"/>
                  </a:lnTo>
                  <a:lnTo>
                    <a:pt x="4876" y="3154"/>
                  </a:lnTo>
                  <a:lnTo>
                    <a:pt x="3779" y="1182"/>
                  </a:lnTo>
                  <a:lnTo>
                    <a:pt x="17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110"/>
            <p:cNvSpPr/>
            <p:nvPr/>
          </p:nvSpPr>
          <p:spPr>
            <a:xfrm>
              <a:off x="2727565" y="1266172"/>
              <a:ext cx="54953" cy="57863"/>
            </a:xfrm>
            <a:custGeom>
              <a:avLst/>
              <a:gdLst/>
              <a:ahLst/>
              <a:cxnLst/>
              <a:rect l="l" t="t" r="r" b="b"/>
              <a:pathLst>
                <a:path w="2115" h="2227" extrusionOk="0">
                  <a:moveTo>
                    <a:pt x="1832" y="1"/>
                  </a:moveTo>
                  <a:lnTo>
                    <a:pt x="1" y="1832"/>
                  </a:lnTo>
                  <a:lnTo>
                    <a:pt x="392" y="2226"/>
                  </a:lnTo>
                  <a:lnTo>
                    <a:pt x="2114" y="507"/>
                  </a:lnTo>
                  <a:lnTo>
                    <a:pt x="18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110"/>
            <p:cNvSpPr/>
            <p:nvPr/>
          </p:nvSpPr>
          <p:spPr>
            <a:xfrm>
              <a:off x="2671702" y="1211297"/>
              <a:ext cx="56512" cy="55914"/>
            </a:xfrm>
            <a:custGeom>
              <a:avLst/>
              <a:gdLst/>
              <a:ahLst/>
              <a:cxnLst/>
              <a:rect l="l" t="t" r="r" b="b"/>
              <a:pathLst>
                <a:path w="2175" h="2152" extrusionOk="0">
                  <a:moveTo>
                    <a:pt x="1898" y="0"/>
                  </a:moveTo>
                  <a:cubicBezTo>
                    <a:pt x="1834" y="0"/>
                    <a:pt x="1769" y="25"/>
                    <a:pt x="1719" y="75"/>
                  </a:cubicBezTo>
                  <a:lnTo>
                    <a:pt x="0" y="1794"/>
                  </a:lnTo>
                  <a:lnTo>
                    <a:pt x="358" y="2152"/>
                  </a:lnTo>
                  <a:lnTo>
                    <a:pt x="2077" y="433"/>
                  </a:lnTo>
                  <a:cubicBezTo>
                    <a:pt x="2174" y="333"/>
                    <a:pt x="2174" y="174"/>
                    <a:pt x="2077" y="75"/>
                  </a:cubicBezTo>
                  <a:cubicBezTo>
                    <a:pt x="2028" y="25"/>
                    <a:pt x="1963"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110"/>
            <p:cNvSpPr/>
            <p:nvPr/>
          </p:nvSpPr>
          <p:spPr>
            <a:xfrm>
              <a:off x="2692202" y="1231797"/>
              <a:ext cx="56512" cy="55914"/>
            </a:xfrm>
            <a:custGeom>
              <a:avLst/>
              <a:gdLst/>
              <a:ahLst/>
              <a:cxnLst/>
              <a:rect l="l" t="t" r="r" b="b"/>
              <a:pathLst>
                <a:path w="2175" h="2152" extrusionOk="0">
                  <a:moveTo>
                    <a:pt x="1897" y="0"/>
                  </a:moveTo>
                  <a:cubicBezTo>
                    <a:pt x="1832" y="0"/>
                    <a:pt x="1768" y="25"/>
                    <a:pt x="1719" y="75"/>
                  </a:cubicBezTo>
                  <a:lnTo>
                    <a:pt x="0" y="1794"/>
                  </a:lnTo>
                  <a:lnTo>
                    <a:pt x="356" y="2152"/>
                  </a:lnTo>
                  <a:lnTo>
                    <a:pt x="2075" y="430"/>
                  </a:lnTo>
                  <a:cubicBezTo>
                    <a:pt x="2174" y="333"/>
                    <a:pt x="2174" y="174"/>
                    <a:pt x="2075" y="75"/>
                  </a:cubicBezTo>
                  <a:cubicBezTo>
                    <a:pt x="2026" y="25"/>
                    <a:pt x="1962"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110"/>
            <p:cNvSpPr/>
            <p:nvPr/>
          </p:nvSpPr>
          <p:spPr>
            <a:xfrm>
              <a:off x="2712625" y="1252297"/>
              <a:ext cx="56590" cy="55862"/>
            </a:xfrm>
            <a:custGeom>
              <a:avLst/>
              <a:gdLst/>
              <a:ahLst/>
              <a:cxnLst/>
              <a:rect l="l" t="t" r="r" b="b"/>
              <a:pathLst>
                <a:path w="2178" h="2150" extrusionOk="0">
                  <a:moveTo>
                    <a:pt x="1899" y="0"/>
                  </a:moveTo>
                  <a:cubicBezTo>
                    <a:pt x="1835" y="0"/>
                    <a:pt x="1771" y="25"/>
                    <a:pt x="1722" y="75"/>
                  </a:cubicBezTo>
                  <a:lnTo>
                    <a:pt x="1" y="1794"/>
                  </a:lnTo>
                  <a:lnTo>
                    <a:pt x="359" y="2149"/>
                  </a:lnTo>
                  <a:lnTo>
                    <a:pt x="2078" y="430"/>
                  </a:lnTo>
                  <a:cubicBezTo>
                    <a:pt x="2177" y="331"/>
                    <a:pt x="2177" y="171"/>
                    <a:pt x="2078" y="75"/>
                  </a:cubicBezTo>
                  <a:cubicBezTo>
                    <a:pt x="2028" y="25"/>
                    <a:pt x="1963"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110"/>
            <p:cNvSpPr/>
            <p:nvPr/>
          </p:nvSpPr>
          <p:spPr>
            <a:xfrm>
              <a:off x="2694853" y="1172687"/>
              <a:ext cx="113803" cy="110919"/>
            </a:xfrm>
            <a:custGeom>
              <a:avLst/>
              <a:gdLst/>
              <a:ahLst/>
              <a:cxnLst/>
              <a:rect l="l" t="t" r="r" b="b"/>
              <a:pathLst>
                <a:path w="4380" h="4269" extrusionOk="0">
                  <a:moveTo>
                    <a:pt x="613" y="0"/>
                  </a:moveTo>
                  <a:cubicBezTo>
                    <a:pt x="471" y="0"/>
                    <a:pt x="328" y="55"/>
                    <a:pt x="220" y="163"/>
                  </a:cubicBezTo>
                  <a:cubicBezTo>
                    <a:pt x="0" y="380"/>
                    <a:pt x="0" y="732"/>
                    <a:pt x="220" y="952"/>
                  </a:cubicBezTo>
                  <a:lnTo>
                    <a:pt x="3373" y="4105"/>
                  </a:lnTo>
                  <a:cubicBezTo>
                    <a:pt x="3482" y="4214"/>
                    <a:pt x="3624" y="4268"/>
                    <a:pt x="3766" y="4268"/>
                  </a:cubicBezTo>
                  <a:cubicBezTo>
                    <a:pt x="3909" y="4268"/>
                    <a:pt x="4051" y="4214"/>
                    <a:pt x="4160" y="4105"/>
                  </a:cubicBezTo>
                  <a:cubicBezTo>
                    <a:pt x="4379" y="3886"/>
                    <a:pt x="4379" y="3533"/>
                    <a:pt x="4160" y="3316"/>
                  </a:cubicBezTo>
                  <a:lnTo>
                    <a:pt x="1006" y="163"/>
                  </a:lnTo>
                  <a:cubicBezTo>
                    <a:pt x="898" y="55"/>
                    <a:pt x="755" y="0"/>
                    <a:pt x="6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110"/>
            <p:cNvSpPr/>
            <p:nvPr/>
          </p:nvSpPr>
          <p:spPr>
            <a:xfrm>
              <a:off x="2700673" y="1172687"/>
              <a:ext cx="107983" cy="110893"/>
            </a:xfrm>
            <a:custGeom>
              <a:avLst/>
              <a:gdLst/>
              <a:ahLst/>
              <a:cxnLst/>
              <a:rect l="l" t="t" r="r" b="b"/>
              <a:pathLst>
                <a:path w="4156" h="4268" extrusionOk="0">
                  <a:moveTo>
                    <a:pt x="388" y="0"/>
                  </a:moveTo>
                  <a:cubicBezTo>
                    <a:pt x="249" y="0"/>
                    <a:pt x="109" y="52"/>
                    <a:pt x="1" y="155"/>
                  </a:cubicBezTo>
                  <a:cubicBezTo>
                    <a:pt x="4" y="158"/>
                    <a:pt x="6" y="160"/>
                    <a:pt x="9" y="163"/>
                  </a:cubicBezTo>
                  <a:lnTo>
                    <a:pt x="3162" y="3316"/>
                  </a:lnTo>
                  <a:cubicBezTo>
                    <a:pt x="3382" y="3533"/>
                    <a:pt x="3382" y="3886"/>
                    <a:pt x="3162" y="4105"/>
                  </a:cubicBezTo>
                  <a:cubicBezTo>
                    <a:pt x="3160" y="4108"/>
                    <a:pt x="3157" y="4108"/>
                    <a:pt x="3154" y="4111"/>
                  </a:cubicBezTo>
                  <a:cubicBezTo>
                    <a:pt x="3263" y="4215"/>
                    <a:pt x="3403" y="4268"/>
                    <a:pt x="3543" y="4268"/>
                  </a:cubicBezTo>
                  <a:cubicBezTo>
                    <a:pt x="3685" y="4268"/>
                    <a:pt x="3827" y="4213"/>
                    <a:pt x="3936" y="4105"/>
                  </a:cubicBezTo>
                  <a:cubicBezTo>
                    <a:pt x="4155" y="3886"/>
                    <a:pt x="4155" y="3533"/>
                    <a:pt x="3936" y="3316"/>
                  </a:cubicBezTo>
                  <a:lnTo>
                    <a:pt x="782" y="163"/>
                  </a:lnTo>
                  <a:cubicBezTo>
                    <a:pt x="674" y="54"/>
                    <a:pt x="531" y="0"/>
                    <a:pt x="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110"/>
            <p:cNvSpPr/>
            <p:nvPr/>
          </p:nvSpPr>
          <p:spPr>
            <a:xfrm>
              <a:off x="2425492" y="1464470"/>
              <a:ext cx="89899" cy="89899"/>
            </a:xfrm>
            <a:custGeom>
              <a:avLst/>
              <a:gdLst/>
              <a:ahLst/>
              <a:cxnLst/>
              <a:rect l="l" t="t" r="r" b="b"/>
              <a:pathLst>
                <a:path w="3460" h="3460" extrusionOk="0">
                  <a:moveTo>
                    <a:pt x="306" y="0"/>
                  </a:moveTo>
                  <a:cubicBezTo>
                    <a:pt x="262" y="44"/>
                    <a:pt x="233" y="105"/>
                    <a:pt x="225" y="167"/>
                  </a:cubicBezTo>
                  <a:lnTo>
                    <a:pt x="0" y="2197"/>
                  </a:lnTo>
                  <a:lnTo>
                    <a:pt x="275" y="3153"/>
                  </a:lnTo>
                  <a:lnTo>
                    <a:pt x="1262" y="3459"/>
                  </a:lnTo>
                  <a:lnTo>
                    <a:pt x="3292" y="3234"/>
                  </a:lnTo>
                  <a:cubicBezTo>
                    <a:pt x="3355" y="3227"/>
                    <a:pt x="3415" y="3198"/>
                    <a:pt x="3459" y="3153"/>
                  </a:cubicBezTo>
                  <a:lnTo>
                    <a:pt x="2710" y="925"/>
                  </a:lnTo>
                  <a:cubicBezTo>
                    <a:pt x="2683" y="841"/>
                    <a:pt x="2618" y="776"/>
                    <a:pt x="2535" y="750"/>
                  </a:cubicBezTo>
                  <a:lnTo>
                    <a:pt x="3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110"/>
            <p:cNvSpPr/>
            <p:nvPr/>
          </p:nvSpPr>
          <p:spPr>
            <a:xfrm>
              <a:off x="2452852" y="1531063"/>
              <a:ext cx="62540" cy="23306"/>
            </a:xfrm>
            <a:custGeom>
              <a:avLst/>
              <a:gdLst/>
              <a:ahLst/>
              <a:cxnLst/>
              <a:rect l="l" t="t" r="r" b="b"/>
              <a:pathLst>
                <a:path w="2407" h="897" extrusionOk="0">
                  <a:moveTo>
                    <a:pt x="2208" y="0"/>
                  </a:moveTo>
                  <a:lnTo>
                    <a:pt x="1617" y="590"/>
                  </a:lnTo>
                  <a:cubicBezTo>
                    <a:pt x="1573" y="635"/>
                    <a:pt x="1513" y="664"/>
                    <a:pt x="1450" y="671"/>
                  </a:cubicBezTo>
                  <a:lnTo>
                    <a:pt x="0" y="833"/>
                  </a:lnTo>
                  <a:lnTo>
                    <a:pt x="209" y="896"/>
                  </a:lnTo>
                  <a:lnTo>
                    <a:pt x="2239" y="671"/>
                  </a:lnTo>
                  <a:cubicBezTo>
                    <a:pt x="2302" y="664"/>
                    <a:pt x="2362" y="635"/>
                    <a:pt x="2406" y="590"/>
                  </a:cubicBezTo>
                  <a:lnTo>
                    <a:pt x="22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110"/>
            <p:cNvSpPr/>
            <p:nvPr/>
          </p:nvSpPr>
          <p:spPr>
            <a:xfrm>
              <a:off x="2421906" y="1521606"/>
              <a:ext cx="36401" cy="35908"/>
            </a:xfrm>
            <a:custGeom>
              <a:avLst/>
              <a:gdLst/>
              <a:ahLst/>
              <a:cxnLst/>
              <a:rect l="l" t="t" r="r" b="b"/>
              <a:pathLst>
                <a:path w="1401" h="1382" extrusionOk="0">
                  <a:moveTo>
                    <a:pt x="138" y="1"/>
                  </a:moveTo>
                  <a:lnTo>
                    <a:pt x="18" y="1072"/>
                  </a:lnTo>
                  <a:cubicBezTo>
                    <a:pt x="1" y="1240"/>
                    <a:pt x="133" y="1382"/>
                    <a:pt x="297" y="1382"/>
                  </a:cubicBezTo>
                  <a:cubicBezTo>
                    <a:pt x="307" y="1382"/>
                    <a:pt x="316" y="1381"/>
                    <a:pt x="326" y="1380"/>
                  </a:cubicBezTo>
                  <a:lnTo>
                    <a:pt x="1400" y="1260"/>
                  </a:lnTo>
                  <a:lnTo>
                    <a:pt x="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110"/>
            <p:cNvSpPr/>
            <p:nvPr/>
          </p:nvSpPr>
          <p:spPr>
            <a:xfrm>
              <a:off x="2424946" y="1552291"/>
              <a:ext cx="33362" cy="5222"/>
            </a:xfrm>
            <a:custGeom>
              <a:avLst/>
              <a:gdLst/>
              <a:ahLst/>
              <a:cxnLst/>
              <a:rect l="l" t="t" r="r" b="b"/>
              <a:pathLst>
                <a:path w="1284" h="201" extrusionOk="0">
                  <a:moveTo>
                    <a:pt x="1205" y="1"/>
                  </a:moveTo>
                  <a:lnTo>
                    <a:pt x="0" y="134"/>
                  </a:lnTo>
                  <a:cubicBezTo>
                    <a:pt x="49" y="175"/>
                    <a:pt x="113" y="201"/>
                    <a:pt x="182" y="201"/>
                  </a:cubicBezTo>
                  <a:cubicBezTo>
                    <a:pt x="191" y="201"/>
                    <a:pt x="200" y="200"/>
                    <a:pt x="209" y="199"/>
                  </a:cubicBezTo>
                  <a:lnTo>
                    <a:pt x="1283" y="79"/>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110"/>
          <p:cNvGrpSpPr/>
          <p:nvPr/>
        </p:nvGrpSpPr>
        <p:grpSpPr>
          <a:xfrm>
            <a:off x="1390515" y="1903538"/>
            <a:ext cx="528327" cy="528295"/>
            <a:chOff x="7075060" y="2471370"/>
            <a:chExt cx="434479" cy="434453"/>
          </a:xfrm>
        </p:grpSpPr>
        <p:sp>
          <p:nvSpPr>
            <p:cNvPr id="8551" name="Google Shape;8551;p110"/>
            <p:cNvSpPr/>
            <p:nvPr/>
          </p:nvSpPr>
          <p:spPr>
            <a:xfrm>
              <a:off x="7075060" y="2805946"/>
              <a:ext cx="242573" cy="99877"/>
            </a:xfrm>
            <a:custGeom>
              <a:avLst/>
              <a:gdLst/>
              <a:ahLst/>
              <a:cxnLst/>
              <a:rect l="l" t="t" r="r" b="b"/>
              <a:pathLst>
                <a:path w="9336" h="3844" extrusionOk="0">
                  <a:moveTo>
                    <a:pt x="2198" y="1"/>
                  </a:moveTo>
                  <a:cubicBezTo>
                    <a:pt x="983" y="1"/>
                    <a:pt x="1" y="983"/>
                    <a:pt x="1" y="2198"/>
                  </a:cubicBezTo>
                  <a:lnTo>
                    <a:pt x="1" y="3295"/>
                  </a:lnTo>
                  <a:cubicBezTo>
                    <a:pt x="1" y="3598"/>
                    <a:pt x="246" y="3844"/>
                    <a:pt x="549" y="3844"/>
                  </a:cubicBezTo>
                  <a:lnTo>
                    <a:pt x="8787" y="3844"/>
                  </a:lnTo>
                  <a:cubicBezTo>
                    <a:pt x="9090" y="3844"/>
                    <a:pt x="9336" y="3598"/>
                    <a:pt x="9336" y="3295"/>
                  </a:cubicBezTo>
                  <a:lnTo>
                    <a:pt x="9336" y="2198"/>
                  </a:lnTo>
                  <a:cubicBezTo>
                    <a:pt x="9336" y="983"/>
                    <a:pt x="8351" y="1"/>
                    <a:pt x="71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110"/>
            <p:cNvSpPr/>
            <p:nvPr/>
          </p:nvSpPr>
          <p:spPr>
            <a:xfrm>
              <a:off x="7240777" y="2805946"/>
              <a:ext cx="76856" cy="99877"/>
            </a:xfrm>
            <a:custGeom>
              <a:avLst/>
              <a:gdLst/>
              <a:ahLst/>
              <a:cxnLst/>
              <a:rect l="l" t="t" r="r" b="b"/>
              <a:pathLst>
                <a:path w="2958" h="3844" extrusionOk="0">
                  <a:moveTo>
                    <a:pt x="0" y="1"/>
                  </a:moveTo>
                  <a:cubicBezTo>
                    <a:pt x="1212" y="1"/>
                    <a:pt x="2195" y="983"/>
                    <a:pt x="2195" y="2198"/>
                  </a:cubicBezTo>
                  <a:lnTo>
                    <a:pt x="2195" y="3295"/>
                  </a:lnTo>
                  <a:cubicBezTo>
                    <a:pt x="2195" y="3598"/>
                    <a:pt x="1949" y="3844"/>
                    <a:pt x="1646" y="3844"/>
                  </a:cubicBezTo>
                  <a:lnTo>
                    <a:pt x="2409" y="3844"/>
                  </a:lnTo>
                  <a:cubicBezTo>
                    <a:pt x="2712" y="3844"/>
                    <a:pt x="2958" y="3598"/>
                    <a:pt x="2958" y="3295"/>
                  </a:cubicBezTo>
                  <a:lnTo>
                    <a:pt x="2958" y="2198"/>
                  </a:lnTo>
                  <a:cubicBezTo>
                    <a:pt x="2958" y="983"/>
                    <a:pt x="1973" y="1"/>
                    <a:pt x="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110"/>
            <p:cNvSpPr/>
            <p:nvPr/>
          </p:nvSpPr>
          <p:spPr>
            <a:xfrm>
              <a:off x="7160673" y="2763933"/>
              <a:ext cx="71374" cy="64852"/>
            </a:xfrm>
            <a:custGeom>
              <a:avLst/>
              <a:gdLst/>
              <a:ahLst/>
              <a:cxnLst/>
              <a:rect l="l" t="t" r="r" b="b"/>
              <a:pathLst>
                <a:path w="2747" h="2496" extrusionOk="0">
                  <a:moveTo>
                    <a:pt x="0" y="1"/>
                  </a:moveTo>
                  <a:lnTo>
                    <a:pt x="0" y="2496"/>
                  </a:lnTo>
                  <a:lnTo>
                    <a:pt x="2746" y="2496"/>
                  </a:lnTo>
                  <a:lnTo>
                    <a:pt x="2746" y="1"/>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110"/>
            <p:cNvSpPr/>
            <p:nvPr/>
          </p:nvSpPr>
          <p:spPr>
            <a:xfrm>
              <a:off x="7110708" y="2563400"/>
              <a:ext cx="171225" cy="89899"/>
            </a:xfrm>
            <a:custGeom>
              <a:avLst/>
              <a:gdLst/>
              <a:ahLst/>
              <a:cxnLst/>
              <a:rect l="l" t="t" r="r" b="b"/>
              <a:pathLst>
                <a:path w="6590" h="3460" extrusionOk="0">
                  <a:moveTo>
                    <a:pt x="2198" y="1"/>
                  </a:moveTo>
                  <a:cubicBezTo>
                    <a:pt x="985" y="1"/>
                    <a:pt x="0" y="986"/>
                    <a:pt x="0" y="2198"/>
                  </a:cubicBezTo>
                  <a:lnTo>
                    <a:pt x="0" y="3460"/>
                  </a:lnTo>
                  <a:lnTo>
                    <a:pt x="6589" y="3460"/>
                  </a:lnTo>
                  <a:lnTo>
                    <a:pt x="6589" y="2198"/>
                  </a:lnTo>
                  <a:cubicBezTo>
                    <a:pt x="6589" y="986"/>
                    <a:pt x="5607"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110"/>
            <p:cNvSpPr/>
            <p:nvPr/>
          </p:nvSpPr>
          <p:spPr>
            <a:xfrm>
              <a:off x="7096444" y="2649012"/>
              <a:ext cx="199805" cy="57110"/>
            </a:xfrm>
            <a:custGeom>
              <a:avLst/>
              <a:gdLst/>
              <a:ahLst/>
              <a:cxnLst/>
              <a:rect l="l" t="t" r="r" b="b"/>
              <a:pathLst>
                <a:path w="7690" h="2198" extrusionOk="0">
                  <a:moveTo>
                    <a:pt x="549" y="0"/>
                  </a:moveTo>
                  <a:cubicBezTo>
                    <a:pt x="246" y="0"/>
                    <a:pt x="1" y="246"/>
                    <a:pt x="1" y="549"/>
                  </a:cubicBezTo>
                  <a:lnTo>
                    <a:pt x="1" y="1649"/>
                  </a:lnTo>
                  <a:cubicBezTo>
                    <a:pt x="1" y="1952"/>
                    <a:pt x="246" y="2198"/>
                    <a:pt x="549" y="2198"/>
                  </a:cubicBezTo>
                  <a:lnTo>
                    <a:pt x="7138" y="2198"/>
                  </a:lnTo>
                  <a:cubicBezTo>
                    <a:pt x="7441" y="2198"/>
                    <a:pt x="7690" y="1952"/>
                    <a:pt x="7690" y="1649"/>
                  </a:cubicBezTo>
                  <a:lnTo>
                    <a:pt x="7690" y="549"/>
                  </a:lnTo>
                  <a:cubicBezTo>
                    <a:pt x="7690" y="246"/>
                    <a:pt x="7441" y="0"/>
                    <a:pt x="7138"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110"/>
            <p:cNvSpPr/>
            <p:nvPr/>
          </p:nvSpPr>
          <p:spPr>
            <a:xfrm>
              <a:off x="7262160" y="2649012"/>
              <a:ext cx="34089" cy="57110"/>
            </a:xfrm>
            <a:custGeom>
              <a:avLst/>
              <a:gdLst/>
              <a:ahLst/>
              <a:cxnLst/>
              <a:rect l="l" t="t" r="r" b="b"/>
              <a:pathLst>
                <a:path w="1312" h="2198" extrusionOk="0">
                  <a:moveTo>
                    <a:pt x="0" y="0"/>
                  </a:moveTo>
                  <a:cubicBezTo>
                    <a:pt x="303" y="0"/>
                    <a:pt x="549" y="246"/>
                    <a:pt x="549" y="549"/>
                  </a:cubicBezTo>
                  <a:lnTo>
                    <a:pt x="549" y="1649"/>
                  </a:lnTo>
                  <a:cubicBezTo>
                    <a:pt x="549" y="1952"/>
                    <a:pt x="303" y="2198"/>
                    <a:pt x="0" y="2198"/>
                  </a:cubicBezTo>
                  <a:lnTo>
                    <a:pt x="760" y="2198"/>
                  </a:lnTo>
                  <a:cubicBezTo>
                    <a:pt x="1063" y="2198"/>
                    <a:pt x="1312" y="1952"/>
                    <a:pt x="1312" y="1649"/>
                  </a:cubicBezTo>
                  <a:lnTo>
                    <a:pt x="1312" y="549"/>
                  </a:lnTo>
                  <a:cubicBezTo>
                    <a:pt x="1312" y="246"/>
                    <a:pt x="1063" y="0"/>
                    <a:pt x="760"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10"/>
            <p:cNvSpPr/>
            <p:nvPr/>
          </p:nvSpPr>
          <p:spPr>
            <a:xfrm>
              <a:off x="7125025" y="2615807"/>
              <a:ext cx="142644" cy="161663"/>
            </a:xfrm>
            <a:custGeom>
              <a:avLst/>
              <a:gdLst/>
              <a:ahLst/>
              <a:cxnLst/>
              <a:rect l="l" t="t" r="r" b="b"/>
              <a:pathLst>
                <a:path w="5490" h="6222" extrusionOk="0">
                  <a:moveTo>
                    <a:pt x="1" y="1"/>
                  </a:moveTo>
                  <a:lnTo>
                    <a:pt x="1" y="3476"/>
                  </a:lnTo>
                  <a:cubicBezTo>
                    <a:pt x="1" y="4991"/>
                    <a:pt x="1228" y="6221"/>
                    <a:pt x="2744" y="6221"/>
                  </a:cubicBezTo>
                  <a:cubicBezTo>
                    <a:pt x="4262" y="6221"/>
                    <a:pt x="5490" y="4991"/>
                    <a:pt x="5490" y="3476"/>
                  </a:cubicBezTo>
                  <a:lnTo>
                    <a:pt x="5490"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110"/>
            <p:cNvSpPr/>
            <p:nvPr/>
          </p:nvSpPr>
          <p:spPr>
            <a:xfrm>
              <a:off x="7161348" y="2671071"/>
              <a:ext cx="12913" cy="20110"/>
            </a:xfrm>
            <a:custGeom>
              <a:avLst/>
              <a:gdLst/>
              <a:ahLst/>
              <a:cxnLst/>
              <a:rect l="l" t="t" r="r" b="b"/>
              <a:pathLst>
                <a:path w="497" h="774" extrusionOk="0">
                  <a:moveTo>
                    <a:pt x="249" y="0"/>
                  </a:moveTo>
                  <a:cubicBezTo>
                    <a:pt x="113" y="0"/>
                    <a:pt x="0" y="113"/>
                    <a:pt x="0" y="249"/>
                  </a:cubicBezTo>
                  <a:lnTo>
                    <a:pt x="0" y="526"/>
                  </a:lnTo>
                  <a:cubicBezTo>
                    <a:pt x="0" y="661"/>
                    <a:pt x="113" y="774"/>
                    <a:pt x="249" y="774"/>
                  </a:cubicBezTo>
                  <a:cubicBezTo>
                    <a:pt x="387" y="774"/>
                    <a:pt x="497" y="661"/>
                    <a:pt x="497" y="526"/>
                  </a:cubicBezTo>
                  <a:lnTo>
                    <a:pt x="497" y="249"/>
                  </a:lnTo>
                  <a:cubicBezTo>
                    <a:pt x="497" y="113"/>
                    <a:pt x="387"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110"/>
            <p:cNvSpPr/>
            <p:nvPr/>
          </p:nvSpPr>
          <p:spPr>
            <a:xfrm>
              <a:off x="7218432" y="2671071"/>
              <a:ext cx="12913" cy="20110"/>
            </a:xfrm>
            <a:custGeom>
              <a:avLst/>
              <a:gdLst/>
              <a:ahLst/>
              <a:cxnLst/>
              <a:rect l="l" t="t" r="r" b="b"/>
              <a:pathLst>
                <a:path w="497" h="774" extrusionOk="0">
                  <a:moveTo>
                    <a:pt x="249" y="0"/>
                  </a:moveTo>
                  <a:cubicBezTo>
                    <a:pt x="110" y="0"/>
                    <a:pt x="1" y="113"/>
                    <a:pt x="1" y="249"/>
                  </a:cubicBezTo>
                  <a:lnTo>
                    <a:pt x="1" y="526"/>
                  </a:lnTo>
                  <a:cubicBezTo>
                    <a:pt x="1" y="661"/>
                    <a:pt x="110" y="774"/>
                    <a:pt x="249" y="774"/>
                  </a:cubicBezTo>
                  <a:cubicBezTo>
                    <a:pt x="385" y="774"/>
                    <a:pt x="497" y="661"/>
                    <a:pt x="497" y="526"/>
                  </a:cubicBezTo>
                  <a:lnTo>
                    <a:pt x="497" y="249"/>
                  </a:lnTo>
                  <a:cubicBezTo>
                    <a:pt x="497" y="113"/>
                    <a:pt x="38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10"/>
            <p:cNvSpPr/>
            <p:nvPr/>
          </p:nvSpPr>
          <p:spPr>
            <a:xfrm>
              <a:off x="7176626" y="2706771"/>
              <a:ext cx="39467" cy="20058"/>
            </a:xfrm>
            <a:custGeom>
              <a:avLst/>
              <a:gdLst/>
              <a:ahLst/>
              <a:cxnLst/>
              <a:rect l="l" t="t" r="r" b="b"/>
              <a:pathLst>
                <a:path w="1519" h="772" extrusionOk="0">
                  <a:moveTo>
                    <a:pt x="284" y="0"/>
                  </a:moveTo>
                  <a:cubicBezTo>
                    <a:pt x="241" y="0"/>
                    <a:pt x="199" y="11"/>
                    <a:pt x="160" y="35"/>
                  </a:cubicBezTo>
                  <a:cubicBezTo>
                    <a:pt x="39" y="103"/>
                    <a:pt x="0" y="254"/>
                    <a:pt x="68" y="374"/>
                  </a:cubicBezTo>
                  <a:cubicBezTo>
                    <a:pt x="212" y="620"/>
                    <a:pt x="476" y="771"/>
                    <a:pt x="758" y="771"/>
                  </a:cubicBezTo>
                  <a:cubicBezTo>
                    <a:pt x="1043" y="771"/>
                    <a:pt x="1306" y="620"/>
                    <a:pt x="1450" y="374"/>
                  </a:cubicBezTo>
                  <a:cubicBezTo>
                    <a:pt x="1518" y="254"/>
                    <a:pt x="1479" y="103"/>
                    <a:pt x="1359" y="35"/>
                  </a:cubicBezTo>
                  <a:cubicBezTo>
                    <a:pt x="1320" y="11"/>
                    <a:pt x="1277" y="0"/>
                    <a:pt x="1234" y="0"/>
                  </a:cubicBezTo>
                  <a:cubicBezTo>
                    <a:pt x="1148" y="0"/>
                    <a:pt x="1064" y="45"/>
                    <a:pt x="1019" y="123"/>
                  </a:cubicBezTo>
                  <a:cubicBezTo>
                    <a:pt x="964" y="218"/>
                    <a:pt x="865" y="275"/>
                    <a:pt x="758" y="275"/>
                  </a:cubicBezTo>
                  <a:cubicBezTo>
                    <a:pt x="653" y="275"/>
                    <a:pt x="551" y="218"/>
                    <a:pt x="499" y="123"/>
                  </a:cubicBezTo>
                  <a:cubicBezTo>
                    <a:pt x="452" y="45"/>
                    <a:pt x="369"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110"/>
            <p:cNvSpPr/>
            <p:nvPr/>
          </p:nvSpPr>
          <p:spPr>
            <a:xfrm>
              <a:off x="7154151" y="2822913"/>
              <a:ext cx="84391" cy="57058"/>
            </a:xfrm>
            <a:custGeom>
              <a:avLst/>
              <a:gdLst/>
              <a:ahLst/>
              <a:cxnLst/>
              <a:rect l="l" t="t" r="r" b="b"/>
              <a:pathLst>
                <a:path w="3248" h="2196" extrusionOk="0">
                  <a:moveTo>
                    <a:pt x="0" y="1"/>
                  </a:moveTo>
                  <a:lnTo>
                    <a:pt x="1623" y="2196"/>
                  </a:lnTo>
                  <a:lnTo>
                    <a:pt x="32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110"/>
            <p:cNvSpPr/>
            <p:nvPr/>
          </p:nvSpPr>
          <p:spPr>
            <a:xfrm>
              <a:off x="7119387" y="2588941"/>
              <a:ext cx="107905" cy="60098"/>
            </a:xfrm>
            <a:custGeom>
              <a:avLst/>
              <a:gdLst/>
              <a:ahLst/>
              <a:cxnLst/>
              <a:rect l="l" t="t" r="r" b="b"/>
              <a:pathLst>
                <a:path w="4153" h="2313" extrusionOk="0">
                  <a:moveTo>
                    <a:pt x="218" y="0"/>
                  </a:moveTo>
                  <a:lnTo>
                    <a:pt x="1" y="1215"/>
                  </a:lnTo>
                  <a:lnTo>
                    <a:pt x="218" y="2312"/>
                  </a:lnTo>
                  <a:lnTo>
                    <a:pt x="2506" y="2312"/>
                  </a:lnTo>
                  <a:cubicBezTo>
                    <a:pt x="3415" y="2312"/>
                    <a:pt x="4152" y="1576"/>
                    <a:pt x="4152" y="666"/>
                  </a:cubicBezTo>
                  <a:lnTo>
                    <a:pt x="41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110"/>
            <p:cNvSpPr/>
            <p:nvPr/>
          </p:nvSpPr>
          <p:spPr>
            <a:xfrm>
              <a:off x="7224875" y="2608350"/>
              <a:ext cx="44430" cy="40689"/>
            </a:xfrm>
            <a:custGeom>
              <a:avLst/>
              <a:gdLst/>
              <a:ahLst/>
              <a:cxnLst/>
              <a:rect l="l" t="t" r="r" b="b"/>
              <a:pathLst>
                <a:path w="1710" h="1566" extrusionOk="0">
                  <a:moveTo>
                    <a:pt x="1" y="0"/>
                  </a:moveTo>
                  <a:lnTo>
                    <a:pt x="1" y="468"/>
                  </a:lnTo>
                  <a:cubicBezTo>
                    <a:pt x="1" y="1074"/>
                    <a:pt x="492" y="1565"/>
                    <a:pt x="1098" y="1565"/>
                  </a:cubicBezTo>
                  <a:lnTo>
                    <a:pt x="1647" y="1565"/>
                  </a:lnTo>
                  <a:lnTo>
                    <a:pt x="17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110"/>
            <p:cNvSpPr/>
            <p:nvPr/>
          </p:nvSpPr>
          <p:spPr>
            <a:xfrm>
              <a:off x="7205051" y="2563400"/>
              <a:ext cx="76882" cy="85638"/>
            </a:xfrm>
            <a:custGeom>
              <a:avLst/>
              <a:gdLst/>
              <a:ahLst/>
              <a:cxnLst/>
              <a:rect l="l" t="t" r="r" b="b"/>
              <a:pathLst>
                <a:path w="2959" h="3296" extrusionOk="0">
                  <a:moveTo>
                    <a:pt x="1" y="1"/>
                  </a:moveTo>
                  <a:cubicBezTo>
                    <a:pt x="1213" y="1"/>
                    <a:pt x="2198" y="986"/>
                    <a:pt x="2198" y="2198"/>
                  </a:cubicBezTo>
                  <a:lnTo>
                    <a:pt x="2198" y="3295"/>
                  </a:lnTo>
                  <a:lnTo>
                    <a:pt x="2958" y="3295"/>
                  </a:lnTo>
                  <a:lnTo>
                    <a:pt x="2958" y="2198"/>
                  </a:lnTo>
                  <a:cubicBezTo>
                    <a:pt x="2958" y="986"/>
                    <a:pt x="1976" y="1"/>
                    <a:pt x="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110"/>
            <p:cNvSpPr/>
            <p:nvPr/>
          </p:nvSpPr>
          <p:spPr>
            <a:xfrm>
              <a:off x="7134794" y="2805946"/>
              <a:ext cx="123105" cy="74024"/>
            </a:xfrm>
            <a:custGeom>
              <a:avLst/>
              <a:gdLst/>
              <a:ahLst/>
              <a:cxnLst/>
              <a:rect l="l" t="t" r="r" b="b"/>
              <a:pathLst>
                <a:path w="4738" h="2849" extrusionOk="0">
                  <a:moveTo>
                    <a:pt x="996" y="1"/>
                  </a:moveTo>
                  <a:lnTo>
                    <a:pt x="113" y="965"/>
                  </a:lnTo>
                  <a:cubicBezTo>
                    <a:pt x="1" y="1090"/>
                    <a:pt x="24" y="1286"/>
                    <a:pt x="165" y="1380"/>
                  </a:cubicBezTo>
                  <a:lnTo>
                    <a:pt x="2368" y="2849"/>
                  </a:lnTo>
                  <a:lnTo>
                    <a:pt x="996" y="1"/>
                  </a:lnTo>
                  <a:close/>
                  <a:moveTo>
                    <a:pt x="3742" y="1"/>
                  </a:moveTo>
                  <a:lnTo>
                    <a:pt x="2368" y="2849"/>
                  </a:lnTo>
                  <a:lnTo>
                    <a:pt x="4573" y="1380"/>
                  </a:lnTo>
                  <a:cubicBezTo>
                    <a:pt x="4714" y="1286"/>
                    <a:pt x="4737" y="1090"/>
                    <a:pt x="4623" y="965"/>
                  </a:cubicBezTo>
                  <a:lnTo>
                    <a:pt x="3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10"/>
            <p:cNvSpPr/>
            <p:nvPr/>
          </p:nvSpPr>
          <p:spPr>
            <a:xfrm>
              <a:off x="7289026" y="2477788"/>
              <a:ext cx="142722" cy="165405"/>
            </a:xfrm>
            <a:custGeom>
              <a:avLst/>
              <a:gdLst/>
              <a:ahLst/>
              <a:cxnLst/>
              <a:rect l="l" t="t" r="r" b="b"/>
              <a:pathLst>
                <a:path w="5493" h="6366" extrusionOk="0">
                  <a:moveTo>
                    <a:pt x="2745" y="1"/>
                  </a:moveTo>
                  <a:cubicBezTo>
                    <a:pt x="2729" y="1"/>
                    <a:pt x="2713" y="1"/>
                    <a:pt x="2697" y="1"/>
                  </a:cubicBezTo>
                  <a:cubicBezTo>
                    <a:pt x="1195" y="30"/>
                    <a:pt x="1" y="1245"/>
                    <a:pt x="1" y="2747"/>
                  </a:cubicBezTo>
                  <a:cubicBezTo>
                    <a:pt x="1" y="3763"/>
                    <a:pt x="552" y="4649"/>
                    <a:pt x="1372" y="5125"/>
                  </a:cubicBezTo>
                  <a:cubicBezTo>
                    <a:pt x="1542" y="5221"/>
                    <a:pt x="1649" y="5399"/>
                    <a:pt x="1649" y="5595"/>
                  </a:cubicBezTo>
                  <a:lnTo>
                    <a:pt x="1649" y="6366"/>
                  </a:lnTo>
                  <a:lnTo>
                    <a:pt x="3847" y="6366"/>
                  </a:lnTo>
                  <a:lnTo>
                    <a:pt x="3847" y="5600"/>
                  </a:lnTo>
                  <a:cubicBezTo>
                    <a:pt x="3847" y="5402"/>
                    <a:pt x="3954" y="5221"/>
                    <a:pt x="4126" y="5122"/>
                  </a:cubicBezTo>
                  <a:cubicBezTo>
                    <a:pt x="4944" y="4647"/>
                    <a:pt x="5492" y="3761"/>
                    <a:pt x="5492" y="2747"/>
                  </a:cubicBezTo>
                  <a:cubicBezTo>
                    <a:pt x="5492" y="1229"/>
                    <a:pt x="4262" y="1"/>
                    <a:pt x="2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110"/>
            <p:cNvSpPr/>
            <p:nvPr/>
          </p:nvSpPr>
          <p:spPr>
            <a:xfrm>
              <a:off x="7353931" y="2571221"/>
              <a:ext cx="12913" cy="69997"/>
            </a:xfrm>
            <a:custGeom>
              <a:avLst/>
              <a:gdLst/>
              <a:ahLst/>
              <a:cxnLst/>
              <a:rect l="l" t="t" r="r" b="b"/>
              <a:pathLst>
                <a:path w="497" h="2694" extrusionOk="0">
                  <a:moveTo>
                    <a:pt x="249" y="0"/>
                  </a:moveTo>
                  <a:cubicBezTo>
                    <a:pt x="113" y="0"/>
                    <a:pt x="0" y="113"/>
                    <a:pt x="0" y="248"/>
                  </a:cubicBezTo>
                  <a:lnTo>
                    <a:pt x="0" y="2446"/>
                  </a:lnTo>
                  <a:cubicBezTo>
                    <a:pt x="0" y="2584"/>
                    <a:pt x="113" y="2694"/>
                    <a:pt x="249" y="2694"/>
                  </a:cubicBezTo>
                  <a:cubicBezTo>
                    <a:pt x="387" y="2694"/>
                    <a:pt x="497" y="2584"/>
                    <a:pt x="497" y="2446"/>
                  </a:cubicBezTo>
                  <a:lnTo>
                    <a:pt x="497" y="248"/>
                  </a:lnTo>
                  <a:cubicBezTo>
                    <a:pt x="497" y="113"/>
                    <a:pt x="387"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110"/>
            <p:cNvSpPr/>
            <p:nvPr/>
          </p:nvSpPr>
          <p:spPr>
            <a:xfrm>
              <a:off x="7444220" y="2656833"/>
              <a:ext cx="39467" cy="27230"/>
            </a:xfrm>
            <a:custGeom>
              <a:avLst/>
              <a:gdLst/>
              <a:ahLst/>
              <a:cxnLst/>
              <a:rect l="l" t="t" r="r" b="b"/>
              <a:pathLst>
                <a:path w="1519" h="1048" extrusionOk="0">
                  <a:moveTo>
                    <a:pt x="284" y="1"/>
                  </a:moveTo>
                  <a:cubicBezTo>
                    <a:pt x="199" y="1"/>
                    <a:pt x="115" y="45"/>
                    <a:pt x="68" y="125"/>
                  </a:cubicBezTo>
                  <a:cubicBezTo>
                    <a:pt x="0" y="243"/>
                    <a:pt x="42" y="394"/>
                    <a:pt x="160" y="465"/>
                  </a:cubicBezTo>
                  <a:lnTo>
                    <a:pt x="1111" y="1013"/>
                  </a:lnTo>
                  <a:cubicBezTo>
                    <a:pt x="1150" y="1037"/>
                    <a:pt x="1192" y="1047"/>
                    <a:pt x="1236" y="1047"/>
                  </a:cubicBezTo>
                  <a:cubicBezTo>
                    <a:pt x="1320" y="1047"/>
                    <a:pt x="1403" y="1003"/>
                    <a:pt x="1450" y="922"/>
                  </a:cubicBezTo>
                  <a:cubicBezTo>
                    <a:pt x="1518" y="804"/>
                    <a:pt x="1479" y="650"/>
                    <a:pt x="1359" y="582"/>
                  </a:cubicBezTo>
                  <a:lnTo>
                    <a:pt x="408" y="34"/>
                  </a:lnTo>
                  <a:cubicBezTo>
                    <a:pt x="369" y="11"/>
                    <a:pt x="32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110"/>
            <p:cNvSpPr/>
            <p:nvPr/>
          </p:nvSpPr>
          <p:spPr>
            <a:xfrm>
              <a:off x="7468046" y="2571221"/>
              <a:ext cx="41494" cy="12991"/>
            </a:xfrm>
            <a:custGeom>
              <a:avLst/>
              <a:gdLst/>
              <a:ahLst/>
              <a:cxnLst/>
              <a:rect l="l" t="t" r="r" b="b"/>
              <a:pathLst>
                <a:path w="1597" h="500" extrusionOk="0">
                  <a:moveTo>
                    <a:pt x="251" y="0"/>
                  </a:moveTo>
                  <a:cubicBezTo>
                    <a:pt x="113" y="0"/>
                    <a:pt x="0" y="113"/>
                    <a:pt x="0" y="248"/>
                  </a:cubicBezTo>
                  <a:cubicBezTo>
                    <a:pt x="0" y="387"/>
                    <a:pt x="113" y="499"/>
                    <a:pt x="251" y="499"/>
                  </a:cubicBezTo>
                  <a:lnTo>
                    <a:pt x="1348" y="499"/>
                  </a:lnTo>
                  <a:cubicBezTo>
                    <a:pt x="1484" y="499"/>
                    <a:pt x="1597" y="387"/>
                    <a:pt x="1597" y="248"/>
                  </a:cubicBezTo>
                  <a:cubicBezTo>
                    <a:pt x="1597" y="113"/>
                    <a:pt x="1484" y="0"/>
                    <a:pt x="1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110"/>
            <p:cNvSpPr/>
            <p:nvPr/>
          </p:nvSpPr>
          <p:spPr>
            <a:xfrm>
              <a:off x="7444220" y="2471370"/>
              <a:ext cx="39467" cy="27230"/>
            </a:xfrm>
            <a:custGeom>
              <a:avLst/>
              <a:gdLst/>
              <a:ahLst/>
              <a:cxnLst/>
              <a:rect l="l" t="t" r="r" b="b"/>
              <a:pathLst>
                <a:path w="1519" h="1048" extrusionOk="0">
                  <a:moveTo>
                    <a:pt x="1236" y="1"/>
                  </a:moveTo>
                  <a:cubicBezTo>
                    <a:pt x="1193" y="1"/>
                    <a:pt x="1150" y="12"/>
                    <a:pt x="1111" y="34"/>
                  </a:cubicBezTo>
                  <a:lnTo>
                    <a:pt x="160" y="583"/>
                  </a:lnTo>
                  <a:cubicBezTo>
                    <a:pt x="42" y="651"/>
                    <a:pt x="0" y="802"/>
                    <a:pt x="68" y="922"/>
                  </a:cubicBezTo>
                  <a:cubicBezTo>
                    <a:pt x="115" y="1001"/>
                    <a:pt x="199" y="1048"/>
                    <a:pt x="285" y="1048"/>
                  </a:cubicBezTo>
                  <a:cubicBezTo>
                    <a:pt x="327" y="1048"/>
                    <a:pt x="369" y="1035"/>
                    <a:pt x="408" y="1014"/>
                  </a:cubicBezTo>
                  <a:lnTo>
                    <a:pt x="1359" y="465"/>
                  </a:lnTo>
                  <a:cubicBezTo>
                    <a:pt x="1479" y="395"/>
                    <a:pt x="1518" y="243"/>
                    <a:pt x="1450" y="126"/>
                  </a:cubicBezTo>
                  <a:cubicBezTo>
                    <a:pt x="1405" y="45"/>
                    <a:pt x="1322"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110"/>
            <p:cNvSpPr/>
            <p:nvPr/>
          </p:nvSpPr>
          <p:spPr>
            <a:xfrm>
              <a:off x="7237113" y="2471370"/>
              <a:ext cx="39441" cy="27230"/>
            </a:xfrm>
            <a:custGeom>
              <a:avLst/>
              <a:gdLst/>
              <a:ahLst/>
              <a:cxnLst/>
              <a:rect l="l" t="t" r="r" b="b"/>
              <a:pathLst>
                <a:path w="1518" h="1048" extrusionOk="0">
                  <a:moveTo>
                    <a:pt x="284" y="1"/>
                  </a:moveTo>
                  <a:cubicBezTo>
                    <a:pt x="199" y="1"/>
                    <a:pt x="115" y="45"/>
                    <a:pt x="68" y="126"/>
                  </a:cubicBezTo>
                  <a:cubicBezTo>
                    <a:pt x="0" y="243"/>
                    <a:pt x="42" y="395"/>
                    <a:pt x="159" y="465"/>
                  </a:cubicBezTo>
                  <a:lnTo>
                    <a:pt x="1110" y="1014"/>
                  </a:lnTo>
                  <a:cubicBezTo>
                    <a:pt x="1150" y="1035"/>
                    <a:pt x="1194" y="1048"/>
                    <a:pt x="1236" y="1048"/>
                  </a:cubicBezTo>
                  <a:cubicBezTo>
                    <a:pt x="1322" y="1048"/>
                    <a:pt x="1406" y="1001"/>
                    <a:pt x="1450" y="922"/>
                  </a:cubicBezTo>
                  <a:cubicBezTo>
                    <a:pt x="1518" y="802"/>
                    <a:pt x="1479" y="651"/>
                    <a:pt x="1359" y="583"/>
                  </a:cubicBezTo>
                  <a:lnTo>
                    <a:pt x="408" y="34"/>
                  </a:lnTo>
                  <a:cubicBezTo>
                    <a:pt x="369" y="12"/>
                    <a:pt x="32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110"/>
            <p:cNvSpPr/>
            <p:nvPr/>
          </p:nvSpPr>
          <p:spPr>
            <a:xfrm>
              <a:off x="7350475" y="2477788"/>
              <a:ext cx="81273" cy="165405"/>
            </a:xfrm>
            <a:custGeom>
              <a:avLst/>
              <a:gdLst/>
              <a:ahLst/>
              <a:cxnLst/>
              <a:rect l="l" t="t" r="r" b="b"/>
              <a:pathLst>
                <a:path w="3128" h="6366" extrusionOk="0">
                  <a:moveTo>
                    <a:pt x="380" y="1"/>
                  </a:moveTo>
                  <a:cubicBezTo>
                    <a:pt x="364" y="1"/>
                    <a:pt x="348" y="1"/>
                    <a:pt x="332" y="1"/>
                  </a:cubicBezTo>
                  <a:cubicBezTo>
                    <a:pt x="220" y="4"/>
                    <a:pt x="110" y="14"/>
                    <a:pt x="0" y="30"/>
                  </a:cubicBezTo>
                  <a:cubicBezTo>
                    <a:pt x="1335" y="216"/>
                    <a:pt x="2362" y="1362"/>
                    <a:pt x="2362" y="2747"/>
                  </a:cubicBezTo>
                  <a:cubicBezTo>
                    <a:pt x="2362" y="3761"/>
                    <a:pt x="1813" y="4647"/>
                    <a:pt x="996" y="5122"/>
                  </a:cubicBezTo>
                  <a:cubicBezTo>
                    <a:pt x="823" y="5221"/>
                    <a:pt x="716" y="5402"/>
                    <a:pt x="716" y="5600"/>
                  </a:cubicBezTo>
                  <a:lnTo>
                    <a:pt x="716" y="6366"/>
                  </a:lnTo>
                  <a:lnTo>
                    <a:pt x="1482" y="6366"/>
                  </a:lnTo>
                  <a:lnTo>
                    <a:pt x="1482" y="5600"/>
                  </a:lnTo>
                  <a:cubicBezTo>
                    <a:pt x="1482" y="5402"/>
                    <a:pt x="1589" y="5221"/>
                    <a:pt x="1761" y="5122"/>
                  </a:cubicBezTo>
                  <a:cubicBezTo>
                    <a:pt x="2579" y="4647"/>
                    <a:pt x="3127" y="3761"/>
                    <a:pt x="3127" y="2747"/>
                  </a:cubicBezTo>
                  <a:cubicBezTo>
                    <a:pt x="3127" y="1229"/>
                    <a:pt x="1897"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110"/>
            <p:cNvSpPr/>
            <p:nvPr/>
          </p:nvSpPr>
          <p:spPr>
            <a:xfrm>
              <a:off x="7339666" y="2571221"/>
              <a:ext cx="41520" cy="12991"/>
            </a:xfrm>
            <a:custGeom>
              <a:avLst/>
              <a:gdLst/>
              <a:ahLst/>
              <a:cxnLst/>
              <a:rect l="l" t="t" r="r" b="b"/>
              <a:pathLst>
                <a:path w="1598" h="500" extrusionOk="0">
                  <a:moveTo>
                    <a:pt x="249" y="0"/>
                  </a:moveTo>
                  <a:cubicBezTo>
                    <a:pt x="113" y="0"/>
                    <a:pt x="1" y="113"/>
                    <a:pt x="1" y="248"/>
                  </a:cubicBezTo>
                  <a:cubicBezTo>
                    <a:pt x="1" y="387"/>
                    <a:pt x="113" y="499"/>
                    <a:pt x="249" y="499"/>
                  </a:cubicBezTo>
                  <a:lnTo>
                    <a:pt x="1346" y="499"/>
                  </a:lnTo>
                  <a:cubicBezTo>
                    <a:pt x="1485" y="499"/>
                    <a:pt x="1597" y="387"/>
                    <a:pt x="1597" y="248"/>
                  </a:cubicBezTo>
                  <a:cubicBezTo>
                    <a:pt x="1597" y="113"/>
                    <a:pt x="1485" y="0"/>
                    <a:pt x="1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110"/>
            <p:cNvSpPr/>
            <p:nvPr/>
          </p:nvSpPr>
          <p:spPr>
            <a:xfrm>
              <a:off x="7331871" y="2649012"/>
              <a:ext cx="57110" cy="42845"/>
            </a:xfrm>
            <a:custGeom>
              <a:avLst/>
              <a:gdLst/>
              <a:ahLst/>
              <a:cxnLst/>
              <a:rect l="l" t="t" r="r" b="b"/>
              <a:pathLst>
                <a:path w="2198" h="1649" extrusionOk="0">
                  <a:moveTo>
                    <a:pt x="0" y="0"/>
                  </a:moveTo>
                  <a:lnTo>
                    <a:pt x="0" y="1126"/>
                  </a:lnTo>
                  <a:cubicBezTo>
                    <a:pt x="0" y="1414"/>
                    <a:pt x="233" y="1649"/>
                    <a:pt x="523" y="1649"/>
                  </a:cubicBezTo>
                  <a:lnTo>
                    <a:pt x="1675" y="1649"/>
                  </a:lnTo>
                  <a:cubicBezTo>
                    <a:pt x="1962" y="1649"/>
                    <a:pt x="2198" y="1414"/>
                    <a:pt x="2198" y="1126"/>
                  </a:cubicBezTo>
                  <a:lnTo>
                    <a:pt x="21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110"/>
            <p:cNvSpPr/>
            <p:nvPr/>
          </p:nvSpPr>
          <p:spPr>
            <a:xfrm>
              <a:off x="7355360" y="2649012"/>
              <a:ext cx="33621" cy="42845"/>
            </a:xfrm>
            <a:custGeom>
              <a:avLst/>
              <a:gdLst/>
              <a:ahLst/>
              <a:cxnLst/>
              <a:rect l="l" t="t" r="r" b="b"/>
              <a:pathLst>
                <a:path w="1294" h="1649" extrusionOk="0">
                  <a:moveTo>
                    <a:pt x="531" y="0"/>
                  </a:moveTo>
                  <a:lnTo>
                    <a:pt x="531" y="1119"/>
                  </a:lnTo>
                  <a:cubicBezTo>
                    <a:pt x="531" y="1411"/>
                    <a:pt x="293" y="1649"/>
                    <a:pt x="0" y="1649"/>
                  </a:cubicBezTo>
                  <a:lnTo>
                    <a:pt x="763" y="1649"/>
                  </a:lnTo>
                  <a:cubicBezTo>
                    <a:pt x="1056" y="1649"/>
                    <a:pt x="1294" y="1411"/>
                    <a:pt x="1294" y="1119"/>
                  </a:cubicBezTo>
                  <a:lnTo>
                    <a:pt x="12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110"/>
            <p:cNvSpPr/>
            <p:nvPr/>
          </p:nvSpPr>
          <p:spPr>
            <a:xfrm>
              <a:off x="7317607" y="2634748"/>
              <a:ext cx="85638" cy="28529"/>
            </a:xfrm>
            <a:custGeom>
              <a:avLst/>
              <a:gdLst/>
              <a:ahLst/>
              <a:cxnLst/>
              <a:rect l="l" t="t" r="r" b="b"/>
              <a:pathLst>
                <a:path w="3296" h="1098" extrusionOk="0">
                  <a:moveTo>
                    <a:pt x="549" y="1"/>
                  </a:moveTo>
                  <a:cubicBezTo>
                    <a:pt x="246" y="1"/>
                    <a:pt x="1" y="246"/>
                    <a:pt x="1" y="549"/>
                  </a:cubicBezTo>
                  <a:cubicBezTo>
                    <a:pt x="1" y="852"/>
                    <a:pt x="246" y="1098"/>
                    <a:pt x="549" y="1098"/>
                  </a:cubicBezTo>
                  <a:lnTo>
                    <a:pt x="2747" y="1098"/>
                  </a:lnTo>
                  <a:cubicBezTo>
                    <a:pt x="3050" y="1098"/>
                    <a:pt x="3295" y="852"/>
                    <a:pt x="3295" y="549"/>
                  </a:cubicBezTo>
                  <a:cubicBezTo>
                    <a:pt x="3295" y="246"/>
                    <a:pt x="3050" y="1"/>
                    <a:pt x="2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110"/>
            <p:cNvSpPr/>
            <p:nvPr/>
          </p:nvSpPr>
          <p:spPr>
            <a:xfrm>
              <a:off x="7369130" y="2634748"/>
              <a:ext cx="34115" cy="28529"/>
            </a:xfrm>
            <a:custGeom>
              <a:avLst/>
              <a:gdLst/>
              <a:ahLst/>
              <a:cxnLst/>
              <a:rect l="l" t="t" r="r" b="b"/>
              <a:pathLst>
                <a:path w="1313" h="1098" extrusionOk="0">
                  <a:moveTo>
                    <a:pt x="1" y="1"/>
                  </a:moveTo>
                  <a:cubicBezTo>
                    <a:pt x="304" y="1"/>
                    <a:pt x="549" y="246"/>
                    <a:pt x="549" y="549"/>
                  </a:cubicBezTo>
                  <a:cubicBezTo>
                    <a:pt x="549" y="852"/>
                    <a:pt x="304" y="1098"/>
                    <a:pt x="1" y="1098"/>
                  </a:cubicBezTo>
                  <a:lnTo>
                    <a:pt x="764" y="1098"/>
                  </a:lnTo>
                  <a:cubicBezTo>
                    <a:pt x="1067" y="1098"/>
                    <a:pt x="1312" y="852"/>
                    <a:pt x="1312" y="549"/>
                  </a:cubicBezTo>
                  <a:cubicBezTo>
                    <a:pt x="1312" y="246"/>
                    <a:pt x="1067" y="1"/>
                    <a:pt x="7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110"/>
          <p:cNvGrpSpPr/>
          <p:nvPr/>
        </p:nvGrpSpPr>
        <p:grpSpPr>
          <a:xfrm>
            <a:off x="5299911" y="1905971"/>
            <a:ext cx="488620" cy="523429"/>
            <a:chOff x="7089533" y="3138315"/>
            <a:chExt cx="405561" cy="434453"/>
          </a:xfrm>
        </p:grpSpPr>
        <p:sp>
          <p:nvSpPr>
            <p:cNvPr id="8579" name="Google Shape;8579;p110"/>
            <p:cNvSpPr/>
            <p:nvPr/>
          </p:nvSpPr>
          <p:spPr>
            <a:xfrm>
              <a:off x="7147500" y="3167285"/>
              <a:ext cx="202715" cy="134511"/>
            </a:xfrm>
            <a:custGeom>
              <a:avLst/>
              <a:gdLst/>
              <a:ahLst/>
              <a:cxnLst/>
              <a:rect l="l" t="t" r="r" b="b"/>
              <a:pathLst>
                <a:path w="7802" h="5177" extrusionOk="0">
                  <a:moveTo>
                    <a:pt x="557" y="1"/>
                  </a:moveTo>
                  <a:cubicBezTo>
                    <a:pt x="249" y="1"/>
                    <a:pt x="0" y="249"/>
                    <a:pt x="0" y="557"/>
                  </a:cubicBezTo>
                  <a:lnTo>
                    <a:pt x="0" y="5176"/>
                  </a:lnTo>
                  <a:lnTo>
                    <a:pt x="7802" y="5176"/>
                  </a:lnTo>
                  <a:lnTo>
                    <a:pt x="7802" y="2786"/>
                  </a:lnTo>
                  <a:lnTo>
                    <a:pt x="5994" y="1950"/>
                  </a:lnTo>
                  <a:lnTo>
                    <a:pt x="50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110"/>
            <p:cNvSpPr/>
            <p:nvPr/>
          </p:nvSpPr>
          <p:spPr>
            <a:xfrm>
              <a:off x="7277828" y="3167285"/>
              <a:ext cx="72387" cy="72387"/>
            </a:xfrm>
            <a:custGeom>
              <a:avLst/>
              <a:gdLst/>
              <a:ahLst/>
              <a:cxnLst/>
              <a:rect l="l" t="t" r="r" b="b"/>
              <a:pathLst>
                <a:path w="2786" h="2786" extrusionOk="0">
                  <a:moveTo>
                    <a:pt x="1" y="1"/>
                  </a:moveTo>
                  <a:lnTo>
                    <a:pt x="1" y="2229"/>
                  </a:lnTo>
                  <a:cubicBezTo>
                    <a:pt x="1" y="2538"/>
                    <a:pt x="249" y="2786"/>
                    <a:pt x="557" y="2786"/>
                  </a:cubicBezTo>
                  <a:lnTo>
                    <a:pt x="2786" y="278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110"/>
            <p:cNvSpPr/>
            <p:nvPr/>
          </p:nvSpPr>
          <p:spPr>
            <a:xfrm>
              <a:off x="7089533" y="3514853"/>
              <a:ext cx="404470" cy="57915"/>
            </a:xfrm>
            <a:custGeom>
              <a:avLst/>
              <a:gdLst/>
              <a:ahLst/>
              <a:cxnLst/>
              <a:rect l="l" t="t" r="r" b="b"/>
              <a:pathLst>
                <a:path w="15567" h="2229" extrusionOk="0">
                  <a:moveTo>
                    <a:pt x="0" y="0"/>
                  </a:moveTo>
                  <a:lnTo>
                    <a:pt x="2257" y="2229"/>
                  </a:lnTo>
                  <a:lnTo>
                    <a:pt x="6689" y="2229"/>
                  </a:lnTo>
                  <a:lnTo>
                    <a:pt x="7801" y="1584"/>
                  </a:lnTo>
                  <a:lnTo>
                    <a:pt x="8917" y="2229"/>
                  </a:lnTo>
                  <a:lnTo>
                    <a:pt x="13403" y="2229"/>
                  </a:lnTo>
                  <a:lnTo>
                    <a:pt x="155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110"/>
            <p:cNvSpPr/>
            <p:nvPr/>
          </p:nvSpPr>
          <p:spPr>
            <a:xfrm>
              <a:off x="7263304" y="3539225"/>
              <a:ext cx="57941" cy="33543"/>
            </a:xfrm>
            <a:custGeom>
              <a:avLst/>
              <a:gdLst/>
              <a:ahLst/>
              <a:cxnLst/>
              <a:rect l="l" t="t" r="r" b="b"/>
              <a:pathLst>
                <a:path w="2230" h="1291" extrusionOk="0">
                  <a:moveTo>
                    <a:pt x="1" y="0"/>
                  </a:moveTo>
                  <a:lnTo>
                    <a:pt x="1" y="1291"/>
                  </a:lnTo>
                  <a:lnTo>
                    <a:pt x="2229" y="1291"/>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110"/>
            <p:cNvSpPr/>
            <p:nvPr/>
          </p:nvSpPr>
          <p:spPr>
            <a:xfrm>
              <a:off x="7301108" y="3539225"/>
              <a:ext cx="20136" cy="33543"/>
            </a:xfrm>
            <a:custGeom>
              <a:avLst/>
              <a:gdLst/>
              <a:ahLst/>
              <a:cxnLst/>
              <a:rect l="l" t="t" r="r" b="b"/>
              <a:pathLst>
                <a:path w="775" h="1291" extrusionOk="0">
                  <a:moveTo>
                    <a:pt x="1" y="0"/>
                  </a:moveTo>
                  <a:lnTo>
                    <a:pt x="1" y="1291"/>
                  </a:lnTo>
                  <a:lnTo>
                    <a:pt x="774" y="1291"/>
                  </a:ln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110"/>
            <p:cNvSpPr/>
            <p:nvPr/>
          </p:nvSpPr>
          <p:spPr>
            <a:xfrm>
              <a:off x="7089533" y="3514853"/>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7" y="2229"/>
                  </a:lnTo>
                  <a:lnTo>
                    <a:pt x="2257" y="1113"/>
                  </a:lnTo>
                  <a:lnTo>
                    <a:pt x="1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10"/>
            <p:cNvSpPr/>
            <p:nvPr/>
          </p:nvSpPr>
          <p:spPr>
            <a:xfrm>
              <a:off x="7437776" y="3514853"/>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110"/>
            <p:cNvSpPr/>
            <p:nvPr/>
          </p:nvSpPr>
          <p:spPr>
            <a:xfrm>
              <a:off x="7460433" y="3514853"/>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110"/>
            <p:cNvSpPr/>
            <p:nvPr/>
          </p:nvSpPr>
          <p:spPr>
            <a:xfrm>
              <a:off x="7089533" y="3326532"/>
              <a:ext cx="405561" cy="217266"/>
            </a:xfrm>
            <a:custGeom>
              <a:avLst/>
              <a:gdLst/>
              <a:ahLst/>
              <a:cxnLst/>
              <a:rect l="l" t="t" r="r" b="b"/>
              <a:pathLst>
                <a:path w="15609" h="8362" extrusionOk="0">
                  <a:moveTo>
                    <a:pt x="7830" y="1"/>
                  </a:moveTo>
                  <a:lnTo>
                    <a:pt x="0" y="1117"/>
                  </a:lnTo>
                  <a:lnTo>
                    <a:pt x="0" y="6133"/>
                  </a:lnTo>
                  <a:lnTo>
                    <a:pt x="2257" y="8361"/>
                  </a:lnTo>
                  <a:lnTo>
                    <a:pt x="6689" y="8361"/>
                  </a:lnTo>
                  <a:lnTo>
                    <a:pt x="7801" y="7716"/>
                  </a:lnTo>
                  <a:lnTo>
                    <a:pt x="8917" y="8361"/>
                  </a:lnTo>
                  <a:lnTo>
                    <a:pt x="13403" y="8361"/>
                  </a:lnTo>
                  <a:lnTo>
                    <a:pt x="15608" y="6133"/>
                  </a:lnTo>
                  <a:lnTo>
                    <a:pt x="15608" y="1117"/>
                  </a:lnTo>
                  <a:lnTo>
                    <a:pt x="78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110"/>
            <p:cNvSpPr/>
            <p:nvPr/>
          </p:nvSpPr>
          <p:spPr>
            <a:xfrm>
              <a:off x="7263304" y="3510228"/>
              <a:ext cx="57941" cy="33569"/>
            </a:xfrm>
            <a:custGeom>
              <a:avLst/>
              <a:gdLst/>
              <a:ahLst/>
              <a:cxnLst/>
              <a:rect l="l" t="t" r="r" b="b"/>
              <a:pathLst>
                <a:path w="2230" h="1292" extrusionOk="0">
                  <a:moveTo>
                    <a:pt x="1" y="1"/>
                  </a:moveTo>
                  <a:lnTo>
                    <a:pt x="1" y="1291"/>
                  </a:lnTo>
                  <a:lnTo>
                    <a:pt x="2229" y="1291"/>
                  </a:lnTo>
                  <a:lnTo>
                    <a:pt x="2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110"/>
            <p:cNvSpPr/>
            <p:nvPr/>
          </p:nvSpPr>
          <p:spPr>
            <a:xfrm>
              <a:off x="7301108" y="3510228"/>
              <a:ext cx="20136" cy="33569"/>
            </a:xfrm>
            <a:custGeom>
              <a:avLst/>
              <a:gdLst/>
              <a:ahLst/>
              <a:cxnLst/>
              <a:rect l="l" t="t" r="r" b="b"/>
              <a:pathLst>
                <a:path w="775" h="1292" extrusionOk="0">
                  <a:moveTo>
                    <a:pt x="1" y="1"/>
                  </a:moveTo>
                  <a:lnTo>
                    <a:pt x="1" y="1291"/>
                  </a:lnTo>
                  <a:lnTo>
                    <a:pt x="774" y="1291"/>
                  </a:lnTo>
                  <a:lnTo>
                    <a:pt x="7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110"/>
            <p:cNvSpPr/>
            <p:nvPr/>
          </p:nvSpPr>
          <p:spPr>
            <a:xfrm>
              <a:off x="7089533" y="3485857"/>
              <a:ext cx="58668" cy="57941"/>
            </a:xfrm>
            <a:custGeom>
              <a:avLst/>
              <a:gdLst/>
              <a:ahLst/>
              <a:cxnLst/>
              <a:rect l="l" t="t" r="r" b="b"/>
              <a:pathLst>
                <a:path w="2258" h="2230" extrusionOk="0">
                  <a:moveTo>
                    <a:pt x="0" y="1"/>
                  </a:moveTo>
                  <a:lnTo>
                    <a:pt x="0" y="1673"/>
                  </a:lnTo>
                  <a:cubicBezTo>
                    <a:pt x="0" y="1981"/>
                    <a:pt x="251" y="2229"/>
                    <a:pt x="559" y="2229"/>
                  </a:cubicBezTo>
                  <a:lnTo>
                    <a:pt x="2257" y="2229"/>
                  </a:lnTo>
                  <a:lnTo>
                    <a:pt x="2257"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10"/>
            <p:cNvSpPr/>
            <p:nvPr/>
          </p:nvSpPr>
          <p:spPr>
            <a:xfrm>
              <a:off x="7474905" y="3352878"/>
              <a:ext cx="20188" cy="153375"/>
            </a:xfrm>
            <a:custGeom>
              <a:avLst/>
              <a:gdLst/>
              <a:ahLst/>
              <a:cxnLst/>
              <a:rect l="l" t="t" r="r" b="b"/>
              <a:pathLst>
                <a:path w="777" h="5903" extrusionOk="0">
                  <a:moveTo>
                    <a:pt x="0" y="1"/>
                  </a:moveTo>
                  <a:lnTo>
                    <a:pt x="0" y="5903"/>
                  </a:lnTo>
                  <a:lnTo>
                    <a:pt x="776" y="5119"/>
                  </a:lnTo>
                  <a:lnTo>
                    <a:pt x="776" y="10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110"/>
            <p:cNvSpPr/>
            <p:nvPr/>
          </p:nvSpPr>
          <p:spPr>
            <a:xfrm>
              <a:off x="7437776" y="3485857"/>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110"/>
            <p:cNvSpPr/>
            <p:nvPr/>
          </p:nvSpPr>
          <p:spPr>
            <a:xfrm>
              <a:off x="7460433" y="3485857"/>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110"/>
            <p:cNvSpPr/>
            <p:nvPr/>
          </p:nvSpPr>
          <p:spPr>
            <a:xfrm>
              <a:off x="7089533" y="3297613"/>
              <a:ext cx="405561" cy="57941"/>
            </a:xfrm>
            <a:custGeom>
              <a:avLst/>
              <a:gdLst/>
              <a:ahLst/>
              <a:cxnLst/>
              <a:rect l="l" t="t" r="r" b="b"/>
              <a:pathLst>
                <a:path w="15609" h="2230" extrusionOk="0">
                  <a:moveTo>
                    <a:pt x="559" y="1"/>
                  </a:moveTo>
                  <a:cubicBezTo>
                    <a:pt x="251" y="1"/>
                    <a:pt x="0" y="249"/>
                    <a:pt x="0" y="557"/>
                  </a:cubicBezTo>
                  <a:lnTo>
                    <a:pt x="0" y="2219"/>
                  </a:lnTo>
                  <a:cubicBezTo>
                    <a:pt x="18" y="2224"/>
                    <a:pt x="26" y="2230"/>
                    <a:pt x="26" y="2230"/>
                  </a:cubicBezTo>
                  <a:lnTo>
                    <a:pt x="15608" y="2230"/>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110"/>
            <p:cNvSpPr/>
            <p:nvPr/>
          </p:nvSpPr>
          <p:spPr>
            <a:xfrm>
              <a:off x="7460433" y="3297613"/>
              <a:ext cx="34661" cy="57941"/>
            </a:xfrm>
            <a:custGeom>
              <a:avLst/>
              <a:gdLst/>
              <a:ahLst/>
              <a:cxnLst/>
              <a:rect l="l" t="t" r="r" b="b"/>
              <a:pathLst>
                <a:path w="1334" h="2230" extrusionOk="0">
                  <a:moveTo>
                    <a:pt x="1" y="1"/>
                  </a:moveTo>
                  <a:cubicBezTo>
                    <a:pt x="309" y="1"/>
                    <a:pt x="557" y="249"/>
                    <a:pt x="557" y="557"/>
                  </a:cubicBezTo>
                  <a:lnTo>
                    <a:pt x="557" y="2230"/>
                  </a:lnTo>
                  <a:lnTo>
                    <a:pt x="1333" y="2230"/>
                  </a:lnTo>
                  <a:lnTo>
                    <a:pt x="1333" y="557"/>
                  </a:lnTo>
                  <a:cubicBezTo>
                    <a:pt x="1333" y="249"/>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110"/>
            <p:cNvSpPr/>
            <p:nvPr/>
          </p:nvSpPr>
          <p:spPr>
            <a:xfrm>
              <a:off x="7118113" y="3442414"/>
              <a:ext cx="347984" cy="72465"/>
            </a:xfrm>
            <a:custGeom>
              <a:avLst/>
              <a:gdLst/>
              <a:ahLst/>
              <a:cxnLst/>
              <a:rect l="l" t="t" r="r" b="b"/>
              <a:pathLst>
                <a:path w="13393" h="2789" extrusionOk="0">
                  <a:moveTo>
                    <a:pt x="0" y="1"/>
                  </a:moveTo>
                  <a:lnTo>
                    <a:pt x="16" y="2229"/>
                  </a:lnTo>
                  <a:cubicBezTo>
                    <a:pt x="16" y="2538"/>
                    <a:pt x="264" y="2788"/>
                    <a:pt x="530" y="2788"/>
                  </a:cubicBezTo>
                  <a:lnTo>
                    <a:pt x="12794" y="2788"/>
                  </a:lnTo>
                  <a:cubicBezTo>
                    <a:pt x="13142" y="2788"/>
                    <a:pt x="13392" y="2538"/>
                    <a:pt x="13392" y="2229"/>
                  </a:cubicBezTo>
                  <a:lnTo>
                    <a:pt x="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110"/>
            <p:cNvSpPr/>
            <p:nvPr/>
          </p:nvSpPr>
          <p:spPr>
            <a:xfrm>
              <a:off x="7431462" y="3442414"/>
              <a:ext cx="34635" cy="72465"/>
            </a:xfrm>
            <a:custGeom>
              <a:avLst/>
              <a:gdLst/>
              <a:ahLst/>
              <a:cxnLst/>
              <a:rect l="l" t="t" r="r" b="b"/>
              <a:pathLst>
                <a:path w="1333" h="2789" extrusionOk="0">
                  <a:moveTo>
                    <a:pt x="559" y="1"/>
                  </a:moveTo>
                  <a:lnTo>
                    <a:pt x="559" y="2229"/>
                  </a:lnTo>
                  <a:cubicBezTo>
                    <a:pt x="559" y="2538"/>
                    <a:pt x="308" y="2788"/>
                    <a:pt x="0" y="2788"/>
                  </a:cubicBezTo>
                  <a:lnTo>
                    <a:pt x="773" y="2788"/>
                  </a:lnTo>
                  <a:cubicBezTo>
                    <a:pt x="1082" y="2788"/>
                    <a:pt x="1332" y="2538"/>
                    <a:pt x="1332" y="2229"/>
                  </a:cubicBezTo>
                  <a:lnTo>
                    <a:pt x="13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110"/>
            <p:cNvSpPr/>
            <p:nvPr/>
          </p:nvSpPr>
          <p:spPr>
            <a:xfrm>
              <a:off x="7118503" y="3268643"/>
              <a:ext cx="347594" cy="217240"/>
            </a:xfrm>
            <a:custGeom>
              <a:avLst/>
              <a:gdLst/>
              <a:ahLst/>
              <a:cxnLst/>
              <a:rect l="l" t="t" r="r" b="b"/>
              <a:pathLst>
                <a:path w="13378" h="8361" extrusionOk="0">
                  <a:moveTo>
                    <a:pt x="557" y="0"/>
                  </a:moveTo>
                  <a:cubicBezTo>
                    <a:pt x="249" y="0"/>
                    <a:pt x="1" y="249"/>
                    <a:pt x="1" y="557"/>
                  </a:cubicBezTo>
                  <a:lnTo>
                    <a:pt x="1" y="6689"/>
                  </a:lnTo>
                  <a:cubicBezTo>
                    <a:pt x="1" y="6997"/>
                    <a:pt x="249" y="7245"/>
                    <a:pt x="557" y="7245"/>
                  </a:cubicBezTo>
                  <a:lnTo>
                    <a:pt x="5574" y="7245"/>
                  </a:lnTo>
                  <a:cubicBezTo>
                    <a:pt x="6187" y="7245"/>
                    <a:pt x="6686" y="7744"/>
                    <a:pt x="6686" y="8361"/>
                  </a:cubicBezTo>
                  <a:cubicBezTo>
                    <a:pt x="6686" y="7744"/>
                    <a:pt x="7186" y="7245"/>
                    <a:pt x="7802" y="7245"/>
                  </a:cubicBezTo>
                  <a:lnTo>
                    <a:pt x="12818" y="7245"/>
                  </a:lnTo>
                  <a:cubicBezTo>
                    <a:pt x="13127" y="7245"/>
                    <a:pt x="13377" y="6997"/>
                    <a:pt x="13377" y="6689"/>
                  </a:cubicBezTo>
                  <a:lnTo>
                    <a:pt x="13377" y="557"/>
                  </a:lnTo>
                  <a:cubicBezTo>
                    <a:pt x="13377" y="249"/>
                    <a:pt x="13127" y="0"/>
                    <a:pt x="12792" y="0"/>
                  </a:cubicBezTo>
                  <a:lnTo>
                    <a:pt x="7802" y="0"/>
                  </a:lnTo>
                  <a:cubicBezTo>
                    <a:pt x="7303" y="0"/>
                    <a:pt x="6880" y="330"/>
                    <a:pt x="6739" y="784"/>
                  </a:cubicBezTo>
                  <a:cubicBezTo>
                    <a:pt x="6731" y="805"/>
                    <a:pt x="6710" y="821"/>
                    <a:pt x="6686" y="821"/>
                  </a:cubicBezTo>
                  <a:cubicBezTo>
                    <a:pt x="6663" y="821"/>
                    <a:pt x="6645" y="805"/>
                    <a:pt x="6637" y="784"/>
                  </a:cubicBezTo>
                  <a:cubicBezTo>
                    <a:pt x="6496" y="330"/>
                    <a:pt x="6073"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110"/>
            <p:cNvSpPr/>
            <p:nvPr/>
          </p:nvSpPr>
          <p:spPr>
            <a:xfrm>
              <a:off x="7285701" y="3442414"/>
              <a:ext cx="13121" cy="72465"/>
            </a:xfrm>
            <a:custGeom>
              <a:avLst/>
              <a:gdLst/>
              <a:ahLst/>
              <a:cxnLst/>
              <a:rect l="l" t="t" r="r" b="b"/>
              <a:pathLst>
                <a:path w="505" h="2789" extrusionOk="0">
                  <a:moveTo>
                    <a:pt x="1" y="1"/>
                  </a:moveTo>
                  <a:lnTo>
                    <a:pt x="1" y="2788"/>
                  </a:lnTo>
                  <a:lnTo>
                    <a:pt x="505" y="2788"/>
                  </a:lnTo>
                  <a:lnTo>
                    <a:pt x="5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110"/>
            <p:cNvSpPr/>
            <p:nvPr/>
          </p:nvSpPr>
          <p:spPr>
            <a:xfrm>
              <a:off x="7431462" y="3268643"/>
              <a:ext cx="34635" cy="188269"/>
            </a:xfrm>
            <a:custGeom>
              <a:avLst/>
              <a:gdLst/>
              <a:ahLst/>
              <a:cxnLst/>
              <a:rect l="l" t="t" r="r" b="b"/>
              <a:pathLst>
                <a:path w="1333" h="7246" extrusionOk="0">
                  <a:moveTo>
                    <a:pt x="0" y="0"/>
                  </a:moveTo>
                  <a:cubicBezTo>
                    <a:pt x="308" y="0"/>
                    <a:pt x="559" y="249"/>
                    <a:pt x="559" y="557"/>
                  </a:cubicBezTo>
                  <a:lnTo>
                    <a:pt x="559" y="6689"/>
                  </a:lnTo>
                  <a:cubicBezTo>
                    <a:pt x="559" y="6997"/>
                    <a:pt x="308" y="7245"/>
                    <a:pt x="0" y="7245"/>
                  </a:cubicBezTo>
                  <a:lnTo>
                    <a:pt x="773" y="7245"/>
                  </a:lnTo>
                  <a:cubicBezTo>
                    <a:pt x="1082" y="7245"/>
                    <a:pt x="1332" y="6997"/>
                    <a:pt x="1332" y="6689"/>
                  </a:cubicBezTo>
                  <a:lnTo>
                    <a:pt x="1332" y="557"/>
                  </a:lnTo>
                  <a:cubicBezTo>
                    <a:pt x="1332" y="249"/>
                    <a:pt x="1082" y="0"/>
                    <a:pt x="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110"/>
            <p:cNvSpPr/>
            <p:nvPr/>
          </p:nvSpPr>
          <p:spPr>
            <a:xfrm>
              <a:off x="7118503" y="3479335"/>
              <a:ext cx="173069" cy="13147"/>
            </a:xfrm>
            <a:custGeom>
              <a:avLst/>
              <a:gdLst/>
              <a:ahLst/>
              <a:cxnLst/>
              <a:rect l="l" t="t" r="r" b="b"/>
              <a:pathLst>
                <a:path w="6661" h="506" extrusionOk="0">
                  <a:moveTo>
                    <a:pt x="1" y="1"/>
                  </a:moveTo>
                  <a:lnTo>
                    <a:pt x="1" y="505"/>
                  </a:lnTo>
                  <a:lnTo>
                    <a:pt x="6410" y="505"/>
                  </a:lnTo>
                  <a:cubicBezTo>
                    <a:pt x="6548" y="505"/>
                    <a:pt x="6660" y="390"/>
                    <a:pt x="6660" y="252"/>
                  </a:cubicBezTo>
                  <a:cubicBezTo>
                    <a:pt x="6660" y="113"/>
                    <a:pt x="6548" y="1"/>
                    <a:pt x="6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110"/>
            <p:cNvSpPr/>
            <p:nvPr/>
          </p:nvSpPr>
          <p:spPr>
            <a:xfrm>
              <a:off x="7285701" y="3279296"/>
              <a:ext cx="13121" cy="206587"/>
            </a:xfrm>
            <a:custGeom>
              <a:avLst/>
              <a:gdLst/>
              <a:ahLst/>
              <a:cxnLst/>
              <a:rect l="l" t="t" r="r" b="b"/>
              <a:pathLst>
                <a:path w="505" h="7951" extrusionOk="0">
                  <a:moveTo>
                    <a:pt x="1" y="1"/>
                  </a:moveTo>
                  <a:lnTo>
                    <a:pt x="1" y="7245"/>
                  </a:lnTo>
                  <a:cubicBezTo>
                    <a:pt x="157" y="7436"/>
                    <a:pt x="251" y="7684"/>
                    <a:pt x="251" y="7951"/>
                  </a:cubicBezTo>
                  <a:cubicBezTo>
                    <a:pt x="251" y="7684"/>
                    <a:pt x="348" y="7436"/>
                    <a:pt x="505" y="7245"/>
                  </a:cubicBezTo>
                  <a:lnTo>
                    <a:pt x="505" y="1"/>
                  </a:lnTo>
                  <a:cubicBezTo>
                    <a:pt x="416" y="108"/>
                    <a:pt x="346" y="236"/>
                    <a:pt x="304" y="374"/>
                  </a:cubicBezTo>
                  <a:cubicBezTo>
                    <a:pt x="296" y="395"/>
                    <a:pt x="275" y="411"/>
                    <a:pt x="251" y="411"/>
                  </a:cubicBezTo>
                  <a:cubicBezTo>
                    <a:pt x="228" y="411"/>
                    <a:pt x="210" y="395"/>
                    <a:pt x="202" y="374"/>
                  </a:cubicBezTo>
                  <a:cubicBezTo>
                    <a:pt x="160" y="236"/>
                    <a:pt x="90" y="10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110"/>
            <p:cNvSpPr/>
            <p:nvPr/>
          </p:nvSpPr>
          <p:spPr>
            <a:xfrm>
              <a:off x="7147500" y="3297613"/>
              <a:ext cx="101358" cy="28945"/>
            </a:xfrm>
            <a:custGeom>
              <a:avLst/>
              <a:gdLst/>
              <a:ahLst/>
              <a:cxnLst/>
              <a:rect l="l" t="t" r="r" b="b"/>
              <a:pathLst>
                <a:path w="3901" h="1114" extrusionOk="0">
                  <a:moveTo>
                    <a:pt x="262" y="1"/>
                  </a:moveTo>
                  <a:cubicBezTo>
                    <a:pt x="118" y="1"/>
                    <a:pt x="0" y="119"/>
                    <a:pt x="0" y="262"/>
                  </a:cubicBezTo>
                  <a:lnTo>
                    <a:pt x="0" y="853"/>
                  </a:lnTo>
                  <a:cubicBezTo>
                    <a:pt x="0" y="999"/>
                    <a:pt x="118" y="1114"/>
                    <a:pt x="262" y="1114"/>
                  </a:cubicBezTo>
                  <a:lnTo>
                    <a:pt x="3640" y="1114"/>
                  </a:lnTo>
                  <a:cubicBezTo>
                    <a:pt x="3783" y="1114"/>
                    <a:pt x="3901" y="999"/>
                    <a:pt x="3901" y="853"/>
                  </a:cubicBezTo>
                  <a:lnTo>
                    <a:pt x="3901" y="262"/>
                  </a:lnTo>
                  <a:cubicBezTo>
                    <a:pt x="3901" y="119"/>
                    <a:pt x="3783" y="1"/>
                    <a:pt x="3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110"/>
            <p:cNvSpPr/>
            <p:nvPr/>
          </p:nvSpPr>
          <p:spPr>
            <a:xfrm>
              <a:off x="7221758" y="3297613"/>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110"/>
            <p:cNvSpPr/>
            <p:nvPr/>
          </p:nvSpPr>
          <p:spPr>
            <a:xfrm>
              <a:off x="7292976" y="3479335"/>
              <a:ext cx="173121" cy="13147"/>
            </a:xfrm>
            <a:custGeom>
              <a:avLst/>
              <a:gdLst/>
              <a:ahLst/>
              <a:cxnLst/>
              <a:rect l="l" t="t" r="r" b="b"/>
              <a:pathLst>
                <a:path w="6663" h="506" extrusionOk="0">
                  <a:moveTo>
                    <a:pt x="251" y="1"/>
                  </a:moveTo>
                  <a:cubicBezTo>
                    <a:pt x="113" y="1"/>
                    <a:pt x="0" y="113"/>
                    <a:pt x="0" y="252"/>
                  </a:cubicBezTo>
                  <a:cubicBezTo>
                    <a:pt x="0" y="390"/>
                    <a:pt x="113" y="505"/>
                    <a:pt x="251" y="505"/>
                  </a:cubicBezTo>
                  <a:lnTo>
                    <a:pt x="6662" y="505"/>
                  </a:lnTo>
                  <a:lnTo>
                    <a:pt x="66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110"/>
            <p:cNvSpPr/>
            <p:nvPr/>
          </p:nvSpPr>
          <p:spPr>
            <a:xfrm>
              <a:off x="7147500" y="3355528"/>
              <a:ext cx="72387" cy="72465"/>
            </a:xfrm>
            <a:custGeom>
              <a:avLst/>
              <a:gdLst/>
              <a:ahLst/>
              <a:cxnLst/>
              <a:rect l="l" t="t" r="r" b="b"/>
              <a:pathLst>
                <a:path w="2786" h="2789" extrusionOk="0">
                  <a:moveTo>
                    <a:pt x="1393" y="1"/>
                  </a:moveTo>
                  <a:cubicBezTo>
                    <a:pt x="625" y="1"/>
                    <a:pt x="0" y="625"/>
                    <a:pt x="0" y="1393"/>
                  </a:cubicBezTo>
                  <a:cubicBezTo>
                    <a:pt x="0" y="2164"/>
                    <a:pt x="625" y="2788"/>
                    <a:pt x="1393" y="2788"/>
                  </a:cubicBezTo>
                  <a:cubicBezTo>
                    <a:pt x="2164" y="2788"/>
                    <a:pt x="2785" y="2164"/>
                    <a:pt x="2785" y="1393"/>
                  </a:cubicBez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110"/>
            <p:cNvSpPr/>
            <p:nvPr/>
          </p:nvSpPr>
          <p:spPr>
            <a:xfrm>
              <a:off x="7183667" y="3355528"/>
              <a:ext cx="36220" cy="36220"/>
            </a:xfrm>
            <a:custGeom>
              <a:avLst/>
              <a:gdLst/>
              <a:ahLst/>
              <a:cxnLst/>
              <a:rect l="l" t="t" r="r" b="b"/>
              <a:pathLst>
                <a:path w="1394" h="1394" extrusionOk="0">
                  <a:moveTo>
                    <a:pt x="1" y="1"/>
                  </a:moveTo>
                  <a:lnTo>
                    <a:pt x="1" y="1124"/>
                  </a:lnTo>
                  <a:cubicBezTo>
                    <a:pt x="1" y="1273"/>
                    <a:pt x="121" y="1393"/>
                    <a:pt x="270" y="1393"/>
                  </a:cubicBezTo>
                  <a:lnTo>
                    <a:pt x="1393" y="1393"/>
                  </a:lnTo>
                  <a:cubicBezTo>
                    <a:pt x="1393" y="625"/>
                    <a:pt x="772"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110"/>
            <p:cNvSpPr/>
            <p:nvPr/>
          </p:nvSpPr>
          <p:spPr>
            <a:xfrm>
              <a:off x="7379186" y="3196204"/>
              <a:ext cx="57915" cy="182761"/>
            </a:xfrm>
            <a:custGeom>
              <a:avLst/>
              <a:gdLst/>
              <a:ahLst/>
              <a:cxnLst/>
              <a:rect l="l" t="t" r="r" b="b"/>
              <a:pathLst>
                <a:path w="2229" h="7034" extrusionOk="0">
                  <a:moveTo>
                    <a:pt x="1116" y="1"/>
                  </a:moveTo>
                  <a:lnTo>
                    <a:pt x="0" y="560"/>
                  </a:lnTo>
                  <a:lnTo>
                    <a:pt x="0" y="6903"/>
                  </a:lnTo>
                  <a:cubicBezTo>
                    <a:pt x="0" y="6948"/>
                    <a:pt x="6" y="6992"/>
                    <a:pt x="16" y="7034"/>
                  </a:cubicBezTo>
                  <a:lnTo>
                    <a:pt x="2213" y="7034"/>
                  </a:lnTo>
                  <a:cubicBezTo>
                    <a:pt x="2224" y="6992"/>
                    <a:pt x="2229" y="6948"/>
                    <a:pt x="2229" y="6903"/>
                  </a:cubicBezTo>
                  <a:lnTo>
                    <a:pt x="2229" y="560"/>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110"/>
            <p:cNvSpPr/>
            <p:nvPr/>
          </p:nvSpPr>
          <p:spPr>
            <a:xfrm>
              <a:off x="7416574" y="3200699"/>
              <a:ext cx="20526" cy="178266"/>
            </a:xfrm>
            <a:custGeom>
              <a:avLst/>
              <a:gdLst/>
              <a:ahLst/>
              <a:cxnLst/>
              <a:rect l="l" t="t" r="r" b="b"/>
              <a:pathLst>
                <a:path w="790" h="6861" extrusionOk="0">
                  <a:moveTo>
                    <a:pt x="17" y="0"/>
                  </a:moveTo>
                  <a:lnTo>
                    <a:pt x="17" y="6730"/>
                  </a:lnTo>
                  <a:cubicBezTo>
                    <a:pt x="17" y="6775"/>
                    <a:pt x="11" y="6819"/>
                    <a:pt x="1" y="6861"/>
                  </a:cubicBezTo>
                  <a:lnTo>
                    <a:pt x="774" y="6861"/>
                  </a:lnTo>
                  <a:cubicBezTo>
                    <a:pt x="785" y="6819"/>
                    <a:pt x="790" y="6775"/>
                    <a:pt x="790" y="6730"/>
                  </a:cubicBezTo>
                  <a:lnTo>
                    <a:pt x="790" y="387"/>
                  </a:lnTo>
                  <a:lnTo>
                    <a:pt x="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110"/>
            <p:cNvSpPr/>
            <p:nvPr/>
          </p:nvSpPr>
          <p:spPr>
            <a:xfrm>
              <a:off x="7401582" y="3196204"/>
              <a:ext cx="13121" cy="182761"/>
            </a:xfrm>
            <a:custGeom>
              <a:avLst/>
              <a:gdLst/>
              <a:ahLst/>
              <a:cxnLst/>
              <a:rect l="l" t="t" r="r" b="b"/>
              <a:pathLst>
                <a:path w="505" h="7034" extrusionOk="0">
                  <a:moveTo>
                    <a:pt x="254" y="1"/>
                  </a:moveTo>
                  <a:lnTo>
                    <a:pt x="0" y="129"/>
                  </a:lnTo>
                  <a:lnTo>
                    <a:pt x="0" y="7034"/>
                  </a:lnTo>
                  <a:lnTo>
                    <a:pt x="505" y="7034"/>
                  </a:lnTo>
                  <a:lnTo>
                    <a:pt x="505" y="129"/>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110"/>
            <p:cNvSpPr/>
            <p:nvPr/>
          </p:nvSpPr>
          <p:spPr>
            <a:xfrm>
              <a:off x="7379186" y="3138315"/>
              <a:ext cx="57915" cy="57915"/>
            </a:xfrm>
            <a:custGeom>
              <a:avLst/>
              <a:gdLst/>
              <a:ahLst/>
              <a:cxnLst/>
              <a:rect l="l" t="t" r="r" b="b"/>
              <a:pathLst>
                <a:path w="2229" h="2229" extrusionOk="0">
                  <a:moveTo>
                    <a:pt x="557" y="0"/>
                  </a:moveTo>
                  <a:cubicBezTo>
                    <a:pt x="251" y="0"/>
                    <a:pt x="0" y="251"/>
                    <a:pt x="0" y="557"/>
                  </a:cubicBezTo>
                  <a:lnTo>
                    <a:pt x="0" y="1672"/>
                  </a:lnTo>
                  <a:lnTo>
                    <a:pt x="1116" y="2229"/>
                  </a:lnTo>
                  <a:lnTo>
                    <a:pt x="2229" y="1672"/>
                  </a:lnTo>
                  <a:lnTo>
                    <a:pt x="2229" y="557"/>
                  </a:lnTo>
                  <a:cubicBezTo>
                    <a:pt x="2229" y="251"/>
                    <a:pt x="1981" y="0"/>
                    <a:pt x="1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110"/>
            <p:cNvSpPr/>
            <p:nvPr/>
          </p:nvSpPr>
          <p:spPr>
            <a:xfrm>
              <a:off x="7379186" y="3181757"/>
              <a:ext cx="57915" cy="28996"/>
            </a:xfrm>
            <a:custGeom>
              <a:avLst/>
              <a:gdLst/>
              <a:ahLst/>
              <a:cxnLst/>
              <a:rect l="l" t="t" r="r" b="b"/>
              <a:pathLst>
                <a:path w="2229" h="1116" extrusionOk="0">
                  <a:moveTo>
                    <a:pt x="0" y="0"/>
                  </a:moveTo>
                  <a:lnTo>
                    <a:pt x="0" y="1116"/>
                  </a:lnTo>
                  <a:lnTo>
                    <a:pt x="2229" y="1116"/>
                  </a:lnTo>
                  <a:lnTo>
                    <a:pt x="22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110"/>
            <p:cNvSpPr/>
            <p:nvPr/>
          </p:nvSpPr>
          <p:spPr>
            <a:xfrm>
              <a:off x="7402544" y="3138315"/>
              <a:ext cx="34557" cy="53498"/>
            </a:xfrm>
            <a:custGeom>
              <a:avLst/>
              <a:gdLst/>
              <a:ahLst/>
              <a:cxnLst/>
              <a:rect l="l" t="t" r="r" b="b"/>
              <a:pathLst>
                <a:path w="1330" h="2059" extrusionOk="0">
                  <a:moveTo>
                    <a:pt x="0" y="0"/>
                  </a:moveTo>
                  <a:cubicBezTo>
                    <a:pt x="308" y="0"/>
                    <a:pt x="557" y="251"/>
                    <a:pt x="557" y="557"/>
                  </a:cubicBezTo>
                  <a:lnTo>
                    <a:pt x="557" y="2059"/>
                  </a:lnTo>
                  <a:lnTo>
                    <a:pt x="1330" y="1672"/>
                  </a:lnTo>
                  <a:lnTo>
                    <a:pt x="1330" y="557"/>
                  </a:lnTo>
                  <a:cubicBezTo>
                    <a:pt x="1330" y="251"/>
                    <a:pt x="1082"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110"/>
            <p:cNvSpPr/>
            <p:nvPr/>
          </p:nvSpPr>
          <p:spPr>
            <a:xfrm>
              <a:off x="7416990" y="3181757"/>
              <a:ext cx="20110" cy="28996"/>
            </a:xfrm>
            <a:custGeom>
              <a:avLst/>
              <a:gdLst/>
              <a:ahLst/>
              <a:cxnLst/>
              <a:rect l="l" t="t" r="r" b="b"/>
              <a:pathLst>
                <a:path w="774" h="1116" extrusionOk="0">
                  <a:moveTo>
                    <a:pt x="1" y="0"/>
                  </a:moveTo>
                  <a:lnTo>
                    <a:pt x="1" y="1116"/>
                  </a:lnTo>
                  <a:lnTo>
                    <a:pt x="774" y="1116"/>
                  </a:ln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110"/>
            <p:cNvSpPr/>
            <p:nvPr/>
          </p:nvSpPr>
          <p:spPr>
            <a:xfrm>
              <a:off x="7379575" y="3365350"/>
              <a:ext cx="57136" cy="37519"/>
            </a:xfrm>
            <a:custGeom>
              <a:avLst/>
              <a:gdLst/>
              <a:ahLst/>
              <a:cxnLst/>
              <a:rect l="l" t="t" r="r" b="b"/>
              <a:pathLst>
                <a:path w="2199" h="1444" extrusionOk="0">
                  <a:moveTo>
                    <a:pt x="1100" y="1"/>
                  </a:moveTo>
                  <a:cubicBezTo>
                    <a:pt x="1058" y="1"/>
                    <a:pt x="1016" y="11"/>
                    <a:pt x="978" y="30"/>
                  </a:cubicBezTo>
                  <a:lnTo>
                    <a:pt x="1" y="524"/>
                  </a:lnTo>
                  <a:cubicBezTo>
                    <a:pt x="11" y="566"/>
                    <a:pt x="24" y="605"/>
                    <a:pt x="45" y="641"/>
                  </a:cubicBezTo>
                  <a:lnTo>
                    <a:pt x="372" y="1295"/>
                  </a:lnTo>
                  <a:lnTo>
                    <a:pt x="1101" y="1444"/>
                  </a:lnTo>
                  <a:lnTo>
                    <a:pt x="1830" y="1295"/>
                  </a:lnTo>
                  <a:lnTo>
                    <a:pt x="2156" y="641"/>
                  </a:lnTo>
                  <a:cubicBezTo>
                    <a:pt x="2175" y="605"/>
                    <a:pt x="2190" y="566"/>
                    <a:pt x="2198" y="524"/>
                  </a:cubicBezTo>
                  <a:lnTo>
                    <a:pt x="1221" y="30"/>
                  </a:lnTo>
                  <a:cubicBezTo>
                    <a:pt x="1183" y="11"/>
                    <a:pt x="1141" y="1"/>
                    <a:pt x="1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110"/>
            <p:cNvSpPr/>
            <p:nvPr/>
          </p:nvSpPr>
          <p:spPr>
            <a:xfrm>
              <a:off x="7398127" y="3365350"/>
              <a:ext cx="38584" cy="37519"/>
            </a:xfrm>
            <a:custGeom>
              <a:avLst/>
              <a:gdLst/>
              <a:ahLst/>
              <a:cxnLst/>
              <a:rect l="l" t="t" r="r" b="b"/>
              <a:pathLst>
                <a:path w="1485" h="1444" extrusionOk="0">
                  <a:moveTo>
                    <a:pt x="386" y="1"/>
                  </a:moveTo>
                  <a:cubicBezTo>
                    <a:pt x="344" y="1"/>
                    <a:pt x="302" y="11"/>
                    <a:pt x="264" y="30"/>
                  </a:cubicBezTo>
                  <a:lnTo>
                    <a:pt x="0" y="163"/>
                  </a:lnTo>
                  <a:lnTo>
                    <a:pt x="711" y="524"/>
                  </a:lnTo>
                  <a:cubicBezTo>
                    <a:pt x="700" y="566"/>
                    <a:pt x="687" y="605"/>
                    <a:pt x="669" y="641"/>
                  </a:cubicBezTo>
                  <a:lnTo>
                    <a:pt x="342" y="1295"/>
                  </a:lnTo>
                  <a:lnTo>
                    <a:pt x="0" y="1365"/>
                  </a:lnTo>
                  <a:lnTo>
                    <a:pt x="387" y="1444"/>
                  </a:lnTo>
                  <a:lnTo>
                    <a:pt x="1116" y="1295"/>
                  </a:lnTo>
                  <a:lnTo>
                    <a:pt x="1442" y="641"/>
                  </a:lnTo>
                  <a:cubicBezTo>
                    <a:pt x="1461" y="605"/>
                    <a:pt x="1476" y="566"/>
                    <a:pt x="1484" y="524"/>
                  </a:cubicBezTo>
                  <a:lnTo>
                    <a:pt x="507" y="30"/>
                  </a:lnTo>
                  <a:cubicBezTo>
                    <a:pt x="469" y="11"/>
                    <a:pt x="427"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110"/>
            <p:cNvSpPr/>
            <p:nvPr/>
          </p:nvSpPr>
          <p:spPr>
            <a:xfrm>
              <a:off x="7389215" y="3398971"/>
              <a:ext cx="37908" cy="28970"/>
            </a:xfrm>
            <a:custGeom>
              <a:avLst/>
              <a:gdLst/>
              <a:ahLst/>
              <a:cxnLst/>
              <a:rect l="l" t="t" r="r" b="b"/>
              <a:pathLst>
                <a:path w="1459" h="1115" extrusionOk="0">
                  <a:moveTo>
                    <a:pt x="1" y="1"/>
                  </a:moveTo>
                  <a:lnTo>
                    <a:pt x="479" y="962"/>
                  </a:lnTo>
                  <a:cubicBezTo>
                    <a:pt x="531" y="1064"/>
                    <a:pt x="631" y="1115"/>
                    <a:pt x="730" y="1115"/>
                  </a:cubicBezTo>
                  <a:cubicBezTo>
                    <a:pt x="829" y="1115"/>
                    <a:pt x="927" y="1064"/>
                    <a:pt x="978" y="962"/>
                  </a:cubicBezTo>
                  <a:lnTo>
                    <a:pt x="1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110"/>
            <p:cNvSpPr/>
            <p:nvPr/>
          </p:nvSpPr>
          <p:spPr>
            <a:xfrm>
              <a:off x="7398127" y="3398971"/>
              <a:ext cx="28996" cy="28970"/>
            </a:xfrm>
            <a:custGeom>
              <a:avLst/>
              <a:gdLst/>
              <a:ahLst/>
              <a:cxnLst/>
              <a:rect l="l" t="t" r="r" b="b"/>
              <a:pathLst>
                <a:path w="1116" h="1115" extrusionOk="0">
                  <a:moveTo>
                    <a:pt x="342" y="1"/>
                  </a:moveTo>
                  <a:lnTo>
                    <a:pt x="0" y="685"/>
                  </a:lnTo>
                  <a:lnTo>
                    <a:pt x="136" y="962"/>
                  </a:lnTo>
                  <a:cubicBezTo>
                    <a:pt x="188" y="1064"/>
                    <a:pt x="288" y="1115"/>
                    <a:pt x="387" y="1115"/>
                  </a:cubicBezTo>
                  <a:cubicBezTo>
                    <a:pt x="486" y="1115"/>
                    <a:pt x="584" y="1064"/>
                    <a:pt x="635" y="962"/>
                  </a:cubicBezTo>
                  <a:lnTo>
                    <a:pt x="1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19" name="Google Shape;8619;p110"/>
          <p:cNvCxnSpPr>
            <a:stCxn id="8439" idx="3"/>
            <a:endCxn id="8436" idx="1"/>
          </p:cNvCxnSpPr>
          <p:nvPr/>
        </p:nvCxnSpPr>
        <p:spPr>
          <a:xfrm>
            <a:off x="2550912" y="3267425"/>
            <a:ext cx="152400" cy="0"/>
          </a:xfrm>
          <a:prstGeom prst="straightConnector1">
            <a:avLst/>
          </a:prstGeom>
          <a:noFill/>
          <a:ln w="19050" cap="flat" cmpd="sng">
            <a:solidFill>
              <a:schemeClr val="lt2"/>
            </a:solidFill>
            <a:prstDash val="solid"/>
            <a:round/>
            <a:headEnd type="none" w="med" len="med"/>
            <a:tailEnd type="none" w="med" len="med"/>
          </a:ln>
        </p:spPr>
      </p:cxnSp>
      <p:cxnSp>
        <p:nvCxnSpPr>
          <p:cNvPr id="8620" name="Google Shape;8620;p110"/>
          <p:cNvCxnSpPr>
            <a:stCxn id="8437" idx="1"/>
            <a:endCxn id="8436" idx="3"/>
          </p:cNvCxnSpPr>
          <p:nvPr/>
        </p:nvCxnSpPr>
        <p:spPr>
          <a:xfrm rot="10800000">
            <a:off x="4495810" y="3267425"/>
            <a:ext cx="152400" cy="0"/>
          </a:xfrm>
          <a:prstGeom prst="straightConnector1">
            <a:avLst/>
          </a:prstGeom>
          <a:noFill/>
          <a:ln w="19050" cap="flat" cmpd="sng">
            <a:solidFill>
              <a:schemeClr val="lt2"/>
            </a:solidFill>
            <a:prstDash val="solid"/>
            <a:round/>
            <a:headEnd type="none" w="med" len="med"/>
            <a:tailEnd type="none" w="med" len="med"/>
          </a:ln>
        </p:spPr>
      </p:cxnSp>
      <p:cxnSp>
        <p:nvCxnSpPr>
          <p:cNvPr id="8621" name="Google Shape;8621;p110"/>
          <p:cNvCxnSpPr>
            <a:stCxn id="8438" idx="1"/>
            <a:endCxn id="8437" idx="3"/>
          </p:cNvCxnSpPr>
          <p:nvPr/>
        </p:nvCxnSpPr>
        <p:spPr>
          <a:xfrm rot="10800000">
            <a:off x="6440711" y="3267425"/>
            <a:ext cx="152400" cy="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625"/>
        <p:cNvGrpSpPr/>
        <p:nvPr/>
      </p:nvGrpSpPr>
      <p:grpSpPr>
        <a:xfrm>
          <a:off x="0" y="0"/>
          <a:ext cx="0" cy="0"/>
          <a:chOff x="0" y="0"/>
          <a:chExt cx="0" cy="0"/>
        </a:xfrm>
      </p:grpSpPr>
      <p:sp>
        <p:nvSpPr>
          <p:cNvPr id="8626" name="Google Shape;8626;p111"/>
          <p:cNvSpPr/>
          <p:nvPr/>
        </p:nvSpPr>
        <p:spPr>
          <a:xfrm>
            <a:off x="725700" y="2694875"/>
            <a:ext cx="22842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111"/>
          <p:cNvSpPr/>
          <p:nvPr/>
        </p:nvSpPr>
        <p:spPr>
          <a:xfrm>
            <a:off x="3424800" y="2694875"/>
            <a:ext cx="22845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111"/>
          <p:cNvSpPr/>
          <p:nvPr/>
        </p:nvSpPr>
        <p:spPr>
          <a:xfrm>
            <a:off x="6133950" y="2694875"/>
            <a:ext cx="22845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111"/>
          <p:cNvSpPr txBox="1">
            <a:spLocks noGrp="1"/>
          </p:cNvSpPr>
          <p:nvPr>
            <p:ph type="title" idx="4"/>
          </p:nvPr>
        </p:nvSpPr>
        <p:spPr>
          <a:xfrm>
            <a:off x="6128400" y="2742301"/>
            <a:ext cx="2295600" cy="31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8630" name="Google Shape;8630;p111"/>
          <p:cNvSpPr txBox="1">
            <a:spLocks noGrp="1"/>
          </p:cNvSpPr>
          <p:nvPr>
            <p:ph type="title"/>
          </p:nvPr>
        </p:nvSpPr>
        <p:spPr>
          <a:xfrm>
            <a:off x="720000" y="2742305"/>
            <a:ext cx="2295600" cy="31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8631" name="Google Shape;8631;p111"/>
          <p:cNvSpPr txBox="1">
            <a:spLocks noGrp="1"/>
          </p:cNvSpPr>
          <p:nvPr>
            <p:ph type="title" idx="2"/>
          </p:nvPr>
        </p:nvSpPr>
        <p:spPr>
          <a:xfrm>
            <a:off x="3419250" y="2742308"/>
            <a:ext cx="2295600" cy="31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8632" name="Google Shape;8632;p111"/>
          <p:cNvSpPr txBox="1">
            <a:spLocks noGrp="1"/>
          </p:cNvSpPr>
          <p:nvPr>
            <p:ph type="subTitle" idx="1"/>
          </p:nvPr>
        </p:nvSpPr>
        <p:spPr>
          <a:xfrm>
            <a:off x="720000" y="3189578"/>
            <a:ext cx="2295600" cy="86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8633" name="Google Shape;8633;p111"/>
          <p:cNvSpPr txBox="1">
            <a:spLocks noGrp="1"/>
          </p:cNvSpPr>
          <p:nvPr>
            <p:ph type="subTitle" idx="3"/>
          </p:nvPr>
        </p:nvSpPr>
        <p:spPr>
          <a:xfrm>
            <a:off x="3419250" y="3189568"/>
            <a:ext cx="2295600" cy="86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8634" name="Google Shape;8634;p111"/>
          <p:cNvSpPr txBox="1">
            <a:spLocks noGrp="1"/>
          </p:cNvSpPr>
          <p:nvPr>
            <p:ph type="subTitle" idx="5"/>
          </p:nvPr>
        </p:nvSpPr>
        <p:spPr>
          <a:xfrm>
            <a:off x="6128400" y="3189426"/>
            <a:ext cx="2295600" cy="86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cold place. It’s full of iron oxide dust</a:t>
            </a:r>
            <a:endParaRPr/>
          </a:p>
        </p:txBody>
      </p:sp>
      <p:sp>
        <p:nvSpPr>
          <p:cNvPr id="8635" name="Google Shape;8635;p111"/>
          <p:cNvSpPr txBox="1">
            <a:spLocks noGrp="1"/>
          </p:cNvSpPr>
          <p:nvPr>
            <p:ph type="title" idx="6"/>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Percentages </a:t>
            </a:r>
            <a:endParaRPr/>
          </a:p>
        </p:txBody>
      </p:sp>
      <p:sp>
        <p:nvSpPr>
          <p:cNvPr id="8636" name="Google Shape;8636;p111">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111">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111">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111">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111"/>
          <p:cNvSpPr/>
          <p:nvPr/>
        </p:nvSpPr>
        <p:spPr>
          <a:xfrm>
            <a:off x="6810900" y="1529075"/>
            <a:ext cx="930600" cy="930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111"/>
          <p:cNvSpPr/>
          <p:nvPr/>
        </p:nvSpPr>
        <p:spPr>
          <a:xfrm>
            <a:off x="4101750" y="1529075"/>
            <a:ext cx="930600" cy="930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111"/>
          <p:cNvSpPr/>
          <p:nvPr/>
        </p:nvSpPr>
        <p:spPr>
          <a:xfrm>
            <a:off x="1402500" y="1529075"/>
            <a:ext cx="930600" cy="930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111"/>
          <p:cNvSpPr/>
          <p:nvPr/>
        </p:nvSpPr>
        <p:spPr>
          <a:xfrm>
            <a:off x="1402500" y="1529075"/>
            <a:ext cx="930600" cy="930600"/>
          </a:xfrm>
          <a:prstGeom prst="pie">
            <a:avLst>
              <a:gd name="adj1" fmla="val 16181988"/>
              <a:gd name="adj2" fmla="val 99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111"/>
          <p:cNvSpPr/>
          <p:nvPr/>
        </p:nvSpPr>
        <p:spPr>
          <a:xfrm>
            <a:off x="4101750" y="1529075"/>
            <a:ext cx="930600" cy="930600"/>
          </a:xfrm>
          <a:prstGeom prst="pie">
            <a:avLst>
              <a:gd name="adj1" fmla="val 16196718"/>
              <a:gd name="adj2" fmla="val 538350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111"/>
          <p:cNvSpPr/>
          <p:nvPr/>
        </p:nvSpPr>
        <p:spPr>
          <a:xfrm>
            <a:off x="6810900" y="1529075"/>
            <a:ext cx="930600" cy="930600"/>
          </a:xfrm>
          <a:prstGeom prst="pie">
            <a:avLst>
              <a:gd name="adj1" fmla="val 16191082"/>
              <a:gd name="adj2" fmla="val 1079921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111"/>
          <p:cNvSpPr/>
          <p:nvPr/>
        </p:nvSpPr>
        <p:spPr>
          <a:xfrm>
            <a:off x="2753796" y="1148553"/>
            <a:ext cx="131164" cy="4421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111"/>
          <p:cNvSpPr/>
          <p:nvPr/>
        </p:nvSpPr>
        <p:spPr>
          <a:xfrm>
            <a:off x="2753796" y="1187244"/>
            <a:ext cx="131164" cy="25803"/>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111"/>
          <p:cNvSpPr/>
          <p:nvPr/>
        </p:nvSpPr>
        <p:spPr>
          <a:xfrm>
            <a:off x="2787573" y="1269224"/>
            <a:ext cx="63572" cy="201729"/>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111"/>
          <p:cNvSpPr/>
          <p:nvPr/>
        </p:nvSpPr>
        <p:spPr>
          <a:xfrm>
            <a:off x="2884923" y="1229603"/>
            <a:ext cx="144661" cy="2582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111"/>
          <p:cNvSpPr/>
          <p:nvPr/>
        </p:nvSpPr>
        <p:spPr>
          <a:xfrm>
            <a:off x="3217459" y="1187244"/>
            <a:ext cx="143333" cy="25803"/>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1" name="Google Shape;8651;p111"/>
          <p:cNvGrpSpPr/>
          <p:nvPr/>
        </p:nvGrpSpPr>
        <p:grpSpPr>
          <a:xfrm>
            <a:off x="2497471" y="1137498"/>
            <a:ext cx="1392711" cy="537613"/>
            <a:chOff x="2497471" y="1137498"/>
            <a:chExt cx="1392711" cy="537613"/>
          </a:xfrm>
        </p:grpSpPr>
        <p:sp>
          <p:nvSpPr>
            <p:cNvPr id="8652" name="Google Shape;8652;p111"/>
            <p:cNvSpPr/>
            <p:nvPr/>
          </p:nvSpPr>
          <p:spPr>
            <a:xfrm>
              <a:off x="2497471" y="1590841"/>
              <a:ext cx="1392703" cy="39173"/>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111"/>
            <p:cNvSpPr/>
            <p:nvPr/>
          </p:nvSpPr>
          <p:spPr>
            <a:xfrm>
              <a:off x="2497471" y="1629984"/>
              <a:ext cx="1127095" cy="45082"/>
            </a:xfrm>
            <a:custGeom>
              <a:avLst/>
              <a:gdLst/>
              <a:ahLst/>
              <a:cxnLst/>
              <a:rect l="l" t="t" r="r" b="b"/>
              <a:pathLst>
                <a:path w="39044" h="5500" extrusionOk="0">
                  <a:moveTo>
                    <a:pt x="0" y="1"/>
                  </a:moveTo>
                  <a:lnTo>
                    <a:pt x="0" y="5500"/>
                  </a:lnTo>
                  <a:lnTo>
                    <a:pt x="39043" y="5500"/>
                  </a:lnTo>
                  <a:lnTo>
                    <a:pt x="390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111"/>
            <p:cNvSpPr/>
            <p:nvPr/>
          </p:nvSpPr>
          <p:spPr>
            <a:xfrm>
              <a:off x="3624544" y="1630029"/>
              <a:ext cx="265637" cy="45082"/>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111"/>
            <p:cNvSpPr/>
            <p:nvPr/>
          </p:nvSpPr>
          <p:spPr>
            <a:xfrm>
              <a:off x="3217449" y="1137500"/>
              <a:ext cx="283945" cy="453205"/>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111"/>
            <p:cNvSpPr/>
            <p:nvPr/>
          </p:nvSpPr>
          <p:spPr>
            <a:xfrm>
              <a:off x="2982235" y="1148553"/>
              <a:ext cx="270404" cy="44215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111"/>
            <p:cNvSpPr/>
            <p:nvPr/>
          </p:nvSpPr>
          <p:spPr>
            <a:xfrm>
              <a:off x="3025489" y="1196464"/>
              <a:ext cx="91966" cy="394236"/>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111"/>
            <p:cNvSpPr/>
            <p:nvPr/>
          </p:nvSpPr>
          <p:spPr>
            <a:xfrm>
              <a:off x="3025489" y="1302387"/>
              <a:ext cx="91966" cy="177784"/>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111"/>
            <p:cNvSpPr/>
            <p:nvPr/>
          </p:nvSpPr>
          <p:spPr>
            <a:xfrm>
              <a:off x="2884923" y="1175260"/>
              <a:ext cx="144661" cy="415442"/>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111"/>
            <p:cNvSpPr/>
            <p:nvPr/>
          </p:nvSpPr>
          <p:spPr>
            <a:xfrm>
              <a:off x="3216095" y="1148553"/>
              <a:ext cx="144697" cy="44215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111"/>
            <p:cNvSpPr/>
            <p:nvPr/>
          </p:nvSpPr>
          <p:spPr>
            <a:xfrm>
              <a:off x="3229675" y="1527125"/>
              <a:ext cx="131150" cy="25801"/>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111"/>
            <p:cNvSpPr/>
            <p:nvPr/>
          </p:nvSpPr>
          <p:spPr>
            <a:xfrm>
              <a:off x="3251273" y="1269224"/>
              <a:ext cx="75741" cy="201729"/>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111"/>
            <p:cNvSpPr/>
            <p:nvPr/>
          </p:nvSpPr>
          <p:spPr>
            <a:xfrm>
              <a:off x="3360755" y="1137498"/>
              <a:ext cx="273096" cy="453205"/>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111"/>
            <p:cNvSpPr/>
            <p:nvPr/>
          </p:nvSpPr>
          <p:spPr>
            <a:xfrm>
              <a:off x="3474329" y="1507777"/>
              <a:ext cx="148717" cy="45150"/>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111"/>
            <p:cNvSpPr/>
            <p:nvPr/>
          </p:nvSpPr>
          <p:spPr>
            <a:xfrm>
              <a:off x="3429710" y="1260933"/>
              <a:ext cx="135221" cy="208186"/>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111"/>
            <p:cNvSpPr/>
            <p:nvPr/>
          </p:nvSpPr>
          <p:spPr>
            <a:xfrm>
              <a:off x="3129605" y="1274751"/>
              <a:ext cx="100079" cy="315947"/>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7" name="Google Shape;8667;p111"/>
          <p:cNvSpPr/>
          <p:nvPr/>
        </p:nvSpPr>
        <p:spPr>
          <a:xfrm>
            <a:off x="6380907" y="1630029"/>
            <a:ext cx="265637" cy="45082"/>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8" name="Google Shape;8668;p111"/>
          <p:cNvGrpSpPr/>
          <p:nvPr/>
        </p:nvGrpSpPr>
        <p:grpSpPr>
          <a:xfrm>
            <a:off x="5253846" y="1138012"/>
            <a:ext cx="1392703" cy="537092"/>
            <a:chOff x="5253846" y="1138012"/>
            <a:chExt cx="1392703" cy="537092"/>
          </a:xfrm>
        </p:grpSpPr>
        <p:sp>
          <p:nvSpPr>
            <p:cNvPr id="8669" name="Google Shape;8669;p111"/>
            <p:cNvSpPr/>
            <p:nvPr/>
          </p:nvSpPr>
          <p:spPr>
            <a:xfrm>
              <a:off x="5253846" y="1590879"/>
              <a:ext cx="1392703" cy="39173"/>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111"/>
            <p:cNvSpPr/>
            <p:nvPr/>
          </p:nvSpPr>
          <p:spPr>
            <a:xfrm>
              <a:off x="5253846" y="1630022"/>
              <a:ext cx="1127095" cy="45082"/>
            </a:xfrm>
            <a:custGeom>
              <a:avLst/>
              <a:gdLst/>
              <a:ahLst/>
              <a:cxnLst/>
              <a:rect l="l" t="t" r="r" b="b"/>
              <a:pathLst>
                <a:path w="39044" h="5500" extrusionOk="0">
                  <a:moveTo>
                    <a:pt x="0" y="1"/>
                  </a:moveTo>
                  <a:lnTo>
                    <a:pt x="0" y="5500"/>
                  </a:lnTo>
                  <a:lnTo>
                    <a:pt x="39043" y="5500"/>
                  </a:lnTo>
                  <a:lnTo>
                    <a:pt x="390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111"/>
            <p:cNvGrpSpPr/>
            <p:nvPr/>
          </p:nvGrpSpPr>
          <p:grpSpPr>
            <a:xfrm>
              <a:off x="5572998" y="1138012"/>
              <a:ext cx="754377" cy="463225"/>
              <a:chOff x="791550" y="2156375"/>
              <a:chExt cx="1145425" cy="1118900"/>
            </a:xfrm>
          </p:grpSpPr>
          <p:sp>
            <p:nvSpPr>
              <p:cNvPr id="8672" name="Google Shape;8672;p1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11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1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1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1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11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1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11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11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11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1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1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1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1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689"/>
        <p:cNvGrpSpPr/>
        <p:nvPr/>
      </p:nvGrpSpPr>
      <p:grpSpPr>
        <a:xfrm>
          <a:off x="0" y="0"/>
          <a:ext cx="0" cy="0"/>
          <a:chOff x="0" y="0"/>
          <a:chExt cx="0" cy="0"/>
        </a:xfrm>
      </p:grpSpPr>
      <p:grpSp>
        <p:nvGrpSpPr>
          <p:cNvPr id="8690" name="Google Shape;8690;p112"/>
          <p:cNvGrpSpPr/>
          <p:nvPr/>
        </p:nvGrpSpPr>
        <p:grpSpPr>
          <a:xfrm>
            <a:off x="2757996" y="1368202"/>
            <a:ext cx="3647560" cy="2864282"/>
            <a:chOff x="2064463" y="1050839"/>
            <a:chExt cx="5150466" cy="2954696"/>
          </a:xfrm>
        </p:grpSpPr>
        <p:grpSp>
          <p:nvGrpSpPr>
            <p:cNvPr id="8691" name="Google Shape;8691;p112"/>
            <p:cNvGrpSpPr/>
            <p:nvPr/>
          </p:nvGrpSpPr>
          <p:grpSpPr>
            <a:xfrm>
              <a:off x="2064463" y="1050839"/>
              <a:ext cx="5040789" cy="2954696"/>
              <a:chOff x="755323" y="1296401"/>
              <a:chExt cx="2229451" cy="1306809"/>
            </a:xfrm>
          </p:grpSpPr>
          <p:sp>
            <p:nvSpPr>
              <p:cNvPr id="8692" name="Google Shape;8692;p112"/>
              <p:cNvSpPr/>
              <p:nvPr/>
            </p:nvSpPr>
            <p:spPr>
              <a:xfrm>
                <a:off x="791778" y="2528340"/>
                <a:ext cx="2192996" cy="74870"/>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3" name="Google Shape;8693;p112"/>
              <p:cNvGrpSpPr/>
              <p:nvPr/>
            </p:nvGrpSpPr>
            <p:grpSpPr>
              <a:xfrm>
                <a:off x="755323" y="1296401"/>
                <a:ext cx="2229402" cy="1260474"/>
                <a:chOff x="755248" y="1560076"/>
                <a:chExt cx="2229402" cy="1260474"/>
              </a:xfrm>
            </p:grpSpPr>
            <p:sp>
              <p:nvSpPr>
                <p:cNvPr id="8694" name="Google Shape;8694;p112"/>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112"/>
                <p:cNvSpPr/>
                <p:nvPr/>
              </p:nvSpPr>
              <p:spPr>
                <a:xfrm rot="-2706523">
                  <a:off x="736754" y="1633311"/>
                  <a:ext cx="223588" cy="40729"/>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96" name="Google Shape;8696;p112"/>
            <p:cNvSpPr/>
            <p:nvPr/>
          </p:nvSpPr>
          <p:spPr>
            <a:xfrm rot="2440061">
              <a:off x="6740494" y="1216410"/>
              <a:ext cx="505470" cy="9212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7" name="Google Shape;8697;p11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Locations</a:t>
            </a:r>
            <a:endParaRPr/>
          </a:p>
        </p:txBody>
      </p:sp>
      <p:grpSp>
        <p:nvGrpSpPr>
          <p:cNvPr id="8698" name="Google Shape;8698;p112"/>
          <p:cNvGrpSpPr/>
          <p:nvPr/>
        </p:nvGrpSpPr>
        <p:grpSpPr>
          <a:xfrm>
            <a:off x="2981331" y="1872669"/>
            <a:ext cx="3181570" cy="1761036"/>
            <a:chOff x="2654821" y="2311071"/>
            <a:chExt cx="2279715" cy="1262120"/>
          </a:xfrm>
        </p:grpSpPr>
        <p:grpSp>
          <p:nvGrpSpPr>
            <p:cNvPr id="8699" name="Google Shape;8699;p112"/>
            <p:cNvGrpSpPr/>
            <p:nvPr/>
          </p:nvGrpSpPr>
          <p:grpSpPr>
            <a:xfrm>
              <a:off x="4034269" y="2840745"/>
              <a:ext cx="40212" cy="36437"/>
              <a:chOff x="4293400" y="2574725"/>
              <a:chExt cx="84425" cy="80100"/>
            </a:xfrm>
          </p:grpSpPr>
          <p:sp>
            <p:nvSpPr>
              <p:cNvPr id="8700" name="Google Shape;8700;p11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accent2"/>
              </a:solidFill>
              <a:ln>
                <a:noFill/>
              </a:ln>
            </p:spPr>
          </p:sp>
          <p:sp>
            <p:nvSpPr>
              <p:cNvPr id="8701" name="Google Shape;8701;p11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112"/>
            <p:cNvGrpSpPr/>
            <p:nvPr/>
          </p:nvGrpSpPr>
          <p:grpSpPr>
            <a:xfrm>
              <a:off x="3894606" y="2334874"/>
              <a:ext cx="913198" cy="518984"/>
              <a:chOff x="4000175" y="1462675"/>
              <a:chExt cx="1917275" cy="1140875"/>
            </a:xfrm>
          </p:grpSpPr>
          <p:sp>
            <p:nvSpPr>
              <p:cNvPr id="8703" name="Google Shape;8703;p11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accent2"/>
              </a:solidFill>
              <a:ln>
                <a:noFill/>
              </a:ln>
            </p:spPr>
          </p:sp>
          <p:grpSp>
            <p:nvGrpSpPr>
              <p:cNvPr id="8704" name="Google Shape;8704;p112"/>
              <p:cNvGrpSpPr/>
              <p:nvPr/>
            </p:nvGrpSpPr>
            <p:grpSpPr>
              <a:xfrm>
                <a:off x="4000175" y="1462675"/>
                <a:ext cx="1917275" cy="1140875"/>
                <a:chOff x="4000175" y="1462675"/>
                <a:chExt cx="1917275" cy="1140875"/>
              </a:xfrm>
            </p:grpSpPr>
            <p:sp>
              <p:nvSpPr>
                <p:cNvPr id="8705" name="Google Shape;8705;p11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2"/>
                </a:solidFill>
                <a:ln>
                  <a:noFill/>
                </a:ln>
              </p:spPr>
            </p:sp>
            <p:sp>
              <p:nvSpPr>
                <p:cNvPr id="8706" name="Google Shape;8706;p11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11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11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11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710" name="Google Shape;8710;p11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1" name="Google Shape;8711;p112"/>
            <p:cNvGrpSpPr/>
            <p:nvPr/>
          </p:nvGrpSpPr>
          <p:grpSpPr>
            <a:xfrm>
              <a:off x="3875768" y="2846704"/>
              <a:ext cx="44796" cy="47366"/>
              <a:chOff x="3960625" y="2587825"/>
              <a:chExt cx="94050" cy="104125"/>
            </a:xfrm>
          </p:grpSpPr>
          <p:sp>
            <p:nvSpPr>
              <p:cNvPr id="8712" name="Google Shape;8712;p11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accent2"/>
              </a:solidFill>
              <a:ln>
                <a:noFill/>
              </a:ln>
            </p:spPr>
          </p:sp>
          <p:sp>
            <p:nvSpPr>
              <p:cNvPr id="8713" name="Google Shape;8713;p11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112"/>
            <p:cNvGrpSpPr/>
            <p:nvPr/>
          </p:nvGrpSpPr>
          <p:grpSpPr>
            <a:xfrm>
              <a:off x="3782759" y="2807162"/>
              <a:ext cx="82686" cy="85487"/>
              <a:chOff x="3765350" y="2500900"/>
              <a:chExt cx="173600" cy="187925"/>
            </a:xfrm>
          </p:grpSpPr>
          <p:sp>
            <p:nvSpPr>
              <p:cNvPr id="8715" name="Google Shape;8715;p11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2"/>
              </a:solidFill>
              <a:ln>
                <a:noFill/>
              </a:ln>
            </p:spPr>
          </p:sp>
          <p:sp>
            <p:nvSpPr>
              <p:cNvPr id="8716" name="Google Shape;8716;p11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11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11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11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11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112"/>
            <p:cNvGrpSpPr/>
            <p:nvPr/>
          </p:nvGrpSpPr>
          <p:grpSpPr>
            <a:xfrm>
              <a:off x="3775674" y="2798496"/>
              <a:ext cx="40545" cy="23564"/>
              <a:chOff x="3750475" y="2481850"/>
              <a:chExt cx="85125" cy="51800"/>
            </a:xfrm>
          </p:grpSpPr>
          <p:sp>
            <p:nvSpPr>
              <p:cNvPr id="8722" name="Google Shape;8722;p11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11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2"/>
              </a:solidFill>
              <a:ln>
                <a:noFill/>
              </a:ln>
            </p:spPr>
          </p:sp>
        </p:grpSp>
        <p:grpSp>
          <p:nvGrpSpPr>
            <p:cNvPr id="8724" name="Google Shape;8724;p112"/>
            <p:cNvGrpSpPr/>
            <p:nvPr/>
          </p:nvGrpSpPr>
          <p:grpSpPr>
            <a:xfrm>
              <a:off x="3716946" y="2776024"/>
              <a:ext cx="81971" cy="76912"/>
              <a:chOff x="3627175" y="2432450"/>
              <a:chExt cx="172100" cy="169075"/>
            </a:xfrm>
          </p:grpSpPr>
          <p:sp>
            <p:nvSpPr>
              <p:cNvPr id="8725" name="Google Shape;8725;p11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11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accent2"/>
              </a:solidFill>
              <a:ln>
                <a:noFill/>
              </a:ln>
            </p:spPr>
          </p:sp>
          <p:sp>
            <p:nvSpPr>
              <p:cNvPr id="8727" name="Google Shape;8727;p11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2"/>
              </a:solidFill>
              <a:ln>
                <a:noFill/>
              </a:ln>
            </p:spPr>
          </p:sp>
        </p:grpSp>
        <p:grpSp>
          <p:nvGrpSpPr>
            <p:cNvPr id="8728" name="Google Shape;8728;p112"/>
            <p:cNvGrpSpPr/>
            <p:nvPr/>
          </p:nvGrpSpPr>
          <p:grpSpPr>
            <a:xfrm>
              <a:off x="3685682" y="2845624"/>
              <a:ext cx="29311" cy="45055"/>
              <a:chOff x="3561536" y="2585450"/>
              <a:chExt cx="61539" cy="99045"/>
            </a:xfrm>
          </p:grpSpPr>
          <p:sp>
            <p:nvSpPr>
              <p:cNvPr id="8729" name="Google Shape;8729;p11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11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accent2"/>
              </a:solidFill>
              <a:ln>
                <a:noFill/>
              </a:ln>
            </p:spPr>
          </p:sp>
        </p:grpSp>
        <p:grpSp>
          <p:nvGrpSpPr>
            <p:cNvPr id="8731" name="Google Shape;8731;p112"/>
            <p:cNvGrpSpPr/>
            <p:nvPr/>
          </p:nvGrpSpPr>
          <p:grpSpPr>
            <a:xfrm>
              <a:off x="3849905" y="2572252"/>
              <a:ext cx="74339" cy="119559"/>
              <a:chOff x="3906325" y="1984500"/>
              <a:chExt cx="156075" cy="262825"/>
            </a:xfrm>
          </p:grpSpPr>
          <p:sp>
            <p:nvSpPr>
              <p:cNvPr id="8732" name="Google Shape;8732;p11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2"/>
              </a:solidFill>
              <a:ln>
                <a:noFill/>
              </a:ln>
            </p:spPr>
          </p:sp>
          <p:sp>
            <p:nvSpPr>
              <p:cNvPr id="8733" name="Google Shape;8733;p11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112"/>
            <p:cNvGrpSpPr/>
            <p:nvPr/>
          </p:nvGrpSpPr>
          <p:grpSpPr>
            <a:xfrm>
              <a:off x="2654821" y="2414345"/>
              <a:ext cx="667570" cy="558731"/>
              <a:chOff x="1397225" y="1637375"/>
              <a:chExt cx="1401575" cy="1228250"/>
            </a:xfrm>
          </p:grpSpPr>
          <p:sp>
            <p:nvSpPr>
              <p:cNvPr id="8735" name="Google Shape;8735;p11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2"/>
              </a:solidFill>
              <a:ln>
                <a:noFill/>
              </a:ln>
            </p:spPr>
          </p:sp>
          <p:grpSp>
            <p:nvGrpSpPr>
              <p:cNvPr id="8736" name="Google Shape;8736;p112"/>
              <p:cNvGrpSpPr/>
              <p:nvPr/>
            </p:nvGrpSpPr>
            <p:grpSpPr>
              <a:xfrm>
                <a:off x="1397225" y="1637375"/>
                <a:ext cx="1398775" cy="1228250"/>
                <a:chOff x="1397225" y="1637375"/>
                <a:chExt cx="1398775" cy="1228250"/>
              </a:xfrm>
            </p:grpSpPr>
            <p:sp>
              <p:nvSpPr>
                <p:cNvPr id="8737" name="Google Shape;8737;p11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11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9" name="Google Shape;8739;p112"/>
            <p:cNvGrpSpPr/>
            <p:nvPr/>
          </p:nvGrpSpPr>
          <p:grpSpPr>
            <a:xfrm>
              <a:off x="3230417" y="3103734"/>
              <a:ext cx="282982" cy="280332"/>
              <a:chOff x="2605700" y="3152850"/>
              <a:chExt cx="594125" cy="616250"/>
            </a:xfrm>
          </p:grpSpPr>
          <p:sp>
            <p:nvSpPr>
              <p:cNvPr id="8740" name="Google Shape;8740;p11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2"/>
              </a:solidFill>
              <a:ln>
                <a:noFill/>
              </a:ln>
            </p:spPr>
          </p:sp>
          <p:sp>
            <p:nvSpPr>
              <p:cNvPr id="8741" name="Google Shape;8741;p11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8742" name="Google Shape;8742;p112"/>
            <p:cNvGrpSpPr/>
            <p:nvPr/>
          </p:nvGrpSpPr>
          <p:grpSpPr>
            <a:xfrm>
              <a:off x="3265985" y="3226989"/>
              <a:ext cx="87151" cy="346202"/>
              <a:chOff x="2680375" y="3423800"/>
              <a:chExt cx="182975" cy="761050"/>
            </a:xfrm>
          </p:grpSpPr>
          <p:sp>
            <p:nvSpPr>
              <p:cNvPr id="8743" name="Google Shape;8743;p11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2"/>
              </a:solidFill>
              <a:ln>
                <a:noFill/>
              </a:ln>
            </p:spPr>
          </p:sp>
          <p:sp>
            <p:nvSpPr>
              <p:cNvPr id="8744" name="Google Shape;8744;p11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112"/>
            <p:cNvGrpSpPr/>
            <p:nvPr/>
          </p:nvGrpSpPr>
          <p:grpSpPr>
            <a:xfrm>
              <a:off x="3855466" y="3289811"/>
              <a:ext cx="112514" cy="94210"/>
              <a:chOff x="3918000" y="3561900"/>
              <a:chExt cx="236225" cy="207100"/>
            </a:xfrm>
          </p:grpSpPr>
          <p:sp>
            <p:nvSpPr>
              <p:cNvPr id="8746" name="Google Shape;8746;p11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accent2"/>
              </a:solidFill>
              <a:ln>
                <a:noFill/>
              </a:ln>
            </p:spPr>
          </p:sp>
          <p:sp>
            <p:nvSpPr>
              <p:cNvPr id="8747" name="Google Shape;8747;p11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8" name="Google Shape;8748;p11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11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11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8751" name="Google Shape;8751;p112"/>
            <p:cNvGrpSpPr/>
            <p:nvPr/>
          </p:nvGrpSpPr>
          <p:grpSpPr>
            <a:xfrm>
              <a:off x="2905224" y="2311071"/>
              <a:ext cx="596721" cy="528992"/>
              <a:chOff x="1922950" y="1410350"/>
              <a:chExt cx="1252825" cy="1162875"/>
            </a:xfrm>
          </p:grpSpPr>
          <p:sp>
            <p:nvSpPr>
              <p:cNvPr id="8752" name="Google Shape;8752;p11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11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11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11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11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11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11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11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11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11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11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11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11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11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11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11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8768" name="Google Shape;8768;p11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11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11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11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11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11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11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11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11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11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11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11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11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11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11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11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11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11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11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11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788" name="Google Shape;8788;p11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789" name="Google Shape;8789;p11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0" name="Google Shape;8790;p112"/>
            <p:cNvGrpSpPr/>
            <p:nvPr/>
          </p:nvGrpSpPr>
          <p:grpSpPr>
            <a:xfrm>
              <a:off x="3280929" y="3294542"/>
              <a:ext cx="109894" cy="272224"/>
              <a:chOff x="2711750" y="3572300"/>
              <a:chExt cx="230725" cy="598425"/>
            </a:xfrm>
          </p:grpSpPr>
          <p:sp>
            <p:nvSpPr>
              <p:cNvPr id="8791" name="Google Shape;8791;p11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11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11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4" name="Google Shape;8794;p112"/>
            <p:cNvGrpSpPr/>
            <p:nvPr/>
          </p:nvGrpSpPr>
          <p:grpSpPr>
            <a:xfrm>
              <a:off x="3790439" y="2408636"/>
              <a:ext cx="73017" cy="75684"/>
              <a:chOff x="3781475" y="1624825"/>
              <a:chExt cx="153300" cy="166375"/>
            </a:xfrm>
          </p:grpSpPr>
          <p:sp>
            <p:nvSpPr>
              <p:cNvPr id="8795" name="Google Shape;8795;p11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11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11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11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9" name="Google Shape;8799;p11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11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11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11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11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11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11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6" name="Google Shape;8806;p112"/>
            <p:cNvGrpSpPr/>
            <p:nvPr/>
          </p:nvGrpSpPr>
          <p:grpSpPr>
            <a:xfrm>
              <a:off x="4403342" y="3107749"/>
              <a:ext cx="316680" cy="101374"/>
              <a:chOff x="5068275" y="3161675"/>
              <a:chExt cx="664875" cy="222850"/>
            </a:xfrm>
          </p:grpSpPr>
          <p:sp>
            <p:nvSpPr>
              <p:cNvPr id="8807" name="Google Shape;8807;p11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11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11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11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1" name="Google Shape;8811;p11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11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11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11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11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11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11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11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11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11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11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11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11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11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11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11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11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11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11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11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11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11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11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11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11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11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11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1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11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0" name="Google Shape;8840;p112"/>
            <p:cNvGrpSpPr/>
            <p:nvPr/>
          </p:nvGrpSpPr>
          <p:grpSpPr>
            <a:xfrm>
              <a:off x="3697513" y="2707266"/>
              <a:ext cx="59549" cy="79733"/>
              <a:chOff x="3586375" y="2281300"/>
              <a:chExt cx="125025" cy="175275"/>
            </a:xfrm>
          </p:grpSpPr>
          <p:sp>
            <p:nvSpPr>
              <p:cNvPr id="8841" name="Google Shape;8841;p11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11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3" name="Google Shape;8843;p11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4" name="Google Shape;8844;p112"/>
            <p:cNvGrpSpPr/>
            <p:nvPr/>
          </p:nvGrpSpPr>
          <p:grpSpPr>
            <a:xfrm>
              <a:off x="4513224" y="3221724"/>
              <a:ext cx="274563" cy="280321"/>
              <a:chOff x="5298975" y="3412225"/>
              <a:chExt cx="576450" cy="616225"/>
            </a:xfrm>
          </p:grpSpPr>
          <p:sp>
            <p:nvSpPr>
              <p:cNvPr id="8845" name="Google Shape;8845;p11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846" name="Google Shape;8846;p11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112"/>
            <p:cNvGrpSpPr/>
            <p:nvPr/>
          </p:nvGrpSpPr>
          <p:grpSpPr>
            <a:xfrm>
              <a:off x="4824403" y="3421846"/>
              <a:ext cx="110132" cy="130647"/>
              <a:chOff x="5952300" y="3852150"/>
              <a:chExt cx="231225" cy="287200"/>
            </a:xfrm>
          </p:grpSpPr>
          <p:sp>
            <p:nvSpPr>
              <p:cNvPr id="8848" name="Google Shape;8848;p11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11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0" name="Google Shape;8850;p11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11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11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1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11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11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1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11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8" name="Google Shape;8858;p112"/>
            <p:cNvGrpSpPr/>
            <p:nvPr/>
          </p:nvGrpSpPr>
          <p:grpSpPr>
            <a:xfrm>
              <a:off x="4295710" y="3079670"/>
              <a:ext cx="14968" cy="27135"/>
              <a:chOff x="4842300" y="3099950"/>
              <a:chExt cx="31425" cy="59650"/>
            </a:xfrm>
          </p:grpSpPr>
          <p:sp>
            <p:nvSpPr>
              <p:cNvPr id="8859" name="Google Shape;8859;p11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11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11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11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3" name="Google Shape;8863;p11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11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11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11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11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11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11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11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1" name="Google Shape;8871;p112"/>
            <p:cNvGrpSpPr/>
            <p:nvPr/>
          </p:nvGrpSpPr>
          <p:grpSpPr>
            <a:xfrm>
              <a:off x="3831056" y="2816010"/>
              <a:ext cx="37378" cy="27612"/>
              <a:chOff x="3866750" y="2520350"/>
              <a:chExt cx="78475" cy="60700"/>
            </a:xfrm>
          </p:grpSpPr>
          <p:sp>
            <p:nvSpPr>
              <p:cNvPr id="8872" name="Google Shape;8872;p11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11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11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11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6" name="Google Shape;8876;p11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11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11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11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11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11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11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11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11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11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11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11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11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11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11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11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11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893" name="Google Shape;8893;p11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11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11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11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11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11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11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11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11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11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11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11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905" name="Google Shape;8905;p11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11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11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11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11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11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11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11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11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11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11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11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11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8" name="Google Shape;8918;p112"/>
            <p:cNvGrpSpPr/>
            <p:nvPr/>
          </p:nvGrpSpPr>
          <p:grpSpPr>
            <a:xfrm>
              <a:off x="3632736" y="3051591"/>
              <a:ext cx="63288" cy="45217"/>
              <a:chOff x="3450375" y="3038225"/>
              <a:chExt cx="132875" cy="99400"/>
            </a:xfrm>
          </p:grpSpPr>
          <p:sp>
            <p:nvSpPr>
              <p:cNvPr id="8919" name="Google Shape;8919;p11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11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1" name="Google Shape;8921;p11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11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11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11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11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11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11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11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11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930" name="Google Shape;8930;p11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11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11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11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11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11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11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11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11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11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940" name="Google Shape;8940;p11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11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11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11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11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11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946" name="Google Shape;8946;p11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11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11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11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11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11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112"/>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accent2"/>
            </a:solidFill>
            <a:ln w="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11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11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11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6" name="Google Shape;8956;p112"/>
          <p:cNvSpPr/>
          <p:nvPr/>
        </p:nvSpPr>
        <p:spPr>
          <a:xfrm>
            <a:off x="715050" y="1518500"/>
            <a:ext cx="1794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endParaRPr>
          </a:p>
        </p:txBody>
      </p:sp>
      <p:sp>
        <p:nvSpPr>
          <p:cNvPr id="8957" name="Google Shape;8957;p112"/>
          <p:cNvSpPr txBox="1"/>
          <p:nvPr/>
        </p:nvSpPr>
        <p:spPr>
          <a:xfrm>
            <a:off x="715050" y="2003749"/>
            <a:ext cx="1794000" cy="64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8958" name="Google Shape;8958;p112"/>
          <p:cNvSpPr/>
          <p:nvPr/>
        </p:nvSpPr>
        <p:spPr>
          <a:xfrm>
            <a:off x="715050" y="2965750"/>
            <a:ext cx="1794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lt1"/>
              </a:solidFill>
            </a:endParaRPr>
          </a:p>
        </p:txBody>
      </p:sp>
      <p:sp>
        <p:nvSpPr>
          <p:cNvPr id="8959" name="Google Shape;8959;p112"/>
          <p:cNvSpPr txBox="1"/>
          <p:nvPr/>
        </p:nvSpPr>
        <p:spPr>
          <a:xfrm>
            <a:off x="715050" y="3450999"/>
            <a:ext cx="1794000" cy="64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the biggest planet in the Solar System</a:t>
            </a:r>
            <a:endParaRPr>
              <a:solidFill>
                <a:schemeClr val="dk1"/>
              </a:solidFill>
              <a:latin typeface="Open Sans"/>
              <a:ea typeface="Open Sans"/>
              <a:cs typeface="Open Sans"/>
              <a:sym typeface="Open Sans"/>
            </a:endParaRPr>
          </a:p>
        </p:txBody>
      </p:sp>
      <p:sp>
        <p:nvSpPr>
          <p:cNvPr id="8960" name="Google Shape;8960;p112"/>
          <p:cNvSpPr/>
          <p:nvPr/>
        </p:nvSpPr>
        <p:spPr>
          <a:xfrm>
            <a:off x="6635150" y="1518500"/>
            <a:ext cx="1794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sz="1800" b="1">
              <a:solidFill>
                <a:schemeClr val="lt1"/>
              </a:solidFill>
              <a:latin typeface="Balsamiq Sans"/>
              <a:ea typeface="Balsamiq Sans"/>
              <a:cs typeface="Balsamiq Sans"/>
              <a:sym typeface="Balsamiq Sans"/>
            </a:endParaRPr>
          </a:p>
        </p:txBody>
      </p:sp>
      <p:sp>
        <p:nvSpPr>
          <p:cNvPr id="8961" name="Google Shape;8961;p112"/>
          <p:cNvSpPr txBox="1"/>
          <p:nvPr/>
        </p:nvSpPr>
        <p:spPr>
          <a:xfrm>
            <a:off x="6635150" y="2003749"/>
            <a:ext cx="1794000" cy="64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Despite being red, Mars is actually a cold place</a:t>
            </a:r>
            <a:endParaRPr>
              <a:solidFill>
                <a:schemeClr val="dk1"/>
              </a:solidFill>
              <a:latin typeface="Open Sans"/>
              <a:ea typeface="Open Sans"/>
              <a:cs typeface="Open Sans"/>
              <a:sym typeface="Open Sans"/>
            </a:endParaRPr>
          </a:p>
        </p:txBody>
      </p:sp>
      <p:sp>
        <p:nvSpPr>
          <p:cNvPr id="8962" name="Google Shape;8962;p112"/>
          <p:cNvSpPr/>
          <p:nvPr/>
        </p:nvSpPr>
        <p:spPr>
          <a:xfrm>
            <a:off x="6635150" y="2965750"/>
            <a:ext cx="1794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a:solidFill>
                <a:schemeClr val="lt1"/>
              </a:solidFill>
            </a:endParaRPr>
          </a:p>
        </p:txBody>
      </p:sp>
      <p:sp>
        <p:nvSpPr>
          <p:cNvPr id="8963" name="Google Shape;8963;p112"/>
          <p:cNvSpPr txBox="1"/>
          <p:nvPr/>
        </p:nvSpPr>
        <p:spPr>
          <a:xfrm>
            <a:off x="6635150" y="3450999"/>
            <a:ext cx="1794000" cy="64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Saturn is a gas giant and has several rings</a:t>
            </a:r>
            <a:endParaRPr>
              <a:solidFill>
                <a:schemeClr val="dk1"/>
              </a:solidFill>
              <a:latin typeface="Open Sans"/>
              <a:ea typeface="Open Sans"/>
              <a:cs typeface="Open Sans"/>
              <a:sym typeface="Open Sans"/>
            </a:endParaRPr>
          </a:p>
        </p:txBody>
      </p:sp>
      <p:grpSp>
        <p:nvGrpSpPr>
          <p:cNvPr id="8964" name="Google Shape;8964;p112"/>
          <p:cNvGrpSpPr/>
          <p:nvPr/>
        </p:nvGrpSpPr>
        <p:grpSpPr>
          <a:xfrm>
            <a:off x="5950625" y="3562775"/>
            <a:ext cx="837800" cy="1347200"/>
            <a:chOff x="4304125" y="3580575"/>
            <a:chExt cx="837800" cy="1347200"/>
          </a:xfrm>
        </p:grpSpPr>
        <p:sp>
          <p:nvSpPr>
            <p:cNvPr id="8965" name="Google Shape;8965;p112"/>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112"/>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112"/>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112"/>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112"/>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112"/>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112"/>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112"/>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112"/>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112"/>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112"/>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112"/>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112"/>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112"/>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112"/>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12"/>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12"/>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112"/>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112"/>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112"/>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112"/>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112"/>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112"/>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112"/>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112"/>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112"/>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112"/>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112"/>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3" name="Google Shape;8993;p11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11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11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11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000"/>
        <p:cNvGrpSpPr/>
        <p:nvPr/>
      </p:nvGrpSpPr>
      <p:grpSpPr>
        <a:xfrm>
          <a:off x="0" y="0"/>
          <a:ext cx="0" cy="0"/>
          <a:chOff x="0" y="0"/>
          <a:chExt cx="0" cy="0"/>
        </a:xfrm>
      </p:grpSpPr>
      <p:sp>
        <p:nvSpPr>
          <p:cNvPr id="9001" name="Google Shape;9001;p113"/>
          <p:cNvSpPr/>
          <p:nvPr/>
        </p:nvSpPr>
        <p:spPr>
          <a:xfrm>
            <a:off x="2257262" y="2993700"/>
            <a:ext cx="29451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113">
            <a:hlinkClick r:id="rId3" action="ppaction://hlinksldjump"/>
          </p:cNvPr>
          <p:cNvSpPr/>
          <p:nvPr/>
        </p:nvSpPr>
        <p:spPr>
          <a:xfrm>
            <a:off x="2257262" y="1373925"/>
            <a:ext cx="29451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11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Cost</a:t>
            </a:r>
            <a:endParaRPr/>
          </a:p>
        </p:txBody>
      </p:sp>
      <p:sp>
        <p:nvSpPr>
          <p:cNvPr id="9004" name="Google Shape;9004;p113"/>
          <p:cNvSpPr txBox="1">
            <a:spLocks noGrp="1"/>
          </p:cNvSpPr>
          <p:nvPr>
            <p:ph type="subTitle" idx="1"/>
          </p:nvPr>
        </p:nvSpPr>
        <p:spPr>
          <a:xfrm>
            <a:off x="2366775" y="1457775"/>
            <a:ext cx="24744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Full day workshop</a:t>
            </a:r>
            <a:endParaRPr/>
          </a:p>
        </p:txBody>
      </p:sp>
      <p:sp>
        <p:nvSpPr>
          <p:cNvPr id="9005" name="Google Shape;9005;p113"/>
          <p:cNvSpPr txBox="1">
            <a:spLocks noGrp="1"/>
          </p:cNvSpPr>
          <p:nvPr>
            <p:ph type="subTitle" idx="2"/>
          </p:nvPr>
        </p:nvSpPr>
        <p:spPr>
          <a:xfrm>
            <a:off x="2366775" y="3077550"/>
            <a:ext cx="24744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Half day workshop</a:t>
            </a:r>
            <a:endParaRPr/>
          </a:p>
        </p:txBody>
      </p:sp>
      <p:sp>
        <p:nvSpPr>
          <p:cNvPr id="9006" name="Google Shape;9006;p113"/>
          <p:cNvSpPr txBox="1">
            <a:spLocks noGrp="1"/>
          </p:cNvSpPr>
          <p:nvPr>
            <p:ph type="subTitle" idx="3"/>
          </p:nvPr>
        </p:nvSpPr>
        <p:spPr>
          <a:xfrm>
            <a:off x="2366775" y="1830150"/>
            <a:ext cx="2640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the second-largest planet in the Solar System</a:t>
            </a:r>
            <a:endParaRPr/>
          </a:p>
        </p:txBody>
      </p:sp>
      <p:sp>
        <p:nvSpPr>
          <p:cNvPr id="9007" name="Google Shape;9007;p113"/>
          <p:cNvSpPr txBox="1">
            <a:spLocks noGrp="1"/>
          </p:cNvSpPr>
          <p:nvPr>
            <p:ph type="subTitle" idx="4"/>
          </p:nvPr>
        </p:nvSpPr>
        <p:spPr>
          <a:xfrm>
            <a:off x="2366775" y="3449925"/>
            <a:ext cx="2640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fourth-largest planet in the Solar System</a:t>
            </a:r>
            <a:endParaRPr/>
          </a:p>
        </p:txBody>
      </p:sp>
      <p:grpSp>
        <p:nvGrpSpPr>
          <p:cNvPr id="9008" name="Google Shape;9008;p113"/>
          <p:cNvGrpSpPr/>
          <p:nvPr/>
        </p:nvGrpSpPr>
        <p:grpSpPr>
          <a:xfrm>
            <a:off x="5575964" y="1274612"/>
            <a:ext cx="1792563" cy="1145972"/>
            <a:chOff x="1637372" y="1439233"/>
            <a:chExt cx="1995950" cy="1275996"/>
          </a:xfrm>
        </p:grpSpPr>
        <p:grpSp>
          <p:nvGrpSpPr>
            <p:cNvPr id="9009" name="Google Shape;9009;p113"/>
            <p:cNvGrpSpPr/>
            <p:nvPr/>
          </p:nvGrpSpPr>
          <p:grpSpPr>
            <a:xfrm>
              <a:off x="1637372" y="1439233"/>
              <a:ext cx="1995950" cy="1275996"/>
              <a:chOff x="2413900" y="1707875"/>
              <a:chExt cx="835650" cy="534225"/>
            </a:xfrm>
          </p:grpSpPr>
          <p:sp>
            <p:nvSpPr>
              <p:cNvPr id="9010" name="Google Shape;9010;p113"/>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113"/>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113"/>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113"/>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113"/>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113"/>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113"/>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9017" name="Google Shape;9017;p113"/>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113"/>
          <p:cNvGrpSpPr/>
          <p:nvPr/>
        </p:nvGrpSpPr>
        <p:grpSpPr>
          <a:xfrm>
            <a:off x="5526764" y="2894375"/>
            <a:ext cx="1792563" cy="1145972"/>
            <a:chOff x="1637372" y="1439233"/>
            <a:chExt cx="1995950" cy="1275996"/>
          </a:xfrm>
        </p:grpSpPr>
        <p:grpSp>
          <p:nvGrpSpPr>
            <p:cNvPr id="9019" name="Google Shape;9019;p113"/>
            <p:cNvGrpSpPr/>
            <p:nvPr/>
          </p:nvGrpSpPr>
          <p:grpSpPr>
            <a:xfrm>
              <a:off x="1637372" y="1439233"/>
              <a:ext cx="1995950" cy="1275996"/>
              <a:chOff x="2413900" y="1707875"/>
              <a:chExt cx="835650" cy="534225"/>
            </a:xfrm>
          </p:grpSpPr>
          <p:sp>
            <p:nvSpPr>
              <p:cNvPr id="9020" name="Google Shape;9020;p113"/>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113"/>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113"/>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113"/>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113"/>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113"/>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113"/>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9027" name="Google Shape;9027;p113"/>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113"/>
          <p:cNvGrpSpPr/>
          <p:nvPr/>
        </p:nvGrpSpPr>
        <p:grpSpPr>
          <a:xfrm>
            <a:off x="6178473" y="1585576"/>
            <a:ext cx="488944" cy="523777"/>
            <a:chOff x="7089533" y="3138315"/>
            <a:chExt cx="405561" cy="434453"/>
          </a:xfrm>
        </p:grpSpPr>
        <p:sp>
          <p:nvSpPr>
            <p:cNvPr id="9029" name="Google Shape;9029;p113"/>
            <p:cNvSpPr/>
            <p:nvPr/>
          </p:nvSpPr>
          <p:spPr>
            <a:xfrm>
              <a:off x="7147500" y="3167285"/>
              <a:ext cx="202715" cy="134511"/>
            </a:xfrm>
            <a:custGeom>
              <a:avLst/>
              <a:gdLst/>
              <a:ahLst/>
              <a:cxnLst/>
              <a:rect l="l" t="t" r="r" b="b"/>
              <a:pathLst>
                <a:path w="7802" h="5177" extrusionOk="0">
                  <a:moveTo>
                    <a:pt x="557" y="1"/>
                  </a:moveTo>
                  <a:cubicBezTo>
                    <a:pt x="249" y="1"/>
                    <a:pt x="0" y="249"/>
                    <a:pt x="0" y="557"/>
                  </a:cubicBezTo>
                  <a:lnTo>
                    <a:pt x="0" y="5176"/>
                  </a:lnTo>
                  <a:lnTo>
                    <a:pt x="7802" y="5176"/>
                  </a:lnTo>
                  <a:lnTo>
                    <a:pt x="7802" y="2786"/>
                  </a:lnTo>
                  <a:lnTo>
                    <a:pt x="5994" y="1950"/>
                  </a:lnTo>
                  <a:lnTo>
                    <a:pt x="50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113"/>
            <p:cNvSpPr/>
            <p:nvPr/>
          </p:nvSpPr>
          <p:spPr>
            <a:xfrm>
              <a:off x="7277828" y="3167285"/>
              <a:ext cx="72387" cy="72387"/>
            </a:xfrm>
            <a:custGeom>
              <a:avLst/>
              <a:gdLst/>
              <a:ahLst/>
              <a:cxnLst/>
              <a:rect l="l" t="t" r="r" b="b"/>
              <a:pathLst>
                <a:path w="2786" h="2786" extrusionOk="0">
                  <a:moveTo>
                    <a:pt x="1" y="1"/>
                  </a:moveTo>
                  <a:lnTo>
                    <a:pt x="1" y="2229"/>
                  </a:lnTo>
                  <a:cubicBezTo>
                    <a:pt x="1" y="2538"/>
                    <a:pt x="249" y="2786"/>
                    <a:pt x="557" y="2786"/>
                  </a:cubicBezTo>
                  <a:lnTo>
                    <a:pt x="2786" y="278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113"/>
            <p:cNvSpPr/>
            <p:nvPr/>
          </p:nvSpPr>
          <p:spPr>
            <a:xfrm>
              <a:off x="7089533" y="3514853"/>
              <a:ext cx="404470" cy="57915"/>
            </a:xfrm>
            <a:custGeom>
              <a:avLst/>
              <a:gdLst/>
              <a:ahLst/>
              <a:cxnLst/>
              <a:rect l="l" t="t" r="r" b="b"/>
              <a:pathLst>
                <a:path w="15567" h="2229" extrusionOk="0">
                  <a:moveTo>
                    <a:pt x="0" y="0"/>
                  </a:moveTo>
                  <a:lnTo>
                    <a:pt x="2257" y="2229"/>
                  </a:lnTo>
                  <a:lnTo>
                    <a:pt x="6689" y="2229"/>
                  </a:lnTo>
                  <a:lnTo>
                    <a:pt x="7801" y="1584"/>
                  </a:lnTo>
                  <a:lnTo>
                    <a:pt x="8917" y="2229"/>
                  </a:lnTo>
                  <a:lnTo>
                    <a:pt x="13403" y="2229"/>
                  </a:lnTo>
                  <a:lnTo>
                    <a:pt x="155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113"/>
            <p:cNvSpPr/>
            <p:nvPr/>
          </p:nvSpPr>
          <p:spPr>
            <a:xfrm>
              <a:off x="7263304" y="3539225"/>
              <a:ext cx="57941" cy="33543"/>
            </a:xfrm>
            <a:custGeom>
              <a:avLst/>
              <a:gdLst/>
              <a:ahLst/>
              <a:cxnLst/>
              <a:rect l="l" t="t" r="r" b="b"/>
              <a:pathLst>
                <a:path w="2230" h="1291" extrusionOk="0">
                  <a:moveTo>
                    <a:pt x="1" y="0"/>
                  </a:moveTo>
                  <a:lnTo>
                    <a:pt x="1" y="1291"/>
                  </a:lnTo>
                  <a:lnTo>
                    <a:pt x="2229" y="1291"/>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113"/>
            <p:cNvSpPr/>
            <p:nvPr/>
          </p:nvSpPr>
          <p:spPr>
            <a:xfrm>
              <a:off x="7301108" y="3539225"/>
              <a:ext cx="20136" cy="33543"/>
            </a:xfrm>
            <a:custGeom>
              <a:avLst/>
              <a:gdLst/>
              <a:ahLst/>
              <a:cxnLst/>
              <a:rect l="l" t="t" r="r" b="b"/>
              <a:pathLst>
                <a:path w="775" h="1291" extrusionOk="0">
                  <a:moveTo>
                    <a:pt x="1" y="0"/>
                  </a:moveTo>
                  <a:lnTo>
                    <a:pt x="1" y="1291"/>
                  </a:lnTo>
                  <a:lnTo>
                    <a:pt x="774" y="1291"/>
                  </a:ln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113"/>
            <p:cNvSpPr/>
            <p:nvPr/>
          </p:nvSpPr>
          <p:spPr>
            <a:xfrm>
              <a:off x="7089533" y="3514853"/>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7" y="2229"/>
                  </a:lnTo>
                  <a:lnTo>
                    <a:pt x="2257" y="1113"/>
                  </a:lnTo>
                  <a:lnTo>
                    <a:pt x="1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113"/>
            <p:cNvSpPr/>
            <p:nvPr/>
          </p:nvSpPr>
          <p:spPr>
            <a:xfrm>
              <a:off x="7437776" y="3514853"/>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113"/>
            <p:cNvSpPr/>
            <p:nvPr/>
          </p:nvSpPr>
          <p:spPr>
            <a:xfrm>
              <a:off x="7460433" y="3514853"/>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113"/>
            <p:cNvSpPr/>
            <p:nvPr/>
          </p:nvSpPr>
          <p:spPr>
            <a:xfrm>
              <a:off x="7089533" y="3326532"/>
              <a:ext cx="405561" cy="217266"/>
            </a:xfrm>
            <a:custGeom>
              <a:avLst/>
              <a:gdLst/>
              <a:ahLst/>
              <a:cxnLst/>
              <a:rect l="l" t="t" r="r" b="b"/>
              <a:pathLst>
                <a:path w="15609" h="8362" extrusionOk="0">
                  <a:moveTo>
                    <a:pt x="7830" y="1"/>
                  </a:moveTo>
                  <a:lnTo>
                    <a:pt x="0" y="1117"/>
                  </a:lnTo>
                  <a:lnTo>
                    <a:pt x="0" y="6133"/>
                  </a:lnTo>
                  <a:lnTo>
                    <a:pt x="2257" y="8361"/>
                  </a:lnTo>
                  <a:lnTo>
                    <a:pt x="6689" y="8361"/>
                  </a:lnTo>
                  <a:lnTo>
                    <a:pt x="7801" y="7716"/>
                  </a:lnTo>
                  <a:lnTo>
                    <a:pt x="8917" y="8361"/>
                  </a:lnTo>
                  <a:lnTo>
                    <a:pt x="13403" y="8361"/>
                  </a:lnTo>
                  <a:lnTo>
                    <a:pt x="15608" y="6133"/>
                  </a:lnTo>
                  <a:lnTo>
                    <a:pt x="15608" y="1117"/>
                  </a:lnTo>
                  <a:lnTo>
                    <a:pt x="78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113"/>
            <p:cNvSpPr/>
            <p:nvPr/>
          </p:nvSpPr>
          <p:spPr>
            <a:xfrm>
              <a:off x="7263304" y="3510228"/>
              <a:ext cx="57941" cy="33569"/>
            </a:xfrm>
            <a:custGeom>
              <a:avLst/>
              <a:gdLst/>
              <a:ahLst/>
              <a:cxnLst/>
              <a:rect l="l" t="t" r="r" b="b"/>
              <a:pathLst>
                <a:path w="2230" h="1292" extrusionOk="0">
                  <a:moveTo>
                    <a:pt x="1" y="1"/>
                  </a:moveTo>
                  <a:lnTo>
                    <a:pt x="1" y="1291"/>
                  </a:lnTo>
                  <a:lnTo>
                    <a:pt x="2229" y="1291"/>
                  </a:lnTo>
                  <a:lnTo>
                    <a:pt x="2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113"/>
            <p:cNvSpPr/>
            <p:nvPr/>
          </p:nvSpPr>
          <p:spPr>
            <a:xfrm>
              <a:off x="7301108" y="3510228"/>
              <a:ext cx="20136" cy="33569"/>
            </a:xfrm>
            <a:custGeom>
              <a:avLst/>
              <a:gdLst/>
              <a:ahLst/>
              <a:cxnLst/>
              <a:rect l="l" t="t" r="r" b="b"/>
              <a:pathLst>
                <a:path w="775" h="1292" extrusionOk="0">
                  <a:moveTo>
                    <a:pt x="1" y="1"/>
                  </a:moveTo>
                  <a:lnTo>
                    <a:pt x="1" y="1291"/>
                  </a:lnTo>
                  <a:lnTo>
                    <a:pt x="774" y="1291"/>
                  </a:lnTo>
                  <a:lnTo>
                    <a:pt x="7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113"/>
            <p:cNvSpPr/>
            <p:nvPr/>
          </p:nvSpPr>
          <p:spPr>
            <a:xfrm>
              <a:off x="7089533" y="3485857"/>
              <a:ext cx="58668" cy="57941"/>
            </a:xfrm>
            <a:custGeom>
              <a:avLst/>
              <a:gdLst/>
              <a:ahLst/>
              <a:cxnLst/>
              <a:rect l="l" t="t" r="r" b="b"/>
              <a:pathLst>
                <a:path w="2258" h="2230" extrusionOk="0">
                  <a:moveTo>
                    <a:pt x="0" y="1"/>
                  </a:moveTo>
                  <a:lnTo>
                    <a:pt x="0" y="1673"/>
                  </a:lnTo>
                  <a:cubicBezTo>
                    <a:pt x="0" y="1981"/>
                    <a:pt x="251" y="2229"/>
                    <a:pt x="559" y="2229"/>
                  </a:cubicBezTo>
                  <a:lnTo>
                    <a:pt x="2257" y="2229"/>
                  </a:lnTo>
                  <a:lnTo>
                    <a:pt x="2257"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113"/>
            <p:cNvSpPr/>
            <p:nvPr/>
          </p:nvSpPr>
          <p:spPr>
            <a:xfrm>
              <a:off x="7474905" y="3352878"/>
              <a:ext cx="20188" cy="153375"/>
            </a:xfrm>
            <a:custGeom>
              <a:avLst/>
              <a:gdLst/>
              <a:ahLst/>
              <a:cxnLst/>
              <a:rect l="l" t="t" r="r" b="b"/>
              <a:pathLst>
                <a:path w="777" h="5903" extrusionOk="0">
                  <a:moveTo>
                    <a:pt x="0" y="1"/>
                  </a:moveTo>
                  <a:lnTo>
                    <a:pt x="0" y="5903"/>
                  </a:lnTo>
                  <a:lnTo>
                    <a:pt x="776" y="5119"/>
                  </a:lnTo>
                  <a:lnTo>
                    <a:pt x="776" y="10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113"/>
            <p:cNvSpPr/>
            <p:nvPr/>
          </p:nvSpPr>
          <p:spPr>
            <a:xfrm>
              <a:off x="7437776" y="3485857"/>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113"/>
            <p:cNvSpPr/>
            <p:nvPr/>
          </p:nvSpPr>
          <p:spPr>
            <a:xfrm>
              <a:off x="7460433" y="3485857"/>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113"/>
            <p:cNvSpPr/>
            <p:nvPr/>
          </p:nvSpPr>
          <p:spPr>
            <a:xfrm>
              <a:off x="7089533" y="3297613"/>
              <a:ext cx="405561" cy="57941"/>
            </a:xfrm>
            <a:custGeom>
              <a:avLst/>
              <a:gdLst/>
              <a:ahLst/>
              <a:cxnLst/>
              <a:rect l="l" t="t" r="r" b="b"/>
              <a:pathLst>
                <a:path w="15609" h="2230" extrusionOk="0">
                  <a:moveTo>
                    <a:pt x="559" y="1"/>
                  </a:moveTo>
                  <a:cubicBezTo>
                    <a:pt x="251" y="1"/>
                    <a:pt x="0" y="249"/>
                    <a:pt x="0" y="557"/>
                  </a:cubicBezTo>
                  <a:lnTo>
                    <a:pt x="0" y="2219"/>
                  </a:lnTo>
                  <a:cubicBezTo>
                    <a:pt x="18" y="2224"/>
                    <a:pt x="26" y="2230"/>
                    <a:pt x="26" y="2230"/>
                  </a:cubicBezTo>
                  <a:lnTo>
                    <a:pt x="15608" y="2230"/>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113"/>
            <p:cNvSpPr/>
            <p:nvPr/>
          </p:nvSpPr>
          <p:spPr>
            <a:xfrm>
              <a:off x="7460433" y="3297613"/>
              <a:ext cx="34661" cy="57941"/>
            </a:xfrm>
            <a:custGeom>
              <a:avLst/>
              <a:gdLst/>
              <a:ahLst/>
              <a:cxnLst/>
              <a:rect l="l" t="t" r="r" b="b"/>
              <a:pathLst>
                <a:path w="1334" h="2230" extrusionOk="0">
                  <a:moveTo>
                    <a:pt x="1" y="1"/>
                  </a:moveTo>
                  <a:cubicBezTo>
                    <a:pt x="309" y="1"/>
                    <a:pt x="557" y="249"/>
                    <a:pt x="557" y="557"/>
                  </a:cubicBezTo>
                  <a:lnTo>
                    <a:pt x="557" y="2230"/>
                  </a:lnTo>
                  <a:lnTo>
                    <a:pt x="1333" y="2230"/>
                  </a:lnTo>
                  <a:lnTo>
                    <a:pt x="1333" y="557"/>
                  </a:lnTo>
                  <a:cubicBezTo>
                    <a:pt x="1333" y="249"/>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113"/>
            <p:cNvSpPr/>
            <p:nvPr/>
          </p:nvSpPr>
          <p:spPr>
            <a:xfrm>
              <a:off x="7118113" y="3442414"/>
              <a:ext cx="347984" cy="72465"/>
            </a:xfrm>
            <a:custGeom>
              <a:avLst/>
              <a:gdLst/>
              <a:ahLst/>
              <a:cxnLst/>
              <a:rect l="l" t="t" r="r" b="b"/>
              <a:pathLst>
                <a:path w="13393" h="2789" extrusionOk="0">
                  <a:moveTo>
                    <a:pt x="0" y="1"/>
                  </a:moveTo>
                  <a:lnTo>
                    <a:pt x="16" y="2229"/>
                  </a:lnTo>
                  <a:cubicBezTo>
                    <a:pt x="16" y="2538"/>
                    <a:pt x="264" y="2788"/>
                    <a:pt x="530" y="2788"/>
                  </a:cubicBezTo>
                  <a:lnTo>
                    <a:pt x="12794" y="2788"/>
                  </a:lnTo>
                  <a:cubicBezTo>
                    <a:pt x="13142" y="2788"/>
                    <a:pt x="13392" y="2538"/>
                    <a:pt x="13392" y="2229"/>
                  </a:cubicBezTo>
                  <a:lnTo>
                    <a:pt x="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113"/>
            <p:cNvSpPr/>
            <p:nvPr/>
          </p:nvSpPr>
          <p:spPr>
            <a:xfrm>
              <a:off x="7431462" y="3442414"/>
              <a:ext cx="34635" cy="72465"/>
            </a:xfrm>
            <a:custGeom>
              <a:avLst/>
              <a:gdLst/>
              <a:ahLst/>
              <a:cxnLst/>
              <a:rect l="l" t="t" r="r" b="b"/>
              <a:pathLst>
                <a:path w="1333" h="2789" extrusionOk="0">
                  <a:moveTo>
                    <a:pt x="559" y="1"/>
                  </a:moveTo>
                  <a:lnTo>
                    <a:pt x="559" y="2229"/>
                  </a:lnTo>
                  <a:cubicBezTo>
                    <a:pt x="559" y="2538"/>
                    <a:pt x="308" y="2788"/>
                    <a:pt x="0" y="2788"/>
                  </a:cubicBezTo>
                  <a:lnTo>
                    <a:pt x="773" y="2788"/>
                  </a:lnTo>
                  <a:cubicBezTo>
                    <a:pt x="1082" y="2788"/>
                    <a:pt x="1332" y="2538"/>
                    <a:pt x="1332" y="2229"/>
                  </a:cubicBezTo>
                  <a:lnTo>
                    <a:pt x="13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113"/>
            <p:cNvSpPr/>
            <p:nvPr/>
          </p:nvSpPr>
          <p:spPr>
            <a:xfrm>
              <a:off x="7118503" y="3268643"/>
              <a:ext cx="347594" cy="217240"/>
            </a:xfrm>
            <a:custGeom>
              <a:avLst/>
              <a:gdLst/>
              <a:ahLst/>
              <a:cxnLst/>
              <a:rect l="l" t="t" r="r" b="b"/>
              <a:pathLst>
                <a:path w="13378" h="8361" extrusionOk="0">
                  <a:moveTo>
                    <a:pt x="557" y="0"/>
                  </a:moveTo>
                  <a:cubicBezTo>
                    <a:pt x="249" y="0"/>
                    <a:pt x="1" y="249"/>
                    <a:pt x="1" y="557"/>
                  </a:cubicBezTo>
                  <a:lnTo>
                    <a:pt x="1" y="6689"/>
                  </a:lnTo>
                  <a:cubicBezTo>
                    <a:pt x="1" y="6997"/>
                    <a:pt x="249" y="7245"/>
                    <a:pt x="557" y="7245"/>
                  </a:cubicBezTo>
                  <a:lnTo>
                    <a:pt x="5574" y="7245"/>
                  </a:lnTo>
                  <a:cubicBezTo>
                    <a:pt x="6187" y="7245"/>
                    <a:pt x="6686" y="7744"/>
                    <a:pt x="6686" y="8361"/>
                  </a:cubicBezTo>
                  <a:cubicBezTo>
                    <a:pt x="6686" y="7744"/>
                    <a:pt x="7186" y="7245"/>
                    <a:pt x="7802" y="7245"/>
                  </a:cubicBezTo>
                  <a:lnTo>
                    <a:pt x="12818" y="7245"/>
                  </a:lnTo>
                  <a:cubicBezTo>
                    <a:pt x="13127" y="7245"/>
                    <a:pt x="13377" y="6997"/>
                    <a:pt x="13377" y="6689"/>
                  </a:cubicBezTo>
                  <a:lnTo>
                    <a:pt x="13377" y="557"/>
                  </a:lnTo>
                  <a:cubicBezTo>
                    <a:pt x="13377" y="249"/>
                    <a:pt x="13127" y="0"/>
                    <a:pt x="12792" y="0"/>
                  </a:cubicBezTo>
                  <a:lnTo>
                    <a:pt x="7802" y="0"/>
                  </a:lnTo>
                  <a:cubicBezTo>
                    <a:pt x="7303" y="0"/>
                    <a:pt x="6880" y="330"/>
                    <a:pt x="6739" y="784"/>
                  </a:cubicBezTo>
                  <a:cubicBezTo>
                    <a:pt x="6731" y="805"/>
                    <a:pt x="6710" y="821"/>
                    <a:pt x="6686" y="821"/>
                  </a:cubicBezTo>
                  <a:cubicBezTo>
                    <a:pt x="6663" y="821"/>
                    <a:pt x="6645" y="805"/>
                    <a:pt x="6637" y="784"/>
                  </a:cubicBezTo>
                  <a:cubicBezTo>
                    <a:pt x="6496" y="330"/>
                    <a:pt x="6073"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113"/>
            <p:cNvSpPr/>
            <p:nvPr/>
          </p:nvSpPr>
          <p:spPr>
            <a:xfrm>
              <a:off x="7285701" y="3442414"/>
              <a:ext cx="13121" cy="72465"/>
            </a:xfrm>
            <a:custGeom>
              <a:avLst/>
              <a:gdLst/>
              <a:ahLst/>
              <a:cxnLst/>
              <a:rect l="l" t="t" r="r" b="b"/>
              <a:pathLst>
                <a:path w="505" h="2789" extrusionOk="0">
                  <a:moveTo>
                    <a:pt x="1" y="1"/>
                  </a:moveTo>
                  <a:lnTo>
                    <a:pt x="1" y="2788"/>
                  </a:lnTo>
                  <a:lnTo>
                    <a:pt x="505" y="2788"/>
                  </a:lnTo>
                  <a:lnTo>
                    <a:pt x="5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113"/>
            <p:cNvSpPr/>
            <p:nvPr/>
          </p:nvSpPr>
          <p:spPr>
            <a:xfrm>
              <a:off x="7431462" y="3268643"/>
              <a:ext cx="34635" cy="188269"/>
            </a:xfrm>
            <a:custGeom>
              <a:avLst/>
              <a:gdLst/>
              <a:ahLst/>
              <a:cxnLst/>
              <a:rect l="l" t="t" r="r" b="b"/>
              <a:pathLst>
                <a:path w="1333" h="7246" extrusionOk="0">
                  <a:moveTo>
                    <a:pt x="0" y="0"/>
                  </a:moveTo>
                  <a:cubicBezTo>
                    <a:pt x="308" y="0"/>
                    <a:pt x="559" y="249"/>
                    <a:pt x="559" y="557"/>
                  </a:cubicBezTo>
                  <a:lnTo>
                    <a:pt x="559" y="6689"/>
                  </a:lnTo>
                  <a:cubicBezTo>
                    <a:pt x="559" y="6997"/>
                    <a:pt x="308" y="7245"/>
                    <a:pt x="0" y="7245"/>
                  </a:cubicBezTo>
                  <a:lnTo>
                    <a:pt x="773" y="7245"/>
                  </a:lnTo>
                  <a:cubicBezTo>
                    <a:pt x="1082" y="7245"/>
                    <a:pt x="1332" y="6997"/>
                    <a:pt x="1332" y="6689"/>
                  </a:cubicBezTo>
                  <a:lnTo>
                    <a:pt x="1332" y="557"/>
                  </a:lnTo>
                  <a:cubicBezTo>
                    <a:pt x="1332" y="249"/>
                    <a:pt x="1082" y="0"/>
                    <a:pt x="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113"/>
            <p:cNvSpPr/>
            <p:nvPr/>
          </p:nvSpPr>
          <p:spPr>
            <a:xfrm>
              <a:off x="7118503" y="3479335"/>
              <a:ext cx="173069" cy="13147"/>
            </a:xfrm>
            <a:custGeom>
              <a:avLst/>
              <a:gdLst/>
              <a:ahLst/>
              <a:cxnLst/>
              <a:rect l="l" t="t" r="r" b="b"/>
              <a:pathLst>
                <a:path w="6661" h="506" extrusionOk="0">
                  <a:moveTo>
                    <a:pt x="1" y="1"/>
                  </a:moveTo>
                  <a:lnTo>
                    <a:pt x="1" y="505"/>
                  </a:lnTo>
                  <a:lnTo>
                    <a:pt x="6410" y="505"/>
                  </a:lnTo>
                  <a:cubicBezTo>
                    <a:pt x="6548" y="505"/>
                    <a:pt x="6660" y="390"/>
                    <a:pt x="6660" y="252"/>
                  </a:cubicBezTo>
                  <a:cubicBezTo>
                    <a:pt x="6660" y="113"/>
                    <a:pt x="6548" y="1"/>
                    <a:pt x="6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113"/>
            <p:cNvSpPr/>
            <p:nvPr/>
          </p:nvSpPr>
          <p:spPr>
            <a:xfrm>
              <a:off x="7285701" y="3279296"/>
              <a:ext cx="13121" cy="206587"/>
            </a:xfrm>
            <a:custGeom>
              <a:avLst/>
              <a:gdLst/>
              <a:ahLst/>
              <a:cxnLst/>
              <a:rect l="l" t="t" r="r" b="b"/>
              <a:pathLst>
                <a:path w="505" h="7951" extrusionOk="0">
                  <a:moveTo>
                    <a:pt x="1" y="1"/>
                  </a:moveTo>
                  <a:lnTo>
                    <a:pt x="1" y="7245"/>
                  </a:lnTo>
                  <a:cubicBezTo>
                    <a:pt x="157" y="7436"/>
                    <a:pt x="251" y="7684"/>
                    <a:pt x="251" y="7951"/>
                  </a:cubicBezTo>
                  <a:cubicBezTo>
                    <a:pt x="251" y="7684"/>
                    <a:pt x="348" y="7436"/>
                    <a:pt x="505" y="7245"/>
                  </a:cubicBezTo>
                  <a:lnTo>
                    <a:pt x="505" y="1"/>
                  </a:lnTo>
                  <a:cubicBezTo>
                    <a:pt x="416" y="108"/>
                    <a:pt x="346" y="236"/>
                    <a:pt x="304" y="374"/>
                  </a:cubicBezTo>
                  <a:cubicBezTo>
                    <a:pt x="296" y="395"/>
                    <a:pt x="275" y="411"/>
                    <a:pt x="251" y="411"/>
                  </a:cubicBezTo>
                  <a:cubicBezTo>
                    <a:pt x="228" y="411"/>
                    <a:pt x="210" y="395"/>
                    <a:pt x="202" y="374"/>
                  </a:cubicBezTo>
                  <a:cubicBezTo>
                    <a:pt x="160" y="236"/>
                    <a:pt x="90" y="10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113"/>
            <p:cNvSpPr/>
            <p:nvPr/>
          </p:nvSpPr>
          <p:spPr>
            <a:xfrm>
              <a:off x="7147500" y="3297613"/>
              <a:ext cx="101358" cy="28945"/>
            </a:xfrm>
            <a:custGeom>
              <a:avLst/>
              <a:gdLst/>
              <a:ahLst/>
              <a:cxnLst/>
              <a:rect l="l" t="t" r="r" b="b"/>
              <a:pathLst>
                <a:path w="3901" h="1114" extrusionOk="0">
                  <a:moveTo>
                    <a:pt x="262" y="1"/>
                  </a:moveTo>
                  <a:cubicBezTo>
                    <a:pt x="118" y="1"/>
                    <a:pt x="0" y="119"/>
                    <a:pt x="0" y="262"/>
                  </a:cubicBezTo>
                  <a:lnTo>
                    <a:pt x="0" y="853"/>
                  </a:lnTo>
                  <a:cubicBezTo>
                    <a:pt x="0" y="999"/>
                    <a:pt x="118" y="1114"/>
                    <a:pt x="262" y="1114"/>
                  </a:cubicBezTo>
                  <a:lnTo>
                    <a:pt x="3640" y="1114"/>
                  </a:lnTo>
                  <a:cubicBezTo>
                    <a:pt x="3783" y="1114"/>
                    <a:pt x="3901" y="999"/>
                    <a:pt x="3901" y="853"/>
                  </a:cubicBezTo>
                  <a:lnTo>
                    <a:pt x="3901" y="262"/>
                  </a:lnTo>
                  <a:cubicBezTo>
                    <a:pt x="3901" y="119"/>
                    <a:pt x="3783" y="1"/>
                    <a:pt x="3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113"/>
            <p:cNvSpPr/>
            <p:nvPr/>
          </p:nvSpPr>
          <p:spPr>
            <a:xfrm>
              <a:off x="7221758" y="3297613"/>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113"/>
            <p:cNvSpPr/>
            <p:nvPr/>
          </p:nvSpPr>
          <p:spPr>
            <a:xfrm>
              <a:off x="7292976" y="3479335"/>
              <a:ext cx="173121" cy="13147"/>
            </a:xfrm>
            <a:custGeom>
              <a:avLst/>
              <a:gdLst/>
              <a:ahLst/>
              <a:cxnLst/>
              <a:rect l="l" t="t" r="r" b="b"/>
              <a:pathLst>
                <a:path w="6663" h="506" extrusionOk="0">
                  <a:moveTo>
                    <a:pt x="251" y="1"/>
                  </a:moveTo>
                  <a:cubicBezTo>
                    <a:pt x="113" y="1"/>
                    <a:pt x="0" y="113"/>
                    <a:pt x="0" y="252"/>
                  </a:cubicBezTo>
                  <a:cubicBezTo>
                    <a:pt x="0" y="390"/>
                    <a:pt x="113" y="505"/>
                    <a:pt x="251" y="505"/>
                  </a:cubicBezTo>
                  <a:lnTo>
                    <a:pt x="6662" y="505"/>
                  </a:lnTo>
                  <a:lnTo>
                    <a:pt x="66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113"/>
            <p:cNvSpPr/>
            <p:nvPr/>
          </p:nvSpPr>
          <p:spPr>
            <a:xfrm>
              <a:off x="7147500" y="3355528"/>
              <a:ext cx="72387" cy="72465"/>
            </a:xfrm>
            <a:custGeom>
              <a:avLst/>
              <a:gdLst/>
              <a:ahLst/>
              <a:cxnLst/>
              <a:rect l="l" t="t" r="r" b="b"/>
              <a:pathLst>
                <a:path w="2786" h="2789" extrusionOk="0">
                  <a:moveTo>
                    <a:pt x="1393" y="1"/>
                  </a:moveTo>
                  <a:cubicBezTo>
                    <a:pt x="625" y="1"/>
                    <a:pt x="0" y="625"/>
                    <a:pt x="0" y="1393"/>
                  </a:cubicBezTo>
                  <a:cubicBezTo>
                    <a:pt x="0" y="2164"/>
                    <a:pt x="625" y="2788"/>
                    <a:pt x="1393" y="2788"/>
                  </a:cubicBezTo>
                  <a:cubicBezTo>
                    <a:pt x="2164" y="2788"/>
                    <a:pt x="2785" y="2164"/>
                    <a:pt x="2785" y="1393"/>
                  </a:cubicBez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113"/>
            <p:cNvSpPr/>
            <p:nvPr/>
          </p:nvSpPr>
          <p:spPr>
            <a:xfrm>
              <a:off x="7183667" y="3355528"/>
              <a:ext cx="36220" cy="36220"/>
            </a:xfrm>
            <a:custGeom>
              <a:avLst/>
              <a:gdLst/>
              <a:ahLst/>
              <a:cxnLst/>
              <a:rect l="l" t="t" r="r" b="b"/>
              <a:pathLst>
                <a:path w="1394" h="1394" extrusionOk="0">
                  <a:moveTo>
                    <a:pt x="1" y="1"/>
                  </a:moveTo>
                  <a:lnTo>
                    <a:pt x="1" y="1124"/>
                  </a:lnTo>
                  <a:cubicBezTo>
                    <a:pt x="1" y="1273"/>
                    <a:pt x="121" y="1393"/>
                    <a:pt x="270" y="1393"/>
                  </a:cubicBezTo>
                  <a:lnTo>
                    <a:pt x="1393" y="1393"/>
                  </a:lnTo>
                  <a:cubicBezTo>
                    <a:pt x="1393" y="625"/>
                    <a:pt x="772"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113"/>
            <p:cNvSpPr/>
            <p:nvPr/>
          </p:nvSpPr>
          <p:spPr>
            <a:xfrm>
              <a:off x="7379186" y="3196204"/>
              <a:ext cx="57915" cy="182761"/>
            </a:xfrm>
            <a:custGeom>
              <a:avLst/>
              <a:gdLst/>
              <a:ahLst/>
              <a:cxnLst/>
              <a:rect l="l" t="t" r="r" b="b"/>
              <a:pathLst>
                <a:path w="2229" h="7034" extrusionOk="0">
                  <a:moveTo>
                    <a:pt x="1116" y="1"/>
                  </a:moveTo>
                  <a:lnTo>
                    <a:pt x="0" y="560"/>
                  </a:lnTo>
                  <a:lnTo>
                    <a:pt x="0" y="6903"/>
                  </a:lnTo>
                  <a:cubicBezTo>
                    <a:pt x="0" y="6948"/>
                    <a:pt x="6" y="6992"/>
                    <a:pt x="16" y="7034"/>
                  </a:cubicBezTo>
                  <a:lnTo>
                    <a:pt x="2213" y="7034"/>
                  </a:lnTo>
                  <a:cubicBezTo>
                    <a:pt x="2224" y="6992"/>
                    <a:pt x="2229" y="6948"/>
                    <a:pt x="2229" y="6903"/>
                  </a:cubicBezTo>
                  <a:lnTo>
                    <a:pt x="2229" y="560"/>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113"/>
            <p:cNvSpPr/>
            <p:nvPr/>
          </p:nvSpPr>
          <p:spPr>
            <a:xfrm>
              <a:off x="7416574" y="3200699"/>
              <a:ext cx="20526" cy="178266"/>
            </a:xfrm>
            <a:custGeom>
              <a:avLst/>
              <a:gdLst/>
              <a:ahLst/>
              <a:cxnLst/>
              <a:rect l="l" t="t" r="r" b="b"/>
              <a:pathLst>
                <a:path w="790" h="6861" extrusionOk="0">
                  <a:moveTo>
                    <a:pt x="17" y="0"/>
                  </a:moveTo>
                  <a:lnTo>
                    <a:pt x="17" y="6730"/>
                  </a:lnTo>
                  <a:cubicBezTo>
                    <a:pt x="17" y="6775"/>
                    <a:pt x="11" y="6819"/>
                    <a:pt x="1" y="6861"/>
                  </a:cubicBezTo>
                  <a:lnTo>
                    <a:pt x="774" y="6861"/>
                  </a:lnTo>
                  <a:cubicBezTo>
                    <a:pt x="785" y="6819"/>
                    <a:pt x="790" y="6775"/>
                    <a:pt x="790" y="6730"/>
                  </a:cubicBezTo>
                  <a:lnTo>
                    <a:pt x="790" y="387"/>
                  </a:lnTo>
                  <a:lnTo>
                    <a:pt x="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113"/>
            <p:cNvSpPr/>
            <p:nvPr/>
          </p:nvSpPr>
          <p:spPr>
            <a:xfrm>
              <a:off x="7401582" y="3196204"/>
              <a:ext cx="13121" cy="182761"/>
            </a:xfrm>
            <a:custGeom>
              <a:avLst/>
              <a:gdLst/>
              <a:ahLst/>
              <a:cxnLst/>
              <a:rect l="l" t="t" r="r" b="b"/>
              <a:pathLst>
                <a:path w="505" h="7034" extrusionOk="0">
                  <a:moveTo>
                    <a:pt x="254" y="1"/>
                  </a:moveTo>
                  <a:lnTo>
                    <a:pt x="0" y="129"/>
                  </a:lnTo>
                  <a:lnTo>
                    <a:pt x="0" y="7034"/>
                  </a:lnTo>
                  <a:lnTo>
                    <a:pt x="505" y="7034"/>
                  </a:lnTo>
                  <a:lnTo>
                    <a:pt x="505" y="129"/>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113"/>
            <p:cNvSpPr/>
            <p:nvPr/>
          </p:nvSpPr>
          <p:spPr>
            <a:xfrm>
              <a:off x="7379186" y="3138315"/>
              <a:ext cx="57915" cy="57915"/>
            </a:xfrm>
            <a:custGeom>
              <a:avLst/>
              <a:gdLst/>
              <a:ahLst/>
              <a:cxnLst/>
              <a:rect l="l" t="t" r="r" b="b"/>
              <a:pathLst>
                <a:path w="2229" h="2229" extrusionOk="0">
                  <a:moveTo>
                    <a:pt x="557" y="0"/>
                  </a:moveTo>
                  <a:cubicBezTo>
                    <a:pt x="251" y="0"/>
                    <a:pt x="0" y="251"/>
                    <a:pt x="0" y="557"/>
                  </a:cubicBezTo>
                  <a:lnTo>
                    <a:pt x="0" y="1672"/>
                  </a:lnTo>
                  <a:lnTo>
                    <a:pt x="1116" y="2229"/>
                  </a:lnTo>
                  <a:lnTo>
                    <a:pt x="2229" y="1672"/>
                  </a:lnTo>
                  <a:lnTo>
                    <a:pt x="2229" y="557"/>
                  </a:lnTo>
                  <a:cubicBezTo>
                    <a:pt x="2229" y="251"/>
                    <a:pt x="1981" y="0"/>
                    <a:pt x="1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113"/>
            <p:cNvSpPr/>
            <p:nvPr/>
          </p:nvSpPr>
          <p:spPr>
            <a:xfrm>
              <a:off x="7379186" y="3181757"/>
              <a:ext cx="57915" cy="28996"/>
            </a:xfrm>
            <a:custGeom>
              <a:avLst/>
              <a:gdLst/>
              <a:ahLst/>
              <a:cxnLst/>
              <a:rect l="l" t="t" r="r" b="b"/>
              <a:pathLst>
                <a:path w="2229" h="1116" extrusionOk="0">
                  <a:moveTo>
                    <a:pt x="0" y="0"/>
                  </a:moveTo>
                  <a:lnTo>
                    <a:pt x="0" y="1116"/>
                  </a:lnTo>
                  <a:lnTo>
                    <a:pt x="2229" y="1116"/>
                  </a:lnTo>
                  <a:lnTo>
                    <a:pt x="22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113"/>
            <p:cNvSpPr/>
            <p:nvPr/>
          </p:nvSpPr>
          <p:spPr>
            <a:xfrm>
              <a:off x="7402544" y="3138315"/>
              <a:ext cx="34557" cy="53498"/>
            </a:xfrm>
            <a:custGeom>
              <a:avLst/>
              <a:gdLst/>
              <a:ahLst/>
              <a:cxnLst/>
              <a:rect l="l" t="t" r="r" b="b"/>
              <a:pathLst>
                <a:path w="1330" h="2059" extrusionOk="0">
                  <a:moveTo>
                    <a:pt x="0" y="0"/>
                  </a:moveTo>
                  <a:cubicBezTo>
                    <a:pt x="308" y="0"/>
                    <a:pt x="557" y="251"/>
                    <a:pt x="557" y="557"/>
                  </a:cubicBezTo>
                  <a:lnTo>
                    <a:pt x="557" y="2059"/>
                  </a:lnTo>
                  <a:lnTo>
                    <a:pt x="1330" y="1672"/>
                  </a:lnTo>
                  <a:lnTo>
                    <a:pt x="1330" y="557"/>
                  </a:lnTo>
                  <a:cubicBezTo>
                    <a:pt x="1330" y="251"/>
                    <a:pt x="1082"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113"/>
            <p:cNvSpPr/>
            <p:nvPr/>
          </p:nvSpPr>
          <p:spPr>
            <a:xfrm>
              <a:off x="7416990" y="3181757"/>
              <a:ext cx="20110" cy="28996"/>
            </a:xfrm>
            <a:custGeom>
              <a:avLst/>
              <a:gdLst/>
              <a:ahLst/>
              <a:cxnLst/>
              <a:rect l="l" t="t" r="r" b="b"/>
              <a:pathLst>
                <a:path w="774" h="1116" extrusionOk="0">
                  <a:moveTo>
                    <a:pt x="1" y="0"/>
                  </a:moveTo>
                  <a:lnTo>
                    <a:pt x="1" y="1116"/>
                  </a:lnTo>
                  <a:lnTo>
                    <a:pt x="774" y="1116"/>
                  </a:ln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113"/>
            <p:cNvSpPr/>
            <p:nvPr/>
          </p:nvSpPr>
          <p:spPr>
            <a:xfrm>
              <a:off x="7379575" y="3365350"/>
              <a:ext cx="57136" cy="37519"/>
            </a:xfrm>
            <a:custGeom>
              <a:avLst/>
              <a:gdLst/>
              <a:ahLst/>
              <a:cxnLst/>
              <a:rect l="l" t="t" r="r" b="b"/>
              <a:pathLst>
                <a:path w="2199" h="1444" extrusionOk="0">
                  <a:moveTo>
                    <a:pt x="1100" y="1"/>
                  </a:moveTo>
                  <a:cubicBezTo>
                    <a:pt x="1058" y="1"/>
                    <a:pt x="1016" y="11"/>
                    <a:pt x="978" y="30"/>
                  </a:cubicBezTo>
                  <a:lnTo>
                    <a:pt x="1" y="524"/>
                  </a:lnTo>
                  <a:cubicBezTo>
                    <a:pt x="11" y="566"/>
                    <a:pt x="24" y="605"/>
                    <a:pt x="45" y="641"/>
                  </a:cubicBezTo>
                  <a:lnTo>
                    <a:pt x="372" y="1295"/>
                  </a:lnTo>
                  <a:lnTo>
                    <a:pt x="1101" y="1444"/>
                  </a:lnTo>
                  <a:lnTo>
                    <a:pt x="1830" y="1295"/>
                  </a:lnTo>
                  <a:lnTo>
                    <a:pt x="2156" y="641"/>
                  </a:lnTo>
                  <a:cubicBezTo>
                    <a:pt x="2175" y="605"/>
                    <a:pt x="2190" y="566"/>
                    <a:pt x="2198" y="524"/>
                  </a:cubicBezTo>
                  <a:lnTo>
                    <a:pt x="1221" y="30"/>
                  </a:lnTo>
                  <a:cubicBezTo>
                    <a:pt x="1183" y="11"/>
                    <a:pt x="1141" y="1"/>
                    <a:pt x="1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113"/>
            <p:cNvSpPr/>
            <p:nvPr/>
          </p:nvSpPr>
          <p:spPr>
            <a:xfrm>
              <a:off x="7398127" y="3365350"/>
              <a:ext cx="38584" cy="37519"/>
            </a:xfrm>
            <a:custGeom>
              <a:avLst/>
              <a:gdLst/>
              <a:ahLst/>
              <a:cxnLst/>
              <a:rect l="l" t="t" r="r" b="b"/>
              <a:pathLst>
                <a:path w="1485" h="1444" extrusionOk="0">
                  <a:moveTo>
                    <a:pt x="386" y="1"/>
                  </a:moveTo>
                  <a:cubicBezTo>
                    <a:pt x="344" y="1"/>
                    <a:pt x="302" y="11"/>
                    <a:pt x="264" y="30"/>
                  </a:cubicBezTo>
                  <a:lnTo>
                    <a:pt x="0" y="163"/>
                  </a:lnTo>
                  <a:lnTo>
                    <a:pt x="711" y="524"/>
                  </a:lnTo>
                  <a:cubicBezTo>
                    <a:pt x="700" y="566"/>
                    <a:pt x="687" y="605"/>
                    <a:pt x="669" y="641"/>
                  </a:cubicBezTo>
                  <a:lnTo>
                    <a:pt x="342" y="1295"/>
                  </a:lnTo>
                  <a:lnTo>
                    <a:pt x="0" y="1365"/>
                  </a:lnTo>
                  <a:lnTo>
                    <a:pt x="387" y="1444"/>
                  </a:lnTo>
                  <a:lnTo>
                    <a:pt x="1116" y="1295"/>
                  </a:lnTo>
                  <a:lnTo>
                    <a:pt x="1442" y="641"/>
                  </a:lnTo>
                  <a:cubicBezTo>
                    <a:pt x="1461" y="605"/>
                    <a:pt x="1476" y="566"/>
                    <a:pt x="1484" y="524"/>
                  </a:cubicBezTo>
                  <a:lnTo>
                    <a:pt x="507" y="30"/>
                  </a:lnTo>
                  <a:cubicBezTo>
                    <a:pt x="469" y="11"/>
                    <a:pt x="427"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113"/>
            <p:cNvSpPr/>
            <p:nvPr/>
          </p:nvSpPr>
          <p:spPr>
            <a:xfrm>
              <a:off x="7389215" y="3398971"/>
              <a:ext cx="37908" cy="28970"/>
            </a:xfrm>
            <a:custGeom>
              <a:avLst/>
              <a:gdLst/>
              <a:ahLst/>
              <a:cxnLst/>
              <a:rect l="l" t="t" r="r" b="b"/>
              <a:pathLst>
                <a:path w="1459" h="1115" extrusionOk="0">
                  <a:moveTo>
                    <a:pt x="1" y="1"/>
                  </a:moveTo>
                  <a:lnTo>
                    <a:pt x="479" y="962"/>
                  </a:lnTo>
                  <a:cubicBezTo>
                    <a:pt x="531" y="1064"/>
                    <a:pt x="631" y="1115"/>
                    <a:pt x="730" y="1115"/>
                  </a:cubicBezTo>
                  <a:cubicBezTo>
                    <a:pt x="829" y="1115"/>
                    <a:pt x="927" y="1064"/>
                    <a:pt x="978" y="962"/>
                  </a:cubicBezTo>
                  <a:lnTo>
                    <a:pt x="1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13"/>
            <p:cNvSpPr/>
            <p:nvPr/>
          </p:nvSpPr>
          <p:spPr>
            <a:xfrm>
              <a:off x="7398127" y="3398971"/>
              <a:ext cx="28996" cy="28970"/>
            </a:xfrm>
            <a:custGeom>
              <a:avLst/>
              <a:gdLst/>
              <a:ahLst/>
              <a:cxnLst/>
              <a:rect l="l" t="t" r="r" b="b"/>
              <a:pathLst>
                <a:path w="1116" h="1115" extrusionOk="0">
                  <a:moveTo>
                    <a:pt x="342" y="1"/>
                  </a:moveTo>
                  <a:lnTo>
                    <a:pt x="0" y="685"/>
                  </a:lnTo>
                  <a:lnTo>
                    <a:pt x="136" y="962"/>
                  </a:lnTo>
                  <a:cubicBezTo>
                    <a:pt x="188" y="1064"/>
                    <a:pt x="288" y="1115"/>
                    <a:pt x="387" y="1115"/>
                  </a:cubicBezTo>
                  <a:cubicBezTo>
                    <a:pt x="486" y="1115"/>
                    <a:pt x="584" y="1064"/>
                    <a:pt x="635" y="962"/>
                  </a:cubicBezTo>
                  <a:lnTo>
                    <a:pt x="1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113"/>
          <p:cNvGrpSpPr/>
          <p:nvPr/>
        </p:nvGrpSpPr>
        <p:grpSpPr>
          <a:xfrm>
            <a:off x="6178461" y="3227502"/>
            <a:ext cx="488944" cy="479672"/>
            <a:chOff x="7863395" y="3138315"/>
            <a:chExt cx="405561" cy="397870"/>
          </a:xfrm>
        </p:grpSpPr>
        <p:sp>
          <p:nvSpPr>
            <p:cNvPr id="9070" name="Google Shape;9070;p113"/>
            <p:cNvSpPr/>
            <p:nvPr/>
          </p:nvSpPr>
          <p:spPr>
            <a:xfrm>
              <a:off x="7935471" y="3438283"/>
              <a:ext cx="260708" cy="97902"/>
            </a:xfrm>
            <a:custGeom>
              <a:avLst/>
              <a:gdLst/>
              <a:ahLst/>
              <a:cxnLst/>
              <a:rect l="l" t="t" r="r" b="b"/>
              <a:pathLst>
                <a:path w="10034" h="3768" extrusionOk="0">
                  <a:moveTo>
                    <a:pt x="4461" y="0"/>
                  </a:moveTo>
                  <a:lnTo>
                    <a:pt x="4461" y="996"/>
                  </a:lnTo>
                  <a:cubicBezTo>
                    <a:pt x="4461" y="1150"/>
                    <a:pt x="4335" y="1275"/>
                    <a:pt x="4181" y="1275"/>
                  </a:cubicBezTo>
                  <a:lnTo>
                    <a:pt x="557" y="1275"/>
                  </a:lnTo>
                  <a:cubicBezTo>
                    <a:pt x="249" y="1275"/>
                    <a:pt x="1" y="1524"/>
                    <a:pt x="1" y="1832"/>
                  </a:cubicBezTo>
                  <a:lnTo>
                    <a:pt x="1" y="3768"/>
                  </a:lnTo>
                  <a:lnTo>
                    <a:pt x="1114" y="3768"/>
                  </a:lnTo>
                  <a:lnTo>
                    <a:pt x="1114" y="2668"/>
                  </a:lnTo>
                  <a:cubicBezTo>
                    <a:pt x="1114" y="2514"/>
                    <a:pt x="1239" y="2388"/>
                    <a:pt x="1393" y="2388"/>
                  </a:cubicBezTo>
                  <a:lnTo>
                    <a:pt x="4181" y="2388"/>
                  </a:lnTo>
                  <a:cubicBezTo>
                    <a:pt x="4335" y="2388"/>
                    <a:pt x="4461" y="2514"/>
                    <a:pt x="4461" y="2668"/>
                  </a:cubicBezTo>
                  <a:lnTo>
                    <a:pt x="4461" y="3768"/>
                  </a:lnTo>
                  <a:lnTo>
                    <a:pt x="5574" y="3768"/>
                  </a:lnTo>
                  <a:lnTo>
                    <a:pt x="5574" y="2668"/>
                  </a:lnTo>
                  <a:cubicBezTo>
                    <a:pt x="5574" y="2514"/>
                    <a:pt x="5699" y="2388"/>
                    <a:pt x="5853" y="2388"/>
                  </a:cubicBezTo>
                  <a:lnTo>
                    <a:pt x="8641" y="2388"/>
                  </a:lnTo>
                  <a:cubicBezTo>
                    <a:pt x="8792" y="2388"/>
                    <a:pt x="8918" y="2514"/>
                    <a:pt x="8918" y="2668"/>
                  </a:cubicBezTo>
                  <a:lnTo>
                    <a:pt x="8918" y="3768"/>
                  </a:lnTo>
                  <a:lnTo>
                    <a:pt x="10033" y="3768"/>
                  </a:lnTo>
                  <a:lnTo>
                    <a:pt x="10033" y="1832"/>
                  </a:lnTo>
                  <a:cubicBezTo>
                    <a:pt x="10033" y="1524"/>
                    <a:pt x="9783" y="1275"/>
                    <a:pt x="9474" y="1275"/>
                  </a:cubicBezTo>
                  <a:lnTo>
                    <a:pt x="5853" y="1275"/>
                  </a:lnTo>
                  <a:cubicBezTo>
                    <a:pt x="5699" y="1275"/>
                    <a:pt x="5574" y="1150"/>
                    <a:pt x="5574" y="996"/>
                  </a:cubicBezTo>
                  <a:lnTo>
                    <a:pt x="5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113"/>
            <p:cNvSpPr/>
            <p:nvPr/>
          </p:nvSpPr>
          <p:spPr>
            <a:xfrm>
              <a:off x="8060187" y="3438283"/>
              <a:ext cx="27386" cy="33154"/>
            </a:xfrm>
            <a:custGeom>
              <a:avLst/>
              <a:gdLst/>
              <a:ahLst/>
              <a:cxnLst/>
              <a:rect l="l" t="t" r="r" b="b"/>
              <a:pathLst>
                <a:path w="1054" h="1276" extrusionOk="0">
                  <a:moveTo>
                    <a:pt x="0" y="0"/>
                  </a:moveTo>
                  <a:lnTo>
                    <a:pt x="0" y="996"/>
                  </a:lnTo>
                  <a:cubicBezTo>
                    <a:pt x="0" y="1150"/>
                    <a:pt x="126" y="1275"/>
                    <a:pt x="280" y="1275"/>
                  </a:cubicBezTo>
                  <a:lnTo>
                    <a:pt x="1053" y="1275"/>
                  </a:lnTo>
                  <a:cubicBezTo>
                    <a:pt x="899" y="1275"/>
                    <a:pt x="774" y="1150"/>
                    <a:pt x="774" y="996"/>
                  </a:cubicBez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113"/>
            <p:cNvSpPr/>
            <p:nvPr/>
          </p:nvSpPr>
          <p:spPr>
            <a:xfrm>
              <a:off x="8161545" y="3471410"/>
              <a:ext cx="34635" cy="64774"/>
            </a:xfrm>
            <a:custGeom>
              <a:avLst/>
              <a:gdLst/>
              <a:ahLst/>
              <a:cxnLst/>
              <a:rect l="l" t="t" r="r" b="b"/>
              <a:pathLst>
                <a:path w="1333" h="2493" extrusionOk="0">
                  <a:moveTo>
                    <a:pt x="0" y="0"/>
                  </a:moveTo>
                  <a:cubicBezTo>
                    <a:pt x="308" y="0"/>
                    <a:pt x="559" y="249"/>
                    <a:pt x="559" y="557"/>
                  </a:cubicBezTo>
                  <a:lnTo>
                    <a:pt x="559" y="2493"/>
                  </a:lnTo>
                  <a:lnTo>
                    <a:pt x="1332" y="2493"/>
                  </a:lnTo>
                  <a:lnTo>
                    <a:pt x="1332" y="557"/>
                  </a:lnTo>
                  <a:cubicBezTo>
                    <a:pt x="1332" y="249"/>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113"/>
            <p:cNvSpPr/>
            <p:nvPr/>
          </p:nvSpPr>
          <p:spPr>
            <a:xfrm>
              <a:off x="7863395" y="3384525"/>
              <a:ext cx="404807" cy="57915"/>
            </a:xfrm>
            <a:custGeom>
              <a:avLst/>
              <a:gdLst/>
              <a:ahLst/>
              <a:cxnLst/>
              <a:rect l="l" t="t" r="r" b="b"/>
              <a:pathLst>
                <a:path w="15580" h="2229" extrusionOk="0">
                  <a:moveTo>
                    <a:pt x="0" y="0"/>
                  </a:moveTo>
                  <a:lnTo>
                    <a:pt x="2258" y="2229"/>
                  </a:lnTo>
                  <a:lnTo>
                    <a:pt x="6689" y="2229"/>
                  </a:lnTo>
                  <a:lnTo>
                    <a:pt x="7804" y="1583"/>
                  </a:lnTo>
                  <a:lnTo>
                    <a:pt x="8920" y="2229"/>
                  </a:lnTo>
                  <a:lnTo>
                    <a:pt x="13403" y="2229"/>
                  </a:lnTo>
                  <a:lnTo>
                    <a:pt x="155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113"/>
            <p:cNvSpPr/>
            <p:nvPr/>
          </p:nvSpPr>
          <p:spPr>
            <a:xfrm>
              <a:off x="8037166" y="3408896"/>
              <a:ext cx="57993" cy="33543"/>
            </a:xfrm>
            <a:custGeom>
              <a:avLst/>
              <a:gdLst/>
              <a:ahLst/>
              <a:cxnLst/>
              <a:rect l="l" t="t" r="r" b="b"/>
              <a:pathLst>
                <a:path w="2232" h="1291" extrusionOk="0">
                  <a:moveTo>
                    <a:pt x="1" y="0"/>
                  </a:moveTo>
                  <a:lnTo>
                    <a:pt x="1" y="1291"/>
                  </a:lnTo>
                  <a:lnTo>
                    <a:pt x="2232" y="1291"/>
                  </a:ln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113"/>
            <p:cNvSpPr/>
            <p:nvPr/>
          </p:nvSpPr>
          <p:spPr>
            <a:xfrm>
              <a:off x="8074971" y="3408896"/>
              <a:ext cx="20188" cy="33543"/>
            </a:xfrm>
            <a:custGeom>
              <a:avLst/>
              <a:gdLst/>
              <a:ahLst/>
              <a:cxnLst/>
              <a:rect l="l" t="t" r="r" b="b"/>
              <a:pathLst>
                <a:path w="777" h="1291" extrusionOk="0">
                  <a:moveTo>
                    <a:pt x="1" y="0"/>
                  </a:moveTo>
                  <a:lnTo>
                    <a:pt x="1" y="1291"/>
                  </a:lnTo>
                  <a:lnTo>
                    <a:pt x="777" y="1291"/>
                  </a:lnTo>
                  <a:lnTo>
                    <a:pt x="7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113"/>
            <p:cNvSpPr/>
            <p:nvPr/>
          </p:nvSpPr>
          <p:spPr>
            <a:xfrm>
              <a:off x="7863395" y="3384525"/>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8" y="2229"/>
                  </a:lnTo>
                  <a:lnTo>
                    <a:pt x="2258" y="1113"/>
                  </a:lnTo>
                  <a:lnTo>
                    <a:pt x="11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113"/>
            <p:cNvSpPr/>
            <p:nvPr/>
          </p:nvSpPr>
          <p:spPr>
            <a:xfrm>
              <a:off x="8211639" y="3384525"/>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113"/>
            <p:cNvSpPr/>
            <p:nvPr/>
          </p:nvSpPr>
          <p:spPr>
            <a:xfrm>
              <a:off x="8234296" y="3384525"/>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113"/>
            <p:cNvSpPr/>
            <p:nvPr/>
          </p:nvSpPr>
          <p:spPr>
            <a:xfrm>
              <a:off x="7863395" y="3196204"/>
              <a:ext cx="405561" cy="217266"/>
            </a:xfrm>
            <a:custGeom>
              <a:avLst/>
              <a:gdLst/>
              <a:ahLst/>
              <a:cxnLst/>
              <a:rect l="l" t="t" r="r" b="b"/>
              <a:pathLst>
                <a:path w="15609" h="8362" extrusionOk="0">
                  <a:moveTo>
                    <a:pt x="7830" y="1"/>
                  </a:moveTo>
                  <a:lnTo>
                    <a:pt x="0" y="1116"/>
                  </a:lnTo>
                  <a:lnTo>
                    <a:pt x="0" y="6133"/>
                  </a:lnTo>
                  <a:lnTo>
                    <a:pt x="2258" y="8361"/>
                  </a:lnTo>
                  <a:lnTo>
                    <a:pt x="6689" y="8361"/>
                  </a:lnTo>
                  <a:lnTo>
                    <a:pt x="7804" y="7716"/>
                  </a:lnTo>
                  <a:lnTo>
                    <a:pt x="8920" y="8361"/>
                  </a:lnTo>
                  <a:lnTo>
                    <a:pt x="13403" y="8361"/>
                  </a:lnTo>
                  <a:lnTo>
                    <a:pt x="15608" y="6133"/>
                  </a:lnTo>
                  <a:lnTo>
                    <a:pt x="15608" y="1116"/>
                  </a:lnTo>
                  <a:lnTo>
                    <a:pt x="78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113"/>
            <p:cNvSpPr/>
            <p:nvPr/>
          </p:nvSpPr>
          <p:spPr>
            <a:xfrm>
              <a:off x="8037166" y="3379900"/>
              <a:ext cx="57993" cy="33569"/>
            </a:xfrm>
            <a:custGeom>
              <a:avLst/>
              <a:gdLst/>
              <a:ahLst/>
              <a:cxnLst/>
              <a:rect l="l" t="t" r="r" b="b"/>
              <a:pathLst>
                <a:path w="2232" h="1292" extrusionOk="0">
                  <a:moveTo>
                    <a:pt x="1" y="0"/>
                  </a:moveTo>
                  <a:lnTo>
                    <a:pt x="1" y="1291"/>
                  </a:lnTo>
                  <a:lnTo>
                    <a:pt x="2232" y="1291"/>
                  </a:lnTo>
                  <a:lnTo>
                    <a:pt x="22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113"/>
            <p:cNvSpPr/>
            <p:nvPr/>
          </p:nvSpPr>
          <p:spPr>
            <a:xfrm>
              <a:off x="8074971" y="3379900"/>
              <a:ext cx="20188" cy="33569"/>
            </a:xfrm>
            <a:custGeom>
              <a:avLst/>
              <a:gdLst/>
              <a:ahLst/>
              <a:cxnLst/>
              <a:rect l="l" t="t" r="r" b="b"/>
              <a:pathLst>
                <a:path w="777" h="1292" extrusionOk="0">
                  <a:moveTo>
                    <a:pt x="1" y="0"/>
                  </a:moveTo>
                  <a:lnTo>
                    <a:pt x="1" y="1291"/>
                  </a:lnTo>
                  <a:lnTo>
                    <a:pt x="777" y="1291"/>
                  </a:lnTo>
                  <a:lnTo>
                    <a:pt x="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113"/>
            <p:cNvSpPr/>
            <p:nvPr/>
          </p:nvSpPr>
          <p:spPr>
            <a:xfrm>
              <a:off x="7863395" y="3355528"/>
              <a:ext cx="58668" cy="57941"/>
            </a:xfrm>
            <a:custGeom>
              <a:avLst/>
              <a:gdLst/>
              <a:ahLst/>
              <a:cxnLst/>
              <a:rect l="l" t="t" r="r" b="b"/>
              <a:pathLst>
                <a:path w="2258" h="2230" extrusionOk="0">
                  <a:moveTo>
                    <a:pt x="0" y="1"/>
                  </a:moveTo>
                  <a:lnTo>
                    <a:pt x="0" y="1673"/>
                  </a:lnTo>
                  <a:cubicBezTo>
                    <a:pt x="0" y="1981"/>
                    <a:pt x="251" y="2229"/>
                    <a:pt x="559" y="2229"/>
                  </a:cubicBezTo>
                  <a:lnTo>
                    <a:pt x="2258" y="2229"/>
                  </a:lnTo>
                  <a:lnTo>
                    <a:pt x="2258"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113"/>
            <p:cNvSpPr/>
            <p:nvPr/>
          </p:nvSpPr>
          <p:spPr>
            <a:xfrm>
              <a:off x="8248768" y="3222472"/>
              <a:ext cx="20188" cy="153453"/>
            </a:xfrm>
            <a:custGeom>
              <a:avLst/>
              <a:gdLst/>
              <a:ahLst/>
              <a:cxnLst/>
              <a:rect l="l" t="t" r="r" b="b"/>
              <a:pathLst>
                <a:path w="777" h="5906" extrusionOk="0">
                  <a:moveTo>
                    <a:pt x="0" y="1"/>
                  </a:moveTo>
                  <a:lnTo>
                    <a:pt x="0" y="5905"/>
                  </a:lnTo>
                  <a:lnTo>
                    <a:pt x="776" y="5122"/>
                  </a:lnTo>
                  <a:lnTo>
                    <a:pt x="776" y="105"/>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113"/>
            <p:cNvSpPr/>
            <p:nvPr/>
          </p:nvSpPr>
          <p:spPr>
            <a:xfrm>
              <a:off x="8211639" y="3355528"/>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113"/>
            <p:cNvSpPr/>
            <p:nvPr/>
          </p:nvSpPr>
          <p:spPr>
            <a:xfrm>
              <a:off x="8234296" y="3355528"/>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113"/>
            <p:cNvSpPr/>
            <p:nvPr/>
          </p:nvSpPr>
          <p:spPr>
            <a:xfrm>
              <a:off x="7863395" y="3167285"/>
              <a:ext cx="405561" cy="57941"/>
            </a:xfrm>
            <a:custGeom>
              <a:avLst/>
              <a:gdLst/>
              <a:ahLst/>
              <a:cxnLst/>
              <a:rect l="l" t="t" r="r" b="b"/>
              <a:pathLst>
                <a:path w="15609" h="2230" extrusionOk="0">
                  <a:moveTo>
                    <a:pt x="559" y="1"/>
                  </a:moveTo>
                  <a:cubicBezTo>
                    <a:pt x="251" y="1"/>
                    <a:pt x="0" y="249"/>
                    <a:pt x="0" y="557"/>
                  </a:cubicBezTo>
                  <a:lnTo>
                    <a:pt x="0" y="2219"/>
                  </a:lnTo>
                  <a:cubicBezTo>
                    <a:pt x="19" y="2224"/>
                    <a:pt x="26" y="2229"/>
                    <a:pt x="26" y="2229"/>
                  </a:cubicBezTo>
                  <a:lnTo>
                    <a:pt x="15608" y="2229"/>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113"/>
            <p:cNvSpPr/>
            <p:nvPr/>
          </p:nvSpPr>
          <p:spPr>
            <a:xfrm>
              <a:off x="8234296" y="3167285"/>
              <a:ext cx="34661" cy="57941"/>
            </a:xfrm>
            <a:custGeom>
              <a:avLst/>
              <a:gdLst/>
              <a:ahLst/>
              <a:cxnLst/>
              <a:rect l="l" t="t" r="r" b="b"/>
              <a:pathLst>
                <a:path w="1334" h="2230" extrusionOk="0">
                  <a:moveTo>
                    <a:pt x="1" y="1"/>
                  </a:moveTo>
                  <a:cubicBezTo>
                    <a:pt x="309" y="1"/>
                    <a:pt x="560" y="249"/>
                    <a:pt x="560" y="557"/>
                  </a:cubicBezTo>
                  <a:lnTo>
                    <a:pt x="560" y="2229"/>
                  </a:lnTo>
                  <a:lnTo>
                    <a:pt x="1333" y="2229"/>
                  </a:lnTo>
                  <a:lnTo>
                    <a:pt x="1333" y="557"/>
                  </a:lnTo>
                  <a:cubicBezTo>
                    <a:pt x="1333" y="249"/>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113"/>
            <p:cNvSpPr/>
            <p:nvPr/>
          </p:nvSpPr>
          <p:spPr>
            <a:xfrm>
              <a:off x="7892366" y="3312086"/>
              <a:ext cx="347594" cy="72465"/>
            </a:xfrm>
            <a:custGeom>
              <a:avLst/>
              <a:gdLst/>
              <a:ahLst/>
              <a:cxnLst/>
              <a:rect l="l" t="t" r="r" b="b"/>
              <a:pathLst>
                <a:path w="13378" h="2789" extrusionOk="0">
                  <a:moveTo>
                    <a:pt x="1" y="0"/>
                  </a:moveTo>
                  <a:lnTo>
                    <a:pt x="1" y="2229"/>
                  </a:lnTo>
                  <a:cubicBezTo>
                    <a:pt x="1" y="2537"/>
                    <a:pt x="249" y="2788"/>
                    <a:pt x="531" y="2788"/>
                  </a:cubicBezTo>
                  <a:lnTo>
                    <a:pt x="12792" y="2788"/>
                  </a:lnTo>
                  <a:cubicBezTo>
                    <a:pt x="13127" y="2788"/>
                    <a:pt x="13378" y="2537"/>
                    <a:pt x="13378" y="2229"/>
                  </a:cubicBezTo>
                  <a:lnTo>
                    <a:pt x="13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113"/>
            <p:cNvSpPr/>
            <p:nvPr/>
          </p:nvSpPr>
          <p:spPr>
            <a:xfrm>
              <a:off x="8205325" y="3312086"/>
              <a:ext cx="34635" cy="72465"/>
            </a:xfrm>
            <a:custGeom>
              <a:avLst/>
              <a:gdLst/>
              <a:ahLst/>
              <a:cxnLst/>
              <a:rect l="l" t="t" r="r" b="b"/>
              <a:pathLst>
                <a:path w="1333" h="2789" extrusionOk="0">
                  <a:moveTo>
                    <a:pt x="559" y="0"/>
                  </a:moveTo>
                  <a:lnTo>
                    <a:pt x="559" y="2229"/>
                  </a:lnTo>
                  <a:cubicBezTo>
                    <a:pt x="559" y="2537"/>
                    <a:pt x="308" y="2788"/>
                    <a:pt x="0" y="2788"/>
                  </a:cubicBezTo>
                  <a:lnTo>
                    <a:pt x="776" y="2788"/>
                  </a:lnTo>
                  <a:cubicBezTo>
                    <a:pt x="1082" y="2788"/>
                    <a:pt x="1333" y="2537"/>
                    <a:pt x="1333" y="2229"/>
                  </a:cubicBez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113"/>
            <p:cNvSpPr/>
            <p:nvPr/>
          </p:nvSpPr>
          <p:spPr>
            <a:xfrm>
              <a:off x="7892366" y="3138315"/>
              <a:ext cx="347594" cy="217240"/>
            </a:xfrm>
            <a:custGeom>
              <a:avLst/>
              <a:gdLst/>
              <a:ahLst/>
              <a:cxnLst/>
              <a:rect l="l" t="t" r="r" b="b"/>
              <a:pathLst>
                <a:path w="13378" h="8361" extrusionOk="0">
                  <a:moveTo>
                    <a:pt x="557" y="0"/>
                  </a:moveTo>
                  <a:cubicBezTo>
                    <a:pt x="249" y="0"/>
                    <a:pt x="1" y="251"/>
                    <a:pt x="1" y="557"/>
                  </a:cubicBezTo>
                  <a:lnTo>
                    <a:pt x="1" y="6688"/>
                  </a:lnTo>
                  <a:cubicBezTo>
                    <a:pt x="1" y="6997"/>
                    <a:pt x="249" y="7245"/>
                    <a:pt x="557" y="7245"/>
                  </a:cubicBezTo>
                  <a:lnTo>
                    <a:pt x="5574" y="7245"/>
                  </a:lnTo>
                  <a:cubicBezTo>
                    <a:pt x="6190" y="7245"/>
                    <a:pt x="6689" y="7744"/>
                    <a:pt x="6689" y="8361"/>
                  </a:cubicBezTo>
                  <a:cubicBezTo>
                    <a:pt x="6689" y="7744"/>
                    <a:pt x="7188" y="7245"/>
                    <a:pt x="7805" y="7245"/>
                  </a:cubicBezTo>
                  <a:lnTo>
                    <a:pt x="12821" y="7245"/>
                  </a:lnTo>
                  <a:cubicBezTo>
                    <a:pt x="13127" y="7245"/>
                    <a:pt x="13378" y="6997"/>
                    <a:pt x="13378" y="6688"/>
                  </a:cubicBezTo>
                  <a:lnTo>
                    <a:pt x="13378" y="557"/>
                  </a:lnTo>
                  <a:cubicBezTo>
                    <a:pt x="13378" y="251"/>
                    <a:pt x="13127" y="0"/>
                    <a:pt x="12792" y="0"/>
                  </a:cubicBezTo>
                  <a:lnTo>
                    <a:pt x="7805" y="0"/>
                  </a:lnTo>
                  <a:cubicBezTo>
                    <a:pt x="7303" y="0"/>
                    <a:pt x="6880" y="329"/>
                    <a:pt x="6739" y="784"/>
                  </a:cubicBezTo>
                  <a:cubicBezTo>
                    <a:pt x="6734" y="805"/>
                    <a:pt x="6713" y="821"/>
                    <a:pt x="6689" y="821"/>
                  </a:cubicBezTo>
                  <a:cubicBezTo>
                    <a:pt x="6666" y="821"/>
                    <a:pt x="6645" y="805"/>
                    <a:pt x="6640" y="784"/>
                  </a:cubicBezTo>
                  <a:cubicBezTo>
                    <a:pt x="6499" y="329"/>
                    <a:pt x="6075"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113"/>
            <p:cNvSpPr/>
            <p:nvPr/>
          </p:nvSpPr>
          <p:spPr>
            <a:xfrm>
              <a:off x="8059563" y="3312086"/>
              <a:ext cx="13199" cy="72465"/>
            </a:xfrm>
            <a:custGeom>
              <a:avLst/>
              <a:gdLst/>
              <a:ahLst/>
              <a:cxnLst/>
              <a:rect l="l" t="t" r="r" b="b"/>
              <a:pathLst>
                <a:path w="508" h="2789" extrusionOk="0">
                  <a:moveTo>
                    <a:pt x="1" y="0"/>
                  </a:moveTo>
                  <a:lnTo>
                    <a:pt x="1" y="2788"/>
                  </a:lnTo>
                  <a:lnTo>
                    <a:pt x="508" y="2788"/>
                  </a:lnTo>
                  <a:lnTo>
                    <a:pt x="5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113"/>
            <p:cNvSpPr/>
            <p:nvPr/>
          </p:nvSpPr>
          <p:spPr>
            <a:xfrm>
              <a:off x="8205325" y="3138315"/>
              <a:ext cx="34635" cy="188243"/>
            </a:xfrm>
            <a:custGeom>
              <a:avLst/>
              <a:gdLst/>
              <a:ahLst/>
              <a:cxnLst/>
              <a:rect l="l" t="t" r="r" b="b"/>
              <a:pathLst>
                <a:path w="1333" h="7245" extrusionOk="0">
                  <a:moveTo>
                    <a:pt x="0" y="0"/>
                  </a:moveTo>
                  <a:cubicBezTo>
                    <a:pt x="308" y="0"/>
                    <a:pt x="559" y="251"/>
                    <a:pt x="559" y="557"/>
                  </a:cubicBezTo>
                  <a:lnTo>
                    <a:pt x="559" y="6688"/>
                  </a:lnTo>
                  <a:cubicBezTo>
                    <a:pt x="559" y="6997"/>
                    <a:pt x="308" y="7245"/>
                    <a:pt x="0" y="7245"/>
                  </a:cubicBezTo>
                  <a:lnTo>
                    <a:pt x="776" y="7245"/>
                  </a:lnTo>
                  <a:cubicBezTo>
                    <a:pt x="1082" y="7245"/>
                    <a:pt x="1333" y="6997"/>
                    <a:pt x="1333" y="6688"/>
                  </a:cubicBezTo>
                  <a:lnTo>
                    <a:pt x="1333" y="557"/>
                  </a:lnTo>
                  <a:cubicBezTo>
                    <a:pt x="1333" y="251"/>
                    <a:pt x="1082" y="0"/>
                    <a:pt x="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113"/>
            <p:cNvSpPr/>
            <p:nvPr/>
          </p:nvSpPr>
          <p:spPr>
            <a:xfrm>
              <a:off x="7892366" y="3348955"/>
              <a:ext cx="173147" cy="13173"/>
            </a:xfrm>
            <a:custGeom>
              <a:avLst/>
              <a:gdLst/>
              <a:ahLst/>
              <a:cxnLst/>
              <a:rect l="l" t="t" r="r" b="b"/>
              <a:pathLst>
                <a:path w="6664" h="507" extrusionOk="0">
                  <a:moveTo>
                    <a:pt x="1" y="0"/>
                  </a:moveTo>
                  <a:lnTo>
                    <a:pt x="1" y="507"/>
                  </a:lnTo>
                  <a:lnTo>
                    <a:pt x="6410" y="507"/>
                  </a:lnTo>
                  <a:cubicBezTo>
                    <a:pt x="6551" y="507"/>
                    <a:pt x="6663" y="392"/>
                    <a:pt x="6663" y="254"/>
                  </a:cubicBezTo>
                  <a:cubicBezTo>
                    <a:pt x="6663" y="115"/>
                    <a:pt x="6551" y="0"/>
                    <a:pt x="6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113"/>
            <p:cNvSpPr/>
            <p:nvPr/>
          </p:nvSpPr>
          <p:spPr>
            <a:xfrm>
              <a:off x="8059563" y="3148967"/>
              <a:ext cx="13199" cy="206587"/>
            </a:xfrm>
            <a:custGeom>
              <a:avLst/>
              <a:gdLst/>
              <a:ahLst/>
              <a:cxnLst/>
              <a:rect l="l" t="t" r="r" b="b"/>
              <a:pathLst>
                <a:path w="508" h="7951" extrusionOk="0">
                  <a:moveTo>
                    <a:pt x="1" y="0"/>
                  </a:moveTo>
                  <a:lnTo>
                    <a:pt x="1" y="7245"/>
                  </a:lnTo>
                  <a:cubicBezTo>
                    <a:pt x="160" y="7436"/>
                    <a:pt x="254" y="7681"/>
                    <a:pt x="254" y="7951"/>
                  </a:cubicBezTo>
                  <a:cubicBezTo>
                    <a:pt x="254" y="7681"/>
                    <a:pt x="348" y="7436"/>
                    <a:pt x="508" y="7245"/>
                  </a:cubicBezTo>
                  <a:lnTo>
                    <a:pt x="508" y="0"/>
                  </a:lnTo>
                  <a:cubicBezTo>
                    <a:pt x="416" y="107"/>
                    <a:pt x="348" y="235"/>
                    <a:pt x="304" y="374"/>
                  </a:cubicBezTo>
                  <a:cubicBezTo>
                    <a:pt x="299" y="395"/>
                    <a:pt x="278" y="411"/>
                    <a:pt x="254" y="411"/>
                  </a:cubicBezTo>
                  <a:cubicBezTo>
                    <a:pt x="231" y="411"/>
                    <a:pt x="210" y="395"/>
                    <a:pt x="205" y="374"/>
                  </a:cubicBezTo>
                  <a:cubicBezTo>
                    <a:pt x="160" y="235"/>
                    <a:pt x="92" y="10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113"/>
            <p:cNvSpPr/>
            <p:nvPr/>
          </p:nvSpPr>
          <p:spPr>
            <a:xfrm>
              <a:off x="8109606" y="3167285"/>
              <a:ext cx="101358" cy="28945"/>
            </a:xfrm>
            <a:custGeom>
              <a:avLst/>
              <a:gdLst/>
              <a:ahLst/>
              <a:cxnLst/>
              <a:rect l="l" t="t" r="r" b="b"/>
              <a:pathLst>
                <a:path w="3901" h="1114" extrusionOk="0">
                  <a:moveTo>
                    <a:pt x="262" y="1"/>
                  </a:moveTo>
                  <a:cubicBezTo>
                    <a:pt x="118" y="1"/>
                    <a:pt x="0" y="116"/>
                    <a:pt x="0" y="262"/>
                  </a:cubicBezTo>
                  <a:lnTo>
                    <a:pt x="0" y="852"/>
                  </a:lnTo>
                  <a:cubicBezTo>
                    <a:pt x="0" y="996"/>
                    <a:pt x="118" y="1114"/>
                    <a:pt x="262" y="1114"/>
                  </a:cubicBezTo>
                  <a:lnTo>
                    <a:pt x="3640" y="1114"/>
                  </a:lnTo>
                  <a:cubicBezTo>
                    <a:pt x="3786" y="1114"/>
                    <a:pt x="3901" y="996"/>
                    <a:pt x="3901" y="852"/>
                  </a:cubicBezTo>
                  <a:lnTo>
                    <a:pt x="3901" y="262"/>
                  </a:lnTo>
                  <a:cubicBezTo>
                    <a:pt x="3901" y="116"/>
                    <a:pt x="3786"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113"/>
            <p:cNvSpPr/>
            <p:nvPr/>
          </p:nvSpPr>
          <p:spPr>
            <a:xfrm>
              <a:off x="8183864" y="3167285"/>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113"/>
            <p:cNvSpPr/>
            <p:nvPr/>
          </p:nvSpPr>
          <p:spPr>
            <a:xfrm>
              <a:off x="7921362" y="3167285"/>
              <a:ext cx="101384" cy="28945"/>
            </a:xfrm>
            <a:custGeom>
              <a:avLst/>
              <a:gdLst/>
              <a:ahLst/>
              <a:cxnLst/>
              <a:rect l="l" t="t" r="r" b="b"/>
              <a:pathLst>
                <a:path w="3902" h="1114" extrusionOk="0">
                  <a:moveTo>
                    <a:pt x="262" y="1"/>
                  </a:moveTo>
                  <a:cubicBezTo>
                    <a:pt x="115" y="1"/>
                    <a:pt x="0" y="116"/>
                    <a:pt x="0" y="262"/>
                  </a:cubicBezTo>
                  <a:lnTo>
                    <a:pt x="0" y="852"/>
                  </a:lnTo>
                  <a:cubicBezTo>
                    <a:pt x="0" y="996"/>
                    <a:pt x="115" y="1114"/>
                    <a:pt x="262" y="1114"/>
                  </a:cubicBezTo>
                  <a:lnTo>
                    <a:pt x="3640" y="1114"/>
                  </a:lnTo>
                  <a:cubicBezTo>
                    <a:pt x="3784" y="1114"/>
                    <a:pt x="3901" y="996"/>
                    <a:pt x="3901" y="852"/>
                  </a:cubicBezTo>
                  <a:lnTo>
                    <a:pt x="3901" y="262"/>
                  </a:lnTo>
                  <a:cubicBezTo>
                    <a:pt x="3901" y="116"/>
                    <a:pt x="3784"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113"/>
            <p:cNvSpPr/>
            <p:nvPr/>
          </p:nvSpPr>
          <p:spPr>
            <a:xfrm>
              <a:off x="7995620" y="3167285"/>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113"/>
            <p:cNvSpPr/>
            <p:nvPr/>
          </p:nvSpPr>
          <p:spPr>
            <a:xfrm>
              <a:off x="8153724" y="3355528"/>
              <a:ext cx="57941" cy="57967"/>
            </a:xfrm>
            <a:custGeom>
              <a:avLst/>
              <a:gdLst/>
              <a:ahLst/>
              <a:cxnLst/>
              <a:rect l="l" t="t" r="r" b="b"/>
              <a:pathLst>
                <a:path w="2230" h="2231" extrusionOk="0">
                  <a:moveTo>
                    <a:pt x="1" y="1"/>
                  </a:moveTo>
                  <a:lnTo>
                    <a:pt x="1" y="1952"/>
                  </a:lnTo>
                  <a:cubicBezTo>
                    <a:pt x="1" y="2120"/>
                    <a:pt x="138" y="2230"/>
                    <a:pt x="281" y="2230"/>
                  </a:cubicBezTo>
                  <a:cubicBezTo>
                    <a:pt x="349" y="2230"/>
                    <a:pt x="419" y="2205"/>
                    <a:pt x="476" y="2148"/>
                  </a:cubicBezTo>
                  <a:lnTo>
                    <a:pt x="918" y="1707"/>
                  </a:lnTo>
                  <a:cubicBezTo>
                    <a:pt x="972" y="1652"/>
                    <a:pt x="1044" y="1624"/>
                    <a:pt x="1115" y="1624"/>
                  </a:cubicBezTo>
                  <a:cubicBezTo>
                    <a:pt x="1186" y="1624"/>
                    <a:pt x="1257" y="1652"/>
                    <a:pt x="1312" y="1707"/>
                  </a:cubicBezTo>
                  <a:lnTo>
                    <a:pt x="1754" y="2148"/>
                  </a:lnTo>
                  <a:cubicBezTo>
                    <a:pt x="1811" y="2205"/>
                    <a:pt x="1882" y="2230"/>
                    <a:pt x="1950" y="2230"/>
                  </a:cubicBezTo>
                  <a:cubicBezTo>
                    <a:pt x="2093" y="2230"/>
                    <a:pt x="2229" y="2120"/>
                    <a:pt x="2229" y="1952"/>
                  </a:cubicBezTo>
                  <a:lnTo>
                    <a:pt x="2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113"/>
            <p:cNvSpPr/>
            <p:nvPr/>
          </p:nvSpPr>
          <p:spPr>
            <a:xfrm>
              <a:off x="8191528" y="3355528"/>
              <a:ext cx="20136" cy="57967"/>
            </a:xfrm>
            <a:custGeom>
              <a:avLst/>
              <a:gdLst/>
              <a:ahLst/>
              <a:cxnLst/>
              <a:rect l="l" t="t" r="r" b="b"/>
              <a:pathLst>
                <a:path w="775" h="2231" extrusionOk="0">
                  <a:moveTo>
                    <a:pt x="1" y="1"/>
                  </a:moveTo>
                  <a:lnTo>
                    <a:pt x="1" y="1850"/>
                  </a:lnTo>
                  <a:lnTo>
                    <a:pt x="299" y="2148"/>
                  </a:lnTo>
                  <a:cubicBezTo>
                    <a:pt x="356" y="2205"/>
                    <a:pt x="427" y="2230"/>
                    <a:pt x="495" y="2230"/>
                  </a:cubicBezTo>
                  <a:cubicBezTo>
                    <a:pt x="638" y="2230"/>
                    <a:pt x="774" y="2120"/>
                    <a:pt x="774" y="1952"/>
                  </a:cubicBez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13"/>
            <p:cNvSpPr/>
            <p:nvPr/>
          </p:nvSpPr>
          <p:spPr>
            <a:xfrm>
              <a:off x="8066838" y="3348955"/>
              <a:ext cx="173121" cy="13173"/>
            </a:xfrm>
            <a:custGeom>
              <a:avLst/>
              <a:gdLst/>
              <a:ahLst/>
              <a:cxnLst/>
              <a:rect l="l" t="t" r="r" b="b"/>
              <a:pathLst>
                <a:path w="6663" h="507" extrusionOk="0">
                  <a:moveTo>
                    <a:pt x="254" y="0"/>
                  </a:moveTo>
                  <a:cubicBezTo>
                    <a:pt x="113" y="0"/>
                    <a:pt x="0" y="115"/>
                    <a:pt x="0" y="254"/>
                  </a:cubicBezTo>
                  <a:cubicBezTo>
                    <a:pt x="0" y="392"/>
                    <a:pt x="113" y="507"/>
                    <a:pt x="254" y="507"/>
                  </a:cubicBezTo>
                  <a:lnTo>
                    <a:pt x="6663" y="507"/>
                  </a:lnTo>
                  <a:lnTo>
                    <a:pt x="6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113"/>
          <p:cNvGrpSpPr/>
          <p:nvPr/>
        </p:nvGrpSpPr>
        <p:grpSpPr>
          <a:xfrm>
            <a:off x="433256" y="1646521"/>
            <a:ext cx="1205433" cy="3306189"/>
            <a:chOff x="2358625" y="1443110"/>
            <a:chExt cx="1132500" cy="3106152"/>
          </a:xfrm>
        </p:grpSpPr>
        <p:grpSp>
          <p:nvGrpSpPr>
            <p:cNvPr id="9103" name="Google Shape;9103;p113"/>
            <p:cNvGrpSpPr/>
            <p:nvPr/>
          </p:nvGrpSpPr>
          <p:grpSpPr>
            <a:xfrm>
              <a:off x="2358625" y="1443110"/>
              <a:ext cx="1132500" cy="3106152"/>
              <a:chOff x="2401750" y="1443110"/>
              <a:chExt cx="1132500" cy="3106152"/>
            </a:xfrm>
          </p:grpSpPr>
          <p:grpSp>
            <p:nvGrpSpPr>
              <p:cNvPr id="9104" name="Google Shape;9104;p113"/>
              <p:cNvGrpSpPr/>
              <p:nvPr/>
            </p:nvGrpSpPr>
            <p:grpSpPr>
              <a:xfrm>
                <a:off x="2401750" y="1443110"/>
                <a:ext cx="1132500" cy="3106152"/>
                <a:chOff x="3468175" y="1311873"/>
                <a:chExt cx="1132500" cy="3106152"/>
              </a:xfrm>
            </p:grpSpPr>
            <p:sp>
              <p:nvSpPr>
                <p:cNvPr id="9105" name="Google Shape;9105;p113"/>
                <p:cNvSpPr/>
                <p:nvPr/>
              </p:nvSpPr>
              <p:spPr>
                <a:xfrm>
                  <a:off x="3468175" y="41492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113"/>
                <p:cNvSpPr/>
                <p:nvPr/>
              </p:nvSpPr>
              <p:spPr>
                <a:xfrm>
                  <a:off x="3782090" y="3104558"/>
                  <a:ext cx="250127" cy="1168576"/>
                </a:xfrm>
                <a:custGeom>
                  <a:avLst/>
                  <a:gdLst/>
                  <a:ahLst/>
                  <a:cxnLst/>
                  <a:rect l="l" t="t" r="r" b="b"/>
                  <a:pathLst>
                    <a:path w="15052" h="70322" extrusionOk="0">
                      <a:moveTo>
                        <a:pt x="13971" y="7742"/>
                      </a:moveTo>
                      <a:cubicBezTo>
                        <a:pt x="14295" y="5761"/>
                        <a:pt x="14691" y="2989"/>
                        <a:pt x="15051" y="0"/>
                      </a:cubicBezTo>
                      <a:lnTo>
                        <a:pt x="3493" y="0"/>
                      </a:lnTo>
                      <a:cubicBezTo>
                        <a:pt x="3925" y="3313"/>
                        <a:pt x="4213" y="6086"/>
                        <a:pt x="4105" y="6590"/>
                      </a:cubicBezTo>
                      <a:cubicBezTo>
                        <a:pt x="720" y="25565"/>
                        <a:pt x="2809" y="49258"/>
                        <a:pt x="2053" y="58079"/>
                      </a:cubicBezTo>
                      <a:cubicBezTo>
                        <a:pt x="1981" y="58907"/>
                        <a:pt x="720" y="65713"/>
                        <a:pt x="720" y="65713"/>
                      </a:cubicBezTo>
                      <a:lnTo>
                        <a:pt x="0" y="68485"/>
                      </a:lnTo>
                      <a:lnTo>
                        <a:pt x="108" y="69601"/>
                      </a:lnTo>
                      <a:lnTo>
                        <a:pt x="3205" y="70322"/>
                      </a:lnTo>
                      <a:lnTo>
                        <a:pt x="6121" y="68233"/>
                      </a:lnTo>
                      <a:cubicBezTo>
                        <a:pt x="6121" y="68233"/>
                        <a:pt x="6770" y="60996"/>
                        <a:pt x="6626" y="59628"/>
                      </a:cubicBezTo>
                      <a:cubicBezTo>
                        <a:pt x="6554" y="58907"/>
                        <a:pt x="6446" y="58187"/>
                        <a:pt x="6265" y="57467"/>
                      </a:cubicBezTo>
                      <a:lnTo>
                        <a:pt x="6013" y="57107"/>
                      </a:lnTo>
                      <a:cubicBezTo>
                        <a:pt x="8534" y="40796"/>
                        <a:pt x="11342" y="24197"/>
                        <a:pt x="13971" y="774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113"/>
                <p:cNvSpPr/>
                <p:nvPr/>
              </p:nvSpPr>
              <p:spPr>
                <a:xfrm>
                  <a:off x="3740796" y="4053533"/>
                  <a:ext cx="169349" cy="244128"/>
                </a:xfrm>
                <a:custGeom>
                  <a:avLst/>
                  <a:gdLst/>
                  <a:ahLst/>
                  <a:cxnLst/>
                  <a:rect l="l" t="t" r="r" b="b"/>
                  <a:pathLst>
                    <a:path w="10191" h="14691" extrusionOk="0">
                      <a:moveTo>
                        <a:pt x="3205" y="8606"/>
                      </a:moveTo>
                      <a:cubicBezTo>
                        <a:pt x="2917" y="9326"/>
                        <a:pt x="2629" y="10046"/>
                        <a:pt x="2269" y="10730"/>
                      </a:cubicBezTo>
                      <a:cubicBezTo>
                        <a:pt x="1945" y="11126"/>
                        <a:pt x="757" y="12494"/>
                        <a:pt x="577" y="12926"/>
                      </a:cubicBezTo>
                      <a:cubicBezTo>
                        <a:pt x="361" y="13359"/>
                        <a:pt x="1" y="14691"/>
                        <a:pt x="1477" y="14691"/>
                      </a:cubicBezTo>
                      <a:lnTo>
                        <a:pt x="6662" y="14691"/>
                      </a:lnTo>
                      <a:cubicBezTo>
                        <a:pt x="8030" y="14691"/>
                        <a:pt x="9183" y="14259"/>
                        <a:pt x="9219" y="12962"/>
                      </a:cubicBezTo>
                      <a:cubicBezTo>
                        <a:pt x="9219" y="11702"/>
                        <a:pt x="9327" y="7129"/>
                        <a:pt x="9507" y="6121"/>
                      </a:cubicBezTo>
                      <a:cubicBezTo>
                        <a:pt x="9687" y="5149"/>
                        <a:pt x="10191" y="4033"/>
                        <a:pt x="9975" y="3061"/>
                      </a:cubicBezTo>
                      <a:cubicBezTo>
                        <a:pt x="9687" y="2088"/>
                        <a:pt x="9291" y="1116"/>
                        <a:pt x="8823" y="216"/>
                      </a:cubicBezTo>
                      <a:cubicBezTo>
                        <a:pt x="8714" y="144"/>
                        <a:pt x="8606" y="72"/>
                        <a:pt x="8498" y="0"/>
                      </a:cubicBezTo>
                      <a:lnTo>
                        <a:pt x="8678" y="864"/>
                      </a:lnTo>
                      <a:cubicBezTo>
                        <a:pt x="8714" y="1080"/>
                        <a:pt x="8750" y="1260"/>
                        <a:pt x="8750" y="1476"/>
                      </a:cubicBezTo>
                      <a:cubicBezTo>
                        <a:pt x="8895" y="2917"/>
                        <a:pt x="8354" y="9326"/>
                        <a:pt x="8354" y="9866"/>
                      </a:cubicBezTo>
                      <a:cubicBezTo>
                        <a:pt x="8354" y="10406"/>
                        <a:pt x="7814" y="10766"/>
                        <a:pt x="6770" y="11018"/>
                      </a:cubicBezTo>
                      <a:cubicBezTo>
                        <a:pt x="5762" y="11306"/>
                        <a:pt x="3638" y="11558"/>
                        <a:pt x="2845" y="10802"/>
                      </a:cubicBezTo>
                      <a:cubicBezTo>
                        <a:pt x="2737" y="10694"/>
                        <a:pt x="2737" y="10550"/>
                        <a:pt x="2773" y="10406"/>
                      </a:cubicBezTo>
                      <a:cubicBezTo>
                        <a:pt x="2845" y="10118"/>
                        <a:pt x="3205" y="8606"/>
                        <a:pt x="3205" y="86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13"/>
                <p:cNvSpPr/>
                <p:nvPr/>
              </p:nvSpPr>
              <p:spPr>
                <a:xfrm>
                  <a:off x="3833800" y="1480590"/>
                  <a:ext cx="413268" cy="331336"/>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113"/>
                <p:cNvSpPr/>
                <p:nvPr/>
              </p:nvSpPr>
              <p:spPr>
                <a:xfrm>
                  <a:off x="3970750" y="1626813"/>
                  <a:ext cx="113094"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113"/>
                <p:cNvSpPr/>
                <p:nvPr/>
              </p:nvSpPr>
              <p:spPr>
                <a:xfrm>
                  <a:off x="3840119" y="3104558"/>
                  <a:ext cx="192098" cy="114893"/>
                </a:xfrm>
                <a:custGeom>
                  <a:avLst/>
                  <a:gdLst/>
                  <a:ahLst/>
                  <a:cxnLst/>
                  <a:rect l="l" t="t" r="r" b="b"/>
                  <a:pathLst>
                    <a:path w="11560" h="6914" extrusionOk="0">
                      <a:moveTo>
                        <a:pt x="10623" y="6770"/>
                      </a:moveTo>
                      <a:cubicBezTo>
                        <a:pt x="10911" y="4897"/>
                        <a:pt x="11235" y="2521"/>
                        <a:pt x="11559" y="0"/>
                      </a:cubicBezTo>
                      <a:lnTo>
                        <a:pt x="1" y="0"/>
                      </a:lnTo>
                      <a:cubicBezTo>
                        <a:pt x="397" y="3025"/>
                        <a:pt x="649" y="5545"/>
                        <a:pt x="649" y="6374"/>
                      </a:cubicBezTo>
                      <a:cubicBezTo>
                        <a:pt x="3962"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113"/>
                <p:cNvSpPr/>
                <p:nvPr/>
              </p:nvSpPr>
              <p:spPr>
                <a:xfrm>
                  <a:off x="4071085" y="3104558"/>
                  <a:ext cx="214831" cy="1157808"/>
                </a:xfrm>
                <a:custGeom>
                  <a:avLst/>
                  <a:gdLst/>
                  <a:ahLst/>
                  <a:cxnLst/>
                  <a:rect l="l" t="t" r="r" b="b"/>
                  <a:pathLst>
                    <a:path w="12928" h="69674" extrusionOk="0">
                      <a:moveTo>
                        <a:pt x="11811" y="8390"/>
                      </a:moveTo>
                      <a:cubicBezTo>
                        <a:pt x="11955" y="6302"/>
                        <a:pt x="12135" y="3241"/>
                        <a:pt x="12279" y="0"/>
                      </a:cubicBezTo>
                      <a:lnTo>
                        <a:pt x="1693" y="0"/>
                      </a:lnTo>
                      <a:cubicBezTo>
                        <a:pt x="2449" y="3853"/>
                        <a:pt x="3025" y="7274"/>
                        <a:pt x="2917" y="7850"/>
                      </a:cubicBezTo>
                      <a:cubicBezTo>
                        <a:pt x="1" y="23693"/>
                        <a:pt x="4141" y="42344"/>
                        <a:pt x="4393" y="55379"/>
                      </a:cubicBezTo>
                      <a:cubicBezTo>
                        <a:pt x="4357" y="55631"/>
                        <a:pt x="4285" y="55883"/>
                        <a:pt x="4177" y="56171"/>
                      </a:cubicBezTo>
                      <a:lnTo>
                        <a:pt x="3385" y="60564"/>
                      </a:lnTo>
                      <a:lnTo>
                        <a:pt x="9146" y="69385"/>
                      </a:lnTo>
                      <a:lnTo>
                        <a:pt x="11667" y="69673"/>
                      </a:lnTo>
                      <a:lnTo>
                        <a:pt x="12855" y="68449"/>
                      </a:lnTo>
                      <a:cubicBezTo>
                        <a:pt x="12855" y="68449"/>
                        <a:pt x="12927" y="67909"/>
                        <a:pt x="12099" y="67873"/>
                      </a:cubicBezTo>
                      <a:lnTo>
                        <a:pt x="11199" y="67585"/>
                      </a:lnTo>
                      <a:cubicBezTo>
                        <a:pt x="11199" y="67585"/>
                        <a:pt x="10443" y="67405"/>
                        <a:pt x="9686" y="65137"/>
                      </a:cubicBezTo>
                      <a:cubicBezTo>
                        <a:pt x="9254" y="63804"/>
                        <a:pt x="9470" y="59051"/>
                        <a:pt x="9506" y="55343"/>
                      </a:cubicBezTo>
                      <a:cubicBezTo>
                        <a:pt x="9542" y="39968"/>
                        <a:pt x="10767" y="23765"/>
                        <a:pt x="11811" y="839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113"/>
                <p:cNvSpPr/>
                <p:nvPr/>
              </p:nvSpPr>
              <p:spPr>
                <a:xfrm>
                  <a:off x="4099202" y="3104558"/>
                  <a:ext cx="175331" cy="102929"/>
                </a:xfrm>
                <a:custGeom>
                  <a:avLst/>
                  <a:gdLst/>
                  <a:ahLst/>
                  <a:cxnLst/>
                  <a:rect l="l" t="t" r="r" b="b"/>
                  <a:pathLst>
                    <a:path w="10551" h="6194" extrusionOk="0">
                      <a:moveTo>
                        <a:pt x="10371" y="4213"/>
                      </a:moveTo>
                      <a:cubicBezTo>
                        <a:pt x="10443" y="2881"/>
                        <a:pt x="10515" y="1477"/>
                        <a:pt x="10551" y="0"/>
                      </a:cubicBezTo>
                      <a:lnTo>
                        <a:pt x="1" y="0"/>
                      </a:lnTo>
                      <a:cubicBezTo>
                        <a:pt x="469" y="2449"/>
                        <a:pt x="901"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113"/>
                <p:cNvSpPr/>
                <p:nvPr/>
              </p:nvSpPr>
              <p:spPr>
                <a:xfrm>
                  <a:off x="3770724" y="2207645"/>
                  <a:ext cx="546899" cy="1004029"/>
                </a:xfrm>
                <a:custGeom>
                  <a:avLst/>
                  <a:gdLst/>
                  <a:ahLst/>
                  <a:cxnLst/>
                  <a:rect l="l" t="t" r="r" b="b"/>
                  <a:pathLst>
                    <a:path w="32911" h="60420" extrusionOk="0">
                      <a:moveTo>
                        <a:pt x="29562" y="10694"/>
                      </a:moveTo>
                      <a:cubicBezTo>
                        <a:pt x="31686" y="25421"/>
                        <a:pt x="32802" y="40256"/>
                        <a:pt x="32910" y="55127"/>
                      </a:cubicBezTo>
                      <a:cubicBezTo>
                        <a:pt x="32910" y="55487"/>
                        <a:pt x="32622" y="55811"/>
                        <a:pt x="32262" y="55847"/>
                      </a:cubicBezTo>
                      <a:cubicBezTo>
                        <a:pt x="31614" y="55991"/>
                        <a:pt x="17211" y="60420"/>
                        <a:pt x="1729" y="55595"/>
                      </a:cubicBezTo>
                      <a:cubicBezTo>
                        <a:pt x="1729" y="55595"/>
                        <a:pt x="1188" y="55451"/>
                        <a:pt x="1080" y="54298"/>
                      </a:cubicBezTo>
                      <a:cubicBezTo>
                        <a:pt x="1008" y="53182"/>
                        <a:pt x="1584" y="48429"/>
                        <a:pt x="1476" y="43640"/>
                      </a:cubicBezTo>
                      <a:cubicBezTo>
                        <a:pt x="1332" y="38888"/>
                        <a:pt x="0" y="22108"/>
                        <a:pt x="5473" y="11054"/>
                      </a:cubicBezTo>
                      <a:cubicBezTo>
                        <a:pt x="10946" y="0"/>
                        <a:pt x="29562" y="10694"/>
                        <a:pt x="29562" y="1069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4" name="Google Shape;9114;p113"/>
                <p:cNvGrpSpPr/>
                <p:nvPr/>
              </p:nvGrpSpPr>
              <p:grpSpPr>
                <a:xfrm>
                  <a:off x="4092622" y="4037963"/>
                  <a:ext cx="261493" cy="259698"/>
                  <a:chOff x="4092622" y="4037963"/>
                  <a:chExt cx="261493" cy="259698"/>
                </a:xfrm>
              </p:grpSpPr>
              <p:sp>
                <p:nvSpPr>
                  <p:cNvPr id="9115" name="Google Shape;9115;p113"/>
                  <p:cNvSpPr/>
                  <p:nvPr/>
                </p:nvSpPr>
                <p:spPr>
                  <a:xfrm>
                    <a:off x="4093818" y="4085239"/>
                    <a:ext cx="56267" cy="212422"/>
                  </a:xfrm>
                  <a:custGeom>
                    <a:avLst/>
                    <a:gdLst/>
                    <a:ahLst/>
                    <a:cxnLst/>
                    <a:rect l="l" t="t" r="r" b="b"/>
                    <a:pathLst>
                      <a:path w="3386" h="12783" extrusionOk="0">
                        <a:moveTo>
                          <a:pt x="649" y="0"/>
                        </a:moveTo>
                        <a:cubicBezTo>
                          <a:pt x="649" y="0"/>
                          <a:pt x="1" y="216"/>
                          <a:pt x="217" y="1657"/>
                        </a:cubicBezTo>
                        <a:cubicBezTo>
                          <a:pt x="433" y="3061"/>
                          <a:pt x="1477" y="3997"/>
                          <a:pt x="1477" y="6806"/>
                        </a:cubicBezTo>
                        <a:lnTo>
                          <a:pt x="1477" y="12171"/>
                        </a:lnTo>
                        <a:cubicBezTo>
                          <a:pt x="1477" y="12171"/>
                          <a:pt x="1477" y="12783"/>
                          <a:pt x="1837" y="12783"/>
                        </a:cubicBezTo>
                        <a:lnTo>
                          <a:pt x="2053" y="12783"/>
                        </a:lnTo>
                        <a:cubicBezTo>
                          <a:pt x="2197" y="12783"/>
                          <a:pt x="2341" y="12639"/>
                          <a:pt x="2341" y="12171"/>
                        </a:cubicBezTo>
                        <a:lnTo>
                          <a:pt x="2341" y="6194"/>
                        </a:lnTo>
                        <a:cubicBezTo>
                          <a:pt x="2341" y="5293"/>
                          <a:pt x="2701" y="3565"/>
                          <a:pt x="3025" y="3241"/>
                        </a:cubicBezTo>
                        <a:cubicBezTo>
                          <a:pt x="3385" y="2917"/>
                          <a:pt x="649" y="0"/>
                          <a:pt x="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113"/>
                  <p:cNvSpPr/>
                  <p:nvPr/>
                </p:nvSpPr>
                <p:spPr>
                  <a:xfrm>
                    <a:off x="4092622" y="4037963"/>
                    <a:ext cx="261493" cy="259698"/>
                  </a:xfrm>
                  <a:custGeom>
                    <a:avLst/>
                    <a:gdLst/>
                    <a:ahLst/>
                    <a:cxnLst/>
                    <a:rect l="l" t="t" r="r" b="b"/>
                    <a:pathLst>
                      <a:path w="15736" h="15628" extrusionOk="0">
                        <a:moveTo>
                          <a:pt x="2881" y="1"/>
                        </a:moveTo>
                        <a:cubicBezTo>
                          <a:pt x="1693" y="685"/>
                          <a:pt x="685" y="1729"/>
                          <a:pt x="73" y="2989"/>
                        </a:cubicBezTo>
                        <a:cubicBezTo>
                          <a:pt x="1" y="3278"/>
                          <a:pt x="73" y="3530"/>
                          <a:pt x="325" y="3710"/>
                        </a:cubicBezTo>
                        <a:cubicBezTo>
                          <a:pt x="721" y="3998"/>
                          <a:pt x="3277" y="6302"/>
                          <a:pt x="3746" y="7814"/>
                        </a:cubicBezTo>
                        <a:cubicBezTo>
                          <a:pt x="4250" y="9291"/>
                          <a:pt x="5078" y="12243"/>
                          <a:pt x="5402" y="13395"/>
                        </a:cubicBezTo>
                        <a:cubicBezTo>
                          <a:pt x="5762" y="14548"/>
                          <a:pt x="6518" y="15628"/>
                          <a:pt x="7778" y="15628"/>
                        </a:cubicBezTo>
                        <a:lnTo>
                          <a:pt x="14476" y="15628"/>
                        </a:lnTo>
                        <a:cubicBezTo>
                          <a:pt x="15736" y="15628"/>
                          <a:pt x="15304" y="14476"/>
                          <a:pt x="14404" y="13863"/>
                        </a:cubicBezTo>
                        <a:cubicBezTo>
                          <a:pt x="13467" y="13287"/>
                          <a:pt x="11451" y="11811"/>
                          <a:pt x="11199" y="11703"/>
                        </a:cubicBezTo>
                        <a:cubicBezTo>
                          <a:pt x="10911" y="11595"/>
                          <a:pt x="10803" y="11703"/>
                          <a:pt x="10803" y="11703"/>
                        </a:cubicBezTo>
                        <a:cubicBezTo>
                          <a:pt x="10803" y="11703"/>
                          <a:pt x="11091" y="11847"/>
                          <a:pt x="11019" y="12099"/>
                        </a:cubicBezTo>
                        <a:cubicBezTo>
                          <a:pt x="10911" y="12315"/>
                          <a:pt x="10227" y="12207"/>
                          <a:pt x="9543" y="12207"/>
                        </a:cubicBezTo>
                        <a:cubicBezTo>
                          <a:pt x="8606" y="12171"/>
                          <a:pt x="7742" y="11559"/>
                          <a:pt x="7346" y="10695"/>
                        </a:cubicBezTo>
                        <a:cubicBezTo>
                          <a:pt x="6842" y="9543"/>
                          <a:pt x="4862" y="3566"/>
                          <a:pt x="4682" y="3025"/>
                        </a:cubicBezTo>
                        <a:cubicBezTo>
                          <a:pt x="4502" y="2521"/>
                          <a:pt x="3205" y="1297"/>
                          <a:pt x="2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7" name="Google Shape;9117;p113"/>
                <p:cNvSpPr/>
                <p:nvPr/>
              </p:nvSpPr>
              <p:spPr>
                <a:xfrm>
                  <a:off x="4206318" y="1779827"/>
                  <a:ext cx="247717" cy="409887"/>
                </a:xfrm>
                <a:custGeom>
                  <a:avLst/>
                  <a:gdLst/>
                  <a:ahLst/>
                  <a:cxnLst/>
                  <a:rect l="l" t="t" r="r" b="b"/>
                  <a:pathLst>
                    <a:path w="14907" h="24666" extrusionOk="0">
                      <a:moveTo>
                        <a:pt x="14907" y="24665"/>
                      </a:moveTo>
                      <a:cubicBezTo>
                        <a:pt x="14115" y="20164"/>
                        <a:pt x="9146" y="11667"/>
                        <a:pt x="4753" y="3997"/>
                      </a:cubicBezTo>
                      <a:cubicBezTo>
                        <a:pt x="4753" y="3997"/>
                        <a:pt x="2449" y="613"/>
                        <a:pt x="0" y="1"/>
                      </a:cubicBezTo>
                      <a:lnTo>
                        <a:pt x="3889" y="23333"/>
                      </a:lnTo>
                      <a:cubicBezTo>
                        <a:pt x="6049" y="24449"/>
                        <a:pt x="14079" y="21749"/>
                        <a:pt x="14907" y="2466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113"/>
                <p:cNvSpPr/>
                <p:nvPr/>
              </p:nvSpPr>
              <p:spPr>
                <a:xfrm>
                  <a:off x="3806618" y="1751710"/>
                  <a:ext cx="493058" cy="693498"/>
                </a:xfrm>
                <a:custGeom>
                  <a:avLst/>
                  <a:gdLst/>
                  <a:ahLst/>
                  <a:cxnLst/>
                  <a:rect l="l" t="t" r="r" b="b"/>
                  <a:pathLst>
                    <a:path w="29671" h="41733" extrusionOk="0">
                      <a:moveTo>
                        <a:pt x="24053" y="1693"/>
                      </a:moveTo>
                      <a:cubicBezTo>
                        <a:pt x="24053" y="1693"/>
                        <a:pt x="26286" y="7382"/>
                        <a:pt x="26718" y="8246"/>
                      </a:cubicBezTo>
                      <a:cubicBezTo>
                        <a:pt x="27150" y="9110"/>
                        <a:pt x="28950" y="12891"/>
                        <a:pt x="29310" y="14799"/>
                      </a:cubicBezTo>
                      <a:cubicBezTo>
                        <a:pt x="29670" y="16707"/>
                        <a:pt x="28950" y="19408"/>
                        <a:pt x="28194" y="20848"/>
                      </a:cubicBezTo>
                      <a:lnTo>
                        <a:pt x="28194" y="39752"/>
                      </a:lnTo>
                      <a:cubicBezTo>
                        <a:pt x="20993" y="41732"/>
                        <a:pt x="12027" y="41048"/>
                        <a:pt x="4789" y="39752"/>
                      </a:cubicBezTo>
                      <a:lnTo>
                        <a:pt x="5978" y="31830"/>
                      </a:lnTo>
                      <a:lnTo>
                        <a:pt x="1" y="2917"/>
                      </a:lnTo>
                      <a:lnTo>
                        <a:pt x="8786" y="72"/>
                      </a:lnTo>
                      <a:lnTo>
                        <a:pt x="14619" y="1585"/>
                      </a:lnTo>
                      <a:lnTo>
                        <a:pt x="169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113"/>
                <p:cNvSpPr/>
                <p:nvPr/>
              </p:nvSpPr>
              <p:spPr>
                <a:xfrm>
                  <a:off x="3938262" y="1719988"/>
                  <a:ext cx="113099" cy="138241"/>
                </a:xfrm>
                <a:custGeom>
                  <a:avLst/>
                  <a:gdLst/>
                  <a:ahLst/>
                  <a:cxnLst/>
                  <a:rect l="l" t="t" r="r" b="b"/>
                  <a:pathLst>
                    <a:path w="6806" h="8319" extrusionOk="0">
                      <a:moveTo>
                        <a:pt x="828" y="1"/>
                      </a:moveTo>
                      <a:lnTo>
                        <a:pt x="6805" y="4538"/>
                      </a:lnTo>
                      <a:lnTo>
                        <a:pt x="3997" y="8318"/>
                      </a:lnTo>
                      <a:lnTo>
                        <a:pt x="0" y="226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13"/>
                <p:cNvSpPr/>
                <p:nvPr/>
              </p:nvSpPr>
              <p:spPr>
                <a:xfrm>
                  <a:off x="4051344" y="1724175"/>
                  <a:ext cx="67035" cy="126875"/>
                </a:xfrm>
                <a:custGeom>
                  <a:avLst/>
                  <a:gdLst/>
                  <a:ahLst/>
                  <a:cxnLst/>
                  <a:rect l="l" t="t" r="r" b="b"/>
                  <a:pathLst>
                    <a:path w="4034" h="7635" extrusionOk="0">
                      <a:moveTo>
                        <a:pt x="0" y="4286"/>
                      </a:moveTo>
                      <a:lnTo>
                        <a:pt x="2377" y="1"/>
                      </a:lnTo>
                      <a:lnTo>
                        <a:pt x="3457" y="1945"/>
                      </a:lnTo>
                      <a:lnTo>
                        <a:pt x="4033" y="76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113"/>
                <p:cNvSpPr/>
                <p:nvPr/>
              </p:nvSpPr>
              <p:spPr>
                <a:xfrm>
                  <a:off x="3751564" y="1755300"/>
                  <a:ext cx="324324" cy="955556"/>
                </a:xfrm>
                <a:custGeom>
                  <a:avLst/>
                  <a:gdLst/>
                  <a:ahLst/>
                  <a:cxnLst/>
                  <a:rect l="l" t="t" r="r" b="b"/>
                  <a:pathLst>
                    <a:path w="19517" h="57503" extrusionOk="0">
                      <a:moveTo>
                        <a:pt x="3314" y="2701"/>
                      </a:moveTo>
                      <a:cubicBezTo>
                        <a:pt x="3314" y="2701"/>
                        <a:pt x="9327" y="0"/>
                        <a:pt x="9579" y="36"/>
                      </a:cubicBezTo>
                      <a:cubicBezTo>
                        <a:pt x="9831" y="144"/>
                        <a:pt x="10083" y="252"/>
                        <a:pt x="10299" y="432"/>
                      </a:cubicBezTo>
                      <a:lnTo>
                        <a:pt x="18220" y="15699"/>
                      </a:lnTo>
                      <a:cubicBezTo>
                        <a:pt x="19157" y="17175"/>
                        <a:pt x="19517" y="18976"/>
                        <a:pt x="19229" y="20704"/>
                      </a:cubicBezTo>
                      <a:cubicBezTo>
                        <a:pt x="18761" y="23693"/>
                        <a:pt x="17536" y="29238"/>
                        <a:pt x="17536" y="29238"/>
                      </a:cubicBezTo>
                      <a:cubicBezTo>
                        <a:pt x="16780" y="35503"/>
                        <a:pt x="15340" y="46089"/>
                        <a:pt x="14080" y="53146"/>
                      </a:cubicBezTo>
                      <a:cubicBezTo>
                        <a:pt x="14080" y="53146"/>
                        <a:pt x="13972" y="53902"/>
                        <a:pt x="12855" y="54262"/>
                      </a:cubicBezTo>
                      <a:cubicBezTo>
                        <a:pt x="11703" y="54586"/>
                        <a:pt x="721" y="57251"/>
                        <a:pt x="721" y="57251"/>
                      </a:cubicBezTo>
                      <a:cubicBezTo>
                        <a:pt x="721" y="57251"/>
                        <a:pt x="1" y="57503"/>
                        <a:pt x="217" y="56279"/>
                      </a:cubicBezTo>
                      <a:cubicBezTo>
                        <a:pt x="433" y="55055"/>
                        <a:pt x="6518" y="33198"/>
                        <a:pt x="6518" y="3319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113"/>
                <p:cNvSpPr/>
                <p:nvPr/>
              </p:nvSpPr>
              <p:spPr>
                <a:xfrm>
                  <a:off x="4138104" y="1759487"/>
                  <a:ext cx="192082" cy="913680"/>
                </a:xfrm>
                <a:custGeom>
                  <a:avLst/>
                  <a:gdLst/>
                  <a:ahLst/>
                  <a:cxnLst/>
                  <a:rect l="l" t="t" r="r" b="b"/>
                  <a:pathLst>
                    <a:path w="11559" h="54983" extrusionOk="0">
                      <a:moveTo>
                        <a:pt x="0" y="216"/>
                      </a:moveTo>
                      <a:cubicBezTo>
                        <a:pt x="0" y="216"/>
                        <a:pt x="4573" y="13395"/>
                        <a:pt x="4969" y="14583"/>
                      </a:cubicBezTo>
                      <a:cubicBezTo>
                        <a:pt x="5365" y="15771"/>
                        <a:pt x="5581" y="16779"/>
                        <a:pt x="5113" y="19444"/>
                      </a:cubicBezTo>
                      <a:cubicBezTo>
                        <a:pt x="5005" y="19876"/>
                        <a:pt x="4969" y="20308"/>
                        <a:pt x="4969" y="20776"/>
                      </a:cubicBezTo>
                      <a:cubicBezTo>
                        <a:pt x="4969" y="21748"/>
                        <a:pt x="5077" y="26969"/>
                        <a:pt x="5077" y="26969"/>
                      </a:cubicBezTo>
                      <a:lnTo>
                        <a:pt x="5617" y="51670"/>
                      </a:lnTo>
                      <a:cubicBezTo>
                        <a:pt x="5725" y="52210"/>
                        <a:pt x="6086" y="52714"/>
                        <a:pt x="6626" y="52930"/>
                      </a:cubicBezTo>
                      <a:cubicBezTo>
                        <a:pt x="7490" y="53254"/>
                        <a:pt x="11018" y="54875"/>
                        <a:pt x="11018" y="54875"/>
                      </a:cubicBezTo>
                      <a:cubicBezTo>
                        <a:pt x="11018" y="54875"/>
                        <a:pt x="11559" y="54983"/>
                        <a:pt x="11559" y="54334"/>
                      </a:cubicBezTo>
                      <a:cubicBezTo>
                        <a:pt x="11559" y="53650"/>
                        <a:pt x="9038" y="29850"/>
                        <a:pt x="9038" y="29850"/>
                      </a:cubicBezTo>
                      <a:lnTo>
                        <a:pt x="8570" y="21172"/>
                      </a:lnTo>
                      <a:cubicBezTo>
                        <a:pt x="8570" y="21172"/>
                        <a:pt x="9758" y="16707"/>
                        <a:pt x="10226" y="15015"/>
                      </a:cubicBezTo>
                      <a:cubicBezTo>
                        <a:pt x="10694" y="13323"/>
                        <a:pt x="9830" y="11270"/>
                        <a:pt x="8426" y="8930"/>
                      </a:cubicBezTo>
                      <a:cubicBezTo>
                        <a:pt x="7022" y="6590"/>
                        <a:pt x="4105" y="1225"/>
                        <a:pt x="4105" y="1225"/>
                      </a:cubicBezTo>
                      <a:lnTo>
                        <a:pt x="396" y="36"/>
                      </a:lnTo>
                      <a:cubicBezTo>
                        <a:pt x="252" y="0"/>
                        <a:pt x="72" y="72"/>
                        <a:pt x="0"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113"/>
                <p:cNvSpPr/>
                <p:nvPr/>
              </p:nvSpPr>
              <p:spPr>
                <a:xfrm>
                  <a:off x="3710286" y="1789997"/>
                  <a:ext cx="615113" cy="563649"/>
                </a:xfrm>
                <a:custGeom>
                  <a:avLst/>
                  <a:gdLst/>
                  <a:ahLst/>
                  <a:cxnLst/>
                  <a:rect l="l" t="t" r="r" b="b"/>
                  <a:pathLst>
                    <a:path w="37016" h="33919" extrusionOk="0">
                      <a:moveTo>
                        <a:pt x="5798" y="613"/>
                      </a:moveTo>
                      <a:cubicBezTo>
                        <a:pt x="5798" y="613"/>
                        <a:pt x="505" y="2413"/>
                        <a:pt x="181" y="6374"/>
                      </a:cubicBezTo>
                      <a:cubicBezTo>
                        <a:pt x="0" y="8570"/>
                        <a:pt x="6554" y="30030"/>
                        <a:pt x="8174" y="31651"/>
                      </a:cubicBezTo>
                      <a:cubicBezTo>
                        <a:pt x="9650" y="33127"/>
                        <a:pt x="12027" y="33919"/>
                        <a:pt x="16492" y="33595"/>
                      </a:cubicBezTo>
                      <a:cubicBezTo>
                        <a:pt x="20992" y="33271"/>
                        <a:pt x="37015" y="29562"/>
                        <a:pt x="37015" y="29562"/>
                      </a:cubicBezTo>
                      <a:lnTo>
                        <a:pt x="33595" y="23405"/>
                      </a:lnTo>
                      <a:lnTo>
                        <a:pt x="14979" y="25889"/>
                      </a:lnTo>
                      <a:cubicBezTo>
                        <a:pt x="14943" y="25457"/>
                        <a:pt x="14511" y="25133"/>
                        <a:pt x="14115" y="25277"/>
                      </a:cubicBezTo>
                      <a:cubicBezTo>
                        <a:pt x="14115" y="25277"/>
                        <a:pt x="10406" y="9650"/>
                        <a:pt x="9650" y="5258"/>
                      </a:cubicBezTo>
                      <a:cubicBezTo>
                        <a:pt x="8930" y="829"/>
                        <a:pt x="7706" y="1"/>
                        <a:pt x="5798" y="61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13"/>
                <p:cNvSpPr/>
                <p:nvPr/>
              </p:nvSpPr>
              <p:spPr>
                <a:xfrm>
                  <a:off x="3937065" y="2162163"/>
                  <a:ext cx="201653" cy="104142"/>
                </a:xfrm>
                <a:custGeom>
                  <a:avLst/>
                  <a:gdLst/>
                  <a:ahLst/>
                  <a:cxnLst/>
                  <a:rect l="l" t="t" r="r" b="b"/>
                  <a:pathLst>
                    <a:path w="12135" h="6267" extrusionOk="0">
                      <a:moveTo>
                        <a:pt x="11738" y="1117"/>
                      </a:moveTo>
                      <a:lnTo>
                        <a:pt x="5833" y="1297"/>
                      </a:lnTo>
                      <a:cubicBezTo>
                        <a:pt x="5293" y="1225"/>
                        <a:pt x="4753" y="1081"/>
                        <a:pt x="4249" y="901"/>
                      </a:cubicBezTo>
                      <a:cubicBezTo>
                        <a:pt x="3601" y="541"/>
                        <a:pt x="2953" y="253"/>
                        <a:pt x="2269" y="73"/>
                      </a:cubicBezTo>
                      <a:cubicBezTo>
                        <a:pt x="1800" y="1"/>
                        <a:pt x="0" y="937"/>
                        <a:pt x="0" y="937"/>
                      </a:cubicBezTo>
                      <a:lnTo>
                        <a:pt x="468" y="2845"/>
                      </a:lnTo>
                      <a:lnTo>
                        <a:pt x="2377" y="4862"/>
                      </a:lnTo>
                      <a:cubicBezTo>
                        <a:pt x="3025" y="5366"/>
                        <a:pt x="3817" y="5690"/>
                        <a:pt x="4645" y="5762"/>
                      </a:cubicBezTo>
                      <a:cubicBezTo>
                        <a:pt x="5329" y="5762"/>
                        <a:pt x="6013" y="5618"/>
                        <a:pt x="6625" y="5366"/>
                      </a:cubicBezTo>
                      <a:lnTo>
                        <a:pt x="12134" y="6266"/>
                      </a:ln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13"/>
                <p:cNvSpPr/>
                <p:nvPr/>
              </p:nvSpPr>
              <p:spPr>
                <a:xfrm>
                  <a:off x="4077068" y="2180724"/>
                  <a:ext cx="61651" cy="85580"/>
                </a:xfrm>
                <a:custGeom>
                  <a:avLst/>
                  <a:gdLst/>
                  <a:ahLst/>
                  <a:cxnLst/>
                  <a:rect l="l" t="t" r="r" b="b"/>
                  <a:pathLst>
                    <a:path w="3710" h="5150" extrusionOk="0">
                      <a:moveTo>
                        <a:pt x="3313" y="0"/>
                      </a:moveTo>
                      <a:lnTo>
                        <a:pt x="2629" y="36"/>
                      </a:lnTo>
                      <a:lnTo>
                        <a:pt x="1" y="4537"/>
                      </a:lnTo>
                      <a:lnTo>
                        <a:pt x="3709" y="5149"/>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113"/>
                <p:cNvSpPr/>
                <p:nvPr/>
              </p:nvSpPr>
              <p:spPr>
                <a:xfrm>
                  <a:off x="4121951" y="2141225"/>
                  <a:ext cx="333879" cy="154393"/>
                </a:xfrm>
                <a:custGeom>
                  <a:avLst/>
                  <a:gdLst/>
                  <a:ahLst/>
                  <a:cxnLst/>
                  <a:rect l="l" t="t" r="r" b="b"/>
                  <a:pathLst>
                    <a:path w="20092" h="9291" extrusionOk="0">
                      <a:moveTo>
                        <a:pt x="648" y="1837"/>
                      </a:moveTo>
                      <a:lnTo>
                        <a:pt x="36" y="8318"/>
                      </a:lnTo>
                      <a:cubicBezTo>
                        <a:pt x="0" y="8678"/>
                        <a:pt x="252" y="9002"/>
                        <a:pt x="612" y="9074"/>
                      </a:cubicBezTo>
                      <a:cubicBezTo>
                        <a:pt x="1224" y="9290"/>
                        <a:pt x="16167" y="8966"/>
                        <a:pt x="16167" y="8966"/>
                      </a:cubicBezTo>
                      <a:cubicBezTo>
                        <a:pt x="16167" y="8966"/>
                        <a:pt x="20092" y="8102"/>
                        <a:pt x="20092" y="3997"/>
                      </a:cubicBezTo>
                      <a:cubicBezTo>
                        <a:pt x="20092" y="3637"/>
                        <a:pt x="20056" y="3241"/>
                        <a:pt x="19984" y="2881"/>
                      </a:cubicBezTo>
                      <a:cubicBezTo>
                        <a:pt x="19156" y="1"/>
                        <a:pt x="16239" y="109"/>
                        <a:pt x="16239" y="109"/>
                      </a:cubicBezTo>
                      <a:lnTo>
                        <a:pt x="9434" y="973"/>
                      </a:lnTo>
                      <a:lnTo>
                        <a:pt x="1260" y="1477"/>
                      </a:lnTo>
                      <a:cubicBezTo>
                        <a:pt x="1260" y="1477"/>
                        <a:pt x="720" y="1477"/>
                        <a:pt x="648" y="183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113"/>
                <p:cNvSpPr/>
                <p:nvPr/>
              </p:nvSpPr>
              <p:spPr>
                <a:xfrm>
                  <a:off x="4078264" y="1881543"/>
                  <a:ext cx="22749" cy="20955"/>
                </a:xfrm>
                <a:custGeom>
                  <a:avLst/>
                  <a:gdLst/>
                  <a:ahLst/>
                  <a:cxnLst/>
                  <a:rect l="l" t="t" r="r" b="b"/>
                  <a:pathLst>
                    <a:path w="1369"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113"/>
                <p:cNvSpPr/>
                <p:nvPr/>
              </p:nvSpPr>
              <p:spPr>
                <a:xfrm>
                  <a:off x="4120157" y="1992232"/>
                  <a:ext cx="23348" cy="21570"/>
                </a:xfrm>
                <a:custGeom>
                  <a:avLst/>
                  <a:gdLst/>
                  <a:ahLst/>
                  <a:cxnLst/>
                  <a:rect l="l" t="t" r="r" b="b"/>
                  <a:pathLst>
                    <a:path w="1405" h="1298" extrusionOk="0">
                      <a:moveTo>
                        <a:pt x="648" y="1"/>
                      </a:moveTo>
                      <a:cubicBezTo>
                        <a:pt x="972" y="37"/>
                        <a:pt x="1296" y="289"/>
                        <a:pt x="1332" y="649"/>
                      </a:cubicBezTo>
                      <a:cubicBezTo>
                        <a:pt x="1404" y="973"/>
                        <a:pt x="1116" y="1297"/>
                        <a:pt x="792" y="1297"/>
                      </a:cubicBezTo>
                      <a:cubicBezTo>
                        <a:pt x="432" y="1261"/>
                        <a:pt x="108" y="1009"/>
                        <a:pt x="72" y="649"/>
                      </a:cubicBezTo>
                      <a:cubicBezTo>
                        <a:pt x="0" y="325"/>
                        <a:pt x="288" y="1"/>
                        <a:pt x="6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113"/>
                <p:cNvSpPr/>
                <p:nvPr/>
              </p:nvSpPr>
              <p:spPr>
                <a:xfrm>
                  <a:off x="4117764" y="2372191"/>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113"/>
                <p:cNvSpPr/>
                <p:nvPr/>
              </p:nvSpPr>
              <p:spPr>
                <a:xfrm>
                  <a:off x="3945125" y="1637900"/>
                  <a:ext cx="139352" cy="92075"/>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113"/>
                <p:cNvSpPr/>
                <p:nvPr/>
              </p:nvSpPr>
              <p:spPr>
                <a:xfrm>
                  <a:off x="3876202" y="131653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113"/>
                <p:cNvSpPr/>
                <p:nvPr/>
              </p:nvSpPr>
              <p:spPr>
                <a:xfrm>
                  <a:off x="4094934" y="150475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113"/>
                <p:cNvSpPr/>
                <p:nvPr/>
              </p:nvSpPr>
              <p:spPr>
                <a:xfrm>
                  <a:off x="3868955" y="150423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113"/>
                <p:cNvSpPr/>
                <p:nvPr/>
              </p:nvSpPr>
              <p:spPr>
                <a:xfrm>
                  <a:off x="3906711" y="132326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113"/>
                <p:cNvSpPr/>
                <p:nvPr/>
              </p:nvSpPr>
              <p:spPr>
                <a:xfrm>
                  <a:off x="3943414" y="146544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113"/>
                <p:cNvSpPr/>
                <p:nvPr/>
              </p:nvSpPr>
              <p:spPr>
                <a:xfrm>
                  <a:off x="4067533" y="146708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113"/>
                <p:cNvSpPr/>
                <p:nvPr/>
              </p:nvSpPr>
              <p:spPr>
                <a:xfrm>
                  <a:off x="4100104" y="135738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113"/>
                <p:cNvSpPr/>
                <p:nvPr/>
              </p:nvSpPr>
              <p:spPr>
                <a:xfrm>
                  <a:off x="3871023" y="135738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113"/>
                <p:cNvSpPr/>
                <p:nvPr/>
              </p:nvSpPr>
              <p:spPr>
                <a:xfrm>
                  <a:off x="3863268" y="131187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113"/>
                <p:cNvSpPr/>
                <p:nvPr/>
              </p:nvSpPr>
              <p:spPr>
                <a:xfrm>
                  <a:off x="3973701" y="152026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113"/>
                <p:cNvSpPr/>
                <p:nvPr/>
              </p:nvSpPr>
              <p:spPr>
                <a:xfrm>
                  <a:off x="4071942" y="152022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113"/>
                <p:cNvSpPr/>
                <p:nvPr/>
              </p:nvSpPr>
              <p:spPr>
                <a:xfrm>
                  <a:off x="4019627" y="153298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113"/>
                <p:cNvSpPr/>
                <p:nvPr/>
              </p:nvSpPr>
              <p:spPr>
                <a:xfrm>
                  <a:off x="3906194" y="148355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113"/>
                <p:cNvSpPr/>
                <p:nvPr/>
              </p:nvSpPr>
              <p:spPr>
                <a:xfrm>
                  <a:off x="4073221"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113"/>
                <p:cNvSpPr/>
                <p:nvPr/>
              </p:nvSpPr>
              <p:spPr>
                <a:xfrm>
                  <a:off x="3944122"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113"/>
                <p:cNvSpPr/>
                <p:nvPr/>
              </p:nvSpPr>
              <p:spPr>
                <a:xfrm>
                  <a:off x="4001264" y="160283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7" name="Google Shape;9147;p113"/>
              <p:cNvSpPr/>
              <p:nvPr/>
            </p:nvSpPr>
            <p:spPr>
              <a:xfrm rot="439363">
                <a:off x="3112177" y="34012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113"/>
              <p:cNvSpPr/>
              <p:nvPr/>
            </p:nvSpPr>
            <p:spPr>
              <a:xfrm rot="439363">
                <a:off x="2851727" y="34176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9" name="Google Shape;9149;p113"/>
            <p:cNvSpPr/>
            <p:nvPr/>
          </p:nvSpPr>
          <p:spPr>
            <a:xfrm>
              <a:off x="3021164" y="2247704"/>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113"/>
          <p:cNvGrpSpPr/>
          <p:nvPr/>
        </p:nvGrpSpPr>
        <p:grpSpPr>
          <a:xfrm>
            <a:off x="715042" y="-351936"/>
            <a:ext cx="918416" cy="1471548"/>
            <a:chOff x="7395748" y="-847173"/>
            <a:chExt cx="1033205" cy="1655470"/>
          </a:xfrm>
        </p:grpSpPr>
        <p:sp>
          <p:nvSpPr>
            <p:cNvPr id="9151" name="Google Shape;9151;p113"/>
            <p:cNvSpPr/>
            <p:nvPr/>
          </p:nvSpPr>
          <p:spPr>
            <a:xfrm>
              <a:off x="817449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113"/>
            <p:cNvSpPr/>
            <p:nvPr/>
          </p:nvSpPr>
          <p:spPr>
            <a:xfrm>
              <a:off x="818122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113"/>
            <p:cNvSpPr/>
            <p:nvPr/>
          </p:nvSpPr>
          <p:spPr>
            <a:xfrm>
              <a:off x="819577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113"/>
            <p:cNvSpPr/>
            <p:nvPr/>
          </p:nvSpPr>
          <p:spPr>
            <a:xfrm>
              <a:off x="817449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113"/>
            <p:cNvSpPr/>
            <p:nvPr/>
          </p:nvSpPr>
          <p:spPr>
            <a:xfrm>
              <a:off x="818122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113"/>
            <p:cNvSpPr/>
            <p:nvPr/>
          </p:nvSpPr>
          <p:spPr>
            <a:xfrm>
              <a:off x="819803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113"/>
            <p:cNvSpPr/>
            <p:nvPr/>
          </p:nvSpPr>
          <p:spPr>
            <a:xfrm>
              <a:off x="828880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113"/>
            <p:cNvSpPr/>
            <p:nvPr/>
          </p:nvSpPr>
          <p:spPr>
            <a:xfrm>
              <a:off x="7785123"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113"/>
            <p:cNvSpPr/>
            <p:nvPr/>
          </p:nvSpPr>
          <p:spPr>
            <a:xfrm>
              <a:off x="7791849"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113"/>
            <p:cNvSpPr/>
            <p:nvPr/>
          </p:nvSpPr>
          <p:spPr>
            <a:xfrm>
              <a:off x="7806402"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113"/>
            <p:cNvSpPr/>
            <p:nvPr/>
          </p:nvSpPr>
          <p:spPr>
            <a:xfrm>
              <a:off x="7785123"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113"/>
            <p:cNvSpPr/>
            <p:nvPr/>
          </p:nvSpPr>
          <p:spPr>
            <a:xfrm>
              <a:off x="7791849"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113"/>
            <p:cNvSpPr/>
            <p:nvPr/>
          </p:nvSpPr>
          <p:spPr>
            <a:xfrm>
              <a:off x="7808664"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113"/>
            <p:cNvSpPr/>
            <p:nvPr/>
          </p:nvSpPr>
          <p:spPr>
            <a:xfrm>
              <a:off x="7899434"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113"/>
            <p:cNvSpPr/>
            <p:nvPr/>
          </p:nvSpPr>
          <p:spPr>
            <a:xfrm>
              <a:off x="739574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113"/>
            <p:cNvSpPr/>
            <p:nvPr/>
          </p:nvSpPr>
          <p:spPr>
            <a:xfrm>
              <a:off x="740247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113"/>
            <p:cNvSpPr/>
            <p:nvPr/>
          </p:nvSpPr>
          <p:spPr>
            <a:xfrm>
              <a:off x="741702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113"/>
            <p:cNvSpPr/>
            <p:nvPr/>
          </p:nvSpPr>
          <p:spPr>
            <a:xfrm>
              <a:off x="739574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113"/>
            <p:cNvSpPr/>
            <p:nvPr/>
          </p:nvSpPr>
          <p:spPr>
            <a:xfrm>
              <a:off x="740247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113"/>
            <p:cNvSpPr/>
            <p:nvPr/>
          </p:nvSpPr>
          <p:spPr>
            <a:xfrm>
              <a:off x="741928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113"/>
            <p:cNvSpPr/>
            <p:nvPr/>
          </p:nvSpPr>
          <p:spPr>
            <a:xfrm>
              <a:off x="751005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2" name="Google Shape;9172;p11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11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11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11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113">
            <a:hlinkClick r:id="rId3" action="ppaction://hlinksldjump"/>
          </p:cNvPr>
          <p:cNvSpPr/>
          <p:nvPr/>
        </p:nvSpPr>
        <p:spPr>
          <a:xfrm>
            <a:off x="4841200" y="1421625"/>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113">
            <a:hlinkClick r:id="rId3" action="ppaction://hlinksldjump"/>
          </p:cNvPr>
          <p:cNvSpPr/>
          <p:nvPr/>
        </p:nvSpPr>
        <p:spPr>
          <a:xfrm>
            <a:off x="4921875" y="1521975"/>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113">
            <a:hlinkClick r:id="rId4" action="ppaction://hlinksldjump"/>
          </p:cNvPr>
          <p:cNvSpPr/>
          <p:nvPr/>
        </p:nvSpPr>
        <p:spPr>
          <a:xfrm>
            <a:off x="4841200" y="30414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113">
            <a:hlinkClick r:id="rId4" action="ppaction://hlinksldjump"/>
          </p:cNvPr>
          <p:cNvSpPr/>
          <p:nvPr/>
        </p:nvSpPr>
        <p:spPr>
          <a:xfrm>
            <a:off x="4921875" y="31417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183"/>
        <p:cNvGrpSpPr/>
        <p:nvPr/>
      </p:nvGrpSpPr>
      <p:grpSpPr>
        <a:xfrm>
          <a:off x="0" y="0"/>
          <a:ext cx="0" cy="0"/>
          <a:chOff x="0" y="0"/>
          <a:chExt cx="0" cy="0"/>
        </a:xfrm>
      </p:grpSpPr>
      <p:sp>
        <p:nvSpPr>
          <p:cNvPr id="9184" name="Google Shape;9184;p11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Full day workshop</a:t>
            </a:r>
            <a:endParaRPr/>
          </a:p>
        </p:txBody>
      </p:sp>
      <p:sp>
        <p:nvSpPr>
          <p:cNvPr id="9185" name="Google Shape;9185;p11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11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11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11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114"/>
          <p:cNvSpPr/>
          <p:nvPr/>
        </p:nvSpPr>
        <p:spPr>
          <a:xfrm>
            <a:off x="3538500" y="1705169"/>
            <a:ext cx="2067000" cy="206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Balsamiq Sans"/>
                <a:ea typeface="Balsamiq Sans"/>
                <a:cs typeface="Balsamiq Sans"/>
                <a:sym typeface="Balsamiq Sans"/>
              </a:rPr>
              <a:t>$500</a:t>
            </a:r>
            <a:endParaRPr>
              <a:solidFill>
                <a:schemeClr val="dk2"/>
              </a:solidFill>
            </a:endParaRPr>
          </a:p>
        </p:txBody>
      </p:sp>
      <p:sp>
        <p:nvSpPr>
          <p:cNvPr id="9190" name="Google Shape;9190;p114"/>
          <p:cNvSpPr/>
          <p:nvPr/>
        </p:nvSpPr>
        <p:spPr>
          <a:xfrm>
            <a:off x="4280631" y="1503269"/>
            <a:ext cx="582900" cy="582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114"/>
          <p:cNvSpPr/>
          <p:nvPr/>
        </p:nvSpPr>
        <p:spPr>
          <a:xfrm>
            <a:off x="4280556" y="3391175"/>
            <a:ext cx="582900" cy="58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114"/>
          <p:cNvSpPr/>
          <p:nvPr/>
        </p:nvSpPr>
        <p:spPr>
          <a:xfrm rot="5400000">
            <a:off x="5224488" y="2447288"/>
            <a:ext cx="582900" cy="58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114"/>
          <p:cNvSpPr/>
          <p:nvPr/>
        </p:nvSpPr>
        <p:spPr>
          <a:xfrm rot="5400000">
            <a:off x="3336599" y="2447288"/>
            <a:ext cx="582900" cy="58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4" name="Google Shape;9194;p114"/>
          <p:cNvCxnSpPr>
            <a:stCxn id="9190" idx="0"/>
            <a:endCxn id="9192" idx="0"/>
          </p:cNvCxnSpPr>
          <p:nvPr/>
        </p:nvCxnSpPr>
        <p:spPr>
          <a:xfrm rot="-5400000" flipH="1">
            <a:off x="4572081" y="1503269"/>
            <a:ext cx="1235400" cy="1235400"/>
          </a:xfrm>
          <a:prstGeom prst="bentConnector4">
            <a:avLst>
              <a:gd name="adj1" fmla="val -19275"/>
              <a:gd name="adj2" fmla="val 119268"/>
            </a:avLst>
          </a:prstGeom>
          <a:noFill/>
          <a:ln w="19050" cap="flat" cmpd="sng">
            <a:solidFill>
              <a:schemeClr val="lt2"/>
            </a:solidFill>
            <a:prstDash val="solid"/>
            <a:round/>
            <a:headEnd type="none" w="med" len="med"/>
            <a:tailEnd type="none" w="med" len="med"/>
          </a:ln>
        </p:spPr>
      </p:cxnSp>
      <p:cxnSp>
        <p:nvCxnSpPr>
          <p:cNvPr id="9195" name="Google Shape;9195;p114"/>
          <p:cNvCxnSpPr>
            <a:stCxn id="9193" idx="2"/>
            <a:endCxn id="9191" idx="2"/>
          </p:cNvCxnSpPr>
          <p:nvPr/>
        </p:nvCxnSpPr>
        <p:spPr>
          <a:xfrm>
            <a:off x="3336599" y="2738738"/>
            <a:ext cx="1235400" cy="1235400"/>
          </a:xfrm>
          <a:prstGeom prst="bentConnector4">
            <a:avLst>
              <a:gd name="adj1" fmla="val -19275"/>
              <a:gd name="adj2" fmla="val 119270"/>
            </a:avLst>
          </a:prstGeom>
          <a:noFill/>
          <a:ln w="19050" cap="flat" cmpd="sng">
            <a:solidFill>
              <a:schemeClr val="lt2"/>
            </a:solidFill>
            <a:prstDash val="solid"/>
            <a:round/>
            <a:headEnd type="none" w="med" len="med"/>
            <a:tailEnd type="none" w="med" len="med"/>
          </a:ln>
        </p:spPr>
      </p:cxnSp>
      <p:grpSp>
        <p:nvGrpSpPr>
          <p:cNvPr id="9196" name="Google Shape;9196;p114"/>
          <p:cNvGrpSpPr/>
          <p:nvPr/>
        </p:nvGrpSpPr>
        <p:grpSpPr>
          <a:xfrm>
            <a:off x="4354835" y="1577505"/>
            <a:ext cx="434479" cy="434453"/>
            <a:chOff x="5527335" y="1137480"/>
            <a:chExt cx="434479" cy="434453"/>
          </a:xfrm>
        </p:grpSpPr>
        <p:sp>
          <p:nvSpPr>
            <p:cNvPr id="9197" name="Google Shape;9197;p114"/>
            <p:cNvSpPr/>
            <p:nvPr/>
          </p:nvSpPr>
          <p:spPr>
            <a:xfrm>
              <a:off x="5541781" y="1238812"/>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10" y="1"/>
                    <a:pt x="14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114"/>
            <p:cNvSpPr/>
            <p:nvPr/>
          </p:nvSpPr>
          <p:spPr>
            <a:xfrm>
              <a:off x="5570778" y="1267808"/>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9" y="0"/>
                    <a:pt x="12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114"/>
            <p:cNvSpPr/>
            <p:nvPr/>
          </p:nvSpPr>
          <p:spPr>
            <a:xfrm>
              <a:off x="5898235" y="1238812"/>
              <a:ext cx="49107" cy="293342"/>
            </a:xfrm>
            <a:custGeom>
              <a:avLst/>
              <a:gdLst/>
              <a:ahLst/>
              <a:cxnLst/>
              <a:rect l="l" t="t" r="r" b="b"/>
              <a:pathLst>
                <a:path w="1890" h="11290" extrusionOk="0">
                  <a:moveTo>
                    <a:pt x="1" y="1"/>
                  </a:moveTo>
                  <a:cubicBezTo>
                    <a:pt x="615" y="1"/>
                    <a:pt x="1114" y="500"/>
                    <a:pt x="1114" y="1116"/>
                  </a:cubicBezTo>
                  <a:lnTo>
                    <a:pt x="1116" y="11290"/>
                  </a:lnTo>
                  <a:lnTo>
                    <a:pt x="1890" y="11290"/>
                  </a:lnTo>
                  <a:lnTo>
                    <a:pt x="1890" y="1116"/>
                  </a:lnTo>
                  <a:cubicBezTo>
                    <a:pt x="1890" y="500"/>
                    <a:pt x="1391"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114"/>
            <p:cNvSpPr/>
            <p:nvPr/>
          </p:nvSpPr>
          <p:spPr>
            <a:xfrm>
              <a:off x="5883711" y="1267808"/>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114"/>
            <p:cNvSpPr/>
            <p:nvPr/>
          </p:nvSpPr>
          <p:spPr>
            <a:xfrm>
              <a:off x="5527335" y="1514019"/>
              <a:ext cx="434479" cy="57915"/>
            </a:xfrm>
            <a:custGeom>
              <a:avLst/>
              <a:gdLst/>
              <a:ahLst/>
              <a:cxnLst/>
              <a:rect l="l" t="t" r="r" b="b"/>
              <a:pathLst>
                <a:path w="16722" h="2229" extrusionOk="0">
                  <a:moveTo>
                    <a:pt x="557" y="0"/>
                  </a:moveTo>
                  <a:cubicBezTo>
                    <a:pt x="251" y="0"/>
                    <a:pt x="0" y="248"/>
                    <a:pt x="0" y="557"/>
                  </a:cubicBezTo>
                  <a:lnTo>
                    <a:pt x="0" y="1113"/>
                  </a:lnTo>
                  <a:cubicBezTo>
                    <a:pt x="0" y="1730"/>
                    <a:pt x="499" y="2229"/>
                    <a:pt x="1116" y="2229"/>
                  </a:cubicBezTo>
                  <a:lnTo>
                    <a:pt x="15606" y="2229"/>
                  </a:lnTo>
                  <a:cubicBezTo>
                    <a:pt x="16222" y="2229"/>
                    <a:pt x="16721" y="1730"/>
                    <a:pt x="16721" y="1113"/>
                  </a:cubicBezTo>
                  <a:lnTo>
                    <a:pt x="16721" y="557"/>
                  </a:lnTo>
                  <a:cubicBezTo>
                    <a:pt x="16721" y="248"/>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114"/>
            <p:cNvSpPr/>
            <p:nvPr/>
          </p:nvSpPr>
          <p:spPr>
            <a:xfrm>
              <a:off x="5912629" y="1514019"/>
              <a:ext cx="49185" cy="57915"/>
            </a:xfrm>
            <a:custGeom>
              <a:avLst/>
              <a:gdLst/>
              <a:ahLst/>
              <a:cxnLst/>
              <a:rect l="l" t="t" r="r" b="b"/>
              <a:pathLst>
                <a:path w="1893" h="2229" extrusionOk="0">
                  <a:moveTo>
                    <a:pt x="557" y="0"/>
                  </a:moveTo>
                  <a:cubicBezTo>
                    <a:pt x="866" y="0"/>
                    <a:pt x="1116" y="248"/>
                    <a:pt x="1116" y="557"/>
                  </a:cubicBezTo>
                  <a:lnTo>
                    <a:pt x="1116" y="1113"/>
                  </a:lnTo>
                  <a:cubicBezTo>
                    <a:pt x="1116" y="1730"/>
                    <a:pt x="617" y="2229"/>
                    <a:pt x="1" y="2229"/>
                  </a:cubicBezTo>
                  <a:lnTo>
                    <a:pt x="777" y="2229"/>
                  </a:lnTo>
                  <a:cubicBezTo>
                    <a:pt x="1393" y="2229"/>
                    <a:pt x="1892" y="1730"/>
                    <a:pt x="1892" y="1113"/>
                  </a:cubicBezTo>
                  <a:lnTo>
                    <a:pt x="1892" y="557"/>
                  </a:lnTo>
                  <a:cubicBezTo>
                    <a:pt x="1892" y="248"/>
                    <a:pt x="1641" y="0"/>
                    <a:pt x="1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114"/>
            <p:cNvSpPr/>
            <p:nvPr/>
          </p:nvSpPr>
          <p:spPr>
            <a:xfrm>
              <a:off x="5694402" y="1514019"/>
              <a:ext cx="100422" cy="35518"/>
            </a:xfrm>
            <a:custGeom>
              <a:avLst/>
              <a:gdLst/>
              <a:ahLst/>
              <a:cxnLst/>
              <a:rect l="l" t="t" r="r" b="b"/>
              <a:pathLst>
                <a:path w="3865" h="1367" extrusionOk="0">
                  <a:moveTo>
                    <a:pt x="0" y="0"/>
                  </a:moveTo>
                  <a:lnTo>
                    <a:pt x="188" y="753"/>
                  </a:lnTo>
                  <a:cubicBezTo>
                    <a:pt x="277" y="1113"/>
                    <a:pt x="601" y="1367"/>
                    <a:pt x="972" y="1367"/>
                  </a:cubicBezTo>
                  <a:lnTo>
                    <a:pt x="2890" y="1367"/>
                  </a:lnTo>
                  <a:cubicBezTo>
                    <a:pt x="3261" y="1367"/>
                    <a:pt x="3585" y="1113"/>
                    <a:pt x="3673" y="753"/>
                  </a:cubicBezTo>
                  <a:lnTo>
                    <a:pt x="3864" y="0"/>
                  </a:lnTo>
                  <a:lnTo>
                    <a:pt x="3344" y="0"/>
                  </a:lnTo>
                  <a:lnTo>
                    <a:pt x="3185" y="630"/>
                  </a:lnTo>
                  <a:cubicBezTo>
                    <a:pt x="3151" y="766"/>
                    <a:pt x="3028" y="862"/>
                    <a:pt x="2890" y="862"/>
                  </a:cubicBezTo>
                  <a:lnTo>
                    <a:pt x="972" y="862"/>
                  </a:lnTo>
                  <a:cubicBezTo>
                    <a:pt x="834" y="862"/>
                    <a:pt x="711" y="766"/>
                    <a:pt x="677" y="630"/>
                  </a:cubicBezTo>
                  <a:lnTo>
                    <a:pt x="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114"/>
            <p:cNvSpPr/>
            <p:nvPr/>
          </p:nvSpPr>
          <p:spPr>
            <a:xfrm>
              <a:off x="5621495" y="1383664"/>
              <a:ext cx="246158" cy="101384"/>
            </a:xfrm>
            <a:custGeom>
              <a:avLst/>
              <a:gdLst/>
              <a:ahLst/>
              <a:cxnLst/>
              <a:rect l="l" t="t" r="r" b="b"/>
              <a:pathLst>
                <a:path w="9474" h="3902" extrusionOk="0">
                  <a:moveTo>
                    <a:pt x="2229" y="1"/>
                  </a:moveTo>
                  <a:cubicBezTo>
                    <a:pt x="998" y="1"/>
                    <a:pt x="0" y="999"/>
                    <a:pt x="0" y="2230"/>
                  </a:cubicBezTo>
                  <a:lnTo>
                    <a:pt x="0" y="3345"/>
                  </a:lnTo>
                  <a:cubicBezTo>
                    <a:pt x="0" y="3651"/>
                    <a:pt x="248" y="3902"/>
                    <a:pt x="557" y="3902"/>
                  </a:cubicBezTo>
                  <a:lnTo>
                    <a:pt x="8917" y="3902"/>
                  </a:lnTo>
                  <a:cubicBezTo>
                    <a:pt x="9225" y="3902"/>
                    <a:pt x="9474" y="3651"/>
                    <a:pt x="9474" y="3345"/>
                  </a:cubicBezTo>
                  <a:lnTo>
                    <a:pt x="9474" y="2230"/>
                  </a:lnTo>
                  <a:cubicBezTo>
                    <a:pt x="9474" y="999"/>
                    <a:pt x="8476" y="1"/>
                    <a:pt x="7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114"/>
            <p:cNvSpPr/>
            <p:nvPr/>
          </p:nvSpPr>
          <p:spPr>
            <a:xfrm>
              <a:off x="5789628" y="1383664"/>
              <a:ext cx="78025" cy="101384"/>
            </a:xfrm>
            <a:custGeom>
              <a:avLst/>
              <a:gdLst/>
              <a:ahLst/>
              <a:cxnLst/>
              <a:rect l="l" t="t" r="r" b="b"/>
              <a:pathLst>
                <a:path w="3003" h="3902" extrusionOk="0">
                  <a:moveTo>
                    <a:pt x="1" y="1"/>
                  </a:moveTo>
                  <a:cubicBezTo>
                    <a:pt x="1231" y="1"/>
                    <a:pt x="2229" y="999"/>
                    <a:pt x="2229" y="2230"/>
                  </a:cubicBezTo>
                  <a:lnTo>
                    <a:pt x="2229" y="3345"/>
                  </a:lnTo>
                  <a:cubicBezTo>
                    <a:pt x="2229" y="3651"/>
                    <a:pt x="1981" y="3902"/>
                    <a:pt x="1673" y="3902"/>
                  </a:cubicBezTo>
                  <a:lnTo>
                    <a:pt x="2446" y="3902"/>
                  </a:lnTo>
                  <a:cubicBezTo>
                    <a:pt x="2754" y="3902"/>
                    <a:pt x="3003" y="3651"/>
                    <a:pt x="3003" y="3345"/>
                  </a:cubicBezTo>
                  <a:lnTo>
                    <a:pt x="3003" y="2230"/>
                  </a:lnTo>
                  <a:cubicBezTo>
                    <a:pt x="3003" y="999"/>
                    <a:pt x="2005"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114"/>
            <p:cNvSpPr/>
            <p:nvPr/>
          </p:nvSpPr>
          <p:spPr>
            <a:xfrm>
              <a:off x="5708381" y="1341053"/>
              <a:ext cx="72387" cy="65788"/>
            </a:xfrm>
            <a:custGeom>
              <a:avLst/>
              <a:gdLst/>
              <a:ahLst/>
              <a:cxnLst/>
              <a:rect l="l" t="t" r="r" b="b"/>
              <a:pathLst>
                <a:path w="2786" h="2532" extrusionOk="0">
                  <a:moveTo>
                    <a:pt x="0" y="0"/>
                  </a:moveTo>
                  <a:lnTo>
                    <a:pt x="0" y="2532"/>
                  </a:lnTo>
                  <a:lnTo>
                    <a:pt x="2785" y="2532"/>
                  </a:lnTo>
                  <a:lnTo>
                    <a:pt x="2785"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114"/>
            <p:cNvSpPr/>
            <p:nvPr/>
          </p:nvSpPr>
          <p:spPr>
            <a:xfrm>
              <a:off x="5657663" y="1137480"/>
              <a:ext cx="173823" cy="91251"/>
            </a:xfrm>
            <a:custGeom>
              <a:avLst/>
              <a:gdLst/>
              <a:ahLst/>
              <a:cxnLst/>
              <a:rect l="l" t="t" r="r" b="b"/>
              <a:pathLst>
                <a:path w="6690" h="3512" extrusionOk="0">
                  <a:moveTo>
                    <a:pt x="2229" y="0"/>
                  </a:moveTo>
                  <a:cubicBezTo>
                    <a:pt x="999" y="0"/>
                    <a:pt x="1" y="998"/>
                    <a:pt x="1" y="2229"/>
                  </a:cubicBezTo>
                  <a:lnTo>
                    <a:pt x="1" y="3511"/>
                  </a:lnTo>
                  <a:lnTo>
                    <a:pt x="6689" y="3511"/>
                  </a:lnTo>
                  <a:lnTo>
                    <a:pt x="6689" y="2229"/>
                  </a:lnTo>
                  <a:cubicBezTo>
                    <a:pt x="6689" y="998"/>
                    <a:pt x="5691" y="0"/>
                    <a:pt x="4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114"/>
            <p:cNvSpPr/>
            <p:nvPr/>
          </p:nvSpPr>
          <p:spPr>
            <a:xfrm>
              <a:off x="5643217" y="1224366"/>
              <a:ext cx="202715" cy="57915"/>
            </a:xfrm>
            <a:custGeom>
              <a:avLst/>
              <a:gdLst/>
              <a:ahLst/>
              <a:cxnLst/>
              <a:rect l="l" t="t" r="r" b="b"/>
              <a:pathLst>
                <a:path w="7802" h="2229" extrusionOk="0">
                  <a:moveTo>
                    <a:pt x="557" y="0"/>
                  </a:moveTo>
                  <a:cubicBezTo>
                    <a:pt x="248" y="0"/>
                    <a:pt x="0" y="248"/>
                    <a:pt x="0" y="557"/>
                  </a:cubicBezTo>
                  <a:lnTo>
                    <a:pt x="0" y="1672"/>
                  </a:lnTo>
                  <a:cubicBezTo>
                    <a:pt x="0" y="1981"/>
                    <a:pt x="248" y="2229"/>
                    <a:pt x="557" y="2229"/>
                  </a:cubicBezTo>
                  <a:lnTo>
                    <a:pt x="7245" y="2229"/>
                  </a:lnTo>
                  <a:cubicBezTo>
                    <a:pt x="7553" y="2229"/>
                    <a:pt x="7802" y="1981"/>
                    <a:pt x="7802" y="1672"/>
                  </a:cubicBezTo>
                  <a:lnTo>
                    <a:pt x="7802" y="557"/>
                  </a:lnTo>
                  <a:cubicBezTo>
                    <a:pt x="7802" y="248"/>
                    <a:pt x="7553"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114"/>
            <p:cNvSpPr/>
            <p:nvPr/>
          </p:nvSpPr>
          <p:spPr>
            <a:xfrm>
              <a:off x="5811350" y="1224366"/>
              <a:ext cx="34583" cy="57915"/>
            </a:xfrm>
            <a:custGeom>
              <a:avLst/>
              <a:gdLst/>
              <a:ahLst/>
              <a:cxnLst/>
              <a:rect l="l" t="t" r="r" b="b"/>
              <a:pathLst>
                <a:path w="1331" h="2229" extrusionOk="0">
                  <a:moveTo>
                    <a:pt x="1" y="0"/>
                  </a:moveTo>
                  <a:cubicBezTo>
                    <a:pt x="309" y="0"/>
                    <a:pt x="557" y="248"/>
                    <a:pt x="557" y="557"/>
                  </a:cubicBezTo>
                  <a:lnTo>
                    <a:pt x="557" y="1672"/>
                  </a:lnTo>
                  <a:cubicBezTo>
                    <a:pt x="557" y="1981"/>
                    <a:pt x="309" y="2229"/>
                    <a:pt x="1" y="2229"/>
                  </a:cubicBezTo>
                  <a:lnTo>
                    <a:pt x="774" y="2229"/>
                  </a:lnTo>
                  <a:cubicBezTo>
                    <a:pt x="1082" y="2229"/>
                    <a:pt x="1331" y="1981"/>
                    <a:pt x="1331" y="1672"/>
                  </a:cubicBezTo>
                  <a:lnTo>
                    <a:pt x="1331" y="557"/>
                  </a:lnTo>
                  <a:cubicBezTo>
                    <a:pt x="1331" y="248"/>
                    <a:pt x="1082"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114"/>
            <p:cNvSpPr/>
            <p:nvPr/>
          </p:nvSpPr>
          <p:spPr>
            <a:xfrm>
              <a:off x="5672135" y="1190692"/>
              <a:ext cx="144878" cy="164028"/>
            </a:xfrm>
            <a:custGeom>
              <a:avLst/>
              <a:gdLst/>
              <a:ahLst/>
              <a:cxnLst/>
              <a:rect l="l" t="t" r="r" b="b"/>
              <a:pathLst>
                <a:path w="5576" h="6313" extrusionOk="0">
                  <a:moveTo>
                    <a:pt x="0" y="0"/>
                  </a:moveTo>
                  <a:lnTo>
                    <a:pt x="0" y="3525"/>
                  </a:lnTo>
                  <a:cubicBezTo>
                    <a:pt x="0" y="5064"/>
                    <a:pt x="1249" y="6312"/>
                    <a:pt x="2788" y="6312"/>
                  </a:cubicBezTo>
                  <a:cubicBezTo>
                    <a:pt x="4327" y="6312"/>
                    <a:pt x="5576" y="5064"/>
                    <a:pt x="5576" y="3525"/>
                  </a:cubicBezTo>
                  <a:lnTo>
                    <a:pt x="5576"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114"/>
            <p:cNvSpPr/>
            <p:nvPr/>
          </p:nvSpPr>
          <p:spPr>
            <a:xfrm>
              <a:off x="5709056" y="1246763"/>
              <a:ext cx="13121" cy="20396"/>
            </a:xfrm>
            <a:custGeom>
              <a:avLst/>
              <a:gdLst/>
              <a:ahLst/>
              <a:cxnLst/>
              <a:rect l="l" t="t" r="r" b="b"/>
              <a:pathLst>
                <a:path w="505" h="785" extrusionOk="0">
                  <a:moveTo>
                    <a:pt x="251" y="0"/>
                  </a:moveTo>
                  <a:cubicBezTo>
                    <a:pt x="113" y="0"/>
                    <a:pt x="0" y="113"/>
                    <a:pt x="0" y="254"/>
                  </a:cubicBezTo>
                  <a:lnTo>
                    <a:pt x="0" y="531"/>
                  </a:lnTo>
                  <a:cubicBezTo>
                    <a:pt x="0" y="672"/>
                    <a:pt x="113" y="784"/>
                    <a:pt x="251" y="784"/>
                  </a:cubicBezTo>
                  <a:cubicBezTo>
                    <a:pt x="392" y="784"/>
                    <a:pt x="505" y="672"/>
                    <a:pt x="505" y="531"/>
                  </a:cubicBezTo>
                  <a:lnTo>
                    <a:pt x="505" y="254"/>
                  </a:lnTo>
                  <a:cubicBezTo>
                    <a:pt x="505" y="113"/>
                    <a:pt x="39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114"/>
            <p:cNvSpPr/>
            <p:nvPr/>
          </p:nvSpPr>
          <p:spPr>
            <a:xfrm>
              <a:off x="5766971" y="1246763"/>
              <a:ext cx="13121" cy="20396"/>
            </a:xfrm>
            <a:custGeom>
              <a:avLst/>
              <a:gdLst/>
              <a:ahLst/>
              <a:cxnLst/>
              <a:rect l="l" t="t" r="r" b="b"/>
              <a:pathLst>
                <a:path w="505" h="785" extrusionOk="0">
                  <a:moveTo>
                    <a:pt x="253" y="0"/>
                  </a:moveTo>
                  <a:cubicBezTo>
                    <a:pt x="112" y="0"/>
                    <a:pt x="0" y="113"/>
                    <a:pt x="0" y="254"/>
                  </a:cubicBezTo>
                  <a:lnTo>
                    <a:pt x="0" y="531"/>
                  </a:lnTo>
                  <a:cubicBezTo>
                    <a:pt x="0" y="672"/>
                    <a:pt x="112" y="784"/>
                    <a:pt x="253" y="784"/>
                  </a:cubicBezTo>
                  <a:cubicBezTo>
                    <a:pt x="392" y="784"/>
                    <a:pt x="504" y="672"/>
                    <a:pt x="504" y="531"/>
                  </a:cubicBezTo>
                  <a:lnTo>
                    <a:pt x="504" y="254"/>
                  </a:lnTo>
                  <a:cubicBezTo>
                    <a:pt x="504" y="113"/>
                    <a:pt x="392"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114"/>
            <p:cNvSpPr/>
            <p:nvPr/>
          </p:nvSpPr>
          <p:spPr>
            <a:xfrm>
              <a:off x="5724542" y="1282956"/>
              <a:ext cx="40065" cy="20370"/>
            </a:xfrm>
            <a:custGeom>
              <a:avLst/>
              <a:gdLst/>
              <a:ahLst/>
              <a:cxnLst/>
              <a:rect l="l" t="t" r="r" b="b"/>
              <a:pathLst>
                <a:path w="1542" h="784" extrusionOk="0">
                  <a:moveTo>
                    <a:pt x="288" y="1"/>
                  </a:moveTo>
                  <a:cubicBezTo>
                    <a:pt x="245" y="1"/>
                    <a:pt x="202" y="11"/>
                    <a:pt x="162" y="34"/>
                  </a:cubicBezTo>
                  <a:cubicBezTo>
                    <a:pt x="42" y="104"/>
                    <a:pt x="0" y="259"/>
                    <a:pt x="71" y="379"/>
                  </a:cubicBezTo>
                  <a:cubicBezTo>
                    <a:pt x="214" y="630"/>
                    <a:pt x="483" y="784"/>
                    <a:pt x="771" y="784"/>
                  </a:cubicBezTo>
                  <a:cubicBezTo>
                    <a:pt x="1058" y="784"/>
                    <a:pt x="1327" y="630"/>
                    <a:pt x="1471" y="381"/>
                  </a:cubicBezTo>
                  <a:cubicBezTo>
                    <a:pt x="1542" y="259"/>
                    <a:pt x="1500" y="104"/>
                    <a:pt x="1380" y="36"/>
                  </a:cubicBezTo>
                  <a:cubicBezTo>
                    <a:pt x="1339" y="13"/>
                    <a:pt x="1295" y="2"/>
                    <a:pt x="1252" y="2"/>
                  </a:cubicBezTo>
                  <a:cubicBezTo>
                    <a:pt x="1166" y="2"/>
                    <a:pt x="1082" y="46"/>
                    <a:pt x="1035" y="128"/>
                  </a:cubicBezTo>
                  <a:cubicBezTo>
                    <a:pt x="980" y="222"/>
                    <a:pt x="878" y="279"/>
                    <a:pt x="771" y="279"/>
                  </a:cubicBezTo>
                  <a:cubicBezTo>
                    <a:pt x="664" y="279"/>
                    <a:pt x="562" y="222"/>
                    <a:pt x="507" y="128"/>
                  </a:cubicBezTo>
                  <a:cubicBezTo>
                    <a:pt x="460" y="45"/>
                    <a:pt x="375" y="1"/>
                    <a:pt x="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114"/>
            <p:cNvSpPr/>
            <p:nvPr/>
          </p:nvSpPr>
          <p:spPr>
            <a:xfrm>
              <a:off x="5701729" y="1400839"/>
              <a:ext cx="85690" cy="57941"/>
            </a:xfrm>
            <a:custGeom>
              <a:avLst/>
              <a:gdLst/>
              <a:ahLst/>
              <a:cxnLst/>
              <a:rect l="l" t="t" r="r" b="b"/>
              <a:pathLst>
                <a:path w="3298" h="2230" extrusionOk="0">
                  <a:moveTo>
                    <a:pt x="0" y="1"/>
                  </a:moveTo>
                  <a:lnTo>
                    <a:pt x="1649" y="2230"/>
                  </a:lnTo>
                  <a:lnTo>
                    <a:pt x="32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114"/>
            <p:cNvSpPr/>
            <p:nvPr/>
          </p:nvSpPr>
          <p:spPr>
            <a:xfrm>
              <a:off x="5666497" y="1163333"/>
              <a:ext cx="109438" cy="61059"/>
            </a:xfrm>
            <a:custGeom>
              <a:avLst/>
              <a:gdLst/>
              <a:ahLst/>
              <a:cxnLst/>
              <a:rect l="l" t="t" r="r" b="b"/>
              <a:pathLst>
                <a:path w="4212" h="2350" extrusionOk="0">
                  <a:moveTo>
                    <a:pt x="217" y="0"/>
                  </a:moveTo>
                  <a:lnTo>
                    <a:pt x="0" y="1234"/>
                  </a:lnTo>
                  <a:lnTo>
                    <a:pt x="217" y="2349"/>
                  </a:lnTo>
                  <a:lnTo>
                    <a:pt x="2540" y="2349"/>
                  </a:lnTo>
                  <a:cubicBezTo>
                    <a:pt x="3465" y="2349"/>
                    <a:pt x="4212" y="1599"/>
                    <a:pt x="4212" y="677"/>
                  </a:cubicBezTo>
                  <a:lnTo>
                    <a:pt x="42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114"/>
            <p:cNvSpPr/>
            <p:nvPr/>
          </p:nvSpPr>
          <p:spPr>
            <a:xfrm>
              <a:off x="5773545" y="1183080"/>
              <a:ext cx="45028" cy="41312"/>
            </a:xfrm>
            <a:custGeom>
              <a:avLst/>
              <a:gdLst/>
              <a:ahLst/>
              <a:cxnLst/>
              <a:rect l="l" t="t" r="r" b="b"/>
              <a:pathLst>
                <a:path w="1733" h="1590" extrusionOk="0">
                  <a:moveTo>
                    <a:pt x="0" y="1"/>
                  </a:moveTo>
                  <a:lnTo>
                    <a:pt x="0" y="474"/>
                  </a:lnTo>
                  <a:cubicBezTo>
                    <a:pt x="0" y="1090"/>
                    <a:pt x="499" y="1589"/>
                    <a:pt x="1113" y="1589"/>
                  </a:cubicBezTo>
                  <a:lnTo>
                    <a:pt x="1673" y="1589"/>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114"/>
            <p:cNvSpPr/>
            <p:nvPr/>
          </p:nvSpPr>
          <p:spPr>
            <a:xfrm>
              <a:off x="5753383" y="1137480"/>
              <a:ext cx="78103" cy="86911"/>
            </a:xfrm>
            <a:custGeom>
              <a:avLst/>
              <a:gdLst/>
              <a:ahLst/>
              <a:cxnLst/>
              <a:rect l="l" t="t" r="r" b="b"/>
              <a:pathLst>
                <a:path w="3006" h="3345" extrusionOk="0">
                  <a:moveTo>
                    <a:pt x="0" y="0"/>
                  </a:moveTo>
                  <a:cubicBezTo>
                    <a:pt x="1234" y="0"/>
                    <a:pt x="2232" y="998"/>
                    <a:pt x="2232" y="2229"/>
                  </a:cubicBezTo>
                  <a:lnTo>
                    <a:pt x="2232" y="3344"/>
                  </a:lnTo>
                  <a:lnTo>
                    <a:pt x="3005" y="3344"/>
                  </a:lnTo>
                  <a:lnTo>
                    <a:pt x="3005" y="2229"/>
                  </a:lnTo>
                  <a:cubicBezTo>
                    <a:pt x="3005" y="998"/>
                    <a:pt x="2007"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114"/>
            <p:cNvSpPr/>
            <p:nvPr/>
          </p:nvSpPr>
          <p:spPr>
            <a:xfrm>
              <a:off x="5682113" y="1383664"/>
              <a:ext cx="124924" cy="75115"/>
            </a:xfrm>
            <a:custGeom>
              <a:avLst/>
              <a:gdLst/>
              <a:ahLst/>
              <a:cxnLst/>
              <a:rect l="l" t="t" r="r" b="b"/>
              <a:pathLst>
                <a:path w="4808" h="2891" extrusionOk="0">
                  <a:moveTo>
                    <a:pt x="1011" y="1"/>
                  </a:moveTo>
                  <a:lnTo>
                    <a:pt x="115" y="981"/>
                  </a:lnTo>
                  <a:cubicBezTo>
                    <a:pt x="0" y="1106"/>
                    <a:pt x="24" y="1305"/>
                    <a:pt x="165" y="1399"/>
                  </a:cubicBezTo>
                  <a:lnTo>
                    <a:pt x="2404" y="2891"/>
                  </a:lnTo>
                  <a:lnTo>
                    <a:pt x="1011" y="1"/>
                  </a:lnTo>
                  <a:close/>
                  <a:moveTo>
                    <a:pt x="3796" y="1"/>
                  </a:moveTo>
                  <a:lnTo>
                    <a:pt x="2404" y="2891"/>
                  </a:lnTo>
                  <a:lnTo>
                    <a:pt x="4643" y="1399"/>
                  </a:lnTo>
                  <a:cubicBezTo>
                    <a:pt x="4784" y="1305"/>
                    <a:pt x="4807" y="1106"/>
                    <a:pt x="4693" y="981"/>
                  </a:cubicBezTo>
                  <a:lnTo>
                    <a:pt x="37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114"/>
          <p:cNvGrpSpPr/>
          <p:nvPr/>
        </p:nvGrpSpPr>
        <p:grpSpPr>
          <a:xfrm>
            <a:off x="4354760" y="3466113"/>
            <a:ext cx="434479" cy="434453"/>
            <a:chOff x="5527335" y="1804425"/>
            <a:chExt cx="434479" cy="434453"/>
          </a:xfrm>
        </p:grpSpPr>
        <p:sp>
          <p:nvSpPr>
            <p:cNvPr id="9220" name="Google Shape;9220;p114"/>
            <p:cNvSpPr/>
            <p:nvPr/>
          </p:nvSpPr>
          <p:spPr>
            <a:xfrm>
              <a:off x="5585224" y="1804425"/>
              <a:ext cx="376590" cy="304125"/>
            </a:xfrm>
            <a:custGeom>
              <a:avLst/>
              <a:gdLst/>
              <a:ahLst/>
              <a:cxnLst/>
              <a:rect l="l" t="t" r="r" b="b"/>
              <a:pathLst>
                <a:path w="14494" h="11705" extrusionOk="0">
                  <a:moveTo>
                    <a:pt x="628" y="0"/>
                  </a:moveTo>
                  <a:cubicBezTo>
                    <a:pt x="283" y="0"/>
                    <a:pt x="1" y="280"/>
                    <a:pt x="1" y="627"/>
                  </a:cubicBezTo>
                  <a:lnTo>
                    <a:pt x="1" y="11078"/>
                  </a:lnTo>
                  <a:cubicBezTo>
                    <a:pt x="1" y="11425"/>
                    <a:pt x="283" y="11705"/>
                    <a:pt x="628" y="11705"/>
                  </a:cubicBezTo>
                  <a:lnTo>
                    <a:pt x="13866" y="11705"/>
                  </a:lnTo>
                  <a:cubicBezTo>
                    <a:pt x="14214" y="11705"/>
                    <a:pt x="14493" y="11425"/>
                    <a:pt x="14493" y="11078"/>
                  </a:cubicBezTo>
                  <a:lnTo>
                    <a:pt x="14493" y="627"/>
                  </a:lnTo>
                  <a:cubicBezTo>
                    <a:pt x="14493" y="280"/>
                    <a:pt x="14214" y="0"/>
                    <a:pt x="13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114"/>
            <p:cNvSpPr/>
            <p:nvPr/>
          </p:nvSpPr>
          <p:spPr>
            <a:xfrm>
              <a:off x="5614220" y="1833396"/>
              <a:ext cx="318597" cy="246184"/>
            </a:xfrm>
            <a:custGeom>
              <a:avLst/>
              <a:gdLst/>
              <a:ahLst/>
              <a:cxnLst/>
              <a:rect l="l" t="t" r="r" b="b"/>
              <a:pathLst>
                <a:path w="12262" h="9475" extrusionOk="0">
                  <a:moveTo>
                    <a:pt x="280" y="1"/>
                  </a:moveTo>
                  <a:cubicBezTo>
                    <a:pt x="126" y="1"/>
                    <a:pt x="1" y="123"/>
                    <a:pt x="1" y="278"/>
                  </a:cubicBezTo>
                  <a:lnTo>
                    <a:pt x="1" y="9474"/>
                  </a:lnTo>
                  <a:lnTo>
                    <a:pt x="11985" y="9474"/>
                  </a:lnTo>
                  <a:cubicBezTo>
                    <a:pt x="12139" y="9474"/>
                    <a:pt x="12262" y="9351"/>
                    <a:pt x="12262" y="9197"/>
                  </a:cubicBezTo>
                  <a:lnTo>
                    <a:pt x="12262" y="278"/>
                  </a:lnTo>
                  <a:cubicBezTo>
                    <a:pt x="12262" y="123"/>
                    <a:pt x="12139" y="1"/>
                    <a:pt x="1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114"/>
            <p:cNvSpPr/>
            <p:nvPr/>
          </p:nvSpPr>
          <p:spPr>
            <a:xfrm>
              <a:off x="5925387" y="1804425"/>
              <a:ext cx="36427" cy="304125"/>
            </a:xfrm>
            <a:custGeom>
              <a:avLst/>
              <a:gdLst/>
              <a:ahLst/>
              <a:cxnLst/>
              <a:rect l="l" t="t" r="r" b="b"/>
              <a:pathLst>
                <a:path w="1402" h="11705" extrusionOk="0">
                  <a:moveTo>
                    <a:pt x="1" y="0"/>
                  </a:moveTo>
                  <a:cubicBezTo>
                    <a:pt x="346" y="0"/>
                    <a:pt x="628" y="280"/>
                    <a:pt x="628" y="627"/>
                  </a:cubicBezTo>
                  <a:lnTo>
                    <a:pt x="628" y="11078"/>
                  </a:lnTo>
                  <a:cubicBezTo>
                    <a:pt x="628" y="11425"/>
                    <a:pt x="346" y="11705"/>
                    <a:pt x="1" y="11705"/>
                  </a:cubicBezTo>
                  <a:lnTo>
                    <a:pt x="774" y="11705"/>
                  </a:lnTo>
                  <a:cubicBezTo>
                    <a:pt x="1122" y="11705"/>
                    <a:pt x="1401" y="11425"/>
                    <a:pt x="1401" y="11078"/>
                  </a:cubicBezTo>
                  <a:lnTo>
                    <a:pt x="1401" y="627"/>
                  </a:lnTo>
                  <a:cubicBezTo>
                    <a:pt x="1401" y="280"/>
                    <a:pt x="112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114"/>
            <p:cNvSpPr/>
            <p:nvPr/>
          </p:nvSpPr>
          <p:spPr>
            <a:xfrm>
              <a:off x="5905432" y="1833396"/>
              <a:ext cx="27386" cy="246184"/>
            </a:xfrm>
            <a:custGeom>
              <a:avLst/>
              <a:gdLst/>
              <a:ahLst/>
              <a:cxnLst/>
              <a:rect l="l" t="t" r="r" b="b"/>
              <a:pathLst>
                <a:path w="1054" h="9475" extrusionOk="0">
                  <a:moveTo>
                    <a:pt x="1" y="1"/>
                  </a:moveTo>
                  <a:cubicBezTo>
                    <a:pt x="155" y="1"/>
                    <a:pt x="280" y="123"/>
                    <a:pt x="280" y="278"/>
                  </a:cubicBezTo>
                  <a:lnTo>
                    <a:pt x="280" y="9197"/>
                  </a:lnTo>
                  <a:cubicBezTo>
                    <a:pt x="280" y="9351"/>
                    <a:pt x="155" y="9474"/>
                    <a:pt x="1" y="9474"/>
                  </a:cubicBezTo>
                  <a:lnTo>
                    <a:pt x="777" y="9474"/>
                  </a:lnTo>
                  <a:cubicBezTo>
                    <a:pt x="931" y="9474"/>
                    <a:pt x="1054" y="9351"/>
                    <a:pt x="1054" y="9197"/>
                  </a:cubicBezTo>
                  <a:lnTo>
                    <a:pt x="1054" y="278"/>
                  </a:lnTo>
                  <a:cubicBezTo>
                    <a:pt x="1054" y="123"/>
                    <a:pt x="931"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114"/>
            <p:cNvSpPr/>
            <p:nvPr/>
          </p:nvSpPr>
          <p:spPr>
            <a:xfrm>
              <a:off x="5781418" y="1942678"/>
              <a:ext cx="13199" cy="133212"/>
            </a:xfrm>
            <a:custGeom>
              <a:avLst/>
              <a:gdLst/>
              <a:ahLst/>
              <a:cxnLst/>
              <a:rect l="l" t="t" r="r" b="b"/>
              <a:pathLst>
                <a:path w="508" h="5127" extrusionOk="0">
                  <a:moveTo>
                    <a:pt x="254" y="1"/>
                  </a:moveTo>
                  <a:cubicBezTo>
                    <a:pt x="115" y="1"/>
                    <a:pt x="1" y="113"/>
                    <a:pt x="1" y="252"/>
                  </a:cubicBezTo>
                  <a:lnTo>
                    <a:pt x="1" y="4876"/>
                  </a:lnTo>
                  <a:cubicBezTo>
                    <a:pt x="1" y="5015"/>
                    <a:pt x="115" y="5127"/>
                    <a:pt x="254" y="5127"/>
                  </a:cubicBezTo>
                  <a:cubicBezTo>
                    <a:pt x="392" y="5127"/>
                    <a:pt x="507" y="5015"/>
                    <a:pt x="507" y="4876"/>
                  </a:cubicBezTo>
                  <a:lnTo>
                    <a:pt x="507" y="252"/>
                  </a:lnTo>
                  <a:cubicBezTo>
                    <a:pt x="507" y="113"/>
                    <a:pt x="392" y="1"/>
                    <a:pt x="2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114"/>
            <p:cNvSpPr/>
            <p:nvPr/>
          </p:nvSpPr>
          <p:spPr>
            <a:xfrm>
              <a:off x="5527335" y="2137521"/>
              <a:ext cx="246236" cy="101358"/>
            </a:xfrm>
            <a:custGeom>
              <a:avLst/>
              <a:gdLst/>
              <a:ahLst/>
              <a:cxnLst/>
              <a:rect l="l" t="t" r="r" b="b"/>
              <a:pathLst>
                <a:path w="9477" h="3901" extrusionOk="0">
                  <a:moveTo>
                    <a:pt x="2229" y="0"/>
                  </a:moveTo>
                  <a:cubicBezTo>
                    <a:pt x="998" y="0"/>
                    <a:pt x="0" y="998"/>
                    <a:pt x="0" y="2229"/>
                  </a:cubicBezTo>
                  <a:lnTo>
                    <a:pt x="0" y="3344"/>
                  </a:lnTo>
                  <a:cubicBezTo>
                    <a:pt x="0" y="3650"/>
                    <a:pt x="251" y="3901"/>
                    <a:pt x="557" y="3901"/>
                  </a:cubicBezTo>
                  <a:lnTo>
                    <a:pt x="8917" y="3901"/>
                  </a:lnTo>
                  <a:cubicBezTo>
                    <a:pt x="9226" y="3901"/>
                    <a:pt x="9476" y="3650"/>
                    <a:pt x="9476" y="3344"/>
                  </a:cubicBezTo>
                  <a:lnTo>
                    <a:pt x="9476" y="2229"/>
                  </a:lnTo>
                  <a:cubicBezTo>
                    <a:pt x="9476" y="998"/>
                    <a:pt x="8478" y="0"/>
                    <a:pt x="7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114"/>
            <p:cNvSpPr/>
            <p:nvPr/>
          </p:nvSpPr>
          <p:spPr>
            <a:xfrm>
              <a:off x="5695468" y="2137521"/>
              <a:ext cx="78103" cy="101358"/>
            </a:xfrm>
            <a:custGeom>
              <a:avLst/>
              <a:gdLst/>
              <a:ahLst/>
              <a:cxnLst/>
              <a:rect l="l" t="t" r="r" b="b"/>
              <a:pathLst>
                <a:path w="3006" h="3901" extrusionOk="0">
                  <a:moveTo>
                    <a:pt x="1" y="0"/>
                  </a:moveTo>
                  <a:cubicBezTo>
                    <a:pt x="1234" y="0"/>
                    <a:pt x="2229" y="998"/>
                    <a:pt x="2229" y="2229"/>
                  </a:cubicBezTo>
                  <a:lnTo>
                    <a:pt x="2229" y="3344"/>
                  </a:lnTo>
                  <a:cubicBezTo>
                    <a:pt x="2229" y="3650"/>
                    <a:pt x="1981" y="3901"/>
                    <a:pt x="1673" y="3901"/>
                  </a:cubicBezTo>
                  <a:lnTo>
                    <a:pt x="2446" y="3901"/>
                  </a:lnTo>
                  <a:cubicBezTo>
                    <a:pt x="2755" y="3901"/>
                    <a:pt x="3005" y="3650"/>
                    <a:pt x="3005" y="3344"/>
                  </a:cubicBezTo>
                  <a:lnTo>
                    <a:pt x="3005" y="2229"/>
                  </a:lnTo>
                  <a:cubicBezTo>
                    <a:pt x="3005" y="998"/>
                    <a:pt x="2007"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114"/>
            <p:cNvSpPr/>
            <p:nvPr/>
          </p:nvSpPr>
          <p:spPr>
            <a:xfrm>
              <a:off x="5614220" y="2094883"/>
              <a:ext cx="72465" cy="65814"/>
            </a:xfrm>
            <a:custGeom>
              <a:avLst/>
              <a:gdLst/>
              <a:ahLst/>
              <a:cxnLst/>
              <a:rect l="l" t="t" r="r" b="b"/>
              <a:pathLst>
                <a:path w="2789" h="2533" extrusionOk="0">
                  <a:moveTo>
                    <a:pt x="1" y="0"/>
                  </a:moveTo>
                  <a:lnTo>
                    <a:pt x="1" y="2532"/>
                  </a:lnTo>
                  <a:lnTo>
                    <a:pt x="2788" y="2532"/>
                  </a:lnTo>
                  <a:lnTo>
                    <a:pt x="2788"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114"/>
            <p:cNvSpPr/>
            <p:nvPr/>
          </p:nvSpPr>
          <p:spPr>
            <a:xfrm>
              <a:off x="5563502" y="1891311"/>
              <a:ext cx="173823" cy="91251"/>
            </a:xfrm>
            <a:custGeom>
              <a:avLst/>
              <a:gdLst/>
              <a:ahLst/>
              <a:cxnLst/>
              <a:rect l="l" t="t" r="r" b="b"/>
              <a:pathLst>
                <a:path w="6690" h="3512" extrusionOk="0">
                  <a:moveTo>
                    <a:pt x="2232" y="0"/>
                  </a:moveTo>
                  <a:cubicBezTo>
                    <a:pt x="999" y="0"/>
                    <a:pt x="1" y="998"/>
                    <a:pt x="1" y="2229"/>
                  </a:cubicBezTo>
                  <a:lnTo>
                    <a:pt x="1" y="3512"/>
                  </a:lnTo>
                  <a:lnTo>
                    <a:pt x="6689" y="3512"/>
                  </a:lnTo>
                  <a:lnTo>
                    <a:pt x="6689" y="2229"/>
                  </a:lnTo>
                  <a:cubicBezTo>
                    <a:pt x="6689" y="998"/>
                    <a:pt x="5691" y="0"/>
                    <a:pt x="4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114"/>
            <p:cNvSpPr/>
            <p:nvPr/>
          </p:nvSpPr>
          <p:spPr>
            <a:xfrm>
              <a:off x="5549056" y="1978196"/>
              <a:ext cx="202793" cy="57915"/>
            </a:xfrm>
            <a:custGeom>
              <a:avLst/>
              <a:gdLst/>
              <a:ahLst/>
              <a:cxnLst/>
              <a:rect l="l" t="t" r="r" b="b"/>
              <a:pathLst>
                <a:path w="7805" h="2229" extrusionOk="0">
                  <a:moveTo>
                    <a:pt x="557" y="0"/>
                  </a:moveTo>
                  <a:cubicBezTo>
                    <a:pt x="251" y="0"/>
                    <a:pt x="0" y="249"/>
                    <a:pt x="0" y="557"/>
                  </a:cubicBezTo>
                  <a:lnTo>
                    <a:pt x="0" y="1672"/>
                  </a:lnTo>
                  <a:cubicBezTo>
                    <a:pt x="0" y="1981"/>
                    <a:pt x="251" y="2229"/>
                    <a:pt x="557" y="2229"/>
                  </a:cubicBezTo>
                  <a:lnTo>
                    <a:pt x="7245" y="2229"/>
                  </a:lnTo>
                  <a:cubicBezTo>
                    <a:pt x="7554" y="2229"/>
                    <a:pt x="7804" y="1981"/>
                    <a:pt x="7804" y="1672"/>
                  </a:cubicBezTo>
                  <a:lnTo>
                    <a:pt x="7804" y="557"/>
                  </a:lnTo>
                  <a:cubicBezTo>
                    <a:pt x="7804" y="249"/>
                    <a:pt x="7554"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114"/>
            <p:cNvSpPr/>
            <p:nvPr/>
          </p:nvSpPr>
          <p:spPr>
            <a:xfrm>
              <a:off x="5717189" y="1978196"/>
              <a:ext cx="34661" cy="57915"/>
            </a:xfrm>
            <a:custGeom>
              <a:avLst/>
              <a:gdLst/>
              <a:ahLst/>
              <a:cxnLst/>
              <a:rect l="l" t="t" r="r" b="b"/>
              <a:pathLst>
                <a:path w="1334" h="2229" extrusionOk="0">
                  <a:moveTo>
                    <a:pt x="1" y="0"/>
                  </a:moveTo>
                  <a:cubicBezTo>
                    <a:pt x="309" y="0"/>
                    <a:pt x="557" y="249"/>
                    <a:pt x="557" y="557"/>
                  </a:cubicBezTo>
                  <a:lnTo>
                    <a:pt x="557" y="1672"/>
                  </a:lnTo>
                  <a:cubicBezTo>
                    <a:pt x="557" y="1981"/>
                    <a:pt x="309" y="2229"/>
                    <a:pt x="1" y="2229"/>
                  </a:cubicBezTo>
                  <a:lnTo>
                    <a:pt x="774" y="2229"/>
                  </a:lnTo>
                  <a:cubicBezTo>
                    <a:pt x="1083" y="2229"/>
                    <a:pt x="1333" y="1981"/>
                    <a:pt x="1333" y="1672"/>
                  </a:cubicBezTo>
                  <a:lnTo>
                    <a:pt x="1333" y="557"/>
                  </a:lnTo>
                  <a:cubicBezTo>
                    <a:pt x="1333" y="249"/>
                    <a:pt x="1083"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114"/>
            <p:cNvSpPr/>
            <p:nvPr/>
          </p:nvSpPr>
          <p:spPr>
            <a:xfrm>
              <a:off x="5578053" y="1944523"/>
              <a:ext cx="144800" cy="164028"/>
            </a:xfrm>
            <a:custGeom>
              <a:avLst/>
              <a:gdLst/>
              <a:ahLst/>
              <a:cxnLst/>
              <a:rect l="l" t="t" r="r" b="b"/>
              <a:pathLst>
                <a:path w="5573" h="6313" extrusionOk="0">
                  <a:moveTo>
                    <a:pt x="0" y="1"/>
                  </a:moveTo>
                  <a:lnTo>
                    <a:pt x="0" y="3525"/>
                  </a:lnTo>
                  <a:cubicBezTo>
                    <a:pt x="0" y="5066"/>
                    <a:pt x="1246" y="6313"/>
                    <a:pt x="2785" y="6313"/>
                  </a:cubicBezTo>
                  <a:cubicBezTo>
                    <a:pt x="4324" y="6313"/>
                    <a:pt x="5573" y="5066"/>
                    <a:pt x="5573" y="3525"/>
                  </a:cubicBezTo>
                  <a:lnTo>
                    <a:pt x="5573"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114"/>
            <p:cNvSpPr/>
            <p:nvPr/>
          </p:nvSpPr>
          <p:spPr>
            <a:xfrm>
              <a:off x="5614896" y="2000593"/>
              <a:ext cx="13121" cy="20396"/>
            </a:xfrm>
            <a:custGeom>
              <a:avLst/>
              <a:gdLst/>
              <a:ahLst/>
              <a:cxnLst/>
              <a:rect l="l" t="t" r="r" b="b"/>
              <a:pathLst>
                <a:path w="505" h="785" extrusionOk="0">
                  <a:moveTo>
                    <a:pt x="254" y="1"/>
                  </a:moveTo>
                  <a:cubicBezTo>
                    <a:pt x="113" y="1"/>
                    <a:pt x="1" y="113"/>
                    <a:pt x="1" y="254"/>
                  </a:cubicBezTo>
                  <a:lnTo>
                    <a:pt x="1" y="531"/>
                  </a:lnTo>
                  <a:cubicBezTo>
                    <a:pt x="1" y="672"/>
                    <a:pt x="113" y="784"/>
                    <a:pt x="254" y="784"/>
                  </a:cubicBezTo>
                  <a:cubicBezTo>
                    <a:pt x="393" y="784"/>
                    <a:pt x="505" y="672"/>
                    <a:pt x="505" y="531"/>
                  </a:cubicBezTo>
                  <a:lnTo>
                    <a:pt x="505" y="254"/>
                  </a:lnTo>
                  <a:cubicBezTo>
                    <a:pt x="505" y="113"/>
                    <a:pt x="393"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114"/>
            <p:cNvSpPr/>
            <p:nvPr/>
          </p:nvSpPr>
          <p:spPr>
            <a:xfrm>
              <a:off x="5672811" y="2000593"/>
              <a:ext cx="13199" cy="20396"/>
            </a:xfrm>
            <a:custGeom>
              <a:avLst/>
              <a:gdLst/>
              <a:ahLst/>
              <a:cxnLst/>
              <a:rect l="l" t="t" r="r" b="b"/>
              <a:pathLst>
                <a:path w="508" h="785" extrusionOk="0">
                  <a:moveTo>
                    <a:pt x="254" y="1"/>
                  </a:moveTo>
                  <a:cubicBezTo>
                    <a:pt x="115" y="1"/>
                    <a:pt x="0" y="113"/>
                    <a:pt x="0" y="254"/>
                  </a:cubicBezTo>
                  <a:lnTo>
                    <a:pt x="0" y="531"/>
                  </a:lnTo>
                  <a:cubicBezTo>
                    <a:pt x="0" y="672"/>
                    <a:pt x="115" y="784"/>
                    <a:pt x="254" y="784"/>
                  </a:cubicBezTo>
                  <a:cubicBezTo>
                    <a:pt x="392" y="784"/>
                    <a:pt x="507" y="672"/>
                    <a:pt x="507" y="531"/>
                  </a:cubicBezTo>
                  <a:lnTo>
                    <a:pt x="507" y="254"/>
                  </a:lnTo>
                  <a:cubicBezTo>
                    <a:pt x="507"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114"/>
            <p:cNvSpPr/>
            <p:nvPr/>
          </p:nvSpPr>
          <p:spPr>
            <a:xfrm>
              <a:off x="5630381" y="2036838"/>
              <a:ext cx="40065" cy="20318"/>
            </a:xfrm>
            <a:custGeom>
              <a:avLst/>
              <a:gdLst/>
              <a:ahLst/>
              <a:cxnLst/>
              <a:rect l="l" t="t" r="r" b="b"/>
              <a:pathLst>
                <a:path w="1542" h="782" extrusionOk="0">
                  <a:moveTo>
                    <a:pt x="288" y="0"/>
                  </a:moveTo>
                  <a:cubicBezTo>
                    <a:pt x="245" y="0"/>
                    <a:pt x="202" y="11"/>
                    <a:pt x="162" y="35"/>
                  </a:cubicBezTo>
                  <a:cubicBezTo>
                    <a:pt x="42" y="103"/>
                    <a:pt x="0" y="257"/>
                    <a:pt x="71" y="380"/>
                  </a:cubicBezTo>
                  <a:cubicBezTo>
                    <a:pt x="215" y="628"/>
                    <a:pt x="484" y="782"/>
                    <a:pt x="771" y="782"/>
                  </a:cubicBezTo>
                  <a:cubicBezTo>
                    <a:pt x="1058" y="782"/>
                    <a:pt x="1328" y="628"/>
                    <a:pt x="1474" y="380"/>
                  </a:cubicBezTo>
                  <a:cubicBezTo>
                    <a:pt x="1542" y="257"/>
                    <a:pt x="1503" y="103"/>
                    <a:pt x="1380" y="35"/>
                  </a:cubicBezTo>
                  <a:cubicBezTo>
                    <a:pt x="1340" y="11"/>
                    <a:pt x="1297" y="0"/>
                    <a:pt x="1254" y="0"/>
                  </a:cubicBezTo>
                  <a:cubicBezTo>
                    <a:pt x="1167" y="0"/>
                    <a:pt x="1082" y="46"/>
                    <a:pt x="1035" y="126"/>
                  </a:cubicBezTo>
                  <a:cubicBezTo>
                    <a:pt x="983" y="220"/>
                    <a:pt x="881" y="278"/>
                    <a:pt x="771" y="278"/>
                  </a:cubicBezTo>
                  <a:cubicBezTo>
                    <a:pt x="664" y="278"/>
                    <a:pt x="562" y="220"/>
                    <a:pt x="507" y="126"/>
                  </a:cubicBezTo>
                  <a:cubicBezTo>
                    <a:pt x="460" y="46"/>
                    <a:pt x="375" y="0"/>
                    <a:pt x="288" y="0"/>
                  </a:cubicBezTo>
                  <a:close/>
                </a:path>
              </a:pathLst>
            </a:custGeom>
            <a:solidFill>
              <a:srgbClr val="FF7F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114"/>
            <p:cNvSpPr/>
            <p:nvPr/>
          </p:nvSpPr>
          <p:spPr>
            <a:xfrm>
              <a:off x="5607647" y="2154695"/>
              <a:ext cx="85612" cy="57915"/>
            </a:xfrm>
            <a:custGeom>
              <a:avLst/>
              <a:gdLst/>
              <a:ahLst/>
              <a:cxnLst/>
              <a:rect l="l" t="t" r="r" b="b"/>
              <a:pathLst>
                <a:path w="3295" h="2229" extrusionOk="0">
                  <a:moveTo>
                    <a:pt x="0" y="0"/>
                  </a:moveTo>
                  <a:lnTo>
                    <a:pt x="1646" y="2229"/>
                  </a:lnTo>
                  <a:lnTo>
                    <a:pt x="3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114"/>
            <p:cNvSpPr/>
            <p:nvPr/>
          </p:nvSpPr>
          <p:spPr>
            <a:xfrm>
              <a:off x="5572337" y="1917163"/>
              <a:ext cx="109516" cy="61059"/>
            </a:xfrm>
            <a:custGeom>
              <a:avLst/>
              <a:gdLst/>
              <a:ahLst/>
              <a:cxnLst/>
              <a:rect l="l" t="t" r="r" b="b"/>
              <a:pathLst>
                <a:path w="4215" h="2350" extrusionOk="0">
                  <a:moveTo>
                    <a:pt x="220" y="1"/>
                  </a:moveTo>
                  <a:lnTo>
                    <a:pt x="1" y="1234"/>
                  </a:lnTo>
                  <a:lnTo>
                    <a:pt x="220" y="2349"/>
                  </a:lnTo>
                  <a:lnTo>
                    <a:pt x="2543" y="2349"/>
                  </a:lnTo>
                  <a:cubicBezTo>
                    <a:pt x="3465" y="2349"/>
                    <a:pt x="4215" y="1600"/>
                    <a:pt x="4215" y="677"/>
                  </a:cubicBezTo>
                  <a:lnTo>
                    <a:pt x="4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114"/>
            <p:cNvSpPr/>
            <p:nvPr/>
          </p:nvSpPr>
          <p:spPr>
            <a:xfrm>
              <a:off x="5679384" y="1936910"/>
              <a:ext cx="45106" cy="41312"/>
            </a:xfrm>
            <a:custGeom>
              <a:avLst/>
              <a:gdLst/>
              <a:ahLst/>
              <a:cxnLst/>
              <a:rect l="l" t="t" r="r" b="b"/>
              <a:pathLst>
                <a:path w="1736" h="1590" extrusionOk="0">
                  <a:moveTo>
                    <a:pt x="1" y="1"/>
                  </a:moveTo>
                  <a:lnTo>
                    <a:pt x="1" y="474"/>
                  </a:lnTo>
                  <a:cubicBezTo>
                    <a:pt x="1" y="1090"/>
                    <a:pt x="500" y="1589"/>
                    <a:pt x="1116" y="1589"/>
                  </a:cubicBezTo>
                  <a:lnTo>
                    <a:pt x="1673" y="1589"/>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114"/>
            <p:cNvSpPr/>
            <p:nvPr/>
          </p:nvSpPr>
          <p:spPr>
            <a:xfrm>
              <a:off x="5659300" y="1891311"/>
              <a:ext cx="78025" cy="86911"/>
            </a:xfrm>
            <a:custGeom>
              <a:avLst/>
              <a:gdLst/>
              <a:ahLst/>
              <a:cxnLst/>
              <a:rect l="l" t="t" r="r" b="b"/>
              <a:pathLst>
                <a:path w="3003" h="3345" extrusionOk="0">
                  <a:moveTo>
                    <a:pt x="0" y="0"/>
                  </a:moveTo>
                  <a:cubicBezTo>
                    <a:pt x="1231" y="0"/>
                    <a:pt x="2229" y="998"/>
                    <a:pt x="2229" y="2229"/>
                  </a:cubicBezTo>
                  <a:lnTo>
                    <a:pt x="2229" y="3344"/>
                  </a:lnTo>
                  <a:lnTo>
                    <a:pt x="3002" y="3344"/>
                  </a:lnTo>
                  <a:lnTo>
                    <a:pt x="3002" y="2229"/>
                  </a:lnTo>
                  <a:cubicBezTo>
                    <a:pt x="3002" y="998"/>
                    <a:pt x="2004"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114"/>
            <p:cNvSpPr/>
            <p:nvPr/>
          </p:nvSpPr>
          <p:spPr>
            <a:xfrm>
              <a:off x="5587952" y="2137521"/>
              <a:ext cx="125002" cy="75089"/>
            </a:xfrm>
            <a:custGeom>
              <a:avLst/>
              <a:gdLst/>
              <a:ahLst/>
              <a:cxnLst/>
              <a:rect l="l" t="t" r="r" b="b"/>
              <a:pathLst>
                <a:path w="4811" h="2890" extrusionOk="0">
                  <a:moveTo>
                    <a:pt x="1012" y="0"/>
                  </a:moveTo>
                  <a:lnTo>
                    <a:pt x="115" y="980"/>
                  </a:lnTo>
                  <a:cubicBezTo>
                    <a:pt x="0" y="1105"/>
                    <a:pt x="24" y="1304"/>
                    <a:pt x="168" y="1398"/>
                  </a:cubicBezTo>
                  <a:lnTo>
                    <a:pt x="2404" y="2890"/>
                  </a:lnTo>
                  <a:lnTo>
                    <a:pt x="2404" y="2890"/>
                  </a:lnTo>
                  <a:lnTo>
                    <a:pt x="1012" y="0"/>
                  </a:lnTo>
                  <a:close/>
                  <a:moveTo>
                    <a:pt x="3799" y="0"/>
                  </a:moveTo>
                  <a:lnTo>
                    <a:pt x="2404" y="2890"/>
                  </a:lnTo>
                  <a:lnTo>
                    <a:pt x="4643" y="1398"/>
                  </a:lnTo>
                  <a:cubicBezTo>
                    <a:pt x="4784" y="1304"/>
                    <a:pt x="4810" y="1105"/>
                    <a:pt x="4693" y="980"/>
                  </a:cubicBezTo>
                  <a:lnTo>
                    <a:pt x="37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114"/>
            <p:cNvSpPr/>
            <p:nvPr/>
          </p:nvSpPr>
          <p:spPr>
            <a:xfrm>
              <a:off x="5757254" y="2113149"/>
              <a:ext cx="57187" cy="62670"/>
            </a:xfrm>
            <a:custGeom>
              <a:avLst/>
              <a:gdLst/>
              <a:ahLst/>
              <a:cxnLst/>
              <a:rect l="l" t="t" r="r" b="b"/>
              <a:pathLst>
                <a:path w="2201" h="2412" extrusionOk="0">
                  <a:moveTo>
                    <a:pt x="0" y="0"/>
                  </a:moveTo>
                  <a:lnTo>
                    <a:pt x="0" y="1320"/>
                  </a:lnTo>
                  <a:cubicBezTo>
                    <a:pt x="0" y="1725"/>
                    <a:pt x="327" y="2051"/>
                    <a:pt x="732" y="2051"/>
                  </a:cubicBezTo>
                  <a:lnTo>
                    <a:pt x="732" y="2412"/>
                  </a:lnTo>
                  <a:lnTo>
                    <a:pt x="2200" y="2412"/>
                  </a:lnTo>
                  <a:lnTo>
                    <a:pt x="2200"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114"/>
            <p:cNvSpPr/>
            <p:nvPr/>
          </p:nvSpPr>
          <p:spPr>
            <a:xfrm>
              <a:off x="5759021" y="2166439"/>
              <a:ext cx="72465" cy="72439"/>
            </a:xfrm>
            <a:custGeom>
              <a:avLst/>
              <a:gdLst/>
              <a:ahLst/>
              <a:cxnLst/>
              <a:rect l="l" t="t" r="r" b="b"/>
              <a:pathLst>
                <a:path w="2789" h="2788" extrusionOk="0">
                  <a:moveTo>
                    <a:pt x="262" y="0"/>
                  </a:moveTo>
                  <a:cubicBezTo>
                    <a:pt x="118" y="0"/>
                    <a:pt x="0" y="118"/>
                    <a:pt x="0" y="261"/>
                  </a:cubicBezTo>
                  <a:lnTo>
                    <a:pt x="0" y="2265"/>
                  </a:lnTo>
                  <a:cubicBezTo>
                    <a:pt x="0" y="2553"/>
                    <a:pt x="235" y="2788"/>
                    <a:pt x="523" y="2788"/>
                  </a:cubicBezTo>
                  <a:lnTo>
                    <a:pt x="2265" y="2788"/>
                  </a:lnTo>
                  <a:cubicBezTo>
                    <a:pt x="2553" y="2788"/>
                    <a:pt x="2788" y="2553"/>
                    <a:pt x="2788" y="2265"/>
                  </a:cubicBezTo>
                  <a:lnTo>
                    <a:pt x="2788" y="261"/>
                  </a:lnTo>
                  <a:cubicBezTo>
                    <a:pt x="2788" y="118"/>
                    <a:pt x="2670"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114"/>
            <p:cNvSpPr/>
            <p:nvPr/>
          </p:nvSpPr>
          <p:spPr>
            <a:xfrm>
              <a:off x="5797371" y="2166439"/>
              <a:ext cx="34115" cy="72439"/>
            </a:xfrm>
            <a:custGeom>
              <a:avLst/>
              <a:gdLst/>
              <a:ahLst/>
              <a:cxnLst/>
              <a:rect l="l" t="t" r="r" b="b"/>
              <a:pathLst>
                <a:path w="1313" h="2788" extrusionOk="0">
                  <a:moveTo>
                    <a:pt x="270" y="0"/>
                  </a:moveTo>
                  <a:cubicBezTo>
                    <a:pt x="418" y="0"/>
                    <a:pt x="539" y="120"/>
                    <a:pt x="539" y="269"/>
                  </a:cubicBezTo>
                  <a:lnTo>
                    <a:pt x="539" y="2250"/>
                  </a:lnTo>
                  <a:cubicBezTo>
                    <a:pt x="539" y="2547"/>
                    <a:pt x="298" y="2788"/>
                    <a:pt x="0" y="2788"/>
                  </a:cubicBezTo>
                  <a:lnTo>
                    <a:pt x="774" y="2788"/>
                  </a:lnTo>
                  <a:cubicBezTo>
                    <a:pt x="1072" y="2788"/>
                    <a:pt x="1312" y="2547"/>
                    <a:pt x="1312" y="2250"/>
                  </a:cubicBezTo>
                  <a:lnTo>
                    <a:pt x="1312" y="269"/>
                  </a:lnTo>
                  <a:cubicBezTo>
                    <a:pt x="1312" y="120"/>
                    <a:pt x="1192" y="0"/>
                    <a:pt x="1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114"/>
            <p:cNvSpPr/>
            <p:nvPr/>
          </p:nvSpPr>
          <p:spPr>
            <a:xfrm>
              <a:off x="5750862" y="2065081"/>
              <a:ext cx="39597" cy="63371"/>
            </a:xfrm>
            <a:custGeom>
              <a:avLst/>
              <a:gdLst/>
              <a:ahLst/>
              <a:cxnLst/>
              <a:rect l="l" t="t" r="r" b="b"/>
              <a:pathLst>
                <a:path w="1524" h="2439" extrusionOk="0">
                  <a:moveTo>
                    <a:pt x="732" y="1"/>
                  </a:moveTo>
                  <a:cubicBezTo>
                    <a:pt x="330" y="1"/>
                    <a:pt x="1" y="327"/>
                    <a:pt x="1" y="732"/>
                  </a:cubicBezTo>
                  <a:lnTo>
                    <a:pt x="1" y="1707"/>
                  </a:lnTo>
                  <a:cubicBezTo>
                    <a:pt x="1" y="2112"/>
                    <a:pt x="330" y="2438"/>
                    <a:pt x="732" y="2438"/>
                  </a:cubicBezTo>
                  <a:cubicBezTo>
                    <a:pt x="819" y="2438"/>
                    <a:pt x="902" y="2425"/>
                    <a:pt x="978" y="2396"/>
                  </a:cubicBezTo>
                  <a:lnTo>
                    <a:pt x="1524" y="2396"/>
                  </a:lnTo>
                  <a:lnTo>
                    <a:pt x="1524" y="123"/>
                  </a:lnTo>
                  <a:lnTo>
                    <a:pt x="1140" y="123"/>
                  </a:lnTo>
                  <a:cubicBezTo>
                    <a:pt x="1025" y="45"/>
                    <a:pt x="884" y="1"/>
                    <a:pt x="73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114"/>
            <p:cNvSpPr/>
            <p:nvPr/>
          </p:nvSpPr>
          <p:spPr>
            <a:xfrm>
              <a:off x="5775779" y="2065081"/>
              <a:ext cx="63839" cy="101384"/>
            </a:xfrm>
            <a:custGeom>
              <a:avLst/>
              <a:gdLst/>
              <a:ahLst/>
              <a:cxnLst/>
              <a:rect l="l" t="t" r="r" b="b"/>
              <a:pathLst>
                <a:path w="2457" h="3902" extrusionOk="0">
                  <a:moveTo>
                    <a:pt x="518" y="1"/>
                  </a:moveTo>
                  <a:cubicBezTo>
                    <a:pt x="265" y="1"/>
                    <a:pt x="42" y="191"/>
                    <a:pt x="19" y="445"/>
                  </a:cubicBezTo>
                  <a:cubicBezTo>
                    <a:pt x="1" y="669"/>
                    <a:pt x="134" y="868"/>
                    <a:pt x="330" y="944"/>
                  </a:cubicBezTo>
                  <a:cubicBezTo>
                    <a:pt x="343" y="949"/>
                    <a:pt x="353" y="962"/>
                    <a:pt x="353" y="975"/>
                  </a:cubicBezTo>
                  <a:cubicBezTo>
                    <a:pt x="353" y="991"/>
                    <a:pt x="343" y="1004"/>
                    <a:pt x="330" y="1009"/>
                  </a:cubicBezTo>
                  <a:cubicBezTo>
                    <a:pt x="147" y="1080"/>
                    <a:pt x="19" y="1257"/>
                    <a:pt x="19" y="1464"/>
                  </a:cubicBezTo>
                  <a:cubicBezTo>
                    <a:pt x="19" y="1670"/>
                    <a:pt x="147" y="1848"/>
                    <a:pt x="330" y="1918"/>
                  </a:cubicBezTo>
                  <a:cubicBezTo>
                    <a:pt x="343" y="1923"/>
                    <a:pt x="353" y="1936"/>
                    <a:pt x="353" y="1952"/>
                  </a:cubicBezTo>
                  <a:cubicBezTo>
                    <a:pt x="353" y="1965"/>
                    <a:pt x="343" y="1978"/>
                    <a:pt x="330" y="1984"/>
                  </a:cubicBezTo>
                  <a:cubicBezTo>
                    <a:pt x="144" y="2057"/>
                    <a:pt x="11" y="2240"/>
                    <a:pt x="19" y="2454"/>
                  </a:cubicBezTo>
                  <a:cubicBezTo>
                    <a:pt x="27" y="2720"/>
                    <a:pt x="254" y="2927"/>
                    <a:pt x="521" y="2927"/>
                  </a:cubicBezTo>
                  <a:cubicBezTo>
                    <a:pt x="539" y="2927"/>
                    <a:pt x="555" y="2942"/>
                    <a:pt x="555" y="2961"/>
                  </a:cubicBezTo>
                  <a:lnTo>
                    <a:pt x="555" y="2979"/>
                  </a:lnTo>
                  <a:cubicBezTo>
                    <a:pt x="555" y="2992"/>
                    <a:pt x="547" y="3005"/>
                    <a:pt x="534" y="3010"/>
                  </a:cubicBezTo>
                  <a:cubicBezTo>
                    <a:pt x="364" y="3091"/>
                    <a:pt x="249" y="3240"/>
                    <a:pt x="262" y="3449"/>
                  </a:cubicBezTo>
                  <a:cubicBezTo>
                    <a:pt x="280" y="3708"/>
                    <a:pt x="505" y="3901"/>
                    <a:pt x="764" y="3901"/>
                  </a:cubicBezTo>
                  <a:lnTo>
                    <a:pt x="1482" y="3901"/>
                  </a:lnTo>
                  <a:cubicBezTo>
                    <a:pt x="2020" y="3901"/>
                    <a:pt x="2457" y="3465"/>
                    <a:pt x="2457" y="2927"/>
                  </a:cubicBezTo>
                  <a:lnTo>
                    <a:pt x="2457" y="975"/>
                  </a:lnTo>
                  <a:cubicBezTo>
                    <a:pt x="2457" y="437"/>
                    <a:pt x="2020" y="1"/>
                    <a:pt x="148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114"/>
            <p:cNvSpPr/>
            <p:nvPr/>
          </p:nvSpPr>
          <p:spPr>
            <a:xfrm>
              <a:off x="5794123" y="2065081"/>
              <a:ext cx="45495" cy="101384"/>
            </a:xfrm>
            <a:custGeom>
              <a:avLst/>
              <a:gdLst/>
              <a:ahLst/>
              <a:cxnLst/>
              <a:rect l="l" t="t" r="r" b="b"/>
              <a:pathLst>
                <a:path w="1751" h="3902" extrusionOk="0">
                  <a:moveTo>
                    <a:pt x="0" y="1"/>
                  </a:moveTo>
                  <a:cubicBezTo>
                    <a:pt x="541" y="1"/>
                    <a:pt x="977" y="437"/>
                    <a:pt x="977" y="975"/>
                  </a:cubicBezTo>
                  <a:lnTo>
                    <a:pt x="977" y="2927"/>
                  </a:lnTo>
                  <a:cubicBezTo>
                    <a:pt x="977" y="3454"/>
                    <a:pt x="559" y="3883"/>
                    <a:pt x="37" y="3901"/>
                  </a:cubicBezTo>
                  <a:lnTo>
                    <a:pt x="776" y="3901"/>
                  </a:lnTo>
                  <a:cubicBezTo>
                    <a:pt x="1314" y="3901"/>
                    <a:pt x="1751" y="3465"/>
                    <a:pt x="1751" y="2927"/>
                  </a:cubicBezTo>
                  <a:lnTo>
                    <a:pt x="1751" y="975"/>
                  </a:lnTo>
                  <a:cubicBezTo>
                    <a:pt x="1751" y="437"/>
                    <a:pt x="1314" y="1"/>
                    <a:pt x="776"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114"/>
            <p:cNvSpPr/>
            <p:nvPr/>
          </p:nvSpPr>
          <p:spPr>
            <a:xfrm>
              <a:off x="5777832" y="2083893"/>
              <a:ext cx="34894" cy="13121"/>
            </a:xfrm>
            <a:custGeom>
              <a:avLst/>
              <a:gdLst/>
              <a:ahLst/>
              <a:cxnLst/>
              <a:rect l="l" t="t" r="r" b="b"/>
              <a:pathLst>
                <a:path w="1343" h="505" extrusionOk="0">
                  <a:moveTo>
                    <a:pt x="0" y="0"/>
                  </a:moveTo>
                  <a:cubicBezTo>
                    <a:pt x="55" y="100"/>
                    <a:pt x="144" y="178"/>
                    <a:pt x="251" y="220"/>
                  </a:cubicBezTo>
                  <a:cubicBezTo>
                    <a:pt x="264" y="225"/>
                    <a:pt x="274" y="238"/>
                    <a:pt x="274" y="251"/>
                  </a:cubicBezTo>
                  <a:cubicBezTo>
                    <a:pt x="274" y="267"/>
                    <a:pt x="264" y="280"/>
                    <a:pt x="251" y="285"/>
                  </a:cubicBezTo>
                  <a:cubicBezTo>
                    <a:pt x="144" y="327"/>
                    <a:pt x="55" y="405"/>
                    <a:pt x="0" y="504"/>
                  </a:cubicBezTo>
                  <a:lnTo>
                    <a:pt x="1092" y="504"/>
                  </a:lnTo>
                  <a:cubicBezTo>
                    <a:pt x="1231" y="504"/>
                    <a:pt x="1343" y="392"/>
                    <a:pt x="1343" y="251"/>
                  </a:cubicBezTo>
                  <a:cubicBezTo>
                    <a:pt x="1343" y="113"/>
                    <a:pt x="1231" y="0"/>
                    <a:pt x="109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114"/>
            <p:cNvSpPr/>
            <p:nvPr/>
          </p:nvSpPr>
          <p:spPr>
            <a:xfrm>
              <a:off x="5777832" y="2109200"/>
              <a:ext cx="34894" cy="13121"/>
            </a:xfrm>
            <a:custGeom>
              <a:avLst/>
              <a:gdLst/>
              <a:ahLst/>
              <a:cxnLst/>
              <a:rect l="l" t="t" r="r" b="b"/>
              <a:pathLst>
                <a:path w="1343" h="505" extrusionOk="0">
                  <a:moveTo>
                    <a:pt x="0" y="1"/>
                  </a:moveTo>
                  <a:cubicBezTo>
                    <a:pt x="55" y="100"/>
                    <a:pt x="144" y="178"/>
                    <a:pt x="251" y="220"/>
                  </a:cubicBezTo>
                  <a:cubicBezTo>
                    <a:pt x="264" y="225"/>
                    <a:pt x="274" y="238"/>
                    <a:pt x="274" y="254"/>
                  </a:cubicBezTo>
                  <a:cubicBezTo>
                    <a:pt x="274" y="267"/>
                    <a:pt x="264" y="280"/>
                    <a:pt x="251" y="286"/>
                  </a:cubicBezTo>
                  <a:cubicBezTo>
                    <a:pt x="144" y="327"/>
                    <a:pt x="55" y="406"/>
                    <a:pt x="0" y="505"/>
                  </a:cubicBezTo>
                  <a:lnTo>
                    <a:pt x="1092" y="505"/>
                  </a:lnTo>
                  <a:cubicBezTo>
                    <a:pt x="1231" y="505"/>
                    <a:pt x="1343" y="393"/>
                    <a:pt x="1343" y="254"/>
                  </a:cubicBezTo>
                  <a:cubicBezTo>
                    <a:pt x="1343" y="113"/>
                    <a:pt x="1231" y="1"/>
                    <a:pt x="109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114"/>
            <p:cNvSpPr/>
            <p:nvPr/>
          </p:nvSpPr>
          <p:spPr>
            <a:xfrm>
              <a:off x="5777884" y="2134585"/>
              <a:ext cx="34843" cy="13147"/>
            </a:xfrm>
            <a:custGeom>
              <a:avLst/>
              <a:gdLst/>
              <a:ahLst/>
              <a:cxnLst/>
              <a:rect l="l" t="t" r="r" b="b"/>
              <a:pathLst>
                <a:path w="1341" h="506" extrusionOk="0">
                  <a:moveTo>
                    <a:pt x="1" y="1"/>
                  </a:moveTo>
                  <a:cubicBezTo>
                    <a:pt x="87" y="150"/>
                    <a:pt x="254" y="252"/>
                    <a:pt x="440" y="252"/>
                  </a:cubicBezTo>
                  <a:cubicBezTo>
                    <a:pt x="458" y="252"/>
                    <a:pt x="474" y="267"/>
                    <a:pt x="474" y="286"/>
                  </a:cubicBezTo>
                  <a:lnTo>
                    <a:pt x="474" y="304"/>
                  </a:lnTo>
                  <a:cubicBezTo>
                    <a:pt x="474" y="317"/>
                    <a:pt x="466" y="330"/>
                    <a:pt x="453" y="335"/>
                  </a:cubicBezTo>
                  <a:cubicBezTo>
                    <a:pt x="369" y="374"/>
                    <a:pt x="298" y="432"/>
                    <a:pt x="251" y="505"/>
                  </a:cubicBezTo>
                  <a:lnTo>
                    <a:pt x="1090" y="505"/>
                  </a:lnTo>
                  <a:cubicBezTo>
                    <a:pt x="1229" y="505"/>
                    <a:pt x="1341" y="390"/>
                    <a:pt x="1341" y="252"/>
                  </a:cubicBezTo>
                  <a:cubicBezTo>
                    <a:pt x="1341" y="113"/>
                    <a:pt x="1229" y="1"/>
                    <a:pt x="1090"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114"/>
          <p:cNvGrpSpPr/>
          <p:nvPr/>
        </p:nvGrpSpPr>
        <p:grpSpPr>
          <a:xfrm>
            <a:off x="3439807" y="2521437"/>
            <a:ext cx="376486" cy="434479"/>
            <a:chOff x="6330194" y="2471162"/>
            <a:chExt cx="376486" cy="434479"/>
          </a:xfrm>
        </p:grpSpPr>
        <p:sp>
          <p:nvSpPr>
            <p:cNvPr id="9250" name="Google Shape;9250;p114"/>
            <p:cNvSpPr/>
            <p:nvPr/>
          </p:nvSpPr>
          <p:spPr>
            <a:xfrm>
              <a:off x="6330194" y="2547187"/>
              <a:ext cx="376486" cy="358455"/>
            </a:xfrm>
            <a:custGeom>
              <a:avLst/>
              <a:gdLst/>
              <a:ahLst/>
              <a:cxnLst/>
              <a:rect l="l" t="t" r="r" b="b"/>
              <a:pathLst>
                <a:path w="14490" h="13796" extrusionOk="0">
                  <a:moveTo>
                    <a:pt x="7245" y="0"/>
                  </a:moveTo>
                  <a:lnTo>
                    <a:pt x="0" y="2370"/>
                  </a:lnTo>
                  <a:lnTo>
                    <a:pt x="0" y="12719"/>
                  </a:lnTo>
                  <a:cubicBezTo>
                    <a:pt x="0" y="13314"/>
                    <a:pt x="481" y="13795"/>
                    <a:pt x="1077" y="13795"/>
                  </a:cubicBezTo>
                  <a:lnTo>
                    <a:pt x="13413" y="13795"/>
                  </a:lnTo>
                  <a:cubicBezTo>
                    <a:pt x="14009" y="13795"/>
                    <a:pt x="14490" y="13314"/>
                    <a:pt x="14490" y="12719"/>
                  </a:cubicBezTo>
                  <a:lnTo>
                    <a:pt x="14490" y="2370"/>
                  </a:lnTo>
                  <a:lnTo>
                    <a:pt x="7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114"/>
            <p:cNvSpPr/>
            <p:nvPr/>
          </p:nvSpPr>
          <p:spPr>
            <a:xfrm>
              <a:off x="6658613" y="2602166"/>
              <a:ext cx="48068" cy="303476"/>
            </a:xfrm>
            <a:custGeom>
              <a:avLst/>
              <a:gdLst/>
              <a:ahLst/>
              <a:cxnLst/>
              <a:rect l="l" t="t" r="r" b="b"/>
              <a:pathLst>
                <a:path w="1850" h="11680" extrusionOk="0">
                  <a:moveTo>
                    <a:pt x="1076" y="1"/>
                  </a:moveTo>
                  <a:lnTo>
                    <a:pt x="1076" y="10603"/>
                  </a:lnTo>
                  <a:cubicBezTo>
                    <a:pt x="1076" y="11198"/>
                    <a:pt x="596" y="11679"/>
                    <a:pt x="0" y="11679"/>
                  </a:cubicBezTo>
                  <a:lnTo>
                    <a:pt x="773" y="11679"/>
                  </a:lnTo>
                  <a:cubicBezTo>
                    <a:pt x="1369" y="11679"/>
                    <a:pt x="1850" y="11198"/>
                    <a:pt x="1850" y="10603"/>
                  </a:cubicBezTo>
                  <a:lnTo>
                    <a:pt x="1850" y="254"/>
                  </a:lnTo>
                  <a:lnTo>
                    <a:pt x="1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114"/>
            <p:cNvSpPr/>
            <p:nvPr/>
          </p:nvSpPr>
          <p:spPr>
            <a:xfrm>
              <a:off x="6590851" y="2637736"/>
              <a:ext cx="86911" cy="86911"/>
            </a:xfrm>
            <a:custGeom>
              <a:avLst/>
              <a:gdLst/>
              <a:ahLst/>
              <a:cxnLst/>
              <a:rect l="l" t="t" r="r" b="b"/>
              <a:pathLst>
                <a:path w="3345" h="3345" extrusionOk="0">
                  <a:moveTo>
                    <a:pt x="557" y="1"/>
                  </a:moveTo>
                  <a:cubicBezTo>
                    <a:pt x="249" y="1"/>
                    <a:pt x="1" y="249"/>
                    <a:pt x="1" y="557"/>
                  </a:cubicBezTo>
                  <a:lnTo>
                    <a:pt x="1" y="2786"/>
                  </a:lnTo>
                  <a:cubicBezTo>
                    <a:pt x="1" y="3094"/>
                    <a:pt x="249" y="3345"/>
                    <a:pt x="557" y="3345"/>
                  </a:cubicBezTo>
                  <a:lnTo>
                    <a:pt x="2786" y="3345"/>
                  </a:lnTo>
                  <a:cubicBezTo>
                    <a:pt x="3094" y="3345"/>
                    <a:pt x="3345" y="3094"/>
                    <a:pt x="3345" y="2786"/>
                  </a:cubicBezTo>
                  <a:lnTo>
                    <a:pt x="3345" y="557"/>
                  </a:lnTo>
                  <a:cubicBezTo>
                    <a:pt x="3345" y="249"/>
                    <a:pt x="3094" y="1"/>
                    <a:pt x="2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114"/>
            <p:cNvSpPr/>
            <p:nvPr/>
          </p:nvSpPr>
          <p:spPr>
            <a:xfrm>
              <a:off x="6643127" y="2637723"/>
              <a:ext cx="34635" cy="86911"/>
            </a:xfrm>
            <a:custGeom>
              <a:avLst/>
              <a:gdLst/>
              <a:ahLst/>
              <a:cxnLst/>
              <a:rect l="l" t="t" r="r" b="b"/>
              <a:pathLst>
                <a:path w="1333" h="3345" extrusionOk="0">
                  <a:moveTo>
                    <a:pt x="0" y="1"/>
                  </a:moveTo>
                  <a:cubicBezTo>
                    <a:pt x="309" y="1"/>
                    <a:pt x="557" y="249"/>
                    <a:pt x="557" y="557"/>
                  </a:cubicBezTo>
                  <a:lnTo>
                    <a:pt x="557" y="2786"/>
                  </a:lnTo>
                  <a:cubicBezTo>
                    <a:pt x="557" y="3094"/>
                    <a:pt x="309" y="3345"/>
                    <a:pt x="0" y="3345"/>
                  </a:cubicBezTo>
                  <a:lnTo>
                    <a:pt x="774" y="3345"/>
                  </a:lnTo>
                  <a:cubicBezTo>
                    <a:pt x="1082" y="3345"/>
                    <a:pt x="1333" y="3094"/>
                    <a:pt x="1333" y="2786"/>
                  </a:cubicBezTo>
                  <a:lnTo>
                    <a:pt x="1333" y="557"/>
                  </a:lnTo>
                  <a:cubicBezTo>
                    <a:pt x="1333" y="249"/>
                    <a:pt x="1082"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114"/>
            <p:cNvSpPr/>
            <p:nvPr/>
          </p:nvSpPr>
          <p:spPr>
            <a:xfrm>
              <a:off x="6474969" y="2637736"/>
              <a:ext cx="86937" cy="86911"/>
            </a:xfrm>
            <a:custGeom>
              <a:avLst/>
              <a:gdLst/>
              <a:ahLst/>
              <a:cxnLst/>
              <a:rect l="l" t="t" r="r" b="b"/>
              <a:pathLst>
                <a:path w="3346" h="3345" extrusionOk="0">
                  <a:moveTo>
                    <a:pt x="557" y="1"/>
                  </a:moveTo>
                  <a:cubicBezTo>
                    <a:pt x="252" y="1"/>
                    <a:pt x="1" y="249"/>
                    <a:pt x="1" y="557"/>
                  </a:cubicBezTo>
                  <a:lnTo>
                    <a:pt x="1" y="2786"/>
                  </a:lnTo>
                  <a:cubicBezTo>
                    <a:pt x="1" y="3094"/>
                    <a:pt x="252" y="3345"/>
                    <a:pt x="557" y="3345"/>
                  </a:cubicBezTo>
                  <a:lnTo>
                    <a:pt x="2789" y="3345"/>
                  </a:lnTo>
                  <a:cubicBezTo>
                    <a:pt x="3094" y="3345"/>
                    <a:pt x="3345" y="3094"/>
                    <a:pt x="3345" y="2786"/>
                  </a:cubicBezTo>
                  <a:lnTo>
                    <a:pt x="3345" y="557"/>
                  </a:lnTo>
                  <a:cubicBezTo>
                    <a:pt x="3345" y="249"/>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114"/>
            <p:cNvSpPr/>
            <p:nvPr/>
          </p:nvSpPr>
          <p:spPr>
            <a:xfrm>
              <a:off x="6527245" y="2637736"/>
              <a:ext cx="34661" cy="86911"/>
            </a:xfrm>
            <a:custGeom>
              <a:avLst/>
              <a:gdLst/>
              <a:ahLst/>
              <a:cxnLst/>
              <a:rect l="l" t="t" r="r" b="b"/>
              <a:pathLst>
                <a:path w="1334" h="3345" extrusionOk="0">
                  <a:moveTo>
                    <a:pt x="1" y="1"/>
                  </a:moveTo>
                  <a:cubicBezTo>
                    <a:pt x="309" y="1"/>
                    <a:pt x="560" y="249"/>
                    <a:pt x="560" y="557"/>
                  </a:cubicBezTo>
                  <a:lnTo>
                    <a:pt x="560" y="2786"/>
                  </a:lnTo>
                  <a:cubicBezTo>
                    <a:pt x="560" y="3094"/>
                    <a:pt x="309" y="3345"/>
                    <a:pt x="1" y="3345"/>
                  </a:cubicBezTo>
                  <a:lnTo>
                    <a:pt x="777" y="3345"/>
                  </a:lnTo>
                  <a:cubicBezTo>
                    <a:pt x="1082" y="3345"/>
                    <a:pt x="1333" y="3094"/>
                    <a:pt x="1333" y="2786"/>
                  </a:cubicBezTo>
                  <a:lnTo>
                    <a:pt x="1333" y="557"/>
                  </a:lnTo>
                  <a:cubicBezTo>
                    <a:pt x="1333" y="249"/>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114"/>
            <p:cNvSpPr/>
            <p:nvPr/>
          </p:nvSpPr>
          <p:spPr>
            <a:xfrm>
              <a:off x="6359113" y="2637736"/>
              <a:ext cx="86911" cy="86911"/>
            </a:xfrm>
            <a:custGeom>
              <a:avLst/>
              <a:gdLst/>
              <a:ahLst/>
              <a:cxnLst/>
              <a:rect l="l" t="t" r="r" b="b"/>
              <a:pathLst>
                <a:path w="3345" h="3345" extrusionOk="0">
                  <a:moveTo>
                    <a:pt x="559" y="1"/>
                  </a:moveTo>
                  <a:cubicBezTo>
                    <a:pt x="251" y="1"/>
                    <a:pt x="0" y="249"/>
                    <a:pt x="0" y="557"/>
                  </a:cubicBezTo>
                  <a:lnTo>
                    <a:pt x="0" y="2786"/>
                  </a:lnTo>
                  <a:cubicBezTo>
                    <a:pt x="0" y="3094"/>
                    <a:pt x="251" y="3345"/>
                    <a:pt x="559" y="3345"/>
                  </a:cubicBezTo>
                  <a:lnTo>
                    <a:pt x="2788" y="3345"/>
                  </a:lnTo>
                  <a:cubicBezTo>
                    <a:pt x="3096" y="3345"/>
                    <a:pt x="3344" y="3094"/>
                    <a:pt x="3344" y="2786"/>
                  </a:cubicBezTo>
                  <a:lnTo>
                    <a:pt x="3344" y="557"/>
                  </a:lnTo>
                  <a:cubicBezTo>
                    <a:pt x="3344" y="249"/>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114"/>
            <p:cNvSpPr/>
            <p:nvPr/>
          </p:nvSpPr>
          <p:spPr>
            <a:xfrm>
              <a:off x="6411441" y="2637736"/>
              <a:ext cx="34583" cy="86911"/>
            </a:xfrm>
            <a:custGeom>
              <a:avLst/>
              <a:gdLst/>
              <a:ahLst/>
              <a:cxnLst/>
              <a:rect l="l" t="t" r="r" b="b"/>
              <a:pathLst>
                <a:path w="1331" h="3345" extrusionOk="0">
                  <a:moveTo>
                    <a:pt x="0" y="1"/>
                  </a:moveTo>
                  <a:cubicBezTo>
                    <a:pt x="309" y="1"/>
                    <a:pt x="557" y="249"/>
                    <a:pt x="557" y="557"/>
                  </a:cubicBezTo>
                  <a:lnTo>
                    <a:pt x="557" y="2786"/>
                  </a:lnTo>
                  <a:cubicBezTo>
                    <a:pt x="557" y="3094"/>
                    <a:pt x="309" y="3345"/>
                    <a:pt x="0" y="3345"/>
                  </a:cubicBezTo>
                  <a:lnTo>
                    <a:pt x="774" y="3345"/>
                  </a:lnTo>
                  <a:cubicBezTo>
                    <a:pt x="1082" y="3345"/>
                    <a:pt x="1330" y="3094"/>
                    <a:pt x="1330" y="2786"/>
                  </a:cubicBezTo>
                  <a:lnTo>
                    <a:pt x="1330" y="557"/>
                  </a:lnTo>
                  <a:cubicBezTo>
                    <a:pt x="1330" y="249"/>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114"/>
            <p:cNvSpPr/>
            <p:nvPr/>
          </p:nvSpPr>
          <p:spPr>
            <a:xfrm>
              <a:off x="6586251" y="2753565"/>
              <a:ext cx="86911" cy="86911"/>
            </a:xfrm>
            <a:custGeom>
              <a:avLst/>
              <a:gdLst/>
              <a:ahLst/>
              <a:cxnLst/>
              <a:rect l="l" t="t" r="r" b="b"/>
              <a:pathLst>
                <a:path w="3345" h="3345" extrusionOk="0">
                  <a:moveTo>
                    <a:pt x="557" y="1"/>
                  </a:moveTo>
                  <a:cubicBezTo>
                    <a:pt x="249" y="1"/>
                    <a:pt x="1" y="252"/>
                    <a:pt x="1" y="560"/>
                  </a:cubicBezTo>
                  <a:lnTo>
                    <a:pt x="1" y="2788"/>
                  </a:lnTo>
                  <a:cubicBezTo>
                    <a:pt x="1" y="3097"/>
                    <a:pt x="249" y="3345"/>
                    <a:pt x="557" y="3345"/>
                  </a:cubicBezTo>
                  <a:lnTo>
                    <a:pt x="2786" y="3345"/>
                  </a:lnTo>
                  <a:cubicBezTo>
                    <a:pt x="3094" y="3345"/>
                    <a:pt x="3345" y="3097"/>
                    <a:pt x="3345" y="2788"/>
                  </a:cubicBezTo>
                  <a:lnTo>
                    <a:pt x="3345" y="560"/>
                  </a:lnTo>
                  <a:cubicBezTo>
                    <a:pt x="3345" y="252"/>
                    <a:pt x="3094" y="1"/>
                    <a:pt x="27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114"/>
            <p:cNvSpPr/>
            <p:nvPr/>
          </p:nvSpPr>
          <p:spPr>
            <a:xfrm>
              <a:off x="6643127" y="2753540"/>
              <a:ext cx="34635" cy="86911"/>
            </a:xfrm>
            <a:custGeom>
              <a:avLst/>
              <a:gdLst/>
              <a:ahLst/>
              <a:cxnLst/>
              <a:rect l="l" t="t" r="r" b="b"/>
              <a:pathLst>
                <a:path w="1333" h="3345" extrusionOk="0">
                  <a:moveTo>
                    <a:pt x="0" y="1"/>
                  </a:moveTo>
                  <a:cubicBezTo>
                    <a:pt x="309" y="1"/>
                    <a:pt x="557" y="252"/>
                    <a:pt x="557" y="560"/>
                  </a:cubicBezTo>
                  <a:lnTo>
                    <a:pt x="557" y="2788"/>
                  </a:lnTo>
                  <a:cubicBezTo>
                    <a:pt x="557" y="3097"/>
                    <a:pt x="309" y="3345"/>
                    <a:pt x="0" y="3345"/>
                  </a:cubicBezTo>
                  <a:lnTo>
                    <a:pt x="774" y="3345"/>
                  </a:lnTo>
                  <a:cubicBezTo>
                    <a:pt x="1082" y="3345"/>
                    <a:pt x="1333" y="3097"/>
                    <a:pt x="1333" y="2788"/>
                  </a:cubicBezTo>
                  <a:lnTo>
                    <a:pt x="1333" y="560"/>
                  </a:lnTo>
                  <a:cubicBezTo>
                    <a:pt x="1333" y="252"/>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114"/>
            <p:cNvSpPr/>
            <p:nvPr/>
          </p:nvSpPr>
          <p:spPr>
            <a:xfrm>
              <a:off x="6474969" y="2753540"/>
              <a:ext cx="86937" cy="86911"/>
            </a:xfrm>
            <a:custGeom>
              <a:avLst/>
              <a:gdLst/>
              <a:ahLst/>
              <a:cxnLst/>
              <a:rect l="l" t="t" r="r" b="b"/>
              <a:pathLst>
                <a:path w="3346" h="3345" extrusionOk="0">
                  <a:moveTo>
                    <a:pt x="557" y="1"/>
                  </a:moveTo>
                  <a:cubicBezTo>
                    <a:pt x="252" y="1"/>
                    <a:pt x="1" y="252"/>
                    <a:pt x="1" y="560"/>
                  </a:cubicBezTo>
                  <a:lnTo>
                    <a:pt x="1" y="2788"/>
                  </a:lnTo>
                  <a:cubicBezTo>
                    <a:pt x="1" y="3097"/>
                    <a:pt x="252" y="3345"/>
                    <a:pt x="557" y="3345"/>
                  </a:cubicBezTo>
                  <a:lnTo>
                    <a:pt x="2789" y="3345"/>
                  </a:lnTo>
                  <a:cubicBezTo>
                    <a:pt x="3094" y="3345"/>
                    <a:pt x="3345" y="3097"/>
                    <a:pt x="3345" y="2788"/>
                  </a:cubicBezTo>
                  <a:lnTo>
                    <a:pt x="3345" y="560"/>
                  </a:lnTo>
                  <a:cubicBezTo>
                    <a:pt x="3345" y="252"/>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114"/>
            <p:cNvSpPr/>
            <p:nvPr/>
          </p:nvSpPr>
          <p:spPr>
            <a:xfrm>
              <a:off x="6527245" y="2753540"/>
              <a:ext cx="34661" cy="86911"/>
            </a:xfrm>
            <a:custGeom>
              <a:avLst/>
              <a:gdLst/>
              <a:ahLst/>
              <a:cxnLst/>
              <a:rect l="l" t="t" r="r" b="b"/>
              <a:pathLst>
                <a:path w="1334" h="3345" extrusionOk="0">
                  <a:moveTo>
                    <a:pt x="1" y="1"/>
                  </a:moveTo>
                  <a:cubicBezTo>
                    <a:pt x="309" y="1"/>
                    <a:pt x="560" y="252"/>
                    <a:pt x="560" y="560"/>
                  </a:cubicBezTo>
                  <a:lnTo>
                    <a:pt x="560" y="2788"/>
                  </a:lnTo>
                  <a:cubicBezTo>
                    <a:pt x="560" y="3097"/>
                    <a:pt x="309" y="3345"/>
                    <a:pt x="1" y="3345"/>
                  </a:cubicBezTo>
                  <a:lnTo>
                    <a:pt x="777" y="3345"/>
                  </a:lnTo>
                  <a:cubicBezTo>
                    <a:pt x="1082" y="3345"/>
                    <a:pt x="1333" y="3097"/>
                    <a:pt x="1333" y="2788"/>
                  </a:cubicBezTo>
                  <a:lnTo>
                    <a:pt x="1333" y="560"/>
                  </a:lnTo>
                  <a:cubicBezTo>
                    <a:pt x="1333" y="252"/>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114"/>
            <p:cNvSpPr/>
            <p:nvPr/>
          </p:nvSpPr>
          <p:spPr>
            <a:xfrm>
              <a:off x="6359113" y="2753540"/>
              <a:ext cx="86911" cy="86911"/>
            </a:xfrm>
            <a:custGeom>
              <a:avLst/>
              <a:gdLst/>
              <a:ahLst/>
              <a:cxnLst/>
              <a:rect l="l" t="t" r="r" b="b"/>
              <a:pathLst>
                <a:path w="3345" h="3345" extrusionOk="0">
                  <a:moveTo>
                    <a:pt x="559" y="1"/>
                  </a:moveTo>
                  <a:cubicBezTo>
                    <a:pt x="251" y="1"/>
                    <a:pt x="0" y="252"/>
                    <a:pt x="0" y="560"/>
                  </a:cubicBezTo>
                  <a:lnTo>
                    <a:pt x="0" y="2788"/>
                  </a:lnTo>
                  <a:cubicBezTo>
                    <a:pt x="0" y="3097"/>
                    <a:pt x="251" y="3345"/>
                    <a:pt x="559" y="3345"/>
                  </a:cubicBezTo>
                  <a:lnTo>
                    <a:pt x="2788" y="3345"/>
                  </a:lnTo>
                  <a:cubicBezTo>
                    <a:pt x="3096" y="3345"/>
                    <a:pt x="3344" y="3097"/>
                    <a:pt x="3344" y="2788"/>
                  </a:cubicBezTo>
                  <a:lnTo>
                    <a:pt x="3344" y="560"/>
                  </a:lnTo>
                  <a:cubicBezTo>
                    <a:pt x="3344" y="252"/>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114"/>
            <p:cNvSpPr/>
            <p:nvPr/>
          </p:nvSpPr>
          <p:spPr>
            <a:xfrm>
              <a:off x="6411441" y="2753540"/>
              <a:ext cx="34583" cy="86911"/>
            </a:xfrm>
            <a:custGeom>
              <a:avLst/>
              <a:gdLst/>
              <a:ahLst/>
              <a:cxnLst/>
              <a:rect l="l" t="t" r="r" b="b"/>
              <a:pathLst>
                <a:path w="1331" h="3345" extrusionOk="0">
                  <a:moveTo>
                    <a:pt x="0" y="1"/>
                  </a:moveTo>
                  <a:cubicBezTo>
                    <a:pt x="309" y="1"/>
                    <a:pt x="557" y="252"/>
                    <a:pt x="557" y="560"/>
                  </a:cubicBezTo>
                  <a:lnTo>
                    <a:pt x="557" y="2788"/>
                  </a:lnTo>
                  <a:cubicBezTo>
                    <a:pt x="557" y="3097"/>
                    <a:pt x="309" y="3345"/>
                    <a:pt x="0" y="3345"/>
                  </a:cubicBezTo>
                  <a:lnTo>
                    <a:pt x="774" y="3345"/>
                  </a:lnTo>
                  <a:cubicBezTo>
                    <a:pt x="1082" y="3345"/>
                    <a:pt x="1330" y="3097"/>
                    <a:pt x="1330" y="2788"/>
                  </a:cubicBezTo>
                  <a:lnTo>
                    <a:pt x="1330" y="560"/>
                  </a:lnTo>
                  <a:cubicBezTo>
                    <a:pt x="1330" y="252"/>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114"/>
            <p:cNvSpPr/>
            <p:nvPr/>
          </p:nvSpPr>
          <p:spPr>
            <a:xfrm>
              <a:off x="6352591" y="2862848"/>
              <a:ext cx="13121" cy="20370"/>
            </a:xfrm>
            <a:custGeom>
              <a:avLst/>
              <a:gdLst/>
              <a:ahLst/>
              <a:cxnLst/>
              <a:rect l="l" t="t" r="r" b="b"/>
              <a:pathLst>
                <a:path w="505" h="784" extrusionOk="0">
                  <a:moveTo>
                    <a:pt x="251" y="0"/>
                  </a:moveTo>
                  <a:cubicBezTo>
                    <a:pt x="113" y="0"/>
                    <a:pt x="0" y="115"/>
                    <a:pt x="0" y="254"/>
                  </a:cubicBezTo>
                  <a:lnTo>
                    <a:pt x="0" y="533"/>
                  </a:lnTo>
                  <a:cubicBezTo>
                    <a:pt x="0" y="672"/>
                    <a:pt x="113" y="784"/>
                    <a:pt x="251" y="784"/>
                  </a:cubicBezTo>
                  <a:cubicBezTo>
                    <a:pt x="392" y="784"/>
                    <a:pt x="505" y="672"/>
                    <a:pt x="505" y="533"/>
                  </a:cubicBezTo>
                  <a:lnTo>
                    <a:pt x="505" y="254"/>
                  </a:lnTo>
                  <a:cubicBezTo>
                    <a:pt x="505" y="115"/>
                    <a:pt x="392" y="0"/>
                    <a:pt x="2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114"/>
            <p:cNvSpPr/>
            <p:nvPr/>
          </p:nvSpPr>
          <p:spPr>
            <a:xfrm>
              <a:off x="6381510" y="2862848"/>
              <a:ext cx="13199" cy="20370"/>
            </a:xfrm>
            <a:custGeom>
              <a:avLst/>
              <a:gdLst/>
              <a:ahLst/>
              <a:cxnLst/>
              <a:rect l="l" t="t" r="r" b="b"/>
              <a:pathLst>
                <a:path w="508" h="784" extrusionOk="0">
                  <a:moveTo>
                    <a:pt x="254" y="0"/>
                  </a:moveTo>
                  <a:cubicBezTo>
                    <a:pt x="115" y="0"/>
                    <a:pt x="0" y="115"/>
                    <a:pt x="0" y="254"/>
                  </a:cubicBezTo>
                  <a:lnTo>
                    <a:pt x="0" y="533"/>
                  </a:lnTo>
                  <a:cubicBezTo>
                    <a:pt x="0" y="672"/>
                    <a:pt x="115" y="784"/>
                    <a:pt x="254" y="784"/>
                  </a:cubicBezTo>
                  <a:cubicBezTo>
                    <a:pt x="392" y="784"/>
                    <a:pt x="507" y="672"/>
                    <a:pt x="507" y="533"/>
                  </a:cubicBezTo>
                  <a:lnTo>
                    <a:pt x="507" y="254"/>
                  </a:lnTo>
                  <a:cubicBezTo>
                    <a:pt x="507" y="115"/>
                    <a:pt x="392"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114"/>
            <p:cNvSpPr/>
            <p:nvPr/>
          </p:nvSpPr>
          <p:spPr>
            <a:xfrm>
              <a:off x="6410480" y="2862848"/>
              <a:ext cx="13147" cy="20370"/>
            </a:xfrm>
            <a:custGeom>
              <a:avLst/>
              <a:gdLst/>
              <a:ahLst/>
              <a:cxnLst/>
              <a:rect l="l" t="t" r="r" b="b"/>
              <a:pathLst>
                <a:path w="506" h="784" extrusionOk="0">
                  <a:moveTo>
                    <a:pt x="254" y="0"/>
                  </a:moveTo>
                  <a:cubicBezTo>
                    <a:pt x="113" y="0"/>
                    <a:pt x="1" y="115"/>
                    <a:pt x="1" y="254"/>
                  </a:cubicBezTo>
                  <a:lnTo>
                    <a:pt x="1" y="533"/>
                  </a:lnTo>
                  <a:cubicBezTo>
                    <a:pt x="1" y="672"/>
                    <a:pt x="113" y="784"/>
                    <a:pt x="254" y="784"/>
                  </a:cubicBezTo>
                  <a:cubicBezTo>
                    <a:pt x="393" y="784"/>
                    <a:pt x="505" y="672"/>
                    <a:pt x="505" y="533"/>
                  </a:cubicBezTo>
                  <a:lnTo>
                    <a:pt x="505" y="254"/>
                  </a:lnTo>
                  <a:cubicBezTo>
                    <a:pt x="505" y="115"/>
                    <a:pt x="393"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114"/>
            <p:cNvSpPr/>
            <p:nvPr/>
          </p:nvSpPr>
          <p:spPr>
            <a:xfrm>
              <a:off x="6381510" y="2660133"/>
              <a:ext cx="42118" cy="42118"/>
            </a:xfrm>
            <a:custGeom>
              <a:avLst/>
              <a:gdLst/>
              <a:ahLst/>
              <a:cxnLst/>
              <a:rect l="l" t="t" r="r" b="b"/>
              <a:pathLst>
                <a:path w="1621" h="1621" extrusionOk="0">
                  <a:moveTo>
                    <a:pt x="810" y="1"/>
                  </a:moveTo>
                  <a:cubicBezTo>
                    <a:pt x="672" y="1"/>
                    <a:pt x="559" y="113"/>
                    <a:pt x="559" y="252"/>
                  </a:cubicBezTo>
                  <a:lnTo>
                    <a:pt x="559" y="557"/>
                  </a:lnTo>
                  <a:lnTo>
                    <a:pt x="254" y="557"/>
                  </a:lnTo>
                  <a:cubicBezTo>
                    <a:pt x="115" y="557"/>
                    <a:pt x="0" y="670"/>
                    <a:pt x="0" y="811"/>
                  </a:cubicBezTo>
                  <a:cubicBezTo>
                    <a:pt x="0" y="949"/>
                    <a:pt x="115" y="1062"/>
                    <a:pt x="254" y="1062"/>
                  </a:cubicBezTo>
                  <a:lnTo>
                    <a:pt x="559" y="1062"/>
                  </a:lnTo>
                  <a:lnTo>
                    <a:pt x="559" y="1367"/>
                  </a:lnTo>
                  <a:cubicBezTo>
                    <a:pt x="559" y="1506"/>
                    <a:pt x="672" y="1621"/>
                    <a:pt x="810" y="1621"/>
                  </a:cubicBezTo>
                  <a:cubicBezTo>
                    <a:pt x="951" y="1621"/>
                    <a:pt x="1064" y="1506"/>
                    <a:pt x="1064" y="1367"/>
                  </a:cubicBezTo>
                  <a:lnTo>
                    <a:pt x="1064" y="1062"/>
                  </a:lnTo>
                  <a:lnTo>
                    <a:pt x="1369" y="1062"/>
                  </a:lnTo>
                  <a:cubicBezTo>
                    <a:pt x="1508" y="1062"/>
                    <a:pt x="1620" y="949"/>
                    <a:pt x="1620" y="811"/>
                  </a:cubicBezTo>
                  <a:cubicBezTo>
                    <a:pt x="1620" y="670"/>
                    <a:pt x="1508" y="557"/>
                    <a:pt x="1369" y="557"/>
                  </a:cubicBezTo>
                  <a:lnTo>
                    <a:pt x="1064" y="557"/>
                  </a:lnTo>
                  <a:lnTo>
                    <a:pt x="1064" y="252"/>
                  </a:lnTo>
                  <a:cubicBezTo>
                    <a:pt x="1064" y="113"/>
                    <a:pt x="951" y="1"/>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114"/>
            <p:cNvSpPr/>
            <p:nvPr/>
          </p:nvSpPr>
          <p:spPr>
            <a:xfrm>
              <a:off x="6385095" y="2780198"/>
              <a:ext cx="34920" cy="33647"/>
            </a:xfrm>
            <a:custGeom>
              <a:avLst/>
              <a:gdLst/>
              <a:ahLst/>
              <a:cxnLst/>
              <a:rect l="l" t="t" r="r" b="b"/>
              <a:pathLst>
                <a:path w="1344" h="1295" extrusionOk="0">
                  <a:moveTo>
                    <a:pt x="279" y="0"/>
                  </a:moveTo>
                  <a:cubicBezTo>
                    <a:pt x="214" y="0"/>
                    <a:pt x="150" y="25"/>
                    <a:pt x="100" y="75"/>
                  </a:cubicBezTo>
                  <a:cubicBezTo>
                    <a:pt x="1" y="174"/>
                    <a:pt x="1" y="333"/>
                    <a:pt x="100" y="433"/>
                  </a:cubicBezTo>
                  <a:lnTo>
                    <a:pt x="317" y="647"/>
                  </a:lnTo>
                  <a:lnTo>
                    <a:pt x="100" y="864"/>
                  </a:lnTo>
                  <a:cubicBezTo>
                    <a:pt x="1" y="963"/>
                    <a:pt x="1" y="1122"/>
                    <a:pt x="100" y="1219"/>
                  </a:cubicBezTo>
                  <a:cubicBezTo>
                    <a:pt x="150" y="1269"/>
                    <a:pt x="215" y="1295"/>
                    <a:pt x="278" y="1295"/>
                  </a:cubicBezTo>
                  <a:cubicBezTo>
                    <a:pt x="343" y="1295"/>
                    <a:pt x="408" y="1269"/>
                    <a:pt x="458" y="1219"/>
                  </a:cubicBezTo>
                  <a:lnTo>
                    <a:pt x="672" y="1005"/>
                  </a:lnTo>
                  <a:lnTo>
                    <a:pt x="889" y="1219"/>
                  </a:lnTo>
                  <a:cubicBezTo>
                    <a:pt x="939" y="1269"/>
                    <a:pt x="1001" y="1295"/>
                    <a:pt x="1067" y="1295"/>
                  </a:cubicBezTo>
                  <a:cubicBezTo>
                    <a:pt x="1132" y="1295"/>
                    <a:pt x="1197" y="1269"/>
                    <a:pt x="1244" y="1219"/>
                  </a:cubicBezTo>
                  <a:cubicBezTo>
                    <a:pt x="1344" y="1122"/>
                    <a:pt x="1344" y="963"/>
                    <a:pt x="1244" y="864"/>
                  </a:cubicBezTo>
                  <a:lnTo>
                    <a:pt x="1030" y="647"/>
                  </a:lnTo>
                  <a:lnTo>
                    <a:pt x="1244" y="433"/>
                  </a:lnTo>
                  <a:cubicBezTo>
                    <a:pt x="1344" y="333"/>
                    <a:pt x="1344" y="174"/>
                    <a:pt x="1244" y="75"/>
                  </a:cubicBezTo>
                  <a:cubicBezTo>
                    <a:pt x="1196" y="25"/>
                    <a:pt x="1132" y="0"/>
                    <a:pt x="1068" y="0"/>
                  </a:cubicBezTo>
                  <a:cubicBezTo>
                    <a:pt x="1003" y="0"/>
                    <a:pt x="939" y="25"/>
                    <a:pt x="889" y="75"/>
                  </a:cubicBezTo>
                  <a:lnTo>
                    <a:pt x="672" y="292"/>
                  </a:lnTo>
                  <a:lnTo>
                    <a:pt x="458" y="75"/>
                  </a:lnTo>
                  <a:cubicBezTo>
                    <a:pt x="408" y="25"/>
                    <a:pt x="344"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114"/>
            <p:cNvSpPr/>
            <p:nvPr/>
          </p:nvSpPr>
          <p:spPr>
            <a:xfrm>
              <a:off x="6497391" y="2674605"/>
              <a:ext cx="42092" cy="13121"/>
            </a:xfrm>
            <a:custGeom>
              <a:avLst/>
              <a:gdLst/>
              <a:ahLst/>
              <a:cxnLst/>
              <a:rect l="l" t="t" r="r" b="b"/>
              <a:pathLst>
                <a:path w="1620" h="505" extrusionOk="0">
                  <a:moveTo>
                    <a:pt x="253" y="0"/>
                  </a:moveTo>
                  <a:cubicBezTo>
                    <a:pt x="112" y="0"/>
                    <a:pt x="0" y="113"/>
                    <a:pt x="0" y="254"/>
                  </a:cubicBezTo>
                  <a:cubicBezTo>
                    <a:pt x="0" y="392"/>
                    <a:pt x="112" y="505"/>
                    <a:pt x="253" y="505"/>
                  </a:cubicBezTo>
                  <a:lnTo>
                    <a:pt x="1366" y="505"/>
                  </a:lnTo>
                  <a:cubicBezTo>
                    <a:pt x="1508" y="505"/>
                    <a:pt x="1620" y="392"/>
                    <a:pt x="1620" y="254"/>
                  </a:cubicBezTo>
                  <a:cubicBezTo>
                    <a:pt x="1620" y="113"/>
                    <a:pt x="1508" y="0"/>
                    <a:pt x="1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114"/>
            <p:cNvSpPr/>
            <p:nvPr/>
          </p:nvSpPr>
          <p:spPr>
            <a:xfrm>
              <a:off x="6613247" y="2779626"/>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114"/>
            <p:cNvSpPr/>
            <p:nvPr/>
          </p:nvSpPr>
          <p:spPr>
            <a:xfrm>
              <a:off x="6613247" y="2801348"/>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114"/>
            <p:cNvSpPr/>
            <p:nvPr/>
          </p:nvSpPr>
          <p:spPr>
            <a:xfrm>
              <a:off x="6496768" y="2775989"/>
              <a:ext cx="43339" cy="42066"/>
            </a:xfrm>
            <a:custGeom>
              <a:avLst/>
              <a:gdLst/>
              <a:ahLst/>
              <a:cxnLst/>
              <a:rect l="l" t="t" r="r" b="b"/>
              <a:pathLst>
                <a:path w="1668" h="1619" extrusionOk="0">
                  <a:moveTo>
                    <a:pt x="1392" y="0"/>
                  </a:moveTo>
                  <a:cubicBezTo>
                    <a:pt x="1327" y="0"/>
                    <a:pt x="1262" y="25"/>
                    <a:pt x="1213" y="75"/>
                  </a:cubicBezTo>
                  <a:lnTo>
                    <a:pt x="97" y="1188"/>
                  </a:lnTo>
                  <a:cubicBezTo>
                    <a:pt x="1" y="1287"/>
                    <a:pt x="1" y="1446"/>
                    <a:pt x="97" y="1546"/>
                  </a:cubicBezTo>
                  <a:cubicBezTo>
                    <a:pt x="147" y="1595"/>
                    <a:pt x="212" y="1619"/>
                    <a:pt x="277" y="1619"/>
                  </a:cubicBezTo>
                  <a:cubicBezTo>
                    <a:pt x="340" y="1619"/>
                    <a:pt x="405" y="1595"/>
                    <a:pt x="455" y="1546"/>
                  </a:cubicBezTo>
                  <a:lnTo>
                    <a:pt x="1571" y="430"/>
                  </a:lnTo>
                  <a:cubicBezTo>
                    <a:pt x="1667" y="333"/>
                    <a:pt x="1667" y="171"/>
                    <a:pt x="1571" y="75"/>
                  </a:cubicBezTo>
                  <a:cubicBezTo>
                    <a:pt x="1521" y="25"/>
                    <a:pt x="1456" y="0"/>
                    <a:pt x="1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114"/>
            <p:cNvSpPr/>
            <p:nvPr/>
          </p:nvSpPr>
          <p:spPr>
            <a:xfrm>
              <a:off x="6615898" y="2660133"/>
              <a:ext cx="37571" cy="42118"/>
            </a:xfrm>
            <a:custGeom>
              <a:avLst/>
              <a:gdLst/>
              <a:ahLst/>
              <a:cxnLst/>
              <a:rect l="l" t="t" r="r" b="b"/>
              <a:pathLst>
                <a:path w="1446" h="1621" extrusionOk="0">
                  <a:moveTo>
                    <a:pt x="811" y="1"/>
                  </a:moveTo>
                  <a:cubicBezTo>
                    <a:pt x="364" y="1"/>
                    <a:pt x="1" y="364"/>
                    <a:pt x="1" y="811"/>
                  </a:cubicBezTo>
                  <a:cubicBezTo>
                    <a:pt x="1" y="1257"/>
                    <a:pt x="364" y="1621"/>
                    <a:pt x="811" y="1621"/>
                  </a:cubicBezTo>
                  <a:cubicBezTo>
                    <a:pt x="994" y="1621"/>
                    <a:pt x="1156" y="1558"/>
                    <a:pt x="1284" y="1446"/>
                  </a:cubicBezTo>
                  <a:cubicBezTo>
                    <a:pt x="1310" y="1422"/>
                    <a:pt x="1333" y="1399"/>
                    <a:pt x="1357" y="1372"/>
                  </a:cubicBezTo>
                  <a:cubicBezTo>
                    <a:pt x="1446" y="1265"/>
                    <a:pt x="1430" y="1106"/>
                    <a:pt x="1325" y="1017"/>
                  </a:cubicBezTo>
                  <a:cubicBezTo>
                    <a:pt x="1278" y="977"/>
                    <a:pt x="1221" y="957"/>
                    <a:pt x="1164" y="957"/>
                  </a:cubicBezTo>
                  <a:cubicBezTo>
                    <a:pt x="1091" y="957"/>
                    <a:pt x="1020" y="989"/>
                    <a:pt x="970" y="1048"/>
                  </a:cubicBezTo>
                  <a:cubicBezTo>
                    <a:pt x="962" y="1056"/>
                    <a:pt x="957" y="1062"/>
                    <a:pt x="949" y="1067"/>
                  </a:cubicBezTo>
                  <a:cubicBezTo>
                    <a:pt x="913" y="1101"/>
                    <a:pt x="868" y="1114"/>
                    <a:pt x="811" y="1114"/>
                  </a:cubicBezTo>
                  <a:cubicBezTo>
                    <a:pt x="643" y="1114"/>
                    <a:pt x="505" y="978"/>
                    <a:pt x="505" y="811"/>
                  </a:cubicBezTo>
                  <a:cubicBezTo>
                    <a:pt x="505" y="641"/>
                    <a:pt x="643" y="505"/>
                    <a:pt x="811" y="505"/>
                  </a:cubicBezTo>
                  <a:cubicBezTo>
                    <a:pt x="873" y="505"/>
                    <a:pt x="931" y="523"/>
                    <a:pt x="980" y="557"/>
                  </a:cubicBezTo>
                  <a:cubicBezTo>
                    <a:pt x="1024" y="587"/>
                    <a:pt x="1074" y="601"/>
                    <a:pt x="1122" y="601"/>
                  </a:cubicBezTo>
                  <a:cubicBezTo>
                    <a:pt x="1204" y="601"/>
                    <a:pt x="1283" y="561"/>
                    <a:pt x="1331" y="489"/>
                  </a:cubicBezTo>
                  <a:cubicBezTo>
                    <a:pt x="1409" y="374"/>
                    <a:pt x="1380" y="218"/>
                    <a:pt x="1263" y="139"/>
                  </a:cubicBezTo>
                  <a:cubicBezTo>
                    <a:pt x="1129" y="48"/>
                    <a:pt x="973" y="1"/>
                    <a:pt x="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114"/>
            <p:cNvSpPr/>
            <p:nvPr/>
          </p:nvSpPr>
          <p:spPr>
            <a:xfrm>
              <a:off x="6330194" y="2471162"/>
              <a:ext cx="376486" cy="137629"/>
            </a:xfrm>
            <a:custGeom>
              <a:avLst/>
              <a:gdLst/>
              <a:ahLst/>
              <a:cxnLst/>
              <a:rect l="l" t="t" r="r" b="b"/>
              <a:pathLst>
                <a:path w="14490" h="5297" extrusionOk="0">
                  <a:moveTo>
                    <a:pt x="1077" y="0"/>
                  </a:moveTo>
                  <a:cubicBezTo>
                    <a:pt x="481" y="0"/>
                    <a:pt x="0" y="484"/>
                    <a:pt x="0" y="1077"/>
                  </a:cubicBezTo>
                  <a:lnTo>
                    <a:pt x="0" y="5296"/>
                  </a:lnTo>
                  <a:lnTo>
                    <a:pt x="14490" y="5296"/>
                  </a:lnTo>
                  <a:lnTo>
                    <a:pt x="14490" y="1077"/>
                  </a:lnTo>
                  <a:cubicBezTo>
                    <a:pt x="14490" y="484"/>
                    <a:pt x="14009" y="0"/>
                    <a:pt x="134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114"/>
            <p:cNvSpPr/>
            <p:nvPr/>
          </p:nvSpPr>
          <p:spPr>
            <a:xfrm>
              <a:off x="6658613" y="2471162"/>
              <a:ext cx="48068" cy="137629"/>
            </a:xfrm>
            <a:custGeom>
              <a:avLst/>
              <a:gdLst/>
              <a:ahLst/>
              <a:cxnLst/>
              <a:rect l="l" t="t" r="r" b="b"/>
              <a:pathLst>
                <a:path w="1850" h="5297" extrusionOk="0">
                  <a:moveTo>
                    <a:pt x="0" y="0"/>
                  </a:moveTo>
                  <a:cubicBezTo>
                    <a:pt x="596" y="0"/>
                    <a:pt x="1076" y="484"/>
                    <a:pt x="1076" y="1077"/>
                  </a:cubicBezTo>
                  <a:lnTo>
                    <a:pt x="1076" y="5296"/>
                  </a:lnTo>
                  <a:lnTo>
                    <a:pt x="1850" y="5296"/>
                  </a:lnTo>
                  <a:lnTo>
                    <a:pt x="1850" y="1077"/>
                  </a:lnTo>
                  <a:cubicBezTo>
                    <a:pt x="1850" y="484"/>
                    <a:pt x="1369" y="0"/>
                    <a:pt x="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114"/>
            <p:cNvSpPr/>
            <p:nvPr/>
          </p:nvSpPr>
          <p:spPr>
            <a:xfrm>
              <a:off x="6359113" y="2514605"/>
              <a:ext cx="318649" cy="65190"/>
            </a:xfrm>
            <a:custGeom>
              <a:avLst/>
              <a:gdLst/>
              <a:ahLst/>
              <a:cxnLst/>
              <a:rect l="l" t="t" r="r" b="b"/>
              <a:pathLst>
                <a:path w="12264" h="2509" extrusionOk="0">
                  <a:moveTo>
                    <a:pt x="261" y="0"/>
                  </a:moveTo>
                  <a:cubicBezTo>
                    <a:pt x="118" y="0"/>
                    <a:pt x="0" y="118"/>
                    <a:pt x="0" y="262"/>
                  </a:cubicBezTo>
                  <a:lnTo>
                    <a:pt x="0" y="2247"/>
                  </a:lnTo>
                  <a:cubicBezTo>
                    <a:pt x="0" y="2394"/>
                    <a:pt x="118" y="2508"/>
                    <a:pt x="261" y="2508"/>
                  </a:cubicBezTo>
                  <a:lnTo>
                    <a:pt x="12003" y="2508"/>
                  </a:lnTo>
                  <a:cubicBezTo>
                    <a:pt x="12146" y="2508"/>
                    <a:pt x="12264" y="2394"/>
                    <a:pt x="12264" y="2247"/>
                  </a:cubicBezTo>
                  <a:lnTo>
                    <a:pt x="12264" y="262"/>
                  </a:lnTo>
                  <a:cubicBezTo>
                    <a:pt x="12264" y="118"/>
                    <a:pt x="12146" y="0"/>
                    <a:pt x="120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114"/>
            <p:cNvSpPr/>
            <p:nvPr/>
          </p:nvSpPr>
          <p:spPr>
            <a:xfrm>
              <a:off x="6650584" y="2514605"/>
              <a:ext cx="27178" cy="65190"/>
            </a:xfrm>
            <a:custGeom>
              <a:avLst/>
              <a:gdLst/>
              <a:ahLst/>
              <a:cxnLst/>
              <a:rect l="l" t="t" r="r" b="b"/>
              <a:pathLst>
                <a:path w="1046" h="2509" extrusionOk="0">
                  <a:moveTo>
                    <a:pt x="1" y="0"/>
                  </a:moveTo>
                  <a:cubicBezTo>
                    <a:pt x="150" y="0"/>
                    <a:pt x="270" y="121"/>
                    <a:pt x="270" y="269"/>
                  </a:cubicBezTo>
                  <a:lnTo>
                    <a:pt x="270" y="2239"/>
                  </a:lnTo>
                  <a:cubicBezTo>
                    <a:pt x="270" y="2388"/>
                    <a:pt x="150" y="2508"/>
                    <a:pt x="1" y="2508"/>
                  </a:cubicBezTo>
                  <a:lnTo>
                    <a:pt x="777" y="2508"/>
                  </a:lnTo>
                  <a:cubicBezTo>
                    <a:pt x="926" y="2508"/>
                    <a:pt x="1046" y="2388"/>
                    <a:pt x="1046" y="2239"/>
                  </a:cubicBezTo>
                  <a:lnTo>
                    <a:pt x="1046" y="269"/>
                  </a:lnTo>
                  <a:cubicBezTo>
                    <a:pt x="1046" y="121"/>
                    <a:pt x="926"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114"/>
          <p:cNvGrpSpPr/>
          <p:nvPr/>
        </p:nvGrpSpPr>
        <p:grpSpPr>
          <a:xfrm>
            <a:off x="5306670" y="2521458"/>
            <a:ext cx="418578" cy="434453"/>
            <a:chOff x="6310707" y="3138133"/>
            <a:chExt cx="418578" cy="434453"/>
          </a:xfrm>
        </p:grpSpPr>
        <p:sp>
          <p:nvSpPr>
            <p:cNvPr id="9279" name="Google Shape;9279;p114"/>
            <p:cNvSpPr/>
            <p:nvPr/>
          </p:nvSpPr>
          <p:spPr>
            <a:xfrm>
              <a:off x="6653027" y="3144213"/>
              <a:ext cx="76259" cy="103748"/>
            </a:xfrm>
            <a:custGeom>
              <a:avLst/>
              <a:gdLst/>
              <a:ahLst/>
              <a:cxnLst/>
              <a:rect l="l" t="t" r="r" b="b"/>
              <a:pathLst>
                <a:path w="2935" h="3993" extrusionOk="0">
                  <a:moveTo>
                    <a:pt x="557" y="1"/>
                  </a:moveTo>
                  <a:cubicBezTo>
                    <a:pt x="368" y="1"/>
                    <a:pt x="176" y="49"/>
                    <a:pt x="1" y="149"/>
                  </a:cubicBezTo>
                  <a:lnTo>
                    <a:pt x="675" y="2318"/>
                  </a:lnTo>
                  <a:lnTo>
                    <a:pt x="2219" y="3993"/>
                  </a:lnTo>
                  <a:cubicBezTo>
                    <a:pt x="2752" y="3684"/>
                    <a:pt x="2935" y="3005"/>
                    <a:pt x="2627" y="2472"/>
                  </a:cubicBezTo>
                  <a:lnTo>
                    <a:pt x="1524" y="560"/>
                  </a:lnTo>
                  <a:cubicBezTo>
                    <a:pt x="1317" y="200"/>
                    <a:pt x="942" y="1"/>
                    <a:pt x="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114"/>
            <p:cNvSpPr/>
            <p:nvPr/>
          </p:nvSpPr>
          <p:spPr>
            <a:xfrm>
              <a:off x="6657431" y="3144226"/>
              <a:ext cx="71842" cy="103722"/>
            </a:xfrm>
            <a:custGeom>
              <a:avLst/>
              <a:gdLst/>
              <a:ahLst/>
              <a:cxnLst/>
              <a:rect l="l" t="t" r="r" b="b"/>
              <a:pathLst>
                <a:path w="2765" h="3992" extrusionOk="0">
                  <a:moveTo>
                    <a:pt x="387" y="1"/>
                  </a:moveTo>
                  <a:cubicBezTo>
                    <a:pt x="257" y="1"/>
                    <a:pt x="127" y="23"/>
                    <a:pt x="1" y="70"/>
                  </a:cubicBezTo>
                  <a:cubicBezTo>
                    <a:pt x="236" y="156"/>
                    <a:pt x="445" y="323"/>
                    <a:pt x="581" y="559"/>
                  </a:cubicBezTo>
                  <a:lnTo>
                    <a:pt x="1683" y="2471"/>
                  </a:lnTo>
                  <a:cubicBezTo>
                    <a:pt x="1892" y="2829"/>
                    <a:pt x="1877" y="3257"/>
                    <a:pt x="1681" y="3592"/>
                  </a:cubicBezTo>
                  <a:lnTo>
                    <a:pt x="2049" y="3992"/>
                  </a:lnTo>
                  <a:cubicBezTo>
                    <a:pt x="2582" y="3686"/>
                    <a:pt x="2765" y="3004"/>
                    <a:pt x="2457" y="2471"/>
                  </a:cubicBezTo>
                  <a:lnTo>
                    <a:pt x="1354" y="559"/>
                  </a:lnTo>
                  <a:cubicBezTo>
                    <a:pt x="1147" y="201"/>
                    <a:pt x="772"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114"/>
            <p:cNvSpPr/>
            <p:nvPr/>
          </p:nvSpPr>
          <p:spPr>
            <a:xfrm>
              <a:off x="6310707" y="3351345"/>
              <a:ext cx="65268" cy="84313"/>
            </a:xfrm>
            <a:custGeom>
              <a:avLst/>
              <a:gdLst/>
              <a:ahLst/>
              <a:cxnLst/>
              <a:rect l="l" t="t" r="r" b="b"/>
              <a:pathLst>
                <a:path w="2512" h="3245" extrusionOk="0">
                  <a:moveTo>
                    <a:pt x="812" y="1"/>
                  </a:moveTo>
                  <a:cubicBezTo>
                    <a:pt x="767" y="1"/>
                    <a:pt x="723" y="12"/>
                    <a:pt x="682" y="36"/>
                  </a:cubicBezTo>
                  <a:lnTo>
                    <a:pt x="167" y="331"/>
                  </a:lnTo>
                  <a:cubicBezTo>
                    <a:pt x="45" y="405"/>
                    <a:pt x="0" y="564"/>
                    <a:pt x="73" y="689"/>
                  </a:cubicBezTo>
                  <a:lnTo>
                    <a:pt x="1474" y="3114"/>
                  </a:lnTo>
                  <a:cubicBezTo>
                    <a:pt x="1521" y="3198"/>
                    <a:pt x="1609" y="3245"/>
                    <a:pt x="1699" y="3245"/>
                  </a:cubicBezTo>
                  <a:cubicBezTo>
                    <a:pt x="1743" y="3245"/>
                    <a:pt x="1788" y="3234"/>
                    <a:pt x="1829" y="3210"/>
                  </a:cubicBezTo>
                  <a:lnTo>
                    <a:pt x="2341" y="2913"/>
                  </a:lnTo>
                  <a:cubicBezTo>
                    <a:pt x="2467" y="2842"/>
                    <a:pt x="2511" y="2683"/>
                    <a:pt x="2438" y="2557"/>
                  </a:cubicBezTo>
                  <a:lnTo>
                    <a:pt x="1038" y="130"/>
                  </a:lnTo>
                  <a:cubicBezTo>
                    <a:pt x="990" y="48"/>
                    <a:pt x="902" y="1"/>
                    <a:pt x="8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114"/>
            <p:cNvSpPr/>
            <p:nvPr/>
          </p:nvSpPr>
          <p:spPr>
            <a:xfrm>
              <a:off x="6338067" y="3330403"/>
              <a:ext cx="85742" cy="82728"/>
            </a:xfrm>
            <a:custGeom>
              <a:avLst/>
              <a:gdLst/>
              <a:ahLst/>
              <a:cxnLst/>
              <a:rect l="l" t="t" r="r" b="b"/>
              <a:pathLst>
                <a:path w="3300" h="3184" extrusionOk="0">
                  <a:moveTo>
                    <a:pt x="2197" y="1"/>
                  </a:moveTo>
                  <a:lnTo>
                    <a:pt x="0" y="1271"/>
                  </a:lnTo>
                  <a:lnTo>
                    <a:pt x="1103" y="3183"/>
                  </a:lnTo>
                  <a:lnTo>
                    <a:pt x="3300" y="1913"/>
                  </a:lnTo>
                  <a:lnTo>
                    <a:pt x="21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114"/>
            <p:cNvSpPr/>
            <p:nvPr/>
          </p:nvSpPr>
          <p:spPr>
            <a:xfrm>
              <a:off x="6361737" y="3371482"/>
              <a:ext cx="62072" cy="41650"/>
            </a:xfrm>
            <a:custGeom>
              <a:avLst/>
              <a:gdLst/>
              <a:ahLst/>
              <a:cxnLst/>
              <a:rect l="l" t="t" r="r" b="b"/>
              <a:pathLst>
                <a:path w="2389" h="1603" extrusionOk="0">
                  <a:moveTo>
                    <a:pt x="2198" y="1"/>
                  </a:moveTo>
                  <a:lnTo>
                    <a:pt x="1" y="1268"/>
                  </a:lnTo>
                  <a:lnTo>
                    <a:pt x="192" y="1602"/>
                  </a:lnTo>
                  <a:lnTo>
                    <a:pt x="2389" y="335"/>
                  </a:lnTo>
                  <a:lnTo>
                    <a:pt x="21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114"/>
            <p:cNvSpPr/>
            <p:nvPr/>
          </p:nvSpPr>
          <p:spPr>
            <a:xfrm>
              <a:off x="6387693" y="3251131"/>
              <a:ext cx="166392" cy="138279"/>
            </a:xfrm>
            <a:custGeom>
              <a:avLst/>
              <a:gdLst/>
              <a:ahLst/>
              <a:cxnLst/>
              <a:rect l="l" t="t" r="r" b="b"/>
              <a:pathLst>
                <a:path w="6404" h="5322" extrusionOk="0">
                  <a:moveTo>
                    <a:pt x="4460" y="0"/>
                  </a:moveTo>
                  <a:lnTo>
                    <a:pt x="358" y="2370"/>
                  </a:lnTo>
                  <a:cubicBezTo>
                    <a:pt x="91" y="2522"/>
                    <a:pt x="0" y="2864"/>
                    <a:pt x="154" y="3130"/>
                  </a:cubicBezTo>
                  <a:lnTo>
                    <a:pt x="1257" y="5043"/>
                  </a:lnTo>
                  <a:cubicBezTo>
                    <a:pt x="1360" y="5221"/>
                    <a:pt x="1548" y="5321"/>
                    <a:pt x="1741" y="5321"/>
                  </a:cubicBezTo>
                  <a:cubicBezTo>
                    <a:pt x="1836" y="5321"/>
                    <a:pt x="1932" y="5297"/>
                    <a:pt x="2020" y="5246"/>
                  </a:cubicBezTo>
                  <a:lnTo>
                    <a:pt x="3470" y="4408"/>
                  </a:lnTo>
                  <a:lnTo>
                    <a:pt x="6404" y="2153"/>
                  </a:lnTo>
                  <a:lnTo>
                    <a:pt x="4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114"/>
            <p:cNvSpPr/>
            <p:nvPr/>
          </p:nvSpPr>
          <p:spPr>
            <a:xfrm>
              <a:off x="6415365" y="3319543"/>
              <a:ext cx="122430" cy="69867"/>
            </a:xfrm>
            <a:custGeom>
              <a:avLst/>
              <a:gdLst/>
              <a:ahLst/>
              <a:cxnLst/>
              <a:rect l="l" t="t" r="r" b="b"/>
              <a:pathLst>
                <a:path w="4712" h="2689" extrusionOk="0">
                  <a:moveTo>
                    <a:pt x="4712" y="1"/>
                  </a:moveTo>
                  <a:lnTo>
                    <a:pt x="2214" y="1443"/>
                  </a:lnTo>
                  <a:lnTo>
                    <a:pt x="761" y="2282"/>
                  </a:lnTo>
                  <a:cubicBezTo>
                    <a:pt x="673" y="2332"/>
                    <a:pt x="578" y="2357"/>
                    <a:pt x="483" y="2357"/>
                  </a:cubicBezTo>
                  <a:cubicBezTo>
                    <a:pt x="291" y="2357"/>
                    <a:pt x="104" y="2257"/>
                    <a:pt x="1" y="2078"/>
                  </a:cubicBezTo>
                  <a:lnTo>
                    <a:pt x="1" y="2078"/>
                  </a:lnTo>
                  <a:lnTo>
                    <a:pt x="192" y="2410"/>
                  </a:lnTo>
                  <a:cubicBezTo>
                    <a:pt x="295" y="2588"/>
                    <a:pt x="483" y="2688"/>
                    <a:pt x="676" y="2688"/>
                  </a:cubicBezTo>
                  <a:cubicBezTo>
                    <a:pt x="771" y="2688"/>
                    <a:pt x="867" y="2664"/>
                    <a:pt x="955" y="2613"/>
                  </a:cubicBezTo>
                  <a:lnTo>
                    <a:pt x="2405" y="1775"/>
                  </a:lnTo>
                  <a:lnTo>
                    <a:pt x="4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114"/>
            <p:cNvSpPr/>
            <p:nvPr/>
          </p:nvSpPr>
          <p:spPr>
            <a:xfrm>
              <a:off x="6497911" y="3177055"/>
              <a:ext cx="162624" cy="158259"/>
            </a:xfrm>
            <a:custGeom>
              <a:avLst/>
              <a:gdLst/>
              <a:ahLst/>
              <a:cxnLst/>
              <a:rect l="l" t="t" r="r" b="b"/>
              <a:pathLst>
                <a:path w="6259" h="6091" extrusionOk="0">
                  <a:moveTo>
                    <a:pt x="4040" y="1"/>
                  </a:moveTo>
                  <a:lnTo>
                    <a:pt x="181" y="2230"/>
                  </a:lnTo>
                  <a:cubicBezTo>
                    <a:pt x="48" y="2308"/>
                    <a:pt x="1" y="2478"/>
                    <a:pt x="77" y="2611"/>
                  </a:cubicBezTo>
                  <a:lnTo>
                    <a:pt x="1566" y="5187"/>
                  </a:lnTo>
                  <a:lnTo>
                    <a:pt x="2363" y="6091"/>
                  </a:lnTo>
                  <a:cubicBezTo>
                    <a:pt x="2373" y="6086"/>
                    <a:pt x="2386" y="6081"/>
                    <a:pt x="2399" y="6073"/>
                  </a:cubicBezTo>
                  <a:lnTo>
                    <a:pt x="6258" y="3844"/>
                  </a:lnTo>
                  <a:lnTo>
                    <a:pt x="5887" y="1749"/>
                  </a:lnTo>
                  <a:lnTo>
                    <a:pt x="40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114"/>
            <p:cNvSpPr/>
            <p:nvPr/>
          </p:nvSpPr>
          <p:spPr>
            <a:xfrm>
              <a:off x="6552578" y="3266460"/>
              <a:ext cx="107957" cy="68854"/>
            </a:xfrm>
            <a:custGeom>
              <a:avLst/>
              <a:gdLst/>
              <a:ahLst/>
              <a:cxnLst/>
              <a:rect l="l" t="t" r="r" b="b"/>
              <a:pathLst>
                <a:path w="4155" h="2650" extrusionOk="0">
                  <a:moveTo>
                    <a:pt x="4084" y="1"/>
                  </a:moveTo>
                  <a:lnTo>
                    <a:pt x="0" y="2355"/>
                  </a:lnTo>
                  <a:lnTo>
                    <a:pt x="259" y="2650"/>
                  </a:lnTo>
                  <a:cubicBezTo>
                    <a:pt x="269" y="2645"/>
                    <a:pt x="282" y="2640"/>
                    <a:pt x="295" y="2632"/>
                  </a:cubicBezTo>
                  <a:lnTo>
                    <a:pt x="4154" y="403"/>
                  </a:lnTo>
                  <a:lnTo>
                    <a:pt x="4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114"/>
            <p:cNvSpPr/>
            <p:nvPr/>
          </p:nvSpPr>
          <p:spPr>
            <a:xfrm>
              <a:off x="6597242" y="3138133"/>
              <a:ext cx="119156" cy="148776"/>
            </a:xfrm>
            <a:custGeom>
              <a:avLst/>
              <a:gdLst/>
              <a:ahLst/>
              <a:cxnLst/>
              <a:rect l="l" t="t" r="r" b="b"/>
              <a:pathLst>
                <a:path w="4586" h="5726" extrusionOk="0">
                  <a:moveTo>
                    <a:pt x="1768" y="1"/>
                  </a:moveTo>
                  <a:cubicBezTo>
                    <a:pt x="1723" y="1"/>
                    <a:pt x="1678" y="12"/>
                    <a:pt x="1636" y="36"/>
                  </a:cubicBezTo>
                  <a:lnTo>
                    <a:pt x="173" y="882"/>
                  </a:lnTo>
                  <a:cubicBezTo>
                    <a:pt x="45" y="956"/>
                    <a:pt x="0" y="1120"/>
                    <a:pt x="73" y="1248"/>
                  </a:cubicBezTo>
                  <a:lnTo>
                    <a:pt x="2582" y="5590"/>
                  </a:lnTo>
                  <a:cubicBezTo>
                    <a:pt x="2631" y="5678"/>
                    <a:pt x="2720" y="5725"/>
                    <a:pt x="2813" y="5725"/>
                  </a:cubicBezTo>
                  <a:cubicBezTo>
                    <a:pt x="2859" y="5725"/>
                    <a:pt x="2905" y="5714"/>
                    <a:pt x="2947" y="5690"/>
                  </a:cubicBezTo>
                  <a:lnTo>
                    <a:pt x="4413" y="4843"/>
                  </a:lnTo>
                  <a:cubicBezTo>
                    <a:pt x="4541" y="4770"/>
                    <a:pt x="4585" y="4605"/>
                    <a:pt x="4510" y="4477"/>
                  </a:cubicBezTo>
                  <a:lnTo>
                    <a:pt x="2004" y="135"/>
                  </a:lnTo>
                  <a:cubicBezTo>
                    <a:pt x="1953" y="49"/>
                    <a:pt x="1862" y="1"/>
                    <a:pt x="17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114"/>
            <p:cNvSpPr/>
            <p:nvPr/>
          </p:nvSpPr>
          <p:spPr>
            <a:xfrm>
              <a:off x="6630760" y="3138133"/>
              <a:ext cx="85638" cy="148776"/>
            </a:xfrm>
            <a:custGeom>
              <a:avLst/>
              <a:gdLst/>
              <a:ahLst/>
              <a:cxnLst/>
              <a:rect l="l" t="t" r="r" b="b"/>
              <a:pathLst>
                <a:path w="3296" h="5726" extrusionOk="0">
                  <a:moveTo>
                    <a:pt x="480" y="1"/>
                  </a:moveTo>
                  <a:cubicBezTo>
                    <a:pt x="435" y="1"/>
                    <a:pt x="388" y="12"/>
                    <a:pt x="346" y="36"/>
                  </a:cubicBezTo>
                  <a:lnTo>
                    <a:pt x="1" y="237"/>
                  </a:lnTo>
                  <a:lnTo>
                    <a:pt x="2449" y="4477"/>
                  </a:lnTo>
                  <a:cubicBezTo>
                    <a:pt x="2522" y="4605"/>
                    <a:pt x="2478" y="4770"/>
                    <a:pt x="2350" y="4843"/>
                  </a:cubicBezTo>
                  <a:lnTo>
                    <a:pt x="1231" y="5488"/>
                  </a:lnTo>
                  <a:lnTo>
                    <a:pt x="1292" y="5590"/>
                  </a:lnTo>
                  <a:cubicBezTo>
                    <a:pt x="1341" y="5678"/>
                    <a:pt x="1430" y="5725"/>
                    <a:pt x="1523" y="5725"/>
                  </a:cubicBezTo>
                  <a:cubicBezTo>
                    <a:pt x="1569" y="5725"/>
                    <a:pt x="1615" y="5714"/>
                    <a:pt x="1657" y="5690"/>
                  </a:cubicBezTo>
                  <a:lnTo>
                    <a:pt x="3123" y="4843"/>
                  </a:lnTo>
                  <a:cubicBezTo>
                    <a:pt x="3251" y="4770"/>
                    <a:pt x="3295" y="4605"/>
                    <a:pt x="3220" y="4477"/>
                  </a:cubicBezTo>
                  <a:lnTo>
                    <a:pt x="714" y="135"/>
                  </a:lnTo>
                  <a:cubicBezTo>
                    <a:pt x="665" y="49"/>
                    <a:pt x="574" y="1"/>
                    <a:pt x="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114"/>
            <p:cNvSpPr/>
            <p:nvPr/>
          </p:nvSpPr>
          <p:spPr>
            <a:xfrm>
              <a:off x="6403828" y="3302186"/>
              <a:ext cx="54537" cy="81325"/>
            </a:xfrm>
            <a:custGeom>
              <a:avLst/>
              <a:gdLst/>
              <a:ahLst/>
              <a:cxnLst/>
              <a:rect l="l" t="t" r="r" b="b"/>
              <a:pathLst>
                <a:path w="2099" h="3130" extrusionOk="0">
                  <a:moveTo>
                    <a:pt x="437" y="0"/>
                  </a:moveTo>
                  <a:lnTo>
                    <a:pt x="1" y="251"/>
                  </a:lnTo>
                  <a:lnTo>
                    <a:pt x="1662" y="3130"/>
                  </a:lnTo>
                  <a:lnTo>
                    <a:pt x="2099" y="2877"/>
                  </a:lnTo>
                  <a:lnTo>
                    <a:pt x="4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114"/>
            <p:cNvSpPr/>
            <p:nvPr/>
          </p:nvSpPr>
          <p:spPr>
            <a:xfrm>
              <a:off x="6319177" y="3351423"/>
              <a:ext cx="56720" cy="84183"/>
            </a:xfrm>
            <a:custGeom>
              <a:avLst/>
              <a:gdLst/>
              <a:ahLst/>
              <a:cxnLst/>
              <a:rect l="l" t="t" r="r" b="b"/>
              <a:pathLst>
                <a:path w="2183" h="3240" extrusionOk="0">
                  <a:moveTo>
                    <a:pt x="481" y="1"/>
                  </a:moveTo>
                  <a:cubicBezTo>
                    <a:pt x="436" y="1"/>
                    <a:pt x="390" y="12"/>
                    <a:pt x="348" y="36"/>
                  </a:cubicBezTo>
                  <a:lnTo>
                    <a:pt x="1" y="237"/>
                  </a:lnTo>
                  <a:lnTo>
                    <a:pt x="1333" y="2547"/>
                  </a:lnTo>
                  <a:cubicBezTo>
                    <a:pt x="1406" y="2675"/>
                    <a:pt x="1362" y="2839"/>
                    <a:pt x="1234" y="2915"/>
                  </a:cubicBezTo>
                  <a:lnTo>
                    <a:pt x="1082" y="3001"/>
                  </a:lnTo>
                  <a:lnTo>
                    <a:pt x="1143" y="3103"/>
                  </a:lnTo>
                  <a:cubicBezTo>
                    <a:pt x="1193" y="3190"/>
                    <a:pt x="1284" y="3239"/>
                    <a:pt x="1377" y="3239"/>
                  </a:cubicBezTo>
                  <a:cubicBezTo>
                    <a:pt x="1422" y="3239"/>
                    <a:pt x="1469" y="3227"/>
                    <a:pt x="1511" y="3202"/>
                  </a:cubicBezTo>
                  <a:lnTo>
                    <a:pt x="2010" y="2915"/>
                  </a:lnTo>
                  <a:cubicBezTo>
                    <a:pt x="2138" y="2839"/>
                    <a:pt x="2182" y="2675"/>
                    <a:pt x="2109" y="2547"/>
                  </a:cubicBezTo>
                  <a:lnTo>
                    <a:pt x="717" y="135"/>
                  </a:lnTo>
                  <a:cubicBezTo>
                    <a:pt x="666" y="49"/>
                    <a:pt x="574" y="1"/>
                    <a:pt x="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114"/>
            <p:cNvSpPr/>
            <p:nvPr/>
          </p:nvSpPr>
          <p:spPr>
            <a:xfrm>
              <a:off x="6360931" y="3343654"/>
              <a:ext cx="40091" cy="56304"/>
            </a:xfrm>
            <a:custGeom>
              <a:avLst/>
              <a:gdLst/>
              <a:ahLst/>
              <a:cxnLst/>
              <a:rect l="l" t="t" r="r" b="b"/>
              <a:pathLst>
                <a:path w="1543" h="2167" extrusionOk="0">
                  <a:moveTo>
                    <a:pt x="437" y="0"/>
                  </a:moveTo>
                  <a:lnTo>
                    <a:pt x="1" y="251"/>
                  </a:lnTo>
                  <a:lnTo>
                    <a:pt x="1103" y="2166"/>
                  </a:lnTo>
                  <a:lnTo>
                    <a:pt x="1542" y="1913"/>
                  </a:lnTo>
                  <a:lnTo>
                    <a:pt x="4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114"/>
            <p:cNvSpPr/>
            <p:nvPr/>
          </p:nvSpPr>
          <p:spPr>
            <a:xfrm>
              <a:off x="6338197" y="3218549"/>
              <a:ext cx="42118" cy="42118"/>
            </a:xfrm>
            <a:custGeom>
              <a:avLst/>
              <a:gdLst/>
              <a:ahLst/>
              <a:cxnLst/>
              <a:rect l="l" t="t" r="r" b="b"/>
              <a:pathLst>
                <a:path w="1621" h="1621" extrusionOk="0">
                  <a:moveTo>
                    <a:pt x="810" y="0"/>
                  </a:moveTo>
                  <a:cubicBezTo>
                    <a:pt x="672" y="0"/>
                    <a:pt x="557" y="113"/>
                    <a:pt x="557" y="251"/>
                  </a:cubicBezTo>
                  <a:lnTo>
                    <a:pt x="557" y="557"/>
                  </a:lnTo>
                  <a:lnTo>
                    <a:pt x="254" y="557"/>
                  </a:lnTo>
                  <a:cubicBezTo>
                    <a:pt x="113" y="557"/>
                    <a:pt x="0" y="669"/>
                    <a:pt x="0" y="810"/>
                  </a:cubicBezTo>
                  <a:cubicBezTo>
                    <a:pt x="0" y="949"/>
                    <a:pt x="113" y="1061"/>
                    <a:pt x="254" y="1061"/>
                  </a:cubicBezTo>
                  <a:lnTo>
                    <a:pt x="557" y="1061"/>
                  </a:lnTo>
                  <a:lnTo>
                    <a:pt x="557" y="1367"/>
                  </a:lnTo>
                  <a:cubicBezTo>
                    <a:pt x="557" y="1505"/>
                    <a:pt x="672" y="1620"/>
                    <a:pt x="810" y="1620"/>
                  </a:cubicBezTo>
                  <a:cubicBezTo>
                    <a:pt x="949" y="1620"/>
                    <a:pt x="1064" y="1505"/>
                    <a:pt x="1064" y="1367"/>
                  </a:cubicBezTo>
                  <a:lnTo>
                    <a:pt x="1064" y="1061"/>
                  </a:lnTo>
                  <a:lnTo>
                    <a:pt x="1367" y="1061"/>
                  </a:lnTo>
                  <a:cubicBezTo>
                    <a:pt x="1508" y="1061"/>
                    <a:pt x="1620" y="949"/>
                    <a:pt x="1620" y="810"/>
                  </a:cubicBezTo>
                  <a:cubicBezTo>
                    <a:pt x="1620" y="669"/>
                    <a:pt x="1508" y="557"/>
                    <a:pt x="1367" y="557"/>
                  </a:cubicBezTo>
                  <a:lnTo>
                    <a:pt x="1064" y="557"/>
                  </a:lnTo>
                  <a:lnTo>
                    <a:pt x="1064" y="251"/>
                  </a:lnTo>
                  <a:cubicBezTo>
                    <a:pt x="1064" y="113"/>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114"/>
            <p:cNvSpPr/>
            <p:nvPr/>
          </p:nvSpPr>
          <p:spPr>
            <a:xfrm>
              <a:off x="6454001" y="3146109"/>
              <a:ext cx="42118" cy="42118"/>
            </a:xfrm>
            <a:custGeom>
              <a:avLst/>
              <a:gdLst/>
              <a:ahLst/>
              <a:cxnLst/>
              <a:rect l="l" t="t" r="r" b="b"/>
              <a:pathLst>
                <a:path w="1621" h="1621" extrusionOk="0">
                  <a:moveTo>
                    <a:pt x="810" y="1"/>
                  </a:moveTo>
                  <a:cubicBezTo>
                    <a:pt x="672" y="1"/>
                    <a:pt x="560" y="116"/>
                    <a:pt x="560" y="254"/>
                  </a:cubicBezTo>
                  <a:lnTo>
                    <a:pt x="560" y="560"/>
                  </a:lnTo>
                  <a:lnTo>
                    <a:pt x="254" y="560"/>
                  </a:lnTo>
                  <a:cubicBezTo>
                    <a:pt x="116" y="560"/>
                    <a:pt x="1" y="672"/>
                    <a:pt x="1" y="811"/>
                  </a:cubicBezTo>
                  <a:cubicBezTo>
                    <a:pt x="1" y="952"/>
                    <a:pt x="116" y="1064"/>
                    <a:pt x="254" y="1064"/>
                  </a:cubicBezTo>
                  <a:lnTo>
                    <a:pt x="560" y="1064"/>
                  </a:lnTo>
                  <a:lnTo>
                    <a:pt x="560" y="1370"/>
                  </a:lnTo>
                  <a:cubicBezTo>
                    <a:pt x="560" y="1508"/>
                    <a:pt x="672" y="1620"/>
                    <a:pt x="810" y="1620"/>
                  </a:cubicBezTo>
                  <a:cubicBezTo>
                    <a:pt x="952" y="1620"/>
                    <a:pt x="1064" y="1508"/>
                    <a:pt x="1064" y="1370"/>
                  </a:cubicBezTo>
                  <a:lnTo>
                    <a:pt x="1064" y="1064"/>
                  </a:lnTo>
                  <a:lnTo>
                    <a:pt x="1370" y="1064"/>
                  </a:lnTo>
                  <a:cubicBezTo>
                    <a:pt x="1508" y="1064"/>
                    <a:pt x="1620" y="952"/>
                    <a:pt x="1620" y="811"/>
                  </a:cubicBezTo>
                  <a:cubicBezTo>
                    <a:pt x="1620" y="672"/>
                    <a:pt x="1508" y="560"/>
                    <a:pt x="1370" y="560"/>
                  </a:cubicBezTo>
                  <a:lnTo>
                    <a:pt x="1064" y="560"/>
                  </a:lnTo>
                  <a:lnTo>
                    <a:pt x="1064" y="254"/>
                  </a:lnTo>
                  <a:cubicBezTo>
                    <a:pt x="1064" y="113"/>
                    <a:pt x="952" y="1"/>
                    <a:pt x="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114"/>
            <p:cNvSpPr/>
            <p:nvPr/>
          </p:nvSpPr>
          <p:spPr>
            <a:xfrm>
              <a:off x="6642244" y="3363349"/>
              <a:ext cx="42118" cy="42040"/>
            </a:xfrm>
            <a:custGeom>
              <a:avLst/>
              <a:gdLst/>
              <a:ahLst/>
              <a:cxnLst/>
              <a:rect l="l" t="t" r="r" b="b"/>
              <a:pathLst>
                <a:path w="1621" h="1618" extrusionOk="0">
                  <a:moveTo>
                    <a:pt x="810" y="0"/>
                  </a:moveTo>
                  <a:cubicBezTo>
                    <a:pt x="672" y="0"/>
                    <a:pt x="560" y="112"/>
                    <a:pt x="560" y="251"/>
                  </a:cubicBezTo>
                  <a:lnTo>
                    <a:pt x="560" y="557"/>
                  </a:lnTo>
                  <a:lnTo>
                    <a:pt x="254" y="557"/>
                  </a:lnTo>
                  <a:cubicBezTo>
                    <a:pt x="113" y="557"/>
                    <a:pt x="0" y="669"/>
                    <a:pt x="0" y="810"/>
                  </a:cubicBezTo>
                  <a:cubicBezTo>
                    <a:pt x="0" y="948"/>
                    <a:pt x="113" y="1061"/>
                    <a:pt x="254" y="1061"/>
                  </a:cubicBezTo>
                  <a:lnTo>
                    <a:pt x="560" y="1061"/>
                  </a:lnTo>
                  <a:lnTo>
                    <a:pt x="560" y="1366"/>
                  </a:lnTo>
                  <a:cubicBezTo>
                    <a:pt x="560" y="1505"/>
                    <a:pt x="672" y="1617"/>
                    <a:pt x="810" y="1617"/>
                  </a:cubicBezTo>
                  <a:cubicBezTo>
                    <a:pt x="949" y="1617"/>
                    <a:pt x="1064" y="1505"/>
                    <a:pt x="1064" y="1366"/>
                  </a:cubicBezTo>
                  <a:lnTo>
                    <a:pt x="1064" y="1061"/>
                  </a:lnTo>
                  <a:lnTo>
                    <a:pt x="1367" y="1061"/>
                  </a:lnTo>
                  <a:cubicBezTo>
                    <a:pt x="1508" y="1061"/>
                    <a:pt x="1620" y="948"/>
                    <a:pt x="1620" y="810"/>
                  </a:cubicBezTo>
                  <a:cubicBezTo>
                    <a:pt x="1620" y="669"/>
                    <a:pt x="1508" y="557"/>
                    <a:pt x="1367" y="557"/>
                  </a:cubicBezTo>
                  <a:lnTo>
                    <a:pt x="1064" y="557"/>
                  </a:lnTo>
                  <a:lnTo>
                    <a:pt x="1064" y="251"/>
                  </a:lnTo>
                  <a:cubicBezTo>
                    <a:pt x="1064" y="112"/>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114"/>
            <p:cNvSpPr/>
            <p:nvPr/>
          </p:nvSpPr>
          <p:spPr>
            <a:xfrm>
              <a:off x="6433241" y="3478997"/>
              <a:ext cx="63553" cy="93589"/>
            </a:xfrm>
            <a:custGeom>
              <a:avLst/>
              <a:gdLst/>
              <a:ahLst/>
              <a:cxnLst/>
              <a:rect l="l" t="t" r="r" b="b"/>
              <a:pathLst>
                <a:path w="2446" h="3602" extrusionOk="0">
                  <a:moveTo>
                    <a:pt x="1053" y="1"/>
                  </a:moveTo>
                  <a:lnTo>
                    <a:pt x="1053" y="260"/>
                  </a:lnTo>
                  <a:lnTo>
                    <a:pt x="60" y="3235"/>
                  </a:lnTo>
                  <a:cubicBezTo>
                    <a:pt x="0" y="3416"/>
                    <a:pt x="136" y="3601"/>
                    <a:pt x="324" y="3601"/>
                  </a:cubicBezTo>
                  <a:lnTo>
                    <a:pt x="1131" y="3601"/>
                  </a:lnTo>
                  <a:cubicBezTo>
                    <a:pt x="1252" y="3601"/>
                    <a:pt x="1356" y="3525"/>
                    <a:pt x="1395" y="3410"/>
                  </a:cubicBezTo>
                  <a:lnTo>
                    <a:pt x="2446" y="260"/>
                  </a:lnTo>
                  <a:lnTo>
                    <a:pt x="24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114"/>
            <p:cNvSpPr/>
            <p:nvPr/>
          </p:nvSpPr>
          <p:spPr>
            <a:xfrm>
              <a:off x="6442542" y="3478997"/>
              <a:ext cx="54251" cy="93589"/>
            </a:xfrm>
            <a:custGeom>
              <a:avLst/>
              <a:gdLst/>
              <a:ahLst/>
              <a:cxnLst/>
              <a:rect l="l" t="t" r="r" b="b"/>
              <a:pathLst>
                <a:path w="2088" h="3602" extrusionOk="0">
                  <a:moveTo>
                    <a:pt x="1314" y="1"/>
                  </a:moveTo>
                  <a:lnTo>
                    <a:pt x="1314" y="260"/>
                  </a:lnTo>
                  <a:lnTo>
                    <a:pt x="264" y="3410"/>
                  </a:lnTo>
                  <a:cubicBezTo>
                    <a:pt x="225" y="3525"/>
                    <a:pt x="120" y="3601"/>
                    <a:pt x="0" y="3601"/>
                  </a:cubicBezTo>
                  <a:lnTo>
                    <a:pt x="773" y="3601"/>
                  </a:lnTo>
                  <a:cubicBezTo>
                    <a:pt x="894" y="3601"/>
                    <a:pt x="998" y="3525"/>
                    <a:pt x="1037" y="3410"/>
                  </a:cubicBezTo>
                  <a:lnTo>
                    <a:pt x="2088" y="260"/>
                  </a:lnTo>
                  <a:lnTo>
                    <a:pt x="2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114"/>
            <p:cNvSpPr/>
            <p:nvPr/>
          </p:nvSpPr>
          <p:spPr>
            <a:xfrm>
              <a:off x="6540211" y="3478997"/>
              <a:ext cx="63579" cy="93589"/>
            </a:xfrm>
            <a:custGeom>
              <a:avLst/>
              <a:gdLst/>
              <a:ahLst/>
              <a:cxnLst/>
              <a:rect l="l" t="t" r="r" b="b"/>
              <a:pathLst>
                <a:path w="2447" h="3602" extrusionOk="0">
                  <a:moveTo>
                    <a:pt x="1" y="1"/>
                  </a:moveTo>
                  <a:lnTo>
                    <a:pt x="1" y="260"/>
                  </a:lnTo>
                  <a:lnTo>
                    <a:pt x="1051" y="3410"/>
                  </a:lnTo>
                  <a:cubicBezTo>
                    <a:pt x="1090" y="3525"/>
                    <a:pt x="1197" y="3601"/>
                    <a:pt x="1317" y="3601"/>
                  </a:cubicBezTo>
                  <a:lnTo>
                    <a:pt x="2122" y="3601"/>
                  </a:lnTo>
                  <a:cubicBezTo>
                    <a:pt x="2313" y="3601"/>
                    <a:pt x="2446" y="3416"/>
                    <a:pt x="2386" y="3235"/>
                  </a:cubicBezTo>
                  <a:lnTo>
                    <a:pt x="1393" y="260"/>
                  </a:lnTo>
                  <a:lnTo>
                    <a:pt x="13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114"/>
            <p:cNvSpPr/>
            <p:nvPr/>
          </p:nvSpPr>
          <p:spPr>
            <a:xfrm>
              <a:off x="6556294" y="3478997"/>
              <a:ext cx="47496" cy="93589"/>
            </a:xfrm>
            <a:custGeom>
              <a:avLst/>
              <a:gdLst/>
              <a:ahLst/>
              <a:cxnLst/>
              <a:rect l="l" t="t" r="r" b="b"/>
              <a:pathLst>
                <a:path w="1828" h="3602" extrusionOk="0">
                  <a:moveTo>
                    <a:pt x="1" y="1"/>
                  </a:moveTo>
                  <a:lnTo>
                    <a:pt x="1" y="260"/>
                  </a:lnTo>
                  <a:lnTo>
                    <a:pt x="994" y="3235"/>
                  </a:lnTo>
                  <a:cubicBezTo>
                    <a:pt x="1054" y="3416"/>
                    <a:pt x="920" y="3601"/>
                    <a:pt x="730" y="3601"/>
                  </a:cubicBezTo>
                  <a:lnTo>
                    <a:pt x="1503" y="3601"/>
                  </a:lnTo>
                  <a:cubicBezTo>
                    <a:pt x="1694" y="3601"/>
                    <a:pt x="1827" y="3416"/>
                    <a:pt x="1767" y="3235"/>
                  </a:cubicBezTo>
                  <a:lnTo>
                    <a:pt x="774" y="260"/>
                  </a:ln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114"/>
            <p:cNvSpPr/>
            <p:nvPr/>
          </p:nvSpPr>
          <p:spPr>
            <a:xfrm>
              <a:off x="6496768" y="3478997"/>
              <a:ext cx="43469" cy="93589"/>
            </a:xfrm>
            <a:custGeom>
              <a:avLst/>
              <a:gdLst/>
              <a:ahLst/>
              <a:cxnLst/>
              <a:rect l="l" t="t" r="r" b="b"/>
              <a:pathLst>
                <a:path w="1673" h="3602" extrusionOk="0">
                  <a:moveTo>
                    <a:pt x="1" y="1"/>
                  </a:moveTo>
                  <a:lnTo>
                    <a:pt x="1" y="3340"/>
                  </a:lnTo>
                  <a:cubicBezTo>
                    <a:pt x="1" y="3484"/>
                    <a:pt x="118" y="3601"/>
                    <a:pt x="262" y="3601"/>
                  </a:cubicBezTo>
                  <a:lnTo>
                    <a:pt x="1411" y="3601"/>
                  </a:lnTo>
                  <a:cubicBezTo>
                    <a:pt x="1555" y="3601"/>
                    <a:pt x="1673" y="3484"/>
                    <a:pt x="1673" y="3340"/>
                  </a:cubicBezTo>
                  <a:lnTo>
                    <a:pt x="16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114"/>
            <p:cNvSpPr/>
            <p:nvPr/>
          </p:nvSpPr>
          <p:spPr>
            <a:xfrm>
              <a:off x="6513137" y="3478997"/>
              <a:ext cx="27100" cy="93589"/>
            </a:xfrm>
            <a:custGeom>
              <a:avLst/>
              <a:gdLst/>
              <a:ahLst/>
              <a:cxnLst/>
              <a:rect l="l" t="t" r="r" b="b"/>
              <a:pathLst>
                <a:path w="1043" h="3602" extrusionOk="0">
                  <a:moveTo>
                    <a:pt x="269" y="1"/>
                  </a:moveTo>
                  <a:lnTo>
                    <a:pt x="269" y="3332"/>
                  </a:lnTo>
                  <a:cubicBezTo>
                    <a:pt x="269" y="3481"/>
                    <a:pt x="149" y="3601"/>
                    <a:pt x="0" y="3601"/>
                  </a:cubicBezTo>
                  <a:lnTo>
                    <a:pt x="774" y="3601"/>
                  </a:lnTo>
                  <a:cubicBezTo>
                    <a:pt x="922" y="3601"/>
                    <a:pt x="1043" y="3481"/>
                    <a:pt x="1043" y="3332"/>
                  </a:cubicBezTo>
                  <a:lnTo>
                    <a:pt x="1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114"/>
            <p:cNvSpPr/>
            <p:nvPr/>
          </p:nvSpPr>
          <p:spPr>
            <a:xfrm>
              <a:off x="6489571" y="3380160"/>
              <a:ext cx="57941" cy="68464"/>
            </a:xfrm>
            <a:custGeom>
              <a:avLst/>
              <a:gdLst/>
              <a:ahLst/>
              <a:cxnLst/>
              <a:rect l="l" t="t" r="r" b="b"/>
              <a:pathLst>
                <a:path w="2230" h="2635" extrusionOk="0">
                  <a:moveTo>
                    <a:pt x="1" y="1"/>
                  </a:moveTo>
                  <a:lnTo>
                    <a:pt x="1" y="2634"/>
                  </a:lnTo>
                  <a:lnTo>
                    <a:pt x="2229" y="2634"/>
                  </a:lnTo>
                  <a:lnTo>
                    <a:pt x="2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114"/>
            <p:cNvSpPr/>
            <p:nvPr/>
          </p:nvSpPr>
          <p:spPr>
            <a:xfrm>
              <a:off x="6527375" y="3380160"/>
              <a:ext cx="20136" cy="68464"/>
            </a:xfrm>
            <a:custGeom>
              <a:avLst/>
              <a:gdLst/>
              <a:ahLst/>
              <a:cxnLst/>
              <a:rect l="l" t="t" r="r" b="b"/>
              <a:pathLst>
                <a:path w="775" h="2635" extrusionOk="0">
                  <a:moveTo>
                    <a:pt x="1" y="1"/>
                  </a:moveTo>
                  <a:lnTo>
                    <a:pt x="1" y="2634"/>
                  </a:lnTo>
                  <a:lnTo>
                    <a:pt x="774" y="2634"/>
                  </a:lnTo>
                  <a:lnTo>
                    <a:pt x="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114"/>
            <p:cNvSpPr/>
            <p:nvPr/>
          </p:nvSpPr>
          <p:spPr>
            <a:xfrm>
              <a:off x="6475047" y="3306863"/>
              <a:ext cx="86911" cy="86911"/>
            </a:xfrm>
            <a:custGeom>
              <a:avLst/>
              <a:gdLst/>
              <a:ahLst/>
              <a:cxnLst/>
              <a:rect l="l" t="t" r="r" b="b"/>
              <a:pathLst>
                <a:path w="3345" h="3345" extrusionOk="0">
                  <a:moveTo>
                    <a:pt x="1673" y="0"/>
                  </a:moveTo>
                  <a:cubicBezTo>
                    <a:pt x="750" y="0"/>
                    <a:pt x="0" y="750"/>
                    <a:pt x="0" y="1672"/>
                  </a:cubicBezTo>
                  <a:cubicBezTo>
                    <a:pt x="0" y="2597"/>
                    <a:pt x="750" y="3344"/>
                    <a:pt x="1673" y="3344"/>
                  </a:cubicBezTo>
                  <a:cubicBezTo>
                    <a:pt x="2597" y="3344"/>
                    <a:pt x="3345" y="2597"/>
                    <a:pt x="3345" y="1672"/>
                  </a:cubicBezTo>
                  <a:cubicBezTo>
                    <a:pt x="3345" y="750"/>
                    <a:pt x="2597" y="0"/>
                    <a:pt x="1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114"/>
            <p:cNvSpPr/>
            <p:nvPr/>
          </p:nvSpPr>
          <p:spPr>
            <a:xfrm>
              <a:off x="6446128" y="3442284"/>
              <a:ext cx="144826" cy="43469"/>
            </a:xfrm>
            <a:custGeom>
              <a:avLst/>
              <a:gdLst/>
              <a:ahLst/>
              <a:cxnLst/>
              <a:rect l="l" t="t" r="r" b="b"/>
              <a:pathLst>
                <a:path w="5574" h="1673" extrusionOk="0">
                  <a:moveTo>
                    <a:pt x="557" y="0"/>
                  </a:moveTo>
                  <a:cubicBezTo>
                    <a:pt x="249" y="0"/>
                    <a:pt x="1" y="249"/>
                    <a:pt x="1" y="557"/>
                  </a:cubicBezTo>
                  <a:lnTo>
                    <a:pt x="1" y="1393"/>
                  </a:lnTo>
                  <a:cubicBezTo>
                    <a:pt x="1" y="1547"/>
                    <a:pt x="126" y="1673"/>
                    <a:pt x="277" y="1673"/>
                  </a:cubicBezTo>
                  <a:lnTo>
                    <a:pt x="5294" y="1673"/>
                  </a:lnTo>
                  <a:cubicBezTo>
                    <a:pt x="5448" y="1673"/>
                    <a:pt x="5573" y="1547"/>
                    <a:pt x="5573" y="1393"/>
                  </a:cubicBezTo>
                  <a:lnTo>
                    <a:pt x="5573" y="557"/>
                  </a:lnTo>
                  <a:cubicBezTo>
                    <a:pt x="5573" y="249"/>
                    <a:pt x="5322" y="0"/>
                    <a:pt x="5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114"/>
            <p:cNvSpPr/>
            <p:nvPr/>
          </p:nvSpPr>
          <p:spPr>
            <a:xfrm>
              <a:off x="6502614" y="3335938"/>
              <a:ext cx="31855" cy="28970"/>
            </a:xfrm>
            <a:custGeom>
              <a:avLst/>
              <a:gdLst/>
              <a:ahLst/>
              <a:cxnLst/>
              <a:rect l="l" t="t" r="r" b="b"/>
              <a:pathLst>
                <a:path w="1226" h="1115" extrusionOk="0">
                  <a:moveTo>
                    <a:pt x="612" y="0"/>
                  </a:moveTo>
                  <a:cubicBezTo>
                    <a:pt x="360" y="0"/>
                    <a:pt x="131" y="173"/>
                    <a:pt x="71" y="431"/>
                  </a:cubicBezTo>
                  <a:cubicBezTo>
                    <a:pt x="0" y="728"/>
                    <a:pt x="186" y="1029"/>
                    <a:pt x="484" y="1099"/>
                  </a:cubicBezTo>
                  <a:cubicBezTo>
                    <a:pt x="527" y="1110"/>
                    <a:pt x="570" y="1114"/>
                    <a:pt x="612" y="1114"/>
                  </a:cubicBezTo>
                  <a:cubicBezTo>
                    <a:pt x="866" y="1114"/>
                    <a:pt x="1095" y="942"/>
                    <a:pt x="1155" y="687"/>
                  </a:cubicBezTo>
                  <a:cubicBezTo>
                    <a:pt x="1226" y="386"/>
                    <a:pt x="1040" y="86"/>
                    <a:pt x="740" y="15"/>
                  </a:cubicBezTo>
                  <a:cubicBezTo>
                    <a:pt x="697" y="5"/>
                    <a:pt x="654" y="0"/>
                    <a:pt x="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114"/>
            <p:cNvSpPr/>
            <p:nvPr/>
          </p:nvSpPr>
          <p:spPr>
            <a:xfrm>
              <a:off x="6508434" y="3306863"/>
              <a:ext cx="53524" cy="86911"/>
            </a:xfrm>
            <a:custGeom>
              <a:avLst/>
              <a:gdLst/>
              <a:ahLst/>
              <a:cxnLst/>
              <a:rect l="l" t="t" r="r" b="b"/>
              <a:pathLst>
                <a:path w="2060" h="3345" extrusionOk="0">
                  <a:moveTo>
                    <a:pt x="388" y="0"/>
                  </a:moveTo>
                  <a:cubicBezTo>
                    <a:pt x="254" y="0"/>
                    <a:pt x="126" y="19"/>
                    <a:pt x="1" y="47"/>
                  </a:cubicBezTo>
                  <a:cubicBezTo>
                    <a:pt x="738" y="222"/>
                    <a:pt x="1286" y="883"/>
                    <a:pt x="1286" y="1672"/>
                  </a:cubicBezTo>
                  <a:cubicBezTo>
                    <a:pt x="1286" y="2464"/>
                    <a:pt x="738" y="3125"/>
                    <a:pt x="1" y="3300"/>
                  </a:cubicBezTo>
                  <a:cubicBezTo>
                    <a:pt x="126" y="3329"/>
                    <a:pt x="254" y="3344"/>
                    <a:pt x="388" y="3344"/>
                  </a:cubicBezTo>
                  <a:cubicBezTo>
                    <a:pt x="1312" y="3344"/>
                    <a:pt x="2060" y="2597"/>
                    <a:pt x="2060" y="1672"/>
                  </a:cubicBezTo>
                  <a:cubicBezTo>
                    <a:pt x="2060" y="750"/>
                    <a:pt x="1312" y="0"/>
                    <a:pt x="3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114"/>
            <p:cNvSpPr/>
            <p:nvPr/>
          </p:nvSpPr>
          <p:spPr>
            <a:xfrm>
              <a:off x="6556450" y="3442284"/>
              <a:ext cx="34505" cy="43469"/>
            </a:xfrm>
            <a:custGeom>
              <a:avLst/>
              <a:gdLst/>
              <a:ahLst/>
              <a:cxnLst/>
              <a:rect l="l" t="t" r="r" b="b"/>
              <a:pathLst>
                <a:path w="1328" h="1673" extrusionOk="0">
                  <a:moveTo>
                    <a:pt x="0" y="0"/>
                  </a:moveTo>
                  <a:cubicBezTo>
                    <a:pt x="306" y="0"/>
                    <a:pt x="557" y="249"/>
                    <a:pt x="557" y="557"/>
                  </a:cubicBezTo>
                  <a:lnTo>
                    <a:pt x="557" y="1393"/>
                  </a:lnTo>
                  <a:cubicBezTo>
                    <a:pt x="557" y="1547"/>
                    <a:pt x="431" y="1673"/>
                    <a:pt x="277" y="1673"/>
                  </a:cubicBezTo>
                  <a:lnTo>
                    <a:pt x="1048" y="1673"/>
                  </a:lnTo>
                  <a:cubicBezTo>
                    <a:pt x="1202" y="1673"/>
                    <a:pt x="1327" y="1547"/>
                    <a:pt x="1327" y="1393"/>
                  </a:cubicBezTo>
                  <a:lnTo>
                    <a:pt x="1327" y="557"/>
                  </a:lnTo>
                  <a:cubicBezTo>
                    <a:pt x="1327" y="249"/>
                    <a:pt x="1076"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114"/>
            <p:cNvSpPr/>
            <p:nvPr/>
          </p:nvSpPr>
          <p:spPr>
            <a:xfrm>
              <a:off x="6448778" y="3508124"/>
              <a:ext cx="40559" cy="13121"/>
            </a:xfrm>
            <a:custGeom>
              <a:avLst/>
              <a:gdLst/>
              <a:ahLst/>
              <a:cxnLst/>
              <a:rect l="l" t="t" r="r" b="b"/>
              <a:pathLst>
                <a:path w="1561" h="505" extrusionOk="0">
                  <a:moveTo>
                    <a:pt x="168" y="1"/>
                  </a:moveTo>
                  <a:lnTo>
                    <a:pt x="0" y="505"/>
                  </a:lnTo>
                  <a:lnTo>
                    <a:pt x="1393" y="505"/>
                  </a:lnTo>
                  <a:lnTo>
                    <a:pt x="1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114"/>
            <p:cNvSpPr/>
            <p:nvPr/>
          </p:nvSpPr>
          <p:spPr>
            <a:xfrm>
              <a:off x="6496768" y="3508124"/>
              <a:ext cx="43469" cy="13121"/>
            </a:xfrm>
            <a:custGeom>
              <a:avLst/>
              <a:gdLst/>
              <a:ahLst/>
              <a:cxnLst/>
              <a:rect l="l" t="t" r="r" b="b"/>
              <a:pathLst>
                <a:path w="1673" h="505" extrusionOk="0">
                  <a:moveTo>
                    <a:pt x="1" y="1"/>
                  </a:moveTo>
                  <a:lnTo>
                    <a:pt x="1" y="505"/>
                  </a:lnTo>
                  <a:lnTo>
                    <a:pt x="1673" y="505"/>
                  </a:lnTo>
                  <a:lnTo>
                    <a:pt x="16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114"/>
            <p:cNvSpPr/>
            <p:nvPr/>
          </p:nvSpPr>
          <p:spPr>
            <a:xfrm>
              <a:off x="6547694" y="3508124"/>
              <a:ext cx="40611" cy="13121"/>
            </a:xfrm>
            <a:custGeom>
              <a:avLst/>
              <a:gdLst/>
              <a:ahLst/>
              <a:cxnLst/>
              <a:rect l="l" t="t" r="r" b="b"/>
              <a:pathLst>
                <a:path w="1563" h="505" extrusionOk="0">
                  <a:moveTo>
                    <a:pt x="0" y="1"/>
                  </a:moveTo>
                  <a:lnTo>
                    <a:pt x="170" y="505"/>
                  </a:lnTo>
                  <a:lnTo>
                    <a:pt x="1562" y="505"/>
                  </a:lnTo>
                  <a:lnTo>
                    <a:pt x="1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2" name="Google Shape;9312;p114"/>
          <p:cNvSpPr/>
          <p:nvPr/>
        </p:nvSpPr>
        <p:spPr>
          <a:xfrm>
            <a:off x="802148" y="1524175"/>
            <a:ext cx="1995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dk1"/>
              </a:solidFill>
            </a:endParaRPr>
          </a:p>
        </p:txBody>
      </p:sp>
      <p:sp>
        <p:nvSpPr>
          <p:cNvPr id="9313" name="Google Shape;9313;p114"/>
          <p:cNvSpPr txBox="1"/>
          <p:nvPr/>
        </p:nvSpPr>
        <p:spPr>
          <a:xfrm>
            <a:off x="720000" y="2042329"/>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the closest planet to the Sun</a:t>
            </a:r>
            <a:endParaRPr>
              <a:solidFill>
                <a:schemeClr val="dk1"/>
              </a:solidFill>
              <a:latin typeface="Open Sans"/>
              <a:ea typeface="Open Sans"/>
              <a:cs typeface="Open Sans"/>
              <a:sym typeface="Open Sans"/>
            </a:endParaRPr>
          </a:p>
        </p:txBody>
      </p:sp>
      <p:sp>
        <p:nvSpPr>
          <p:cNvPr id="9314" name="Google Shape;9314;p114"/>
          <p:cNvSpPr/>
          <p:nvPr/>
        </p:nvSpPr>
        <p:spPr>
          <a:xfrm>
            <a:off x="6314428" y="1524175"/>
            <a:ext cx="20262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a:solidFill>
                <a:schemeClr val="dk1"/>
              </a:solidFill>
            </a:endParaRPr>
          </a:p>
        </p:txBody>
      </p:sp>
      <p:sp>
        <p:nvSpPr>
          <p:cNvPr id="9315" name="Google Shape;9315;p114"/>
          <p:cNvSpPr txBox="1"/>
          <p:nvPr/>
        </p:nvSpPr>
        <p:spPr>
          <a:xfrm>
            <a:off x="6264550" y="2042329"/>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Earth is the third planet from the Sun</a:t>
            </a:r>
            <a:endParaRPr>
              <a:solidFill>
                <a:schemeClr val="dk1"/>
              </a:solidFill>
              <a:latin typeface="Open Sans"/>
              <a:ea typeface="Open Sans"/>
              <a:cs typeface="Open Sans"/>
              <a:sym typeface="Open Sans"/>
            </a:endParaRPr>
          </a:p>
        </p:txBody>
      </p:sp>
      <p:sp>
        <p:nvSpPr>
          <p:cNvPr id="9316" name="Google Shape;9316;p114"/>
          <p:cNvSpPr/>
          <p:nvPr/>
        </p:nvSpPr>
        <p:spPr>
          <a:xfrm>
            <a:off x="802148" y="2883072"/>
            <a:ext cx="1995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sz="1800" b="1">
              <a:solidFill>
                <a:schemeClr val="lt1"/>
              </a:solidFill>
              <a:latin typeface="Balsamiq Sans"/>
              <a:ea typeface="Balsamiq Sans"/>
              <a:cs typeface="Balsamiq Sans"/>
              <a:sym typeface="Balsamiq Sans"/>
            </a:endParaRPr>
          </a:p>
        </p:txBody>
      </p:sp>
      <p:sp>
        <p:nvSpPr>
          <p:cNvPr id="9317" name="Google Shape;9317;p114"/>
          <p:cNvSpPr txBox="1"/>
          <p:nvPr/>
        </p:nvSpPr>
        <p:spPr>
          <a:xfrm>
            <a:off x="720000" y="3401226"/>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9318" name="Google Shape;9318;p114"/>
          <p:cNvSpPr/>
          <p:nvPr/>
        </p:nvSpPr>
        <p:spPr>
          <a:xfrm>
            <a:off x="6314428" y="2883072"/>
            <a:ext cx="20262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9319" name="Google Shape;9319;p114"/>
          <p:cNvSpPr txBox="1"/>
          <p:nvPr/>
        </p:nvSpPr>
        <p:spPr>
          <a:xfrm>
            <a:off x="6264550" y="3401225"/>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Despite being red, Mars is very cold</a:t>
            </a:r>
            <a:endParaRPr>
              <a:solidFill>
                <a:schemeClr val="dk1"/>
              </a:solidFill>
              <a:latin typeface="Open Sans"/>
              <a:ea typeface="Open Sans"/>
              <a:cs typeface="Open Sans"/>
              <a:sym typeface="Open Sans"/>
            </a:endParaRPr>
          </a:p>
        </p:txBody>
      </p:sp>
      <p:grpSp>
        <p:nvGrpSpPr>
          <p:cNvPr id="9320" name="Google Shape;9320;p114"/>
          <p:cNvGrpSpPr/>
          <p:nvPr/>
        </p:nvGrpSpPr>
        <p:grpSpPr>
          <a:xfrm>
            <a:off x="6590700" y="4068284"/>
            <a:ext cx="1473600" cy="746491"/>
            <a:chOff x="6573950" y="4150909"/>
            <a:chExt cx="1473600" cy="746491"/>
          </a:xfrm>
        </p:grpSpPr>
        <p:sp>
          <p:nvSpPr>
            <p:cNvPr id="9321" name="Google Shape;9321;p114"/>
            <p:cNvSpPr/>
            <p:nvPr/>
          </p:nvSpPr>
          <p:spPr>
            <a:xfrm>
              <a:off x="6573950" y="4677500"/>
              <a:ext cx="1473600" cy="21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114"/>
            <p:cNvGrpSpPr/>
            <p:nvPr/>
          </p:nvGrpSpPr>
          <p:grpSpPr>
            <a:xfrm>
              <a:off x="6724928" y="4150909"/>
              <a:ext cx="1182196" cy="637102"/>
              <a:chOff x="7183950" y="745675"/>
              <a:chExt cx="836775" cy="450950"/>
            </a:xfrm>
          </p:grpSpPr>
          <p:sp>
            <p:nvSpPr>
              <p:cNvPr id="9323" name="Google Shape;9323;p114"/>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114"/>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114"/>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114"/>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114"/>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114"/>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114"/>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114"/>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114"/>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114"/>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114"/>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114"/>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114"/>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114"/>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114"/>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114"/>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114"/>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114"/>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114"/>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114"/>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114"/>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114"/>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114"/>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27"/>
        <p:cNvGrpSpPr/>
        <p:nvPr/>
      </p:nvGrpSpPr>
      <p:grpSpPr>
        <a:xfrm>
          <a:off x="0" y="0"/>
          <a:ext cx="0" cy="0"/>
          <a:chOff x="0" y="0"/>
          <a:chExt cx="0" cy="0"/>
        </a:xfrm>
      </p:grpSpPr>
      <p:sp>
        <p:nvSpPr>
          <p:cNvPr id="4528" name="Google Shape;4528;p69"/>
          <p:cNvSpPr/>
          <p:nvPr/>
        </p:nvSpPr>
        <p:spPr>
          <a:xfrm>
            <a:off x="720000" y="1587378"/>
            <a:ext cx="7704000" cy="2286000"/>
          </a:xfrm>
          <a:prstGeom prst="roundRect">
            <a:avLst>
              <a:gd name="adj" fmla="val 7972"/>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4529" name="Google Shape;4529;p69"/>
          <p:cNvGraphicFramePr/>
          <p:nvPr/>
        </p:nvGraphicFramePr>
        <p:xfrm>
          <a:off x="720000" y="1587350"/>
          <a:ext cx="7704000" cy="2286000"/>
        </p:xfrm>
        <a:graphic>
          <a:graphicData uri="http://schemas.openxmlformats.org/drawingml/2006/table">
            <a:tbl>
              <a:tblPr>
                <a:noFill/>
                <a:tableStyleId>{2EDD30F6-77AC-4433-80B0-012E604231EB}</a:tableStyleId>
              </a:tblPr>
              <a:tblGrid>
                <a:gridCol w="2416425">
                  <a:extLst>
                    <a:ext uri="{9D8B030D-6E8A-4147-A177-3AD203B41FA5}">
                      <a16:colId xmlns:a16="http://schemas.microsoft.com/office/drawing/2014/main" val="20000"/>
                    </a:ext>
                  </a:extLst>
                </a:gridCol>
                <a:gridCol w="528757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Fonts</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To view this template correctly in PowerPoint, download and install the fonts we used</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Used</a:t>
                      </a:r>
                      <a:r>
                        <a:rPr lang="en" sz="1000" b="1">
                          <a:solidFill>
                            <a:schemeClr val="lt1"/>
                          </a:solidFill>
                          <a:latin typeface="Open Sans"/>
                          <a:ea typeface="Open Sans"/>
                          <a:cs typeface="Open Sans"/>
                          <a:sym typeface="Open Sans"/>
                        </a:rPr>
                        <a:t> and </a:t>
                      </a:r>
                      <a:r>
                        <a:rPr lang="en" sz="1000" b="1">
                          <a:solidFill>
                            <a:schemeClr val="lt1"/>
                          </a:solidFill>
                          <a:uFill>
                            <a:noFill/>
                          </a:uFill>
                          <a:latin typeface="Open Sans"/>
                          <a:ea typeface="Open Sans"/>
                          <a:cs typeface="Open Sans"/>
                          <a:sym typeface="Open Sans"/>
                          <a:hlinkClick r:id="rId5"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alternative resources</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An assortment of graphic resources that are suitable for use in this presentation</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rId6"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 slide</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You must keep it so that proper credits for our design are given</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Colors</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All the colors used in this presentation</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rId7"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 resources</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These can be used in the template, and their size and color can be edited</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rId8"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Customizable icons</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They are sorted by theme so you can use them in all kinds of presentations</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530" name="Google Shape;4530;p6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Contents of this template</a:t>
            </a:r>
            <a:endParaRPr/>
          </a:p>
        </p:txBody>
      </p:sp>
      <p:sp>
        <p:nvSpPr>
          <p:cNvPr id="4531" name="Google Shape;4531;p69"/>
          <p:cNvSpPr txBox="1">
            <a:spLocks noGrp="1"/>
          </p:cNvSpPr>
          <p:nvPr>
            <p:ph type="subTitle" idx="4294967295"/>
          </p:nvPr>
        </p:nvSpPr>
        <p:spPr>
          <a:xfrm>
            <a:off x="720000" y="1137500"/>
            <a:ext cx="77040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 b="1"/>
              <a:t>This is a slide structure based on a workshop presentation</a:t>
            </a:r>
            <a:endParaRPr sz="1000" b="1"/>
          </a:p>
          <a:p>
            <a:pPr marL="0" lvl="0" indent="0" algn="ctr" rtl="0">
              <a:spcBef>
                <a:spcPts val="0"/>
              </a:spcBef>
              <a:spcAft>
                <a:spcPts val="0"/>
              </a:spcAft>
              <a:buNone/>
            </a:pPr>
            <a:r>
              <a:rPr lang="en" sz="1000"/>
              <a:t>You can delete this slide when you’re done editing the presentation</a:t>
            </a:r>
            <a:endParaRPr sz="1000"/>
          </a:p>
        </p:txBody>
      </p:sp>
      <p:sp>
        <p:nvSpPr>
          <p:cNvPr id="4532" name="Google Shape;4532;p69"/>
          <p:cNvSpPr txBox="1"/>
          <p:nvPr/>
        </p:nvSpPr>
        <p:spPr>
          <a:xfrm>
            <a:off x="1284638" y="3960800"/>
            <a:ext cx="3327600" cy="34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For more info:</a:t>
            </a:r>
            <a:r>
              <a:rPr lang="en" sz="1000" b="1">
                <a:solidFill>
                  <a:schemeClr val="dk1"/>
                </a:solidFill>
                <a:latin typeface="Open Sans"/>
                <a:ea typeface="Open Sans"/>
                <a:cs typeface="Open Sans"/>
                <a:sym typeface="Open Sans"/>
              </a:rPr>
              <a:t/>
            </a:r>
            <a:br>
              <a:rPr lang="en" sz="1000" b="1">
                <a:solidFill>
                  <a:schemeClr val="dk1"/>
                </a:solidFill>
                <a:latin typeface="Open Sans"/>
                <a:ea typeface="Open Sans"/>
                <a:cs typeface="Open Sans"/>
                <a:sym typeface="Open Sans"/>
              </a:rPr>
            </a:br>
            <a:r>
              <a:rPr lang="en" sz="1000" b="1">
                <a:solidFill>
                  <a:schemeClr val="dk1"/>
                </a:solidFill>
                <a:uFill>
                  <a:noFill/>
                </a:uFill>
                <a:latin typeface="Open Sans"/>
                <a:ea typeface="Open Sans"/>
                <a:cs typeface="Open Sans"/>
                <a:sym typeface="Open Sans"/>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 </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 SCHOOL</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11">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FAQS</a:t>
            </a:r>
            <a:endParaRPr sz="1000">
              <a:solidFill>
                <a:schemeClr val="dk1"/>
              </a:solidFill>
              <a:latin typeface="Open Sans"/>
              <a:ea typeface="Open Sans"/>
              <a:cs typeface="Open Sans"/>
              <a:sym typeface="Open Sans"/>
            </a:endParaRPr>
          </a:p>
        </p:txBody>
      </p:sp>
      <p:sp>
        <p:nvSpPr>
          <p:cNvPr id="4533" name="Google Shape;4533;p69"/>
          <p:cNvSpPr txBox="1"/>
          <p:nvPr/>
        </p:nvSpPr>
        <p:spPr>
          <a:xfrm>
            <a:off x="4531762" y="3960800"/>
            <a:ext cx="3327600" cy="34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You can visit our sister projects:</a:t>
            </a:r>
            <a:br>
              <a:rPr lang="en" sz="1000">
                <a:solidFill>
                  <a:schemeClr val="dk1"/>
                </a:solidFill>
                <a:latin typeface="Open Sans"/>
                <a:ea typeface="Open Sans"/>
                <a:cs typeface="Open Sans"/>
                <a:sym typeface="Open Sans"/>
              </a:rPr>
            </a:br>
            <a:r>
              <a:rPr lang="en" sz="1000" b="1">
                <a:solidFill>
                  <a:schemeClr val="dk1"/>
                </a:solidFill>
                <a:uFill>
                  <a:noFill/>
                </a:uFill>
                <a:latin typeface="Open Sans"/>
                <a:ea typeface="Open Sans"/>
                <a:cs typeface="Open Sans"/>
                <a:sym typeface="Open Sans"/>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1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STORYSET</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1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WEPIK </a:t>
            </a:r>
            <a:r>
              <a:rPr lang="en" sz="1000" b="1">
                <a:solidFill>
                  <a:schemeClr val="dk1"/>
                </a:solidFill>
                <a:latin typeface="Open Sans"/>
                <a:ea typeface="Open Sans"/>
                <a:cs typeface="Open Sans"/>
                <a:sym typeface="Open Sans"/>
              </a:rPr>
              <a:t>| </a:t>
            </a:r>
            <a:r>
              <a:rPr lang="en" sz="1000" b="1">
                <a:solidFill>
                  <a:schemeClr val="dk1"/>
                </a:solidFill>
                <a:uFill>
                  <a:noFill/>
                </a:uFill>
                <a:latin typeface="Open Sans"/>
                <a:ea typeface="Open Sans"/>
                <a:cs typeface="Open Sans"/>
                <a:sym typeface="Open Sans"/>
                <a:hlinkClick r:id="rId1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VIDFY</a:t>
            </a:r>
            <a:endParaRPr sz="1000">
              <a:solidFill>
                <a:schemeClr val="dk1"/>
              </a:solidFill>
              <a:latin typeface="Open Sans"/>
              <a:ea typeface="Open Sans"/>
              <a:cs typeface="Open Sans"/>
              <a:sym typeface="Open Sans"/>
            </a:endParaRPr>
          </a:p>
        </p:txBody>
      </p:sp>
      <p:sp>
        <p:nvSpPr>
          <p:cNvPr id="4534" name="Google Shape;4534;p6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349"/>
        <p:cNvGrpSpPr/>
        <p:nvPr/>
      </p:nvGrpSpPr>
      <p:grpSpPr>
        <a:xfrm>
          <a:off x="0" y="0"/>
          <a:ext cx="0" cy="0"/>
          <a:chOff x="0" y="0"/>
          <a:chExt cx="0" cy="0"/>
        </a:xfrm>
      </p:grpSpPr>
      <p:sp>
        <p:nvSpPr>
          <p:cNvPr id="9350" name="Google Shape;9350;p115"/>
          <p:cNvSpPr/>
          <p:nvPr/>
        </p:nvSpPr>
        <p:spPr>
          <a:xfrm>
            <a:off x="1002075" y="1442300"/>
            <a:ext cx="6754500" cy="2363100"/>
          </a:xfrm>
          <a:prstGeom prst="roundRect">
            <a:avLst>
              <a:gd name="adj" fmla="val 79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11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Half day workshop</a:t>
            </a:r>
            <a:endParaRPr/>
          </a:p>
        </p:txBody>
      </p:sp>
      <p:sp>
        <p:nvSpPr>
          <p:cNvPr id="9352" name="Google Shape;9352;p11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11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11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11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9356" name="Google Shape;9356;p115"/>
          <p:cNvGraphicFramePr/>
          <p:nvPr/>
        </p:nvGraphicFramePr>
        <p:xfrm>
          <a:off x="1002088" y="1452303"/>
          <a:ext cx="3000000" cy="3000000"/>
        </p:xfrm>
        <a:graphic>
          <a:graphicData uri="http://schemas.openxmlformats.org/drawingml/2006/table">
            <a:tbl>
              <a:tblPr>
                <a:noFill/>
                <a:tableStyleId>{2EDD30F6-77AC-4433-80B0-012E604231EB}</a:tableStyleId>
              </a:tblPr>
              <a:tblGrid>
                <a:gridCol w="1616900">
                  <a:extLst>
                    <a:ext uri="{9D8B030D-6E8A-4147-A177-3AD203B41FA5}">
                      <a16:colId xmlns:a16="http://schemas.microsoft.com/office/drawing/2014/main" val="20000"/>
                    </a:ext>
                  </a:extLst>
                </a:gridCol>
                <a:gridCol w="3734475">
                  <a:extLst>
                    <a:ext uri="{9D8B030D-6E8A-4147-A177-3AD203B41FA5}">
                      <a16:colId xmlns:a16="http://schemas.microsoft.com/office/drawing/2014/main" val="20001"/>
                    </a:ext>
                  </a:extLst>
                </a:gridCol>
                <a:gridCol w="1358825">
                  <a:extLst>
                    <a:ext uri="{9D8B030D-6E8A-4147-A177-3AD203B41FA5}">
                      <a16:colId xmlns:a16="http://schemas.microsoft.com/office/drawing/2014/main" val="20002"/>
                    </a:ext>
                  </a:extLst>
                </a:gridCol>
              </a:tblGrid>
              <a:tr h="7877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lt1"/>
                        </a:solidFill>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Despite being red, Mars is a cold place</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rowSpan="3">
                  <a:txBody>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$200</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0"/>
                  </a:ext>
                </a:extLst>
              </a:tr>
              <a:tr h="7877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It is the second planet from the Sun</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1"/>
                  </a:ext>
                </a:extLst>
              </a:tr>
              <a:tr h="7877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Mercury is the smallest planet</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2"/>
                  </a:ext>
                </a:extLst>
              </a:tr>
            </a:tbl>
          </a:graphicData>
        </a:graphic>
      </p:graphicFrame>
      <p:grpSp>
        <p:nvGrpSpPr>
          <p:cNvPr id="9357" name="Google Shape;9357;p115"/>
          <p:cNvGrpSpPr/>
          <p:nvPr/>
        </p:nvGrpSpPr>
        <p:grpSpPr>
          <a:xfrm>
            <a:off x="118392" y="1289754"/>
            <a:ext cx="1340105" cy="3736555"/>
            <a:chOff x="715040" y="969674"/>
            <a:chExt cx="1285472" cy="3584226"/>
          </a:xfrm>
        </p:grpSpPr>
        <p:grpSp>
          <p:nvGrpSpPr>
            <p:cNvPr id="9358" name="Google Shape;9358;p115"/>
            <p:cNvGrpSpPr/>
            <p:nvPr/>
          </p:nvGrpSpPr>
          <p:grpSpPr>
            <a:xfrm>
              <a:off x="715040" y="969674"/>
              <a:ext cx="1285472" cy="3584226"/>
              <a:chOff x="715040" y="969674"/>
              <a:chExt cx="1285472" cy="3584226"/>
            </a:xfrm>
          </p:grpSpPr>
          <p:grpSp>
            <p:nvGrpSpPr>
              <p:cNvPr id="9359" name="Google Shape;9359;p115"/>
              <p:cNvGrpSpPr/>
              <p:nvPr/>
            </p:nvGrpSpPr>
            <p:grpSpPr>
              <a:xfrm>
                <a:off x="715040" y="969674"/>
                <a:ext cx="1285472" cy="3584226"/>
                <a:chOff x="715040" y="969674"/>
                <a:chExt cx="1285472" cy="3584226"/>
              </a:xfrm>
            </p:grpSpPr>
            <p:grpSp>
              <p:nvGrpSpPr>
                <p:cNvPr id="9360" name="Google Shape;9360;p115"/>
                <p:cNvGrpSpPr/>
                <p:nvPr/>
              </p:nvGrpSpPr>
              <p:grpSpPr>
                <a:xfrm>
                  <a:off x="715040" y="969674"/>
                  <a:ext cx="1285472" cy="3584226"/>
                  <a:chOff x="1152865" y="1164424"/>
                  <a:chExt cx="1285472" cy="3584226"/>
                </a:xfrm>
              </p:grpSpPr>
              <p:sp>
                <p:nvSpPr>
                  <p:cNvPr id="9361" name="Google Shape;9361;p115"/>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115"/>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3" name="Google Shape;9363;p115"/>
                  <p:cNvGrpSpPr/>
                  <p:nvPr/>
                </p:nvGrpSpPr>
                <p:grpSpPr>
                  <a:xfrm flipH="1">
                    <a:off x="1505175" y="1637756"/>
                    <a:ext cx="319901" cy="486431"/>
                    <a:chOff x="544781" y="1529932"/>
                    <a:chExt cx="315174" cy="479242"/>
                  </a:xfrm>
                </p:grpSpPr>
                <p:sp>
                  <p:nvSpPr>
                    <p:cNvPr id="9364" name="Google Shape;9364;p115"/>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115"/>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115"/>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115"/>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115"/>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115"/>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115"/>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115"/>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2" name="Google Shape;9372;p115"/>
                    <p:cNvGrpSpPr/>
                    <p:nvPr/>
                  </p:nvGrpSpPr>
                  <p:grpSpPr>
                    <a:xfrm>
                      <a:off x="607561" y="1746189"/>
                      <a:ext cx="182684" cy="109684"/>
                      <a:chOff x="6478625" y="1323824"/>
                      <a:chExt cx="217325" cy="130483"/>
                    </a:xfrm>
                  </p:grpSpPr>
                  <p:sp>
                    <p:nvSpPr>
                      <p:cNvPr id="9373" name="Google Shape;9373;p115"/>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115"/>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115"/>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115"/>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115"/>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115"/>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9" name="Google Shape;9379;p115"/>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115"/>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1" name="Google Shape;9381;p115"/>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115"/>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115"/>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115"/>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115"/>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115"/>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115"/>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115"/>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115"/>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115"/>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115"/>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115"/>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115"/>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115"/>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115"/>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115"/>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115"/>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115"/>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115"/>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115"/>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115"/>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115"/>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115"/>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115"/>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115"/>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115"/>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115"/>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115"/>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9" name="Google Shape;9409;p115"/>
                  <p:cNvGrpSpPr/>
                  <p:nvPr/>
                </p:nvGrpSpPr>
                <p:grpSpPr>
                  <a:xfrm rot="392228">
                    <a:off x="1683636" y="2775185"/>
                    <a:ext cx="83061" cy="244046"/>
                    <a:chOff x="490700" y="2360275"/>
                    <a:chExt cx="38300" cy="115575"/>
                  </a:xfrm>
                </p:grpSpPr>
                <p:sp>
                  <p:nvSpPr>
                    <p:cNvPr id="9410" name="Google Shape;9410;p115"/>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115"/>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115"/>
                  <p:cNvGrpSpPr/>
                  <p:nvPr/>
                </p:nvGrpSpPr>
                <p:grpSpPr>
                  <a:xfrm>
                    <a:off x="1279160" y="2480774"/>
                    <a:ext cx="60825" cy="26343"/>
                    <a:chOff x="284000" y="2200125"/>
                    <a:chExt cx="36675" cy="15875"/>
                  </a:xfrm>
                </p:grpSpPr>
                <p:sp>
                  <p:nvSpPr>
                    <p:cNvPr id="9413" name="Google Shape;9413;p11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11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5" name="Google Shape;9415;p115"/>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115"/>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7" name="Google Shape;9417;p115"/>
                  <p:cNvGrpSpPr/>
                  <p:nvPr/>
                </p:nvGrpSpPr>
                <p:grpSpPr>
                  <a:xfrm>
                    <a:off x="1567423" y="1876714"/>
                    <a:ext cx="210129" cy="46100"/>
                    <a:chOff x="479450" y="1865650"/>
                    <a:chExt cx="81575" cy="17900"/>
                  </a:xfrm>
                </p:grpSpPr>
                <p:sp>
                  <p:nvSpPr>
                    <p:cNvPr id="9418" name="Google Shape;9418;p115"/>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115"/>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115"/>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21" name="Google Shape;9421;p115"/>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115"/>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3" name="Google Shape;9423;p115"/>
                <p:cNvGrpSpPr/>
                <p:nvPr/>
              </p:nvGrpSpPr>
              <p:grpSpPr>
                <a:xfrm rot="808828" flipH="1">
                  <a:off x="953466" y="2105370"/>
                  <a:ext cx="79175" cy="97578"/>
                  <a:chOff x="341450" y="2082850"/>
                  <a:chExt cx="68689" cy="84625"/>
                </a:xfrm>
              </p:grpSpPr>
              <p:sp>
                <p:nvSpPr>
                  <p:cNvPr id="9424" name="Google Shape;9424;p115"/>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115"/>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26" name="Google Shape;9426;p115"/>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7" name="Google Shape;9427;p115"/>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115"/>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115"/>
          <p:cNvGrpSpPr/>
          <p:nvPr/>
        </p:nvGrpSpPr>
        <p:grpSpPr>
          <a:xfrm>
            <a:off x="7530259" y="1724155"/>
            <a:ext cx="1353446" cy="3302144"/>
            <a:chOff x="6291140" y="1353498"/>
            <a:chExt cx="1298270" cy="3167524"/>
          </a:xfrm>
        </p:grpSpPr>
        <p:grpSp>
          <p:nvGrpSpPr>
            <p:cNvPr id="9430" name="Google Shape;9430;p115"/>
            <p:cNvGrpSpPr/>
            <p:nvPr/>
          </p:nvGrpSpPr>
          <p:grpSpPr>
            <a:xfrm>
              <a:off x="6291140" y="1353498"/>
              <a:ext cx="1298270" cy="3167524"/>
              <a:chOff x="5619603" y="1386523"/>
              <a:chExt cx="1298270" cy="3167524"/>
            </a:xfrm>
          </p:grpSpPr>
          <p:grpSp>
            <p:nvGrpSpPr>
              <p:cNvPr id="9431" name="Google Shape;9431;p115"/>
              <p:cNvGrpSpPr/>
              <p:nvPr/>
            </p:nvGrpSpPr>
            <p:grpSpPr>
              <a:xfrm>
                <a:off x="5619603" y="1386523"/>
                <a:ext cx="1298270" cy="3167524"/>
                <a:chOff x="6096478" y="1164423"/>
                <a:chExt cx="1298270" cy="3167524"/>
              </a:xfrm>
            </p:grpSpPr>
            <p:sp>
              <p:nvSpPr>
                <p:cNvPr id="9432" name="Google Shape;9432;p115"/>
                <p:cNvSpPr/>
                <p:nvPr/>
              </p:nvSpPr>
              <p:spPr>
                <a:xfrm>
                  <a:off x="6159150" y="4075747"/>
                  <a:ext cx="1078800" cy="25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115"/>
                <p:cNvSpPr/>
                <p:nvPr/>
              </p:nvSpPr>
              <p:spPr>
                <a:xfrm>
                  <a:off x="6808752" y="1706603"/>
                  <a:ext cx="95524" cy="186166"/>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115"/>
                <p:cNvSpPr/>
                <p:nvPr/>
              </p:nvSpPr>
              <p:spPr>
                <a:xfrm>
                  <a:off x="6805103" y="1675585"/>
                  <a:ext cx="100390" cy="17278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115"/>
                <p:cNvSpPr/>
                <p:nvPr/>
              </p:nvSpPr>
              <p:spPr>
                <a:xfrm>
                  <a:off x="6417065" y="2064420"/>
                  <a:ext cx="556640" cy="1020796"/>
                </a:xfrm>
                <a:custGeom>
                  <a:avLst/>
                  <a:gdLst/>
                  <a:ahLst/>
                  <a:cxnLst/>
                  <a:rect l="l" t="t" r="r" b="b"/>
                  <a:pathLst>
                    <a:path w="32947" h="60420" extrusionOk="0">
                      <a:moveTo>
                        <a:pt x="29598" y="10694"/>
                      </a:moveTo>
                      <a:cubicBezTo>
                        <a:pt x="31686" y="25421"/>
                        <a:pt x="32802" y="40256"/>
                        <a:pt x="32946" y="55127"/>
                      </a:cubicBezTo>
                      <a:cubicBezTo>
                        <a:pt x="32910" y="55487"/>
                        <a:pt x="32622" y="55811"/>
                        <a:pt x="32262" y="55847"/>
                      </a:cubicBezTo>
                      <a:cubicBezTo>
                        <a:pt x="31614" y="55991"/>
                        <a:pt x="17211" y="60420"/>
                        <a:pt x="1728" y="55595"/>
                      </a:cubicBezTo>
                      <a:cubicBezTo>
                        <a:pt x="1728" y="55595"/>
                        <a:pt x="1188" y="55451"/>
                        <a:pt x="1116" y="54298"/>
                      </a:cubicBezTo>
                      <a:cubicBezTo>
                        <a:pt x="1008" y="53182"/>
                        <a:pt x="1584" y="48429"/>
                        <a:pt x="1476" y="43640"/>
                      </a:cubicBezTo>
                      <a:cubicBezTo>
                        <a:pt x="1332" y="38888"/>
                        <a:pt x="0" y="22108"/>
                        <a:pt x="5473" y="11054"/>
                      </a:cubicBezTo>
                      <a:cubicBezTo>
                        <a:pt x="10982" y="0"/>
                        <a:pt x="29598" y="10694"/>
                        <a:pt x="29598" y="106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115"/>
                <p:cNvSpPr/>
                <p:nvPr/>
              </p:nvSpPr>
              <p:spPr>
                <a:xfrm>
                  <a:off x="7223686" y="1611837"/>
                  <a:ext cx="158779" cy="234215"/>
                </a:xfrm>
                <a:custGeom>
                  <a:avLst/>
                  <a:gdLst/>
                  <a:ahLst/>
                  <a:cxnLst/>
                  <a:rect l="l" t="t" r="r" b="b"/>
                  <a:pathLst>
                    <a:path w="9398" h="13863" extrusionOk="0">
                      <a:moveTo>
                        <a:pt x="3673" y="0"/>
                      </a:moveTo>
                      <a:cubicBezTo>
                        <a:pt x="3385" y="0"/>
                        <a:pt x="3313" y="1477"/>
                        <a:pt x="2845" y="2593"/>
                      </a:cubicBezTo>
                      <a:cubicBezTo>
                        <a:pt x="2341" y="3817"/>
                        <a:pt x="1440" y="4645"/>
                        <a:pt x="1332" y="5221"/>
                      </a:cubicBezTo>
                      <a:cubicBezTo>
                        <a:pt x="1044" y="6770"/>
                        <a:pt x="720" y="8282"/>
                        <a:pt x="288" y="9758"/>
                      </a:cubicBezTo>
                      <a:cubicBezTo>
                        <a:pt x="0" y="10478"/>
                        <a:pt x="1764" y="11991"/>
                        <a:pt x="2701" y="12315"/>
                      </a:cubicBezTo>
                      <a:cubicBezTo>
                        <a:pt x="2737" y="12783"/>
                        <a:pt x="2809" y="13323"/>
                        <a:pt x="2917" y="13863"/>
                      </a:cubicBezTo>
                      <a:cubicBezTo>
                        <a:pt x="5149" y="11523"/>
                        <a:pt x="8498" y="9938"/>
                        <a:pt x="8930" y="8462"/>
                      </a:cubicBezTo>
                      <a:cubicBezTo>
                        <a:pt x="9398" y="7022"/>
                        <a:pt x="7850" y="6013"/>
                        <a:pt x="7850" y="6013"/>
                      </a:cubicBezTo>
                      <a:cubicBezTo>
                        <a:pt x="6877" y="5725"/>
                        <a:pt x="5833" y="5761"/>
                        <a:pt x="4861" y="6158"/>
                      </a:cubicBezTo>
                      <a:cubicBezTo>
                        <a:pt x="4825" y="5761"/>
                        <a:pt x="4753" y="5401"/>
                        <a:pt x="4645" y="5041"/>
                      </a:cubicBezTo>
                      <a:lnTo>
                        <a:pt x="4501" y="4681"/>
                      </a:lnTo>
                      <a:cubicBezTo>
                        <a:pt x="4537" y="4681"/>
                        <a:pt x="5005" y="0"/>
                        <a:pt x="3673"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115"/>
                <p:cNvSpPr/>
                <p:nvPr/>
              </p:nvSpPr>
              <p:spPr>
                <a:xfrm>
                  <a:off x="6207186" y="1467052"/>
                  <a:ext cx="107689" cy="104039"/>
                </a:xfrm>
                <a:custGeom>
                  <a:avLst/>
                  <a:gdLst/>
                  <a:ahLst/>
                  <a:cxnLst/>
                  <a:rect l="l" t="t" r="r" b="b"/>
                  <a:pathLst>
                    <a:path w="6374" h="6158" extrusionOk="0">
                      <a:moveTo>
                        <a:pt x="3601" y="1"/>
                      </a:moveTo>
                      <a:lnTo>
                        <a:pt x="577" y="973"/>
                      </a:lnTo>
                      <a:lnTo>
                        <a:pt x="1" y="5726"/>
                      </a:lnTo>
                      <a:lnTo>
                        <a:pt x="5762" y="6158"/>
                      </a:lnTo>
                      <a:lnTo>
                        <a:pt x="6302" y="5474"/>
                      </a:lnTo>
                      <a:cubicBezTo>
                        <a:pt x="6050" y="4322"/>
                        <a:pt x="6014" y="3133"/>
                        <a:pt x="6122" y="1945"/>
                      </a:cubicBezTo>
                      <a:cubicBezTo>
                        <a:pt x="6374" y="361"/>
                        <a:pt x="3601" y="1"/>
                        <a:pt x="3601"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115"/>
                <p:cNvSpPr/>
                <p:nvPr/>
              </p:nvSpPr>
              <p:spPr>
                <a:xfrm>
                  <a:off x="6799688" y="1610012"/>
                  <a:ext cx="523796" cy="500058"/>
                </a:xfrm>
                <a:custGeom>
                  <a:avLst/>
                  <a:gdLst/>
                  <a:ahLst/>
                  <a:cxnLst/>
                  <a:rect l="l" t="t" r="r" b="b"/>
                  <a:pathLst>
                    <a:path w="31003" h="29598" extrusionOk="0">
                      <a:moveTo>
                        <a:pt x="25529" y="8498"/>
                      </a:moveTo>
                      <a:cubicBezTo>
                        <a:pt x="25529" y="8498"/>
                        <a:pt x="28698" y="9866"/>
                        <a:pt x="30966" y="14655"/>
                      </a:cubicBezTo>
                      <a:cubicBezTo>
                        <a:pt x="31002" y="14943"/>
                        <a:pt x="30930" y="15231"/>
                        <a:pt x="30750" y="15447"/>
                      </a:cubicBezTo>
                      <a:cubicBezTo>
                        <a:pt x="30426" y="15879"/>
                        <a:pt x="17680" y="26825"/>
                        <a:pt x="17680" y="26825"/>
                      </a:cubicBezTo>
                      <a:cubicBezTo>
                        <a:pt x="12675" y="29598"/>
                        <a:pt x="7850" y="21928"/>
                        <a:pt x="6085" y="18112"/>
                      </a:cubicBezTo>
                      <a:cubicBezTo>
                        <a:pt x="4537" y="14763"/>
                        <a:pt x="3097" y="6698"/>
                        <a:pt x="0" y="0"/>
                      </a:cubicBezTo>
                      <a:cubicBezTo>
                        <a:pt x="8210" y="1909"/>
                        <a:pt x="6770" y="360"/>
                        <a:pt x="10622" y="7742"/>
                      </a:cubicBezTo>
                      <a:lnTo>
                        <a:pt x="15915" y="178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115"/>
                <p:cNvSpPr/>
                <p:nvPr/>
              </p:nvSpPr>
              <p:spPr>
                <a:xfrm>
                  <a:off x="6523927" y="116908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115"/>
                <p:cNvSpPr/>
                <p:nvPr/>
              </p:nvSpPr>
              <p:spPr>
                <a:xfrm>
                  <a:off x="6481523" y="1397111"/>
                  <a:ext cx="338681" cy="267340"/>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115"/>
                <p:cNvSpPr/>
                <p:nvPr/>
              </p:nvSpPr>
              <p:spPr>
                <a:xfrm>
                  <a:off x="6429229" y="2976276"/>
                  <a:ext cx="254287" cy="1188090"/>
                </a:xfrm>
                <a:custGeom>
                  <a:avLst/>
                  <a:gdLst/>
                  <a:ahLst/>
                  <a:cxnLst/>
                  <a:rect l="l" t="t" r="r" b="b"/>
                  <a:pathLst>
                    <a:path w="15051" h="70322" extrusionOk="0">
                      <a:moveTo>
                        <a:pt x="13935" y="7742"/>
                      </a:moveTo>
                      <a:cubicBezTo>
                        <a:pt x="14259" y="5761"/>
                        <a:pt x="14655" y="2989"/>
                        <a:pt x="15051" y="0"/>
                      </a:cubicBezTo>
                      <a:lnTo>
                        <a:pt x="3493" y="0"/>
                      </a:lnTo>
                      <a:cubicBezTo>
                        <a:pt x="3889" y="3313"/>
                        <a:pt x="4177" y="6086"/>
                        <a:pt x="4105" y="6590"/>
                      </a:cubicBezTo>
                      <a:cubicBezTo>
                        <a:pt x="684" y="25565"/>
                        <a:pt x="2773" y="49258"/>
                        <a:pt x="2053" y="58079"/>
                      </a:cubicBezTo>
                      <a:cubicBezTo>
                        <a:pt x="1981" y="58907"/>
                        <a:pt x="684" y="65713"/>
                        <a:pt x="684" y="65713"/>
                      </a:cubicBezTo>
                      <a:lnTo>
                        <a:pt x="0" y="68485"/>
                      </a:lnTo>
                      <a:lnTo>
                        <a:pt x="108" y="69601"/>
                      </a:lnTo>
                      <a:lnTo>
                        <a:pt x="3205" y="70322"/>
                      </a:lnTo>
                      <a:lnTo>
                        <a:pt x="6121" y="68233"/>
                      </a:lnTo>
                      <a:cubicBezTo>
                        <a:pt x="6121" y="68233"/>
                        <a:pt x="6769" y="60996"/>
                        <a:pt x="6625" y="59628"/>
                      </a:cubicBezTo>
                      <a:cubicBezTo>
                        <a:pt x="6553" y="58907"/>
                        <a:pt x="6409" y="58187"/>
                        <a:pt x="6229" y="57467"/>
                      </a:cubicBezTo>
                      <a:lnTo>
                        <a:pt x="6013" y="57107"/>
                      </a:lnTo>
                      <a:cubicBezTo>
                        <a:pt x="8498" y="40796"/>
                        <a:pt x="11306" y="24197"/>
                        <a:pt x="13935" y="774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115"/>
                <p:cNvSpPr/>
                <p:nvPr/>
              </p:nvSpPr>
              <p:spPr>
                <a:xfrm>
                  <a:off x="6483355" y="2976268"/>
                  <a:ext cx="208698" cy="59633"/>
                </a:xfrm>
                <a:custGeom>
                  <a:avLst/>
                  <a:gdLst/>
                  <a:ahLst/>
                  <a:cxnLst/>
                  <a:rect l="l" t="t" r="r" b="b"/>
                  <a:pathLst>
                    <a:path w="11559" h="6914" extrusionOk="0">
                      <a:moveTo>
                        <a:pt x="10623" y="6770"/>
                      </a:moveTo>
                      <a:cubicBezTo>
                        <a:pt x="10911" y="4897"/>
                        <a:pt x="11235" y="2521"/>
                        <a:pt x="11559" y="0"/>
                      </a:cubicBezTo>
                      <a:lnTo>
                        <a:pt x="1" y="0"/>
                      </a:lnTo>
                      <a:cubicBezTo>
                        <a:pt x="361" y="3025"/>
                        <a:pt x="649" y="5545"/>
                        <a:pt x="613" y="6374"/>
                      </a:cubicBezTo>
                      <a:cubicBezTo>
                        <a:pt x="3926"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115"/>
                <p:cNvSpPr/>
                <p:nvPr/>
              </p:nvSpPr>
              <p:spPr>
                <a:xfrm>
                  <a:off x="6723039" y="2976276"/>
                  <a:ext cx="218402" cy="1177142"/>
                </a:xfrm>
                <a:custGeom>
                  <a:avLst/>
                  <a:gdLst/>
                  <a:ahLst/>
                  <a:cxnLst/>
                  <a:rect l="l" t="t" r="r" b="b"/>
                  <a:pathLst>
                    <a:path w="12927" h="69674" extrusionOk="0">
                      <a:moveTo>
                        <a:pt x="11811" y="8390"/>
                      </a:moveTo>
                      <a:cubicBezTo>
                        <a:pt x="11955" y="6302"/>
                        <a:pt x="12099" y="3241"/>
                        <a:pt x="12243" y="0"/>
                      </a:cubicBezTo>
                      <a:lnTo>
                        <a:pt x="1693" y="0"/>
                      </a:lnTo>
                      <a:cubicBezTo>
                        <a:pt x="2449" y="3853"/>
                        <a:pt x="3025" y="7274"/>
                        <a:pt x="2917" y="7850"/>
                      </a:cubicBezTo>
                      <a:cubicBezTo>
                        <a:pt x="0" y="23693"/>
                        <a:pt x="4105" y="42344"/>
                        <a:pt x="4393" y="55379"/>
                      </a:cubicBezTo>
                      <a:cubicBezTo>
                        <a:pt x="4321" y="55631"/>
                        <a:pt x="4249" y="55883"/>
                        <a:pt x="4177" y="56171"/>
                      </a:cubicBezTo>
                      <a:lnTo>
                        <a:pt x="3385" y="60564"/>
                      </a:lnTo>
                      <a:lnTo>
                        <a:pt x="9146" y="69385"/>
                      </a:lnTo>
                      <a:lnTo>
                        <a:pt x="11631" y="69673"/>
                      </a:lnTo>
                      <a:lnTo>
                        <a:pt x="12819" y="68449"/>
                      </a:lnTo>
                      <a:cubicBezTo>
                        <a:pt x="12819" y="68449"/>
                        <a:pt x="12927" y="67909"/>
                        <a:pt x="12099" y="67873"/>
                      </a:cubicBezTo>
                      <a:lnTo>
                        <a:pt x="11199" y="67585"/>
                      </a:lnTo>
                      <a:cubicBezTo>
                        <a:pt x="11199" y="67585"/>
                        <a:pt x="10442" y="67405"/>
                        <a:pt x="9686" y="65137"/>
                      </a:cubicBezTo>
                      <a:cubicBezTo>
                        <a:pt x="9218" y="63804"/>
                        <a:pt x="9470" y="59051"/>
                        <a:pt x="9470" y="55343"/>
                      </a:cubicBezTo>
                      <a:cubicBezTo>
                        <a:pt x="9542" y="39968"/>
                        <a:pt x="10766" y="23765"/>
                        <a:pt x="11811" y="839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115"/>
                <p:cNvSpPr/>
                <p:nvPr/>
              </p:nvSpPr>
              <p:spPr>
                <a:xfrm>
                  <a:off x="6741915" y="2976268"/>
                  <a:ext cx="190024" cy="55963"/>
                </a:xfrm>
                <a:custGeom>
                  <a:avLst/>
                  <a:gdLst/>
                  <a:ahLst/>
                  <a:cxnLst/>
                  <a:rect l="l" t="t" r="r" b="b"/>
                  <a:pathLst>
                    <a:path w="10551" h="6194" extrusionOk="0">
                      <a:moveTo>
                        <a:pt x="10371" y="4213"/>
                      </a:moveTo>
                      <a:cubicBezTo>
                        <a:pt x="10407" y="2881"/>
                        <a:pt x="10479" y="1477"/>
                        <a:pt x="10551" y="0"/>
                      </a:cubicBezTo>
                      <a:lnTo>
                        <a:pt x="1" y="0"/>
                      </a:lnTo>
                      <a:cubicBezTo>
                        <a:pt x="469" y="2449"/>
                        <a:pt x="865"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115"/>
                <p:cNvSpPr/>
                <p:nvPr/>
              </p:nvSpPr>
              <p:spPr>
                <a:xfrm>
                  <a:off x="6745542" y="3973297"/>
                  <a:ext cx="57815" cy="215969"/>
                </a:xfrm>
                <a:custGeom>
                  <a:avLst/>
                  <a:gdLst/>
                  <a:ahLst/>
                  <a:cxnLst/>
                  <a:rect l="l" t="t" r="r" b="b"/>
                  <a:pathLst>
                    <a:path w="3422" h="12783" extrusionOk="0">
                      <a:moveTo>
                        <a:pt x="685" y="0"/>
                      </a:moveTo>
                      <a:cubicBezTo>
                        <a:pt x="685" y="0"/>
                        <a:pt x="1" y="216"/>
                        <a:pt x="217" y="1657"/>
                      </a:cubicBezTo>
                      <a:cubicBezTo>
                        <a:pt x="469" y="3061"/>
                        <a:pt x="1513" y="3997"/>
                        <a:pt x="1513" y="6806"/>
                      </a:cubicBezTo>
                      <a:lnTo>
                        <a:pt x="1513" y="12171"/>
                      </a:lnTo>
                      <a:cubicBezTo>
                        <a:pt x="1513" y="12171"/>
                        <a:pt x="1477" y="12783"/>
                        <a:pt x="1873" y="12783"/>
                      </a:cubicBezTo>
                      <a:lnTo>
                        <a:pt x="2089" y="12783"/>
                      </a:lnTo>
                      <a:cubicBezTo>
                        <a:pt x="2269" y="12783"/>
                        <a:pt x="2377" y="12639"/>
                        <a:pt x="2377" y="12171"/>
                      </a:cubicBezTo>
                      <a:lnTo>
                        <a:pt x="2377" y="6194"/>
                      </a:lnTo>
                      <a:cubicBezTo>
                        <a:pt x="2377" y="5293"/>
                        <a:pt x="2737" y="3565"/>
                        <a:pt x="3097" y="3241"/>
                      </a:cubicBezTo>
                      <a:cubicBezTo>
                        <a:pt x="3421" y="2917"/>
                        <a:pt x="685"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115"/>
                <p:cNvSpPr/>
                <p:nvPr/>
              </p:nvSpPr>
              <p:spPr>
                <a:xfrm>
                  <a:off x="6744326" y="3925232"/>
                  <a:ext cx="266468" cy="264035"/>
                </a:xfrm>
                <a:custGeom>
                  <a:avLst/>
                  <a:gdLst/>
                  <a:ahLst/>
                  <a:cxnLst/>
                  <a:rect l="l" t="t" r="r" b="b"/>
                  <a:pathLst>
                    <a:path w="15772" h="15628" extrusionOk="0">
                      <a:moveTo>
                        <a:pt x="2917" y="1"/>
                      </a:moveTo>
                      <a:cubicBezTo>
                        <a:pt x="1693" y="685"/>
                        <a:pt x="721" y="1729"/>
                        <a:pt x="73" y="2989"/>
                      </a:cubicBezTo>
                      <a:cubicBezTo>
                        <a:pt x="1" y="3278"/>
                        <a:pt x="109" y="3566"/>
                        <a:pt x="325" y="3710"/>
                      </a:cubicBezTo>
                      <a:cubicBezTo>
                        <a:pt x="721" y="3998"/>
                        <a:pt x="3277" y="6302"/>
                        <a:pt x="3781" y="7814"/>
                      </a:cubicBezTo>
                      <a:cubicBezTo>
                        <a:pt x="4286" y="9291"/>
                        <a:pt x="5078" y="12243"/>
                        <a:pt x="5438" y="13395"/>
                      </a:cubicBezTo>
                      <a:cubicBezTo>
                        <a:pt x="5762" y="14548"/>
                        <a:pt x="6518" y="15628"/>
                        <a:pt x="7814" y="15628"/>
                      </a:cubicBezTo>
                      <a:lnTo>
                        <a:pt x="14475" y="15628"/>
                      </a:lnTo>
                      <a:cubicBezTo>
                        <a:pt x="15772" y="15628"/>
                        <a:pt x="15340" y="14476"/>
                        <a:pt x="14403" y="13863"/>
                      </a:cubicBezTo>
                      <a:cubicBezTo>
                        <a:pt x="13503" y="13287"/>
                        <a:pt x="11487" y="11811"/>
                        <a:pt x="11199" y="11703"/>
                      </a:cubicBezTo>
                      <a:cubicBezTo>
                        <a:pt x="10947" y="11595"/>
                        <a:pt x="10839" y="11703"/>
                        <a:pt x="10839" y="11703"/>
                      </a:cubicBezTo>
                      <a:cubicBezTo>
                        <a:pt x="10839" y="11703"/>
                        <a:pt x="11127" y="11847"/>
                        <a:pt x="11019" y="12099"/>
                      </a:cubicBezTo>
                      <a:cubicBezTo>
                        <a:pt x="10947" y="12315"/>
                        <a:pt x="10263" y="12207"/>
                        <a:pt x="9579" y="12207"/>
                      </a:cubicBezTo>
                      <a:cubicBezTo>
                        <a:pt x="8606" y="12171"/>
                        <a:pt x="7742" y="11559"/>
                        <a:pt x="7382" y="10695"/>
                      </a:cubicBezTo>
                      <a:cubicBezTo>
                        <a:pt x="6878" y="9543"/>
                        <a:pt x="4898" y="3566"/>
                        <a:pt x="4718" y="3025"/>
                      </a:cubicBezTo>
                      <a:cubicBezTo>
                        <a:pt x="4502" y="2521"/>
                        <a:pt x="3205" y="1297"/>
                        <a:pt x="2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115"/>
                <p:cNvSpPr/>
                <p:nvPr/>
              </p:nvSpPr>
              <p:spPr>
                <a:xfrm>
                  <a:off x="6387246" y="3941062"/>
                  <a:ext cx="172177" cy="248204"/>
                </a:xfrm>
                <a:custGeom>
                  <a:avLst/>
                  <a:gdLst/>
                  <a:ahLst/>
                  <a:cxnLst/>
                  <a:rect l="l" t="t" r="r" b="b"/>
                  <a:pathLst>
                    <a:path w="10191" h="14691" extrusionOk="0">
                      <a:moveTo>
                        <a:pt x="3205" y="8606"/>
                      </a:moveTo>
                      <a:cubicBezTo>
                        <a:pt x="2917" y="9326"/>
                        <a:pt x="2629" y="10046"/>
                        <a:pt x="2269" y="10730"/>
                      </a:cubicBezTo>
                      <a:cubicBezTo>
                        <a:pt x="1945" y="11126"/>
                        <a:pt x="757" y="12494"/>
                        <a:pt x="541" y="12926"/>
                      </a:cubicBezTo>
                      <a:cubicBezTo>
                        <a:pt x="361" y="13359"/>
                        <a:pt x="1" y="14691"/>
                        <a:pt x="1441" y="14691"/>
                      </a:cubicBezTo>
                      <a:lnTo>
                        <a:pt x="6626" y="14691"/>
                      </a:lnTo>
                      <a:cubicBezTo>
                        <a:pt x="8030" y="14691"/>
                        <a:pt x="9182" y="14259"/>
                        <a:pt x="9218" y="12962"/>
                      </a:cubicBezTo>
                      <a:cubicBezTo>
                        <a:pt x="9218" y="11702"/>
                        <a:pt x="9326" y="7129"/>
                        <a:pt x="9506" y="6121"/>
                      </a:cubicBezTo>
                      <a:cubicBezTo>
                        <a:pt x="9687" y="5149"/>
                        <a:pt x="10191" y="4033"/>
                        <a:pt x="9939" y="3061"/>
                      </a:cubicBezTo>
                      <a:cubicBezTo>
                        <a:pt x="9687" y="2088"/>
                        <a:pt x="9290" y="1116"/>
                        <a:pt x="8786" y="216"/>
                      </a:cubicBezTo>
                      <a:cubicBezTo>
                        <a:pt x="8714" y="144"/>
                        <a:pt x="8606" y="72"/>
                        <a:pt x="8498" y="0"/>
                      </a:cubicBezTo>
                      <a:lnTo>
                        <a:pt x="8642" y="864"/>
                      </a:lnTo>
                      <a:cubicBezTo>
                        <a:pt x="8714" y="1080"/>
                        <a:pt x="8750" y="1260"/>
                        <a:pt x="8750" y="1476"/>
                      </a:cubicBezTo>
                      <a:cubicBezTo>
                        <a:pt x="8894" y="2917"/>
                        <a:pt x="8354" y="9326"/>
                        <a:pt x="8354" y="9866"/>
                      </a:cubicBezTo>
                      <a:cubicBezTo>
                        <a:pt x="8354" y="10406"/>
                        <a:pt x="7778" y="10766"/>
                        <a:pt x="6770" y="11018"/>
                      </a:cubicBezTo>
                      <a:cubicBezTo>
                        <a:pt x="5726" y="11306"/>
                        <a:pt x="3601" y="11558"/>
                        <a:pt x="2809" y="10802"/>
                      </a:cubicBezTo>
                      <a:cubicBezTo>
                        <a:pt x="2737" y="10694"/>
                        <a:pt x="2701" y="10550"/>
                        <a:pt x="2773" y="10406"/>
                      </a:cubicBezTo>
                      <a:cubicBezTo>
                        <a:pt x="2809" y="10118"/>
                        <a:pt x="3205" y="8606"/>
                        <a:pt x="320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115"/>
                <p:cNvSpPr/>
                <p:nvPr/>
              </p:nvSpPr>
              <p:spPr>
                <a:xfrm>
                  <a:off x="6454165" y="1600889"/>
                  <a:ext cx="501292" cy="705079"/>
                </a:xfrm>
                <a:custGeom>
                  <a:avLst/>
                  <a:gdLst/>
                  <a:ahLst/>
                  <a:cxnLst/>
                  <a:rect l="l" t="t" r="r" b="b"/>
                  <a:pathLst>
                    <a:path w="29671" h="41733" extrusionOk="0">
                      <a:moveTo>
                        <a:pt x="22145" y="1332"/>
                      </a:moveTo>
                      <a:cubicBezTo>
                        <a:pt x="22145" y="1332"/>
                        <a:pt x="26249" y="7382"/>
                        <a:pt x="26718" y="8246"/>
                      </a:cubicBezTo>
                      <a:cubicBezTo>
                        <a:pt x="27150" y="9110"/>
                        <a:pt x="28914" y="12891"/>
                        <a:pt x="29274" y="14799"/>
                      </a:cubicBezTo>
                      <a:cubicBezTo>
                        <a:pt x="29670" y="16707"/>
                        <a:pt x="28914" y="19408"/>
                        <a:pt x="28194" y="20848"/>
                      </a:cubicBezTo>
                      <a:lnTo>
                        <a:pt x="28194" y="39752"/>
                      </a:lnTo>
                      <a:cubicBezTo>
                        <a:pt x="20992" y="41732"/>
                        <a:pt x="12027" y="41048"/>
                        <a:pt x="4789" y="39752"/>
                      </a:cubicBezTo>
                      <a:lnTo>
                        <a:pt x="5978" y="31866"/>
                      </a:lnTo>
                      <a:lnTo>
                        <a:pt x="0" y="2917"/>
                      </a:lnTo>
                      <a:lnTo>
                        <a:pt x="8786" y="72"/>
                      </a:lnTo>
                      <a:lnTo>
                        <a:pt x="14655" y="1585"/>
                      </a:lnTo>
                      <a:lnTo>
                        <a:pt x="17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115"/>
                <p:cNvSpPr/>
                <p:nvPr/>
              </p:nvSpPr>
              <p:spPr>
                <a:xfrm>
                  <a:off x="6612349" y="1479350"/>
                  <a:ext cx="125360"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115"/>
                <p:cNvSpPr/>
                <p:nvPr/>
              </p:nvSpPr>
              <p:spPr>
                <a:xfrm>
                  <a:off x="6587985" y="1579602"/>
                  <a:ext cx="115004" cy="129585"/>
                </a:xfrm>
                <a:custGeom>
                  <a:avLst/>
                  <a:gdLst/>
                  <a:ahLst/>
                  <a:cxnLst/>
                  <a:rect l="l" t="t" r="r" b="b"/>
                  <a:pathLst>
                    <a:path w="6807" h="7670" extrusionOk="0">
                      <a:moveTo>
                        <a:pt x="829" y="0"/>
                      </a:moveTo>
                      <a:lnTo>
                        <a:pt x="6806" y="3889"/>
                      </a:lnTo>
                      <a:lnTo>
                        <a:pt x="3962" y="7669"/>
                      </a:lnTo>
                      <a:lnTo>
                        <a:pt x="1" y="162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115"/>
                <p:cNvSpPr/>
                <p:nvPr/>
              </p:nvSpPr>
              <p:spPr>
                <a:xfrm>
                  <a:off x="6702968" y="1580819"/>
                  <a:ext cx="65096" cy="128976"/>
                </a:xfrm>
                <a:custGeom>
                  <a:avLst/>
                  <a:gdLst/>
                  <a:ahLst/>
                  <a:cxnLst/>
                  <a:rect l="l" t="t" r="r" b="b"/>
                  <a:pathLst>
                    <a:path w="3853" h="7634" extrusionOk="0">
                      <a:moveTo>
                        <a:pt x="0" y="3817"/>
                      </a:moveTo>
                      <a:lnTo>
                        <a:pt x="2305" y="0"/>
                      </a:lnTo>
                      <a:lnTo>
                        <a:pt x="3457" y="1476"/>
                      </a:lnTo>
                      <a:lnTo>
                        <a:pt x="3853" y="7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115"/>
                <p:cNvSpPr/>
                <p:nvPr/>
              </p:nvSpPr>
              <p:spPr>
                <a:xfrm>
                  <a:off x="6742659" y="135730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115"/>
                <p:cNvSpPr/>
                <p:nvPr/>
              </p:nvSpPr>
              <p:spPr>
                <a:xfrm>
                  <a:off x="6516680" y="135678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115"/>
                <p:cNvSpPr/>
                <p:nvPr/>
              </p:nvSpPr>
              <p:spPr>
                <a:xfrm>
                  <a:off x="6554436" y="117581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115"/>
                <p:cNvSpPr/>
                <p:nvPr/>
              </p:nvSpPr>
              <p:spPr>
                <a:xfrm>
                  <a:off x="6591139" y="131799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115"/>
                <p:cNvSpPr/>
                <p:nvPr/>
              </p:nvSpPr>
              <p:spPr>
                <a:xfrm>
                  <a:off x="6715258" y="131963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115"/>
                <p:cNvSpPr/>
                <p:nvPr/>
              </p:nvSpPr>
              <p:spPr>
                <a:xfrm>
                  <a:off x="6398194" y="1605147"/>
                  <a:ext cx="336430" cy="970905"/>
                </a:xfrm>
                <a:custGeom>
                  <a:avLst/>
                  <a:gdLst/>
                  <a:ahLst/>
                  <a:cxnLst/>
                  <a:rect l="l" t="t" r="r" b="b"/>
                  <a:pathLst>
                    <a:path w="19913" h="57467" extrusionOk="0">
                      <a:moveTo>
                        <a:pt x="2197" y="1909"/>
                      </a:moveTo>
                      <a:cubicBezTo>
                        <a:pt x="2197" y="1909"/>
                        <a:pt x="9327" y="0"/>
                        <a:pt x="9543" y="0"/>
                      </a:cubicBezTo>
                      <a:cubicBezTo>
                        <a:pt x="9831" y="108"/>
                        <a:pt x="10083" y="216"/>
                        <a:pt x="10299" y="396"/>
                      </a:cubicBezTo>
                      <a:cubicBezTo>
                        <a:pt x="19913" y="26141"/>
                        <a:pt x="18976" y="25637"/>
                        <a:pt x="14079" y="53110"/>
                      </a:cubicBezTo>
                      <a:cubicBezTo>
                        <a:pt x="14079" y="53110"/>
                        <a:pt x="13971" y="53866"/>
                        <a:pt x="12819" y="54226"/>
                      </a:cubicBezTo>
                      <a:cubicBezTo>
                        <a:pt x="11703" y="54550"/>
                        <a:pt x="721" y="57215"/>
                        <a:pt x="721" y="57215"/>
                      </a:cubicBezTo>
                      <a:cubicBezTo>
                        <a:pt x="721" y="57215"/>
                        <a:pt x="1" y="57467"/>
                        <a:pt x="217" y="56243"/>
                      </a:cubicBezTo>
                      <a:cubicBezTo>
                        <a:pt x="433" y="55019"/>
                        <a:pt x="6158" y="28950"/>
                        <a:pt x="6158" y="28950"/>
                      </a:cubicBezTo>
                      <a:lnTo>
                        <a:pt x="3746" y="1440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115"/>
                <p:cNvSpPr/>
                <p:nvPr/>
              </p:nvSpPr>
              <p:spPr>
                <a:xfrm>
                  <a:off x="6791174" y="1609404"/>
                  <a:ext cx="194681" cy="928330"/>
                </a:xfrm>
                <a:custGeom>
                  <a:avLst/>
                  <a:gdLst/>
                  <a:ahLst/>
                  <a:cxnLst/>
                  <a:rect l="l" t="t" r="r" b="b"/>
                  <a:pathLst>
                    <a:path w="11523" h="54947" extrusionOk="0">
                      <a:moveTo>
                        <a:pt x="0" y="180"/>
                      </a:moveTo>
                      <a:cubicBezTo>
                        <a:pt x="0" y="180"/>
                        <a:pt x="4573" y="13359"/>
                        <a:pt x="4933" y="14547"/>
                      </a:cubicBezTo>
                      <a:cubicBezTo>
                        <a:pt x="5329" y="15735"/>
                        <a:pt x="5545" y="16743"/>
                        <a:pt x="5077" y="19408"/>
                      </a:cubicBezTo>
                      <a:cubicBezTo>
                        <a:pt x="4969" y="19840"/>
                        <a:pt x="4933" y="20272"/>
                        <a:pt x="4933" y="20740"/>
                      </a:cubicBezTo>
                      <a:cubicBezTo>
                        <a:pt x="4933" y="21712"/>
                        <a:pt x="5041" y="26933"/>
                        <a:pt x="5041" y="26933"/>
                      </a:cubicBezTo>
                      <a:lnTo>
                        <a:pt x="5581" y="51634"/>
                      </a:lnTo>
                      <a:cubicBezTo>
                        <a:pt x="5689" y="52174"/>
                        <a:pt x="6049" y="52678"/>
                        <a:pt x="6589" y="52894"/>
                      </a:cubicBezTo>
                      <a:cubicBezTo>
                        <a:pt x="7454" y="53218"/>
                        <a:pt x="10982" y="54839"/>
                        <a:pt x="10982" y="54839"/>
                      </a:cubicBezTo>
                      <a:cubicBezTo>
                        <a:pt x="10982" y="54839"/>
                        <a:pt x="11522" y="54947"/>
                        <a:pt x="11522" y="54298"/>
                      </a:cubicBezTo>
                      <a:cubicBezTo>
                        <a:pt x="11522" y="53614"/>
                        <a:pt x="9002" y="29814"/>
                        <a:pt x="9002" y="29814"/>
                      </a:cubicBezTo>
                      <a:lnTo>
                        <a:pt x="8534" y="21136"/>
                      </a:lnTo>
                      <a:cubicBezTo>
                        <a:pt x="9974" y="15627"/>
                        <a:pt x="11522" y="14115"/>
                        <a:pt x="8390" y="8894"/>
                      </a:cubicBezTo>
                      <a:cubicBezTo>
                        <a:pt x="7886" y="8066"/>
                        <a:pt x="7202" y="6878"/>
                        <a:pt x="6517" y="5689"/>
                      </a:cubicBezTo>
                      <a:cubicBezTo>
                        <a:pt x="4537" y="2161"/>
                        <a:pt x="5905" y="1297"/>
                        <a:pt x="3709" y="612"/>
                      </a:cubicBezTo>
                      <a:lnTo>
                        <a:pt x="360" y="0"/>
                      </a:lnTo>
                      <a:cubicBezTo>
                        <a:pt x="216" y="0"/>
                        <a:pt x="72" y="72"/>
                        <a:pt x="0" y="1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115"/>
                <p:cNvSpPr/>
                <p:nvPr/>
              </p:nvSpPr>
              <p:spPr>
                <a:xfrm>
                  <a:off x="6747829" y="120993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115"/>
                <p:cNvSpPr/>
                <p:nvPr/>
              </p:nvSpPr>
              <p:spPr>
                <a:xfrm>
                  <a:off x="6518748" y="120993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115"/>
                <p:cNvSpPr/>
                <p:nvPr/>
              </p:nvSpPr>
              <p:spPr>
                <a:xfrm>
                  <a:off x="6510993" y="116442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115"/>
                <p:cNvSpPr/>
                <p:nvPr/>
              </p:nvSpPr>
              <p:spPr>
                <a:xfrm>
                  <a:off x="6096478" y="1530321"/>
                  <a:ext cx="402118" cy="507374"/>
                </a:xfrm>
                <a:custGeom>
                  <a:avLst/>
                  <a:gdLst/>
                  <a:ahLst/>
                  <a:cxnLst/>
                  <a:rect l="l" t="t" r="r" b="b"/>
                  <a:pathLst>
                    <a:path w="23801" h="30031" extrusionOk="0">
                      <a:moveTo>
                        <a:pt x="20056" y="6374"/>
                      </a:moveTo>
                      <a:cubicBezTo>
                        <a:pt x="19660" y="6482"/>
                        <a:pt x="19264" y="6662"/>
                        <a:pt x="18940" y="6878"/>
                      </a:cubicBezTo>
                      <a:cubicBezTo>
                        <a:pt x="17212" y="8066"/>
                        <a:pt x="12243" y="15663"/>
                        <a:pt x="12243" y="15663"/>
                      </a:cubicBezTo>
                      <a:cubicBezTo>
                        <a:pt x="12279" y="14331"/>
                        <a:pt x="14115" y="973"/>
                        <a:pt x="13035" y="613"/>
                      </a:cubicBezTo>
                      <a:cubicBezTo>
                        <a:pt x="13035" y="613"/>
                        <a:pt x="8822" y="1153"/>
                        <a:pt x="6194" y="0"/>
                      </a:cubicBezTo>
                      <a:cubicBezTo>
                        <a:pt x="5762" y="289"/>
                        <a:pt x="5473" y="793"/>
                        <a:pt x="5401" y="1297"/>
                      </a:cubicBezTo>
                      <a:cubicBezTo>
                        <a:pt x="4609" y="5654"/>
                        <a:pt x="0" y="26969"/>
                        <a:pt x="6302" y="28662"/>
                      </a:cubicBezTo>
                      <a:cubicBezTo>
                        <a:pt x="11343" y="30030"/>
                        <a:pt x="20056" y="21100"/>
                        <a:pt x="22613" y="18904"/>
                      </a:cubicBezTo>
                      <a:cubicBezTo>
                        <a:pt x="23801" y="16672"/>
                        <a:pt x="22433" y="5618"/>
                        <a:pt x="20056" y="6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115"/>
                <p:cNvSpPr/>
                <p:nvPr/>
              </p:nvSpPr>
              <p:spPr>
                <a:xfrm>
                  <a:off x="6173735" y="1238336"/>
                  <a:ext cx="221443" cy="288972"/>
                </a:xfrm>
                <a:custGeom>
                  <a:avLst/>
                  <a:gdLst/>
                  <a:ahLst/>
                  <a:cxnLst/>
                  <a:rect l="l" t="t" r="r" b="b"/>
                  <a:pathLst>
                    <a:path w="13107" h="17104" extrusionOk="0">
                      <a:moveTo>
                        <a:pt x="10154" y="13215"/>
                      </a:moveTo>
                      <a:cubicBezTo>
                        <a:pt x="10730" y="12279"/>
                        <a:pt x="11522" y="11522"/>
                        <a:pt x="12531" y="11054"/>
                      </a:cubicBezTo>
                      <a:cubicBezTo>
                        <a:pt x="13107" y="10766"/>
                        <a:pt x="11739" y="8606"/>
                        <a:pt x="10154" y="10406"/>
                      </a:cubicBezTo>
                      <a:cubicBezTo>
                        <a:pt x="10154" y="10406"/>
                        <a:pt x="9146" y="10910"/>
                        <a:pt x="8894" y="10478"/>
                      </a:cubicBezTo>
                      <a:cubicBezTo>
                        <a:pt x="8606" y="10082"/>
                        <a:pt x="10586" y="3421"/>
                        <a:pt x="10802" y="2701"/>
                      </a:cubicBezTo>
                      <a:cubicBezTo>
                        <a:pt x="10982" y="2161"/>
                        <a:pt x="10586" y="1621"/>
                        <a:pt x="10046" y="1657"/>
                      </a:cubicBezTo>
                      <a:cubicBezTo>
                        <a:pt x="9758" y="1765"/>
                        <a:pt x="9470" y="2809"/>
                        <a:pt x="9002" y="4105"/>
                      </a:cubicBezTo>
                      <a:cubicBezTo>
                        <a:pt x="8534" y="5437"/>
                        <a:pt x="7994" y="6878"/>
                        <a:pt x="7850" y="6986"/>
                      </a:cubicBezTo>
                      <a:cubicBezTo>
                        <a:pt x="7706" y="7058"/>
                        <a:pt x="7418" y="6914"/>
                        <a:pt x="7418" y="6085"/>
                      </a:cubicBezTo>
                      <a:cubicBezTo>
                        <a:pt x="7418" y="5221"/>
                        <a:pt x="7598" y="684"/>
                        <a:pt x="7382" y="324"/>
                      </a:cubicBezTo>
                      <a:cubicBezTo>
                        <a:pt x="7130" y="0"/>
                        <a:pt x="6410" y="72"/>
                        <a:pt x="6229" y="756"/>
                      </a:cubicBezTo>
                      <a:cubicBezTo>
                        <a:pt x="6013" y="1404"/>
                        <a:pt x="5977" y="6013"/>
                        <a:pt x="5833" y="6589"/>
                      </a:cubicBezTo>
                      <a:cubicBezTo>
                        <a:pt x="5653" y="7166"/>
                        <a:pt x="5149" y="6914"/>
                        <a:pt x="5041" y="6481"/>
                      </a:cubicBezTo>
                      <a:cubicBezTo>
                        <a:pt x="4969" y="6085"/>
                        <a:pt x="4321" y="1080"/>
                        <a:pt x="4141" y="756"/>
                      </a:cubicBezTo>
                      <a:cubicBezTo>
                        <a:pt x="3925" y="396"/>
                        <a:pt x="3205" y="504"/>
                        <a:pt x="3133" y="1260"/>
                      </a:cubicBezTo>
                      <a:cubicBezTo>
                        <a:pt x="3097" y="2017"/>
                        <a:pt x="3493" y="6842"/>
                        <a:pt x="3349" y="7166"/>
                      </a:cubicBezTo>
                      <a:cubicBezTo>
                        <a:pt x="3205" y="7490"/>
                        <a:pt x="2737" y="7526"/>
                        <a:pt x="2305" y="6697"/>
                      </a:cubicBezTo>
                      <a:cubicBezTo>
                        <a:pt x="1873" y="5905"/>
                        <a:pt x="1117" y="4069"/>
                        <a:pt x="900" y="3961"/>
                      </a:cubicBezTo>
                      <a:cubicBezTo>
                        <a:pt x="648" y="3817"/>
                        <a:pt x="0" y="4465"/>
                        <a:pt x="324" y="5401"/>
                      </a:cubicBezTo>
                      <a:cubicBezTo>
                        <a:pt x="648" y="6337"/>
                        <a:pt x="1333" y="8678"/>
                        <a:pt x="1405" y="9002"/>
                      </a:cubicBezTo>
                      <a:cubicBezTo>
                        <a:pt x="1729" y="10910"/>
                        <a:pt x="1549" y="12747"/>
                        <a:pt x="2017" y="14187"/>
                      </a:cubicBezTo>
                      <a:cubicBezTo>
                        <a:pt x="2161" y="14691"/>
                        <a:pt x="2449" y="15195"/>
                        <a:pt x="2845" y="15591"/>
                      </a:cubicBezTo>
                      <a:cubicBezTo>
                        <a:pt x="3745" y="16563"/>
                        <a:pt x="5041" y="17103"/>
                        <a:pt x="6410" y="17067"/>
                      </a:cubicBezTo>
                      <a:cubicBezTo>
                        <a:pt x="8642" y="16923"/>
                        <a:pt x="9002" y="15051"/>
                        <a:pt x="10154" y="13215"/>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115"/>
                <p:cNvSpPr/>
                <p:nvPr/>
              </p:nvSpPr>
              <p:spPr>
                <a:xfrm>
                  <a:off x="6313638" y="1387361"/>
                  <a:ext cx="31661" cy="59639"/>
                </a:xfrm>
                <a:custGeom>
                  <a:avLst/>
                  <a:gdLst/>
                  <a:ahLst/>
                  <a:cxnLst/>
                  <a:rect l="l" t="t" r="r" b="b"/>
                  <a:pathLst>
                    <a:path w="1874" h="3530" extrusionOk="0">
                      <a:moveTo>
                        <a:pt x="1873" y="1585"/>
                      </a:moveTo>
                      <a:cubicBezTo>
                        <a:pt x="1873" y="1585"/>
                        <a:pt x="865" y="2089"/>
                        <a:pt x="613" y="1657"/>
                      </a:cubicBezTo>
                      <a:cubicBezTo>
                        <a:pt x="505" y="1549"/>
                        <a:pt x="613" y="865"/>
                        <a:pt x="829" y="1"/>
                      </a:cubicBezTo>
                      <a:lnTo>
                        <a:pt x="1" y="3530"/>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115"/>
                <p:cNvSpPr/>
                <p:nvPr/>
              </p:nvSpPr>
              <p:spPr>
                <a:xfrm>
                  <a:off x="6729121" y="1732885"/>
                  <a:ext cx="23129" cy="21305"/>
                </a:xfrm>
                <a:custGeom>
                  <a:avLst/>
                  <a:gdLst/>
                  <a:ahLst/>
                  <a:cxnLst/>
                  <a:rect l="l" t="t" r="r" b="b"/>
                  <a:pathLst>
                    <a:path w="1369" h="1261" extrusionOk="0">
                      <a:moveTo>
                        <a:pt x="613" y="1"/>
                      </a:moveTo>
                      <a:cubicBezTo>
                        <a:pt x="973" y="1"/>
                        <a:pt x="1261" y="289"/>
                        <a:pt x="1333" y="649"/>
                      </a:cubicBezTo>
                      <a:cubicBezTo>
                        <a:pt x="1369" y="973"/>
                        <a:pt x="1117" y="1261"/>
                        <a:pt x="757" y="1261"/>
                      </a:cubicBezTo>
                      <a:cubicBezTo>
                        <a:pt x="397" y="1261"/>
                        <a:pt x="109" y="973"/>
                        <a:pt x="37" y="649"/>
                      </a:cubicBezTo>
                      <a:cubicBezTo>
                        <a:pt x="1" y="289"/>
                        <a:pt x="253"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115"/>
                <p:cNvSpPr/>
                <p:nvPr/>
              </p:nvSpPr>
              <p:spPr>
                <a:xfrm>
                  <a:off x="6772320" y="1845418"/>
                  <a:ext cx="23129" cy="21930"/>
                </a:xfrm>
                <a:custGeom>
                  <a:avLst/>
                  <a:gdLst/>
                  <a:ahLst/>
                  <a:cxnLst/>
                  <a:rect l="l" t="t" r="r" b="b"/>
                  <a:pathLst>
                    <a:path w="1369" h="1298" extrusionOk="0">
                      <a:moveTo>
                        <a:pt x="612" y="1"/>
                      </a:moveTo>
                      <a:cubicBezTo>
                        <a:pt x="972" y="37"/>
                        <a:pt x="1260" y="289"/>
                        <a:pt x="1296" y="649"/>
                      </a:cubicBezTo>
                      <a:cubicBezTo>
                        <a:pt x="1368" y="973"/>
                        <a:pt x="1080" y="1297"/>
                        <a:pt x="756" y="1297"/>
                      </a:cubicBezTo>
                      <a:cubicBezTo>
                        <a:pt x="396" y="1261"/>
                        <a:pt x="72" y="1009"/>
                        <a:pt x="36" y="649"/>
                      </a:cubicBezTo>
                      <a:cubicBezTo>
                        <a:pt x="0" y="325"/>
                        <a:pt x="252"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115"/>
                <p:cNvSpPr/>
                <p:nvPr/>
              </p:nvSpPr>
              <p:spPr>
                <a:xfrm>
                  <a:off x="6783875" y="2041916"/>
                  <a:ext cx="23129" cy="21913"/>
                </a:xfrm>
                <a:custGeom>
                  <a:avLst/>
                  <a:gdLst/>
                  <a:ahLst/>
                  <a:cxnLst/>
                  <a:rect l="l" t="t" r="r" b="b"/>
                  <a:pathLst>
                    <a:path w="1369" h="1297" extrusionOk="0">
                      <a:moveTo>
                        <a:pt x="612" y="1296"/>
                      </a:moveTo>
                      <a:cubicBezTo>
                        <a:pt x="972" y="1296"/>
                        <a:pt x="1260" y="1008"/>
                        <a:pt x="1296" y="648"/>
                      </a:cubicBezTo>
                      <a:cubicBezTo>
                        <a:pt x="1368" y="324"/>
                        <a:pt x="1080" y="0"/>
                        <a:pt x="756" y="36"/>
                      </a:cubicBezTo>
                      <a:cubicBezTo>
                        <a:pt x="396" y="36"/>
                        <a:pt x="72" y="288"/>
                        <a:pt x="36" y="648"/>
                      </a:cubicBezTo>
                      <a:cubicBezTo>
                        <a:pt x="0" y="1008"/>
                        <a:pt x="252" y="1296"/>
                        <a:pt x="612"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115"/>
                <p:cNvSpPr/>
                <p:nvPr/>
              </p:nvSpPr>
              <p:spPr>
                <a:xfrm>
                  <a:off x="6769262" y="2231708"/>
                  <a:ext cx="23146" cy="21913"/>
                </a:xfrm>
                <a:custGeom>
                  <a:avLst/>
                  <a:gdLst/>
                  <a:ahLst/>
                  <a:cxnLst/>
                  <a:rect l="l" t="t" r="r" b="b"/>
                  <a:pathLst>
                    <a:path w="1370" h="1297" extrusionOk="0">
                      <a:moveTo>
                        <a:pt x="613" y="1296"/>
                      </a:moveTo>
                      <a:cubicBezTo>
                        <a:pt x="973" y="1296"/>
                        <a:pt x="1297" y="1008"/>
                        <a:pt x="1333" y="648"/>
                      </a:cubicBezTo>
                      <a:cubicBezTo>
                        <a:pt x="1369" y="324"/>
                        <a:pt x="1117" y="0"/>
                        <a:pt x="757" y="36"/>
                      </a:cubicBezTo>
                      <a:cubicBezTo>
                        <a:pt x="397" y="36"/>
                        <a:pt x="109" y="288"/>
                        <a:pt x="73" y="648"/>
                      </a:cubicBezTo>
                      <a:cubicBezTo>
                        <a:pt x="1" y="1008"/>
                        <a:pt x="289" y="1296"/>
                        <a:pt x="613"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115"/>
                <p:cNvSpPr/>
                <p:nvPr/>
              </p:nvSpPr>
              <p:spPr>
                <a:xfrm>
                  <a:off x="6621426" y="137281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115"/>
                <p:cNvSpPr/>
                <p:nvPr/>
              </p:nvSpPr>
              <p:spPr>
                <a:xfrm>
                  <a:off x="6719667" y="137277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115"/>
                <p:cNvSpPr/>
                <p:nvPr/>
              </p:nvSpPr>
              <p:spPr>
                <a:xfrm>
                  <a:off x="6720946"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115"/>
                <p:cNvSpPr/>
                <p:nvPr/>
              </p:nvSpPr>
              <p:spPr>
                <a:xfrm>
                  <a:off x="6591847"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115"/>
                <p:cNvSpPr/>
                <p:nvPr/>
              </p:nvSpPr>
              <p:spPr>
                <a:xfrm>
                  <a:off x="6648989" y="145538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115"/>
                <p:cNvSpPr/>
                <p:nvPr/>
              </p:nvSpPr>
              <p:spPr>
                <a:xfrm>
                  <a:off x="6667352" y="138553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115"/>
                <p:cNvSpPr/>
                <p:nvPr/>
              </p:nvSpPr>
              <p:spPr>
                <a:xfrm>
                  <a:off x="6553919" y="133610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115"/>
                <p:cNvSpPr/>
                <p:nvPr/>
              </p:nvSpPr>
              <p:spPr>
                <a:xfrm>
                  <a:off x="6836057" y="3136476"/>
                  <a:ext cx="84841" cy="32538"/>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115"/>
                <p:cNvSpPr/>
                <p:nvPr/>
              </p:nvSpPr>
              <p:spPr>
                <a:xfrm rot="439363">
                  <a:off x="6572352" y="31364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115"/>
                <p:cNvSpPr/>
                <p:nvPr/>
              </p:nvSpPr>
              <p:spPr>
                <a:xfrm rot="-626035">
                  <a:off x="6689062" y="1954672"/>
                  <a:ext cx="172932" cy="32541"/>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9" name="Google Shape;9479;p115"/>
                <p:cNvGrpSpPr/>
                <p:nvPr/>
              </p:nvGrpSpPr>
              <p:grpSpPr>
                <a:xfrm rot="6429777" flipH="1">
                  <a:off x="7046530" y="1926569"/>
                  <a:ext cx="45923" cy="19885"/>
                  <a:chOff x="284000" y="2200125"/>
                  <a:chExt cx="36675" cy="15875"/>
                </a:xfrm>
              </p:grpSpPr>
              <p:sp>
                <p:nvSpPr>
                  <p:cNvPr id="9480" name="Google Shape;9480;p11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11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115"/>
                <p:cNvGrpSpPr/>
                <p:nvPr/>
              </p:nvGrpSpPr>
              <p:grpSpPr>
                <a:xfrm rot="-4370230">
                  <a:off x="6266131" y="1804291"/>
                  <a:ext cx="51665" cy="22375"/>
                  <a:chOff x="284000" y="2200125"/>
                  <a:chExt cx="36675" cy="15875"/>
                </a:xfrm>
              </p:grpSpPr>
              <p:sp>
                <p:nvSpPr>
                  <p:cNvPr id="9483" name="Google Shape;9483;p11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11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115"/>
                <p:cNvGrpSpPr/>
                <p:nvPr/>
              </p:nvGrpSpPr>
              <p:grpSpPr>
                <a:xfrm>
                  <a:off x="7287449" y="1453608"/>
                  <a:ext cx="107298" cy="367476"/>
                  <a:chOff x="7717000" y="1203400"/>
                  <a:chExt cx="148550" cy="497800"/>
                </a:xfrm>
              </p:grpSpPr>
              <p:sp>
                <p:nvSpPr>
                  <p:cNvPr id="9486" name="Google Shape;9486;p115"/>
                  <p:cNvSpPr/>
                  <p:nvPr/>
                </p:nvSpPr>
                <p:spPr>
                  <a:xfrm>
                    <a:off x="7722400" y="1425725"/>
                    <a:ext cx="141350" cy="275475"/>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115"/>
                  <p:cNvSpPr/>
                  <p:nvPr/>
                </p:nvSpPr>
                <p:spPr>
                  <a:xfrm>
                    <a:off x="7735900" y="1203400"/>
                    <a:ext cx="41450" cy="82825"/>
                  </a:xfrm>
                  <a:custGeom>
                    <a:avLst/>
                    <a:gdLst/>
                    <a:ahLst/>
                    <a:cxnLst/>
                    <a:rect l="l" t="t" r="r" b="b"/>
                    <a:pathLst>
                      <a:path w="1658" h="3313" extrusionOk="0">
                        <a:moveTo>
                          <a:pt x="469" y="0"/>
                        </a:moveTo>
                        <a:cubicBezTo>
                          <a:pt x="217" y="0"/>
                          <a:pt x="1" y="216"/>
                          <a:pt x="1" y="432"/>
                        </a:cubicBezTo>
                        <a:lnTo>
                          <a:pt x="37" y="2881"/>
                        </a:lnTo>
                        <a:cubicBezTo>
                          <a:pt x="37" y="3097"/>
                          <a:pt x="217" y="3313"/>
                          <a:pt x="469" y="3313"/>
                        </a:cubicBezTo>
                        <a:lnTo>
                          <a:pt x="1189" y="3313"/>
                        </a:lnTo>
                        <a:cubicBezTo>
                          <a:pt x="1441" y="3313"/>
                          <a:pt x="1657" y="3097"/>
                          <a:pt x="1657" y="2845"/>
                        </a:cubicBezTo>
                        <a:lnTo>
                          <a:pt x="1621" y="432"/>
                        </a:lnTo>
                        <a:cubicBezTo>
                          <a:pt x="1621" y="180"/>
                          <a:pt x="144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115"/>
                  <p:cNvSpPr/>
                  <p:nvPr/>
                </p:nvSpPr>
                <p:spPr>
                  <a:xfrm>
                    <a:off x="7736800" y="1287100"/>
                    <a:ext cx="41450" cy="408700"/>
                  </a:xfrm>
                  <a:custGeom>
                    <a:avLst/>
                    <a:gdLst/>
                    <a:ahLst/>
                    <a:cxnLst/>
                    <a:rect l="l" t="t" r="r" b="b"/>
                    <a:pathLst>
                      <a:path w="1658" h="16348" extrusionOk="0">
                        <a:moveTo>
                          <a:pt x="1225" y="16348"/>
                        </a:moveTo>
                        <a:lnTo>
                          <a:pt x="505" y="16348"/>
                        </a:lnTo>
                        <a:cubicBezTo>
                          <a:pt x="253" y="16348"/>
                          <a:pt x="73" y="16132"/>
                          <a:pt x="73" y="15880"/>
                        </a:cubicBezTo>
                        <a:lnTo>
                          <a:pt x="1" y="433"/>
                        </a:lnTo>
                        <a:cubicBezTo>
                          <a:pt x="1" y="181"/>
                          <a:pt x="181" y="1"/>
                          <a:pt x="433" y="1"/>
                        </a:cubicBezTo>
                        <a:lnTo>
                          <a:pt x="1153" y="1"/>
                        </a:lnTo>
                        <a:cubicBezTo>
                          <a:pt x="1405" y="1"/>
                          <a:pt x="1621" y="181"/>
                          <a:pt x="1621" y="433"/>
                        </a:cubicBezTo>
                        <a:lnTo>
                          <a:pt x="1657" y="15880"/>
                        </a:lnTo>
                        <a:cubicBezTo>
                          <a:pt x="1657" y="16132"/>
                          <a:pt x="1477" y="16312"/>
                          <a:pt x="1225" y="16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115"/>
                  <p:cNvSpPr/>
                  <p:nvPr/>
                </p:nvSpPr>
                <p:spPr>
                  <a:xfrm>
                    <a:off x="7717000" y="1379825"/>
                    <a:ext cx="148550" cy="25567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90" name="Google Shape;9490;p115"/>
              <p:cNvSpPr/>
              <p:nvPr/>
            </p:nvSpPr>
            <p:spPr>
              <a:xfrm rot="514881">
                <a:off x="5990569" y="2517899"/>
                <a:ext cx="161340" cy="62598"/>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115"/>
              <p:cNvSpPr/>
              <p:nvPr/>
            </p:nvSpPr>
            <p:spPr>
              <a:xfrm rot="2699792">
                <a:off x="6422756" y="2523097"/>
                <a:ext cx="87009" cy="52180"/>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2" name="Google Shape;9492;p115"/>
            <p:cNvSpPr/>
            <p:nvPr/>
          </p:nvSpPr>
          <p:spPr>
            <a:xfrm rot="10562100">
              <a:off x="6658205" y="3107372"/>
              <a:ext cx="498124" cy="43896"/>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496"/>
        <p:cNvGrpSpPr/>
        <p:nvPr/>
      </p:nvGrpSpPr>
      <p:grpSpPr>
        <a:xfrm>
          <a:off x="0" y="0"/>
          <a:ext cx="0" cy="0"/>
          <a:chOff x="0" y="0"/>
          <a:chExt cx="0" cy="0"/>
        </a:xfrm>
      </p:grpSpPr>
      <p:grpSp>
        <p:nvGrpSpPr>
          <p:cNvPr id="9497" name="Google Shape;9497;p116"/>
          <p:cNvGrpSpPr/>
          <p:nvPr/>
        </p:nvGrpSpPr>
        <p:grpSpPr>
          <a:xfrm>
            <a:off x="3845861" y="893606"/>
            <a:ext cx="4398052" cy="2820340"/>
            <a:chOff x="2491250" y="2454825"/>
            <a:chExt cx="509600" cy="673675"/>
          </a:xfrm>
        </p:grpSpPr>
        <p:sp>
          <p:nvSpPr>
            <p:cNvPr id="9498" name="Google Shape;9498;p116"/>
            <p:cNvSpPr/>
            <p:nvPr/>
          </p:nvSpPr>
          <p:spPr>
            <a:xfrm>
              <a:off x="2491250" y="24777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116"/>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116"/>
            <p:cNvSpPr/>
            <p:nvPr/>
          </p:nvSpPr>
          <p:spPr>
            <a:xfrm>
              <a:off x="2563650" y="25052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116"/>
            <p:cNvSpPr/>
            <p:nvPr/>
          </p:nvSpPr>
          <p:spPr>
            <a:xfrm>
              <a:off x="2538925" y="24795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2" name="Google Shape;9502;p116"/>
          <p:cNvSpPr/>
          <p:nvPr/>
        </p:nvSpPr>
        <p:spPr>
          <a:xfrm>
            <a:off x="4569450" y="2034975"/>
            <a:ext cx="31593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116"/>
          <p:cNvSpPr txBox="1">
            <a:spLocks noGrp="1"/>
          </p:cNvSpPr>
          <p:nvPr>
            <p:ph type="title"/>
          </p:nvPr>
        </p:nvSpPr>
        <p:spPr>
          <a:xfrm>
            <a:off x="4727388" y="2071136"/>
            <a:ext cx="28434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Participants</a:t>
            </a:r>
            <a:endParaRPr/>
          </a:p>
        </p:txBody>
      </p:sp>
      <p:sp>
        <p:nvSpPr>
          <p:cNvPr id="9504" name="Google Shape;9504;p116"/>
          <p:cNvSpPr txBox="1">
            <a:spLocks noGrp="1"/>
          </p:cNvSpPr>
          <p:nvPr>
            <p:ph type="title" idx="2"/>
          </p:nvPr>
        </p:nvSpPr>
        <p:spPr>
          <a:xfrm>
            <a:off x="4727388" y="1200650"/>
            <a:ext cx="2843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08.</a:t>
            </a:r>
            <a:endParaRPr/>
          </a:p>
        </p:txBody>
      </p:sp>
      <p:sp>
        <p:nvSpPr>
          <p:cNvPr id="9505" name="Google Shape;9505;p116"/>
          <p:cNvSpPr txBox="1">
            <a:spLocks noGrp="1"/>
          </p:cNvSpPr>
          <p:nvPr>
            <p:ph type="subTitle" idx="1"/>
          </p:nvPr>
        </p:nvSpPr>
        <p:spPr>
          <a:xfrm>
            <a:off x="4727413" y="2681250"/>
            <a:ext cx="2843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9506" name="Google Shape;9506;p11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11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11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11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0" name="Google Shape;9510;p116"/>
          <p:cNvGrpSpPr/>
          <p:nvPr/>
        </p:nvGrpSpPr>
        <p:grpSpPr>
          <a:xfrm>
            <a:off x="579483" y="530079"/>
            <a:ext cx="1435886" cy="1585221"/>
            <a:chOff x="1187275" y="1697075"/>
            <a:chExt cx="1303100" cy="1438625"/>
          </a:xfrm>
        </p:grpSpPr>
        <p:sp>
          <p:nvSpPr>
            <p:cNvPr id="9511" name="Google Shape;9511;p116"/>
            <p:cNvSpPr/>
            <p:nvPr/>
          </p:nvSpPr>
          <p:spPr>
            <a:xfrm>
              <a:off x="1207150"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116"/>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116"/>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116"/>
            <p:cNvSpPr/>
            <p:nvPr/>
          </p:nvSpPr>
          <p:spPr>
            <a:xfrm>
              <a:off x="1382450" y="1895275"/>
              <a:ext cx="891650" cy="1004275"/>
            </a:xfrm>
            <a:custGeom>
              <a:avLst/>
              <a:gdLst/>
              <a:ahLst/>
              <a:cxnLst/>
              <a:rect l="l" t="t" r="r" b="b"/>
              <a:pathLst>
                <a:path w="35666" h="40171" extrusionOk="0">
                  <a:moveTo>
                    <a:pt x="1" y="0"/>
                  </a:moveTo>
                  <a:lnTo>
                    <a:pt x="1" y="40171"/>
                  </a:lnTo>
                  <a:lnTo>
                    <a:pt x="35665" y="40171"/>
                  </a:lnTo>
                  <a:lnTo>
                    <a:pt x="35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116"/>
            <p:cNvSpPr/>
            <p:nvPr/>
          </p:nvSpPr>
          <p:spPr>
            <a:xfrm>
              <a:off x="1451125" y="1995825"/>
              <a:ext cx="311500" cy="274125"/>
            </a:xfrm>
            <a:custGeom>
              <a:avLst/>
              <a:gdLst/>
              <a:ahLst/>
              <a:cxnLst/>
              <a:rect l="l" t="t" r="r" b="b"/>
              <a:pathLst>
                <a:path w="12460" h="10965" extrusionOk="0">
                  <a:moveTo>
                    <a:pt x="6249" y="1"/>
                  </a:moveTo>
                  <a:cubicBezTo>
                    <a:pt x="5538" y="1"/>
                    <a:pt x="4815" y="141"/>
                    <a:pt x="4121" y="436"/>
                  </a:cubicBezTo>
                  <a:cubicBezTo>
                    <a:pt x="1326" y="1593"/>
                    <a:pt x="1" y="4798"/>
                    <a:pt x="1182" y="7593"/>
                  </a:cubicBezTo>
                  <a:cubicBezTo>
                    <a:pt x="2069" y="9694"/>
                    <a:pt x="4100" y="10965"/>
                    <a:pt x="6242" y="10965"/>
                  </a:cubicBezTo>
                  <a:cubicBezTo>
                    <a:pt x="6949" y="10965"/>
                    <a:pt x="7669" y="10826"/>
                    <a:pt x="8363" y="10533"/>
                  </a:cubicBezTo>
                  <a:cubicBezTo>
                    <a:pt x="11134" y="9352"/>
                    <a:pt x="12459" y="6147"/>
                    <a:pt x="11278" y="3352"/>
                  </a:cubicBezTo>
                  <a:cubicBezTo>
                    <a:pt x="10411" y="1257"/>
                    <a:pt x="8380" y="1"/>
                    <a:pt x="6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116"/>
            <p:cNvSpPr/>
            <p:nvPr/>
          </p:nvSpPr>
          <p:spPr>
            <a:xfrm>
              <a:off x="1669225" y="2285325"/>
              <a:ext cx="582575" cy="514200"/>
            </a:xfrm>
            <a:custGeom>
              <a:avLst/>
              <a:gdLst/>
              <a:ahLst/>
              <a:cxnLst/>
              <a:rect l="l" t="t" r="r" b="b"/>
              <a:pathLst>
                <a:path w="23303" h="20568" extrusionOk="0">
                  <a:moveTo>
                    <a:pt x="11664" y="1"/>
                  </a:moveTo>
                  <a:cubicBezTo>
                    <a:pt x="10378" y="1"/>
                    <a:pt x="9071" y="245"/>
                    <a:pt x="7808" y="760"/>
                  </a:cubicBezTo>
                  <a:cubicBezTo>
                    <a:pt x="2530" y="2881"/>
                    <a:pt x="0" y="8881"/>
                    <a:pt x="2121" y="14134"/>
                  </a:cubicBezTo>
                  <a:cubicBezTo>
                    <a:pt x="3753" y="18133"/>
                    <a:pt x="7605" y="20568"/>
                    <a:pt x="11669" y="20568"/>
                  </a:cubicBezTo>
                  <a:cubicBezTo>
                    <a:pt x="12944" y="20568"/>
                    <a:pt x="14240" y="20328"/>
                    <a:pt x="15495" y="19821"/>
                  </a:cubicBezTo>
                  <a:cubicBezTo>
                    <a:pt x="20772" y="17677"/>
                    <a:pt x="23303" y="11701"/>
                    <a:pt x="21182" y="6423"/>
                  </a:cubicBezTo>
                  <a:cubicBezTo>
                    <a:pt x="19571" y="2434"/>
                    <a:pt x="15723" y="1"/>
                    <a:pt x="11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116"/>
            <p:cNvSpPr/>
            <p:nvPr/>
          </p:nvSpPr>
          <p:spPr>
            <a:xfrm>
              <a:off x="1819825" y="2063950"/>
              <a:ext cx="273525" cy="122925"/>
            </a:xfrm>
            <a:custGeom>
              <a:avLst/>
              <a:gdLst/>
              <a:ahLst/>
              <a:cxnLst/>
              <a:rect l="l" t="t" r="r" b="b"/>
              <a:pathLst>
                <a:path w="10941" h="4917" extrusionOk="0">
                  <a:moveTo>
                    <a:pt x="1" y="1"/>
                  </a:moveTo>
                  <a:lnTo>
                    <a:pt x="1" y="4916"/>
                  </a:lnTo>
                  <a:lnTo>
                    <a:pt x="10941" y="4916"/>
                  </a:lnTo>
                  <a:lnTo>
                    <a:pt x="10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116"/>
          <p:cNvGrpSpPr/>
          <p:nvPr/>
        </p:nvGrpSpPr>
        <p:grpSpPr>
          <a:xfrm>
            <a:off x="2531226" y="2169842"/>
            <a:ext cx="1030215" cy="2137882"/>
            <a:chOff x="237400" y="852100"/>
            <a:chExt cx="1760750" cy="3653250"/>
          </a:xfrm>
        </p:grpSpPr>
        <p:sp>
          <p:nvSpPr>
            <p:cNvPr id="9519" name="Google Shape;9519;p116"/>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116"/>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116"/>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116"/>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116"/>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116"/>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116"/>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116"/>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116"/>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116"/>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116"/>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116"/>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116"/>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116"/>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116"/>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116"/>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116"/>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116"/>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116"/>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116"/>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116"/>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116"/>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116"/>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116"/>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116"/>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116"/>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116"/>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116"/>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116"/>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116"/>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116"/>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116"/>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116"/>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116"/>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116"/>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116"/>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116"/>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116"/>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116"/>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116"/>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116"/>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116"/>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116"/>
          <p:cNvGrpSpPr/>
          <p:nvPr/>
        </p:nvGrpSpPr>
        <p:grpSpPr>
          <a:xfrm>
            <a:off x="7728750" y="3206700"/>
            <a:ext cx="837800" cy="1347200"/>
            <a:chOff x="4304125" y="3580575"/>
            <a:chExt cx="837800" cy="1347200"/>
          </a:xfrm>
        </p:grpSpPr>
        <p:sp>
          <p:nvSpPr>
            <p:cNvPr id="9562" name="Google Shape;9562;p116"/>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116"/>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116"/>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116"/>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116"/>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116"/>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116"/>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116"/>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116"/>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116"/>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116"/>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116"/>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116"/>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116"/>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116"/>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116"/>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116"/>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116"/>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116"/>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116"/>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116"/>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116"/>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116"/>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116"/>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116"/>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116"/>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116"/>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116"/>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504"/>
                                        </p:tgtEl>
                                        <p:attrNameLst>
                                          <p:attrName>style.visibility</p:attrName>
                                        </p:attrNameLst>
                                      </p:cBhvr>
                                      <p:to>
                                        <p:strVal val="visible"/>
                                      </p:to>
                                    </p:set>
                                    <p:animEffect transition="in" filter="fade">
                                      <p:cBhvr>
                                        <p:cTn id="7" dur="1000"/>
                                        <p:tgtEl>
                                          <p:spTgt spid="950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9503"/>
                                        </p:tgtEl>
                                        <p:attrNameLst>
                                          <p:attrName>style.visibility</p:attrName>
                                        </p:attrNameLst>
                                      </p:cBhvr>
                                      <p:to>
                                        <p:strVal val="visible"/>
                                      </p:to>
                                    </p:set>
                                    <p:animEffect transition="in" filter="fade">
                                      <p:cBhvr>
                                        <p:cTn id="11" dur="1000"/>
                                        <p:tgtEl>
                                          <p:spTgt spid="950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9510"/>
                                        </p:tgtEl>
                                        <p:attrNameLst>
                                          <p:attrName>style.visibility</p:attrName>
                                        </p:attrNameLst>
                                      </p:cBhvr>
                                      <p:to>
                                        <p:strVal val="visible"/>
                                      </p:to>
                                    </p:set>
                                    <p:animEffect transition="in" filter="fade">
                                      <p:cBhvr>
                                        <p:cTn id="15" dur="1000"/>
                                        <p:tgtEl>
                                          <p:spTgt spid="9510"/>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9561"/>
                                        </p:tgtEl>
                                        <p:attrNameLst>
                                          <p:attrName>style.visibility</p:attrName>
                                        </p:attrNameLst>
                                      </p:cBhvr>
                                      <p:to>
                                        <p:strVal val="visible"/>
                                      </p:to>
                                    </p:set>
                                    <p:animEffect transition="in" filter="fade">
                                      <p:cBhvr>
                                        <p:cTn id="19" dur="1000"/>
                                        <p:tgtEl>
                                          <p:spTgt spid="95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593"/>
        <p:cNvGrpSpPr/>
        <p:nvPr/>
      </p:nvGrpSpPr>
      <p:grpSpPr>
        <a:xfrm>
          <a:off x="0" y="0"/>
          <a:ext cx="0" cy="0"/>
          <a:chOff x="0" y="0"/>
          <a:chExt cx="0" cy="0"/>
        </a:xfrm>
      </p:grpSpPr>
      <p:sp>
        <p:nvSpPr>
          <p:cNvPr id="9594" name="Google Shape;9594;p117"/>
          <p:cNvSpPr/>
          <p:nvPr/>
        </p:nvSpPr>
        <p:spPr>
          <a:xfrm>
            <a:off x="807841" y="241913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95" name="Google Shape;9595;p117"/>
          <p:cNvSpPr/>
          <p:nvPr/>
        </p:nvSpPr>
        <p:spPr>
          <a:xfrm>
            <a:off x="3475500" y="3042663"/>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96" name="Google Shape;9596;p117"/>
          <p:cNvSpPr/>
          <p:nvPr/>
        </p:nvSpPr>
        <p:spPr>
          <a:xfrm>
            <a:off x="6143159" y="3665938"/>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97" name="Google Shape;9597;p117"/>
          <p:cNvSpPr txBox="1">
            <a:spLocks noGrp="1"/>
          </p:cNvSpPr>
          <p:nvPr>
            <p:ph type="subTitle" idx="6"/>
          </p:nvPr>
        </p:nvSpPr>
        <p:spPr>
          <a:xfrm>
            <a:off x="717541" y="2513663"/>
            <a:ext cx="2373600" cy="2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9598" name="Google Shape;9598;p117"/>
          <p:cNvSpPr txBox="1">
            <a:spLocks noGrp="1"/>
          </p:cNvSpPr>
          <p:nvPr>
            <p:ph type="subTitle" idx="1"/>
          </p:nvPr>
        </p:nvSpPr>
        <p:spPr>
          <a:xfrm>
            <a:off x="6052859" y="3760732"/>
            <a:ext cx="2373600" cy="2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Susan Bones</a:t>
            </a:r>
            <a:endParaRPr/>
          </a:p>
        </p:txBody>
      </p:sp>
      <p:sp>
        <p:nvSpPr>
          <p:cNvPr id="9599" name="Google Shape;9599;p117"/>
          <p:cNvSpPr txBox="1">
            <a:spLocks noGrp="1"/>
          </p:cNvSpPr>
          <p:nvPr>
            <p:ph type="subTitle" idx="2"/>
          </p:nvPr>
        </p:nvSpPr>
        <p:spPr>
          <a:xfrm>
            <a:off x="6052859" y="4183833"/>
            <a:ext cx="2373600" cy="3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9600" name="Google Shape;9600;p117"/>
          <p:cNvSpPr txBox="1">
            <a:spLocks noGrp="1"/>
          </p:cNvSpPr>
          <p:nvPr>
            <p:ph type="subTitle" idx="3"/>
          </p:nvPr>
        </p:nvSpPr>
        <p:spPr>
          <a:xfrm>
            <a:off x="3385200" y="3560829"/>
            <a:ext cx="2373600" cy="3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9601" name="Google Shape;9601;p117"/>
          <p:cNvSpPr txBox="1">
            <a:spLocks noGrp="1"/>
          </p:cNvSpPr>
          <p:nvPr>
            <p:ph type="subTitle" idx="4"/>
          </p:nvPr>
        </p:nvSpPr>
        <p:spPr>
          <a:xfrm>
            <a:off x="717541" y="2937292"/>
            <a:ext cx="2373600" cy="3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9602" name="Google Shape;9602;p117"/>
          <p:cNvSpPr txBox="1">
            <a:spLocks noGrp="1"/>
          </p:cNvSpPr>
          <p:nvPr>
            <p:ph type="subTitle" idx="5"/>
          </p:nvPr>
        </p:nvSpPr>
        <p:spPr>
          <a:xfrm>
            <a:off x="3385200" y="3137198"/>
            <a:ext cx="2373600" cy="2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9603" name="Google Shape;9603;p11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Participants</a:t>
            </a:r>
            <a:endParaRPr/>
          </a:p>
        </p:txBody>
      </p:sp>
      <p:grpSp>
        <p:nvGrpSpPr>
          <p:cNvPr id="9604" name="Google Shape;9604;p117"/>
          <p:cNvGrpSpPr/>
          <p:nvPr/>
        </p:nvGrpSpPr>
        <p:grpSpPr>
          <a:xfrm rot="-5400000">
            <a:off x="1251579" y="938425"/>
            <a:ext cx="1305525" cy="1438625"/>
            <a:chOff x="1164975" y="1697075"/>
            <a:chExt cx="1305525" cy="1438625"/>
          </a:xfrm>
        </p:grpSpPr>
        <p:sp>
          <p:nvSpPr>
            <p:cNvPr id="9605" name="Google Shape;9605;p117"/>
            <p:cNvSpPr/>
            <p:nvPr/>
          </p:nvSpPr>
          <p:spPr>
            <a:xfrm>
              <a:off x="1164975"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117"/>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117"/>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117"/>
          <p:cNvGrpSpPr/>
          <p:nvPr/>
        </p:nvGrpSpPr>
        <p:grpSpPr>
          <a:xfrm rot="-5400000">
            <a:off x="6586896" y="2185500"/>
            <a:ext cx="1305525" cy="1438625"/>
            <a:chOff x="1164975" y="1697075"/>
            <a:chExt cx="1305525" cy="1438625"/>
          </a:xfrm>
        </p:grpSpPr>
        <p:sp>
          <p:nvSpPr>
            <p:cNvPr id="9609" name="Google Shape;9609;p117"/>
            <p:cNvSpPr/>
            <p:nvPr/>
          </p:nvSpPr>
          <p:spPr>
            <a:xfrm>
              <a:off x="1164975"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117"/>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117"/>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117"/>
          <p:cNvGrpSpPr/>
          <p:nvPr/>
        </p:nvGrpSpPr>
        <p:grpSpPr>
          <a:xfrm rot="-5400000">
            <a:off x="3919238" y="1561950"/>
            <a:ext cx="1305525" cy="1438625"/>
            <a:chOff x="1164975" y="1697075"/>
            <a:chExt cx="1305525" cy="1438625"/>
          </a:xfrm>
        </p:grpSpPr>
        <p:sp>
          <p:nvSpPr>
            <p:cNvPr id="9613" name="Google Shape;9613;p117"/>
            <p:cNvSpPr/>
            <p:nvPr/>
          </p:nvSpPr>
          <p:spPr>
            <a:xfrm>
              <a:off x="1164975"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117"/>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117"/>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117"/>
          <p:cNvGrpSpPr/>
          <p:nvPr/>
        </p:nvGrpSpPr>
        <p:grpSpPr>
          <a:xfrm>
            <a:off x="499950" y="3511525"/>
            <a:ext cx="837800" cy="1347200"/>
            <a:chOff x="4304125" y="3580575"/>
            <a:chExt cx="837800" cy="1347200"/>
          </a:xfrm>
        </p:grpSpPr>
        <p:sp>
          <p:nvSpPr>
            <p:cNvPr id="9617" name="Google Shape;9617;p11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11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11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11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11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11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11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11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11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11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11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11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11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11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11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11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11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11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11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11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11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11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11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11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11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11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11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11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5" name="Google Shape;9645;p11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11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11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11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649" name="Google Shape;9649;p117"/>
          <p:cNvPicPr preferRelativeResize="0"/>
          <p:nvPr/>
        </p:nvPicPr>
        <p:blipFill rotWithShape="1">
          <a:blip r:embed="rId3">
            <a:alphaModFix/>
          </a:blip>
          <a:srcRect l="25744" t="1911" r="40588" b="54549"/>
          <a:stretch/>
        </p:blipFill>
        <p:spPr>
          <a:xfrm>
            <a:off x="1306228" y="1107200"/>
            <a:ext cx="1196227" cy="1086974"/>
          </a:xfrm>
          <a:prstGeom prst="rect">
            <a:avLst/>
          </a:prstGeom>
          <a:noFill/>
          <a:ln>
            <a:noFill/>
          </a:ln>
        </p:spPr>
      </p:pic>
      <p:pic>
        <p:nvPicPr>
          <p:cNvPr id="9650" name="Google Shape;9650;p117"/>
          <p:cNvPicPr preferRelativeResize="0"/>
          <p:nvPr/>
        </p:nvPicPr>
        <p:blipFill rotWithShape="1">
          <a:blip r:embed="rId4">
            <a:alphaModFix/>
          </a:blip>
          <a:srcRect l="21361" r="46548" b="56318"/>
          <a:stretch/>
        </p:blipFill>
        <p:spPr>
          <a:xfrm>
            <a:off x="3973887" y="1730650"/>
            <a:ext cx="1196227" cy="1086973"/>
          </a:xfrm>
          <a:prstGeom prst="rect">
            <a:avLst/>
          </a:prstGeom>
          <a:noFill/>
          <a:ln>
            <a:noFill/>
          </a:ln>
        </p:spPr>
      </p:pic>
      <p:pic>
        <p:nvPicPr>
          <p:cNvPr id="9651" name="Google Shape;9651;p117"/>
          <p:cNvPicPr preferRelativeResize="0"/>
          <p:nvPr/>
        </p:nvPicPr>
        <p:blipFill rotWithShape="1">
          <a:blip r:embed="rId5">
            <a:alphaModFix/>
          </a:blip>
          <a:srcRect l="18201" r="48142" b="54048"/>
          <a:stretch/>
        </p:blipFill>
        <p:spPr>
          <a:xfrm>
            <a:off x="6641546" y="2346225"/>
            <a:ext cx="1196227" cy="1086972"/>
          </a:xfrm>
          <a:prstGeom prst="rect">
            <a:avLst/>
          </a:prstGeom>
          <a:noFill/>
          <a:ln>
            <a:noFill/>
          </a:ln>
        </p:spPr>
      </p:pic>
      <p:grpSp>
        <p:nvGrpSpPr>
          <p:cNvPr id="9652" name="Google Shape;9652;p117"/>
          <p:cNvGrpSpPr/>
          <p:nvPr/>
        </p:nvGrpSpPr>
        <p:grpSpPr>
          <a:xfrm>
            <a:off x="7072124" y="845900"/>
            <a:ext cx="842676" cy="749700"/>
            <a:chOff x="597474" y="530075"/>
            <a:chExt cx="842676" cy="749700"/>
          </a:xfrm>
        </p:grpSpPr>
        <p:sp>
          <p:nvSpPr>
            <p:cNvPr id="9653" name="Google Shape;9653;p117"/>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4" name="Google Shape;9654;p117"/>
            <p:cNvGrpSpPr/>
            <p:nvPr/>
          </p:nvGrpSpPr>
          <p:grpSpPr>
            <a:xfrm>
              <a:off x="597474" y="530137"/>
              <a:ext cx="842566" cy="695015"/>
              <a:chOff x="6651400" y="1853700"/>
              <a:chExt cx="547050" cy="451250"/>
            </a:xfrm>
          </p:grpSpPr>
          <p:sp>
            <p:nvSpPr>
              <p:cNvPr id="9655" name="Google Shape;9655;p117"/>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17"/>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117"/>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117"/>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117"/>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663"/>
        <p:cNvGrpSpPr/>
        <p:nvPr/>
      </p:nvGrpSpPr>
      <p:grpSpPr>
        <a:xfrm>
          <a:off x="0" y="0"/>
          <a:ext cx="0" cy="0"/>
          <a:chOff x="0" y="0"/>
          <a:chExt cx="0" cy="0"/>
        </a:xfrm>
      </p:grpSpPr>
      <p:sp>
        <p:nvSpPr>
          <p:cNvPr id="9664" name="Google Shape;9664;p118"/>
          <p:cNvSpPr txBox="1">
            <a:spLocks noGrp="1"/>
          </p:cNvSpPr>
          <p:nvPr>
            <p:ph type="subTitle" idx="1"/>
          </p:nvPr>
        </p:nvSpPr>
        <p:spPr>
          <a:xfrm>
            <a:off x="2982045" y="3341125"/>
            <a:ext cx="2843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9665" name="Google Shape;9665;p118"/>
          <p:cNvGrpSpPr/>
          <p:nvPr/>
        </p:nvGrpSpPr>
        <p:grpSpPr>
          <a:xfrm>
            <a:off x="2478273" y="756183"/>
            <a:ext cx="3850943" cy="2461937"/>
            <a:chOff x="2609018" y="535000"/>
            <a:chExt cx="3589284" cy="2294657"/>
          </a:xfrm>
        </p:grpSpPr>
        <p:sp>
          <p:nvSpPr>
            <p:cNvPr id="9666" name="Google Shape;9666;p118"/>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118"/>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8" name="Google Shape;9668;p118"/>
            <p:cNvGrpSpPr/>
            <p:nvPr/>
          </p:nvGrpSpPr>
          <p:grpSpPr>
            <a:xfrm>
              <a:off x="2609018" y="535000"/>
              <a:ext cx="3589284" cy="2294657"/>
              <a:chOff x="2609018" y="535000"/>
              <a:chExt cx="3589284" cy="2294657"/>
            </a:xfrm>
          </p:grpSpPr>
          <p:sp>
            <p:nvSpPr>
              <p:cNvPr id="9669" name="Google Shape;9669;p118"/>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118"/>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118"/>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
        <p:nvSpPr>
          <p:cNvPr id="9672" name="Google Shape;9672;p118"/>
          <p:cNvSpPr/>
          <p:nvPr/>
        </p:nvSpPr>
        <p:spPr>
          <a:xfrm>
            <a:off x="2824095" y="2034975"/>
            <a:ext cx="31593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118"/>
          <p:cNvSpPr txBox="1">
            <a:spLocks noGrp="1"/>
          </p:cNvSpPr>
          <p:nvPr>
            <p:ph type="title"/>
          </p:nvPr>
        </p:nvSpPr>
        <p:spPr>
          <a:xfrm>
            <a:off x="2982045" y="2071136"/>
            <a:ext cx="28434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Application</a:t>
            </a:r>
            <a:endParaRPr/>
          </a:p>
        </p:txBody>
      </p:sp>
      <p:sp>
        <p:nvSpPr>
          <p:cNvPr id="9674" name="Google Shape;9674;p118"/>
          <p:cNvSpPr txBox="1">
            <a:spLocks noGrp="1"/>
          </p:cNvSpPr>
          <p:nvPr>
            <p:ph type="title" idx="2"/>
          </p:nvPr>
        </p:nvSpPr>
        <p:spPr>
          <a:xfrm>
            <a:off x="2982045" y="1137500"/>
            <a:ext cx="2843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09.</a:t>
            </a:r>
            <a:endParaRPr/>
          </a:p>
        </p:txBody>
      </p:sp>
      <p:sp>
        <p:nvSpPr>
          <p:cNvPr id="9675" name="Google Shape;9675;p11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11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11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11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118"/>
          <p:cNvGrpSpPr/>
          <p:nvPr/>
        </p:nvGrpSpPr>
        <p:grpSpPr>
          <a:xfrm flipH="1">
            <a:off x="6189742" y="1008012"/>
            <a:ext cx="1284701" cy="3582075"/>
            <a:chOff x="715040" y="969674"/>
            <a:chExt cx="1285472" cy="3584226"/>
          </a:xfrm>
        </p:grpSpPr>
        <p:grpSp>
          <p:nvGrpSpPr>
            <p:cNvPr id="9680" name="Google Shape;9680;p118"/>
            <p:cNvGrpSpPr/>
            <p:nvPr/>
          </p:nvGrpSpPr>
          <p:grpSpPr>
            <a:xfrm>
              <a:off x="715040" y="969674"/>
              <a:ext cx="1285472" cy="3584226"/>
              <a:chOff x="715040" y="969674"/>
              <a:chExt cx="1285472" cy="3584226"/>
            </a:xfrm>
          </p:grpSpPr>
          <p:grpSp>
            <p:nvGrpSpPr>
              <p:cNvPr id="9681" name="Google Shape;9681;p118"/>
              <p:cNvGrpSpPr/>
              <p:nvPr/>
            </p:nvGrpSpPr>
            <p:grpSpPr>
              <a:xfrm>
                <a:off x="715040" y="969674"/>
                <a:ext cx="1285472" cy="3584226"/>
                <a:chOff x="715040" y="969674"/>
                <a:chExt cx="1285472" cy="3584226"/>
              </a:xfrm>
            </p:grpSpPr>
            <p:grpSp>
              <p:nvGrpSpPr>
                <p:cNvPr id="9682" name="Google Shape;9682;p118"/>
                <p:cNvGrpSpPr/>
                <p:nvPr/>
              </p:nvGrpSpPr>
              <p:grpSpPr>
                <a:xfrm>
                  <a:off x="715040" y="969674"/>
                  <a:ext cx="1285472" cy="3584226"/>
                  <a:chOff x="1152865" y="1164424"/>
                  <a:chExt cx="1285472" cy="3584226"/>
                </a:xfrm>
              </p:grpSpPr>
              <p:sp>
                <p:nvSpPr>
                  <p:cNvPr id="9683" name="Google Shape;9683;p118"/>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118"/>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5" name="Google Shape;9685;p118"/>
                  <p:cNvGrpSpPr/>
                  <p:nvPr/>
                </p:nvGrpSpPr>
                <p:grpSpPr>
                  <a:xfrm flipH="1">
                    <a:off x="1505175" y="1637756"/>
                    <a:ext cx="319901" cy="486431"/>
                    <a:chOff x="544781" y="1529932"/>
                    <a:chExt cx="315174" cy="479242"/>
                  </a:xfrm>
                </p:grpSpPr>
                <p:sp>
                  <p:nvSpPr>
                    <p:cNvPr id="9686" name="Google Shape;9686;p118"/>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118"/>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118"/>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118"/>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118"/>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118"/>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118"/>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118"/>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4" name="Google Shape;9694;p118"/>
                    <p:cNvGrpSpPr/>
                    <p:nvPr/>
                  </p:nvGrpSpPr>
                  <p:grpSpPr>
                    <a:xfrm>
                      <a:off x="607561" y="1746189"/>
                      <a:ext cx="182684" cy="109684"/>
                      <a:chOff x="6478625" y="1323824"/>
                      <a:chExt cx="217325" cy="130483"/>
                    </a:xfrm>
                  </p:grpSpPr>
                  <p:sp>
                    <p:nvSpPr>
                      <p:cNvPr id="9695" name="Google Shape;9695;p118"/>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118"/>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118"/>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118"/>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118"/>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118"/>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1" name="Google Shape;9701;p118"/>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118"/>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3" name="Google Shape;9703;p118"/>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118"/>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118"/>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118"/>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118"/>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118"/>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118"/>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118"/>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118"/>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118"/>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118"/>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118"/>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118"/>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118"/>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118"/>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118"/>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118"/>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118"/>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18"/>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118"/>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118"/>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118"/>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118"/>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118"/>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118"/>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118"/>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118"/>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118"/>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1" name="Google Shape;9731;p118"/>
                  <p:cNvGrpSpPr/>
                  <p:nvPr/>
                </p:nvGrpSpPr>
                <p:grpSpPr>
                  <a:xfrm rot="392228">
                    <a:off x="1683636" y="2775185"/>
                    <a:ext cx="83061" cy="244046"/>
                    <a:chOff x="490700" y="2360275"/>
                    <a:chExt cx="38300" cy="115575"/>
                  </a:xfrm>
                </p:grpSpPr>
                <p:sp>
                  <p:nvSpPr>
                    <p:cNvPr id="9732" name="Google Shape;9732;p118"/>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118"/>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118"/>
                  <p:cNvGrpSpPr/>
                  <p:nvPr/>
                </p:nvGrpSpPr>
                <p:grpSpPr>
                  <a:xfrm>
                    <a:off x="1279160" y="2480774"/>
                    <a:ext cx="60825" cy="26343"/>
                    <a:chOff x="284000" y="2200125"/>
                    <a:chExt cx="36675" cy="15875"/>
                  </a:xfrm>
                </p:grpSpPr>
                <p:sp>
                  <p:nvSpPr>
                    <p:cNvPr id="9735" name="Google Shape;9735;p118"/>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118"/>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7" name="Google Shape;9737;p118"/>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118"/>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9" name="Google Shape;9739;p118"/>
                  <p:cNvGrpSpPr/>
                  <p:nvPr/>
                </p:nvGrpSpPr>
                <p:grpSpPr>
                  <a:xfrm>
                    <a:off x="1567423" y="1876714"/>
                    <a:ext cx="210129" cy="46100"/>
                    <a:chOff x="479450" y="1865650"/>
                    <a:chExt cx="81575" cy="17900"/>
                  </a:xfrm>
                </p:grpSpPr>
                <p:sp>
                  <p:nvSpPr>
                    <p:cNvPr id="9740" name="Google Shape;9740;p118"/>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118"/>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118"/>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43" name="Google Shape;9743;p118"/>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118"/>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5" name="Google Shape;9745;p118"/>
                <p:cNvGrpSpPr/>
                <p:nvPr/>
              </p:nvGrpSpPr>
              <p:grpSpPr>
                <a:xfrm rot="808828" flipH="1">
                  <a:off x="953466" y="2105370"/>
                  <a:ext cx="79175" cy="97578"/>
                  <a:chOff x="341450" y="2082850"/>
                  <a:chExt cx="68689" cy="84625"/>
                </a:xfrm>
              </p:grpSpPr>
              <p:sp>
                <p:nvSpPr>
                  <p:cNvPr id="9746" name="Google Shape;9746;p118"/>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118"/>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48" name="Google Shape;9748;p118"/>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118"/>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118"/>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118"/>
          <p:cNvGrpSpPr/>
          <p:nvPr/>
        </p:nvGrpSpPr>
        <p:grpSpPr>
          <a:xfrm>
            <a:off x="7340210" y="906464"/>
            <a:ext cx="1088866" cy="412795"/>
            <a:chOff x="6526100" y="2651025"/>
            <a:chExt cx="959100" cy="363600"/>
          </a:xfrm>
        </p:grpSpPr>
        <p:sp>
          <p:nvSpPr>
            <p:cNvPr id="9752" name="Google Shape;9752;p118"/>
            <p:cNvSpPr/>
            <p:nvPr/>
          </p:nvSpPr>
          <p:spPr>
            <a:xfrm>
              <a:off x="7127325" y="2803150"/>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118"/>
            <p:cNvSpPr/>
            <p:nvPr/>
          </p:nvSpPr>
          <p:spPr>
            <a:xfrm>
              <a:off x="6526100" y="2963375"/>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118"/>
            <p:cNvSpPr/>
            <p:nvPr/>
          </p:nvSpPr>
          <p:spPr>
            <a:xfrm>
              <a:off x="6686350" y="2651325"/>
              <a:ext cx="62675" cy="312700"/>
            </a:xfrm>
            <a:custGeom>
              <a:avLst/>
              <a:gdLst/>
              <a:ahLst/>
              <a:cxnLst/>
              <a:rect l="l" t="t" r="r" b="b"/>
              <a:pathLst>
                <a:path w="2507" h="12508" extrusionOk="0">
                  <a:moveTo>
                    <a:pt x="362" y="1"/>
                  </a:moveTo>
                  <a:cubicBezTo>
                    <a:pt x="169" y="1"/>
                    <a:pt x="0" y="169"/>
                    <a:pt x="0" y="386"/>
                  </a:cubicBezTo>
                  <a:lnTo>
                    <a:pt x="25" y="12122"/>
                  </a:lnTo>
                  <a:cubicBezTo>
                    <a:pt x="25" y="12338"/>
                    <a:pt x="193" y="12507"/>
                    <a:pt x="410" y="12507"/>
                  </a:cubicBezTo>
                  <a:lnTo>
                    <a:pt x="2121" y="12507"/>
                  </a:lnTo>
                  <a:cubicBezTo>
                    <a:pt x="2338" y="12507"/>
                    <a:pt x="2507" y="12338"/>
                    <a:pt x="2507" y="12122"/>
                  </a:cubicBezTo>
                  <a:lnTo>
                    <a:pt x="2482" y="386"/>
                  </a:lnTo>
                  <a:cubicBezTo>
                    <a:pt x="2482" y="169"/>
                    <a:pt x="2314" y="1"/>
                    <a:pt x="2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118"/>
            <p:cNvSpPr/>
            <p:nvPr/>
          </p:nvSpPr>
          <p:spPr>
            <a:xfrm>
              <a:off x="6758038" y="2651025"/>
              <a:ext cx="62075" cy="312700"/>
            </a:xfrm>
            <a:custGeom>
              <a:avLst/>
              <a:gdLst/>
              <a:ahLst/>
              <a:cxnLst/>
              <a:rect l="l" t="t" r="r" b="b"/>
              <a:pathLst>
                <a:path w="2483" h="12508" extrusionOk="0">
                  <a:moveTo>
                    <a:pt x="386" y="1"/>
                  </a:moveTo>
                  <a:cubicBezTo>
                    <a:pt x="170" y="1"/>
                    <a:pt x="1" y="169"/>
                    <a:pt x="1" y="362"/>
                  </a:cubicBezTo>
                  <a:lnTo>
                    <a:pt x="1" y="12122"/>
                  </a:lnTo>
                  <a:cubicBezTo>
                    <a:pt x="1" y="12338"/>
                    <a:pt x="170" y="12507"/>
                    <a:pt x="386" y="12507"/>
                  </a:cubicBezTo>
                  <a:lnTo>
                    <a:pt x="2122" y="12507"/>
                  </a:lnTo>
                  <a:cubicBezTo>
                    <a:pt x="2314" y="12507"/>
                    <a:pt x="2483" y="12338"/>
                    <a:pt x="2483" y="12122"/>
                  </a:cubicBezTo>
                  <a:lnTo>
                    <a:pt x="2483" y="362"/>
                  </a:lnTo>
                  <a:cubicBezTo>
                    <a:pt x="2483" y="169"/>
                    <a:pt x="2314" y="1"/>
                    <a:pt x="2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118"/>
            <p:cNvSpPr/>
            <p:nvPr/>
          </p:nvSpPr>
          <p:spPr>
            <a:xfrm>
              <a:off x="6829125" y="2659150"/>
              <a:ext cx="195225" cy="296900"/>
            </a:xfrm>
            <a:custGeom>
              <a:avLst/>
              <a:gdLst/>
              <a:ahLst/>
              <a:cxnLst/>
              <a:rect l="l" t="t" r="r" b="b"/>
              <a:pathLst>
                <a:path w="7809" h="11876" extrusionOk="0">
                  <a:moveTo>
                    <a:pt x="1938" y="1"/>
                  </a:moveTo>
                  <a:cubicBezTo>
                    <a:pt x="1877" y="1"/>
                    <a:pt x="1816" y="17"/>
                    <a:pt x="1760" y="49"/>
                  </a:cubicBezTo>
                  <a:lnTo>
                    <a:pt x="217" y="1013"/>
                  </a:lnTo>
                  <a:cubicBezTo>
                    <a:pt x="49" y="1133"/>
                    <a:pt x="1" y="1350"/>
                    <a:pt x="97" y="1519"/>
                  </a:cubicBezTo>
                  <a:lnTo>
                    <a:pt x="5567" y="11688"/>
                  </a:lnTo>
                  <a:cubicBezTo>
                    <a:pt x="5617" y="11805"/>
                    <a:pt x="5737" y="11876"/>
                    <a:pt x="5862" y="11876"/>
                  </a:cubicBezTo>
                  <a:cubicBezTo>
                    <a:pt x="5917" y="11876"/>
                    <a:pt x="5973" y="11862"/>
                    <a:pt x="6025" y="11833"/>
                  </a:cubicBezTo>
                  <a:lnTo>
                    <a:pt x="7567" y="10869"/>
                  </a:lnTo>
                  <a:cubicBezTo>
                    <a:pt x="7736" y="10748"/>
                    <a:pt x="7808" y="10531"/>
                    <a:pt x="7712" y="10339"/>
                  </a:cubicBezTo>
                  <a:lnTo>
                    <a:pt x="2242" y="194"/>
                  </a:lnTo>
                  <a:cubicBezTo>
                    <a:pt x="2177" y="65"/>
                    <a:pt x="2060" y="1"/>
                    <a:pt x="1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118"/>
            <p:cNvSpPr/>
            <p:nvPr/>
          </p:nvSpPr>
          <p:spPr>
            <a:xfrm>
              <a:off x="6915275" y="2658875"/>
              <a:ext cx="195225" cy="297000"/>
            </a:xfrm>
            <a:custGeom>
              <a:avLst/>
              <a:gdLst/>
              <a:ahLst/>
              <a:cxnLst/>
              <a:rect l="l" t="t" r="r" b="b"/>
              <a:pathLst>
                <a:path w="7809" h="11880" extrusionOk="0">
                  <a:moveTo>
                    <a:pt x="1943" y="0"/>
                  </a:moveTo>
                  <a:cubicBezTo>
                    <a:pt x="1881" y="0"/>
                    <a:pt x="1817" y="19"/>
                    <a:pt x="1760" y="60"/>
                  </a:cubicBezTo>
                  <a:lnTo>
                    <a:pt x="217" y="1024"/>
                  </a:lnTo>
                  <a:cubicBezTo>
                    <a:pt x="49" y="1120"/>
                    <a:pt x="1" y="1361"/>
                    <a:pt x="97" y="1530"/>
                  </a:cubicBezTo>
                  <a:lnTo>
                    <a:pt x="5543" y="11699"/>
                  </a:lnTo>
                  <a:cubicBezTo>
                    <a:pt x="5606" y="11810"/>
                    <a:pt x="5722" y="11879"/>
                    <a:pt x="5842" y="11879"/>
                  </a:cubicBezTo>
                  <a:cubicBezTo>
                    <a:pt x="5904" y="11879"/>
                    <a:pt x="5967" y="11861"/>
                    <a:pt x="6025" y="11820"/>
                  </a:cubicBezTo>
                  <a:lnTo>
                    <a:pt x="7567" y="10856"/>
                  </a:lnTo>
                  <a:cubicBezTo>
                    <a:pt x="7736" y="10759"/>
                    <a:pt x="7808" y="10518"/>
                    <a:pt x="7712" y="10350"/>
                  </a:cubicBezTo>
                  <a:lnTo>
                    <a:pt x="2242" y="180"/>
                  </a:lnTo>
                  <a:cubicBezTo>
                    <a:pt x="2178" y="69"/>
                    <a:pt x="2062" y="0"/>
                    <a:pt x="1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118"/>
          <p:cNvGrpSpPr/>
          <p:nvPr/>
        </p:nvGrpSpPr>
        <p:grpSpPr>
          <a:xfrm>
            <a:off x="7555377" y="2784300"/>
            <a:ext cx="1040094" cy="1374971"/>
            <a:chOff x="7555377" y="2784300"/>
            <a:chExt cx="1040094" cy="1374971"/>
          </a:xfrm>
        </p:grpSpPr>
        <p:grpSp>
          <p:nvGrpSpPr>
            <p:cNvPr id="9759" name="Google Shape;9759;p118"/>
            <p:cNvGrpSpPr/>
            <p:nvPr/>
          </p:nvGrpSpPr>
          <p:grpSpPr>
            <a:xfrm>
              <a:off x="7555377" y="2784300"/>
              <a:ext cx="1040094" cy="1374971"/>
              <a:chOff x="68650" y="4109075"/>
              <a:chExt cx="509600" cy="673675"/>
            </a:xfrm>
          </p:grpSpPr>
          <p:sp>
            <p:nvSpPr>
              <p:cNvPr id="9760" name="Google Shape;9760;p118"/>
              <p:cNvSpPr/>
              <p:nvPr/>
            </p:nvSpPr>
            <p:spPr>
              <a:xfrm>
                <a:off x="68650" y="413200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118"/>
              <p:cNvSpPr/>
              <p:nvPr/>
            </p:nvSpPr>
            <p:spPr>
              <a:xfrm>
                <a:off x="91575" y="410907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118"/>
              <p:cNvSpPr/>
              <p:nvPr/>
            </p:nvSpPr>
            <p:spPr>
              <a:xfrm>
                <a:off x="141050" y="415950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118"/>
              <p:cNvSpPr/>
              <p:nvPr/>
            </p:nvSpPr>
            <p:spPr>
              <a:xfrm>
                <a:off x="116325" y="413382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118"/>
            <p:cNvGrpSpPr/>
            <p:nvPr/>
          </p:nvGrpSpPr>
          <p:grpSpPr>
            <a:xfrm>
              <a:off x="7809625" y="2990152"/>
              <a:ext cx="563400" cy="912223"/>
              <a:chOff x="7809625" y="2990152"/>
              <a:chExt cx="563400" cy="912223"/>
            </a:xfrm>
          </p:grpSpPr>
          <p:sp>
            <p:nvSpPr>
              <p:cNvPr id="9765" name="Google Shape;9765;p118"/>
              <p:cNvSpPr/>
              <p:nvPr/>
            </p:nvSpPr>
            <p:spPr>
              <a:xfrm>
                <a:off x="7864675" y="2990152"/>
                <a:ext cx="453300" cy="45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118"/>
              <p:cNvSpPr/>
              <p:nvPr/>
            </p:nvSpPr>
            <p:spPr>
              <a:xfrm>
                <a:off x="7809625" y="3542925"/>
                <a:ext cx="563400" cy="7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118"/>
              <p:cNvSpPr/>
              <p:nvPr/>
            </p:nvSpPr>
            <p:spPr>
              <a:xfrm>
                <a:off x="7809625" y="3687550"/>
                <a:ext cx="563400" cy="7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118"/>
              <p:cNvSpPr/>
              <p:nvPr/>
            </p:nvSpPr>
            <p:spPr>
              <a:xfrm>
                <a:off x="7809625" y="3832175"/>
                <a:ext cx="563400" cy="7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674"/>
                                        </p:tgtEl>
                                        <p:attrNameLst>
                                          <p:attrName>style.visibility</p:attrName>
                                        </p:attrNameLst>
                                      </p:cBhvr>
                                      <p:to>
                                        <p:strVal val="visible"/>
                                      </p:to>
                                    </p:set>
                                    <p:animEffect transition="in" filter="fade">
                                      <p:cBhvr>
                                        <p:cTn id="7" dur="1000"/>
                                        <p:tgtEl>
                                          <p:spTgt spid="967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9673"/>
                                        </p:tgtEl>
                                        <p:attrNameLst>
                                          <p:attrName>style.visibility</p:attrName>
                                        </p:attrNameLst>
                                      </p:cBhvr>
                                      <p:to>
                                        <p:strVal val="visible"/>
                                      </p:to>
                                    </p:set>
                                    <p:animEffect transition="in" filter="fade">
                                      <p:cBhvr>
                                        <p:cTn id="11" dur="1000"/>
                                        <p:tgtEl>
                                          <p:spTgt spid="967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9679"/>
                                        </p:tgtEl>
                                        <p:attrNameLst>
                                          <p:attrName>style.visibility</p:attrName>
                                        </p:attrNameLst>
                                      </p:cBhvr>
                                      <p:to>
                                        <p:strVal val="visible"/>
                                      </p:to>
                                    </p:set>
                                    <p:animEffect transition="in" filter="fade">
                                      <p:cBhvr>
                                        <p:cTn id="15" dur="1000"/>
                                        <p:tgtEl>
                                          <p:spTgt spid="9679"/>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9758"/>
                                        </p:tgtEl>
                                        <p:attrNameLst>
                                          <p:attrName>style.visibility</p:attrName>
                                        </p:attrNameLst>
                                      </p:cBhvr>
                                      <p:to>
                                        <p:strVal val="visible"/>
                                      </p:to>
                                    </p:set>
                                    <p:animEffect transition="in" filter="fade">
                                      <p:cBhvr>
                                        <p:cTn id="19" dur="1000"/>
                                        <p:tgtEl>
                                          <p:spTgt spid="97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772"/>
        <p:cNvGrpSpPr/>
        <p:nvPr/>
      </p:nvGrpSpPr>
      <p:grpSpPr>
        <a:xfrm>
          <a:off x="0" y="0"/>
          <a:ext cx="0" cy="0"/>
          <a:chOff x="0" y="0"/>
          <a:chExt cx="0" cy="0"/>
        </a:xfrm>
      </p:grpSpPr>
      <p:grpSp>
        <p:nvGrpSpPr>
          <p:cNvPr id="9773" name="Google Shape;9773;p119"/>
          <p:cNvGrpSpPr/>
          <p:nvPr/>
        </p:nvGrpSpPr>
        <p:grpSpPr>
          <a:xfrm>
            <a:off x="2938419" y="1850457"/>
            <a:ext cx="3050603" cy="1703851"/>
            <a:chOff x="3030700" y="1949130"/>
            <a:chExt cx="2866031" cy="1600762"/>
          </a:xfrm>
        </p:grpSpPr>
        <p:grpSp>
          <p:nvGrpSpPr>
            <p:cNvPr id="9774" name="Google Shape;9774;p119"/>
            <p:cNvGrpSpPr/>
            <p:nvPr/>
          </p:nvGrpSpPr>
          <p:grpSpPr>
            <a:xfrm>
              <a:off x="3030700" y="1949130"/>
              <a:ext cx="2866031" cy="1600762"/>
              <a:chOff x="532269" y="1398675"/>
              <a:chExt cx="3095400" cy="1728685"/>
            </a:xfrm>
          </p:grpSpPr>
          <p:sp>
            <p:nvSpPr>
              <p:cNvPr id="9775" name="Google Shape;9775;p119"/>
              <p:cNvSpPr/>
              <p:nvPr/>
            </p:nvSpPr>
            <p:spPr>
              <a:xfrm>
                <a:off x="748975" y="1398675"/>
                <a:ext cx="2661900" cy="1588200"/>
              </a:xfrm>
              <a:prstGeom prst="roundRect">
                <a:avLst>
                  <a:gd name="adj" fmla="val 6101"/>
                </a:avLst>
              </a:prstGeom>
              <a:solidFill>
                <a:schemeClr val="lt2"/>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119"/>
              <p:cNvSpPr/>
              <p:nvPr/>
            </p:nvSpPr>
            <p:spPr>
              <a:xfrm>
                <a:off x="532269" y="3001660"/>
                <a:ext cx="3095400" cy="125700"/>
              </a:xfrm>
              <a:prstGeom prst="roundRect">
                <a:avLst>
                  <a:gd name="adj" fmla="val 2407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119"/>
              <p:cNvSpPr/>
              <p:nvPr/>
            </p:nvSpPr>
            <p:spPr>
              <a:xfrm>
                <a:off x="2051750" y="1479875"/>
                <a:ext cx="56400" cy="56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8" name="Google Shape;9778;p119"/>
            <p:cNvSpPr/>
            <p:nvPr/>
          </p:nvSpPr>
          <p:spPr>
            <a:xfrm>
              <a:off x="4167025" y="3431250"/>
              <a:ext cx="593400" cy="42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9" name="Google Shape;9779;p119"/>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pic>
        <p:nvPicPr>
          <p:cNvPr id="9780" name="Google Shape;9780;p119"/>
          <p:cNvPicPr preferRelativeResize="0"/>
          <p:nvPr/>
        </p:nvPicPr>
        <p:blipFill rotWithShape="1">
          <a:blip r:embed="rId3">
            <a:alphaModFix/>
          </a:blip>
          <a:srcRect l="1523" t="2585" r="2663" b="6703"/>
          <a:stretch/>
        </p:blipFill>
        <p:spPr>
          <a:xfrm>
            <a:off x="3255131" y="2033125"/>
            <a:ext cx="2417180" cy="1268877"/>
          </a:xfrm>
          <a:prstGeom prst="rect">
            <a:avLst/>
          </a:prstGeom>
          <a:noFill/>
          <a:ln>
            <a:noFill/>
          </a:ln>
        </p:spPr>
      </p:pic>
      <p:sp>
        <p:nvSpPr>
          <p:cNvPr id="9781" name="Google Shape;9781;p11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Laptop mockup</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785"/>
        <p:cNvGrpSpPr/>
        <p:nvPr/>
      </p:nvGrpSpPr>
      <p:grpSpPr>
        <a:xfrm>
          <a:off x="0" y="0"/>
          <a:ext cx="0" cy="0"/>
          <a:chOff x="0" y="0"/>
          <a:chExt cx="0" cy="0"/>
        </a:xfrm>
      </p:grpSpPr>
      <p:sp>
        <p:nvSpPr>
          <p:cNvPr id="9786" name="Google Shape;9786;p120"/>
          <p:cNvSpPr/>
          <p:nvPr/>
        </p:nvSpPr>
        <p:spPr>
          <a:xfrm>
            <a:off x="4437150" y="2022425"/>
            <a:ext cx="3991800" cy="516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120"/>
          <p:cNvSpPr txBox="1">
            <a:spLocks noGrp="1"/>
          </p:cNvSpPr>
          <p:nvPr>
            <p:ph type="subTitle" idx="1"/>
          </p:nvPr>
        </p:nvSpPr>
        <p:spPr>
          <a:xfrm>
            <a:off x="4432375" y="2676175"/>
            <a:ext cx="3991800" cy="74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9788" name="Google Shape;9788;p120"/>
          <p:cNvSpPr txBox="1">
            <a:spLocks noGrp="1"/>
          </p:cNvSpPr>
          <p:nvPr>
            <p:ph type="title"/>
          </p:nvPr>
        </p:nvSpPr>
        <p:spPr>
          <a:xfrm>
            <a:off x="4636400" y="2076175"/>
            <a:ext cx="37878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Phone mockup</a:t>
            </a:r>
            <a:endParaRPr/>
          </a:p>
        </p:txBody>
      </p:sp>
      <p:grpSp>
        <p:nvGrpSpPr>
          <p:cNvPr id="9789" name="Google Shape;9789;p120"/>
          <p:cNvGrpSpPr/>
          <p:nvPr/>
        </p:nvGrpSpPr>
        <p:grpSpPr>
          <a:xfrm>
            <a:off x="715089" y="2127967"/>
            <a:ext cx="1288790" cy="2219887"/>
            <a:chOff x="1561194" y="1275453"/>
            <a:chExt cx="1519800" cy="2618100"/>
          </a:xfrm>
        </p:grpSpPr>
        <p:sp>
          <p:nvSpPr>
            <p:cNvPr id="9790" name="Google Shape;9790;p120"/>
            <p:cNvSpPr/>
            <p:nvPr/>
          </p:nvSpPr>
          <p:spPr>
            <a:xfrm>
              <a:off x="1561194" y="1275453"/>
              <a:ext cx="1519800" cy="2618100"/>
            </a:xfrm>
            <a:prstGeom prst="roundRect">
              <a:avLst>
                <a:gd name="adj" fmla="val 1141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120"/>
            <p:cNvSpPr/>
            <p:nvPr/>
          </p:nvSpPr>
          <p:spPr>
            <a:xfrm>
              <a:off x="1711802" y="1531022"/>
              <a:ext cx="1242900" cy="2011500"/>
            </a:xfrm>
            <a:prstGeom prst="roundRect">
              <a:avLst>
                <a:gd name="adj" fmla="val 0"/>
              </a:avLst>
            </a:prstGeom>
            <a:gradFill>
              <a:gsLst>
                <a:gs pos="0">
                  <a:srgbClr val="FFFFFF"/>
                </a:gs>
                <a:gs pos="100000">
                  <a:srgbClr val="EEEEF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120"/>
            <p:cNvSpPr/>
            <p:nvPr/>
          </p:nvSpPr>
          <p:spPr>
            <a:xfrm>
              <a:off x="2260098" y="3637367"/>
              <a:ext cx="146400" cy="14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793" name="Google Shape;9793;p120"/>
          <p:cNvPicPr preferRelativeResize="0"/>
          <p:nvPr/>
        </p:nvPicPr>
        <p:blipFill rotWithShape="1">
          <a:blip r:embed="rId3">
            <a:alphaModFix/>
          </a:blip>
          <a:srcRect l="475" t="2326" r="485" b="2317"/>
          <a:stretch/>
        </p:blipFill>
        <p:spPr>
          <a:xfrm>
            <a:off x="854858" y="2356245"/>
            <a:ext cx="1028607" cy="1681225"/>
          </a:xfrm>
          <a:prstGeom prst="rect">
            <a:avLst/>
          </a:prstGeom>
          <a:noFill/>
          <a:ln w="38100" cap="flat" cmpd="sng">
            <a:solidFill>
              <a:schemeClr val="dk2"/>
            </a:solidFill>
            <a:prstDash val="solid"/>
            <a:round/>
            <a:headEnd type="none" w="sm" len="sm"/>
            <a:tailEnd type="none" w="sm" len="sm"/>
          </a:ln>
        </p:spPr>
      </p:pic>
      <p:grpSp>
        <p:nvGrpSpPr>
          <p:cNvPr id="9794" name="Google Shape;9794;p120"/>
          <p:cNvGrpSpPr/>
          <p:nvPr/>
        </p:nvGrpSpPr>
        <p:grpSpPr>
          <a:xfrm>
            <a:off x="597474" y="530075"/>
            <a:ext cx="842676" cy="749700"/>
            <a:chOff x="597474" y="530075"/>
            <a:chExt cx="842676" cy="749700"/>
          </a:xfrm>
        </p:grpSpPr>
        <p:sp>
          <p:nvSpPr>
            <p:cNvPr id="9795" name="Google Shape;9795;p120"/>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6" name="Google Shape;9796;p120"/>
            <p:cNvGrpSpPr/>
            <p:nvPr/>
          </p:nvGrpSpPr>
          <p:grpSpPr>
            <a:xfrm>
              <a:off x="597474" y="530137"/>
              <a:ext cx="842566" cy="695015"/>
              <a:chOff x="6651400" y="1853700"/>
              <a:chExt cx="547050" cy="451250"/>
            </a:xfrm>
          </p:grpSpPr>
          <p:sp>
            <p:nvSpPr>
              <p:cNvPr id="9797" name="Google Shape;9797;p120"/>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120"/>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120"/>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120"/>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120"/>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02" name="Google Shape;9802;p120">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120">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120">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120">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6" name="Google Shape;9806;p120"/>
          <p:cNvGrpSpPr/>
          <p:nvPr/>
        </p:nvGrpSpPr>
        <p:grpSpPr>
          <a:xfrm>
            <a:off x="2527423" y="1137501"/>
            <a:ext cx="1386174" cy="1269725"/>
            <a:chOff x="2314020" y="530075"/>
            <a:chExt cx="1606972" cy="1471974"/>
          </a:xfrm>
        </p:grpSpPr>
        <p:grpSp>
          <p:nvGrpSpPr>
            <p:cNvPr id="9807" name="Google Shape;9807;p120"/>
            <p:cNvGrpSpPr/>
            <p:nvPr/>
          </p:nvGrpSpPr>
          <p:grpSpPr>
            <a:xfrm>
              <a:off x="2465963" y="530075"/>
              <a:ext cx="1303100" cy="1438625"/>
              <a:chOff x="1187275" y="1697075"/>
              <a:chExt cx="1303100" cy="1438625"/>
            </a:xfrm>
          </p:grpSpPr>
          <p:sp>
            <p:nvSpPr>
              <p:cNvPr id="9808" name="Google Shape;9808;p120"/>
              <p:cNvSpPr/>
              <p:nvPr/>
            </p:nvSpPr>
            <p:spPr>
              <a:xfrm>
                <a:off x="1207150"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120"/>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120"/>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120"/>
              <p:cNvSpPr/>
              <p:nvPr/>
            </p:nvSpPr>
            <p:spPr>
              <a:xfrm>
                <a:off x="1382450" y="1895275"/>
                <a:ext cx="891650" cy="1004275"/>
              </a:xfrm>
              <a:custGeom>
                <a:avLst/>
                <a:gdLst/>
                <a:ahLst/>
                <a:cxnLst/>
                <a:rect l="l" t="t" r="r" b="b"/>
                <a:pathLst>
                  <a:path w="35666" h="40171" extrusionOk="0">
                    <a:moveTo>
                      <a:pt x="1" y="0"/>
                    </a:moveTo>
                    <a:lnTo>
                      <a:pt x="1" y="40171"/>
                    </a:lnTo>
                    <a:lnTo>
                      <a:pt x="35665" y="40171"/>
                    </a:lnTo>
                    <a:lnTo>
                      <a:pt x="35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120"/>
              <p:cNvSpPr/>
              <p:nvPr/>
            </p:nvSpPr>
            <p:spPr>
              <a:xfrm>
                <a:off x="1451125" y="1995825"/>
                <a:ext cx="311500" cy="274125"/>
              </a:xfrm>
              <a:custGeom>
                <a:avLst/>
                <a:gdLst/>
                <a:ahLst/>
                <a:cxnLst/>
                <a:rect l="l" t="t" r="r" b="b"/>
                <a:pathLst>
                  <a:path w="12460" h="10965" extrusionOk="0">
                    <a:moveTo>
                      <a:pt x="6249" y="1"/>
                    </a:moveTo>
                    <a:cubicBezTo>
                      <a:pt x="5538" y="1"/>
                      <a:pt x="4815" y="141"/>
                      <a:pt x="4121" y="436"/>
                    </a:cubicBezTo>
                    <a:cubicBezTo>
                      <a:pt x="1326" y="1593"/>
                      <a:pt x="1" y="4798"/>
                      <a:pt x="1182" y="7593"/>
                    </a:cubicBezTo>
                    <a:cubicBezTo>
                      <a:pt x="2069" y="9694"/>
                      <a:pt x="4100" y="10965"/>
                      <a:pt x="6242" y="10965"/>
                    </a:cubicBezTo>
                    <a:cubicBezTo>
                      <a:pt x="6949" y="10965"/>
                      <a:pt x="7669" y="10826"/>
                      <a:pt x="8363" y="10533"/>
                    </a:cubicBezTo>
                    <a:cubicBezTo>
                      <a:pt x="11134" y="9352"/>
                      <a:pt x="12459" y="6147"/>
                      <a:pt x="11278" y="3352"/>
                    </a:cubicBezTo>
                    <a:cubicBezTo>
                      <a:pt x="10411" y="1257"/>
                      <a:pt x="8380" y="1"/>
                      <a:pt x="6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120"/>
              <p:cNvSpPr/>
              <p:nvPr/>
            </p:nvSpPr>
            <p:spPr>
              <a:xfrm>
                <a:off x="1669225" y="2285325"/>
                <a:ext cx="582575" cy="514200"/>
              </a:xfrm>
              <a:custGeom>
                <a:avLst/>
                <a:gdLst/>
                <a:ahLst/>
                <a:cxnLst/>
                <a:rect l="l" t="t" r="r" b="b"/>
                <a:pathLst>
                  <a:path w="23303" h="20568" extrusionOk="0">
                    <a:moveTo>
                      <a:pt x="11664" y="1"/>
                    </a:moveTo>
                    <a:cubicBezTo>
                      <a:pt x="10378" y="1"/>
                      <a:pt x="9071" y="245"/>
                      <a:pt x="7808" y="760"/>
                    </a:cubicBezTo>
                    <a:cubicBezTo>
                      <a:pt x="2530" y="2881"/>
                      <a:pt x="0" y="8881"/>
                      <a:pt x="2121" y="14134"/>
                    </a:cubicBezTo>
                    <a:cubicBezTo>
                      <a:pt x="3753" y="18133"/>
                      <a:pt x="7605" y="20568"/>
                      <a:pt x="11669" y="20568"/>
                    </a:cubicBezTo>
                    <a:cubicBezTo>
                      <a:pt x="12944" y="20568"/>
                      <a:pt x="14240" y="20328"/>
                      <a:pt x="15495" y="19821"/>
                    </a:cubicBezTo>
                    <a:cubicBezTo>
                      <a:pt x="20772" y="17677"/>
                      <a:pt x="23303" y="11701"/>
                      <a:pt x="21182" y="6423"/>
                    </a:cubicBezTo>
                    <a:cubicBezTo>
                      <a:pt x="19571" y="2434"/>
                      <a:pt x="15723" y="1"/>
                      <a:pt x="11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120"/>
              <p:cNvSpPr/>
              <p:nvPr/>
            </p:nvSpPr>
            <p:spPr>
              <a:xfrm>
                <a:off x="1819825" y="2063950"/>
                <a:ext cx="273525" cy="122925"/>
              </a:xfrm>
              <a:custGeom>
                <a:avLst/>
                <a:gdLst/>
                <a:ahLst/>
                <a:cxnLst/>
                <a:rect l="l" t="t" r="r" b="b"/>
                <a:pathLst>
                  <a:path w="10941" h="4917" extrusionOk="0">
                    <a:moveTo>
                      <a:pt x="1" y="1"/>
                    </a:moveTo>
                    <a:lnTo>
                      <a:pt x="1" y="4916"/>
                    </a:lnTo>
                    <a:lnTo>
                      <a:pt x="10941" y="4916"/>
                    </a:lnTo>
                    <a:lnTo>
                      <a:pt x="10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5" name="Google Shape;9815;p120"/>
            <p:cNvSpPr/>
            <p:nvPr/>
          </p:nvSpPr>
          <p:spPr>
            <a:xfrm>
              <a:off x="2314020" y="1943875"/>
              <a:ext cx="1606972" cy="58174"/>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819"/>
        <p:cNvGrpSpPr/>
        <p:nvPr/>
      </p:nvGrpSpPr>
      <p:grpSpPr>
        <a:xfrm>
          <a:off x="0" y="0"/>
          <a:ext cx="0" cy="0"/>
          <a:chOff x="0" y="0"/>
          <a:chExt cx="0" cy="0"/>
        </a:xfrm>
      </p:grpSpPr>
      <p:sp>
        <p:nvSpPr>
          <p:cNvPr id="9820" name="Google Shape;9820;p121"/>
          <p:cNvSpPr/>
          <p:nvPr/>
        </p:nvSpPr>
        <p:spPr>
          <a:xfrm>
            <a:off x="715050" y="1870075"/>
            <a:ext cx="3991800" cy="516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121"/>
          <p:cNvSpPr txBox="1">
            <a:spLocks noGrp="1"/>
          </p:cNvSpPr>
          <p:nvPr>
            <p:ph type="subTitle" idx="1"/>
          </p:nvPr>
        </p:nvSpPr>
        <p:spPr>
          <a:xfrm>
            <a:off x="715050" y="2523775"/>
            <a:ext cx="3794400" cy="74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9822" name="Google Shape;9822;p121"/>
          <p:cNvSpPr txBox="1">
            <a:spLocks noGrp="1"/>
          </p:cNvSpPr>
          <p:nvPr>
            <p:ph type="title"/>
          </p:nvPr>
        </p:nvSpPr>
        <p:spPr>
          <a:xfrm>
            <a:off x="814698" y="1923775"/>
            <a:ext cx="36948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Tablet mockup</a:t>
            </a:r>
            <a:endParaRPr/>
          </a:p>
        </p:txBody>
      </p:sp>
      <p:grpSp>
        <p:nvGrpSpPr>
          <p:cNvPr id="9823" name="Google Shape;9823;p121"/>
          <p:cNvGrpSpPr/>
          <p:nvPr/>
        </p:nvGrpSpPr>
        <p:grpSpPr>
          <a:xfrm rot="5400000">
            <a:off x="5903485" y="2015697"/>
            <a:ext cx="1988730" cy="2668297"/>
            <a:chOff x="3668000" y="1355888"/>
            <a:chExt cx="1814700" cy="2434800"/>
          </a:xfrm>
        </p:grpSpPr>
        <p:sp>
          <p:nvSpPr>
            <p:cNvPr id="9824" name="Google Shape;9824;p121"/>
            <p:cNvSpPr/>
            <p:nvPr/>
          </p:nvSpPr>
          <p:spPr>
            <a:xfrm>
              <a:off x="3668000" y="1355888"/>
              <a:ext cx="1814700" cy="2434800"/>
            </a:xfrm>
            <a:prstGeom prst="roundRect">
              <a:avLst>
                <a:gd name="adj" fmla="val 718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21"/>
            <p:cNvSpPr/>
            <p:nvPr/>
          </p:nvSpPr>
          <p:spPr>
            <a:xfrm>
              <a:off x="4510502" y="3582900"/>
              <a:ext cx="129600" cy="129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826" name="Google Shape;9826;p121"/>
          <p:cNvPicPr preferRelativeResize="0"/>
          <p:nvPr/>
        </p:nvPicPr>
        <p:blipFill rotWithShape="1">
          <a:blip r:embed="rId3">
            <a:alphaModFix/>
          </a:blip>
          <a:srcRect l="1314" r="1324"/>
          <a:stretch/>
        </p:blipFill>
        <p:spPr>
          <a:xfrm>
            <a:off x="5938775" y="2539375"/>
            <a:ext cx="2066247" cy="1620897"/>
          </a:xfrm>
          <a:prstGeom prst="rect">
            <a:avLst/>
          </a:prstGeom>
          <a:noFill/>
          <a:ln w="38100" cap="flat" cmpd="sng">
            <a:solidFill>
              <a:schemeClr val="dk2"/>
            </a:solidFill>
            <a:prstDash val="solid"/>
            <a:round/>
            <a:headEnd type="none" w="sm" len="sm"/>
            <a:tailEnd type="none" w="sm" len="sm"/>
          </a:ln>
        </p:spPr>
      </p:pic>
      <p:grpSp>
        <p:nvGrpSpPr>
          <p:cNvPr id="9827" name="Google Shape;9827;p121"/>
          <p:cNvGrpSpPr/>
          <p:nvPr/>
        </p:nvGrpSpPr>
        <p:grpSpPr>
          <a:xfrm>
            <a:off x="715106" y="588803"/>
            <a:ext cx="1827165" cy="749690"/>
            <a:chOff x="-1392368" y="1166229"/>
            <a:chExt cx="1323266" cy="542939"/>
          </a:xfrm>
        </p:grpSpPr>
        <p:sp>
          <p:nvSpPr>
            <p:cNvPr id="9828" name="Google Shape;9828;p121"/>
            <p:cNvSpPr/>
            <p:nvPr/>
          </p:nvSpPr>
          <p:spPr>
            <a:xfrm>
              <a:off x="-1392364" y="1596078"/>
              <a:ext cx="1323262" cy="3724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121"/>
            <p:cNvSpPr/>
            <p:nvPr/>
          </p:nvSpPr>
          <p:spPr>
            <a:xfrm>
              <a:off x="-321491" y="1633295"/>
              <a:ext cx="252388" cy="75873"/>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121"/>
            <p:cNvSpPr/>
            <p:nvPr/>
          </p:nvSpPr>
          <p:spPr>
            <a:xfrm>
              <a:off x="-1392368" y="1633295"/>
              <a:ext cx="1070879" cy="75873"/>
            </a:xfrm>
            <a:custGeom>
              <a:avLst/>
              <a:gdLst/>
              <a:ahLst/>
              <a:cxnLst/>
              <a:rect l="l" t="t" r="r" b="b"/>
              <a:pathLst>
                <a:path w="39044" h="5500" extrusionOk="0">
                  <a:moveTo>
                    <a:pt x="0" y="0"/>
                  </a:moveTo>
                  <a:lnTo>
                    <a:pt x="0" y="5499"/>
                  </a:lnTo>
                  <a:lnTo>
                    <a:pt x="39043" y="5499"/>
                  </a:lnTo>
                  <a:lnTo>
                    <a:pt x="390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1" name="Google Shape;9831;p121"/>
            <p:cNvGrpSpPr/>
            <p:nvPr/>
          </p:nvGrpSpPr>
          <p:grpSpPr>
            <a:xfrm>
              <a:off x="-1392175" y="1166229"/>
              <a:ext cx="1172696" cy="430592"/>
              <a:chOff x="7183950" y="745675"/>
              <a:chExt cx="836775" cy="450950"/>
            </a:xfrm>
          </p:grpSpPr>
          <p:sp>
            <p:nvSpPr>
              <p:cNvPr id="9832" name="Google Shape;9832;p121"/>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21"/>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121"/>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121"/>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121"/>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21"/>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21"/>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21"/>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121"/>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121"/>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121"/>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21"/>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121"/>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121"/>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21"/>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121"/>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121"/>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121"/>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21"/>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21"/>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21"/>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121"/>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121"/>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5" name="Google Shape;9855;p121"/>
          <p:cNvGrpSpPr/>
          <p:nvPr/>
        </p:nvGrpSpPr>
        <p:grpSpPr>
          <a:xfrm>
            <a:off x="5938781" y="606263"/>
            <a:ext cx="2490169" cy="1263813"/>
            <a:chOff x="5938781" y="606263"/>
            <a:chExt cx="2490169" cy="1263813"/>
          </a:xfrm>
        </p:grpSpPr>
        <p:grpSp>
          <p:nvGrpSpPr>
            <p:cNvPr id="9856" name="Google Shape;9856;p121"/>
            <p:cNvGrpSpPr/>
            <p:nvPr/>
          </p:nvGrpSpPr>
          <p:grpSpPr>
            <a:xfrm>
              <a:off x="7250338" y="606263"/>
              <a:ext cx="1178613" cy="886450"/>
              <a:chOff x="-787" y="1042538"/>
              <a:chExt cx="1178613" cy="886450"/>
            </a:xfrm>
          </p:grpSpPr>
          <p:sp>
            <p:nvSpPr>
              <p:cNvPr id="9857" name="Google Shape;9857;p121"/>
              <p:cNvSpPr/>
              <p:nvPr/>
            </p:nvSpPr>
            <p:spPr>
              <a:xfrm>
                <a:off x="-175" y="1151288"/>
                <a:ext cx="1178000" cy="777700"/>
              </a:xfrm>
              <a:custGeom>
                <a:avLst/>
                <a:gdLst/>
                <a:ahLst/>
                <a:cxnLst/>
                <a:rect l="l" t="t" r="r" b="b"/>
                <a:pathLst>
                  <a:path w="47120" h="31108" extrusionOk="0">
                    <a:moveTo>
                      <a:pt x="1" y="0"/>
                    </a:moveTo>
                    <a:lnTo>
                      <a:pt x="1" y="31107"/>
                    </a:lnTo>
                    <a:lnTo>
                      <a:pt x="47119" y="31107"/>
                    </a:lnTo>
                    <a:lnTo>
                      <a:pt x="47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121"/>
              <p:cNvSpPr/>
              <p:nvPr/>
            </p:nvSpPr>
            <p:spPr>
              <a:xfrm>
                <a:off x="-787" y="1042538"/>
                <a:ext cx="1178000" cy="110925"/>
              </a:xfrm>
              <a:custGeom>
                <a:avLst/>
                <a:gdLst/>
                <a:ahLst/>
                <a:cxnLst/>
                <a:rect l="l" t="t" r="r" b="b"/>
                <a:pathLst>
                  <a:path w="47120" h="4437" extrusionOk="0">
                    <a:moveTo>
                      <a:pt x="1" y="0"/>
                    </a:moveTo>
                    <a:lnTo>
                      <a:pt x="1" y="4437"/>
                    </a:lnTo>
                    <a:lnTo>
                      <a:pt x="47119" y="4437"/>
                    </a:lnTo>
                    <a:lnTo>
                      <a:pt x="47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121"/>
              <p:cNvSpPr/>
              <p:nvPr/>
            </p:nvSpPr>
            <p:spPr>
              <a:xfrm>
                <a:off x="413375" y="1081363"/>
                <a:ext cx="349675" cy="36175"/>
              </a:xfrm>
              <a:custGeom>
                <a:avLst/>
                <a:gdLst/>
                <a:ahLst/>
                <a:cxnLst/>
                <a:rect l="l" t="t" r="r" b="b"/>
                <a:pathLst>
                  <a:path w="13987" h="1447" extrusionOk="0">
                    <a:moveTo>
                      <a:pt x="1" y="0"/>
                    </a:moveTo>
                    <a:lnTo>
                      <a:pt x="1" y="1447"/>
                    </a:lnTo>
                    <a:lnTo>
                      <a:pt x="13987" y="1447"/>
                    </a:lnTo>
                    <a:lnTo>
                      <a:pt x="13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121"/>
              <p:cNvSpPr/>
              <p:nvPr/>
            </p:nvSpPr>
            <p:spPr>
              <a:xfrm>
                <a:off x="999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121"/>
              <p:cNvSpPr/>
              <p:nvPr/>
            </p:nvSpPr>
            <p:spPr>
              <a:xfrm>
                <a:off x="269900" y="1251363"/>
                <a:ext cx="127825" cy="123000"/>
              </a:xfrm>
              <a:custGeom>
                <a:avLst/>
                <a:gdLst/>
                <a:ahLst/>
                <a:cxnLst/>
                <a:rect l="l" t="t" r="r" b="b"/>
                <a:pathLst>
                  <a:path w="5113" h="4920" extrusionOk="0">
                    <a:moveTo>
                      <a:pt x="1" y="0"/>
                    </a:moveTo>
                    <a:lnTo>
                      <a:pt x="1" y="4919"/>
                    </a:lnTo>
                    <a:lnTo>
                      <a:pt x="5113" y="4919"/>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121"/>
              <p:cNvSpPr/>
              <p:nvPr/>
            </p:nvSpPr>
            <p:spPr>
              <a:xfrm>
                <a:off x="4387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121"/>
              <p:cNvSpPr/>
              <p:nvPr/>
            </p:nvSpPr>
            <p:spPr>
              <a:xfrm>
                <a:off x="60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121"/>
              <p:cNvSpPr/>
              <p:nvPr/>
            </p:nvSpPr>
            <p:spPr>
              <a:xfrm>
                <a:off x="77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121"/>
              <p:cNvSpPr/>
              <p:nvPr/>
            </p:nvSpPr>
            <p:spPr>
              <a:xfrm>
                <a:off x="999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121"/>
              <p:cNvSpPr/>
              <p:nvPr/>
            </p:nvSpPr>
            <p:spPr>
              <a:xfrm>
                <a:off x="269900" y="1403263"/>
                <a:ext cx="127825" cy="123025"/>
              </a:xfrm>
              <a:custGeom>
                <a:avLst/>
                <a:gdLst/>
                <a:ahLst/>
                <a:cxnLst/>
                <a:rect l="l" t="t" r="r" b="b"/>
                <a:pathLst>
                  <a:path w="5113" h="4921" extrusionOk="0">
                    <a:moveTo>
                      <a:pt x="1" y="1"/>
                    </a:moveTo>
                    <a:lnTo>
                      <a:pt x="1" y="4920"/>
                    </a:lnTo>
                    <a:lnTo>
                      <a:pt x="5113" y="4920"/>
                    </a:lnTo>
                    <a:lnTo>
                      <a:pt x="5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121"/>
              <p:cNvSpPr/>
              <p:nvPr/>
            </p:nvSpPr>
            <p:spPr>
              <a:xfrm>
                <a:off x="4387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21"/>
              <p:cNvSpPr/>
              <p:nvPr/>
            </p:nvSpPr>
            <p:spPr>
              <a:xfrm>
                <a:off x="60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121"/>
              <p:cNvSpPr/>
              <p:nvPr/>
            </p:nvSpPr>
            <p:spPr>
              <a:xfrm>
                <a:off x="77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121"/>
              <p:cNvSpPr/>
              <p:nvPr/>
            </p:nvSpPr>
            <p:spPr>
              <a:xfrm>
                <a:off x="999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121"/>
              <p:cNvSpPr/>
              <p:nvPr/>
            </p:nvSpPr>
            <p:spPr>
              <a:xfrm>
                <a:off x="269900" y="1555188"/>
                <a:ext cx="127825" cy="121800"/>
              </a:xfrm>
              <a:custGeom>
                <a:avLst/>
                <a:gdLst/>
                <a:ahLst/>
                <a:cxnLst/>
                <a:rect l="l" t="t" r="r" b="b"/>
                <a:pathLst>
                  <a:path w="5113" h="4872" extrusionOk="0">
                    <a:moveTo>
                      <a:pt x="1" y="1"/>
                    </a:moveTo>
                    <a:lnTo>
                      <a:pt x="1" y="4872"/>
                    </a:lnTo>
                    <a:lnTo>
                      <a:pt x="5113" y="4872"/>
                    </a:lnTo>
                    <a:lnTo>
                      <a:pt x="51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21"/>
              <p:cNvSpPr/>
              <p:nvPr/>
            </p:nvSpPr>
            <p:spPr>
              <a:xfrm>
                <a:off x="4387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121"/>
              <p:cNvSpPr/>
              <p:nvPr/>
            </p:nvSpPr>
            <p:spPr>
              <a:xfrm>
                <a:off x="60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121"/>
              <p:cNvSpPr/>
              <p:nvPr/>
            </p:nvSpPr>
            <p:spPr>
              <a:xfrm>
                <a:off x="77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121"/>
              <p:cNvSpPr/>
              <p:nvPr/>
            </p:nvSpPr>
            <p:spPr>
              <a:xfrm>
                <a:off x="999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121"/>
              <p:cNvSpPr/>
              <p:nvPr/>
            </p:nvSpPr>
            <p:spPr>
              <a:xfrm>
                <a:off x="269900" y="1707113"/>
                <a:ext cx="127825" cy="121800"/>
              </a:xfrm>
              <a:custGeom>
                <a:avLst/>
                <a:gdLst/>
                <a:ahLst/>
                <a:cxnLst/>
                <a:rect l="l" t="t" r="r" b="b"/>
                <a:pathLst>
                  <a:path w="5113" h="4872" extrusionOk="0">
                    <a:moveTo>
                      <a:pt x="1" y="0"/>
                    </a:moveTo>
                    <a:lnTo>
                      <a:pt x="1" y="4871"/>
                    </a:lnTo>
                    <a:lnTo>
                      <a:pt x="5113" y="4871"/>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121"/>
              <p:cNvSpPr/>
              <p:nvPr/>
            </p:nvSpPr>
            <p:spPr>
              <a:xfrm>
                <a:off x="4387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121"/>
              <p:cNvSpPr/>
              <p:nvPr/>
            </p:nvSpPr>
            <p:spPr>
              <a:xfrm>
                <a:off x="60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121"/>
              <p:cNvSpPr/>
              <p:nvPr/>
            </p:nvSpPr>
            <p:spPr>
              <a:xfrm>
                <a:off x="77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121"/>
              <p:cNvSpPr/>
              <p:nvPr/>
            </p:nvSpPr>
            <p:spPr>
              <a:xfrm>
                <a:off x="823325" y="1293563"/>
                <a:ext cx="39800" cy="38600"/>
              </a:xfrm>
              <a:custGeom>
                <a:avLst/>
                <a:gdLst/>
                <a:ahLst/>
                <a:cxnLst/>
                <a:rect l="l" t="t" r="r" b="b"/>
                <a:pathLst>
                  <a:path w="1592" h="1544" extrusionOk="0">
                    <a:moveTo>
                      <a:pt x="772" y="0"/>
                    </a:moveTo>
                    <a:cubicBezTo>
                      <a:pt x="386" y="0"/>
                      <a:pt x="0" y="338"/>
                      <a:pt x="0" y="772"/>
                    </a:cubicBezTo>
                    <a:cubicBezTo>
                      <a:pt x="0" y="1206"/>
                      <a:pt x="386"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21"/>
              <p:cNvSpPr/>
              <p:nvPr/>
            </p:nvSpPr>
            <p:spPr>
              <a:xfrm>
                <a:off x="817300" y="1445463"/>
                <a:ext cx="45825" cy="38800"/>
              </a:xfrm>
              <a:custGeom>
                <a:avLst/>
                <a:gdLst/>
                <a:ahLst/>
                <a:cxnLst/>
                <a:rect l="l" t="t" r="r" b="b"/>
                <a:pathLst>
                  <a:path w="1833" h="1552" extrusionOk="0">
                    <a:moveTo>
                      <a:pt x="1061" y="1"/>
                    </a:moveTo>
                    <a:cubicBezTo>
                      <a:pt x="338" y="1"/>
                      <a:pt x="0" y="821"/>
                      <a:pt x="482" y="1303"/>
                    </a:cubicBezTo>
                    <a:cubicBezTo>
                      <a:pt x="655" y="1476"/>
                      <a:pt x="859" y="1551"/>
                      <a:pt x="1055" y="1551"/>
                    </a:cubicBezTo>
                    <a:cubicBezTo>
                      <a:pt x="1460" y="1551"/>
                      <a:pt x="1833" y="1228"/>
                      <a:pt x="1833" y="773"/>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121"/>
              <p:cNvSpPr/>
              <p:nvPr/>
            </p:nvSpPr>
            <p:spPr>
              <a:xfrm>
                <a:off x="817300" y="1597388"/>
                <a:ext cx="45825" cy="38800"/>
              </a:xfrm>
              <a:custGeom>
                <a:avLst/>
                <a:gdLst/>
                <a:ahLst/>
                <a:cxnLst/>
                <a:rect l="l" t="t" r="r" b="b"/>
                <a:pathLst>
                  <a:path w="1833" h="1552" extrusionOk="0">
                    <a:moveTo>
                      <a:pt x="1061" y="1"/>
                    </a:moveTo>
                    <a:cubicBezTo>
                      <a:pt x="338" y="1"/>
                      <a:pt x="0" y="820"/>
                      <a:pt x="482" y="1303"/>
                    </a:cubicBezTo>
                    <a:cubicBezTo>
                      <a:pt x="639" y="1476"/>
                      <a:pt x="838" y="1551"/>
                      <a:pt x="1033" y="1551"/>
                    </a:cubicBezTo>
                    <a:cubicBezTo>
                      <a:pt x="1438" y="1551"/>
                      <a:pt x="1833" y="1227"/>
                      <a:pt x="1833" y="772"/>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121"/>
              <p:cNvSpPr/>
              <p:nvPr/>
            </p:nvSpPr>
            <p:spPr>
              <a:xfrm>
                <a:off x="817300" y="1749213"/>
                <a:ext cx="45825" cy="38875"/>
              </a:xfrm>
              <a:custGeom>
                <a:avLst/>
                <a:gdLst/>
                <a:ahLst/>
                <a:cxnLst/>
                <a:rect l="l" t="t" r="r" b="b"/>
                <a:pathLst>
                  <a:path w="1833" h="1555" extrusionOk="0">
                    <a:moveTo>
                      <a:pt x="1134" y="0"/>
                    </a:moveTo>
                    <a:cubicBezTo>
                      <a:pt x="1110" y="0"/>
                      <a:pt x="1086" y="2"/>
                      <a:pt x="1061" y="4"/>
                    </a:cubicBezTo>
                    <a:cubicBezTo>
                      <a:pt x="338" y="4"/>
                      <a:pt x="0" y="824"/>
                      <a:pt x="482" y="1306"/>
                    </a:cubicBezTo>
                    <a:cubicBezTo>
                      <a:pt x="655" y="1479"/>
                      <a:pt x="859" y="1555"/>
                      <a:pt x="1055" y="1555"/>
                    </a:cubicBezTo>
                    <a:cubicBezTo>
                      <a:pt x="1460" y="1555"/>
                      <a:pt x="1833" y="1231"/>
                      <a:pt x="1833" y="776"/>
                    </a:cubicBezTo>
                    <a:cubicBezTo>
                      <a:pt x="1833" y="367"/>
                      <a:pt x="1533" y="0"/>
                      <a:pt x="1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121"/>
              <p:cNvSpPr/>
              <p:nvPr/>
            </p:nvSpPr>
            <p:spPr>
              <a:xfrm>
                <a:off x="94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21"/>
              <p:cNvSpPr/>
              <p:nvPr/>
            </p:nvSpPr>
            <p:spPr>
              <a:xfrm>
                <a:off x="94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21"/>
              <p:cNvSpPr/>
              <p:nvPr/>
            </p:nvSpPr>
            <p:spPr>
              <a:xfrm>
                <a:off x="94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121"/>
              <p:cNvSpPr/>
              <p:nvPr/>
            </p:nvSpPr>
            <p:spPr>
              <a:xfrm>
                <a:off x="94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121"/>
              <p:cNvSpPr/>
              <p:nvPr/>
            </p:nvSpPr>
            <p:spPr>
              <a:xfrm>
                <a:off x="993325" y="1293563"/>
                <a:ext cx="39800" cy="38600"/>
              </a:xfrm>
              <a:custGeom>
                <a:avLst/>
                <a:gdLst/>
                <a:ahLst/>
                <a:cxnLst/>
                <a:rect l="l" t="t" r="r" b="b"/>
                <a:pathLst>
                  <a:path w="1592" h="1544" extrusionOk="0">
                    <a:moveTo>
                      <a:pt x="772" y="0"/>
                    </a:moveTo>
                    <a:cubicBezTo>
                      <a:pt x="338" y="0"/>
                      <a:pt x="0" y="338"/>
                      <a:pt x="0" y="772"/>
                    </a:cubicBezTo>
                    <a:cubicBezTo>
                      <a:pt x="0" y="1206"/>
                      <a:pt x="338"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121"/>
              <p:cNvSpPr/>
              <p:nvPr/>
            </p:nvSpPr>
            <p:spPr>
              <a:xfrm>
                <a:off x="987300" y="1445463"/>
                <a:ext cx="45825" cy="38800"/>
              </a:xfrm>
              <a:custGeom>
                <a:avLst/>
                <a:gdLst/>
                <a:ahLst/>
                <a:cxnLst/>
                <a:rect l="l" t="t" r="r" b="b"/>
                <a:pathLst>
                  <a:path w="1833" h="1552" extrusionOk="0">
                    <a:moveTo>
                      <a:pt x="1013" y="1"/>
                    </a:moveTo>
                    <a:cubicBezTo>
                      <a:pt x="338" y="1"/>
                      <a:pt x="0" y="821"/>
                      <a:pt x="482" y="1303"/>
                    </a:cubicBezTo>
                    <a:cubicBezTo>
                      <a:pt x="640" y="1476"/>
                      <a:pt x="838" y="1551"/>
                      <a:pt x="1033" y="1551"/>
                    </a:cubicBezTo>
                    <a:cubicBezTo>
                      <a:pt x="1438" y="1551"/>
                      <a:pt x="1833" y="1228"/>
                      <a:pt x="1833" y="773"/>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121"/>
              <p:cNvSpPr/>
              <p:nvPr/>
            </p:nvSpPr>
            <p:spPr>
              <a:xfrm>
                <a:off x="987300" y="1597388"/>
                <a:ext cx="45825" cy="38800"/>
              </a:xfrm>
              <a:custGeom>
                <a:avLst/>
                <a:gdLst/>
                <a:ahLst/>
                <a:cxnLst/>
                <a:rect l="l" t="t" r="r" b="b"/>
                <a:pathLst>
                  <a:path w="1833" h="1552" extrusionOk="0">
                    <a:moveTo>
                      <a:pt x="1013" y="1"/>
                    </a:moveTo>
                    <a:cubicBezTo>
                      <a:pt x="338" y="1"/>
                      <a:pt x="0" y="820"/>
                      <a:pt x="482" y="1303"/>
                    </a:cubicBezTo>
                    <a:cubicBezTo>
                      <a:pt x="640" y="1476"/>
                      <a:pt x="838" y="1551"/>
                      <a:pt x="1033" y="1551"/>
                    </a:cubicBezTo>
                    <a:cubicBezTo>
                      <a:pt x="1438" y="1551"/>
                      <a:pt x="1833" y="1227"/>
                      <a:pt x="1833" y="772"/>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121"/>
              <p:cNvSpPr/>
              <p:nvPr/>
            </p:nvSpPr>
            <p:spPr>
              <a:xfrm>
                <a:off x="987300" y="1749213"/>
                <a:ext cx="45825" cy="38875"/>
              </a:xfrm>
              <a:custGeom>
                <a:avLst/>
                <a:gdLst/>
                <a:ahLst/>
                <a:cxnLst/>
                <a:rect l="l" t="t" r="r" b="b"/>
                <a:pathLst>
                  <a:path w="1833" h="1555" extrusionOk="0">
                    <a:moveTo>
                      <a:pt x="1087" y="0"/>
                    </a:moveTo>
                    <a:cubicBezTo>
                      <a:pt x="1062" y="0"/>
                      <a:pt x="1038" y="2"/>
                      <a:pt x="1013" y="4"/>
                    </a:cubicBezTo>
                    <a:cubicBezTo>
                      <a:pt x="338" y="4"/>
                      <a:pt x="0" y="824"/>
                      <a:pt x="482" y="1306"/>
                    </a:cubicBezTo>
                    <a:cubicBezTo>
                      <a:pt x="640" y="1479"/>
                      <a:pt x="838" y="1555"/>
                      <a:pt x="1033" y="1555"/>
                    </a:cubicBezTo>
                    <a:cubicBezTo>
                      <a:pt x="1438" y="1555"/>
                      <a:pt x="1833" y="1231"/>
                      <a:pt x="1833" y="776"/>
                    </a:cubicBezTo>
                    <a:cubicBezTo>
                      <a:pt x="1833" y="367"/>
                      <a:pt x="1490" y="0"/>
                      <a:pt x="10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21"/>
              <p:cNvSpPr/>
              <p:nvPr/>
            </p:nvSpPr>
            <p:spPr>
              <a:xfrm>
                <a:off x="647275" y="1293563"/>
                <a:ext cx="45850" cy="38775"/>
              </a:xfrm>
              <a:custGeom>
                <a:avLst/>
                <a:gdLst/>
                <a:ahLst/>
                <a:cxnLst/>
                <a:rect l="l" t="t" r="r" b="b"/>
                <a:pathLst>
                  <a:path w="1834" h="1551" extrusionOk="0">
                    <a:moveTo>
                      <a:pt x="1062" y="0"/>
                    </a:moveTo>
                    <a:cubicBezTo>
                      <a:pt x="339"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121"/>
              <p:cNvSpPr/>
              <p:nvPr/>
            </p:nvSpPr>
            <p:spPr>
              <a:xfrm>
                <a:off x="647275" y="1445463"/>
                <a:ext cx="45850" cy="38800"/>
              </a:xfrm>
              <a:custGeom>
                <a:avLst/>
                <a:gdLst/>
                <a:ahLst/>
                <a:cxnLst/>
                <a:rect l="l" t="t" r="r" b="b"/>
                <a:pathLst>
                  <a:path w="1834" h="1552" extrusionOk="0">
                    <a:moveTo>
                      <a:pt x="1062" y="1"/>
                    </a:moveTo>
                    <a:cubicBezTo>
                      <a:pt x="339" y="1"/>
                      <a:pt x="1" y="821"/>
                      <a:pt x="483" y="1303"/>
                    </a:cubicBezTo>
                    <a:cubicBezTo>
                      <a:pt x="640" y="1476"/>
                      <a:pt x="838" y="1551"/>
                      <a:pt x="1034" y="1551"/>
                    </a:cubicBezTo>
                    <a:cubicBezTo>
                      <a:pt x="1439"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121"/>
              <p:cNvSpPr/>
              <p:nvPr/>
            </p:nvSpPr>
            <p:spPr>
              <a:xfrm>
                <a:off x="647275" y="1597388"/>
                <a:ext cx="45850" cy="38800"/>
              </a:xfrm>
              <a:custGeom>
                <a:avLst/>
                <a:gdLst/>
                <a:ahLst/>
                <a:cxnLst/>
                <a:rect l="l" t="t" r="r" b="b"/>
                <a:pathLst>
                  <a:path w="1834" h="1552" extrusionOk="0">
                    <a:moveTo>
                      <a:pt x="1062" y="1"/>
                    </a:moveTo>
                    <a:cubicBezTo>
                      <a:pt x="339"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21"/>
              <p:cNvSpPr/>
              <p:nvPr/>
            </p:nvSpPr>
            <p:spPr>
              <a:xfrm>
                <a:off x="647275" y="1749213"/>
                <a:ext cx="45850" cy="38875"/>
              </a:xfrm>
              <a:custGeom>
                <a:avLst/>
                <a:gdLst/>
                <a:ahLst/>
                <a:cxnLst/>
                <a:rect l="l" t="t" r="r" b="b"/>
                <a:pathLst>
                  <a:path w="1834" h="1555" extrusionOk="0">
                    <a:moveTo>
                      <a:pt x="1135" y="0"/>
                    </a:moveTo>
                    <a:cubicBezTo>
                      <a:pt x="1111" y="0"/>
                      <a:pt x="1087" y="2"/>
                      <a:pt x="1062" y="4"/>
                    </a:cubicBezTo>
                    <a:cubicBezTo>
                      <a:pt x="339" y="4"/>
                      <a:pt x="1" y="824"/>
                      <a:pt x="483" y="1306"/>
                    </a:cubicBezTo>
                    <a:cubicBezTo>
                      <a:pt x="640" y="1479"/>
                      <a:pt x="838" y="1555"/>
                      <a:pt x="1034" y="1555"/>
                    </a:cubicBezTo>
                    <a:cubicBezTo>
                      <a:pt x="1439"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21"/>
              <p:cNvSpPr/>
              <p:nvPr/>
            </p:nvSpPr>
            <p:spPr>
              <a:xfrm>
                <a:off x="477275" y="1293563"/>
                <a:ext cx="45850" cy="38775"/>
              </a:xfrm>
              <a:custGeom>
                <a:avLst/>
                <a:gdLst/>
                <a:ahLst/>
                <a:cxnLst/>
                <a:rect l="l" t="t" r="r" b="b"/>
                <a:pathLst>
                  <a:path w="1834" h="1551" extrusionOk="0">
                    <a:moveTo>
                      <a:pt x="1062" y="0"/>
                    </a:moveTo>
                    <a:cubicBezTo>
                      <a:pt x="338"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121"/>
              <p:cNvSpPr/>
              <p:nvPr/>
            </p:nvSpPr>
            <p:spPr>
              <a:xfrm>
                <a:off x="477275" y="1445463"/>
                <a:ext cx="45850" cy="38800"/>
              </a:xfrm>
              <a:custGeom>
                <a:avLst/>
                <a:gdLst/>
                <a:ahLst/>
                <a:cxnLst/>
                <a:rect l="l" t="t" r="r" b="b"/>
                <a:pathLst>
                  <a:path w="1834" h="1552" extrusionOk="0">
                    <a:moveTo>
                      <a:pt x="1062" y="1"/>
                    </a:moveTo>
                    <a:cubicBezTo>
                      <a:pt x="338" y="1"/>
                      <a:pt x="1" y="821"/>
                      <a:pt x="483" y="1303"/>
                    </a:cubicBezTo>
                    <a:cubicBezTo>
                      <a:pt x="656" y="1476"/>
                      <a:pt x="860" y="1551"/>
                      <a:pt x="1055" y="1551"/>
                    </a:cubicBezTo>
                    <a:cubicBezTo>
                      <a:pt x="1461"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121"/>
              <p:cNvSpPr/>
              <p:nvPr/>
            </p:nvSpPr>
            <p:spPr>
              <a:xfrm>
                <a:off x="477275" y="1597388"/>
                <a:ext cx="45850" cy="38800"/>
              </a:xfrm>
              <a:custGeom>
                <a:avLst/>
                <a:gdLst/>
                <a:ahLst/>
                <a:cxnLst/>
                <a:rect l="l" t="t" r="r" b="b"/>
                <a:pathLst>
                  <a:path w="1834" h="1552" extrusionOk="0">
                    <a:moveTo>
                      <a:pt x="1062" y="1"/>
                    </a:moveTo>
                    <a:cubicBezTo>
                      <a:pt x="338"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121"/>
              <p:cNvSpPr/>
              <p:nvPr/>
            </p:nvSpPr>
            <p:spPr>
              <a:xfrm>
                <a:off x="47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60" y="1555"/>
                      <a:pt x="1055" y="1555"/>
                    </a:cubicBezTo>
                    <a:cubicBezTo>
                      <a:pt x="1461"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121"/>
              <p:cNvSpPr/>
              <p:nvPr/>
            </p:nvSpPr>
            <p:spPr>
              <a:xfrm>
                <a:off x="307275" y="1293563"/>
                <a:ext cx="45850" cy="38775"/>
              </a:xfrm>
              <a:custGeom>
                <a:avLst/>
                <a:gdLst/>
                <a:ahLst/>
                <a:cxnLst/>
                <a:rect l="l" t="t" r="r" b="b"/>
                <a:pathLst>
                  <a:path w="1834" h="1551" extrusionOk="0">
                    <a:moveTo>
                      <a:pt x="1062" y="0"/>
                    </a:moveTo>
                    <a:cubicBezTo>
                      <a:pt x="338" y="0"/>
                      <a:pt x="1" y="820"/>
                      <a:pt x="483" y="1302"/>
                    </a:cubicBezTo>
                    <a:cubicBezTo>
                      <a:pt x="656" y="1475"/>
                      <a:pt x="859" y="1551"/>
                      <a:pt x="1055"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121"/>
              <p:cNvSpPr/>
              <p:nvPr/>
            </p:nvSpPr>
            <p:spPr>
              <a:xfrm>
                <a:off x="307275" y="1445463"/>
                <a:ext cx="45850" cy="38800"/>
              </a:xfrm>
              <a:custGeom>
                <a:avLst/>
                <a:gdLst/>
                <a:ahLst/>
                <a:cxnLst/>
                <a:rect l="l" t="t" r="r" b="b"/>
                <a:pathLst>
                  <a:path w="1834" h="1552" extrusionOk="0">
                    <a:moveTo>
                      <a:pt x="1062" y="1"/>
                    </a:moveTo>
                    <a:cubicBezTo>
                      <a:pt x="338" y="1"/>
                      <a:pt x="1" y="821"/>
                      <a:pt x="483" y="1303"/>
                    </a:cubicBezTo>
                    <a:cubicBezTo>
                      <a:pt x="656" y="1476"/>
                      <a:pt x="859" y="1551"/>
                      <a:pt x="1055"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121"/>
              <p:cNvSpPr/>
              <p:nvPr/>
            </p:nvSpPr>
            <p:spPr>
              <a:xfrm>
                <a:off x="307275" y="1597388"/>
                <a:ext cx="45850" cy="38800"/>
              </a:xfrm>
              <a:custGeom>
                <a:avLst/>
                <a:gdLst/>
                <a:ahLst/>
                <a:cxnLst/>
                <a:rect l="l" t="t" r="r" b="b"/>
                <a:pathLst>
                  <a:path w="1834" h="1552" extrusionOk="0">
                    <a:moveTo>
                      <a:pt x="1062" y="1"/>
                    </a:moveTo>
                    <a:cubicBezTo>
                      <a:pt x="338" y="1"/>
                      <a:pt x="1" y="820"/>
                      <a:pt x="483" y="1303"/>
                    </a:cubicBezTo>
                    <a:cubicBezTo>
                      <a:pt x="656" y="1476"/>
                      <a:pt x="859" y="1551"/>
                      <a:pt x="1055"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121"/>
              <p:cNvSpPr/>
              <p:nvPr/>
            </p:nvSpPr>
            <p:spPr>
              <a:xfrm>
                <a:off x="30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59" y="1555"/>
                      <a:pt x="1055"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21"/>
              <p:cNvSpPr/>
              <p:nvPr/>
            </p:nvSpPr>
            <p:spPr>
              <a:xfrm>
                <a:off x="137275" y="1293563"/>
                <a:ext cx="45850" cy="38775"/>
              </a:xfrm>
              <a:custGeom>
                <a:avLst/>
                <a:gdLst/>
                <a:ahLst/>
                <a:cxnLst/>
                <a:rect l="l" t="t" r="r" b="b"/>
                <a:pathLst>
                  <a:path w="1834" h="1551" extrusionOk="0">
                    <a:moveTo>
                      <a:pt x="1062" y="0"/>
                    </a:moveTo>
                    <a:cubicBezTo>
                      <a:pt x="387" y="0"/>
                      <a:pt x="1" y="820"/>
                      <a:pt x="531" y="1302"/>
                    </a:cubicBezTo>
                    <a:cubicBezTo>
                      <a:pt x="688" y="1475"/>
                      <a:pt x="881" y="1551"/>
                      <a:pt x="1070"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21"/>
              <p:cNvSpPr/>
              <p:nvPr/>
            </p:nvSpPr>
            <p:spPr>
              <a:xfrm>
                <a:off x="137275" y="1445463"/>
                <a:ext cx="45850" cy="38800"/>
              </a:xfrm>
              <a:custGeom>
                <a:avLst/>
                <a:gdLst/>
                <a:ahLst/>
                <a:cxnLst/>
                <a:rect l="l" t="t" r="r" b="b"/>
                <a:pathLst>
                  <a:path w="1834" h="1552" extrusionOk="0">
                    <a:moveTo>
                      <a:pt x="1062" y="1"/>
                    </a:moveTo>
                    <a:cubicBezTo>
                      <a:pt x="338" y="1"/>
                      <a:pt x="1" y="821"/>
                      <a:pt x="531" y="1303"/>
                    </a:cubicBezTo>
                    <a:cubicBezTo>
                      <a:pt x="688" y="1476"/>
                      <a:pt x="881" y="1551"/>
                      <a:pt x="1070"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121"/>
              <p:cNvSpPr/>
              <p:nvPr/>
            </p:nvSpPr>
            <p:spPr>
              <a:xfrm>
                <a:off x="137275" y="1597388"/>
                <a:ext cx="45850" cy="38800"/>
              </a:xfrm>
              <a:custGeom>
                <a:avLst/>
                <a:gdLst/>
                <a:ahLst/>
                <a:cxnLst/>
                <a:rect l="l" t="t" r="r" b="b"/>
                <a:pathLst>
                  <a:path w="1834" h="1552" extrusionOk="0">
                    <a:moveTo>
                      <a:pt x="1062" y="1"/>
                    </a:moveTo>
                    <a:cubicBezTo>
                      <a:pt x="387" y="1"/>
                      <a:pt x="1" y="820"/>
                      <a:pt x="531" y="1303"/>
                    </a:cubicBezTo>
                    <a:cubicBezTo>
                      <a:pt x="688" y="1476"/>
                      <a:pt x="881" y="1551"/>
                      <a:pt x="1070"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121"/>
              <p:cNvSpPr/>
              <p:nvPr/>
            </p:nvSpPr>
            <p:spPr>
              <a:xfrm>
                <a:off x="137275" y="1749213"/>
                <a:ext cx="45850" cy="38875"/>
              </a:xfrm>
              <a:custGeom>
                <a:avLst/>
                <a:gdLst/>
                <a:ahLst/>
                <a:cxnLst/>
                <a:rect l="l" t="t" r="r" b="b"/>
                <a:pathLst>
                  <a:path w="1834" h="1555" extrusionOk="0">
                    <a:moveTo>
                      <a:pt x="1135" y="0"/>
                    </a:moveTo>
                    <a:cubicBezTo>
                      <a:pt x="1111" y="0"/>
                      <a:pt x="1086" y="2"/>
                      <a:pt x="1062" y="4"/>
                    </a:cubicBezTo>
                    <a:cubicBezTo>
                      <a:pt x="338" y="4"/>
                      <a:pt x="1" y="824"/>
                      <a:pt x="531" y="1306"/>
                    </a:cubicBezTo>
                    <a:cubicBezTo>
                      <a:pt x="688" y="1479"/>
                      <a:pt x="881" y="1555"/>
                      <a:pt x="1070"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121"/>
              <p:cNvSpPr/>
              <p:nvPr/>
            </p:nvSpPr>
            <p:spPr>
              <a:xfrm>
                <a:off x="993325" y="1089788"/>
                <a:ext cx="133850" cy="18125"/>
              </a:xfrm>
              <a:custGeom>
                <a:avLst/>
                <a:gdLst/>
                <a:ahLst/>
                <a:cxnLst/>
                <a:rect l="l" t="t" r="r" b="b"/>
                <a:pathLst>
                  <a:path w="5354" h="725" extrusionOk="0">
                    <a:moveTo>
                      <a:pt x="0" y="1"/>
                    </a:moveTo>
                    <a:lnTo>
                      <a:pt x="0" y="724"/>
                    </a:lnTo>
                    <a:lnTo>
                      <a:pt x="5354" y="724"/>
                    </a:lnTo>
                    <a:lnTo>
                      <a:pt x="5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121"/>
              <p:cNvSpPr/>
              <p:nvPr/>
            </p:nvSpPr>
            <p:spPr>
              <a:xfrm>
                <a:off x="49275" y="1089788"/>
                <a:ext cx="133850" cy="18125"/>
              </a:xfrm>
              <a:custGeom>
                <a:avLst/>
                <a:gdLst/>
                <a:ahLst/>
                <a:cxnLst/>
                <a:rect l="l" t="t" r="r" b="b"/>
                <a:pathLst>
                  <a:path w="5354" h="725" extrusionOk="0">
                    <a:moveTo>
                      <a:pt x="0" y="1"/>
                    </a:moveTo>
                    <a:lnTo>
                      <a:pt x="0" y="724"/>
                    </a:lnTo>
                    <a:lnTo>
                      <a:pt x="5353" y="724"/>
                    </a:lnTo>
                    <a:lnTo>
                      <a:pt x="5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121"/>
            <p:cNvGrpSpPr/>
            <p:nvPr/>
          </p:nvGrpSpPr>
          <p:grpSpPr>
            <a:xfrm flipH="1">
              <a:off x="5938781" y="999495"/>
              <a:ext cx="654976" cy="870581"/>
              <a:chOff x="7954319" y="1353706"/>
              <a:chExt cx="650230" cy="864271"/>
            </a:xfrm>
          </p:grpSpPr>
          <p:grpSp>
            <p:nvGrpSpPr>
              <p:cNvPr id="9911" name="Google Shape;9911;p121"/>
              <p:cNvGrpSpPr/>
              <p:nvPr/>
            </p:nvGrpSpPr>
            <p:grpSpPr>
              <a:xfrm>
                <a:off x="7985737" y="1385006"/>
                <a:ext cx="593412" cy="807774"/>
                <a:chOff x="6003750" y="3839525"/>
                <a:chExt cx="736700" cy="1069475"/>
              </a:xfrm>
            </p:grpSpPr>
            <p:sp>
              <p:nvSpPr>
                <p:cNvPr id="9912" name="Google Shape;9912;p121"/>
                <p:cNvSpPr/>
                <p:nvPr/>
              </p:nvSpPr>
              <p:spPr>
                <a:xfrm>
                  <a:off x="6003750" y="3839525"/>
                  <a:ext cx="736700" cy="1069475"/>
                </a:xfrm>
                <a:custGeom>
                  <a:avLst/>
                  <a:gdLst/>
                  <a:ahLst/>
                  <a:cxnLst/>
                  <a:rect l="l" t="t" r="r" b="b"/>
                  <a:pathLst>
                    <a:path w="29468" h="42779" extrusionOk="0">
                      <a:moveTo>
                        <a:pt x="0" y="1"/>
                      </a:moveTo>
                      <a:lnTo>
                        <a:pt x="0" y="42779"/>
                      </a:lnTo>
                      <a:lnTo>
                        <a:pt x="29467" y="42779"/>
                      </a:lnTo>
                      <a:lnTo>
                        <a:pt x="29467" y="7090"/>
                      </a:lnTo>
                      <a:lnTo>
                        <a:pt x="22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121"/>
                <p:cNvSpPr/>
                <p:nvPr/>
              </p:nvSpPr>
              <p:spPr>
                <a:xfrm>
                  <a:off x="6259350" y="3948050"/>
                  <a:ext cx="225500" cy="25325"/>
                </a:xfrm>
                <a:custGeom>
                  <a:avLst/>
                  <a:gdLst/>
                  <a:ahLst/>
                  <a:cxnLst/>
                  <a:rect l="l" t="t" r="r" b="b"/>
                  <a:pathLst>
                    <a:path w="9020" h="1013" extrusionOk="0">
                      <a:moveTo>
                        <a:pt x="1" y="0"/>
                      </a:moveTo>
                      <a:lnTo>
                        <a:pt x="1" y="1013"/>
                      </a:lnTo>
                      <a:lnTo>
                        <a:pt x="9019" y="1013"/>
                      </a:lnTo>
                      <a:lnTo>
                        <a:pt x="9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121"/>
                <p:cNvSpPr/>
                <p:nvPr/>
              </p:nvSpPr>
              <p:spPr>
                <a:xfrm>
                  <a:off x="6094216" y="4067400"/>
                  <a:ext cx="558243" cy="26550"/>
                </a:xfrm>
                <a:custGeom>
                  <a:avLst/>
                  <a:gdLst/>
                  <a:ahLst/>
                  <a:cxnLst/>
                  <a:rect l="l" t="t" r="r" b="b"/>
                  <a:pathLst>
                    <a:path w="5836" h="1062" extrusionOk="0">
                      <a:moveTo>
                        <a:pt x="0" y="1"/>
                      </a:moveTo>
                      <a:lnTo>
                        <a:pt x="0" y="1062"/>
                      </a:lnTo>
                      <a:lnTo>
                        <a:pt x="5836" y="1062"/>
                      </a:lnTo>
                      <a:lnTo>
                        <a:pt x="5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121"/>
                <p:cNvSpPr/>
                <p:nvPr/>
              </p:nvSpPr>
              <p:spPr>
                <a:xfrm>
                  <a:off x="6094175" y="41277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121"/>
                <p:cNvSpPr/>
                <p:nvPr/>
              </p:nvSpPr>
              <p:spPr>
                <a:xfrm>
                  <a:off x="6094175" y="466905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121"/>
                <p:cNvSpPr/>
                <p:nvPr/>
              </p:nvSpPr>
              <p:spPr>
                <a:xfrm>
                  <a:off x="6094175" y="4729325"/>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121"/>
                <p:cNvSpPr/>
                <p:nvPr/>
              </p:nvSpPr>
              <p:spPr>
                <a:xfrm>
                  <a:off x="6511350" y="4789625"/>
                  <a:ext cx="141075" cy="26550"/>
                </a:xfrm>
                <a:custGeom>
                  <a:avLst/>
                  <a:gdLst/>
                  <a:ahLst/>
                  <a:cxnLst/>
                  <a:rect l="l" t="t" r="r" b="b"/>
                  <a:pathLst>
                    <a:path w="5643" h="1062" extrusionOk="0">
                      <a:moveTo>
                        <a:pt x="0" y="0"/>
                      </a:moveTo>
                      <a:lnTo>
                        <a:pt x="0" y="1061"/>
                      </a:lnTo>
                      <a:lnTo>
                        <a:pt x="5643" y="1061"/>
                      </a:lnTo>
                      <a:lnTo>
                        <a:pt x="5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121"/>
                <p:cNvSpPr/>
                <p:nvPr/>
              </p:nvSpPr>
              <p:spPr>
                <a:xfrm>
                  <a:off x="6094175" y="41928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121"/>
                <p:cNvSpPr/>
                <p:nvPr/>
              </p:nvSpPr>
              <p:spPr>
                <a:xfrm>
                  <a:off x="6094175" y="44894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121"/>
                <p:cNvSpPr/>
                <p:nvPr/>
              </p:nvSpPr>
              <p:spPr>
                <a:xfrm>
                  <a:off x="6094175" y="45533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121"/>
                <p:cNvSpPr/>
                <p:nvPr/>
              </p:nvSpPr>
              <p:spPr>
                <a:xfrm>
                  <a:off x="6094175" y="46087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121"/>
                <p:cNvSpPr/>
                <p:nvPr/>
              </p:nvSpPr>
              <p:spPr>
                <a:xfrm>
                  <a:off x="6094175" y="4308550"/>
                  <a:ext cx="558250" cy="25325"/>
                </a:xfrm>
                <a:custGeom>
                  <a:avLst/>
                  <a:gdLst/>
                  <a:ahLst/>
                  <a:cxnLst/>
                  <a:rect l="l" t="t" r="r" b="b"/>
                  <a:pathLst>
                    <a:path w="22330" h="1013"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121"/>
                <p:cNvSpPr/>
                <p:nvPr/>
              </p:nvSpPr>
              <p:spPr>
                <a:xfrm>
                  <a:off x="6234065" y="4429125"/>
                  <a:ext cx="278525" cy="25325"/>
                </a:xfrm>
                <a:custGeom>
                  <a:avLst/>
                  <a:gdLst/>
                  <a:ahLst/>
                  <a:cxnLst/>
                  <a:rect l="l" t="t" r="r" b="b"/>
                  <a:pathLst>
                    <a:path w="11141" h="1013" extrusionOk="0">
                      <a:moveTo>
                        <a:pt x="0" y="0"/>
                      </a:moveTo>
                      <a:lnTo>
                        <a:pt x="0" y="1013"/>
                      </a:lnTo>
                      <a:lnTo>
                        <a:pt x="11141" y="1013"/>
                      </a:lnTo>
                      <a:lnTo>
                        <a:pt x="1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121"/>
                <p:cNvSpPr/>
                <p:nvPr/>
              </p:nvSpPr>
              <p:spPr>
                <a:xfrm>
                  <a:off x="6094175" y="42482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121"/>
                <p:cNvSpPr/>
                <p:nvPr/>
              </p:nvSpPr>
              <p:spPr>
                <a:xfrm>
                  <a:off x="6563175" y="3839525"/>
                  <a:ext cx="177275" cy="177275"/>
                </a:xfrm>
                <a:custGeom>
                  <a:avLst/>
                  <a:gdLst/>
                  <a:ahLst/>
                  <a:cxnLst/>
                  <a:rect l="l" t="t" r="r" b="b"/>
                  <a:pathLst>
                    <a:path w="7091" h="7091" extrusionOk="0">
                      <a:moveTo>
                        <a:pt x="1" y="1"/>
                      </a:moveTo>
                      <a:lnTo>
                        <a:pt x="1" y="7090"/>
                      </a:lnTo>
                      <a:lnTo>
                        <a:pt x="7090" y="7090"/>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7" name="Google Shape;9927;p121"/>
              <p:cNvSpPr/>
              <p:nvPr/>
            </p:nvSpPr>
            <p:spPr>
              <a:xfrm rot="-1798898" flipH="1">
                <a:off x="8464708" y="2160732"/>
                <a:ext cx="144080" cy="21508"/>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121"/>
              <p:cNvSpPr/>
              <p:nvPr/>
            </p:nvSpPr>
            <p:spPr>
              <a:xfrm rot="1872548" flipH="1">
                <a:off x="7949437" y="2160775"/>
                <a:ext cx="144163" cy="2140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121"/>
              <p:cNvSpPr/>
              <p:nvPr/>
            </p:nvSpPr>
            <p:spPr>
              <a:xfrm rot="-2033306" flipH="1">
                <a:off x="7949162" y="1391979"/>
                <a:ext cx="144195" cy="21554"/>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933"/>
        <p:cNvGrpSpPr/>
        <p:nvPr/>
      </p:nvGrpSpPr>
      <p:grpSpPr>
        <a:xfrm>
          <a:off x="0" y="0"/>
          <a:ext cx="0" cy="0"/>
          <a:chOff x="0" y="0"/>
          <a:chExt cx="0" cy="0"/>
        </a:xfrm>
      </p:grpSpPr>
      <p:sp>
        <p:nvSpPr>
          <p:cNvPr id="9934" name="Google Shape;9934;p122"/>
          <p:cNvSpPr/>
          <p:nvPr/>
        </p:nvSpPr>
        <p:spPr>
          <a:xfrm>
            <a:off x="720000" y="1290075"/>
            <a:ext cx="7704000" cy="2659500"/>
          </a:xfrm>
          <a:prstGeom prst="roundRect">
            <a:avLst>
              <a:gd name="adj" fmla="val 7972"/>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9935" name="Google Shape;9935;p122"/>
          <p:cNvGraphicFramePr/>
          <p:nvPr/>
        </p:nvGraphicFramePr>
        <p:xfrm>
          <a:off x="720000" y="1289900"/>
          <a:ext cx="3000000" cy="3000000"/>
        </p:xfrm>
        <a:graphic>
          <a:graphicData uri="http://schemas.openxmlformats.org/drawingml/2006/table">
            <a:tbl>
              <a:tblPr>
                <a:noFill/>
                <a:tableStyleId>{2EDD30F6-77AC-4433-80B0-012E604231EB}</a:tableStyleId>
              </a:tblPr>
              <a:tblGrid>
                <a:gridCol w="2257775">
                  <a:extLst>
                    <a:ext uri="{9D8B030D-6E8A-4147-A177-3AD203B41FA5}">
                      <a16:colId xmlns:a16="http://schemas.microsoft.com/office/drawing/2014/main" val="20000"/>
                    </a:ext>
                  </a:extLst>
                </a:gridCol>
                <a:gridCol w="4814600">
                  <a:extLst>
                    <a:ext uri="{9D8B030D-6E8A-4147-A177-3AD203B41FA5}">
                      <a16:colId xmlns:a16="http://schemas.microsoft.com/office/drawing/2014/main" val="20001"/>
                    </a:ext>
                  </a:extLst>
                </a:gridCol>
                <a:gridCol w="631625">
                  <a:extLst>
                    <a:ext uri="{9D8B030D-6E8A-4147-A177-3AD203B41FA5}">
                      <a16:colId xmlns:a16="http://schemas.microsoft.com/office/drawing/2014/main" val="20002"/>
                    </a:ext>
                  </a:extLst>
                </a:gridCol>
              </a:tblGrid>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Last name</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Mercury is the closest planet to the Sun and the smallest one of them all </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E-mail</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Venus has a beautiful name and is the second planet from the Sun</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Institution</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Earth is the only planet that harbors life in the Solar System</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City, Country</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Despite being red, Mars is actually a cold place. It's full of iron oxide dust</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Position or title</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Jupiter is a gas giant and the biggest planet in the Solar System</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9936" name="Google Shape;9936;p12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Application information</a:t>
            </a:r>
            <a:endParaRPr/>
          </a:p>
        </p:txBody>
      </p:sp>
      <p:sp>
        <p:nvSpPr>
          <p:cNvPr id="9937" name="Google Shape;9937;p12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12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12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12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122"/>
          <p:cNvGrpSpPr/>
          <p:nvPr/>
        </p:nvGrpSpPr>
        <p:grpSpPr>
          <a:xfrm>
            <a:off x="7925709" y="1425074"/>
            <a:ext cx="371782" cy="274285"/>
            <a:chOff x="5223609" y="3731112"/>
            <a:chExt cx="371782" cy="274285"/>
          </a:xfrm>
        </p:grpSpPr>
        <p:sp>
          <p:nvSpPr>
            <p:cNvPr id="9942" name="Google Shape;9942;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122"/>
          <p:cNvGrpSpPr/>
          <p:nvPr/>
        </p:nvGrpSpPr>
        <p:grpSpPr>
          <a:xfrm>
            <a:off x="7925709" y="1957912"/>
            <a:ext cx="371782" cy="274285"/>
            <a:chOff x="5223609" y="3731112"/>
            <a:chExt cx="371782" cy="274285"/>
          </a:xfrm>
        </p:grpSpPr>
        <p:sp>
          <p:nvSpPr>
            <p:cNvPr id="9945" name="Google Shape;9945;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122"/>
          <p:cNvGrpSpPr/>
          <p:nvPr/>
        </p:nvGrpSpPr>
        <p:grpSpPr>
          <a:xfrm>
            <a:off x="7925709" y="2490762"/>
            <a:ext cx="371782" cy="274285"/>
            <a:chOff x="5223609" y="3731112"/>
            <a:chExt cx="371782" cy="274285"/>
          </a:xfrm>
        </p:grpSpPr>
        <p:sp>
          <p:nvSpPr>
            <p:cNvPr id="9948" name="Google Shape;9948;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122"/>
          <p:cNvGrpSpPr/>
          <p:nvPr/>
        </p:nvGrpSpPr>
        <p:grpSpPr>
          <a:xfrm>
            <a:off x="7925709" y="3023599"/>
            <a:ext cx="371782" cy="274285"/>
            <a:chOff x="5223609" y="3731112"/>
            <a:chExt cx="371782" cy="274285"/>
          </a:xfrm>
        </p:grpSpPr>
        <p:sp>
          <p:nvSpPr>
            <p:cNvPr id="9951" name="Google Shape;9951;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122"/>
          <p:cNvGrpSpPr/>
          <p:nvPr/>
        </p:nvGrpSpPr>
        <p:grpSpPr>
          <a:xfrm>
            <a:off x="7925709" y="3550537"/>
            <a:ext cx="371782" cy="274285"/>
            <a:chOff x="5223609" y="3731112"/>
            <a:chExt cx="371782" cy="274285"/>
          </a:xfrm>
        </p:grpSpPr>
        <p:sp>
          <p:nvSpPr>
            <p:cNvPr id="9954" name="Google Shape;9954;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122"/>
          <p:cNvGrpSpPr/>
          <p:nvPr/>
        </p:nvGrpSpPr>
        <p:grpSpPr>
          <a:xfrm>
            <a:off x="7924363" y="1630109"/>
            <a:ext cx="1377929" cy="3383033"/>
            <a:chOff x="4641700" y="1190407"/>
            <a:chExt cx="1268928" cy="3115418"/>
          </a:xfrm>
        </p:grpSpPr>
        <p:sp>
          <p:nvSpPr>
            <p:cNvPr id="9957" name="Google Shape;9957;p122"/>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122"/>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122"/>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122"/>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122"/>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122"/>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122"/>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122"/>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122"/>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6" name="Google Shape;9966;p122"/>
            <p:cNvGrpSpPr/>
            <p:nvPr/>
          </p:nvGrpSpPr>
          <p:grpSpPr>
            <a:xfrm rot="140772">
              <a:off x="5320756" y="2310946"/>
              <a:ext cx="90096" cy="271875"/>
              <a:chOff x="490700" y="2360275"/>
              <a:chExt cx="38300" cy="115575"/>
            </a:xfrm>
          </p:grpSpPr>
          <p:sp>
            <p:nvSpPr>
              <p:cNvPr id="9967" name="Google Shape;9967;p122"/>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122"/>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122"/>
            <p:cNvGrpSpPr/>
            <p:nvPr/>
          </p:nvGrpSpPr>
          <p:grpSpPr>
            <a:xfrm>
              <a:off x="4947921" y="1190407"/>
              <a:ext cx="962706" cy="1381742"/>
              <a:chOff x="4947921" y="1190407"/>
              <a:chExt cx="962706" cy="1381742"/>
            </a:xfrm>
          </p:grpSpPr>
          <p:sp>
            <p:nvSpPr>
              <p:cNvPr id="9970" name="Google Shape;9970;p122"/>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122"/>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122"/>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122"/>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122"/>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122"/>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122"/>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122"/>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122"/>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122"/>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122"/>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122"/>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122"/>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122"/>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122"/>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122"/>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122"/>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122"/>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122"/>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9" name="Google Shape;9989;p122"/>
              <p:cNvGrpSpPr/>
              <p:nvPr/>
            </p:nvGrpSpPr>
            <p:grpSpPr>
              <a:xfrm>
                <a:off x="5321786" y="1406664"/>
                <a:ext cx="182684" cy="113939"/>
                <a:chOff x="6478625" y="1323824"/>
                <a:chExt cx="217325" cy="135545"/>
              </a:xfrm>
            </p:grpSpPr>
            <p:sp>
              <p:nvSpPr>
                <p:cNvPr id="9990" name="Google Shape;9990;p122"/>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122"/>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122"/>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22"/>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122"/>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122"/>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6" name="Google Shape;9996;p122"/>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122"/>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8" name="Google Shape;9998;p122"/>
              <p:cNvGrpSpPr/>
              <p:nvPr/>
            </p:nvGrpSpPr>
            <p:grpSpPr>
              <a:xfrm flipH="1">
                <a:off x="5548792" y="1802903"/>
                <a:ext cx="122777" cy="143008"/>
                <a:chOff x="341450" y="2082850"/>
                <a:chExt cx="72675" cy="84625"/>
              </a:xfrm>
            </p:grpSpPr>
            <p:sp>
              <p:nvSpPr>
                <p:cNvPr id="9999" name="Google Shape;9999;p122"/>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122"/>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122"/>
              <p:cNvGrpSpPr/>
              <p:nvPr/>
            </p:nvGrpSpPr>
            <p:grpSpPr>
              <a:xfrm flipH="1">
                <a:off x="5718290" y="2016211"/>
                <a:ext cx="48206" cy="20876"/>
                <a:chOff x="284000" y="2200125"/>
                <a:chExt cx="36675" cy="15875"/>
              </a:xfrm>
            </p:grpSpPr>
            <p:sp>
              <p:nvSpPr>
                <p:cNvPr id="10002" name="Google Shape;10002;p122"/>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122"/>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0007"/>
        <p:cNvGrpSpPr/>
        <p:nvPr/>
      </p:nvGrpSpPr>
      <p:grpSpPr>
        <a:xfrm>
          <a:off x="0" y="0"/>
          <a:ext cx="0" cy="0"/>
          <a:chOff x="0" y="0"/>
          <a:chExt cx="0" cy="0"/>
        </a:xfrm>
      </p:grpSpPr>
      <p:sp>
        <p:nvSpPr>
          <p:cNvPr id="10008" name="Google Shape;10008;p123"/>
          <p:cNvSpPr txBox="1">
            <a:spLocks noGrp="1"/>
          </p:cNvSpPr>
          <p:nvPr>
            <p:ph type="title"/>
          </p:nvPr>
        </p:nvSpPr>
        <p:spPr>
          <a:xfrm>
            <a:off x="2620175" y="3736825"/>
            <a:ext cx="3825600" cy="42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—Someone Famous</a:t>
            </a:r>
            <a:endParaRPr>
              <a:solidFill>
                <a:schemeClr val="dk1"/>
              </a:solidFill>
            </a:endParaRPr>
          </a:p>
        </p:txBody>
      </p:sp>
      <p:grpSp>
        <p:nvGrpSpPr>
          <p:cNvPr id="10009" name="Google Shape;10009;p123"/>
          <p:cNvGrpSpPr/>
          <p:nvPr/>
        </p:nvGrpSpPr>
        <p:grpSpPr>
          <a:xfrm>
            <a:off x="2162577" y="706063"/>
            <a:ext cx="4740810" cy="3030765"/>
            <a:chOff x="2413900" y="1707875"/>
            <a:chExt cx="835650" cy="534225"/>
          </a:xfrm>
        </p:grpSpPr>
        <p:sp>
          <p:nvSpPr>
            <p:cNvPr id="10010" name="Google Shape;10010;p123"/>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123"/>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123"/>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123"/>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23"/>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123"/>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123"/>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0017" name="Google Shape;10017;p123"/>
          <p:cNvSpPr txBox="1">
            <a:spLocks noGrp="1"/>
          </p:cNvSpPr>
          <p:nvPr>
            <p:ph type="subTitle" idx="1"/>
          </p:nvPr>
        </p:nvSpPr>
        <p:spPr>
          <a:xfrm>
            <a:off x="2620100" y="1127250"/>
            <a:ext cx="3825600" cy="197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10018" name="Google Shape;10018;p12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2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12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12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123"/>
          <p:cNvSpPr/>
          <p:nvPr/>
        </p:nvSpPr>
        <p:spPr>
          <a:xfrm>
            <a:off x="328025" y="4693675"/>
            <a:ext cx="20871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3" name="Google Shape;10023;p123"/>
          <p:cNvGrpSpPr/>
          <p:nvPr/>
        </p:nvGrpSpPr>
        <p:grpSpPr>
          <a:xfrm>
            <a:off x="408663" y="1269398"/>
            <a:ext cx="1258847" cy="3581103"/>
            <a:chOff x="637263" y="1137498"/>
            <a:chExt cx="1258847" cy="3581103"/>
          </a:xfrm>
        </p:grpSpPr>
        <p:sp>
          <p:nvSpPr>
            <p:cNvPr id="10024" name="Google Shape;10024;p123"/>
            <p:cNvSpPr/>
            <p:nvPr/>
          </p:nvSpPr>
          <p:spPr>
            <a:xfrm>
              <a:off x="971785" y="2780073"/>
              <a:ext cx="337269" cy="1675227"/>
            </a:xfrm>
            <a:custGeom>
              <a:avLst/>
              <a:gdLst/>
              <a:ahLst/>
              <a:cxnLst/>
              <a:rect l="l" t="t" r="r" b="b"/>
              <a:pathLst>
                <a:path w="6631" h="32938" extrusionOk="0">
                  <a:moveTo>
                    <a:pt x="663" y="0"/>
                  </a:moveTo>
                  <a:cubicBezTo>
                    <a:pt x="403" y="0"/>
                    <a:pt x="178" y="33"/>
                    <a:pt x="1" y="106"/>
                  </a:cubicBezTo>
                  <a:cubicBezTo>
                    <a:pt x="1" y="106"/>
                    <a:pt x="53" y="793"/>
                    <a:pt x="159" y="1889"/>
                  </a:cubicBezTo>
                  <a:cubicBezTo>
                    <a:pt x="172" y="1968"/>
                    <a:pt x="186" y="2035"/>
                    <a:pt x="186" y="2114"/>
                  </a:cubicBezTo>
                  <a:cubicBezTo>
                    <a:pt x="476" y="5376"/>
                    <a:pt x="1084" y="11741"/>
                    <a:pt x="1467" y="14686"/>
                  </a:cubicBezTo>
                  <a:cubicBezTo>
                    <a:pt x="1467" y="14686"/>
                    <a:pt x="1414" y="19797"/>
                    <a:pt x="1612" y="23759"/>
                  </a:cubicBezTo>
                  <a:cubicBezTo>
                    <a:pt x="1731" y="26533"/>
                    <a:pt x="2483" y="29729"/>
                    <a:pt x="2932" y="31591"/>
                  </a:cubicBezTo>
                  <a:lnTo>
                    <a:pt x="2998" y="31908"/>
                  </a:lnTo>
                  <a:cubicBezTo>
                    <a:pt x="3104" y="32370"/>
                    <a:pt x="3183" y="32726"/>
                    <a:pt x="3223" y="32938"/>
                  </a:cubicBezTo>
                  <a:lnTo>
                    <a:pt x="6591" y="32938"/>
                  </a:lnTo>
                  <a:lnTo>
                    <a:pt x="6630" y="32462"/>
                  </a:lnTo>
                  <a:lnTo>
                    <a:pt x="6630" y="1889"/>
                  </a:lnTo>
                  <a:cubicBezTo>
                    <a:pt x="5389" y="1308"/>
                    <a:pt x="4108" y="806"/>
                    <a:pt x="2800" y="397"/>
                  </a:cubicBezTo>
                  <a:lnTo>
                    <a:pt x="2576" y="331"/>
                  </a:lnTo>
                  <a:cubicBezTo>
                    <a:pt x="1866" y="136"/>
                    <a:pt x="1193" y="0"/>
                    <a:pt x="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123"/>
            <p:cNvSpPr/>
            <p:nvPr/>
          </p:nvSpPr>
          <p:spPr>
            <a:xfrm>
              <a:off x="1023512" y="2942520"/>
              <a:ext cx="129699" cy="1460394"/>
            </a:xfrm>
            <a:custGeom>
              <a:avLst/>
              <a:gdLst/>
              <a:ahLst/>
              <a:cxnLst/>
              <a:rect l="l" t="t" r="r" b="b"/>
              <a:pathLst>
                <a:path w="2550" h="28714" extrusionOk="0">
                  <a:moveTo>
                    <a:pt x="136" y="1"/>
                  </a:moveTo>
                  <a:cubicBezTo>
                    <a:pt x="131" y="1"/>
                    <a:pt x="125" y="1"/>
                    <a:pt x="119" y="3"/>
                  </a:cubicBezTo>
                  <a:cubicBezTo>
                    <a:pt x="53" y="3"/>
                    <a:pt x="1" y="56"/>
                    <a:pt x="14" y="122"/>
                  </a:cubicBezTo>
                  <a:cubicBezTo>
                    <a:pt x="14" y="201"/>
                    <a:pt x="621" y="8970"/>
                    <a:pt x="925" y="11519"/>
                  </a:cubicBezTo>
                  <a:cubicBezTo>
                    <a:pt x="925" y="11809"/>
                    <a:pt x="740" y="19258"/>
                    <a:pt x="1123" y="21939"/>
                  </a:cubicBezTo>
                  <a:cubicBezTo>
                    <a:pt x="1414" y="23854"/>
                    <a:pt x="1955" y="26812"/>
                    <a:pt x="2259" y="28397"/>
                  </a:cubicBezTo>
                  <a:cubicBezTo>
                    <a:pt x="2272" y="28515"/>
                    <a:pt x="2298" y="28621"/>
                    <a:pt x="2312" y="28714"/>
                  </a:cubicBezTo>
                  <a:lnTo>
                    <a:pt x="2549" y="28714"/>
                  </a:lnTo>
                  <a:cubicBezTo>
                    <a:pt x="2523" y="28621"/>
                    <a:pt x="2510" y="28502"/>
                    <a:pt x="2483" y="28397"/>
                  </a:cubicBezTo>
                  <a:cubicBezTo>
                    <a:pt x="2193" y="26825"/>
                    <a:pt x="1638" y="23840"/>
                    <a:pt x="1348" y="21899"/>
                  </a:cubicBezTo>
                  <a:cubicBezTo>
                    <a:pt x="951" y="19192"/>
                    <a:pt x="1149" y="11598"/>
                    <a:pt x="1149" y="11519"/>
                  </a:cubicBezTo>
                  <a:lnTo>
                    <a:pt x="1149" y="11506"/>
                  </a:lnTo>
                  <a:cubicBezTo>
                    <a:pt x="859" y="8970"/>
                    <a:pt x="238" y="188"/>
                    <a:pt x="238" y="95"/>
                  </a:cubicBezTo>
                  <a:cubicBezTo>
                    <a:pt x="226" y="48"/>
                    <a:pt x="183" y="1"/>
                    <a:pt x="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123"/>
            <p:cNvSpPr/>
            <p:nvPr/>
          </p:nvSpPr>
          <p:spPr>
            <a:xfrm>
              <a:off x="1630099" y="1702655"/>
              <a:ext cx="266011" cy="270677"/>
            </a:xfrm>
            <a:custGeom>
              <a:avLst/>
              <a:gdLst/>
              <a:ahLst/>
              <a:cxnLst/>
              <a:rect l="l" t="t" r="r" b="b"/>
              <a:pathLst>
                <a:path w="5230" h="5322" extrusionOk="0">
                  <a:moveTo>
                    <a:pt x="2125" y="0"/>
                  </a:moveTo>
                  <a:cubicBezTo>
                    <a:pt x="2101" y="0"/>
                    <a:pt x="2075" y="5"/>
                    <a:pt x="2047" y="15"/>
                  </a:cubicBezTo>
                  <a:cubicBezTo>
                    <a:pt x="1651" y="160"/>
                    <a:pt x="1413" y="926"/>
                    <a:pt x="1360" y="1533"/>
                  </a:cubicBezTo>
                  <a:lnTo>
                    <a:pt x="1347" y="1705"/>
                  </a:lnTo>
                  <a:lnTo>
                    <a:pt x="1255" y="1705"/>
                  </a:lnTo>
                  <a:cubicBezTo>
                    <a:pt x="991" y="1732"/>
                    <a:pt x="238" y="1837"/>
                    <a:pt x="132" y="2379"/>
                  </a:cubicBezTo>
                  <a:cubicBezTo>
                    <a:pt x="0" y="3026"/>
                    <a:pt x="1360" y="4637"/>
                    <a:pt x="1360" y="4637"/>
                  </a:cubicBezTo>
                  <a:cubicBezTo>
                    <a:pt x="1360" y="4637"/>
                    <a:pt x="2123" y="5322"/>
                    <a:pt x="2982" y="5322"/>
                  </a:cubicBezTo>
                  <a:cubicBezTo>
                    <a:pt x="3183" y="5322"/>
                    <a:pt x="3389" y="5284"/>
                    <a:pt x="3592" y="5192"/>
                  </a:cubicBezTo>
                  <a:cubicBezTo>
                    <a:pt x="4451" y="4782"/>
                    <a:pt x="4583" y="3554"/>
                    <a:pt x="4596" y="3092"/>
                  </a:cubicBezTo>
                  <a:lnTo>
                    <a:pt x="4596" y="2907"/>
                  </a:lnTo>
                  <a:cubicBezTo>
                    <a:pt x="4636" y="2881"/>
                    <a:pt x="4688" y="2841"/>
                    <a:pt x="4728" y="2814"/>
                  </a:cubicBezTo>
                  <a:cubicBezTo>
                    <a:pt x="4913" y="2656"/>
                    <a:pt x="5230" y="2352"/>
                    <a:pt x="5164" y="2009"/>
                  </a:cubicBezTo>
                  <a:cubicBezTo>
                    <a:pt x="5130" y="1805"/>
                    <a:pt x="4953" y="1747"/>
                    <a:pt x="4761" y="1747"/>
                  </a:cubicBezTo>
                  <a:cubicBezTo>
                    <a:pt x="4506" y="1747"/>
                    <a:pt x="4226" y="1850"/>
                    <a:pt x="4226" y="1850"/>
                  </a:cubicBezTo>
                  <a:cubicBezTo>
                    <a:pt x="4226" y="1850"/>
                    <a:pt x="4332" y="1256"/>
                    <a:pt x="4068" y="1111"/>
                  </a:cubicBezTo>
                  <a:cubicBezTo>
                    <a:pt x="4015" y="1079"/>
                    <a:pt x="3952" y="1066"/>
                    <a:pt x="3887" y="1066"/>
                  </a:cubicBezTo>
                  <a:cubicBezTo>
                    <a:pt x="3623" y="1066"/>
                    <a:pt x="3302" y="1269"/>
                    <a:pt x="3302" y="1269"/>
                  </a:cubicBezTo>
                  <a:cubicBezTo>
                    <a:pt x="3302" y="1269"/>
                    <a:pt x="3539" y="543"/>
                    <a:pt x="3143" y="384"/>
                  </a:cubicBezTo>
                  <a:cubicBezTo>
                    <a:pt x="3077" y="360"/>
                    <a:pt x="3017" y="349"/>
                    <a:pt x="2962" y="349"/>
                  </a:cubicBezTo>
                  <a:cubicBezTo>
                    <a:pt x="2518" y="349"/>
                    <a:pt x="2401" y="1064"/>
                    <a:pt x="2377" y="1111"/>
                  </a:cubicBezTo>
                  <a:cubicBezTo>
                    <a:pt x="2377" y="1049"/>
                    <a:pt x="2482" y="0"/>
                    <a:pt x="2125"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123"/>
            <p:cNvSpPr/>
            <p:nvPr/>
          </p:nvSpPr>
          <p:spPr>
            <a:xfrm>
              <a:off x="1730247" y="1794457"/>
              <a:ext cx="140330" cy="81427"/>
            </a:xfrm>
            <a:custGeom>
              <a:avLst/>
              <a:gdLst/>
              <a:ahLst/>
              <a:cxnLst/>
              <a:rect l="l" t="t" r="r" b="b"/>
              <a:pathLst>
                <a:path w="2759" h="1601" extrusionOk="0">
                  <a:moveTo>
                    <a:pt x="1011" y="1"/>
                  </a:moveTo>
                  <a:cubicBezTo>
                    <a:pt x="987" y="1"/>
                    <a:pt x="964" y="10"/>
                    <a:pt x="950" y="32"/>
                  </a:cubicBezTo>
                  <a:cubicBezTo>
                    <a:pt x="923" y="59"/>
                    <a:pt x="884" y="111"/>
                    <a:pt x="844" y="191"/>
                  </a:cubicBezTo>
                  <a:cubicBezTo>
                    <a:pt x="738" y="283"/>
                    <a:pt x="633" y="376"/>
                    <a:pt x="527" y="455"/>
                  </a:cubicBezTo>
                  <a:cubicBezTo>
                    <a:pt x="487" y="481"/>
                    <a:pt x="435" y="508"/>
                    <a:pt x="382" y="521"/>
                  </a:cubicBezTo>
                  <a:cubicBezTo>
                    <a:pt x="342" y="521"/>
                    <a:pt x="303" y="508"/>
                    <a:pt x="289" y="468"/>
                  </a:cubicBezTo>
                  <a:cubicBezTo>
                    <a:pt x="223" y="389"/>
                    <a:pt x="197" y="296"/>
                    <a:pt x="184" y="191"/>
                  </a:cubicBezTo>
                  <a:cubicBezTo>
                    <a:pt x="184" y="151"/>
                    <a:pt x="157" y="125"/>
                    <a:pt x="118" y="125"/>
                  </a:cubicBezTo>
                  <a:cubicBezTo>
                    <a:pt x="111" y="123"/>
                    <a:pt x="104" y="122"/>
                    <a:pt x="97" y="122"/>
                  </a:cubicBezTo>
                  <a:cubicBezTo>
                    <a:pt x="49" y="122"/>
                    <a:pt x="1" y="160"/>
                    <a:pt x="12" y="217"/>
                  </a:cubicBezTo>
                  <a:cubicBezTo>
                    <a:pt x="25" y="349"/>
                    <a:pt x="65" y="468"/>
                    <a:pt x="131" y="587"/>
                  </a:cubicBezTo>
                  <a:cubicBezTo>
                    <a:pt x="189" y="656"/>
                    <a:pt x="266" y="695"/>
                    <a:pt x="355" y="695"/>
                  </a:cubicBezTo>
                  <a:cubicBezTo>
                    <a:pt x="368" y="695"/>
                    <a:pt x="382" y="694"/>
                    <a:pt x="395" y="693"/>
                  </a:cubicBezTo>
                  <a:cubicBezTo>
                    <a:pt x="408" y="693"/>
                    <a:pt x="435" y="693"/>
                    <a:pt x="461" y="679"/>
                  </a:cubicBezTo>
                  <a:cubicBezTo>
                    <a:pt x="501" y="666"/>
                    <a:pt x="553" y="640"/>
                    <a:pt x="606" y="613"/>
                  </a:cubicBezTo>
                  <a:lnTo>
                    <a:pt x="606" y="613"/>
                  </a:lnTo>
                  <a:cubicBezTo>
                    <a:pt x="593" y="653"/>
                    <a:pt x="580" y="706"/>
                    <a:pt x="580" y="759"/>
                  </a:cubicBezTo>
                  <a:cubicBezTo>
                    <a:pt x="567" y="798"/>
                    <a:pt x="580" y="838"/>
                    <a:pt x="580" y="877"/>
                  </a:cubicBezTo>
                  <a:cubicBezTo>
                    <a:pt x="606" y="957"/>
                    <a:pt x="672" y="1023"/>
                    <a:pt x="765" y="1036"/>
                  </a:cubicBezTo>
                  <a:cubicBezTo>
                    <a:pt x="797" y="1043"/>
                    <a:pt x="831" y="1047"/>
                    <a:pt x="867" y="1047"/>
                  </a:cubicBezTo>
                  <a:cubicBezTo>
                    <a:pt x="1079" y="1047"/>
                    <a:pt x="1340" y="923"/>
                    <a:pt x="1544" y="798"/>
                  </a:cubicBezTo>
                  <a:lnTo>
                    <a:pt x="1544" y="798"/>
                  </a:lnTo>
                  <a:cubicBezTo>
                    <a:pt x="1452" y="983"/>
                    <a:pt x="1438" y="1194"/>
                    <a:pt x="1478" y="1406"/>
                  </a:cubicBezTo>
                  <a:cubicBezTo>
                    <a:pt x="1504" y="1498"/>
                    <a:pt x="1584" y="1564"/>
                    <a:pt x="1676" y="1591"/>
                  </a:cubicBezTo>
                  <a:cubicBezTo>
                    <a:pt x="1716" y="1597"/>
                    <a:pt x="1759" y="1600"/>
                    <a:pt x="1801" y="1600"/>
                  </a:cubicBezTo>
                  <a:cubicBezTo>
                    <a:pt x="1844" y="1600"/>
                    <a:pt x="1887" y="1597"/>
                    <a:pt x="1927" y="1591"/>
                  </a:cubicBezTo>
                  <a:cubicBezTo>
                    <a:pt x="2165" y="1511"/>
                    <a:pt x="2402" y="1419"/>
                    <a:pt x="2627" y="1287"/>
                  </a:cubicBezTo>
                  <a:lnTo>
                    <a:pt x="2627" y="1102"/>
                  </a:lnTo>
                  <a:cubicBezTo>
                    <a:pt x="2667" y="1076"/>
                    <a:pt x="2719" y="1036"/>
                    <a:pt x="2759" y="1009"/>
                  </a:cubicBezTo>
                  <a:cubicBezTo>
                    <a:pt x="2746" y="1009"/>
                    <a:pt x="2733" y="1009"/>
                    <a:pt x="2719" y="1023"/>
                  </a:cubicBezTo>
                  <a:cubicBezTo>
                    <a:pt x="2453" y="1180"/>
                    <a:pt x="1988" y="1425"/>
                    <a:pt x="1780" y="1425"/>
                  </a:cubicBezTo>
                  <a:cubicBezTo>
                    <a:pt x="1761" y="1425"/>
                    <a:pt x="1743" y="1423"/>
                    <a:pt x="1729" y="1419"/>
                  </a:cubicBezTo>
                  <a:cubicBezTo>
                    <a:pt x="1689" y="1406"/>
                    <a:pt x="1663" y="1379"/>
                    <a:pt x="1650" y="1340"/>
                  </a:cubicBezTo>
                  <a:cubicBezTo>
                    <a:pt x="1597" y="1181"/>
                    <a:pt x="1702" y="785"/>
                    <a:pt x="1874" y="547"/>
                  </a:cubicBezTo>
                  <a:cubicBezTo>
                    <a:pt x="1914" y="521"/>
                    <a:pt x="1914" y="468"/>
                    <a:pt x="1874" y="428"/>
                  </a:cubicBezTo>
                  <a:cubicBezTo>
                    <a:pt x="1861" y="415"/>
                    <a:pt x="1841" y="409"/>
                    <a:pt x="1820" y="409"/>
                  </a:cubicBezTo>
                  <a:cubicBezTo>
                    <a:pt x="1798" y="409"/>
                    <a:pt x="1775" y="415"/>
                    <a:pt x="1755" y="428"/>
                  </a:cubicBezTo>
                  <a:cubicBezTo>
                    <a:pt x="1598" y="562"/>
                    <a:pt x="1163" y="872"/>
                    <a:pt x="888" y="872"/>
                  </a:cubicBezTo>
                  <a:cubicBezTo>
                    <a:pt x="863" y="872"/>
                    <a:pt x="840" y="870"/>
                    <a:pt x="818" y="864"/>
                  </a:cubicBezTo>
                  <a:cubicBezTo>
                    <a:pt x="778" y="851"/>
                    <a:pt x="765" y="838"/>
                    <a:pt x="765" y="825"/>
                  </a:cubicBezTo>
                  <a:cubicBezTo>
                    <a:pt x="752" y="759"/>
                    <a:pt x="765" y="706"/>
                    <a:pt x="791" y="640"/>
                  </a:cubicBezTo>
                  <a:cubicBezTo>
                    <a:pt x="870" y="468"/>
                    <a:pt x="976" y="296"/>
                    <a:pt x="1095" y="151"/>
                  </a:cubicBezTo>
                  <a:cubicBezTo>
                    <a:pt x="1095" y="138"/>
                    <a:pt x="1108" y="111"/>
                    <a:pt x="1108" y="98"/>
                  </a:cubicBezTo>
                  <a:cubicBezTo>
                    <a:pt x="1108" y="72"/>
                    <a:pt x="1095" y="32"/>
                    <a:pt x="1069" y="19"/>
                  </a:cubicBezTo>
                  <a:cubicBezTo>
                    <a:pt x="1051" y="7"/>
                    <a:pt x="1030" y="1"/>
                    <a:pt x="1011"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123"/>
            <p:cNvSpPr/>
            <p:nvPr/>
          </p:nvSpPr>
          <p:spPr>
            <a:xfrm>
              <a:off x="1589765" y="1948309"/>
              <a:ext cx="274810" cy="412780"/>
            </a:xfrm>
            <a:custGeom>
              <a:avLst/>
              <a:gdLst/>
              <a:ahLst/>
              <a:cxnLst/>
              <a:rect l="l" t="t" r="r" b="b"/>
              <a:pathLst>
                <a:path w="5403" h="8116" extrusionOk="0">
                  <a:moveTo>
                    <a:pt x="2595" y="1"/>
                  </a:moveTo>
                  <a:cubicBezTo>
                    <a:pt x="1985" y="1"/>
                    <a:pt x="1514" y="21"/>
                    <a:pt x="1519" y="84"/>
                  </a:cubicBezTo>
                  <a:cubicBezTo>
                    <a:pt x="1533" y="256"/>
                    <a:pt x="1533" y="441"/>
                    <a:pt x="1519" y="613"/>
                  </a:cubicBezTo>
                  <a:cubicBezTo>
                    <a:pt x="1453" y="1339"/>
                    <a:pt x="1097" y="2026"/>
                    <a:pt x="793" y="2673"/>
                  </a:cubicBezTo>
                  <a:cubicBezTo>
                    <a:pt x="397" y="3492"/>
                    <a:pt x="1" y="5697"/>
                    <a:pt x="225" y="6582"/>
                  </a:cubicBezTo>
                  <a:cubicBezTo>
                    <a:pt x="433" y="7393"/>
                    <a:pt x="1353" y="8116"/>
                    <a:pt x="2218" y="8116"/>
                  </a:cubicBezTo>
                  <a:cubicBezTo>
                    <a:pt x="2507" y="8116"/>
                    <a:pt x="2790" y="8035"/>
                    <a:pt x="3038" y="7850"/>
                  </a:cubicBezTo>
                  <a:cubicBezTo>
                    <a:pt x="4121" y="7031"/>
                    <a:pt x="4927" y="4627"/>
                    <a:pt x="5191" y="3267"/>
                  </a:cubicBezTo>
                  <a:cubicBezTo>
                    <a:pt x="5389" y="2211"/>
                    <a:pt x="5402" y="1114"/>
                    <a:pt x="5257" y="58"/>
                  </a:cubicBezTo>
                  <a:cubicBezTo>
                    <a:pt x="5058" y="58"/>
                    <a:pt x="3627" y="1"/>
                    <a:pt x="2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23"/>
            <p:cNvSpPr/>
            <p:nvPr/>
          </p:nvSpPr>
          <p:spPr>
            <a:xfrm>
              <a:off x="1661633" y="2031668"/>
              <a:ext cx="206960" cy="15004"/>
            </a:xfrm>
            <a:custGeom>
              <a:avLst/>
              <a:gdLst/>
              <a:ahLst/>
              <a:cxnLst/>
              <a:rect l="l" t="t" r="r" b="b"/>
              <a:pathLst>
                <a:path w="4069" h="295" extrusionOk="0">
                  <a:moveTo>
                    <a:pt x="2048" y="1"/>
                  </a:moveTo>
                  <a:cubicBezTo>
                    <a:pt x="1037" y="1"/>
                    <a:pt x="122" y="43"/>
                    <a:pt x="106" y="43"/>
                  </a:cubicBezTo>
                  <a:cubicBezTo>
                    <a:pt x="40" y="57"/>
                    <a:pt x="1" y="96"/>
                    <a:pt x="1" y="162"/>
                  </a:cubicBezTo>
                  <a:cubicBezTo>
                    <a:pt x="14" y="215"/>
                    <a:pt x="54" y="268"/>
                    <a:pt x="120" y="268"/>
                  </a:cubicBezTo>
                  <a:cubicBezTo>
                    <a:pt x="136" y="268"/>
                    <a:pt x="1122" y="216"/>
                    <a:pt x="2173" y="216"/>
                  </a:cubicBezTo>
                  <a:cubicBezTo>
                    <a:pt x="2803" y="216"/>
                    <a:pt x="3456" y="235"/>
                    <a:pt x="3936" y="294"/>
                  </a:cubicBezTo>
                  <a:cubicBezTo>
                    <a:pt x="3976" y="294"/>
                    <a:pt x="4002" y="294"/>
                    <a:pt x="4029" y="268"/>
                  </a:cubicBezTo>
                  <a:cubicBezTo>
                    <a:pt x="4042" y="255"/>
                    <a:pt x="4055" y="228"/>
                    <a:pt x="4055" y="202"/>
                  </a:cubicBezTo>
                  <a:cubicBezTo>
                    <a:pt x="4068" y="149"/>
                    <a:pt x="4029" y="96"/>
                    <a:pt x="3963" y="83"/>
                  </a:cubicBezTo>
                  <a:cubicBezTo>
                    <a:pt x="3440" y="20"/>
                    <a:pt x="2722" y="1"/>
                    <a:pt x="20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123"/>
            <p:cNvSpPr/>
            <p:nvPr/>
          </p:nvSpPr>
          <p:spPr>
            <a:xfrm>
              <a:off x="979160" y="4242349"/>
              <a:ext cx="115610" cy="142408"/>
            </a:xfrm>
            <a:custGeom>
              <a:avLst/>
              <a:gdLst/>
              <a:ahLst/>
              <a:cxnLst/>
              <a:rect l="l" t="t" r="r" b="b"/>
              <a:pathLst>
                <a:path w="2273" h="2800" extrusionOk="0">
                  <a:moveTo>
                    <a:pt x="1057" y="0"/>
                  </a:moveTo>
                  <a:lnTo>
                    <a:pt x="1" y="885"/>
                  </a:lnTo>
                  <a:lnTo>
                    <a:pt x="1216" y="2800"/>
                  </a:lnTo>
                  <a:lnTo>
                    <a:pt x="2272" y="1915"/>
                  </a:lnTo>
                  <a:lnTo>
                    <a:pt x="1057"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123"/>
            <p:cNvSpPr/>
            <p:nvPr/>
          </p:nvSpPr>
          <p:spPr>
            <a:xfrm>
              <a:off x="809890" y="4270780"/>
              <a:ext cx="273437" cy="445788"/>
            </a:xfrm>
            <a:custGeom>
              <a:avLst/>
              <a:gdLst/>
              <a:ahLst/>
              <a:cxnLst/>
              <a:rect l="l" t="t" r="r" b="b"/>
              <a:pathLst>
                <a:path w="5376" h="8765" extrusionOk="0">
                  <a:moveTo>
                    <a:pt x="3381" y="0"/>
                  </a:moveTo>
                  <a:cubicBezTo>
                    <a:pt x="3297" y="0"/>
                    <a:pt x="3196" y="28"/>
                    <a:pt x="3078" y="102"/>
                  </a:cubicBezTo>
                  <a:cubicBezTo>
                    <a:pt x="2999" y="154"/>
                    <a:pt x="2906" y="194"/>
                    <a:pt x="2827" y="234"/>
                  </a:cubicBezTo>
                  <a:lnTo>
                    <a:pt x="2616" y="339"/>
                  </a:lnTo>
                  <a:cubicBezTo>
                    <a:pt x="1955" y="630"/>
                    <a:pt x="899" y="1026"/>
                    <a:pt x="331" y="1449"/>
                  </a:cubicBezTo>
                  <a:cubicBezTo>
                    <a:pt x="199" y="1541"/>
                    <a:pt x="93" y="1647"/>
                    <a:pt x="1" y="1792"/>
                  </a:cubicBezTo>
                  <a:lnTo>
                    <a:pt x="4438" y="8765"/>
                  </a:lnTo>
                  <a:cubicBezTo>
                    <a:pt x="4597" y="8752"/>
                    <a:pt x="4755" y="8686"/>
                    <a:pt x="4861" y="8567"/>
                  </a:cubicBezTo>
                  <a:cubicBezTo>
                    <a:pt x="5125" y="8316"/>
                    <a:pt x="5376" y="7748"/>
                    <a:pt x="5138" y="6441"/>
                  </a:cubicBezTo>
                  <a:cubicBezTo>
                    <a:pt x="4966" y="5424"/>
                    <a:pt x="4689" y="4262"/>
                    <a:pt x="4848" y="3403"/>
                  </a:cubicBezTo>
                  <a:cubicBezTo>
                    <a:pt x="4993" y="2545"/>
                    <a:pt x="5006" y="2254"/>
                    <a:pt x="5006" y="2254"/>
                  </a:cubicBezTo>
                  <a:cubicBezTo>
                    <a:pt x="5059" y="1567"/>
                    <a:pt x="3514" y="1422"/>
                    <a:pt x="3751" y="273"/>
                  </a:cubicBezTo>
                  <a:cubicBezTo>
                    <a:pt x="3751" y="273"/>
                    <a:pt x="3645" y="0"/>
                    <a:pt x="3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23"/>
            <p:cNvSpPr/>
            <p:nvPr/>
          </p:nvSpPr>
          <p:spPr>
            <a:xfrm>
              <a:off x="809890" y="4344425"/>
              <a:ext cx="247243" cy="372143"/>
            </a:xfrm>
            <a:custGeom>
              <a:avLst/>
              <a:gdLst/>
              <a:ahLst/>
              <a:cxnLst/>
              <a:rect l="l" t="t" r="r" b="b"/>
              <a:pathLst>
                <a:path w="4861" h="7317" extrusionOk="0">
                  <a:moveTo>
                    <a:pt x="331" y="1"/>
                  </a:moveTo>
                  <a:cubicBezTo>
                    <a:pt x="199" y="93"/>
                    <a:pt x="93" y="199"/>
                    <a:pt x="1" y="344"/>
                  </a:cubicBezTo>
                  <a:lnTo>
                    <a:pt x="4438" y="7317"/>
                  </a:lnTo>
                  <a:cubicBezTo>
                    <a:pt x="4597" y="7304"/>
                    <a:pt x="4755" y="7238"/>
                    <a:pt x="4861" y="7132"/>
                  </a:cubicBezTo>
                  <a:lnTo>
                    <a:pt x="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23"/>
            <p:cNvSpPr/>
            <p:nvPr/>
          </p:nvSpPr>
          <p:spPr>
            <a:xfrm>
              <a:off x="826725" y="4283291"/>
              <a:ext cx="127004" cy="115096"/>
            </a:xfrm>
            <a:custGeom>
              <a:avLst/>
              <a:gdLst/>
              <a:ahLst/>
              <a:cxnLst/>
              <a:rect l="l" t="t" r="r" b="b"/>
              <a:pathLst>
                <a:path w="2497" h="2263" extrusionOk="0">
                  <a:moveTo>
                    <a:pt x="2496" y="1"/>
                  </a:moveTo>
                  <a:lnTo>
                    <a:pt x="2285" y="93"/>
                  </a:lnTo>
                  <a:cubicBezTo>
                    <a:pt x="2219" y="740"/>
                    <a:pt x="1875" y="1321"/>
                    <a:pt x="1360" y="1718"/>
                  </a:cubicBezTo>
                  <a:cubicBezTo>
                    <a:pt x="1036" y="1945"/>
                    <a:pt x="649" y="2066"/>
                    <a:pt x="259" y="2066"/>
                  </a:cubicBezTo>
                  <a:cubicBezTo>
                    <a:pt x="172" y="2066"/>
                    <a:pt x="86" y="2060"/>
                    <a:pt x="0" y="2048"/>
                  </a:cubicBezTo>
                  <a:lnTo>
                    <a:pt x="0" y="2048"/>
                  </a:lnTo>
                  <a:lnTo>
                    <a:pt x="132" y="2259"/>
                  </a:lnTo>
                  <a:cubicBezTo>
                    <a:pt x="172" y="2261"/>
                    <a:pt x="212" y="2262"/>
                    <a:pt x="251" y="2262"/>
                  </a:cubicBezTo>
                  <a:cubicBezTo>
                    <a:pt x="686" y="2262"/>
                    <a:pt x="1115" y="2130"/>
                    <a:pt x="1466" y="1876"/>
                  </a:cubicBezTo>
                  <a:cubicBezTo>
                    <a:pt x="2073" y="1427"/>
                    <a:pt x="2443" y="740"/>
                    <a:pt x="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123"/>
            <p:cNvSpPr/>
            <p:nvPr/>
          </p:nvSpPr>
          <p:spPr>
            <a:xfrm>
              <a:off x="958358" y="2563816"/>
              <a:ext cx="681151" cy="402709"/>
            </a:xfrm>
            <a:custGeom>
              <a:avLst/>
              <a:gdLst/>
              <a:ahLst/>
              <a:cxnLst/>
              <a:rect l="l" t="t" r="r" b="b"/>
              <a:pathLst>
                <a:path w="13392" h="7918" extrusionOk="0">
                  <a:moveTo>
                    <a:pt x="11424" y="0"/>
                  </a:moveTo>
                  <a:lnTo>
                    <a:pt x="317" y="2325"/>
                  </a:lnTo>
                  <a:cubicBezTo>
                    <a:pt x="317" y="2325"/>
                    <a:pt x="0" y="5336"/>
                    <a:pt x="687" y="7000"/>
                  </a:cubicBezTo>
                  <a:cubicBezTo>
                    <a:pt x="953" y="7648"/>
                    <a:pt x="2436" y="7917"/>
                    <a:pt x="4286" y="7917"/>
                  </a:cubicBezTo>
                  <a:cubicBezTo>
                    <a:pt x="7225" y="7917"/>
                    <a:pt x="11090" y="7237"/>
                    <a:pt x="12467" y="6313"/>
                  </a:cubicBezTo>
                  <a:cubicBezTo>
                    <a:pt x="13392" y="5692"/>
                    <a:pt x="11424" y="0"/>
                    <a:pt x="114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123"/>
            <p:cNvSpPr/>
            <p:nvPr/>
          </p:nvSpPr>
          <p:spPr>
            <a:xfrm>
              <a:off x="979872" y="2708767"/>
              <a:ext cx="166320" cy="178824"/>
            </a:xfrm>
            <a:custGeom>
              <a:avLst/>
              <a:gdLst/>
              <a:ahLst/>
              <a:cxnLst/>
              <a:rect l="l" t="t" r="r" b="b"/>
              <a:pathLst>
                <a:path w="3270" h="3516" extrusionOk="0">
                  <a:moveTo>
                    <a:pt x="3146" y="1"/>
                  </a:moveTo>
                  <a:cubicBezTo>
                    <a:pt x="3100" y="1"/>
                    <a:pt x="3055" y="26"/>
                    <a:pt x="3038" y="82"/>
                  </a:cubicBezTo>
                  <a:cubicBezTo>
                    <a:pt x="2906" y="663"/>
                    <a:pt x="2694" y="1218"/>
                    <a:pt x="2404" y="1733"/>
                  </a:cubicBezTo>
                  <a:cubicBezTo>
                    <a:pt x="2153" y="2195"/>
                    <a:pt x="1783" y="2604"/>
                    <a:pt x="1347" y="2895"/>
                  </a:cubicBezTo>
                  <a:cubicBezTo>
                    <a:pt x="938" y="3159"/>
                    <a:pt x="476" y="3291"/>
                    <a:pt x="0" y="3291"/>
                  </a:cubicBezTo>
                  <a:cubicBezTo>
                    <a:pt x="0" y="3357"/>
                    <a:pt x="13" y="3437"/>
                    <a:pt x="13" y="3516"/>
                  </a:cubicBezTo>
                  <a:cubicBezTo>
                    <a:pt x="528" y="3516"/>
                    <a:pt x="1030" y="3370"/>
                    <a:pt x="1466" y="3093"/>
                  </a:cubicBezTo>
                  <a:cubicBezTo>
                    <a:pt x="1955" y="2763"/>
                    <a:pt x="2351" y="2314"/>
                    <a:pt x="2628" y="1799"/>
                  </a:cubicBezTo>
                  <a:cubicBezTo>
                    <a:pt x="2932" y="1271"/>
                    <a:pt x="3143" y="703"/>
                    <a:pt x="3262" y="122"/>
                  </a:cubicBezTo>
                  <a:cubicBezTo>
                    <a:pt x="3270" y="46"/>
                    <a:pt x="3208" y="1"/>
                    <a:pt x="3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23"/>
            <p:cNvSpPr/>
            <p:nvPr/>
          </p:nvSpPr>
          <p:spPr>
            <a:xfrm>
              <a:off x="894525" y="1620770"/>
              <a:ext cx="714109" cy="1177155"/>
            </a:xfrm>
            <a:custGeom>
              <a:avLst/>
              <a:gdLst/>
              <a:ahLst/>
              <a:cxnLst/>
              <a:rect l="l" t="t" r="r" b="b"/>
              <a:pathLst>
                <a:path w="14040" h="23145" extrusionOk="0">
                  <a:moveTo>
                    <a:pt x="5402" y="0"/>
                  </a:moveTo>
                  <a:cubicBezTo>
                    <a:pt x="5165" y="185"/>
                    <a:pt x="4914" y="330"/>
                    <a:pt x="4636" y="463"/>
                  </a:cubicBezTo>
                  <a:lnTo>
                    <a:pt x="4504" y="542"/>
                  </a:lnTo>
                  <a:cubicBezTo>
                    <a:pt x="3976" y="779"/>
                    <a:pt x="3421" y="951"/>
                    <a:pt x="2853" y="1030"/>
                  </a:cubicBezTo>
                  <a:cubicBezTo>
                    <a:pt x="1348" y="1268"/>
                    <a:pt x="490" y="2866"/>
                    <a:pt x="318" y="5455"/>
                  </a:cubicBezTo>
                  <a:cubicBezTo>
                    <a:pt x="239" y="6762"/>
                    <a:pt x="146" y="7990"/>
                    <a:pt x="93" y="9179"/>
                  </a:cubicBezTo>
                  <a:lnTo>
                    <a:pt x="80" y="9417"/>
                  </a:lnTo>
                  <a:cubicBezTo>
                    <a:pt x="1" y="10803"/>
                    <a:pt x="1" y="12203"/>
                    <a:pt x="80" y="13603"/>
                  </a:cubicBezTo>
                  <a:cubicBezTo>
                    <a:pt x="107" y="13894"/>
                    <a:pt x="120" y="14171"/>
                    <a:pt x="159" y="14461"/>
                  </a:cubicBezTo>
                  <a:cubicBezTo>
                    <a:pt x="305" y="15888"/>
                    <a:pt x="833" y="20655"/>
                    <a:pt x="1322" y="22002"/>
                  </a:cubicBezTo>
                  <a:cubicBezTo>
                    <a:pt x="2965" y="22802"/>
                    <a:pt x="4785" y="23145"/>
                    <a:pt x="6552" y="23145"/>
                  </a:cubicBezTo>
                  <a:cubicBezTo>
                    <a:pt x="9598" y="23145"/>
                    <a:pt x="12485" y="22127"/>
                    <a:pt x="14039" y="20682"/>
                  </a:cubicBezTo>
                  <a:cubicBezTo>
                    <a:pt x="13524" y="18674"/>
                    <a:pt x="12930" y="15042"/>
                    <a:pt x="12692" y="13484"/>
                  </a:cubicBezTo>
                  <a:cubicBezTo>
                    <a:pt x="12653" y="13194"/>
                    <a:pt x="12613" y="12903"/>
                    <a:pt x="12587" y="12626"/>
                  </a:cubicBezTo>
                  <a:cubicBezTo>
                    <a:pt x="12547" y="12362"/>
                    <a:pt x="12521" y="12097"/>
                    <a:pt x="12494" y="11847"/>
                  </a:cubicBezTo>
                  <a:cubicBezTo>
                    <a:pt x="12468" y="11556"/>
                    <a:pt x="12441" y="11292"/>
                    <a:pt x="12415" y="10988"/>
                  </a:cubicBezTo>
                  <a:cubicBezTo>
                    <a:pt x="12402" y="10698"/>
                    <a:pt x="12375" y="10420"/>
                    <a:pt x="12362" y="10130"/>
                  </a:cubicBezTo>
                  <a:cubicBezTo>
                    <a:pt x="12349" y="9839"/>
                    <a:pt x="12336" y="9549"/>
                    <a:pt x="12336" y="9271"/>
                  </a:cubicBezTo>
                  <a:cubicBezTo>
                    <a:pt x="12270" y="5521"/>
                    <a:pt x="12956" y="3672"/>
                    <a:pt x="12772" y="2774"/>
                  </a:cubicBezTo>
                  <a:cubicBezTo>
                    <a:pt x="12494" y="1334"/>
                    <a:pt x="11108" y="1440"/>
                    <a:pt x="9919" y="925"/>
                  </a:cubicBezTo>
                  <a:lnTo>
                    <a:pt x="9787" y="872"/>
                  </a:lnTo>
                  <a:cubicBezTo>
                    <a:pt x="9364" y="674"/>
                    <a:pt x="9008" y="383"/>
                    <a:pt x="8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123"/>
            <p:cNvSpPr/>
            <p:nvPr/>
          </p:nvSpPr>
          <p:spPr>
            <a:xfrm>
              <a:off x="637263" y="1686583"/>
              <a:ext cx="449421" cy="1165050"/>
            </a:xfrm>
            <a:custGeom>
              <a:avLst/>
              <a:gdLst/>
              <a:ahLst/>
              <a:cxnLst/>
              <a:rect l="l" t="t" r="r" b="b"/>
              <a:pathLst>
                <a:path w="8836" h="22907" extrusionOk="0">
                  <a:moveTo>
                    <a:pt x="7243" y="0"/>
                  </a:moveTo>
                  <a:cubicBezTo>
                    <a:pt x="6517" y="0"/>
                    <a:pt x="5846" y="407"/>
                    <a:pt x="5508" y="1044"/>
                  </a:cubicBezTo>
                  <a:lnTo>
                    <a:pt x="5191" y="1638"/>
                  </a:lnTo>
                  <a:lnTo>
                    <a:pt x="4887" y="2219"/>
                  </a:lnTo>
                  <a:cubicBezTo>
                    <a:pt x="4689" y="2615"/>
                    <a:pt x="4478" y="2998"/>
                    <a:pt x="4280" y="3395"/>
                  </a:cubicBezTo>
                  <a:lnTo>
                    <a:pt x="3685" y="4583"/>
                  </a:lnTo>
                  <a:lnTo>
                    <a:pt x="3117" y="5772"/>
                  </a:lnTo>
                  <a:cubicBezTo>
                    <a:pt x="2735" y="6564"/>
                    <a:pt x="2352" y="7370"/>
                    <a:pt x="1982" y="8175"/>
                  </a:cubicBezTo>
                  <a:cubicBezTo>
                    <a:pt x="1625" y="8981"/>
                    <a:pt x="1269" y="9800"/>
                    <a:pt x="925" y="10645"/>
                  </a:cubicBezTo>
                  <a:cubicBezTo>
                    <a:pt x="767" y="11068"/>
                    <a:pt x="595" y="11503"/>
                    <a:pt x="437" y="11952"/>
                  </a:cubicBezTo>
                  <a:cubicBezTo>
                    <a:pt x="357" y="12177"/>
                    <a:pt x="278" y="12415"/>
                    <a:pt x="199" y="12666"/>
                  </a:cubicBezTo>
                  <a:cubicBezTo>
                    <a:pt x="172" y="12784"/>
                    <a:pt x="133" y="12916"/>
                    <a:pt x="93" y="13049"/>
                  </a:cubicBezTo>
                  <a:cubicBezTo>
                    <a:pt x="80" y="13115"/>
                    <a:pt x="67" y="13194"/>
                    <a:pt x="40" y="13260"/>
                  </a:cubicBezTo>
                  <a:lnTo>
                    <a:pt x="27" y="13379"/>
                  </a:lnTo>
                  <a:lnTo>
                    <a:pt x="14" y="13432"/>
                  </a:lnTo>
                  <a:lnTo>
                    <a:pt x="14" y="13445"/>
                  </a:lnTo>
                  <a:lnTo>
                    <a:pt x="14" y="13484"/>
                  </a:lnTo>
                  <a:lnTo>
                    <a:pt x="1" y="13524"/>
                  </a:lnTo>
                  <a:lnTo>
                    <a:pt x="1" y="13577"/>
                  </a:lnTo>
                  <a:lnTo>
                    <a:pt x="1" y="13616"/>
                  </a:lnTo>
                  <a:lnTo>
                    <a:pt x="1" y="13682"/>
                  </a:lnTo>
                  <a:lnTo>
                    <a:pt x="1" y="13748"/>
                  </a:lnTo>
                  <a:lnTo>
                    <a:pt x="1" y="13788"/>
                  </a:lnTo>
                  <a:lnTo>
                    <a:pt x="1" y="13947"/>
                  </a:lnTo>
                  <a:lnTo>
                    <a:pt x="1" y="14013"/>
                  </a:lnTo>
                  <a:cubicBezTo>
                    <a:pt x="1" y="14092"/>
                    <a:pt x="14" y="14145"/>
                    <a:pt x="14" y="14198"/>
                  </a:cubicBezTo>
                  <a:cubicBezTo>
                    <a:pt x="27" y="14290"/>
                    <a:pt x="40" y="14382"/>
                    <a:pt x="54" y="14448"/>
                  </a:cubicBezTo>
                  <a:cubicBezTo>
                    <a:pt x="93" y="14607"/>
                    <a:pt x="120" y="14739"/>
                    <a:pt x="146" y="14858"/>
                  </a:cubicBezTo>
                  <a:cubicBezTo>
                    <a:pt x="199" y="15109"/>
                    <a:pt x="265" y="15333"/>
                    <a:pt x="318" y="15558"/>
                  </a:cubicBezTo>
                  <a:cubicBezTo>
                    <a:pt x="437" y="16007"/>
                    <a:pt x="569" y="16429"/>
                    <a:pt x="701" y="16852"/>
                  </a:cubicBezTo>
                  <a:cubicBezTo>
                    <a:pt x="965" y="17710"/>
                    <a:pt x="1242" y="18542"/>
                    <a:pt x="1520" y="19388"/>
                  </a:cubicBezTo>
                  <a:lnTo>
                    <a:pt x="1942" y="20629"/>
                  </a:lnTo>
                  <a:cubicBezTo>
                    <a:pt x="2087" y="21052"/>
                    <a:pt x="2233" y="21461"/>
                    <a:pt x="2378" y="21884"/>
                  </a:cubicBezTo>
                  <a:cubicBezTo>
                    <a:pt x="2612" y="22511"/>
                    <a:pt x="3213" y="22907"/>
                    <a:pt x="3859" y="22907"/>
                  </a:cubicBezTo>
                  <a:cubicBezTo>
                    <a:pt x="4016" y="22907"/>
                    <a:pt x="4175" y="22884"/>
                    <a:pt x="4333" y="22835"/>
                  </a:cubicBezTo>
                  <a:cubicBezTo>
                    <a:pt x="5125" y="22584"/>
                    <a:pt x="5587" y="21752"/>
                    <a:pt x="5376" y="20933"/>
                  </a:cubicBezTo>
                  <a:lnTo>
                    <a:pt x="5046" y="19678"/>
                  </a:lnTo>
                  <a:lnTo>
                    <a:pt x="4715" y="18424"/>
                  </a:lnTo>
                  <a:cubicBezTo>
                    <a:pt x="4491" y="17592"/>
                    <a:pt x="4266" y="16760"/>
                    <a:pt x="4055" y="15928"/>
                  </a:cubicBezTo>
                  <a:cubicBezTo>
                    <a:pt x="3963" y="15518"/>
                    <a:pt x="3857" y="15109"/>
                    <a:pt x="3778" y="14699"/>
                  </a:cubicBezTo>
                  <a:cubicBezTo>
                    <a:pt x="3725" y="14501"/>
                    <a:pt x="3685" y="14303"/>
                    <a:pt x="3659" y="14131"/>
                  </a:cubicBezTo>
                  <a:cubicBezTo>
                    <a:pt x="3659" y="14092"/>
                    <a:pt x="3646" y="14052"/>
                    <a:pt x="3633" y="14013"/>
                  </a:cubicBezTo>
                  <a:lnTo>
                    <a:pt x="3633" y="13999"/>
                  </a:lnTo>
                  <a:cubicBezTo>
                    <a:pt x="3659" y="13933"/>
                    <a:pt x="3685" y="13841"/>
                    <a:pt x="3725" y="13762"/>
                  </a:cubicBezTo>
                  <a:cubicBezTo>
                    <a:pt x="3778" y="13603"/>
                    <a:pt x="3844" y="13418"/>
                    <a:pt x="3910" y="13233"/>
                  </a:cubicBezTo>
                  <a:cubicBezTo>
                    <a:pt x="4055" y="12864"/>
                    <a:pt x="4227" y="12494"/>
                    <a:pt x="4399" y="12111"/>
                  </a:cubicBezTo>
                  <a:cubicBezTo>
                    <a:pt x="4729" y="11345"/>
                    <a:pt x="5098" y="10579"/>
                    <a:pt x="5481" y="9813"/>
                  </a:cubicBezTo>
                  <a:cubicBezTo>
                    <a:pt x="5864" y="9047"/>
                    <a:pt x="6247" y="8281"/>
                    <a:pt x="6630" y="7515"/>
                  </a:cubicBezTo>
                  <a:lnTo>
                    <a:pt x="7225" y="6353"/>
                  </a:lnTo>
                  <a:lnTo>
                    <a:pt x="7819" y="5204"/>
                  </a:lnTo>
                  <a:lnTo>
                    <a:pt x="8427" y="4042"/>
                  </a:lnTo>
                  <a:lnTo>
                    <a:pt x="8836" y="3263"/>
                  </a:lnTo>
                  <a:cubicBezTo>
                    <a:pt x="8519" y="2087"/>
                    <a:pt x="7991" y="978"/>
                    <a:pt x="7278" y="1"/>
                  </a:cubicBezTo>
                  <a:cubicBezTo>
                    <a:pt x="7266" y="0"/>
                    <a:pt x="7254" y="0"/>
                    <a:pt x="7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123"/>
            <p:cNvSpPr/>
            <p:nvPr/>
          </p:nvSpPr>
          <p:spPr>
            <a:xfrm>
              <a:off x="766911" y="2726060"/>
              <a:ext cx="31738" cy="26345"/>
            </a:xfrm>
            <a:custGeom>
              <a:avLst/>
              <a:gdLst/>
              <a:ahLst/>
              <a:cxnLst/>
              <a:rect l="l" t="t" r="r" b="b"/>
              <a:pathLst>
                <a:path w="624" h="518" extrusionOk="0">
                  <a:moveTo>
                    <a:pt x="324" y="1"/>
                  </a:moveTo>
                  <a:cubicBezTo>
                    <a:pt x="283" y="1"/>
                    <a:pt x="240" y="11"/>
                    <a:pt x="199" y="33"/>
                  </a:cubicBezTo>
                  <a:cubicBezTo>
                    <a:pt x="1" y="151"/>
                    <a:pt x="53" y="455"/>
                    <a:pt x="265" y="508"/>
                  </a:cubicBezTo>
                  <a:cubicBezTo>
                    <a:pt x="288" y="514"/>
                    <a:pt x="311" y="517"/>
                    <a:pt x="333" y="517"/>
                  </a:cubicBezTo>
                  <a:cubicBezTo>
                    <a:pt x="450" y="517"/>
                    <a:pt x="548" y="434"/>
                    <a:pt x="582" y="323"/>
                  </a:cubicBezTo>
                  <a:cubicBezTo>
                    <a:pt x="624" y="145"/>
                    <a:pt x="483" y="1"/>
                    <a:pt x="3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123"/>
            <p:cNvSpPr/>
            <p:nvPr/>
          </p:nvSpPr>
          <p:spPr>
            <a:xfrm>
              <a:off x="725967" y="2645904"/>
              <a:ext cx="158538" cy="72628"/>
            </a:xfrm>
            <a:custGeom>
              <a:avLst/>
              <a:gdLst/>
              <a:ahLst/>
              <a:cxnLst/>
              <a:rect l="l" t="t" r="r" b="b"/>
              <a:pathLst>
                <a:path w="3117" h="1428" extrusionOk="0">
                  <a:moveTo>
                    <a:pt x="3013" y="1"/>
                  </a:moveTo>
                  <a:cubicBezTo>
                    <a:pt x="3001" y="1"/>
                    <a:pt x="2991" y="4"/>
                    <a:pt x="2985" y="11"/>
                  </a:cubicBezTo>
                  <a:cubicBezTo>
                    <a:pt x="2034" y="552"/>
                    <a:pt x="92" y="1239"/>
                    <a:pt x="79" y="1252"/>
                  </a:cubicBezTo>
                  <a:cubicBezTo>
                    <a:pt x="26" y="1265"/>
                    <a:pt x="0" y="1318"/>
                    <a:pt x="13" y="1358"/>
                  </a:cubicBezTo>
                  <a:cubicBezTo>
                    <a:pt x="24" y="1401"/>
                    <a:pt x="62" y="1427"/>
                    <a:pt x="98" y="1427"/>
                  </a:cubicBezTo>
                  <a:cubicBezTo>
                    <a:pt x="105" y="1427"/>
                    <a:pt x="112" y="1426"/>
                    <a:pt x="119" y="1424"/>
                  </a:cubicBezTo>
                  <a:cubicBezTo>
                    <a:pt x="145" y="1424"/>
                    <a:pt x="2100" y="724"/>
                    <a:pt x="3051" y="169"/>
                  </a:cubicBezTo>
                  <a:cubicBezTo>
                    <a:pt x="3090" y="143"/>
                    <a:pt x="3117" y="90"/>
                    <a:pt x="3090" y="50"/>
                  </a:cubicBezTo>
                  <a:cubicBezTo>
                    <a:pt x="3090" y="24"/>
                    <a:pt x="3064" y="11"/>
                    <a:pt x="3051" y="11"/>
                  </a:cubicBezTo>
                  <a:cubicBezTo>
                    <a:pt x="3038" y="4"/>
                    <a:pt x="3024" y="1"/>
                    <a:pt x="30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123"/>
            <p:cNvSpPr/>
            <p:nvPr/>
          </p:nvSpPr>
          <p:spPr>
            <a:xfrm>
              <a:off x="832931" y="2666248"/>
              <a:ext cx="38350" cy="77765"/>
            </a:xfrm>
            <a:custGeom>
              <a:avLst/>
              <a:gdLst/>
              <a:ahLst/>
              <a:cxnLst/>
              <a:rect l="l" t="t" r="r" b="b"/>
              <a:pathLst>
                <a:path w="754" h="1529" extrusionOk="0">
                  <a:moveTo>
                    <a:pt x="107" y="1"/>
                  </a:moveTo>
                  <a:cubicBezTo>
                    <a:pt x="45" y="1"/>
                    <a:pt x="1" y="59"/>
                    <a:pt x="23" y="126"/>
                  </a:cubicBezTo>
                  <a:lnTo>
                    <a:pt x="538" y="1473"/>
                  </a:lnTo>
                  <a:cubicBezTo>
                    <a:pt x="543" y="1513"/>
                    <a:pt x="571" y="1529"/>
                    <a:pt x="605" y="1529"/>
                  </a:cubicBezTo>
                  <a:cubicBezTo>
                    <a:pt x="670" y="1529"/>
                    <a:pt x="754" y="1468"/>
                    <a:pt x="710" y="1407"/>
                  </a:cubicBezTo>
                  <a:lnTo>
                    <a:pt x="195" y="60"/>
                  </a:lnTo>
                  <a:cubicBezTo>
                    <a:pt x="182" y="33"/>
                    <a:pt x="169" y="20"/>
                    <a:pt x="142" y="7"/>
                  </a:cubicBezTo>
                  <a:cubicBezTo>
                    <a:pt x="130" y="3"/>
                    <a:pt x="1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123"/>
            <p:cNvSpPr/>
            <p:nvPr/>
          </p:nvSpPr>
          <p:spPr>
            <a:xfrm>
              <a:off x="908665" y="1954513"/>
              <a:ext cx="136668" cy="239500"/>
            </a:xfrm>
            <a:custGeom>
              <a:avLst/>
              <a:gdLst/>
              <a:ahLst/>
              <a:cxnLst/>
              <a:rect l="l" t="t" r="r" b="b"/>
              <a:pathLst>
                <a:path w="2687" h="4709" extrusionOk="0">
                  <a:moveTo>
                    <a:pt x="2570" y="1"/>
                  </a:moveTo>
                  <a:cubicBezTo>
                    <a:pt x="2543" y="1"/>
                    <a:pt x="2517" y="13"/>
                    <a:pt x="2496" y="42"/>
                  </a:cubicBezTo>
                  <a:lnTo>
                    <a:pt x="27" y="4571"/>
                  </a:lnTo>
                  <a:cubicBezTo>
                    <a:pt x="0" y="4611"/>
                    <a:pt x="13" y="4677"/>
                    <a:pt x="66" y="4703"/>
                  </a:cubicBezTo>
                  <a:lnTo>
                    <a:pt x="79" y="4703"/>
                  </a:lnTo>
                  <a:cubicBezTo>
                    <a:pt x="89" y="4707"/>
                    <a:pt x="99" y="4708"/>
                    <a:pt x="109" y="4708"/>
                  </a:cubicBezTo>
                  <a:cubicBezTo>
                    <a:pt x="138" y="4708"/>
                    <a:pt x="165" y="4694"/>
                    <a:pt x="185" y="4664"/>
                  </a:cubicBezTo>
                  <a:lnTo>
                    <a:pt x="2668" y="134"/>
                  </a:lnTo>
                  <a:cubicBezTo>
                    <a:pt x="2686" y="61"/>
                    <a:pt x="2629" y="1"/>
                    <a:pt x="2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123"/>
            <p:cNvSpPr/>
            <p:nvPr/>
          </p:nvSpPr>
          <p:spPr>
            <a:xfrm>
              <a:off x="736038" y="2375736"/>
              <a:ext cx="82652" cy="25837"/>
            </a:xfrm>
            <a:custGeom>
              <a:avLst/>
              <a:gdLst/>
              <a:ahLst/>
              <a:cxnLst/>
              <a:rect l="l" t="t" r="r" b="b"/>
              <a:pathLst>
                <a:path w="1625" h="508" extrusionOk="0">
                  <a:moveTo>
                    <a:pt x="106" y="0"/>
                  </a:moveTo>
                  <a:cubicBezTo>
                    <a:pt x="53" y="0"/>
                    <a:pt x="13" y="27"/>
                    <a:pt x="0" y="80"/>
                  </a:cubicBezTo>
                  <a:cubicBezTo>
                    <a:pt x="0" y="132"/>
                    <a:pt x="27" y="185"/>
                    <a:pt x="79" y="198"/>
                  </a:cubicBezTo>
                  <a:cubicBezTo>
                    <a:pt x="93" y="198"/>
                    <a:pt x="1175" y="370"/>
                    <a:pt x="1479" y="502"/>
                  </a:cubicBezTo>
                  <a:cubicBezTo>
                    <a:pt x="1492" y="505"/>
                    <a:pt x="1504" y="507"/>
                    <a:pt x="1516" y="507"/>
                  </a:cubicBezTo>
                  <a:cubicBezTo>
                    <a:pt x="1556" y="507"/>
                    <a:pt x="1591" y="490"/>
                    <a:pt x="1611" y="449"/>
                  </a:cubicBezTo>
                  <a:cubicBezTo>
                    <a:pt x="1625" y="397"/>
                    <a:pt x="1611" y="344"/>
                    <a:pt x="1558" y="317"/>
                  </a:cubicBezTo>
                  <a:cubicBezTo>
                    <a:pt x="1228" y="185"/>
                    <a:pt x="159" y="14"/>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123"/>
            <p:cNvSpPr/>
            <p:nvPr/>
          </p:nvSpPr>
          <p:spPr>
            <a:xfrm>
              <a:off x="772303" y="2358088"/>
              <a:ext cx="40181" cy="40586"/>
            </a:xfrm>
            <a:custGeom>
              <a:avLst/>
              <a:gdLst/>
              <a:ahLst/>
              <a:cxnLst/>
              <a:rect l="l" t="t" r="r" b="b"/>
              <a:pathLst>
                <a:path w="790" h="798" extrusionOk="0">
                  <a:moveTo>
                    <a:pt x="106" y="1"/>
                  </a:moveTo>
                  <a:cubicBezTo>
                    <a:pt x="83" y="1"/>
                    <a:pt x="60" y="11"/>
                    <a:pt x="40" y="30"/>
                  </a:cubicBezTo>
                  <a:cubicBezTo>
                    <a:pt x="0" y="57"/>
                    <a:pt x="0" y="123"/>
                    <a:pt x="40" y="163"/>
                  </a:cubicBezTo>
                  <a:cubicBezTo>
                    <a:pt x="40" y="163"/>
                    <a:pt x="436" y="572"/>
                    <a:pt x="595" y="757"/>
                  </a:cubicBezTo>
                  <a:cubicBezTo>
                    <a:pt x="608" y="770"/>
                    <a:pt x="621" y="783"/>
                    <a:pt x="647" y="796"/>
                  </a:cubicBezTo>
                  <a:cubicBezTo>
                    <a:pt x="653" y="797"/>
                    <a:pt x="658" y="798"/>
                    <a:pt x="663" y="798"/>
                  </a:cubicBezTo>
                  <a:cubicBezTo>
                    <a:pt x="746" y="798"/>
                    <a:pt x="790" y="700"/>
                    <a:pt x="740" y="638"/>
                  </a:cubicBezTo>
                  <a:cubicBezTo>
                    <a:pt x="581" y="440"/>
                    <a:pt x="185" y="44"/>
                    <a:pt x="172" y="30"/>
                  </a:cubicBezTo>
                  <a:cubicBezTo>
                    <a:pt x="152" y="11"/>
                    <a:pt x="129"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123"/>
            <p:cNvSpPr/>
            <p:nvPr/>
          </p:nvSpPr>
          <p:spPr>
            <a:xfrm>
              <a:off x="783696" y="2742487"/>
              <a:ext cx="312397" cy="220275"/>
            </a:xfrm>
            <a:custGeom>
              <a:avLst/>
              <a:gdLst/>
              <a:ahLst/>
              <a:cxnLst/>
              <a:rect l="l" t="t" r="r" b="b"/>
              <a:pathLst>
                <a:path w="6142" h="4331" extrusionOk="0">
                  <a:moveTo>
                    <a:pt x="3078" y="0"/>
                  </a:moveTo>
                  <a:cubicBezTo>
                    <a:pt x="2827" y="13"/>
                    <a:pt x="2602" y="53"/>
                    <a:pt x="2365" y="119"/>
                  </a:cubicBezTo>
                  <a:cubicBezTo>
                    <a:pt x="2127" y="185"/>
                    <a:pt x="1942" y="251"/>
                    <a:pt x="1942" y="251"/>
                  </a:cubicBezTo>
                  <a:lnTo>
                    <a:pt x="1" y="1902"/>
                  </a:lnTo>
                  <a:cubicBezTo>
                    <a:pt x="1" y="1902"/>
                    <a:pt x="40" y="1981"/>
                    <a:pt x="67" y="2060"/>
                  </a:cubicBezTo>
                  <a:cubicBezTo>
                    <a:pt x="172" y="2404"/>
                    <a:pt x="701" y="3156"/>
                    <a:pt x="1427" y="3355"/>
                  </a:cubicBezTo>
                  <a:cubicBezTo>
                    <a:pt x="2061" y="3526"/>
                    <a:pt x="2708" y="3658"/>
                    <a:pt x="3342" y="3764"/>
                  </a:cubicBezTo>
                  <a:cubicBezTo>
                    <a:pt x="3567" y="3790"/>
                    <a:pt x="3870" y="4015"/>
                    <a:pt x="4121" y="4187"/>
                  </a:cubicBezTo>
                  <a:cubicBezTo>
                    <a:pt x="4259" y="4271"/>
                    <a:pt x="4379" y="4330"/>
                    <a:pt x="4462" y="4330"/>
                  </a:cubicBezTo>
                  <a:cubicBezTo>
                    <a:pt x="4483" y="4330"/>
                    <a:pt x="4502" y="4327"/>
                    <a:pt x="4517" y="4319"/>
                  </a:cubicBezTo>
                  <a:cubicBezTo>
                    <a:pt x="4583" y="4279"/>
                    <a:pt x="4597" y="4187"/>
                    <a:pt x="4570" y="4068"/>
                  </a:cubicBezTo>
                  <a:cubicBezTo>
                    <a:pt x="4531" y="3856"/>
                    <a:pt x="4425" y="3658"/>
                    <a:pt x="4280" y="3500"/>
                  </a:cubicBezTo>
                  <a:cubicBezTo>
                    <a:pt x="4214" y="3434"/>
                    <a:pt x="4134" y="3368"/>
                    <a:pt x="4068" y="3302"/>
                  </a:cubicBezTo>
                  <a:lnTo>
                    <a:pt x="4042" y="3289"/>
                  </a:lnTo>
                  <a:cubicBezTo>
                    <a:pt x="3923" y="3196"/>
                    <a:pt x="3831" y="3130"/>
                    <a:pt x="3831" y="3130"/>
                  </a:cubicBezTo>
                  <a:cubicBezTo>
                    <a:pt x="3857" y="3123"/>
                    <a:pt x="3884" y="3120"/>
                    <a:pt x="3910" y="3120"/>
                  </a:cubicBezTo>
                  <a:cubicBezTo>
                    <a:pt x="3936" y="3120"/>
                    <a:pt x="3963" y="3123"/>
                    <a:pt x="3989" y="3130"/>
                  </a:cubicBezTo>
                  <a:lnTo>
                    <a:pt x="4029" y="3130"/>
                  </a:lnTo>
                  <a:cubicBezTo>
                    <a:pt x="4134" y="3183"/>
                    <a:pt x="4240" y="3236"/>
                    <a:pt x="4333" y="3302"/>
                  </a:cubicBezTo>
                  <a:cubicBezTo>
                    <a:pt x="4451" y="3381"/>
                    <a:pt x="4570" y="3447"/>
                    <a:pt x="4702" y="3500"/>
                  </a:cubicBezTo>
                  <a:cubicBezTo>
                    <a:pt x="4837" y="3557"/>
                    <a:pt x="4978" y="3580"/>
                    <a:pt x="5102" y="3580"/>
                  </a:cubicBezTo>
                  <a:cubicBezTo>
                    <a:pt x="5353" y="3580"/>
                    <a:pt x="5535" y="3483"/>
                    <a:pt x="5455" y="3368"/>
                  </a:cubicBezTo>
                  <a:cubicBezTo>
                    <a:pt x="5363" y="3249"/>
                    <a:pt x="5244" y="3143"/>
                    <a:pt x="5099" y="3064"/>
                  </a:cubicBezTo>
                  <a:cubicBezTo>
                    <a:pt x="5006" y="2998"/>
                    <a:pt x="4927" y="2932"/>
                    <a:pt x="4848" y="2879"/>
                  </a:cubicBezTo>
                  <a:lnTo>
                    <a:pt x="4729" y="2787"/>
                  </a:lnTo>
                  <a:cubicBezTo>
                    <a:pt x="4531" y="2668"/>
                    <a:pt x="4319" y="2575"/>
                    <a:pt x="4095" y="2523"/>
                  </a:cubicBezTo>
                  <a:cubicBezTo>
                    <a:pt x="4143" y="2519"/>
                    <a:pt x="4188" y="2517"/>
                    <a:pt x="4232" y="2517"/>
                  </a:cubicBezTo>
                  <a:cubicBezTo>
                    <a:pt x="4509" y="2517"/>
                    <a:pt x="4707" y="2584"/>
                    <a:pt x="5072" y="2641"/>
                  </a:cubicBezTo>
                  <a:cubicBezTo>
                    <a:pt x="5125" y="2641"/>
                    <a:pt x="5165" y="2655"/>
                    <a:pt x="5217" y="2655"/>
                  </a:cubicBezTo>
                  <a:lnTo>
                    <a:pt x="5574" y="2721"/>
                  </a:lnTo>
                  <a:cubicBezTo>
                    <a:pt x="5702" y="2743"/>
                    <a:pt x="5821" y="2761"/>
                    <a:pt x="5916" y="2761"/>
                  </a:cubicBezTo>
                  <a:cubicBezTo>
                    <a:pt x="6047" y="2761"/>
                    <a:pt x="6134" y="2728"/>
                    <a:pt x="6142" y="2628"/>
                  </a:cubicBezTo>
                  <a:cubicBezTo>
                    <a:pt x="6142" y="2536"/>
                    <a:pt x="6049" y="2443"/>
                    <a:pt x="5917" y="2351"/>
                  </a:cubicBezTo>
                  <a:cubicBezTo>
                    <a:pt x="5851" y="2298"/>
                    <a:pt x="5759" y="2258"/>
                    <a:pt x="5680" y="2219"/>
                  </a:cubicBezTo>
                  <a:cubicBezTo>
                    <a:pt x="5508" y="2126"/>
                    <a:pt x="5310" y="2034"/>
                    <a:pt x="5178" y="1968"/>
                  </a:cubicBezTo>
                  <a:cubicBezTo>
                    <a:pt x="4914" y="1862"/>
                    <a:pt x="4636" y="1783"/>
                    <a:pt x="4346" y="1743"/>
                  </a:cubicBezTo>
                  <a:cubicBezTo>
                    <a:pt x="4431" y="1736"/>
                    <a:pt x="4516" y="1733"/>
                    <a:pt x="4600" y="1733"/>
                  </a:cubicBezTo>
                  <a:cubicBezTo>
                    <a:pt x="4832" y="1733"/>
                    <a:pt x="5061" y="1758"/>
                    <a:pt x="5283" y="1796"/>
                  </a:cubicBezTo>
                  <a:cubicBezTo>
                    <a:pt x="5338" y="1808"/>
                    <a:pt x="5391" y="1813"/>
                    <a:pt x="5441" y="1813"/>
                  </a:cubicBezTo>
                  <a:cubicBezTo>
                    <a:pt x="5782" y="1813"/>
                    <a:pt x="6006" y="1570"/>
                    <a:pt x="5798" y="1466"/>
                  </a:cubicBezTo>
                  <a:cubicBezTo>
                    <a:pt x="5548" y="1347"/>
                    <a:pt x="5138" y="1017"/>
                    <a:pt x="4636" y="964"/>
                  </a:cubicBezTo>
                  <a:cubicBezTo>
                    <a:pt x="4526" y="948"/>
                    <a:pt x="4415" y="940"/>
                    <a:pt x="4304" y="940"/>
                  </a:cubicBezTo>
                  <a:cubicBezTo>
                    <a:pt x="4151" y="940"/>
                    <a:pt x="3997" y="954"/>
                    <a:pt x="3844" y="977"/>
                  </a:cubicBezTo>
                  <a:lnTo>
                    <a:pt x="3699" y="211"/>
                  </a:lnTo>
                  <a:lnTo>
                    <a:pt x="3553" y="145"/>
                  </a:lnTo>
                  <a:cubicBezTo>
                    <a:pt x="3474" y="132"/>
                    <a:pt x="3395" y="66"/>
                    <a:pt x="3302" y="27"/>
                  </a:cubicBezTo>
                  <a:cubicBezTo>
                    <a:pt x="3236" y="13"/>
                    <a:pt x="3157" y="0"/>
                    <a:pt x="3078"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123"/>
            <p:cNvSpPr/>
            <p:nvPr/>
          </p:nvSpPr>
          <p:spPr>
            <a:xfrm>
              <a:off x="756840" y="2708208"/>
              <a:ext cx="155894" cy="131015"/>
            </a:xfrm>
            <a:custGeom>
              <a:avLst/>
              <a:gdLst/>
              <a:ahLst/>
              <a:cxnLst/>
              <a:rect l="l" t="t" r="r" b="b"/>
              <a:pathLst>
                <a:path w="3065" h="2576" extrusionOk="0">
                  <a:moveTo>
                    <a:pt x="2734" y="1"/>
                  </a:moveTo>
                  <a:cubicBezTo>
                    <a:pt x="1665" y="1123"/>
                    <a:pt x="1" y="1916"/>
                    <a:pt x="1" y="1916"/>
                  </a:cubicBezTo>
                  <a:cubicBezTo>
                    <a:pt x="93" y="2180"/>
                    <a:pt x="278" y="2404"/>
                    <a:pt x="516" y="2576"/>
                  </a:cubicBezTo>
                  <a:cubicBezTo>
                    <a:pt x="1691" y="2246"/>
                    <a:pt x="3064" y="753"/>
                    <a:pt x="3064" y="753"/>
                  </a:cubicBezTo>
                  <a:cubicBezTo>
                    <a:pt x="3038" y="529"/>
                    <a:pt x="2919" y="172"/>
                    <a:pt x="2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123"/>
            <p:cNvSpPr/>
            <p:nvPr/>
          </p:nvSpPr>
          <p:spPr>
            <a:xfrm>
              <a:off x="786391" y="2732366"/>
              <a:ext cx="109914" cy="85597"/>
            </a:xfrm>
            <a:custGeom>
              <a:avLst/>
              <a:gdLst/>
              <a:ahLst/>
              <a:cxnLst/>
              <a:rect l="l" t="t" r="r" b="b"/>
              <a:pathLst>
                <a:path w="2161" h="1683" extrusionOk="0">
                  <a:moveTo>
                    <a:pt x="1082" y="1"/>
                  </a:moveTo>
                  <a:cubicBezTo>
                    <a:pt x="927" y="1"/>
                    <a:pt x="771" y="43"/>
                    <a:pt x="635" y="133"/>
                  </a:cubicBezTo>
                  <a:cubicBezTo>
                    <a:pt x="1" y="543"/>
                    <a:pt x="185" y="1507"/>
                    <a:pt x="912" y="1665"/>
                  </a:cubicBezTo>
                  <a:cubicBezTo>
                    <a:pt x="971" y="1677"/>
                    <a:pt x="1029" y="1682"/>
                    <a:pt x="1085" y="1682"/>
                  </a:cubicBezTo>
                  <a:cubicBezTo>
                    <a:pt x="1722" y="1682"/>
                    <a:pt x="2161" y="966"/>
                    <a:pt x="1797" y="384"/>
                  </a:cubicBezTo>
                  <a:cubicBezTo>
                    <a:pt x="1635" y="138"/>
                    <a:pt x="1360"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123"/>
            <p:cNvSpPr/>
            <p:nvPr/>
          </p:nvSpPr>
          <p:spPr>
            <a:xfrm>
              <a:off x="807245" y="2744573"/>
              <a:ext cx="68614" cy="61083"/>
            </a:xfrm>
            <a:custGeom>
              <a:avLst/>
              <a:gdLst/>
              <a:ahLst/>
              <a:cxnLst/>
              <a:rect l="l" t="t" r="r" b="b"/>
              <a:pathLst>
                <a:path w="1349" h="1201" extrusionOk="0">
                  <a:moveTo>
                    <a:pt x="685" y="1"/>
                  </a:moveTo>
                  <a:cubicBezTo>
                    <a:pt x="576" y="1"/>
                    <a:pt x="463" y="32"/>
                    <a:pt x="357" y="104"/>
                  </a:cubicBezTo>
                  <a:cubicBezTo>
                    <a:pt x="79" y="276"/>
                    <a:pt x="0" y="646"/>
                    <a:pt x="172" y="923"/>
                  </a:cubicBezTo>
                  <a:cubicBezTo>
                    <a:pt x="294" y="1112"/>
                    <a:pt x="486" y="1200"/>
                    <a:pt x="676" y="1200"/>
                  </a:cubicBezTo>
                  <a:cubicBezTo>
                    <a:pt x="939" y="1200"/>
                    <a:pt x="1199" y="1032"/>
                    <a:pt x="1268" y="725"/>
                  </a:cubicBezTo>
                  <a:cubicBezTo>
                    <a:pt x="1348" y="332"/>
                    <a:pt x="1037" y="1"/>
                    <a:pt x="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123"/>
            <p:cNvSpPr/>
            <p:nvPr/>
          </p:nvSpPr>
          <p:spPr>
            <a:xfrm>
              <a:off x="1727449" y="1830669"/>
              <a:ext cx="54474" cy="107671"/>
            </a:xfrm>
            <a:custGeom>
              <a:avLst/>
              <a:gdLst/>
              <a:ahLst/>
              <a:cxnLst/>
              <a:rect l="l" t="t" r="r" b="b"/>
              <a:pathLst>
                <a:path w="1071" h="2117" extrusionOk="0">
                  <a:moveTo>
                    <a:pt x="475" y="1"/>
                  </a:moveTo>
                  <a:cubicBezTo>
                    <a:pt x="442" y="1"/>
                    <a:pt x="411" y="18"/>
                    <a:pt x="397" y="60"/>
                  </a:cubicBezTo>
                  <a:cubicBezTo>
                    <a:pt x="371" y="99"/>
                    <a:pt x="1" y="945"/>
                    <a:pt x="278" y="1565"/>
                  </a:cubicBezTo>
                  <a:cubicBezTo>
                    <a:pt x="397" y="1829"/>
                    <a:pt x="635" y="2041"/>
                    <a:pt x="925" y="2107"/>
                  </a:cubicBezTo>
                  <a:cubicBezTo>
                    <a:pt x="932" y="2113"/>
                    <a:pt x="939" y="2117"/>
                    <a:pt x="945" y="2117"/>
                  </a:cubicBezTo>
                  <a:cubicBezTo>
                    <a:pt x="952" y="2117"/>
                    <a:pt x="958" y="2113"/>
                    <a:pt x="965" y="2107"/>
                  </a:cubicBezTo>
                  <a:cubicBezTo>
                    <a:pt x="1058" y="2094"/>
                    <a:pt x="1071" y="1962"/>
                    <a:pt x="978" y="1935"/>
                  </a:cubicBezTo>
                  <a:cubicBezTo>
                    <a:pt x="741" y="1882"/>
                    <a:pt x="542" y="1711"/>
                    <a:pt x="450" y="1499"/>
                  </a:cubicBezTo>
                  <a:cubicBezTo>
                    <a:pt x="199" y="945"/>
                    <a:pt x="556" y="152"/>
                    <a:pt x="556" y="139"/>
                  </a:cubicBezTo>
                  <a:cubicBezTo>
                    <a:pt x="599" y="62"/>
                    <a:pt x="535" y="1"/>
                    <a:pt x="47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123"/>
            <p:cNvSpPr/>
            <p:nvPr/>
          </p:nvSpPr>
          <p:spPr>
            <a:xfrm>
              <a:off x="1575218" y="1502063"/>
              <a:ext cx="134836" cy="279272"/>
            </a:xfrm>
            <a:custGeom>
              <a:avLst/>
              <a:gdLst/>
              <a:ahLst/>
              <a:cxnLst/>
              <a:rect l="l" t="t" r="r" b="b"/>
              <a:pathLst>
                <a:path w="2651" h="5491" extrusionOk="0">
                  <a:moveTo>
                    <a:pt x="119" y="0"/>
                  </a:moveTo>
                  <a:cubicBezTo>
                    <a:pt x="60" y="0"/>
                    <a:pt x="0" y="62"/>
                    <a:pt x="36" y="142"/>
                  </a:cubicBezTo>
                  <a:lnTo>
                    <a:pt x="2439" y="5491"/>
                  </a:lnTo>
                  <a:cubicBezTo>
                    <a:pt x="2453" y="5372"/>
                    <a:pt x="2479" y="5279"/>
                    <a:pt x="2505" y="5094"/>
                  </a:cubicBezTo>
                  <a:cubicBezTo>
                    <a:pt x="2532" y="4923"/>
                    <a:pt x="2571" y="4751"/>
                    <a:pt x="2637" y="4593"/>
                  </a:cubicBezTo>
                  <a:lnTo>
                    <a:pt x="2651" y="4593"/>
                  </a:lnTo>
                  <a:lnTo>
                    <a:pt x="194" y="50"/>
                  </a:lnTo>
                  <a:cubicBezTo>
                    <a:pt x="177" y="15"/>
                    <a:pt x="148" y="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123"/>
            <p:cNvSpPr/>
            <p:nvPr/>
          </p:nvSpPr>
          <p:spPr>
            <a:xfrm>
              <a:off x="1730145" y="1826957"/>
              <a:ext cx="86059" cy="119623"/>
            </a:xfrm>
            <a:custGeom>
              <a:avLst/>
              <a:gdLst/>
              <a:ahLst/>
              <a:cxnLst/>
              <a:rect l="l" t="t" r="r" b="b"/>
              <a:pathLst>
                <a:path w="1692" h="2352" extrusionOk="0">
                  <a:moveTo>
                    <a:pt x="569" y="1"/>
                  </a:moveTo>
                  <a:cubicBezTo>
                    <a:pt x="529" y="14"/>
                    <a:pt x="489" y="40"/>
                    <a:pt x="450" y="54"/>
                  </a:cubicBezTo>
                  <a:cubicBezTo>
                    <a:pt x="423" y="54"/>
                    <a:pt x="410" y="67"/>
                    <a:pt x="384" y="67"/>
                  </a:cubicBezTo>
                  <a:cubicBezTo>
                    <a:pt x="318" y="67"/>
                    <a:pt x="252" y="54"/>
                    <a:pt x="212" y="14"/>
                  </a:cubicBezTo>
                  <a:cubicBezTo>
                    <a:pt x="186" y="120"/>
                    <a:pt x="146" y="212"/>
                    <a:pt x="67" y="278"/>
                  </a:cubicBezTo>
                  <a:cubicBezTo>
                    <a:pt x="54" y="304"/>
                    <a:pt x="27" y="331"/>
                    <a:pt x="1" y="344"/>
                  </a:cubicBezTo>
                  <a:lnTo>
                    <a:pt x="978" y="2351"/>
                  </a:lnTo>
                  <a:cubicBezTo>
                    <a:pt x="1691" y="2285"/>
                    <a:pt x="1638" y="1955"/>
                    <a:pt x="1638" y="1955"/>
                  </a:cubicBezTo>
                  <a:lnTo>
                    <a:pt x="793" y="410"/>
                  </a:lnTo>
                  <a:lnTo>
                    <a:pt x="754" y="410"/>
                  </a:lnTo>
                  <a:cubicBezTo>
                    <a:pt x="674" y="384"/>
                    <a:pt x="608" y="331"/>
                    <a:pt x="582" y="252"/>
                  </a:cubicBezTo>
                  <a:cubicBezTo>
                    <a:pt x="569" y="212"/>
                    <a:pt x="569" y="172"/>
                    <a:pt x="569" y="120"/>
                  </a:cubicBezTo>
                  <a:cubicBezTo>
                    <a:pt x="569" y="93"/>
                    <a:pt x="582" y="67"/>
                    <a:pt x="582" y="27"/>
                  </a:cubicBezTo>
                  <a:lnTo>
                    <a:pt x="5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123"/>
            <p:cNvSpPr/>
            <p:nvPr/>
          </p:nvSpPr>
          <p:spPr>
            <a:xfrm>
              <a:off x="1667839" y="1781284"/>
              <a:ext cx="74463" cy="74764"/>
            </a:xfrm>
            <a:custGeom>
              <a:avLst/>
              <a:gdLst/>
              <a:ahLst/>
              <a:cxnLst/>
              <a:rect l="l" t="t" r="r" b="b"/>
              <a:pathLst>
                <a:path w="1464" h="1470" extrusionOk="0">
                  <a:moveTo>
                    <a:pt x="632" y="1"/>
                  </a:moveTo>
                  <a:lnTo>
                    <a:pt x="605" y="159"/>
                  </a:lnTo>
                  <a:lnTo>
                    <a:pt x="513" y="159"/>
                  </a:lnTo>
                  <a:cubicBezTo>
                    <a:pt x="764" y="238"/>
                    <a:pt x="1239" y="436"/>
                    <a:pt x="1252" y="819"/>
                  </a:cubicBezTo>
                  <a:cubicBezTo>
                    <a:pt x="1265" y="899"/>
                    <a:pt x="1226" y="978"/>
                    <a:pt x="1173" y="1031"/>
                  </a:cubicBezTo>
                  <a:cubicBezTo>
                    <a:pt x="978" y="1226"/>
                    <a:pt x="485" y="1271"/>
                    <a:pt x="211" y="1271"/>
                  </a:cubicBezTo>
                  <a:cubicBezTo>
                    <a:pt x="169" y="1271"/>
                    <a:pt x="133" y="1270"/>
                    <a:pt x="103" y="1268"/>
                  </a:cubicBezTo>
                  <a:cubicBezTo>
                    <a:pt x="100" y="1268"/>
                    <a:pt x="97" y="1268"/>
                    <a:pt x="94" y="1268"/>
                  </a:cubicBezTo>
                  <a:cubicBezTo>
                    <a:pt x="1" y="1268"/>
                    <a:pt x="0" y="1454"/>
                    <a:pt x="82" y="1454"/>
                  </a:cubicBezTo>
                  <a:cubicBezTo>
                    <a:pt x="85" y="1454"/>
                    <a:pt x="87" y="1454"/>
                    <a:pt x="90" y="1453"/>
                  </a:cubicBezTo>
                  <a:lnTo>
                    <a:pt x="103" y="1467"/>
                  </a:lnTo>
                  <a:cubicBezTo>
                    <a:pt x="144" y="1469"/>
                    <a:pt x="185" y="1470"/>
                    <a:pt x="226" y="1470"/>
                  </a:cubicBezTo>
                  <a:cubicBezTo>
                    <a:pt x="423" y="1470"/>
                    <a:pt x="619" y="1444"/>
                    <a:pt x="816" y="1401"/>
                  </a:cubicBezTo>
                  <a:cubicBezTo>
                    <a:pt x="1001" y="1374"/>
                    <a:pt x="1173" y="1295"/>
                    <a:pt x="1318" y="1176"/>
                  </a:cubicBezTo>
                  <a:cubicBezTo>
                    <a:pt x="1411" y="1084"/>
                    <a:pt x="1464" y="952"/>
                    <a:pt x="1450" y="819"/>
                  </a:cubicBezTo>
                  <a:cubicBezTo>
                    <a:pt x="1437" y="344"/>
                    <a:pt x="922" y="106"/>
                    <a:pt x="632"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123"/>
            <p:cNvSpPr/>
            <p:nvPr/>
          </p:nvSpPr>
          <p:spPr>
            <a:xfrm>
              <a:off x="1741589" y="1981317"/>
              <a:ext cx="33111" cy="25939"/>
            </a:xfrm>
            <a:custGeom>
              <a:avLst/>
              <a:gdLst/>
              <a:ahLst/>
              <a:cxnLst/>
              <a:rect l="l" t="t" r="r" b="b"/>
              <a:pathLst>
                <a:path w="651" h="510" extrusionOk="0">
                  <a:moveTo>
                    <a:pt x="320" y="1"/>
                  </a:moveTo>
                  <a:cubicBezTo>
                    <a:pt x="275" y="1"/>
                    <a:pt x="228" y="14"/>
                    <a:pt x="185" y="43"/>
                  </a:cubicBezTo>
                  <a:cubicBezTo>
                    <a:pt x="0" y="175"/>
                    <a:pt x="53" y="452"/>
                    <a:pt x="278" y="505"/>
                  </a:cubicBezTo>
                  <a:cubicBezTo>
                    <a:pt x="293" y="508"/>
                    <a:pt x="309" y="509"/>
                    <a:pt x="324" y="509"/>
                  </a:cubicBezTo>
                  <a:cubicBezTo>
                    <a:pt x="513" y="509"/>
                    <a:pt x="651" y="292"/>
                    <a:pt x="529" y="109"/>
                  </a:cubicBezTo>
                  <a:cubicBezTo>
                    <a:pt x="478" y="41"/>
                    <a:pt x="401"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123"/>
            <p:cNvSpPr/>
            <p:nvPr/>
          </p:nvSpPr>
          <p:spPr>
            <a:xfrm>
              <a:off x="1796826" y="1946020"/>
              <a:ext cx="13631" cy="96990"/>
            </a:xfrm>
            <a:custGeom>
              <a:avLst/>
              <a:gdLst/>
              <a:ahLst/>
              <a:cxnLst/>
              <a:rect l="l" t="t" r="r" b="b"/>
              <a:pathLst>
                <a:path w="268" h="1907" extrusionOk="0">
                  <a:moveTo>
                    <a:pt x="149" y="1"/>
                  </a:moveTo>
                  <a:cubicBezTo>
                    <a:pt x="90" y="1"/>
                    <a:pt x="30" y="30"/>
                    <a:pt x="37" y="90"/>
                  </a:cubicBezTo>
                  <a:lnTo>
                    <a:pt x="10" y="1793"/>
                  </a:lnTo>
                  <a:cubicBezTo>
                    <a:pt x="1" y="1861"/>
                    <a:pt x="61" y="1907"/>
                    <a:pt x="120" y="1907"/>
                  </a:cubicBezTo>
                  <a:cubicBezTo>
                    <a:pt x="142" y="1907"/>
                    <a:pt x="164" y="1900"/>
                    <a:pt x="182" y="1886"/>
                  </a:cubicBezTo>
                  <a:cubicBezTo>
                    <a:pt x="209" y="1859"/>
                    <a:pt x="222" y="1833"/>
                    <a:pt x="222" y="1793"/>
                  </a:cubicBezTo>
                  <a:lnTo>
                    <a:pt x="261" y="90"/>
                  </a:lnTo>
                  <a:cubicBezTo>
                    <a:pt x="268" y="30"/>
                    <a:pt x="209" y="1"/>
                    <a:pt x="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123"/>
            <p:cNvSpPr/>
            <p:nvPr/>
          </p:nvSpPr>
          <p:spPr>
            <a:xfrm>
              <a:off x="1345930" y="1779962"/>
              <a:ext cx="443928" cy="598927"/>
            </a:xfrm>
            <a:custGeom>
              <a:avLst/>
              <a:gdLst/>
              <a:ahLst/>
              <a:cxnLst/>
              <a:rect l="l" t="t" r="r" b="b"/>
              <a:pathLst>
                <a:path w="8728" h="11776" extrusionOk="0">
                  <a:moveTo>
                    <a:pt x="8070" y="7779"/>
                  </a:moveTo>
                  <a:lnTo>
                    <a:pt x="8083" y="7792"/>
                  </a:lnTo>
                  <a:lnTo>
                    <a:pt x="8096" y="7805"/>
                  </a:lnTo>
                  <a:lnTo>
                    <a:pt x="8070" y="7779"/>
                  </a:lnTo>
                  <a:close/>
                  <a:moveTo>
                    <a:pt x="3883" y="0"/>
                  </a:moveTo>
                  <a:cubicBezTo>
                    <a:pt x="3883" y="13"/>
                    <a:pt x="1" y="370"/>
                    <a:pt x="1" y="370"/>
                  </a:cubicBezTo>
                  <a:lnTo>
                    <a:pt x="27" y="595"/>
                  </a:lnTo>
                  <a:cubicBezTo>
                    <a:pt x="27" y="647"/>
                    <a:pt x="40" y="713"/>
                    <a:pt x="40" y="779"/>
                  </a:cubicBezTo>
                  <a:lnTo>
                    <a:pt x="53" y="951"/>
                  </a:lnTo>
                  <a:cubicBezTo>
                    <a:pt x="67" y="1017"/>
                    <a:pt x="80" y="1070"/>
                    <a:pt x="80" y="1136"/>
                  </a:cubicBezTo>
                  <a:cubicBezTo>
                    <a:pt x="106" y="1361"/>
                    <a:pt x="146" y="1598"/>
                    <a:pt x="186" y="1823"/>
                  </a:cubicBezTo>
                  <a:cubicBezTo>
                    <a:pt x="278" y="2272"/>
                    <a:pt x="384" y="2721"/>
                    <a:pt x="489" y="3170"/>
                  </a:cubicBezTo>
                  <a:cubicBezTo>
                    <a:pt x="740" y="4055"/>
                    <a:pt x="1044" y="4926"/>
                    <a:pt x="1427" y="5771"/>
                  </a:cubicBezTo>
                  <a:lnTo>
                    <a:pt x="1572" y="6075"/>
                  </a:lnTo>
                  <a:cubicBezTo>
                    <a:pt x="1625" y="6181"/>
                    <a:pt x="1665" y="6287"/>
                    <a:pt x="1731" y="6392"/>
                  </a:cubicBezTo>
                  <a:cubicBezTo>
                    <a:pt x="1784" y="6498"/>
                    <a:pt x="1836" y="6603"/>
                    <a:pt x="1889" y="6709"/>
                  </a:cubicBezTo>
                  <a:lnTo>
                    <a:pt x="2061" y="7013"/>
                  </a:lnTo>
                  <a:cubicBezTo>
                    <a:pt x="2285" y="7422"/>
                    <a:pt x="2536" y="7818"/>
                    <a:pt x="2800" y="8215"/>
                  </a:cubicBezTo>
                  <a:cubicBezTo>
                    <a:pt x="3065" y="8598"/>
                    <a:pt x="3355" y="8981"/>
                    <a:pt x="3659" y="9337"/>
                  </a:cubicBezTo>
                  <a:cubicBezTo>
                    <a:pt x="3963" y="9707"/>
                    <a:pt x="4293" y="10064"/>
                    <a:pt x="4636" y="10394"/>
                  </a:cubicBezTo>
                  <a:cubicBezTo>
                    <a:pt x="4729" y="10473"/>
                    <a:pt x="4808" y="10565"/>
                    <a:pt x="4887" y="10645"/>
                  </a:cubicBezTo>
                  <a:lnTo>
                    <a:pt x="5164" y="10882"/>
                  </a:lnTo>
                  <a:lnTo>
                    <a:pt x="5296" y="11001"/>
                  </a:lnTo>
                  <a:lnTo>
                    <a:pt x="5323" y="11028"/>
                  </a:lnTo>
                  <a:lnTo>
                    <a:pt x="5363" y="11067"/>
                  </a:lnTo>
                  <a:lnTo>
                    <a:pt x="5415" y="11107"/>
                  </a:lnTo>
                  <a:cubicBezTo>
                    <a:pt x="5481" y="11160"/>
                    <a:pt x="5547" y="11199"/>
                    <a:pt x="5613" y="11252"/>
                  </a:cubicBezTo>
                  <a:cubicBezTo>
                    <a:pt x="5878" y="11437"/>
                    <a:pt x="6195" y="11582"/>
                    <a:pt x="6511" y="11675"/>
                  </a:cubicBezTo>
                  <a:cubicBezTo>
                    <a:pt x="6591" y="11701"/>
                    <a:pt x="6657" y="11714"/>
                    <a:pt x="6736" y="11728"/>
                  </a:cubicBezTo>
                  <a:lnTo>
                    <a:pt x="6855" y="11754"/>
                  </a:lnTo>
                  <a:lnTo>
                    <a:pt x="6961" y="11767"/>
                  </a:lnTo>
                  <a:cubicBezTo>
                    <a:pt x="7007" y="11773"/>
                    <a:pt x="7053" y="11776"/>
                    <a:pt x="7097" y="11776"/>
                  </a:cubicBezTo>
                  <a:cubicBezTo>
                    <a:pt x="7563" y="11776"/>
                    <a:pt x="7887" y="11469"/>
                    <a:pt x="8189" y="11107"/>
                  </a:cubicBezTo>
                  <a:cubicBezTo>
                    <a:pt x="8479" y="10764"/>
                    <a:pt x="8651" y="10341"/>
                    <a:pt x="8691" y="9905"/>
                  </a:cubicBezTo>
                  <a:cubicBezTo>
                    <a:pt x="8728" y="9319"/>
                    <a:pt x="8130" y="7651"/>
                    <a:pt x="7419" y="7554"/>
                  </a:cubicBezTo>
                  <a:lnTo>
                    <a:pt x="7594" y="7554"/>
                  </a:lnTo>
                  <a:cubicBezTo>
                    <a:pt x="7621" y="7554"/>
                    <a:pt x="7647" y="7568"/>
                    <a:pt x="7674" y="7568"/>
                  </a:cubicBezTo>
                  <a:cubicBezTo>
                    <a:pt x="7793" y="7607"/>
                    <a:pt x="7898" y="7660"/>
                    <a:pt x="8004" y="7726"/>
                  </a:cubicBezTo>
                  <a:cubicBezTo>
                    <a:pt x="8030" y="7739"/>
                    <a:pt x="8043" y="7766"/>
                    <a:pt x="8070" y="7779"/>
                  </a:cubicBezTo>
                  <a:lnTo>
                    <a:pt x="7991" y="7700"/>
                  </a:lnTo>
                  <a:lnTo>
                    <a:pt x="7793" y="7528"/>
                  </a:lnTo>
                  <a:cubicBezTo>
                    <a:pt x="7740" y="7475"/>
                    <a:pt x="7674" y="7409"/>
                    <a:pt x="7621" y="7356"/>
                  </a:cubicBezTo>
                  <a:cubicBezTo>
                    <a:pt x="7370" y="7119"/>
                    <a:pt x="7132" y="6868"/>
                    <a:pt x="6921" y="6603"/>
                  </a:cubicBezTo>
                  <a:cubicBezTo>
                    <a:pt x="6710" y="6339"/>
                    <a:pt x="6485" y="6075"/>
                    <a:pt x="6287" y="5785"/>
                  </a:cubicBezTo>
                  <a:cubicBezTo>
                    <a:pt x="6195" y="5639"/>
                    <a:pt x="6102" y="5494"/>
                    <a:pt x="5996" y="5349"/>
                  </a:cubicBezTo>
                  <a:cubicBezTo>
                    <a:pt x="5957" y="5283"/>
                    <a:pt x="5904" y="5204"/>
                    <a:pt x="5864" y="5138"/>
                  </a:cubicBezTo>
                  <a:cubicBezTo>
                    <a:pt x="5812" y="5058"/>
                    <a:pt x="5772" y="4979"/>
                    <a:pt x="5732" y="4913"/>
                  </a:cubicBezTo>
                  <a:cubicBezTo>
                    <a:pt x="5547" y="4609"/>
                    <a:pt x="5389" y="4292"/>
                    <a:pt x="5217" y="3975"/>
                  </a:cubicBezTo>
                  <a:cubicBezTo>
                    <a:pt x="5151" y="3830"/>
                    <a:pt x="5072" y="3658"/>
                    <a:pt x="4993" y="3500"/>
                  </a:cubicBezTo>
                  <a:cubicBezTo>
                    <a:pt x="4927" y="3328"/>
                    <a:pt x="4847" y="3170"/>
                    <a:pt x="4781" y="2998"/>
                  </a:cubicBezTo>
                  <a:cubicBezTo>
                    <a:pt x="4649" y="2668"/>
                    <a:pt x="4531" y="2338"/>
                    <a:pt x="4412" y="1994"/>
                  </a:cubicBezTo>
                  <a:cubicBezTo>
                    <a:pt x="4293" y="1651"/>
                    <a:pt x="4187" y="1308"/>
                    <a:pt x="4095" y="964"/>
                  </a:cubicBezTo>
                  <a:cubicBezTo>
                    <a:pt x="4055" y="793"/>
                    <a:pt x="4002" y="621"/>
                    <a:pt x="3976" y="449"/>
                  </a:cubicBezTo>
                  <a:cubicBezTo>
                    <a:pt x="3963" y="410"/>
                    <a:pt x="3949" y="370"/>
                    <a:pt x="3936" y="330"/>
                  </a:cubicBezTo>
                  <a:cubicBezTo>
                    <a:pt x="3936" y="291"/>
                    <a:pt x="3910" y="238"/>
                    <a:pt x="3910" y="198"/>
                  </a:cubicBezTo>
                  <a:lnTo>
                    <a:pt x="3897" y="93"/>
                  </a:lnTo>
                  <a:lnTo>
                    <a:pt x="3883" y="40"/>
                  </a:lnTo>
                  <a:lnTo>
                    <a:pt x="3883" y="13"/>
                  </a:lnTo>
                  <a:lnTo>
                    <a:pt x="38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123"/>
            <p:cNvSpPr/>
            <p:nvPr/>
          </p:nvSpPr>
          <p:spPr>
            <a:xfrm>
              <a:off x="1631421" y="2054555"/>
              <a:ext cx="32247" cy="102941"/>
            </a:xfrm>
            <a:custGeom>
              <a:avLst/>
              <a:gdLst/>
              <a:ahLst/>
              <a:cxnLst/>
              <a:rect l="l" t="t" r="r" b="b"/>
              <a:pathLst>
                <a:path w="634" h="2024" extrusionOk="0">
                  <a:moveTo>
                    <a:pt x="493" y="1"/>
                  </a:moveTo>
                  <a:cubicBezTo>
                    <a:pt x="454" y="1"/>
                    <a:pt x="416" y="21"/>
                    <a:pt x="397" y="69"/>
                  </a:cubicBezTo>
                  <a:cubicBezTo>
                    <a:pt x="199" y="663"/>
                    <a:pt x="66" y="1284"/>
                    <a:pt x="0" y="1904"/>
                  </a:cubicBezTo>
                  <a:cubicBezTo>
                    <a:pt x="0" y="1957"/>
                    <a:pt x="27" y="1997"/>
                    <a:pt x="80" y="2023"/>
                  </a:cubicBezTo>
                  <a:lnTo>
                    <a:pt x="106" y="2023"/>
                  </a:lnTo>
                  <a:cubicBezTo>
                    <a:pt x="159" y="2023"/>
                    <a:pt x="212" y="1984"/>
                    <a:pt x="212" y="1918"/>
                  </a:cubicBezTo>
                  <a:cubicBezTo>
                    <a:pt x="278" y="1310"/>
                    <a:pt x="410" y="716"/>
                    <a:pt x="608" y="148"/>
                  </a:cubicBezTo>
                  <a:cubicBezTo>
                    <a:pt x="633" y="64"/>
                    <a:pt x="562" y="1"/>
                    <a:pt x="4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123"/>
            <p:cNvSpPr/>
            <p:nvPr/>
          </p:nvSpPr>
          <p:spPr>
            <a:xfrm>
              <a:off x="1609906" y="2056183"/>
              <a:ext cx="49794" cy="49182"/>
            </a:xfrm>
            <a:custGeom>
              <a:avLst/>
              <a:gdLst/>
              <a:ahLst/>
              <a:cxnLst/>
              <a:rect l="l" t="t" r="r" b="b"/>
              <a:pathLst>
                <a:path w="979" h="967" extrusionOk="0">
                  <a:moveTo>
                    <a:pt x="849" y="0"/>
                  </a:moveTo>
                  <a:cubicBezTo>
                    <a:pt x="829" y="0"/>
                    <a:pt x="809" y="8"/>
                    <a:pt x="793" y="24"/>
                  </a:cubicBezTo>
                  <a:cubicBezTo>
                    <a:pt x="516" y="261"/>
                    <a:pt x="265" y="525"/>
                    <a:pt x="40" y="790"/>
                  </a:cubicBezTo>
                  <a:cubicBezTo>
                    <a:pt x="1" y="842"/>
                    <a:pt x="1" y="908"/>
                    <a:pt x="40" y="948"/>
                  </a:cubicBezTo>
                  <a:cubicBezTo>
                    <a:pt x="54" y="948"/>
                    <a:pt x="67" y="961"/>
                    <a:pt x="93" y="961"/>
                  </a:cubicBezTo>
                  <a:cubicBezTo>
                    <a:pt x="104" y="965"/>
                    <a:pt x="115" y="966"/>
                    <a:pt x="125" y="966"/>
                  </a:cubicBezTo>
                  <a:cubicBezTo>
                    <a:pt x="153" y="966"/>
                    <a:pt x="180" y="954"/>
                    <a:pt x="199" y="935"/>
                  </a:cubicBezTo>
                  <a:cubicBezTo>
                    <a:pt x="423" y="671"/>
                    <a:pt x="661" y="433"/>
                    <a:pt x="912" y="195"/>
                  </a:cubicBezTo>
                  <a:cubicBezTo>
                    <a:pt x="965" y="169"/>
                    <a:pt x="978" y="90"/>
                    <a:pt x="938" y="50"/>
                  </a:cubicBezTo>
                  <a:cubicBezTo>
                    <a:pt x="915" y="18"/>
                    <a:pt x="881" y="0"/>
                    <a:pt x="8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123"/>
            <p:cNvSpPr/>
            <p:nvPr/>
          </p:nvSpPr>
          <p:spPr>
            <a:xfrm>
              <a:off x="1029006" y="4441618"/>
              <a:ext cx="35553" cy="31838"/>
            </a:xfrm>
            <a:custGeom>
              <a:avLst/>
              <a:gdLst/>
              <a:ahLst/>
              <a:cxnLst/>
              <a:rect l="l" t="t" r="r" b="b"/>
              <a:pathLst>
                <a:path w="699" h="626" extrusionOk="0">
                  <a:moveTo>
                    <a:pt x="176" y="0"/>
                  </a:moveTo>
                  <a:cubicBezTo>
                    <a:pt x="82" y="0"/>
                    <a:pt x="0" y="101"/>
                    <a:pt x="51" y="203"/>
                  </a:cubicBezTo>
                  <a:cubicBezTo>
                    <a:pt x="51" y="203"/>
                    <a:pt x="64" y="216"/>
                    <a:pt x="64" y="229"/>
                  </a:cubicBezTo>
                  <a:lnTo>
                    <a:pt x="447" y="586"/>
                  </a:lnTo>
                  <a:cubicBezTo>
                    <a:pt x="480" y="612"/>
                    <a:pt x="517" y="625"/>
                    <a:pt x="551" y="625"/>
                  </a:cubicBezTo>
                  <a:cubicBezTo>
                    <a:pt x="586" y="625"/>
                    <a:pt x="619" y="612"/>
                    <a:pt x="645" y="586"/>
                  </a:cubicBezTo>
                  <a:cubicBezTo>
                    <a:pt x="698" y="533"/>
                    <a:pt x="698" y="454"/>
                    <a:pt x="645" y="401"/>
                  </a:cubicBezTo>
                  <a:lnTo>
                    <a:pt x="262" y="31"/>
                  </a:lnTo>
                  <a:cubicBezTo>
                    <a:pt x="235" y="9"/>
                    <a:pt x="20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123"/>
            <p:cNvSpPr/>
            <p:nvPr/>
          </p:nvSpPr>
          <p:spPr>
            <a:xfrm>
              <a:off x="1030328" y="4471829"/>
              <a:ext cx="38147" cy="32347"/>
            </a:xfrm>
            <a:custGeom>
              <a:avLst/>
              <a:gdLst/>
              <a:ahLst/>
              <a:cxnLst/>
              <a:rect l="l" t="t" r="r" b="b"/>
              <a:pathLst>
                <a:path w="750" h="636" extrusionOk="0">
                  <a:moveTo>
                    <a:pt x="177" y="0"/>
                  </a:moveTo>
                  <a:cubicBezTo>
                    <a:pt x="82" y="0"/>
                    <a:pt x="1" y="102"/>
                    <a:pt x="51" y="203"/>
                  </a:cubicBezTo>
                  <a:cubicBezTo>
                    <a:pt x="51" y="216"/>
                    <a:pt x="65" y="216"/>
                    <a:pt x="78" y="229"/>
                  </a:cubicBezTo>
                  <a:lnTo>
                    <a:pt x="461" y="599"/>
                  </a:lnTo>
                  <a:cubicBezTo>
                    <a:pt x="489" y="625"/>
                    <a:pt x="521" y="636"/>
                    <a:pt x="550" y="636"/>
                  </a:cubicBezTo>
                  <a:cubicBezTo>
                    <a:pt x="658" y="636"/>
                    <a:pt x="749" y="494"/>
                    <a:pt x="646" y="401"/>
                  </a:cubicBezTo>
                  <a:lnTo>
                    <a:pt x="263" y="31"/>
                  </a:lnTo>
                  <a:cubicBezTo>
                    <a:pt x="235" y="10"/>
                    <a:pt x="205"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123"/>
            <p:cNvSpPr/>
            <p:nvPr/>
          </p:nvSpPr>
          <p:spPr>
            <a:xfrm>
              <a:off x="1033583" y="4501582"/>
              <a:ext cx="36875" cy="32856"/>
            </a:xfrm>
            <a:custGeom>
              <a:avLst/>
              <a:gdLst/>
              <a:ahLst/>
              <a:cxnLst/>
              <a:rect l="l" t="t" r="r" b="b"/>
              <a:pathLst>
                <a:path w="725" h="646" extrusionOk="0">
                  <a:moveTo>
                    <a:pt x="139" y="1"/>
                  </a:moveTo>
                  <a:cubicBezTo>
                    <a:pt x="103" y="1"/>
                    <a:pt x="67" y="14"/>
                    <a:pt x="40" y="41"/>
                  </a:cubicBezTo>
                  <a:cubicBezTo>
                    <a:pt x="1" y="80"/>
                    <a:pt x="1" y="146"/>
                    <a:pt x="27" y="199"/>
                  </a:cubicBezTo>
                  <a:cubicBezTo>
                    <a:pt x="27" y="212"/>
                    <a:pt x="40" y="225"/>
                    <a:pt x="53" y="239"/>
                  </a:cubicBezTo>
                  <a:lnTo>
                    <a:pt x="436" y="608"/>
                  </a:lnTo>
                  <a:cubicBezTo>
                    <a:pt x="465" y="634"/>
                    <a:pt x="496" y="645"/>
                    <a:pt x="526" y="645"/>
                  </a:cubicBezTo>
                  <a:cubicBezTo>
                    <a:pt x="634" y="645"/>
                    <a:pt x="725" y="503"/>
                    <a:pt x="621" y="410"/>
                  </a:cubicBezTo>
                  <a:lnTo>
                    <a:pt x="238" y="41"/>
                  </a:lnTo>
                  <a:cubicBezTo>
                    <a:pt x="212" y="14"/>
                    <a:pt x="176"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123"/>
            <p:cNvSpPr/>
            <p:nvPr/>
          </p:nvSpPr>
          <p:spPr>
            <a:xfrm>
              <a:off x="1035770" y="4533217"/>
              <a:ext cx="38961" cy="32703"/>
            </a:xfrm>
            <a:custGeom>
              <a:avLst/>
              <a:gdLst/>
              <a:ahLst/>
              <a:cxnLst/>
              <a:rect l="l" t="t" r="r" b="b"/>
              <a:pathLst>
                <a:path w="766" h="643" extrusionOk="0">
                  <a:moveTo>
                    <a:pt x="173" y="1"/>
                  </a:moveTo>
                  <a:cubicBezTo>
                    <a:pt x="84" y="1"/>
                    <a:pt x="1" y="99"/>
                    <a:pt x="50" y="198"/>
                  </a:cubicBezTo>
                  <a:cubicBezTo>
                    <a:pt x="63" y="211"/>
                    <a:pt x="63" y="224"/>
                    <a:pt x="76" y="224"/>
                  </a:cubicBezTo>
                  <a:lnTo>
                    <a:pt x="459" y="594"/>
                  </a:lnTo>
                  <a:cubicBezTo>
                    <a:pt x="491" y="629"/>
                    <a:pt x="527" y="643"/>
                    <a:pt x="561" y="643"/>
                  </a:cubicBezTo>
                  <a:cubicBezTo>
                    <a:pt x="671" y="643"/>
                    <a:pt x="765" y="496"/>
                    <a:pt x="644" y="396"/>
                  </a:cubicBezTo>
                  <a:lnTo>
                    <a:pt x="261" y="39"/>
                  </a:lnTo>
                  <a:cubicBezTo>
                    <a:pt x="234" y="12"/>
                    <a:pt x="203"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123"/>
            <p:cNvSpPr/>
            <p:nvPr/>
          </p:nvSpPr>
          <p:spPr>
            <a:xfrm>
              <a:off x="1043654" y="4565412"/>
              <a:ext cx="37994" cy="33364"/>
            </a:xfrm>
            <a:custGeom>
              <a:avLst/>
              <a:gdLst/>
              <a:ahLst/>
              <a:cxnLst/>
              <a:rect l="l" t="t" r="r" b="b"/>
              <a:pathLst>
                <a:path w="747" h="656" extrusionOk="0">
                  <a:moveTo>
                    <a:pt x="148" y="1"/>
                  </a:moveTo>
                  <a:cubicBezTo>
                    <a:pt x="113" y="1"/>
                    <a:pt x="80" y="14"/>
                    <a:pt x="54" y="40"/>
                  </a:cubicBezTo>
                  <a:cubicBezTo>
                    <a:pt x="14" y="80"/>
                    <a:pt x="1" y="159"/>
                    <a:pt x="40" y="212"/>
                  </a:cubicBezTo>
                  <a:cubicBezTo>
                    <a:pt x="40" y="212"/>
                    <a:pt x="54" y="225"/>
                    <a:pt x="54" y="238"/>
                  </a:cubicBezTo>
                  <a:lnTo>
                    <a:pt x="437" y="608"/>
                  </a:lnTo>
                  <a:cubicBezTo>
                    <a:pt x="467" y="642"/>
                    <a:pt x="502" y="655"/>
                    <a:pt x="535" y="655"/>
                  </a:cubicBezTo>
                  <a:cubicBezTo>
                    <a:pt x="647" y="655"/>
                    <a:pt x="746" y="501"/>
                    <a:pt x="635" y="410"/>
                  </a:cubicBezTo>
                  <a:lnTo>
                    <a:pt x="252" y="40"/>
                  </a:lnTo>
                  <a:cubicBezTo>
                    <a:pt x="219" y="14"/>
                    <a:pt x="182"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123"/>
            <p:cNvSpPr/>
            <p:nvPr/>
          </p:nvSpPr>
          <p:spPr>
            <a:xfrm>
              <a:off x="1002710" y="2821727"/>
              <a:ext cx="706022" cy="1550315"/>
            </a:xfrm>
            <a:custGeom>
              <a:avLst/>
              <a:gdLst/>
              <a:ahLst/>
              <a:cxnLst/>
              <a:rect l="l" t="t" r="r" b="b"/>
              <a:pathLst>
                <a:path w="13881" h="30482" extrusionOk="0">
                  <a:moveTo>
                    <a:pt x="11833" y="1"/>
                  </a:moveTo>
                  <a:lnTo>
                    <a:pt x="10829" y="357"/>
                  </a:lnTo>
                  <a:lnTo>
                    <a:pt x="10592" y="436"/>
                  </a:lnTo>
                  <a:lnTo>
                    <a:pt x="6392" y="1929"/>
                  </a:lnTo>
                  <a:lnTo>
                    <a:pt x="6511" y="2629"/>
                  </a:lnTo>
                  <a:lnTo>
                    <a:pt x="8413" y="13854"/>
                  </a:lnTo>
                  <a:cubicBezTo>
                    <a:pt x="7567" y="14686"/>
                    <a:pt x="6775" y="15795"/>
                    <a:pt x="6062" y="16984"/>
                  </a:cubicBezTo>
                  <a:cubicBezTo>
                    <a:pt x="6049" y="16997"/>
                    <a:pt x="6036" y="17024"/>
                    <a:pt x="6022" y="17037"/>
                  </a:cubicBezTo>
                  <a:cubicBezTo>
                    <a:pt x="5917" y="17209"/>
                    <a:pt x="5824" y="17380"/>
                    <a:pt x="5719" y="17552"/>
                  </a:cubicBezTo>
                  <a:cubicBezTo>
                    <a:pt x="5190" y="18463"/>
                    <a:pt x="4728" y="19388"/>
                    <a:pt x="4332" y="20233"/>
                  </a:cubicBezTo>
                  <a:cubicBezTo>
                    <a:pt x="3790" y="21369"/>
                    <a:pt x="2351" y="23825"/>
                    <a:pt x="1281" y="25621"/>
                  </a:cubicBezTo>
                  <a:cubicBezTo>
                    <a:pt x="1043" y="26017"/>
                    <a:pt x="819" y="26374"/>
                    <a:pt x="634" y="26691"/>
                  </a:cubicBezTo>
                  <a:lnTo>
                    <a:pt x="449" y="26981"/>
                  </a:lnTo>
                  <a:cubicBezTo>
                    <a:pt x="172" y="27444"/>
                    <a:pt x="0" y="27721"/>
                    <a:pt x="0" y="27721"/>
                  </a:cubicBezTo>
                  <a:cubicBezTo>
                    <a:pt x="621" y="29081"/>
                    <a:pt x="1955" y="30481"/>
                    <a:pt x="1955" y="30481"/>
                  </a:cubicBezTo>
                  <a:lnTo>
                    <a:pt x="2219" y="30336"/>
                  </a:lnTo>
                  <a:cubicBezTo>
                    <a:pt x="2404" y="30230"/>
                    <a:pt x="2589" y="30125"/>
                    <a:pt x="2747" y="30019"/>
                  </a:cubicBezTo>
                  <a:lnTo>
                    <a:pt x="3011" y="29860"/>
                  </a:lnTo>
                  <a:cubicBezTo>
                    <a:pt x="3936" y="29240"/>
                    <a:pt x="4754" y="28487"/>
                    <a:pt x="5428" y="27628"/>
                  </a:cubicBezTo>
                  <a:cubicBezTo>
                    <a:pt x="5626" y="27391"/>
                    <a:pt x="5824" y="27140"/>
                    <a:pt x="6022" y="26889"/>
                  </a:cubicBezTo>
                  <a:cubicBezTo>
                    <a:pt x="6471" y="26321"/>
                    <a:pt x="6907" y="25753"/>
                    <a:pt x="7330" y="25159"/>
                  </a:cubicBezTo>
                  <a:cubicBezTo>
                    <a:pt x="9482" y="22161"/>
                    <a:pt x="11437" y="19031"/>
                    <a:pt x="13207" y="15782"/>
                  </a:cubicBezTo>
                  <a:lnTo>
                    <a:pt x="13326" y="15558"/>
                  </a:lnTo>
                  <a:lnTo>
                    <a:pt x="13326" y="15518"/>
                  </a:lnTo>
                  <a:cubicBezTo>
                    <a:pt x="13880" y="11332"/>
                    <a:pt x="12639" y="4134"/>
                    <a:pt x="12084" y="1242"/>
                  </a:cubicBezTo>
                  <a:cubicBezTo>
                    <a:pt x="12071" y="1163"/>
                    <a:pt x="12058" y="1083"/>
                    <a:pt x="12044" y="1004"/>
                  </a:cubicBezTo>
                  <a:cubicBezTo>
                    <a:pt x="11912" y="370"/>
                    <a:pt x="11833" y="1"/>
                    <a:pt x="11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123"/>
            <p:cNvSpPr/>
            <p:nvPr/>
          </p:nvSpPr>
          <p:spPr>
            <a:xfrm>
              <a:off x="1025547" y="4179181"/>
              <a:ext cx="130361" cy="169313"/>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123"/>
            <p:cNvSpPr/>
            <p:nvPr/>
          </p:nvSpPr>
          <p:spPr>
            <a:xfrm>
              <a:off x="1582390" y="3576591"/>
              <a:ext cx="98114" cy="47859"/>
            </a:xfrm>
            <a:custGeom>
              <a:avLst/>
              <a:gdLst/>
              <a:ahLst/>
              <a:cxnLst/>
              <a:rect l="l" t="t" r="r" b="b"/>
              <a:pathLst>
                <a:path w="1929" h="941" extrusionOk="0">
                  <a:moveTo>
                    <a:pt x="159" y="1"/>
                  </a:moveTo>
                  <a:cubicBezTo>
                    <a:pt x="111" y="1"/>
                    <a:pt x="65" y="27"/>
                    <a:pt x="40" y="69"/>
                  </a:cubicBezTo>
                  <a:cubicBezTo>
                    <a:pt x="0" y="135"/>
                    <a:pt x="14" y="214"/>
                    <a:pt x="80" y="254"/>
                  </a:cubicBezTo>
                  <a:cubicBezTo>
                    <a:pt x="608" y="584"/>
                    <a:pt x="1202" y="821"/>
                    <a:pt x="1810" y="940"/>
                  </a:cubicBezTo>
                  <a:lnTo>
                    <a:pt x="1929" y="716"/>
                  </a:lnTo>
                  <a:lnTo>
                    <a:pt x="1929" y="676"/>
                  </a:lnTo>
                  <a:cubicBezTo>
                    <a:pt x="1334" y="557"/>
                    <a:pt x="753" y="346"/>
                    <a:pt x="238" y="29"/>
                  </a:cubicBezTo>
                  <a:cubicBezTo>
                    <a:pt x="214" y="10"/>
                    <a:pt x="186" y="1"/>
                    <a:pt x="1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123"/>
            <p:cNvSpPr/>
            <p:nvPr/>
          </p:nvSpPr>
          <p:spPr>
            <a:xfrm>
              <a:off x="1051741" y="2942520"/>
              <a:ext cx="436655" cy="1296523"/>
            </a:xfrm>
            <a:custGeom>
              <a:avLst/>
              <a:gdLst/>
              <a:ahLst/>
              <a:cxnLst/>
              <a:rect l="l" t="t" r="r" b="b"/>
              <a:pathLst>
                <a:path w="8585" h="25492" extrusionOk="0">
                  <a:moveTo>
                    <a:pt x="6365" y="0"/>
                  </a:moveTo>
                  <a:cubicBezTo>
                    <a:pt x="6356" y="0"/>
                    <a:pt x="6348" y="1"/>
                    <a:pt x="6339" y="3"/>
                  </a:cubicBezTo>
                  <a:cubicBezTo>
                    <a:pt x="6287" y="3"/>
                    <a:pt x="6234" y="69"/>
                    <a:pt x="6247" y="135"/>
                  </a:cubicBezTo>
                  <a:cubicBezTo>
                    <a:pt x="6313" y="531"/>
                    <a:pt x="7832" y="9934"/>
                    <a:pt x="8334" y="11770"/>
                  </a:cubicBezTo>
                  <a:cubicBezTo>
                    <a:pt x="7990" y="12126"/>
                    <a:pt x="5824" y="14609"/>
                    <a:pt x="172" y="24989"/>
                  </a:cubicBezTo>
                  <a:lnTo>
                    <a:pt x="0" y="25293"/>
                  </a:lnTo>
                  <a:lnTo>
                    <a:pt x="159" y="25491"/>
                  </a:lnTo>
                  <a:cubicBezTo>
                    <a:pt x="211" y="25386"/>
                    <a:pt x="264" y="25293"/>
                    <a:pt x="317" y="25187"/>
                  </a:cubicBezTo>
                  <a:cubicBezTo>
                    <a:pt x="6405" y="14002"/>
                    <a:pt x="8518" y="11902"/>
                    <a:pt x="8532" y="11875"/>
                  </a:cubicBezTo>
                  <a:cubicBezTo>
                    <a:pt x="8571" y="11849"/>
                    <a:pt x="8584" y="11809"/>
                    <a:pt x="8571" y="11770"/>
                  </a:cubicBezTo>
                  <a:cubicBezTo>
                    <a:pt x="8096" y="10119"/>
                    <a:pt x="6498" y="188"/>
                    <a:pt x="6471" y="95"/>
                  </a:cubicBezTo>
                  <a:cubicBezTo>
                    <a:pt x="6471" y="38"/>
                    <a:pt x="6421" y="0"/>
                    <a:pt x="6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123"/>
            <p:cNvSpPr/>
            <p:nvPr/>
          </p:nvSpPr>
          <p:spPr>
            <a:xfrm>
              <a:off x="1475575" y="2754577"/>
              <a:ext cx="141805" cy="131032"/>
            </a:xfrm>
            <a:custGeom>
              <a:avLst/>
              <a:gdLst/>
              <a:ahLst/>
              <a:cxnLst/>
              <a:rect l="l" t="t" r="r" b="b"/>
              <a:pathLst>
                <a:path w="2788" h="3490" extrusionOk="0">
                  <a:moveTo>
                    <a:pt x="131" y="0"/>
                  </a:moveTo>
                  <a:cubicBezTo>
                    <a:pt x="123" y="0"/>
                    <a:pt x="115" y="1"/>
                    <a:pt x="106" y="3"/>
                  </a:cubicBezTo>
                  <a:cubicBezTo>
                    <a:pt x="40" y="16"/>
                    <a:pt x="1" y="69"/>
                    <a:pt x="14" y="135"/>
                  </a:cubicBezTo>
                  <a:cubicBezTo>
                    <a:pt x="27" y="201"/>
                    <a:pt x="317" y="1693"/>
                    <a:pt x="1295" y="2684"/>
                  </a:cubicBezTo>
                  <a:cubicBezTo>
                    <a:pt x="1453" y="2842"/>
                    <a:pt x="1625" y="2987"/>
                    <a:pt x="1810" y="3106"/>
                  </a:cubicBezTo>
                  <a:cubicBezTo>
                    <a:pt x="1995" y="3225"/>
                    <a:pt x="2180" y="3317"/>
                    <a:pt x="2391" y="3383"/>
                  </a:cubicBezTo>
                  <a:cubicBezTo>
                    <a:pt x="2523" y="3423"/>
                    <a:pt x="2655" y="3463"/>
                    <a:pt x="2787" y="3489"/>
                  </a:cubicBezTo>
                  <a:cubicBezTo>
                    <a:pt x="2774" y="3397"/>
                    <a:pt x="2747" y="3317"/>
                    <a:pt x="2734" y="3251"/>
                  </a:cubicBezTo>
                  <a:cubicBezTo>
                    <a:pt x="2655" y="3225"/>
                    <a:pt x="2576" y="3199"/>
                    <a:pt x="2483" y="3185"/>
                  </a:cubicBezTo>
                  <a:cubicBezTo>
                    <a:pt x="2298" y="3119"/>
                    <a:pt x="2100" y="3027"/>
                    <a:pt x="1929" y="2908"/>
                  </a:cubicBezTo>
                  <a:cubicBezTo>
                    <a:pt x="1783" y="2816"/>
                    <a:pt x="1651" y="2710"/>
                    <a:pt x="1532" y="2591"/>
                  </a:cubicBezTo>
                  <a:cubicBezTo>
                    <a:pt x="542" y="1653"/>
                    <a:pt x="238" y="108"/>
                    <a:pt x="238" y="95"/>
                  </a:cubicBezTo>
                  <a:cubicBezTo>
                    <a:pt x="227" y="38"/>
                    <a:pt x="185" y="0"/>
                    <a:pt x="1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123"/>
            <p:cNvSpPr/>
            <p:nvPr/>
          </p:nvSpPr>
          <p:spPr>
            <a:xfrm>
              <a:off x="1163232" y="4441161"/>
              <a:ext cx="133718" cy="95413"/>
            </a:xfrm>
            <a:custGeom>
              <a:avLst/>
              <a:gdLst/>
              <a:ahLst/>
              <a:cxnLst/>
              <a:rect l="l" t="t" r="r" b="b"/>
              <a:pathLst>
                <a:path w="2629" h="1876" extrusionOk="0">
                  <a:moveTo>
                    <a:pt x="2629" y="0"/>
                  </a:moveTo>
                  <a:lnTo>
                    <a:pt x="0" y="93"/>
                  </a:lnTo>
                  <a:lnTo>
                    <a:pt x="225" y="1876"/>
                  </a:lnTo>
                  <a:lnTo>
                    <a:pt x="2497" y="1876"/>
                  </a:lnTo>
                  <a:lnTo>
                    <a:pt x="2629"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123"/>
            <p:cNvSpPr/>
            <p:nvPr/>
          </p:nvSpPr>
          <p:spPr>
            <a:xfrm>
              <a:off x="1120253" y="4386740"/>
              <a:ext cx="188802" cy="16173"/>
            </a:xfrm>
            <a:custGeom>
              <a:avLst/>
              <a:gdLst/>
              <a:ahLst/>
              <a:cxnLst/>
              <a:rect l="l" t="t" r="r" b="b"/>
              <a:pathLst>
                <a:path w="3712" h="318" extrusionOk="0">
                  <a:moveTo>
                    <a:pt x="0" y="1"/>
                  </a:moveTo>
                  <a:lnTo>
                    <a:pt x="79" y="318"/>
                  </a:lnTo>
                  <a:lnTo>
                    <a:pt x="3711" y="318"/>
                  </a:lnTo>
                  <a:lnTo>
                    <a:pt x="3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123"/>
            <p:cNvSpPr/>
            <p:nvPr/>
          </p:nvSpPr>
          <p:spPr>
            <a:xfrm>
              <a:off x="1160536" y="3561944"/>
              <a:ext cx="148518" cy="21514"/>
            </a:xfrm>
            <a:custGeom>
              <a:avLst/>
              <a:gdLst/>
              <a:ahLst/>
              <a:cxnLst/>
              <a:rect l="l" t="t" r="r" b="b"/>
              <a:pathLst>
                <a:path w="2920" h="423" extrusionOk="0">
                  <a:moveTo>
                    <a:pt x="2919" y="0"/>
                  </a:moveTo>
                  <a:cubicBezTo>
                    <a:pt x="2543" y="102"/>
                    <a:pt x="2095" y="136"/>
                    <a:pt x="1671" y="136"/>
                  </a:cubicBezTo>
                  <a:cubicBezTo>
                    <a:pt x="891" y="136"/>
                    <a:pt x="194" y="22"/>
                    <a:pt x="186" y="13"/>
                  </a:cubicBezTo>
                  <a:cubicBezTo>
                    <a:pt x="177" y="12"/>
                    <a:pt x="169" y="11"/>
                    <a:pt x="161" y="11"/>
                  </a:cubicBezTo>
                  <a:cubicBezTo>
                    <a:pt x="91" y="11"/>
                    <a:pt x="26" y="61"/>
                    <a:pt x="14" y="132"/>
                  </a:cubicBezTo>
                  <a:cubicBezTo>
                    <a:pt x="1" y="211"/>
                    <a:pt x="53" y="291"/>
                    <a:pt x="133" y="304"/>
                  </a:cubicBezTo>
                  <a:cubicBezTo>
                    <a:pt x="635" y="383"/>
                    <a:pt x="1136" y="423"/>
                    <a:pt x="1651" y="423"/>
                  </a:cubicBezTo>
                  <a:cubicBezTo>
                    <a:pt x="2074" y="423"/>
                    <a:pt x="2497" y="383"/>
                    <a:pt x="2919" y="291"/>
                  </a:cubicBezTo>
                  <a:lnTo>
                    <a:pt x="29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123"/>
            <p:cNvSpPr/>
            <p:nvPr/>
          </p:nvSpPr>
          <p:spPr>
            <a:xfrm>
              <a:off x="1071221" y="4489528"/>
              <a:ext cx="263366" cy="229073"/>
            </a:xfrm>
            <a:custGeom>
              <a:avLst/>
              <a:gdLst/>
              <a:ahLst/>
              <a:cxnLst/>
              <a:rect l="l" t="t" r="r" b="b"/>
              <a:pathLst>
                <a:path w="5178" h="4504" extrusionOk="0">
                  <a:moveTo>
                    <a:pt x="3170" y="0"/>
                  </a:moveTo>
                  <a:cubicBezTo>
                    <a:pt x="2259" y="0"/>
                    <a:pt x="2100" y="172"/>
                    <a:pt x="1942" y="528"/>
                  </a:cubicBezTo>
                  <a:cubicBezTo>
                    <a:pt x="1915" y="568"/>
                    <a:pt x="1743" y="1149"/>
                    <a:pt x="1717" y="1189"/>
                  </a:cubicBezTo>
                  <a:cubicBezTo>
                    <a:pt x="1519" y="1532"/>
                    <a:pt x="1902" y="1374"/>
                    <a:pt x="938" y="2113"/>
                  </a:cubicBezTo>
                  <a:cubicBezTo>
                    <a:pt x="225" y="2668"/>
                    <a:pt x="53" y="3487"/>
                    <a:pt x="13" y="4015"/>
                  </a:cubicBezTo>
                  <a:cubicBezTo>
                    <a:pt x="0" y="4173"/>
                    <a:pt x="0" y="4345"/>
                    <a:pt x="13" y="4504"/>
                  </a:cubicBezTo>
                  <a:lnTo>
                    <a:pt x="5138" y="4504"/>
                  </a:lnTo>
                  <a:cubicBezTo>
                    <a:pt x="5138" y="4504"/>
                    <a:pt x="5151" y="4411"/>
                    <a:pt x="5151" y="4253"/>
                  </a:cubicBezTo>
                  <a:cubicBezTo>
                    <a:pt x="5164" y="4187"/>
                    <a:pt x="5164" y="4107"/>
                    <a:pt x="5164" y="4015"/>
                  </a:cubicBezTo>
                  <a:lnTo>
                    <a:pt x="5164" y="3962"/>
                  </a:lnTo>
                  <a:cubicBezTo>
                    <a:pt x="5177" y="3658"/>
                    <a:pt x="5151" y="3355"/>
                    <a:pt x="5111" y="3051"/>
                  </a:cubicBezTo>
                  <a:cubicBezTo>
                    <a:pt x="5071" y="2760"/>
                    <a:pt x="4992" y="2391"/>
                    <a:pt x="4926" y="2034"/>
                  </a:cubicBezTo>
                  <a:cubicBezTo>
                    <a:pt x="4887" y="1889"/>
                    <a:pt x="4860" y="1757"/>
                    <a:pt x="4834" y="1625"/>
                  </a:cubicBezTo>
                  <a:cubicBezTo>
                    <a:pt x="4781" y="1387"/>
                    <a:pt x="4715" y="1136"/>
                    <a:pt x="4622" y="911"/>
                  </a:cubicBezTo>
                  <a:cubicBezTo>
                    <a:pt x="4490" y="595"/>
                    <a:pt x="4385" y="0"/>
                    <a:pt x="3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123"/>
            <p:cNvSpPr/>
            <p:nvPr/>
          </p:nvSpPr>
          <p:spPr>
            <a:xfrm>
              <a:off x="1290184" y="4572125"/>
              <a:ext cx="43691" cy="133711"/>
            </a:xfrm>
            <a:custGeom>
              <a:avLst/>
              <a:gdLst/>
              <a:ahLst/>
              <a:cxnLst/>
              <a:rect l="l" t="t" r="r" b="b"/>
              <a:pathLst>
                <a:path w="859" h="2629" extrusionOk="0">
                  <a:moveTo>
                    <a:pt x="516" y="1"/>
                  </a:moveTo>
                  <a:cubicBezTo>
                    <a:pt x="489" y="53"/>
                    <a:pt x="1" y="1084"/>
                    <a:pt x="317" y="1942"/>
                  </a:cubicBezTo>
                  <a:cubicBezTo>
                    <a:pt x="423" y="2219"/>
                    <a:pt x="608" y="2470"/>
                    <a:pt x="846" y="2629"/>
                  </a:cubicBezTo>
                  <a:cubicBezTo>
                    <a:pt x="859" y="2563"/>
                    <a:pt x="859" y="2483"/>
                    <a:pt x="859" y="2391"/>
                  </a:cubicBezTo>
                  <a:lnTo>
                    <a:pt x="859" y="2338"/>
                  </a:lnTo>
                  <a:cubicBezTo>
                    <a:pt x="714" y="2206"/>
                    <a:pt x="608" y="2034"/>
                    <a:pt x="542" y="1863"/>
                  </a:cubicBezTo>
                  <a:cubicBezTo>
                    <a:pt x="357" y="1361"/>
                    <a:pt x="502" y="767"/>
                    <a:pt x="608" y="410"/>
                  </a:cubicBezTo>
                  <a:cubicBezTo>
                    <a:pt x="582" y="278"/>
                    <a:pt x="555" y="133"/>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123"/>
            <p:cNvSpPr/>
            <p:nvPr/>
          </p:nvSpPr>
          <p:spPr>
            <a:xfrm>
              <a:off x="1166334" y="4551985"/>
              <a:ext cx="82906" cy="19530"/>
            </a:xfrm>
            <a:custGeom>
              <a:avLst/>
              <a:gdLst/>
              <a:ahLst/>
              <a:cxnLst/>
              <a:rect l="l" t="t" r="r" b="b"/>
              <a:pathLst>
                <a:path w="1630" h="384" extrusionOk="0">
                  <a:moveTo>
                    <a:pt x="794" y="0"/>
                  </a:moveTo>
                  <a:cubicBezTo>
                    <a:pt x="585" y="0"/>
                    <a:pt x="374" y="23"/>
                    <a:pt x="164" y="66"/>
                  </a:cubicBezTo>
                  <a:cubicBezTo>
                    <a:pt x="1" y="129"/>
                    <a:pt x="64" y="359"/>
                    <a:pt x="218" y="359"/>
                  </a:cubicBezTo>
                  <a:cubicBezTo>
                    <a:pt x="226" y="359"/>
                    <a:pt x="235" y="358"/>
                    <a:pt x="243" y="357"/>
                  </a:cubicBezTo>
                  <a:cubicBezTo>
                    <a:pt x="422" y="315"/>
                    <a:pt x="600" y="295"/>
                    <a:pt x="778" y="295"/>
                  </a:cubicBezTo>
                  <a:cubicBezTo>
                    <a:pt x="996" y="295"/>
                    <a:pt x="1214" y="325"/>
                    <a:pt x="1432" y="383"/>
                  </a:cubicBezTo>
                  <a:lnTo>
                    <a:pt x="1471" y="383"/>
                  </a:lnTo>
                  <a:cubicBezTo>
                    <a:pt x="1537" y="383"/>
                    <a:pt x="1590" y="331"/>
                    <a:pt x="1604" y="278"/>
                  </a:cubicBezTo>
                  <a:cubicBezTo>
                    <a:pt x="1630" y="199"/>
                    <a:pt x="1577" y="119"/>
                    <a:pt x="1498" y="93"/>
                  </a:cubicBezTo>
                  <a:cubicBezTo>
                    <a:pt x="1266" y="30"/>
                    <a:pt x="1031"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123"/>
            <p:cNvSpPr/>
            <p:nvPr/>
          </p:nvSpPr>
          <p:spPr>
            <a:xfrm>
              <a:off x="1172082" y="4523401"/>
              <a:ext cx="83211" cy="19225"/>
            </a:xfrm>
            <a:custGeom>
              <a:avLst/>
              <a:gdLst/>
              <a:ahLst/>
              <a:cxnLst/>
              <a:rect l="l" t="t" r="r" b="b"/>
              <a:pathLst>
                <a:path w="1636" h="378" extrusionOk="0">
                  <a:moveTo>
                    <a:pt x="795" y="1"/>
                  </a:moveTo>
                  <a:cubicBezTo>
                    <a:pt x="584" y="1"/>
                    <a:pt x="374" y="24"/>
                    <a:pt x="170" y="74"/>
                  </a:cubicBezTo>
                  <a:cubicBezTo>
                    <a:pt x="1" y="122"/>
                    <a:pt x="52" y="358"/>
                    <a:pt x="204" y="358"/>
                  </a:cubicBezTo>
                  <a:cubicBezTo>
                    <a:pt x="218" y="358"/>
                    <a:pt x="233" y="356"/>
                    <a:pt x="249" y="351"/>
                  </a:cubicBezTo>
                  <a:cubicBezTo>
                    <a:pt x="421" y="309"/>
                    <a:pt x="599" y="289"/>
                    <a:pt x="779" y="289"/>
                  </a:cubicBezTo>
                  <a:cubicBezTo>
                    <a:pt x="998" y="289"/>
                    <a:pt x="1220" y="319"/>
                    <a:pt x="1438" y="378"/>
                  </a:cubicBezTo>
                  <a:lnTo>
                    <a:pt x="1464" y="378"/>
                  </a:lnTo>
                  <a:cubicBezTo>
                    <a:pt x="1530" y="378"/>
                    <a:pt x="1596" y="338"/>
                    <a:pt x="1609" y="272"/>
                  </a:cubicBezTo>
                  <a:cubicBezTo>
                    <a:pt x="1636" y="193"/>
                    <a:pt x="1583" y="113"/>
                    <a:pt x="1504" y="87"/>
                  </a:cubicBezTo>
                  <a:cubicBezTo>
                    <a:pt x="1272" y="31"/>
                    <a:pt x="1033"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123"/>
            <p:cNvSpPr/>
            <p:nvPr/>
          </p:nvSpPr>
          <p:spPr>
            <a:xfrm>
              <a:off x="1155602" y="4575482"/>
              <a:ext cx="84940" cy="19530"/>
            </a:xfrm>
            <a:custGeom>
              <a:avLst/>
              <a:gdLst/>
              <a:ahLst/>
              <a:cxnLst/>
              <a:rect l="l" t="t" r="r" b="b"/>
              <a:pathLst>
                <a:path w="1670" h="384" extrusionOk="0">
                  <a:moveTo>
                    <a:pt x="788" y="0"/>
                  </a:moveTo>
                  <a:cubicBezTo>
                    <a:pt x="578" y="0"/>
                    <a:pt x="368" y="23"/>
                    <a:pt x="164" y="67"/>
                  </a:cubicBezTo>
                  <a:cubicBezTo>
                    <a:pt x="1" y="129"/>
                    <a:pt x="52" y="359"/>
                    <a:pt x="205" y="359"/>
                  </a:cubicBezTo>
                  <a:cubicBezTo>
                    <a:pt x="213" y="359"/>
                    <a:pt x="221" y="359"/>
                    <a:pt x="230" y="357"/>
                  </a:cubicBezTo>
                  <a:cubicBezTo>
                    <a:pt x="408" y="316"/>
                    <a:pt x="589" y="295"/>
                    <a:pt x="769" y="295"/>
                  </a:cubicBezTo>
                  <a:cubicBezTo>
                    <a:pt x="989" y="295"/>
                    <a:pt x="1208" y="326"/>
                    <a:pt x="1418" y="384"/>
                  </a:cubicBezTo>
                  <a:lnTo>
                    <a:pt x="1458" y="384"/>
                  </a:lnTo>
                  <a:cubicBezTo>
                    <a:pt x="1630" y="384"/>
                    <a:pt x="1669" y="133"/>
                    <a:pt x="1498" y="93"/>
                  </a:cubicBezTo>
                  <a:cubicBezTo>
                    <a:pt x="1266" y="30"/>
                    <a:pt x="1027" y="0"/>
                    <a:pt x="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123"/>
            <p:cNvSpPr/>
            <p:nvPr/>
          </p:nvSpPr>
          <p:spPr>
            <a:xfrm>
              <a:off x="1144413" y="4602336"/>
              <a:ext cx="81990" cy="19530"/>
            </a:xfrm>
            <a:custGeom>
              <a:avLst/>
              <a:gdLst/>
              <a:ahLst/>
              <a:cxnLst/>
              <a:rect l="l" t="t" r="r" b="b"/>
              <a:pathLst>
                <a:path w="1612" h="384" extrusionOk="0">
                  <a:moveTo>
                    <a:pt x="749" y="1"/>
                  </a:moveTo>
                  <a:cubicBezTo>
                    <a:pt x="540" y="1"/>
                    <a:pt x="330" y="24"/>
                    <a:pt x="120" y="67"/>
                  </a:cubicBezTo>
                  <a:cubicBezTo>
                    <a:pt x="40" y="93"/>
                    <a:pt x="1" y="173"/>
                    <a:pt x="14" y="252"/>
                  </a:cubicBezTo>
                  <a:cubicBezTo>
                    <a:pt x="37" y="321"/>
                    <a:pt x="100" y="360"/>
                    <a:pt x="169" y="360"/>
                  </a:cubicBezTo>
                  <a:cubicBezTo>
                    <a:pt x="179" y="360"/>
                    <a:pt x="189" y="359"/>
                    <a:pt x="199" y="357"/>
                  </a:cubicBezTo>
                  <a:cubicBezTo>
                    <a:pt x="383" y="315"/>
                    <a:pt x="567" y="294"/>
                    <a:pt x="751" y="294"/>
                  </a:cubicBezTo>
                  <a:cubicBezTo>
                    <a:pt x="963" y="294"/>
                    <a:pt x="1175" y="321"/>
                    <a:pt x="1387" y="371"/>
                  </a:cubicBezTo>
                  <a:lnTo>
                    <a:pt x="1427" y="371"/>
                  </a:lnTo>
                  <a:lnTo>
                    <a:pt x="1427" y="384"/>
                  </a:lnTo>
                  <a:cubicBezTo>
                    <a:pt x="1585" y="371"/>
                    <a:pt x="1612" y="146"/>
                    <a:pt x="1453" y="93"/>
                  </a:cubicBezTo>
                  <a:cubicBezTo>
                    <a:pt x="1222" y="30"/>
                    <a:pt x="987" y="1"/>
                    <a:pt x="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123"/>
            <p:cNvSpPr/>
            <p:nvPr/>
          </p:nvSpPr>
          <p:spPr>
            <a:xfrm>
              <a:off x="1521253" y="1950699"/>
              <a:ext cx="22888" cy="311568"/>
            </a:xfrm>
            <a:custGeom>
              <a:avLst/>
              <a:gdLst/>
              <a:ahLst/>
              <a:cxnLst/>
              <a:rect l="l" t="t" r="r" b="b"/>
              <a:pathLst>
                <a:path w="450" h="6126" extrusionOk="0">
                  <a:moveTo>
                    <a:pt x="106" y="1"/>
                  </a:moveTo>
                  <a:cubicBezTo>
                    <a:pt x="57" y="1"/>
                    <a:pt x="7" y="31"/>
                    <a:pt x="1" y="90"/>
                  </a:cubicBezTo>
                  <a:cubicBezTo>
                    <a:pt x="1" y="130"/>
                    <a:pt x="1" y="4052"/>
                    <a:pt x="225" y="6020"/>
                  </a:cubicBezTo>
                  <a:cubicBezTo>
                    <a:pt x="225" y="6086"/>
                    <a:pt x="278" y="6126"/>
                    <a:pt x="331" y="6126"/>
                  </a:cubicBezTo>
                  <a:lnTo>
                    <a:pt x="344" y="6126"/>
                  </a:lnTo>
                  <a:cubicBezTo>
                    <a:pt x="397" y="6112"/>
                    <a:pt x="450" y="6059"/>
                    <a:pt x="436" y="6007"/>
                  </a:cubicBezTo>
                  <a:cubicBezTo>
                    <a:pt x="212" y="4039"/>
                    <a:pt x="212" y="130"/>
                    <a:pt x="212" y="90"/>
                  </a:cubicBezTo>
                  <a:cubicBezTo>
                    <a:pt x="205" y="31"/>
                    <a:pt x="156"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123"/>
            <p:cNvSpPr/>
            <p:nvPr/>
          </p:nvSpPr>
          <p:spPr>
            <a:xfrm>
              <a:off x="1339216" y="1885395"/>
              <a:ext cx="151214" cy="151919"/>
            </a:xfrm>
            <a:custGeom>
              <a:avLst/>
              <a:gdLst/>
              <a:ahLst/>
              <a:cxnLst/>
              <a:rect l="l" t="t" r="r" b="b"/>
              <a:pathLst>
                <a:path w="2973" h="2987" extrusionOk="0">
                  <a:moveTo>
                    <a:pt x="2523" y="212"/>
                  </a:moveTo>
                  <a:cubicBezTo>
                    <a:pt x="2563" y="569"/>
                    <a:pt x="2668" y="1889"/>
                    <a:pt x="2153" y="2483"/>
                  </a:cubicBezTo>
                  <a:cubicBezTo>
                    <a:pt x="1975" y="2682"/>
                    <a:pt x="1734" y="2781"/>
                    <a:pt x="1493" y="2781"/>
                  </a:cubicBezTo>
                  <a:cubicBezTo>
                    <a:pt x="1252" y="2781"/>
                    <a:pt x="1011" y="2682"/>
                    <a:pt x="833" y="2483"/>
                  </a:cubicBezTo>
                  <a:cubicBezTo>
                    <a:pt x="318" y="1889"/>
                    <a:pt x="436" y="569"/>
                    <a:pt x="476" y="212"/>
                  </a:cubicBezTo>
                  <a:close/>
                  <a:moveTo>
                    <a:pt x="370" y="1"/>
                  </a:moveTo>
                  <a:cubicBezTo>
                    <a:pt x="318" y="1"/>
                    <a:pt x="278" y="40"/>
                    <a:pt x="265" y="93"/>
                  </a:cubicBezTo>
                  <a:cubicBezTo>
                    <a:pt x="252" y="159"/>
                    <a:pt x="1" y="1863"/>
                    <a:pt x="661" y="2629"/>
                  </a:cubicBezTo>
                  <a:cubicBezTo>
                    <a:pt x="863" y="2856"/>
                    <a:pt x="1148" y="2986"/>
                    <a:pt x="1450" y="2986"/>
                  </a:cubicBezTo>
                  <a:cubicBezTo>
                    <a:pt x="1464" y="2986"/>
                    <a:pt x="1478" y="2986"/>
                    <a:pt x="1493" y="2985"/>
                  </a:cubicBezTo>
                  <a:cubicBezTo>
                    <a:pt x="1507" y="2986"/>
                    <a:pt x="1522" y="2986"/>
                    <a:pt x="1536" y="2986"/>
                  </a:cubicBezTo>
                  <a:cubicBezTo>
                    <a:pt x="1836" y="2986"/>
                    <a:pt x="2110" y="2856"/>
                    <a:pt x="2312" y="2629"/>
                  </a:cubicBezTo>
                  <a:cubicBezTo>
                    <a:pt x="2972" y="1863"/>
                    <a:pt x="2721" y="159"/>
                    <a:pt x="2708" y="93"/>
                  </a:cubicBezTo>
                  <a:cubicBezTo>
                    <a:pt x="2708" y="40"/>
                    <a:pt x="2655" y="1"/>
                    <a:pt x="26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123"/>
            <p:cNvSpPr/>
            <p:nvPr/>
          </p:nvSpPr>
          <p:spPr>
            <a:xfrm>
              <a:off x="1115523" y="1137498"/>
              <a:ext cx="396575" cy="338880"/>
            </a:xfrm>
            <a:custGeom>
              <a:avLst/>
              <a:gdLst/>
              <a:ahLst/>
              <a:cxnLst/>
              <a:rect l="l" t="t" r="r" b="b"/>
              <a:pathLst>
                <a:path w="7797" h="6663" extrusionOk="0">
                  <a:moveTo>
                    <a:pt x="6574" y="1"/>
                  </a:moveTo>
                  <a:cubicBezTo>
                    <a:pt x="5644" y="1"/>
                    <a:pt x="4460" y="695"/>
                    <a:pt x="2671" y="695"/>
                  </a:cubicBezTo>
                  <a:cubicBezTo>
                    <a:pt x="2627" y="695"/>
                    <a:pt x="2582" y="694"/>
                    <a:pt x="2536" y="694"/>
                  </a:cubicBezTo>
                  <a:cubicBezTo>
                    <a:pt x="2501" y="693"/>
                    <a:pt x="2467" y="692"/>
                    <a:pt x="2434" y="692"/>
                  </a:cubicBezTo>
                  <a:cubicBezTo>
                    <a:pt x="523" y="692"/>
                    <a:pt x="1097" y="2146"/>
                    <a:pt x="1097" y="2146"/>
                  </a:cubicBezTo>
                  <a:cubicBezTo>
                    <a:pt x="1097" y="2146"/>
                    <a:pt x="1" y="2701"/>
                    <a:pt x="159" y="4246"/>
                  </a:cubicBezTo>
                  <a:cubicBezTo>
                    <a:pt x="278" y="5197"/>
                    <a:pt x="754" y="6055"/>
                    <a:pt x="1493" y="6663"/>
                  </a:cubicBezTo>
                  <a:cubicBezTo>
                    <a:pt x="1108" y="4159"/>
                    <a:pt x="4269" y="2366"/>
                    <a:pt x="5561" y="2366"/>
                  </a:cubicBezTo>
                  <a:cubicBezTo>
                    <a:pt x="5598" y="2366"/>
                    <a:pt x="5633" y="2368"/>
                    <a:pt x="5666" y="2371"/>
                  </a:cubicBezTo>
                  <a:cubicBezTo>
                    <a:pt x="5694" y="2373"/>
                    <a:pt x="5721" y="2374"/>
                    <a:pt x="5748" y="2374"/>
                  </a:cubicBezTo>
                  <a:cubicBezTo>
                    <a:pt x="6935" y="2374"/>
                    <a:pt x="7797" y="162"/>
                    <a:pt x="6829" y="20"/>
                  </a:cubicBezTo>
                  <a:cubicBezTo>
                    <a:pt x="6746" y="7"/>
                    <a:pt x="6661" y="1"/>
                    <a:pt x="65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23"/>
            <p:cNvSpPr/>
            <p:nvPr/>
          </p:nvSpPr>
          <p:spPr>
            <a:xfrm>
              <a:off x="1170607" y="1485076"/>
              <a:ext cx="172017" cy="178163"/>
            </a:xfrm>
            <a:custGeom>
              <a:avLst/>
              <a:gdLst/>
              <a:ahLst/>
              <a:cxnLst/>
              <a:rect l="l" t="t" r="r" b="b"/>
              <a:pathLst>
                <a:path w="3382" h="3503" extrusionOk="0">
                  <a:moveTo>
                    <a:pt x="1" y="1"/>
                  </a:moveTo>
                  <a:lnTo>
                    <a:pt x="1" y="2946"/>
                  </a:lnTo>
                  <a:cubicBezTo>
                    <a:pt x="1" y="2946"/>
                    <a:pt x="805" y="3502"/>
                    <a:pt x="1807" y="3502"/>
                  </a:cubicBezTo>
                  <a:cubicBezTo>
                    <a:pt x="2212" y="3502"/>
                    <a:pt x="2649" y="3411"/>
                    <a:pt x="3078" y="3157"/>
                  </a:cubicBezTo>
                  <a:cubicBezTo>
                    <a:pt x="3184" y="3091"/>
                    <a:pt x="3276" y="3025"/>
                    <a:pt x="3382" y="2946"/>
                  </a:cubicBezTo>
                  <a:lnTo>
                    <a:pt x="3382" y="2100"/>
                  </a:lnTo>
                  <a:lnTo>
                    <a:pt x="2972" y="1850"/>
                  </a:lnTo>
                  <a:lnTo>
                    <a:pt x="1" y="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123"/>
            <p:cNvSpPr/>
            <p:nvPr/>
          </p:nvSpPr>
          <p:spPr>
            <a:xfrm>
              <a:off x="1216281" y="1553584"/>
              <a:ext cx="126342" cy="92057"/>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123"/>
            <p:cNvSpPr/>
            <p:nvPr/>
          </p:nvSpPr>
          <p:spPr>
            <a:xfrm>
              <a:off x="1106825" y="1591220"/>
              <a:ext cx="163269" cy="175365"/>
            </a:xfrm>
            <a:custGeom>
              <a:avLst/>
              <a:gdLst/>
              <a:ahLst/>
              <a:cxnLst/>
              <a:rect l="l" t="t" r="r" b="b"/>
              <a:pathLst>
                <a:path w="3210" h="3448" extrusionOk="0">
                  <a:moveTo>
                    <a:pt x="1268" y="0"/>
                  </a:moveTo>
                  <a:cubicBezTo>
                    <a:pt x="621" y="145"/>
                    <a:pt x="132" y="661"/>
                    <a:pt x="0" y="1308"/>
                  </a:cubicBezTo>
                  <a:cubicBezTo>
                    <a:pt x="964" y="2311"/>
                    <a:pt x="1823" y="3196"/>
                    <a:pt x="3209" y="3447"/>
                  </a:cubicBezTo>
                  <a:lnTo>
                    <a:pt x="3209" y="1427"/>
                  </a:lnTo>
                  <a:cubicBezTo>
                    <a:pt x="2417" y="1189"/>
                    <a:pt x="1730" y="687"/>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123"/>
            <p:cNvSpPr/>
            <p:nvPr/>
          </p:nvSpPr>
          <p:spPr>
            <a:xfrm>
              <a:off x="1270043" y="1605970"/>
              <a:ext cx="136413" cy="160616"/>
            </a:xfrm>
            <a:custGeom>
              <a:avLst/>
              <a:gdLst/>
              <a:ahLst/>
              <a:cxnLst/>
              <a:rect l="l" t="t" r="r" b="b"/>
              <a:pathLst>
                <a:path w="2682" h="3158" extrusionOk="0">
                  <a:moveTo>
                    <a:pt x="1453" y="1"/>
                  </a:moveTo>
                  <a:cubicBezTo>
                    <a:pt x="740" y="1110"/>
                    <a:pt x="0" y="1137"/>
                    <a:pt x="0" y="1137"/>
                  </a:cubicBezTo>
                  <a:lnTo>
                    <a:pt x="0" y="3157"/>
                  </a:lnTo>
                  <a:cubicBezTo>
                    <a:pt x="1308" y="2827"/>
                    <a:pt x="1796" y="2418"/>
                    <a:pt x="2681" y="1321"/>
                  </a:cubicBezTo>
                  <a:cubicBezTo>
                    <a:pt x="2338" y="199"/>
                    <a:pt x="1453"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23"/>
            <p:cNvSpPr/>
            <p:nvPr/>
          </p:nvSpPr>
          <p:spPr>
            <a:xfrm>
              <a:off x="1190087" y="1794711"/>
              <a:ext cx="179392" cy="808115"/>
            </a:xfrm>
            <a:custGeom>
              <a:avLst/>
              <a:gdLst/>
              <a:ahLst/>
              <a:cxnLst/>
              <a:rect l="l" t="t" r="r" b="b"/>
              <a:pathLst>
                <a:path w="3527" h="15889" extrusionOk="0">
                  <a:moveTo>
                    <a:pt x="1929" y="1"/>
                  </a:moveTo>
                  <a:lnTo>
                    <a:pt x="1229" y="27"/>
                  </a:lnTo>
                  <a:lnTo>
                    <a:pt x="1123" y="978"/>
                  </a:lnTo>
                  <a:lnTo>
                    <a:pt x="1084" y="1387"/>
                  </a:lnTo>
                  <a:lnTo>
                    <a:pt x="991" y="2312"/>
                  </a:lnTo>
                  <a:lnTo>
                    <a:pt x="952" y="2721"/>
                  </a:lnTo>
                  <a:lnTo>
                    <a:pt x="859" y="3646"/>
                  </a:lnTo>
                  <a:lnTo>
                    <a:pt x="820" y="4055"/>
                  </a:lnTo>
                  <a:lnTo>
                    <a:pt x="714" y="4980"/>
                  </a:lnTo>
                  <a:lnTo>
                    <a:pt x="674" y="5376"/>
                  </a:lnTo>
                  <a:lnTo>
                    <a:pt x="582" y="6300"/>
                  </a:lnTo>
                  <a:lnTo>
                    <a:pt x="542" y="6710"/>
                  </a:lnTo>
                  <a:lnTo>
                    <a:pt x="450" y="7634"/>
                  </a:lnTo>
                  <a:lnTo>
                    <a:pt x="410" y="8044"/>
                  </a:lnTo>
                  <a:lnTo>
                    <a:pt x="318" y="8968"/>
                  </a:lnTo>
                  <a:lnTo>
                    <a:pt x="278" y="9377"/>
                  </a:lnTo>
                  <a:lnTo>
                    <a:pt x="172" y="10302"/>
                  </a:lnTo>
                  <a:lnTo>
                    <a:pt x="133" y="10698"/>
                  </a:lnTo>
                  <a:lnTo>
                    <a:pt x="40" y="11622"/>
                  </a:lnTo>
                  <a:lnTo>
                    <a:pt x="1" y="12032"/>
                  </a:lnTo>
                  <a:lnTo>
                    <a:pt x="1" y="12085"/>
                  </a:lnTo>
                  <a:lnTo>
                    <a:pt x="265" y="12600"/>
                  </a:lnTo>
                  <a:lnTo>
                    <a:pt x="384" y="12837"/>
                  </a:lnTo>
                  <a:lnTo>
                    <a:pt x="384" y="12851"/>
                  </a:lnTo>
                  <a:lnTo>
                    <a:pt x="674" y="13392"/>
                  </a:lnTo>
                  <a:lnTo>
                    <a:pt x="793" y="13630"/>
                  </a:lnTo>
                  <a:lnTo>
                    <a:pt x="1084" y="14171"/>
                  </a:lnTo>
                  <a:lnTo>
                    <a:pt x="1203" y="14422"/>
                  </a:lnTo>
                  <a:lnTo>
                    <a:pt x="1480" y="14964"/>
                  </a:lnTo>
                  <a:lnTo>
                    <a:pt x="1612" y="15201"/>
                  </a:lnTo>
                  <a:lnTo>
                    <a:pt x="1969" y="15888"/>
                  </a:lnTo>
                  <a:lnTo>
                    <a:pt x="2695" y="14119"/>
                  </a:lnTo>
                  <a:lnTo>
                    <a:pt x="2946" y="13498"/>
                  </a:lnTo>
                  <a:lnTo>
                    <a:pt x="3527" y="12111"/>
                  </a:lnTo>
                  <a:lnTo>
                    <a:pt x="3527" y="12098"/>
                  </a:lnTo>
                  <a:lnTo>
                    <a:pt x="3487" y="11768"/>
                  </a:lnTo>
                  <a:lnTo>
                    <a:pt x="3382" y="11041"/>
                  </a:lnTo>
                  <a:lnTo>
                    <a:pt x="3342" y="10711"/>
                  </a:lnTo>
                  <a:lnTo>
                    <a:pt x="3250" y="9985"/>
                  </a:lnTo>
                  <a:lnTo>
                    <a:pt x="3197" y="9668"/>
                  </a:lnTo>
                  <a:lnTo>
                    <a:pt x="3104" y="8928"/>
                  </a:lnTo>
                  <a:lnTo>
                    <a:pt x="3065" y="8611"/>
                  </a:lnTo>
                  <a:lnTo>
                    <a:pt x="2972" y="7872"/>
                  </a:lnTo>
                  <a:lnTo>
                    <a:pt x="2919" y="7555"/>
                  </a:lnTo>
                  <a:lnTo>
                    <a:pt x="2827" y="6815"/>
                  </a:lnTo>
                  <a:lnTo>
                    <a:pt x="2787" y="6498"/>
                  </a:lnTo>
                  <a:lnTo>
                    <a:pt x="2695" y="5759"/>
                  </a:lnTo>
                  <a:lnTo>
                    <a:pt x="2642" y="5442"/>
                  </a:lnTo>
                  <a:lnTo>
                    <a:pt x="2550" y="4702"/>
                  </a:lnTo>
                  <a:lnTo>
                    <a:pt x="2510" y="4385"/>
                  </a:lnTo>
                  <a:lnTo>
                    <a:pt x="2404" y="3646"/>
                  </a:lnTo>
                  <a:lnTo>
                    <a:pt x="2365" y="3329"/>
                  </a:lnTo>
                  <a:lnTo>
                    <a:pt x="2272" y="2589"/>
                  </a:lnTo>
                  <a:lnTo>
                    <a:pt x="2233" y="2272"/>
                  </a:lnTo>
                  <a:lnTo>
                    <a:pt x="2127" y="1546"/>
                  </a:lnTo>
                  <a:lnTo>
                    <a:pt x="2087" y="1216"/>
                  </a:lnTo>
                  <a:lnTo>
                    <a:pt x="1995" y="489"/>
                  </a:lnTo>
                  <a:lnTo>
                    <a:pt x="1955" y="159"/>
                  </a:lnTo>
                  <a:lnTo>
                    <a:pt x="19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23"/>
            <p:cNvSpPr/>
            <p:nvPr/>
          </p:nvSpPr>
          <p:spPr>
            <a:xfrm>
              <a:off x="1245171" y="1802798"/>
              <a:ext cx="46387" cy="62507"/>
            </a:xfrm>
            <a:custGeom>
              <a:avLst/>
              <a:gdLst/>
              <a:ahLst/>
              <a:cxnLst/>
              <a:rect l="l" t="t" r="r" b="b"/>
              <a:pathLst>
                <a:path w="912" h="1229" extrusionOk="0">
                  <a:moveTo>
                    <a:pt x="872" y="0"/>
                  </a:moveTo>
                  <a:lnTo>
                    <a:pt x="40" y="819"/>
                  </a:lnTo>
                  <a:lnTo>
                    <a:pt x="1" y="1228"/>
                  </a:lnTo>
                  <a:lnTo>
                    <a:pt x="912" y="330"/>
                  </a:lnTo>
                  <a:lnTo>
                    <a:pt x="8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23"/>
            <p:cNvSpPr/>
            <p:nvPr/>
          </p:nvSpPr>
          <p:spPr>
            <a:xfrm>
              <a:off x="1238457" y="1856506"/>
              <a:ext cx="59814" cy="76646"/>
            </a:xfrm>
            <a:custGeom>
              <a:avLst/>
              <a:gdLst/>
              <a:ahLst/>
              <a:cxnLst/>
              <a:rect l="l" t="t" r="r" b="b"/>
              <a:pathLst>
                <a:path w="1176" h="1507" extrusionOk="0">
                  <a:moveTo>
                    <a:pt x="1136" y="1"/>
                  </a:moveTo>
                  <a:lnTo>
                    <a:pt x="40" y="1097"/>
                  </a:lnTo>
                  <a:lnTo>
                    <a:pt x="1" y="1506"/>
                  </a:lnTo>
                  <a:lnTo>
                    <a:pt x="1176" y="331"/>
                  </a:lnTo>
                  <a:lnTo>
                    <a:pt x="1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23"/>
            <p:cNvSpPr/>
            <p:nvPr/>
          </p:nvSpPr>
          <p:spPr>
            <a:xfrm>
              <a:off x="1231743" y="1910265"/>
              <a:ext cx="73954" cy="90734"/>
            </a:xfrm>
            <a:custGeom>
              <a:avLst/>
              <a:gdLst/>
              <a:ahLst/>
              <a:cxnLst/>
              <a:rect l="l" t="t" r="r" b="b"/>
              <a:pathLst>
                <a:path w="1454" h="1784" extrusionOk="0">
                  <a:moveTo>
                    <a:pt x="1414" y="0"/>
                  </a:moveTo>
                  <a:lnTo>
                    <a:pt x="40" y="1374"/>
                  </a:lnTo>
                  <a:lnTo>
                    <a:pt x="1" y="1783"/>
                  </a:lnTo>
                  <a:lnTo>
                    <a:pt x="1453" y="317"/>
                  </a:lnTo>
                  <a:lnTo>
                    <a:pt x="1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123"/>
            <p:cNvSpPr/>
            <p:nvPr/>
          </p:nvSpPr>
          <p:spPr>
            <a:xfrm>
              <a:off x="1224368" y="1963973"/>
              <a:ext cx="88043" cy="104161"/>
            </a:xfrm>
            <a:custGeom>
              <a:avLst/>
              <a:gdLst/>
              <a:ahLst/>
              <a:cxnLst/>
              <a:rect l="l" t="t" r="r" b="b"/>
              <a:pathLst>
                <a:path w="1731" h="2048" extrusionOk="0">
                  <a:moveTo>
                    <a:pt x="1691" y="1"/>
                  </a:moveTo>
                  <a:lnTo>
                    <a:pt x="40" y="1652"/>
                  </a:lnTo>
                  <a:lnTo>
                    <a:pt x="0" y="2048"/>
                  </a:lnTo>
                  <a:lnTo>
                    <a:pt x="1730" y="318"/>
                  </a:lnTo>
                  <a:lnTo>
                    <a:pt x="1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123"/>
            <p:cNvSpPr/>
            <p:nvPr/>
          </p:nvSpPr>
          <p:spPr>
            <a:xfrm>
              <a:off x="1217655" y="2017732"/>
              <a:ext cx="102132" cy="118249"/>
            </a:xfrm>
            <a:custGeom>
              <a:avLst/>
              <a:gdLst/>
              <a:ahLst/>
              <a:cxnLst/>
              <a:rect l="l" t="t" r="r" b="b"/>
              <a:pathLst>
                <a:path w="2008" h="2325" extrusionOk="0">
                  <a:moveTo>
                    <a:pt x="1968" y="0"/>
                  </a:moveTo>
                  <a:lnTo>
                    <a:pt x="40" y="1915"/>
                  </a:lnTo>
                  <a:lnTo>
                    <a:pt x="0" y="2325"/>
                  </a:lnTo>
                  <a:lnTo>
                    <a:pt x="2008" y="317"/>
                  </a:lnTo>
                  <a:lnTo>
                    <a:pt x="19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123"/>
            <p:cNvSpPr/>
            <p:nvPr/>
          </p:nvSpPr>
          <p:spPr>
            <a:xfrm>
              <a:off x="1210941" y="2071441"/>
              <a:ext cx="116221" cy="132389"/>
            </a:xfrm>
            <a:custGeom>
              <a:avLst/>
              <a:gdLst/>
              <a:ahLst/>
              <a:cxnLst/>
              <a:rect l="l" t="t" r="r" b="b"/>
              <a:pathLst>
                <a:path w="2285" h="2603" extrusionOk="0">
                  <a:moveTo>
                    <a:pt x="2232" y="1"/>
                  </a:moveTo>
                  <a:lnTo>
                    <a:pt x="40" y="2193"/>
                  </a:lnTo>
                  <a:lnTo>
                    <a:pt x="0" y="2603"/>
                  </a:lnTo>
                  <a:lnTo>
                    <a:pt x="2285" y="318"/>
                  </a:lnTo>
                  <a:lnTo>
                    <a:pt x="2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23"/>
            <p:cNvSpPr/>
            <p:nvPr/>
          </p:nvSpPr>
          <p:spPr>
            <a:xfrm>
              <a:off x="1204227" y="2125200"/>
              <a:ext cx="129649" cy="146477"/>
            </a:xfrm>
            <a:custGeom>
              <a:avLst/>
              <a:gdLst/>
              <a:ahLst/>
              <a:cxnLst/>
              <a:rect l="l" t="t" r="r" b="b"/>
              <a:pathLst>
                <a:path w="2549" h="2880" extrusionOk="0">
                  <a:moveTo>
                    <a:pt x="2509" y="0"/>
                  </a:moveTo>
                  <a:lnTo>
                    <a:pt x="40" y="2470"/>
                  </a:lnTo>
                  <a:lnTo>
                    <a:pt x="0" y="2879"/>
                  </a:lnTo>
                  <a:lnTo>
                    <a:pt x="2549" y="317"/>
                  </a:lnTo>
                  <a:lnTo>
                    <a:pt x="25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23"/>
            <p:cNvSpPr/>
            <p:nvPr/>
          </p:nvSpPr>
          <p:spPr>
            <a:xfrm>
              <a:off x="1196801" y="2178908"/>
              <a:ext cx="144500" cy="159955"/>
            </a:xfrm>
            <a:custGeom>
              <a:avLst/>
              <a:gdLst/>
              <a:ahLst/>
              <a:cxnLst/>
              <a:rect l="l" t="t" r="r" b="b"/>
              <a:pathLst>
                <a:path w="2841" h="3145" extrusionOk="0">
                  <a:moveTo>
                    <a:pt x="2787" y="1"/>
                  </a:moveTo>
                  <a:lnTo>
                    <a:pt x="40" y="2748"/>
                  </a:lnTo>
                  <a:lnTo>
                    <a:pt x="1" y="3144"/>
                  </a:lnTo>
                  <a:lnTo>
                    <a:pt x="2840" y="318"/>
                  </a:lnTo>
                  <a:lnTo>
                    <a:pt x="2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123"/>
            <p:cNvSpPr/>
            <p:nvPr/>
          </p:nvSpPr>
          <p:spPr>
            <a:xfrm>
              <a:off x="1190087" y="2232667"/>
              <a:ext cx="157928" cy="173992"/>
            </a:xfrm>
            <a:custGeom>
              <a:avLst/>
              <a:gdLst/>
              <a:ahLst/>
              <a:cxnLst/>
              <a:rect l="l" t="t" r="r" b="b"/>
              <a:pathLst>
                <a:path w="3105" h="3421" extrusionOk="0">
                  <a:moveTo>
                    <a:pt x="3065" y="0"/>
                  </a:moveTo>
                  <a:lnTo>
                    <a:pt x="40" y="3011"/>
                  </a:lnTo>
                  <a:lnTo>
                    <a:pt x="1" y="3421"/>
                  </a:lnTo>
                  <a:lnTo>
                    <a:pt x="3104" y="317"/>
                  </a:lnTo>
                  <a:lnTo>
                    <a:pt x="30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123"/>
            <p:cNvSpPr/>
            <p:nvPr/>
          </p:nvSpPr>
          <p:spPr>
            <a:xfrm>
              <a:off x="1203515" y="2286375"/>
              <a:ext cx="151875" cy="161277"/>
            </a:xfrm>
            <a:custGeom>
              <a:avLst/>
              <a:gdLst/>
              <a:ahLst/>
              <a:cxnLst/>
              <a:rect l="l" t="t" r="r" b="b"/>
              <a:pathLst>
                <a:path w="2986" h="3171" extrusionOk="0">
                  <a:moveTo>
                    <a:pt x="2933" y="1"/>
                  </a:moveTo>
                  <a:lnTo>
                    <a:pt x="1" y="2933"/>
                  </a:lnTo>
                  <a:lnTo>
                    <a:pt x="120" y="3170"/>
                  </a:lnTo>
                  <a:lnTo>
                    <a:pt x="2986" y="318"/>
                  </a:lnTo>
                  <a:lnTo>
                    <a:pt x="29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23"/>
            <p:cNvSpPr/>
            <p:nvPr/>
          </p:nvSpPr>
          <p:spPr>
            <a:xfrm>
              <a:off x="1224368" y="2339473"/>
              <a:ext cx="137736" cy="148460"/>
            </a:xfrm>
            <a:custGeom>
              <a:avLst/>
              <a:gdLst/>
              <a:ahLst/>
              <a:cxnLst/>
              <a:rect l="l" t="t" r="r" b="b"/>
              <a:pathLst>
                <a:path w="2708" h="2919" extrusionOk="0">
                  <a:moveTo>
                    <a:pt x="2668" y="0"/>
                  </a:moveTo>
                  <a:lnTo>
                    <a:pt x="0" y="2681"/>
                  </a:lnTo>
                  <a:lnTo>
                    <a:pt x="119" y="2919"/>
                  </a:lnTo>
                  <a:lnTo>
                    <a:pt x="2708" y="330"/>
                  </a:lnTo>
                  <a:lnTo>
                    <a:pt x="2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123"/>
            <p:cNvSpPr/>
            <p:nvPr/>
          </p:nvSpPr>
          <p:spPr>
            <a:xfrm>
              <a:off x="1245171" y="2393181"/>
              <a:ext cx="124308" cy="135084"/>
            </a:xfrm>
            <a:custGeom>
              <a:avLst/>
              <a:gdLst/>
              <a:ahLst/>
              <a:cxnLst/>
              <a:rect l="l" t="t" r="r" b="b"/>
              <a:pathLst>
                <a:path w="2444" h="2656" extrusionOk="0">
                  <a:moveTo>
                    <a:pt x="2404" y="1"/>
                  </a:moveTo>
                  <a:lnTo>
                    <a:pt x="1" y="2404"/>
                  </a:lnTo>
                  <a:lnTo>
                    <a:pt x="120" y="2655"/>
                  </a:lnTo>
                  <a:lnTo>
                    <a:pt x="2444" y="331"/>
                  </a:lnTo>
                  <a:lnTo>
                    <a:pt x="24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123"/>
            <p:cNvSpPr/>
            <p:nvPr/>
          </p:nvSpPr>
          <p:spPr>
            <a:xfrm>
              <a:off x="1265313" y="2481169"/>
              <a:ext cx="74615" cy="86716"/>
            </a:xfrm>
            <a:custGeom>
              <a:avLst/>
              <a:gdLst/>
              <a:ahLst/>
              <a:cxnLst/>
              <a:rect l="l" t="t" r="r" b="b"/>
              <a:pathLst>
                <a:path w="1467" h="1705" extrusionOk="0">
                  <a:moveTo>
                    <a:pt x="1467" y="1"/>
                  </a:moveTo>
                  <a:lnTo>
                    <a:pt x="1" y="1467"/>
                  </a:lnTo>
                  <a:lnTo>
                    <a:pt x="133" y="1704"/>
                  </a:lnTo>
                  <a:lnTo>
                    <a:pt x="1216" y="622"/>
                  </a:lnTo>
                  <a:lnTo>
                    <a:pt x="1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123"/>
            <p:cNvSpPr/>
            <p:nvPr/>
          </p:nvSpPr>
          <p:spPr>
            <a:xfrm>
              <a:off x="1250563" y="1794711"/>
              <a:ext cx="40995" cy="45062"/>
            </a:xfrm>
            <a:custGeom>
              <a:avLst/>
              <a:gdLst/>
              <a:ahLst/>
              <a:cxnLst/>
              <a:rect l="l" t="t" r="r" b="b"/>
              <a:pathLst>
                <a:path w="806" h="886" extrusionOk="0">
                  <a:moveTo>
                    <a:pt x="740" y="1"/>
                  </a:moveTo>
                  <a:lnTo>
                    <a:pt x="383" y="555"/>
                  </a:lnTo>
                  <a:lnTo>
                    <a:pt x="40" y="27"/>
                  </a:lnTo>
                  <a:lnTo>
                    <a:pt x="0" y="397"/>
                  </a:lnTo>
                  <a:lnTo>
                    <a:pt x="397" y="886"/>
                  </a:lnTo>
                  <a:lnTo>
                    <a:pt x="806" y="476"/>
                  </a:lnTo>
                  <a:lnTo>
                    <a:pt x="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23"/>
            <p:cNvSpPr/>
            <p:nvPr/>
          </p:nvSpPr>
          <p:spPr>
            <a:xfrm>
              <a:off x="1222334" y="1691974"/>
              <a:ext cx="93434" cy="131015"/>
            </a:xfrm>
            <a:custGeom>
              <a:avLst/>
              <a:gdLst/>
              <a:ahLst/>
              <a:cxnLst/>
              <a:rect l="l" t="t" r="r" b="b"/>
              <a:pathLst>
                <a:path w="1837" h="2576" extrusionOk="0">
                  <a:moveTo>
                    <a:pt x="938" y="0"/>
                  </a:moveTo>
                  <a:lnTo>
                    <a:pt x="1" y="1176"/>
                  </a:lnTo>
                  <a:lnTo>
                    <a:pt x="938" y="2575"/>
                  </a:lnTo>
                  <a:lnTo>
                    <a:pt x="1836" y="1176"/>
                  </a:lnTo>
                  <a:lnTo>
                    <a:pt x="9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123"/>
            <p:cNvSpPr/>
            <p:nvPr/>
          </p:nvSpPr>
          <p:spPr>
            <a:xfrm>
              <a:off x="1100111" y="1651795"/>
              <a:ext cx="313466" cy="148359"/>
            </a:xfrm>
            <a:custGeom>
              <a:avLst/>
              <a:gdLst/>
              <a:ahLst/>
              <a:cxnLst/>
              <a:rect l="l" t="t" r="r" b="b"/>
              <a:pathLst>
                <a:path w="6163" h="2917" extrusionOk="0">
                  <a:moveTo>
                    <a:pt x="137" y="1"/>
                  </a:moveTo>
                  <a:cubicBezTo>
                    <a:pt x="122" y="1"/>
                    <a:pt x="107" y="4"/>
                    <a:pt x="93" y="11"/>
                  </a:cubicBezTo>
                  <a:cubicBezTo>
                    <a:pt x="40" y="37"/>
                    <a:pt x="0" y="103"/>
                    <a:pt x="26" y="156"/>
                  </a:cubicBezTo>
                  <a:cubicBezTo>
                    <a:pt x="66" y="236"/>
                    <a:pt x="858" y="2150"/>
                    <a:pt x="1783" y="2903"/>
                  </a:cubicBezTo>
                  <a:cubicBezTo>
                    <a:pt x="1809" y="2916"/>
                    <a:pt x="1836" y="2916"/>
                    <a:pt x="1862" y="2916"/>
                  </a:cubicBezTo>
                  <a:lnTo>
                    <a:pt x="1875" y="2916"/>
                  </a:lnTo>
                  <a:cubicBezTo>
                    <a:pt x="1902" y="2916"/>
                    <a:pt x="1928" y="2890"/>
                    <a:pt x="1941" y="2877"/>
                  </a:cubicBezTo>
                  <a:lnTo>
                    <a:pt x="3341" y="975"/>
                  </a:lnTo>
                  <a:lnTo>
                    <a:pt x="4675" y="2864"/>
                  </a:lnTo>
                  <a:cubicBezTo>
                    <a:pt x="4688" y="2903"/>
                    <a:pt x="4728" y="2916"/>
                    <a:pt x="4768" y="2916"/>
                  </a:cubicBezTo>
                  <a:cubicBezTo>
                    <a:pt x="4807" y="2916"/>
                    <a:pt x="4834" y="2890"/>
                    <a:pt x="4860" y="2864"/>
                  </a:cubicBezTo>
                  <a:cubicBezTo>
                    <a:pt x="4860" y="2850"/>
                    <a:pt x="5560" y="1609"/>
                    <a:pt x="6128" y="473"/>
                  </a:cubicBezTo>
                  <a:cubicBezTo>
                    <a:pt x="6163" y="386"/>
                    <a:pt x="6095" y="317"/>
                    <a:pt x="6025" y="317"/>
                  </a:cubicBezTo>
                  <a:cubicBezTo>
                    <a:pt x="5989" y="317"/>
                    <a:pt x="5952" y="336"/>
                    <a:pt x="5930" y="381"/>
                  </a:cubicBezTo>
                  <a:cubicBezTo>
                    <a:pt x="5481" y="1266"/>
                    <a:pt x="4953" y="2243"/>
                    <a:pt x="4754" y="2599"/>
                  </a:cubicBezTo>
                  <a:lnTo>
                    <a:pt x="3434" y="724"/>
                  </a:lnTo>
                  <a:cubicBezTo>
                    <a:pt x="3407" y="698"/>
                    <a:pt x="3381" y="685"/>
                    <a:pt x="3341" y="685"/>
                  </a:cubicBezTo>
                  <a:cubicBezTo>
                    <a:pt x="3302" y="685"/>
                    <a:pt x="3275" y="698"/>
                    <a:pt x="3249" y="724"/>
                  </a:cubicBezTo>
                  <a:lnTo>
                    <a:pt x="1836" y="2652"/>
                  </a:lnTo>
                  <a:cubicBezTo>
                    <a:pt x="977" y="1900"/>
                    <a:pt x="225" y="90"/>
                    <a:pt x="225" y="64"/>
                  </a:cubicBezTo>
                  <a:cubicBezTo>
                    <a:pt x="215" y="25"/>
                    <a:pt x="177" y="1"/>
                    <a:pt x="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123"/>
            <p:cNvSpPr/>
            <p:nvPr/>
          </p:nvSpPr>
          <p:spPr>
            <a:xfrm>
              <a:off x="1264652" y="1662424"/>
              <a:ext cx="10783" cy="35653"/>
            </a:xfrm>
            <a:custGeom>
              <a:avLst/>
              <a:gdLst/>
              <a:ahLst/>
              <a:cxnLst/>
              <a:rect l="l" t="t" r="r" b="b"/>
              <a:pathLst>
                <a:path w="212" h="701" extrusionOk="0">
                  <a:moveTo>
                    <a:pt x="106" y="0"/>
                  </a:moveTo>
                  <a:cubicBezTo>
                    <a:pt x="53" y="0"/>
                    <a:pt x="1" y="40"/>
                    <a:pt x="1" y="106"/>
                  </a:cubicBezTo>
                  <a:lnTo>
                    <a:pt x="1" y="581"/>
                  </a:lnTo>
                  <a:cubicBezTo>
                    <a:pt x="1" y="647"/>
                    <a:pt x="53" y="700"/>
                    <a:pt x="106" y="700"/>
                  </a:cubicBezTo>
                  <a:cubicBezTo>
                    <a:pt x="172" y="700"/>
                    <a:pt x="212" y="647"/>
                    <a:pt x="212" y="581"/>
                  </a:cubicBezTo>
                  <a:lnTo>
                    <a:pt x="212" y="106"/>
                  </a:lnTo>
                  <a:cubicBezTo>
                    <a:pt x="212" y="40"/>
                    <a:pt x="172"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123"/>
            <p:cNvSpPr/>
            <p:nvPr/>
          </p:nvSpPr>
          <p:spPr>
            <a:xfrm>
              <a:off x="1345930" y="1229860"/>
              <a:ext cx="109558" cy="121606"/>
            </a:xfrm>
            <a:custGeom>
              <a:avLst/>
              <a:gdLst/>
              <a:ahLst/>
              <a:cxnLst/>
              <a:rect l="l" t="t" r="r" b="b"/>
              <a:pathLst>
                <a:path w="2154" h="2391" extrusionOk="0">
                  <a:moveTo>
                    <a:pt x="40" y="0"/>
                  </a:moveTo>
                  <a:lnTo>
                    <a:pt x="40" y="0"/>
                  </a:lnTo>
                  <a:cubicBezTo>
                    <a:pt x="1" y="568"/>
                    <a:pt x="1401" y="2391"/>
                    <a:pt x="1401" y="2391"/>
                  </a:cubicBezTo>
                  <a:cubicBezTo>
                    <a:pt x="2153" y="185"/>
                    <a:pt x="41" y="0"/>
                    <a:pt x="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123"/>
            <p:cNvSpPr/>
            <p:nvPr/>
          </p:nvSpPr>
          <p:spPr>
            <a:xfrm>
              <a:off x="1149804" y="1230420"/>
              <a:ext cx="272776" cy="360852"/>
            </a:xfrm>
            <a:custGeom>
              <a:avLst/>
              <a:gdLst/>
              <a:ahLst/>
              <a:cxnLst/>
              <a:rect l="l" t="t" r="r" b="b"/>
              <a:pathLst>
                <a:path w="5363" h="7095" extrusionOk="0">
                  <a:moveTo>
                    <a:pt x="2744" y="1"/>
                  </a:moveTo>
                  <a:cubicBezTo>
                    <a:pt x="2427" y="1"/>
                    <a:pt x="2095" y="32"/>
                    <a:pt x="1757" y="95"/>
                  </a:cubicBezTo>
                  <a:cubicBezTo>
                    <a:pt x="0" y="438"/>
                    <a:pt x="238" y="2287"/>
                    <a:pt x="238" y="2287"/>
                  </a:cubicBezTo>
                  <a:lnTo>
                    <a:pt x="291" y="3304"/>
                  </a:lnTo>
                  <a:lnTo>
                    <a:pt x="397" y="5232"/>
                  </a:lnTo>
                  <a:lnTo>
                    <a:pt x="423" y="5602"/>
                  </a:lnTo>
                  <a:cubicBezTo>
                    <a:pt x="476" y="5668"/>
                    <a:pt x="1717" y="7094"/>
                    <a:pt x="3540" y="7094"/>
                  </a:cubicBezTo>
                  <a:cubicBezTo>
                    <a:pt x="5362" y="7094"/>
                    <a:pt x="5362" y="5338"/>
                    <a:pt x="5362" y="5338"/>
                  </a:cubicBezTo>
                  <a:lnTo>
                    <a:pt x="5323" y="3951"/>
                  </a:lnTo>
                  <a:lnTo>
                    <a:pt x="5309" y="3502"/>
                  </a:lnTo>
                  <a:lnTo>
                    <a:pt x="5257" y="1666"/>
                  </a:lnTo>
                  <a:cubicBezTo>
                    <a:pt x="5230" y="1349"/>
                    <a:pt x="5111" y="1046"/>
                    <a:pt x="4913" y="808"/>
                  </a:cubicBezTo>
                  <a:cubicBezTo>
                    <a:pt x="4887" y="782"/>
                    <a:pt x="4874" y="755"/>
                    <a:pt x="4847" y="742"/>
                  </a:cubicBezTo>
                  <a:cubicBezTo>
                    <a:pt x="4400" y="246"/>
                    <a:pt x="3630" y="1"/>
                    <a:pt x="2744"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23"/>
            <p:cNvSpPr/>
            <p:nvPr/>
          </p:nvSpPr>
          <p:spPr>
            <a:xfrm>
              <a:off x="1248528" y="1317594"/>
              <a:ext cx="65867" cy="33008"/>
            </a:xfrm>
            <a:custGeom>
              <a:avLst/>
              <a:gdLst/>
              <a:ahLst/>
              <a:cxnLst/>
              <a:rect l="l" t="t" r="r" b="b"/>
              <a:pathLst>
                <a:path w="1295" h="649" extrusionOk="0">
                  <a:moveTo>
                    <a:pt x="1102" y="0"/>
                  </a:moveTo>
                  <a:cubicBezTo>
                    <a:pt x="843" y="0"/>
                    <a:pt x="288" y="45"/>
                    <a:pt x="1" y="401"/>
                  </a:cubicBezTo>
                  <a:cubicBezTo>
                    <a:pt x="69" y="557"/>
                    <a:pt x="216" y="648"/>
                    <a:pt x="374" y="648"/>
                  </a:cubicBezTo>
                  <a:cubicBezTo>
                    <a:pt x="430" y="648"/>
                    <a:pt x="487" y="637"/>
                    <a:pt x="542" y="613"/>
                  </a:cubicBezTo>
                  <a:cubicBezTo>
                    <a:pt x="674" y="560"/>
                    <a:pt x="806" y="507"/>
                    <a:pt x="952" y="481"/>
                  </a:cubicBezTo>
                  <a:cubicBezTo>
                    <a:pt x="1163" y="428"/>
                    <a:pt x="1295" y="216"/>
                    <a:pt x="1242" y="5"/>
                  </a:cubicBezTo>
                  <a:cubicBezTo>
                    <a:pt x="1242" y="5"/>
                    <a:pt x="1188" y="0"/>
                    <a:pt x="11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123"/>
            <p:cNvSpPr/>
            <p:nvPr/>
          </p:nvSpPr>
          <p:spPr>
            <a:xfrm>
              <a:off x="1350660" y="1317594"/>
              <a:ext cx="65867" cy="33008"/>
            </a:xfrm>
            <a:custGeom>
              <a:avLst/>
              <a:gdLst/>
              <a:ahLst/>
              <a:cxnLst/>
              <a:rect l="l" t="t" r="r" b="b"/>
              <a:pathLst>
                <a:path w="1295" h="649" extrusionOk="0">
                  <a:moveTo>
                    <a:pt x="193" y="0"/>
                  </a:moveTo>
                  <a:cubicBezTo>
                    <a:pt x="107" y="0"/>
                    <a:pt x="53" y="5"/>
                    <a:pt x="53" y="5"/>
                  </a:cubicBezTo>
                  <a:cubicBezTo>
                    <a:pt x="0" y="216"/>
                    <a:pt x="132" y="428"/>
                    <a:pt x="343" y="481"/>
                  </a:cubicBezTo>
                  <a:cubicBezTo>
                    <a:pt x="489" y="507"/>
                    <a:pt x="621" y="560"/>
                    <a:pt x="753" y="613"/>
                  </a:cubicBezTo>
                  <a:cubicBezTo>
                    <a:pt x="808" y="637"/>
                    <a:pt x="866" y="648"/>
                    <a:pt x="921" y="648"/>
                  </a:cubicBezTo>
                  <a:cubicBezTo>
                    <a:pt x="1079" y="648"/>
                    <a:pt x="1226" y="557"/>
                    <a:pt x="1294" y="401"/>
                  </a:cubicBezTo>
                  <a:cubicBezTo>
                    <a:pt x="1007" y="45"/>
                    <a:pt x="452" y="0"/>
                    <a:pt x="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123"/>
            <p:cNvSpPr/>
            <p:nvPr/>
          </p:nvSpPr>
          <p:spPr>
            <a:xfrm>
              <a:off x="1238457" y="1407819"/>
              <a:ext cx="59814" cy="24260"/>
            </a:xfrm>
            <a:custGeom>
              <a:avLst/>
              <a:gdLst/>
              <a:ahLst/>
              <a:cxnLst/>
              <a:rect l="l" t="t" r="r" b="b"/>
              <a:pathLst>
                <a:path w="1176" h="477" extrusionOk="0">
                  <a:moveTo>
                    <a:pt x="595" y="1"/>
                  </a:moveTo>
                  <a:cubicBezTo>
                    <a:pt x="265" y="1"/>
                    <a:pt x="1" y="107"/>
                    <a:pt x="1" y="239"/>
                  </a:cubicBezTo>
                  <a:cubicBezTo>
                    <a:pt x="1" y="371"/>
                    <a:pt x="265" y="476"/>
                    <a:pt x="595" y="476"/>
                  </a:cubicBezTo>
                  <a:cubicBezTo>
                    <a:pt x="912" y="476"/>
                    <a:pt x="1176" y="371"/>
                    <a:pt x="1176" y="239"/>
                  </a:cubicBezTo>
                  <a:cubicBezTo>
                    <a:pt x="1176" y="107"/>
                    <a:pt x="912" y="1"/>
                    <a:pt x="595" y="1"/>
                  </a:cubicBez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123"/>
            <p:cNvSpPr/>
            <p:nvPr/>
          </p:nvSpPr>
          <p:spPr>
            <a:xfrm>
              <a:off x="1383568" y="1407819"/>
              <a:ext cx="36977" cy="23599"/>
            </a:xfrm>
            <a:custGeom>
              <a:avLst/>
              <a:gdLst/>
              <a:ahLst/>
              <a:cxnLst/>
              <a:rect l="l" t="t" r="r" b="b"/>
              <a:pathLst>
                <a:path w="727" h="464" extrusionOk="0">
                  <a:moveTo>
                    <a:pt x="581" y="1"/>
                  </a:moveTo>
                  <a:cubicBezTo>
                    <a:pt x="264" y="1"/>
                    <a:pt x="0" y="107"/>
                    <a:pt x="0" y="239"/>
                  </a:cubicBezTo>
                  <a:cubicBezTo>
                    <a:pt x="0" y="357"/>
                    <a:pt x="251" y="463"/>
                    <a:pt x="581" y="463"/>
                  </a:cubicBezTo>
                  <a:lnTo>
                    <a:pt x="727" y="463"/>
                  </a:lnTo>
                  <a:lnTo>
                    <a:pt x="713" y="1"/>
                  </a:ln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123"/>
            <p:cNvSpPr/>
            <p:nvPr/>
          </p:nvSpPr>
          <p:spPr>
            <a:xfrm>
              <a:off x="1278791" y="1368199"/>
              <a:ext cx="18158" cy="32296"/>
            </a:xfrm>
            <a:custGeom>
              <a:avLst/>
              <a:gdLst/>
              <a:ahLst/>
              <a:cxnLst/>
              <a:rect l="l" t="t" r="r" b="b"/>
              <a:pathLst>
                <a:path w="357" h="635" extrusionOk="0">
                  <a:moveTo>
                    <a:pt x="172" y="1"/>
                  </a:moveTo>
                  <a:cubicBezTo>
                    <a:pt x="79" y="1"/>
                    <a:pt x="0" y="146"/>
                    <a:pt x="0" y="318"/>
                  </a:cubicBezTo>
                  <a:cubicBezTo>
                    <a:pt x="0" y="489"/>
                    <a:pt x="79" y="635"/>
                    <a:pt x="172" y="635"/>
                  </a:cubicBezTo>
                  <a:cubicBezTo>
                    <a:pt x="277" y="635"/>
                    <a:pt x="357" y="489"/>
                    <a:pt x="357" y="318"/>
                  </a:cubicBezTo>
                  <a:cubicBezTo>
                    <a:pt x="357" y="133"/>
                    <a:pt x="277"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123"/>
            <p:cNvSpPr/>
            <p:nvPr/>
          </p:nvSpPr>
          <p:spPr>
            <a:xfrm>
              <a:off x="1368767" y="1368199"/>
              <a:ext cx="18209" cy="32296"/>
            </a:xfrm>
            <a:custGeom>
              <a:avLst/>
              <a:gdLst/>
              <a:ahLst/>
              <a:cxnLst/>
              <a:rect l="l" t="t" r="r" b="b"/>
              <a:pathLst>
                <a:path w="358" h="635" extrusionOk="0">
                  <a:moveTo>
                    <a:pt x="172" y="1"/>
                  </a:moveTo>
                  <a:cubicBezTo>
                    <a:pt x="80" y="1"/>
                    <a:pt x="1" y="146"/>
                    <a:pt x="1" y="318"/>
                  </a:cubicBezTo>
                  <a:cubicBezTo>
                    <a:pt x="1" y="489"/>
                    <a:pt x="80" y="635"/>
                    <a:pt x="172" y="635"/>
                  </a:cubicBezTo>
                  <a:cubicBezTo>
                    <a:pt x="278" y="635"/>
                    <a:pt x="357" y="489"/>
                    <a:pt x="357" y="318"/>
                  </a:cubicBezTo>
                  <a:cubicBezTo>
                    <a:pt x="357" y="133"/>
                    <a:pt x="265"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23"/>
            <p:cNvSpPr/>
            <p:nvPr/>
          </p:nvSpPr>
          <p:spPr>
            <a:xfrm>
              <a:off x="1293541" y="1438234"/>
              <a:ext cx="97453" cy="34127"/>
            </a:xfrm>
            <a:custGeom>
              <a:avLst/>
              <a:gdLst/>
              <a:ahLst/>
              <a:cxnLst/>
              <a:rect l="l" t="t" r="r" b="b"/>
              <a:pathLst>
                <a:path w="1916" h="671" extrusionOk="0">
                  <a:moveTo>
                    <a:pt x="96" y="1"/>
                  </a:moveTo>
                  <a:cubicBezTo>
                    <a:pt x="43" y="1"/>
                    <a:pt x="0" y="66"/>
                    <a:pt x="40" y="116"/>
                  </a:cubicBezTo>
                  <a:cubicBezTo>
                    <a:pt x="40" y="129"/>
                    <a:pt x="568" y="671"/>
                    <a:pt x="1216" y="671"/>
                  </a:cubicBezTo>
                  <a:cubicBezTo>
                    <a:pt x="1453" y="671"/>
                    <a:pt x="1691" y="605"/>
                    <a:pt x="1876" y="459"/>
                  </a:cubicBezTo>
                  <a:cubicBezTo>
                    <a:pt x="1915" y="433"/>
                    <a:pt x="1915" y="393"/>
                    <a:pt x="1889" y="354"/>
                  </a:cubicBezTo>
                  <a:cubicBezTo>
                    <a:pt x="1881" y="337"/>
                    <a:pt x="1858" y="326"/>
                    <a:pt x="1835" y="326"/>
                  </a:cubicBezTo>
                  <a:cubicBezTo>
                    <a:pt x="1821" y="326"/>
                    <a:pt x="1807" y="330"/>
                    <a:pt x="1797" y="341"/>
                  </a:cubicBezTo>
                  <a:cubicBezTo>
                    <a:pt x="1597" y="481"/>
                    <a:pt x="1397" y="534"/>
                    <a:pt x="1208" y="534"/>
                  </a:cubicBezTo>
                  <a:cubicBezTo>
                    <a:pt x="634" y="534"/>
                    <a:pt x="166" y="43"/>
                    <a:pt x="146" y="24"/>
                  </a:cubicBezTo>
                  <a:cubicBezTo>
                    <a:pt x="130" y="8"/>
                    <a:pt x="112" y="1"/>
                    <a:pt x="96"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123"/>
            <p:cNvSpPr/>
            <p:nvPr/>
          </p:nvSpPr>
          <p:spPr>
            <a:xfrm>
              <a:off x="1169946" y="1479023"/>
              <a:ext cx="30263" cy="36314"/>
            </a:xfrm>
            <a:custGeom>
              <a:avLst/>
              <a:gdLst/>
              <a:ahLst/>
              <a:cxnLst/>
              <a:rect l="l" t="t" r="r" b="b"/>
              <a:pathLst>
                <a:path w="595" h="714" extrusionOk="0">
                  <a:moveTo>
                    <a:pt x="595" y="1"/>
                  </a:moveTo>
                  <a:lnTo>
                    <a:pt x="595" y="1"/>
                  </a:lnTo>
                  <a:cubicBezTo>
                    <a:pt x="436" y="159"/>
                    <a:pt x="225" y="278"/>
                    <a:pt x="1" y="344"/>
                  </a:cubicBezTo>
                  <a:lnTo>
                    <a:pt x="27" y="714"/>
                  </a:lnTo>
                  <a:cubicBezTo>
                    <a:pt x="357" y="555"/>
                    <a:pt x="582" y="14"/>
                    <a:pt x="59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123"/>
            <p:cNvSpPr/>
            <p:nvPr/>
          </p:nvSpPr>
          <p:spPr>
            <a:xfrm>
              <a:off x="1103163" y="1392053"/>
              <a:ext cx="80922" cy="104314"/>
            </a:xfrm>
            <a:custGeom>
              <a:avLst/>
              <a:gdLst/>
              <a:ahLst/>
              <a:cxnLst/>
              <a:rect l="l" t="t" r="r" b="b"/>
              <a:pathLst>
                <a:path w="1591" h="2051" extrusionOk="0">
                  <a:moveTo>
                    <a:pt x="827" y="0"/>
                  </a:moveTo>
                  <a:cubicBezTo>
                    <a:pt x="670" y="0"/>
                    <a:pt x="508" y="75"/>
                    <a:pt x="363" y="284"/>
                  </a:cubicBezTo>
                  <a:cubicBezTo>
                    <a:pt x="1" y="804"/>
                    <a:pt x="539" y="2050"/>
                    <a:pt x="1232" y="2050"/>
                  </a:cubicBezTo>
                  <a:cubicBezTo>
                    <a:pt x="1348" y="2050"/>
                    <a:pt x="1469" y="2015"/>
                    <a:pt x="1591" y="1935"/>
                  </a:cubicBezTo>
                  <a:lnTo>
                    <a:pt x="1591" y="483"/>
                  </a:lnTo>
                  <a:cubicBezTo>
                    <a:pt x="1591" y="483"/>
                    <a:pt x="1224" y="0"/>
                    <a:pt x="827"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123"/>
            <p:cNvSpPr/>
            <p:nvPr/>
          </p:nvSpPr>
          <p:spPr>
            <a:xfrm>
              <a:off x="1136071" y="1416364"/>
              <a:ext cx="46692" cy="60015"/>
            </a:xfrm>
            <a:custGeom>
              <a:avLst/>
              <a:gdLst/>
              <a:ahLst/>
              <a:cxnLst/>
              <a:rect l="l" t="t" r="r" b="b"/>
              <a:pathLst>
                <a:path w="918" h="1180" extrusionOk="0">
                  <a:moveTo>
                    <a:pt x="99" y="1"/>
                  </a:moveTo>
                  <a:cubicBezTo>
                    <a:pt x="26" y="1"/>
                    <a:pt x="1" y="101"/>
                    <a:pt x="72" y="137"/>
                  </a:cubicBezTo>
                  <a:cubicBezTo>
                    <a:pt x="455" y="308"/>
                    <a:pt x="719" y="691"/>
                    <a:pt x="772" y="1114"/>
                  </a:cubicBezTo>
                  <a:cubicBezTo>
                    <a:pt x="772" y="1154"/>
                    <a:pt x="799" y="1180"/>
                    <a:pt x="838" y="1180"/>
                  </a:cubicBezTo>
                  <a:lnTo>
                    <a:pt x="851" y="1180"/>
                  </a:lnTo>
                  <a:cubicBezTo>
                    <a:pt x="891" y="1167"/>
                    <a:pt x="917" y="1140"/>
                    <a:pt x="917" y="1101"/>
                  </a:cubicBezTo>
                  <a:cubicBezTo>
                    <a:pt x="865" y="612"/>
                    <a:pt x="561" y="203"/>
                    <a:pt x="125" y="5"/>
                  </a:cubicBezTo>
                  <a:cubicBezTo>
                    <a:pt x="116" y="2"/>
                    <a:pt x="107" y="1"/>
                    <a:pt x="99"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123"/>
            <p:cNvSpPr/>
            <p:nvPr/>
          </p:nvSpPr>
          <p:spPr>
            <a:xfrm>
              <a:off x="1140394" y="1438284"/>
              <a:ext cx="30924" cy="15970"/>
            </a:xfrm>
            <a:custGeom>
              <a:avLst/>
              <a:gdLst/>
              <a:ahLst/>
              <a:cxnLst/>
              <a:rect l="l" t="t" r="r" b="b"/>
              <a:pathLst>
                <a:path w="608" h="314" extrusionOk="0">
                  <a:moveTo>
                    <a:pt x="463" y="0"/>
                  </a:moveTo>
                  <a:cubicBezTo>
                    <a:pt x="262" y="0"/>
                    <a:pt x="63" y="158"/>
                    <a:pt x="40" y="181"/>
                  </a:cubicBezTo>
                  <a:cubicBezTo>
                    <a:pt x="0" y="207"/>
                    <a:pt x="0" y="247"/>
                    <a:pt x="27" y="287"/>
                  </a:cubicBezTo>
                  <a:cubicBezTo>
                    <a:pt x="40" y="300"/>
                    <a:pt x="53" y="313"/>
                    <a:pt x="80" y="313"/>
                  </a:cubicBezTo>
                  <a:cubicBezTo>
                    <a:pt x="93" y="313"/>
                    <a:pt x="106" y="313"/>
                    <a:pt x="133" y="300"/>
                  </a:cubicBezTo>
                  <a:cubicBezTo>
                    <a:pt x="180" y="252"/>
                    <a:pt x="346" y="151"/>
                    <a:pt x="465" y="151"/>
                  </a:cubicBezTo>
                  <a:cubicBezTo>
                    <a:pt x="478" y="151"/>
                    <a:pt x="491" y="152"/>
                    <a:pt x="502" y="155"/>
                  </a:cubicBezTo>
                  <a:cubicBezTo>
                    <a:pt x="509" y="157"/>
                    <a:pt x="516" y="158"/>
                    <a:pt x="523" y="158"/>
                  </a:cubicBezTo>
                  <a:cubicBezTo>
                    <a:pt x="555" y="158"/>
                    <a:pt x="584" y="134"/>
                    <a:pt x="595" y="102"/>
                  </a:cubicBezTo>
                  <a:cubicBezTo>
                    <a:pt x="608" y="62"/>
                    <a:pt x="582" y="23"/>
                    <a:pt x="542" y="9"/>
                  </a:cubicBezTo>
                  <a:cubicBezTo>
                    <a:pt x="516" y="3"/>
                    <a:pt x="489" y="0"/>
                    <a:pt x="463"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23"/>
            <p:cNvSpPr/>
            <p:nvPr/>
          </p:nvSpPr>
          <p:spPr>
            <a:xfrm>
              <a:off x="1331841" y="1345109"/>
              <a:ext cx="38350" cy="84326"/>
            </a:xfrm>
            <a:custGeom>
              <a:avLst/>
              <a:gdLst/>
              <a:ahLst/>
              <a:cxnLst/>
              <a:rect l="l" t="t" r="r" b="b"/>
              <a:pathLst>
                <a:path w="754" h="1658" extrusionOk="0">
                  <a:moveTo>
                    <a:pt x="83" y="1"/>
                  </a:moveTo>
                  <a:cubicBezTo>
                    <a:pt x="73" y="1"/>
                    <a:pt x="63" y="2"/>
                    <a:pt x="53" y="6"/>
                  </a:cubicBezTo>
                  <a:cubicBezTo>
                    <a:pt x="27" y="32"/>
                    <a:pt x="0" y="72"/>
                    <a:pt x="27" y="111"/>
                  </a:cubicBezTo>
                  <a:cubicBezTo>
                    <a:pt x="27" y="111"/>
                    <a:pt x="317" y="719"/>
                    <a:pt x="608" y="1313"/>
                  </a:cubicBezTo>
                  <a:cubicBezTo>
                    <a:pt x="510" y="1436"/>
                    <a:pt x="366" y="1513"/>
                    <a:pt x="209" y="1513"/>
                  </a:cubicBezTo>
                  <a:cubicBezTo>
                    <a:pt x="197" y="1513"/>
                    <a:pt x="184" y="1512"/>
                    <a:pt x="172" y="1511"/>
                  </a:cubicBezTo>
                  <a:cubicBezTo>
                    <a:pt x="66" y="1511"/>
                    <a:pt x="66" y="1656"/>
                    <a:pt x="172" y="1656"/>
                  </a:cubicBezTo>
                  <a:cubicBezTo>
                    <a:pt x="184" y="1657"/>
                    <a:pt x="196" y="1657"/>
                    <a:pt x="208" y="1657"/>
                  </a:cubicBezTo>
                  <a:cubicBezTo>
                    <a:pt x="432" y="1657"/>
                    <a:pt x="640" y="1540"/>
                    <a:pt x="753" y="1340"/>
                  </a:cubicBezTo>
                  <a:cubicBezTo>
                    <a:pt x="753" y="1326"/>
                    <a:pt x="753" y="1300"/>
                    <a:pt x="753" y="1273"/>
                  </a:cubicBezTo>
                  <a:cubicBezTo>
                    <a:pt x="449" y="679"/>
                    <a:pt x="159" y="45"/>
                    <a:pt x="159" y="45"/>
                  </a:cubicBezTo>
                  <a:cubicBezTo>
                    <a:pt x="139" y="16"/>
                    <a:pt x="112" y="1"/>
                    <a:pt x="83"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123"/>
            <p:cNvSpPr/>
            <p:nvPr/>
          </p:nvSpPr>
          <p:spPr>
            <a:xfrm>
              <a:off x="997979" y="2008832"/>
              <a:ext cx="46387" cy="21717"/>
            </a:xfrm>
            <a:custGeom>
              <a:avLst/>
              <a:gdLst/>
              <a:ahLst/>
              <a:cxnLst/>
              <a:rect l="l" t="t" r="r" b="b"/>
              <a:pathLst>
                <a:path w="912" h="427" extrusionOk="0">
                  <a:moveTo>
                    <a:pt x="807" y="0"/>
                  </a:moveTo>
                  <a:cubicBezTo>
                    <a:pt x="798" y="0"/>
                    <a:pt x="789" y="1"/>
                    <a:pt x="780" y="4"/>
                  </a:cubicBezTo>
                  <a:lnTo>
                    <a:pt x="93" y="241"/>
                  </a:lnTo>
                  <a:cubicBezTo>
                    <a:pt x="1" y="268"/>
                    <a:pt x="14" y="400"/>
                    <a:pt x="106" y="426"/>
                  </a:cubicBezTo>
                  <a:lnTo>
                    <a:pt x="106" y="413"/>
                  </a:lnTo>
                  <a:cubicBezTo>
                    <a:pt x="113" y="420"/>
                    <a:pt x="120" y="423"/>
                    <a:pt x="128" y="423"/>
                  </a:cubicBezTo>
                  <a:cubicBezTo>
                    <a:pt x="136" y="423"/>
                    <a:pt x="146" y="420"/>
                    <a:pt x="159" y="413"/>
                  </a:cubicBezTo>
                  <a:lnTo>
                    <a:pt x="833" y="189"/>
                  </a:lnTo>
                  <a:cubicBezTo>
                    <a:pt x="886" y="162"/>
                    <a:pt x="912" y="109"/>
                    <a:pt x="899" y="70"/>
                  </a:cubicBezTo>
                  <a:cubicBezTo>
                    <a:pt x="888" y="26"/>
                    <a:pt x="850"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123"/>
            <p:cNvSpPr/>
            <p:nvPr/>
          </p:nvSpPr>
          <p:spPr>
            <a:xfrm>
              <a:off x="1141717" y="1221316"/>
              <a:ext cx="251973" cy="203389"/>
            </a:xfrm>
            <a:custGeom>
              <a:avLst/>
              <a:gdLst/>
              <a:ahLst/>
              <a:cxnLst/>
              <a:rect l="l" t="t" r="r" b="b"/>
              <a:pathLst>
                <a:path w="4954" h="3999" extrusionOk="0">
                  <a:moveTo>
                    <a:pt x="2832" y="0"/>
                  </a:moveTo>
                  <a:cubicBezTo>
                    <a:pt x="2499" y="0"/>
                    <a:pt x="2150" y="34"/>
                    <a:pt x="1797" y="102"/>
                  </a:cubicBezTo>
                  <a:cubicBezTo>
                    <a:pt x="1" y="445"/>
                    <a:pt x="239" y="2347"/>
                    <a:pt x="239" y="2347"/>
                  </a:cubicBezTo>
                  <a:lnTo>
                    <a:pt x="291" y="3391"/>
                  </a:lnTo>
                  <a:cubicBezTo>
                    <a:pt x="503" y="3509"/>
                    <a:pt x="674" y="3707"/>
                    <a:pt x="767" y="3932"/>
                  </a:cubicBezTo>
                  <a:lnTo>
                    <a:pt x="1229" y="3998"/>
                  </a:lnTo>
                  <a:cubicBezTo>
                    <a:pt x="1269" y="3549"/>
                    <a:pt x="1229" y="3087"/>
                    <a:pt x="1137" y="2651"/>
                  </a:cubicBezTo>
                  <a:cubicBezTo>
                    <a:pt x="965" y="2070"/>
                    <a:pt x="1718" y="2004"/>
                    <a:pt x="1493" y="1251"/>
                  </a:cubicBezTo>
                  <a:cubicBezTo>
                    <a:pt x="1763" y="1001"/>
                    <a:pt x="2110" y="863"/>
                    <a:pt x="2462" y="863"/>
                  </a:cubicBezTo>
                  <a:cubicBezTo>
                    <a:pt x="2593" y="863"/>
                    <a:pt x="2725" y="882"/>
                    <a:pt x="2853" y="921"/>
                  </a:cubicBezTo>
                  <a:cubicBezTo>
                    <a:pt x="3297" y="1059"/>
                    <a:pt x="3756" y="1161"/>
                    <a:pt x="4139" y="1161"/>
                  </a:cubicBezTo>
                  <a:cubicBezTo>
                    <a:pt x="4452" y="1161"/>
                    <a:pt x="4714" y="1093"/>
                    <a:pt x="4874" y="921"/>
                  </a:cubicBezTo>
                  <a:cubicBezTo>
                    <a:pt x="4914" y="868"/>
                    <a:pt x="4953" y="815"/>
                    <a:pt x="4953" y="749"/>
                  </a:cubicBezTo>
                  <a:cubicBezTo>
                    <a:pt x="4510" y="248"/>
                    <a:pt x="3729" y="0"/>
                    <a:pt x="28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123"/>
          <p:cNvGrpSpPr/>
          <p:nvPr/>
        </p:nvGrpSpPr>
        <p:grpSpPr>
          <a:xfrm rot="-120523">
            <a:off x="1414970" y="4124248"/>
            <a:ext cx="881143" cy="715823"/>
            <a:chOff x="7760931" y="2997007"/>
            <a:chExt cx="1235411" cy="1003624"/>
          </a:xfrm>
        </p:grpSpPr>
        <p:sp>
          <p:nvSpPr>
            <p:cNvPr id="10118" name="Google Shape;10118;p123"/>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123"/>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23"/>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123"/>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123"/>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123"/>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123"/>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123"/>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23"/>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23"/>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017"/>
                                        </p:tgtEl>
                                        <p:attrNameLst>
                                          <p:attrName>style.visibility</p:attrName>
                                        </p:attrNameLst>
                                      </p:cBhvr>
                                      <p:to>
                                        <p:strVal val="visible"/>
                                      </p:to>
                                    </p:set>
                                    <p:animEffect transition="in" filter="fade">
                                      <p:cBhvr>
                                        <p:cTn id="7" dur="1000"/>
                                        <p:tgtEl>
                                          <p:spTgt spid="1001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0008"/>
                                        </p:tgtEl>
                                        <p:attrNameLst>
                                          <p:attrName>style.visibility</p:attrName>
                                        </p:attrNameLst>
                                      </p:cBhvr>
                                      <p:to>
                                        <p:strVal val="visible"/>
                                      </p:to>
                                    </p:set>
                                    <p:animEffect transition="in" filter="fade">
                                      <p:cBhvr>
                                        <p:cTn id="11" dur="1000"/>
                                        <p:tgtEl>
                                          <p:spTgt spid="10008"/>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023"/>
                                        </p:tgtEl>
                                        <p:attrNameLst>
                                          <p:attrName>style.visibility</p:attrName>
                                        </p:attrNameLst>
                                      </p:cBhvr>
                                      <p:to>
                                        <p:strVal val="visible"/>
                                      </p:to>
                                    </p:set>
                                    <p:animEffect transition="in" filter="fade">
                                      <p:cBhvr>
                                        <p:cTn id="15" dur="1000"/>
                                        <p:tgtEl>
                                          <p:spTgt spid="100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0131"/>
        <p:cNvGrpSpPr/>
        <p:nvPr/>
      </p:nvGrpSpPr>
      <p:grpSpPr>
        <a:xfrm>
          <a:off x="0" y="0"/>
          <a:ext cx="0" cy="0"/>
          <a:chOff x="0" y="0"/>
          <a:chExt cx="0" cy="0"/>
        </a:xfrm>
      </p:grpSpPr>
      <p:grpSp>
        <p:nvGrpSpPr>
          <p:cNvPr id="10132" name="Google Shape;10132;p124"/>
          <p:cNvGrpSpPr/>
          <p:nvPr/>
        </p:nvGrpSpPr>
        <p:grpSpPr>
          <a:xfrm>
            <a:off x="2436187" y="763293"/>
            <a:ext cx="3936839" cy="2460939"/>
            <a:chOff x="744758" y="1270511"/>
            <a:chExt cx="2284742" cy="1371226"/>
          </a:xfrm>
        </p:grpSpPr>
        <p:sp>
          <p:nvSpPr>
            <p:cNvPr id="10133" name="Google Shape;10133;p124"/>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4" name="Google Shape;10134;p124"/>
            <p:cNvGrpSpPr/>
            <p:nvPr/>
          </p:nvGrpSpPr>
          <p:grpSpPr>
            <a:xfrm>
              <a:off x="744758" y="1270511"/>
              <a:ext cx="2284742" cy="1286364"/>
              <a:chOff x="744683" y="1534186"/>
              <a:chExt cx="2284742" cy="1286364"/>
            </a:xfrm>
          </p:grpSpPr>
          <p:grpSp>
            <p:nvGrpSpPr>
              <p:cNvPr id="10135" name="Google Shape;10135;p124"/>
              <p:cNvGrpSpPr/>
              <p:nvPr/>
            </p:nvGrpSpPr>
            <p:grpSpPr>
              <a:xfrm>
                <a:off x="744683" y="1534186"/>
                <a:ext cx="2238168" cy="1286364"/>
                <a:chOff x="744683" y="1534186"/>
                <a:chExt cx="2238168" cy="1286364"/>
              </a:xfrm>
            </p:grpSpPr>
            <p:sp>
              <p:nvSpPr>
                <p:cNvPr id="10136" name="Google Shape;10136;p124"/>
                <p:cNvSpPr/>
                <p:nvPr/>
              </p:nvSpPr>
              <p:spPr>
                <a:xfrm>
                  <a:off x="790151"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124"/>
                <p:cNvSpPr/>
                <p:nvPr/>
              </p:nvSpPr>
              <p:spPr>
                <a:xfrm rot="8012701">
                  <a:off x="725498" y="1608361"/>
                  <a:ext cx="225569" cy="4095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8" name="Google Shape;10138;p124"/>
              <p:cNvSpPr/>
              <p:nvPr/>
            </p:nvSpPr>
            <p:spPr>
              <a:xfrm rot="1595940">
                <a:off x="2804590" y="1608790"/>
                <a:ext cx="226469" cy="4023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39" name="Google Shape;10139;p124"/>
          <p:cNvSpPr/>
          <p:nvPr/>
        </p:nvSpPr>
        <p:spPr>
          <a:xfrm>
            <a:off x="2905475" y="2124100"/>
            <a:ext cx="31593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124"/>
          <p:cNvSpPr txBox="1">
            <a:spLocks noGrp="1"/>
          </p:cNvSpPr>
          <p:nvPr>
            <p:ph type="title"/>
          </p:nvPr>
        </p:nvSpPr>
        <p:spPr>
          <a:xfrm>
            <a:off x="2981938" y="2160261"/>
            <a:ext cx="28434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Contact</a:t>
            </a:r>
            <a:endParaRPr/>
          </a:p>
        </p:txBody>
      </p:sp>
      <p:sp>
        <p:nvSpPr>
          <p:cNvPr id="10141" name="Google Shape;10141;p124"/>
          <p:cNvSpPr txBox="1">
            <a:spLocks noGrp="1"/>
          </p:cNvSpPr>
          <p:nvPr>
            <p:ph type="title" idx="2"/>
          </p:nvPr>
        </p:nvSpPr>
        <p:spPr>
          <a:xfrm>
            <a:off x="2981938" y="1226625"/>
            <a:ext cx="2843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a:t>
            </a:r>
            <a:endParaRPr/>
          </a:p>
        </p:txBody>
      </p:sp>
      <p:sp>
        <p:nvSpPr>
          <p:cNvPr id="10142" name="Google Shape;10142;p124"/>
          <p:cNvSpPr txBox="1">
            <a:spLocks noGrp="1"/>
          </p:cNvSpPr>
          <p:nvPr>
            <p:ph type="subTitle" idx="1"/>
          </p:nvPr>
        </p:nvSpPr>
        <p:spPr>
          <a:xfrm>
            <a:off x="2982038" y="3341125"/>
            <a:ext cx="2843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10143" name="Google Shape;10143;p124"/>
          <p:cNvGrpSpPr/>
          <p:nvPr/>
        </p:nvGrpSpPr>
        <p:grpSpPr>
          <a:xfrm>
            <a:off x="646574" y="2178573"/>
            <a:ext cx="1025369" cy="2546535"/>
            <a:chOff x="7280950" y="1859275"/>
            <a:chExt cx="1123200" cy="2789500"/>
          </a:xfrm>
        </p:grpSpPr>
        <p:sp>
          <p:nvSpPr>
            <p:cNvPr id="10144" name="Google Shape;10144;p124"/>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124"/>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124"/>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124"/>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124"/>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124"/>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124"/>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124"/>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124"/>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124"/>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24"/>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24"/>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24"/>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124"/>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124"/>
          <p:cNvGrpSpPr/>
          <p:nvPr/>
        </p:nvGrpSpPr>
        <p:grpSpPr>
          <a:xfrm flipH="1">
            <a:off x="7077098" y="2727522"/>
            <a:ext cx="1123240" cy="1826369"/>
            <a:chOff x="-668855" y="2961316"/>
            <a:chExt cx="1133441" cy="1842956"/>
          </a:xfrm>
        </p:grpSpPr>
        <p:sp>
          <p:nvSpPr>
            <p:cNvPr id="10159" name="Google Shape;10159;p124"/>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0" name="Google Shape;10160;p124"/>
            <p:cNvGrpSpPr/>
            <p:nvPr/>
          </p:nvGrpSpPr>
          <p:grpSpPr>
            <a:xfrm>
              <a:off x="-668855" y="2961316"/>
              <a:ext cx="1133441" cy="1830531"/>
              <a:chOff x="-668855" y="2961316"/>
              <a:chExt cx="1133441" cy="1830531"/>
            </a:xfrm>
          </p:grpSpPr>
          <p:sp>
            <p:nvSpPr>
              <p:cNvPr id="10161" name="Google Shape;10161;p124"/>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24"/>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3" name="Google Shape;10163;p124"/>
              <p:cNvGrpSpPr/>
              <p:nvPr/>
            </p:nvGrpSpPr>
            <p:grpSpPr>
              <a:xfrm>
                <a:off x="-668855" y="2961316"/>
                <a:ext cx="1133441" cy="1830531"/>
                <a:chOff x="4722745" y="2927241"/>
                <a:chExt cx="1133441" cy="1830531"/>
              </a:xfrm>
            </p:grpSpPr>
            <p:sp>
              <p:nvSpPr>
                <p:cNvPr id="10164" name="Google Shape;10164;p124"/>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124"/>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124"/>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124"/>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124"/>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124"/>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124"/>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24"/>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124"/>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124"/>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124"/>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124"/>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124"/>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124"/>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124"/>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9" name="Google Shape;10179;p124"/>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124"/>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24"/>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124"/>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124"/>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124"/>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85" name="Google Shape;10185;p12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12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12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12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141"/>
                                        </p:tgtEl>
                                        <p:attrNameLst>
                                          <p:attrName>style.visibility</p:attrName>
                                        </p:attrNameLst>
                                      </p:cBhvr>
                                      <p:to>
                                        <p:strVal val="visible"/>
                                      </p:to>
                                    </p:set>
                                    <p:animEffect transition="in" filter="fade">
                                      <p:cBhvr>
                                        <p:cTn id="7" dur="1000"/>
                                        <p:tgtEl>
                                          <p:spTgt spid="1014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0140"/>
                                        </p:tgtEl>
                                        <p:attrNameLst>
                                          <p:attrName>style.visibility</p:attrName>
                                        </p:attrNameLst>
                                      </p:cBhvr>
                                      <p:to>
                                        <p:strVal val="visible"/>
                                      </p:to>
                                    </p:set>
                                    <p:animEffect transition="in" filter="fade">
                                      <p:cBhvr>
                                        <p:cTn id="11" dur="1000"/>
                                        <p:tgtEl>
                                          <p:spTgt spid="10140"/>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143"/>
                                        </p:tgtEl>
                                        <p:attrNameLst>
                                          <p:attrName>style.visibility</p:attrName>
                                        </p:attrNameLst>
                                      </p:cBhvr>
                                      <p:to>
                                        <p:strVal val="visible"/>
                                      </p:to>
                                    </p:set>
                                    <p:animEffect transition="in" filter="fade">
                                      <p:cBhvr>
                                        <p:cTn id="15" dur="1000"/>
                                        <p:tgtEl>
                                          <p:spTgt spid="10143"/>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0158"/>
                                        </p:tgtEl>
                                        <p:attrNameLst>
                                          <p:attrName>style.visibility</p:attrName>
                                        </p:attrNameLst>
                                      </p:cBhvr>
                                      <p:to>
                                        <p:strVal val="visible"/>
                                      </p:to>
                                    </p:set>
                                    <p:animEffect transition="in" filter="fade">
                                      <p:cBhvr>
                                        <p:cTn id="19" dur="1000"/>
                                        <p:tgtEl>
                                          <p:spTgt spid="10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53"/>
        <p:cNvGrpSpPr/>
        <p:nvPr/>
      </p:nvGrpSpPr>
      <p:grpSpPr>
        <a:xfrm>
          <a:off x="0" y="0"/>
          <a:ext cx="0" cy="0"/>
          <a:chOff x="0" y="0"/>
          <a:chExt cx="0" cy="0"/>
        </a:xfrm>
      </p:grpSpPr>
      <p:sp>
        <p:nvSpPr>
          <p:cNvPr id="5154" name="Google Shape;5154;p7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 of the topic</a:t>
            </a:r>
            <a:endParaRPr/>
          </a:p>
        </p:txBody>
      </p:sp>
      <p:sp>
        <p:nvSpPr>
          <p:cNvPr id="5155" name="Google Shape;5155;p75"/>
          <p:cNvSpPr/>
          <p:nvPr/>
        </p:nvSpPr>
        <p:spPr>
          <a:xfrm>
            <a:off x="6573350" y="2878375"/>
            <a:ext cx="1548300" cy="430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2022</a:t>
            </a:r>
            <a:endParaRPr sz="1800" b="1">
              <a:solidFill>
                <a:schemeClr val="lt1"/>
              </a:solidFill>
              <a:latin typeface="Balsamiq Sans"/>
              <a:ea typeface="Balsamiq Sans"/>
              <a:cs typeface="Balsamiq Sans"/>
              <a:sym typeface="Balsamiq Sans"/>
            </a:endParaRPr>
          </a:p>
        </p:txBody>
      </p:sp>
      <p:sp>
        <p:nvSpPr>
          <p:cNvPr id="5156" name="Google Shape;5156;p75"/>
          <p:cNvSpPr/>
          <p:nvPr/>
        </p:nvSpPr>
        <p:spPr>
          <a:xfrm>
            <a:off x="6573350" y="3417400"/>
            <a:ext cx="15483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very cold</a:t>
            </a:r>
            <a:endParaRPr>
              <a:solidFill>
                <a:schemeClr val="lt1"/>
              </a:solidFill>
              <a:latin typeface="Open Sans"/>
              <a:ea typeface="Open Sans"/>
              <a:cs typeface="Open Sans"/>
              <a:sym typeface="Open Sans"/>
            </a:endParaRPr>
          </a:p>
        </p:txBody>
      </p:sp>
      <p:sp>
        <p:nvSpPr>
          <p:cNvPr id="5157" name="Google Shape;5157;p75"/>
          <p:cNvSpPr/>
          <p:nvPr/>
        </p:nvSpPr>
        <p:spPr>
          <a:xfrm>
            <a:off x="1022350" y="1278100"/>
            <a:ext cx="1548300" cy="43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2001</a:t>
            </a:r>
            <a:endParaRPr sz="1800" b="1">
              <a:solidFill>
                <a:schemeClr val="lt1"/>
              </a:solidFill>
              <a:latin typeface="Balsamiq Sans"/>
              <a:ea typeface="Balsamiq Sans"/>
              <a:cs typeface="Balsamiq Sans"/>
              <a:sym typeface="Balsamiq Sans"/>
            </a:endParaRPr>
          </a:p>
        </p:txBody>
      </p:sp>
      <p:sp>
        <p:nvSpPr>
          <p:cNvPr id="5158" name="Google Shape;5158;p75"/>
          <p:cNvSpPr/>
          <p:nvPr/>
        </p:nvSpPr>
        <p:spPr>
          <a:xfrm>
            <a:off x="1022350" y="1817125"/>
            <a:ext cx="1548300" cy="903900"/>
          </a:xfrm>
          <a:prstGeom prst="roundRect">
            <a:avLst>
              <a:gd name="adj" fmla="val 1029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smallest planet of them all</a:t>
            </a:r>
            <a:endParaRPr>
              <a:solidFill>
                <a:schemeClr val="lt1"/>
              </a:solidFill>
              <a:latin typeface="Open Sans"/>
              <a:ea typeface="Open Sans"/>
              <a:cs typeface="Open Sans"/>
              <a:sym typeface="Open Sans"/>
            </a:endParaRPr>
          </a:p>
        </p:txBody>
      </p:sp>
      <p:sp>
        <p:nvSpPr>
          <p:cNvPr id="5159" name="Google Shape;5159;p75"/>
          <p:cNvSpPr/>
          <p:nvPr/>
        </p:nvSpPr>
        <p:spPr>
          <a:xfrm>
            <a:off x="4723017" y="1278100"/>
            <a:ext cx="1548300" cy="43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2011</a:t>
            </a:r>
            <a:endParaRPr sz="1800" b="1">
              <a:solidFill>
                <a:schemeClr val="lt1"/>
              </a:solidFill>
              <a:latin typeface="Balsamiq Sans"/>
              <a:ea typeface="Balsamiq Sans"/>
              <a:cs typeface="Balsamiq Sans"/>
              <a:sym typeface="Balsamiq Sans"/>
            </a:endParaRPr>
          </a:p>
        </p:txBody>
      </p:sp>
      <p:sp>
        <p:nvSpPr>
          <p:cNvPr id="5160" name="Google Shape;5160;p75"/>
          <p:cNvSpPr/>
          <p:nvPr/>
        </p:nvSpPr>
        <p:spPr>
          <a:xfrm>
            <a:off x="4723017" y="1817125"/>
            <a:ext cx="15483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Jupiter is the biggest planet of them all</a:t>
            </a:r>
            <a:endParaRPr>
              <a:solidFill>
                <a:schemeClr val="lt1"/>
              </a:solidFill>
              <a:latin typeface="Open Sans"/>
              <a:ea typeface="Open Sans"/>
              <a:cs typeface="Open Sans"/>
              <a:sym typeface="Open Sans"/>
            </a:endParaRPr>
          </a:p>
        </p:txBody>
      </p:sp>
      <p:sp>
        <p:nvSpPr>
          <p:cNvPr id="5161" name="Google Shape;5161;p75"/>
          <p:cNvSpPr/>
          <p:nvPr/>
        </p:nvSpPr>
        <p:spPr>
          <a:xfrm>
            <a:off x="2872683" y="2878375"/>
            <a:ext cx="1548300" cy="430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2005</a:t>
            </a:r>
            <a:endParaRPr sz="1800" b="1">
              <a:solidFill>
                <a:schemeClr val="lt1"/>
              </a:solidFill>
              <a:latin typeface="Balsamiq Sans"/>
              <a:ea typeface="Balsamiq Sans"/>
              <a:cs typeface="Balsamiq Sans"/>
              <a:sym typeface="Balsamiq Sans"/>
            </a:endParaRPr>
          </a:p>
        </p:txBody>
      </p:sp>
      <p:sp>
        <p:nvSpPr>
          <p:cNvPr id="5162" name="Google Shape;5162;p75"/>
          <p:cNvSpPr/>
          <p:nvPr/>
        </p:nvSpPr>
        <p:spPr>
          <a:xfrm>
            <a:off x="2872683" y="3417400"/>
            <a:ext cx="15483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Saturn is a gas giant with several rings</a:t>
            </a:r>
            <a:endParaRPr>
              <a:solidFill>
                <a:schemeClr val="lt1"/>
              </a:solidFill>
              <a:latin typeface="Open Sans"/>
              <a:ea typeface="Open Sans"/>
              <a:cs typeface="Open Sans"/>
              <a:sym typeface="Open Sans"/>
            </a:endParaRPr>
          </a:p>
        </p:txBody>
      </p:sp>
      <p:sp>
        <p:nvSpPr>
          <p:cNvPr id="5163" name="Google Shape;5163;p7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7" name="Google Shape;5167;p75"/>
          <p:cNvGrpSpPr/>
          <p:nvPr/>
        </p:nvGrpSpPr>
        <p:grpSpPr>
          <a:xfrm>
            <a:off x="6710150" y="1278090"/>
            <a:ext cx="1274701" cy="774312"/>
            <a:chOff x="7154175" y="717490"/>
            <a:chExt cx="1274701" cy="774312"/>
          </a:xfrm>
        </p:grpSpPr>
        <p:grpSp>
          <p:nvGrpSpPr>
            <p:cNvPr id="5168" name="Google Shape;5168;p75"/>
            <p:cNvGrpSpPr/>
            <p:nvPr/>
          </p:nvGrpSpPr>
          <p:grpSpPr>
            <a:xfrm>
              <a:off x="7154175" y="1283675"/>
              <a:ext cx="1274701" cy="208127"/>
              <a:chOff x="7154175" y="1055075"/>
              <a:chExt cx="1274701" cy="208127"/>
            </a:xfrm>
          </p:grpSpPr>
          <p:sp>
            <p:nvSpPr>
              <p:cNvPr id="5169" name="Google Shape;5169;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1" name="Google Shape;5171;p75"/>
            <p:cNvGrpSpPr/>
            <p:nvPr/>
          </p:nvGrpSpPr>
          <p:grpSpPr>
            <a:xfrm>
              <a:off x="7791730" y="717627"/>
              <a:ext cx="579356" cy="566052"/>
              <a:chOff x="791550" y="2156375"/>
              <a:chExt cx="1145425" cy="1118900"/>
            </a:xfrm>
          </p:grpSpPr>
          <p:sp>
            <p:nvSpPr>
              <p:cNvPr id="5172" name="Google Shape;5172;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75"/>
            <p:cNvGrpSpPr/>
            <p:nvPr/>
          </p:nvGrpSpPr>
          <p:grpSpPr>
            <a:xfrm>
              <a:off x="7211965" y="717490"/>
              <a:ext cx="579343" cy="566026"/>
              <a:chOff x="8817561" y="3596620"/>
              <a:chExt cx="650143" cy="635200"/>
            </a:xfrm>
          </p:grpSpPr>
          <p:grpSp>
            <p:nvGrpSpPr>
              <p:cNvPr id="5188" name="Google Shape;5188;p75"/>
              <p:cNvGrpSpPr/>
              <p:nvPr/>
            </p:nvGrpSpPr>
            <p:grpSpPr>
              <a:xfrm>
                <a:off x="8817561" y="3596620"/>
                <a:ext cx="650143" cy="635200"/>
                <a:chOff x="791550" y="2156375"/>
                <a:chExt cx="1145425" cy="1118900"/>
              </a:xfrm>
            </p:grpSpPr>
            <p:sp>
              <p:nvSpPr>
                <p:cNvPr id="5189" name="Google Shape;5189;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5"/>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2" name="Google Shape;5202;p75"/>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5"/>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4" name="Google Shape;5204;p75"/>
          <p:cNvGrpSpPr/>
          <p:nvPr/>
        </p:nvGrpSpPr>
        <p:grpSpPr>
          <a:xfrm>
            <a:off x="2996987" y="1209070"/>
            <a:ext cx="1299693" cy="843332"/>
            <a:chOff x="2935048" y="1209070"/>
            <a:chExt cx="1299693" cy="843332"/>
          </a:xfrm>
        </p:grpSpPr>
        <p:grpSp>
          <p:nvGrpSpPr>
            <p:cNvPr id="5205" name="Google Shape;5205;p75"/>
            <p:cNvGrpSpPr/>
            <p:nvPr/>
          </p:nvGrpSpPr>
          <p:grpSpPr>
            <a:xfrm>
              <a:off x="2947550" y="1844275"/>
              <a:ext cx="1274701" cy="208127"/>
              <a:chOff x="7154175" y="1055075"/>
              <a:chExt cx="1274701" cy="208127"/>
            </a:xfrm>
          </p:grpSpPr>
          <p:sp>
            <p:nvSpPr>
              <p:cNvPr id="5206" name="Google Shape;5206;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75"/>
            <p:cNvGrpSpPr/>
            <p:nvPr/>
          </p:nvGrpSpPr>
          <p:grpSpPr>
            <a:xfrm>
              <a:off x="2935048" y="1209070"/>
              <a:ext cx="650143" cy="635200"/>
              <a:chOff x="791550" y="2156375"/>
              <a:chExt cx="1145425" cy="1118900"/>
            </a:xfrm>
          </p:grpSpPr>
          <p:sp>
            <p:nvSpPr>
              <p:cNvPr id="5209" name="Google Shape;5209;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5"/>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5"/>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5"/>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5"/>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5"/>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75"/>
            <p:cNvGrpSpPr/>
            <p:nvPr/>
          </p:nvGrpSpPr>
          <p:grpSpPr>
            <a:xfrm>
              <a:off x="3584598" y="1209070"/>
              <a:ext cx="650143" cy="635200"/>
              <a:chOff x="8817561" y="3596620"/>
              <a:chExt cx="650143" cy="635200"/>
            </a:xfrm>
          </p:grpSpPr>
          <p:grpSp>
            <p:nvGrpSpPr>
              <p:cNvPr id="5224" name="Google Shape;5224;p75"/>
              <p:cNvGrpSpPr/>
              <p:nvPr/>
            </p:nvGrpSpPr>
            <p:grpSpPr>
              <a:xfrm>
                <a:off x="8817561" y="3596620"/>
                <a:ext cx="650143" cy="635200"/>
                <a:chOff x="791550" y="2156375"/>
                <a:chExt cx="1145425" cy="1118900"/>
              </a:xfrm>
            </p:grpSpPr>
            <p:sp>
              <p:nvSpPr>
                <p:cNvPr id="5225" name="Google Shape;5225;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5"/>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8" name="Google Shape;5238;p75"/>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5"/>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0" name="Google Shape;5240;p75"/>
          <p:cNvGrpSpPr/>
          <p:nvPr/>
        </p:nvGrpSpPr>
        <p:grpSpPr>
          <a:xfrm>
            <a:off x="1159148" y="3171470"/>
            <a:ext cx="1274702" cy="843320"/>
            <a:chOff x="1159148" y="3171470"/>
            <a:chExt cx="1274702" cy="843320"/>
          </a:xfrm>
        </p:grpSpPr>
        <p:grpSp>
          <p:nvGrpSpPr>
            <p:cNvPr id="5241" name="Google Shape;5241;p75"/>
            <p:cNvGrpSpPr/>
            <p:nvPr/>
          </p:nvGrpSpPr>
          <p:grpSpPr>
            <a:xfrm>
              <a:off x="1159150" y="3806663"/>
              <a:ext cx="1274701" cy="208127"/>
              <a:chOff x="7154175" y="1055075"/>
              <a:chExt cx="1274701" cy="208127"/>
            </a:xfrm>
          </p:grpSpPr>
          <p:sp>
            <p:nvSpPr>
              <p:cNvPr id="5242" name="Google Shape;5242;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75"/>
            <p:cNvGrpSpPr/>
            <p:nvPr/>
          </p:nvGrpSpPr>
          <p:grpSpPr>
            <a:xfrm>
              <a:off x="1159148" y="3171470"/>
              <a:ext cx="650143" cy="635200"/>
              <a:chOff x="791550" y="2156375"/>
              <a:chExt cx="1145425" cy="1118900"/>
            </a:xfrm>
          </p:grpSpPr>
          <p:sp>
            <p:nvSpPr>
              <p:cNvPr id="5245" name="Google Shape;5245;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75"/>
            <p:cNvGrpSpPr/>
            <p:nvPr/>
          </p:nvGrpSpPr>
          <p:grpSpPr>
            <a:xfrm>
              <a:off x="1809298" y="3171470"/>
              <a:ext cx="591283" cy="635200"/>
              <a:chOff x="791550" y="2156375"/>
              <a:chExt cx="1041725" cy="1118900"/>
            </a:xfrm>
          </p:grpSpPr>
          <p:sp>
            <p:nvSpPr>
              <p:cNvPr id="5261" name="Google Shape;5261;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5" name="Google Shape;5275;p75"/>
          <p:cNvGrpSpPr/>
          <p:nvPr/>
        </p:nvGrpSpPr>
        <p:grpSpPr>
          <a:xfrm>
            <a:off x="4848750" y="3171470"/>
            <a:ext cx="1274701" cy="843320"/>
            <a:chOff x="4848750" y="3171470"/>
            <a:chExt cx="1274701" cy="843320"/>
          </a:xfrm>
        </p:grpSpPr>
        <p:grpSp>
          <p:nvGrpSpPr>
            <p:cNvPr id="5276" name="Google Shape;5276;p75"/>
            <p:cNvGrpSpPr/>
            <p:nvPr/>
          </p:nvGrpSpPr>
          <p:grpSpPr>
            <a:xfrm>
              <a:off x="4848750" y="3806663"/>
              <a:ext cx="1274701" cy="208127"/>
              <a:chOff x="7154175" y="1055075"/>
              <a:chExt cx="1274701" cy="208127"/>
            </a:xfrm>
          </p:grpSpPr>
          <p:sp>
            <p:nvSpPr>
              <p:cNvPr id="5277" name="Google Shape;5277;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75"/>
            <p:cNvGrpSpPr/>
            <p:nvPr/>
          </p:nvGrpSpPr>
          <p:grpSpPr>
            <a:xfrm>
              <a:off x="4932779" y="3171470"/>
              <a:ext cx="1144700" cy="635200"/>
              <a:chOff x="4978742" y="3171470"/>
              <a:chExt cx="1144700" cy="635200"/>
            </a:xfrm>
          </p:grpSpPr>
          <p:grpSp>
            <p:nvGrpSpPr>
              <p:cNvPr id="5280" name="Google Shape;5280;p75"/>
              <p:cNvGrpSpPr/>
              <p:nvPr/>
            </p:nvGrpSpPr>
            <p:grpSpPr>
              <a:xfrm>
                <a:off x="5473298" y="3171470"/>
                <a:ext cx="650143" cy="635200"/>
                <a:chOff x="791550" y="2156375"/>
                <a:chExt cx="1145425" cy="1118900"/>
              </a:xfrm>
            </p:grpSpPr>
            <p:sp>
              <p:nvSpPr>
                <p:cNvPr id="5281" name="Google Shape;5281;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6" name="Google Shape;5296;p75"/>
              <p:cNvGrpSpPr/>
              <p:nvPr/>
            </p:nvGrpSpPr>
            <p:grpSpPr>
              <a:xfrm>
                <a:off x="4978742" y="3171470"/>
                <a:ext cx="512600" cy="635200"/>
                <a:chOff x="1033875" y="2156375"/>
                <a:chExt cx="903100" cy="1118900"/>
              </a:xfrm>
            </p:grpSpPr>
            <p:sp>
              <p:nvSpPr>
                <p:cNvPr id="5297" name="Google Shape;5297;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5"/>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5"/>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5"/>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5"/>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cxnSp>
        <p:nvCxnSpPr>
          <p:cNvPr id="5309" name="Google Shape;5309;p75"/>
          <p:cNvCxnSpPr>
            <a:stCxn id="5158" idx="2"/>
            <a:endCxn id="5161" idx="0"/>
          </p:cNvCxnSpPr>
          <p:nvPr/>
        </p:nvCxnSpPr>
        <p:spPr>
          <a:xfrm rot="-5400000" flipH="1">
            <a:off x="2642950" y="1874575"/>
            <a:ext cx="157500" cy="1850400"/>
          </a:xfrm>
          <a:prstGeom prst="bentConnector3">
            <a:avLst>
              <a:gd name="adj1" fmla="val 49952"/>
            </a:avLst>
          </a:prstGeom>
          <a:noFill/>
          <a:ln w="19050" cap="flat" cmpd="sng">
            <a:solidFill>
              <a:schemeClr val="lt2"/>
            </a:solidFill>
            <a:prstDash val="solid"/>
            <a:round/>
            <a:headEnd type="none" w="med" len="med"/>
            <a:tailEnd type="none" w="med" len="med"/>
          </a:ln>
        </p:spPr>
      </p:cxnSp>
      <p:cxnSp>
        <p:nvCxnSpPr>
          <p:cNvPr id="5310" name="Google Shape;5310;p75"/>
          <p:cNvCxnSpPr>
            <a:stCxn id="5161" idx="0"/>
            <a:endCxn id="5160" idx="2"/>
          </p:cNvCxnSpPr>
          <p:nvPr/>
        </p:nvCxnSpPr>
        <p:spPr>
          <a:xfrm rot="-5400000">
            <a:off x="4493433" y="1874575"/>
            <a:ext cx="157200" cy="1850400"/>
          </a:xfrm>
          <a:prstGeom prst="bentConnector3">
            <a:avLst>
              <a:gd name="adj1" fmla="val 50048"/>
            </a:avLst>
          </a:prstGeom>
          <a:noFill/>
          <a:ln w="19050" cap="flat" cmpd="sng">
            <a:solidFill>
              <a:schemeClr val="lt2"/>
            </a:solidFill>
            <a:prstDash val="solid"/>
            <a:round/>
            <a:headEnd type="none" w="med" len="med"/>
            <a:tailEnd type="none" w="med" len="med"/>
          </a:ln>
        </p:spPr>
      </p:cxnSp>
      <p:cxnSp>
        <p:nvCxnSpPr>
          <p:cNvPr id="5311" name="Google Shape;5311;p75"/>
          <p:cNvCxnSpPr>
            <a:stCxn id="5160" idx="2"/>
            <a:endCxn id="5155" idx="0"/>
          </p:cNvCxnSpPr>
          <p:nvPr/>
        </p:nvCxnSpPr>
        <p:spPr>
          <a:xfrm rot="-5400000" flipH="1">
            <a:off x="6343617" y="1874575"/>
            <a:ext cx="157500" cy="1850400"/>
          </a:xfrm>
          <a:prstGeom prst="bentConnector3">
            <a:avLst>
              <a:gd name="adj1" fmla="val 49952"/>
            </a:avLst>
          </a:prstGeom>
          <a:noFill/>
          <a:ln w="19050" cap="flat" cmpd="sng">
            <a:solidFill>
              <a:schemeClr val="lt2"/>
            </a:solidFill>
            <a:prstDash val="solid"/>
            <a:round/>
            <a:headEnd type="none" w="med" len="med"/>
            <a:tailEnd type="none" w="med" len="med"/>
          </a:ln>
        </p:spPr>
      </p:cxnSp>
      <p:cxnSp>
        <p:nvCxnSpPr>
          <p:cNvPr id="5312" name="Google Shape;5312;p75"/>
          <p:cNvCxnSpPr>
            <a:stCxn id="5157" idx="2"/>
            <a:endCxn id="5158" idx="0"/>
          </p:cNvCxnSpPr>
          <p:nvPr/>
        </p:nvCxnSpPr>
        <p:spPr>
          <a:xfrm>
            <a:off x="1796500" y="1708600"/>
            <a:ext cx="0" cy="108600"/>
          </a:xfrm>
          <a:prstGeom prst="straightConnector1">
            <a:avLst/>
          </a:prstGeom>
          <a:noFill/>
          <a:ln w="19050" cap="flat" cmpd="sng">
            <a:solidFill>
              <a:schemeClr val="lt2"/>
            </a:solidFill>
            <a:prstDash val="solid"/>
            <a:round/>
            <a:headEnd type="none" w="med" len="med"/>
            <a:tailEnd type="none" w="med" len="med"/>
          </a:ln>
        </p:spPr>
      </p:cxnSp>
      <p:cxnSp>
        <p:nvCxnSpPr>
          <p:cNvPr id="5313" name="Google Shape;5313;p75"/>
          <p:cNvCxnSpPr>
            <a:stCxn id="5159" idx="2"/>
            <a:endCxn id="5160" idx="0"/>
          </p:cNvCxnSpPr>
          <p:nvPr/>
        </p:nvCxnSpPr>
        <p:spPr>
          <a:xfrm>
            <a:off x="5497167" y="1708600"/>
            <a:ext cx="0" cy="108600"/>
          </a:xfrm>
          <a:prstGeom prst="straightConnector1">
            <a:avLst/>
          </a:prstGeom>
          <a:noFill/>
          <a:ln w="19050" cap="flat" cmpd="sng">
            <a:solidFill>
              <a:schemeClr val="lt2"/>
            </a:solidFill>
            <a:prstDash val="solid"/>
            <a:round/>
            <a:headEnd type="none" w="med" len="med"/>
            <a:tailEnd type="none" w="med" len="med"/>
          </a:ln>
        </p:spPr>
      </p:cxnSp>
      <p:cxnSp>
        <p:nvCxnSpPr>
          <p:cNvPr id="5314" name="Google Shape;5314;p75"/>
          <p:cNvCxnSpPr>
            <a:stCxn id="5155" idx="2"/>
            <a:endCxn id="5156" idx="0"/>
          </p:cNvCxnSpPr>
          <p:nvPr/>
        </p:nvCxnSpPr>
        <p:spPr>
          <a:xfrm>
            <a:off x="7347500" y="3308875"/>
            <a:ext cx="0" cy="108600"/>
          </a:xfrm>
          <a:prstGeom prst="straightConnector1">
            <a:avLst/>
          </a:prstGeom>
          <a:noFill/>
          <a:ln w="19050" cap="flat" cmpd="sng">
            <a:solidFill>
              <a:schemeClr val="lt2"/>
            </a:solidFill>
            <a:prstDash val="solid"/>
            <a:round/>
            <a:headEnd type="none" w="med" len="med"/>
            <a:tailEnd type="none" w="med" len="med"/>
          </a:ln>
        </p:spPr>
      </p:cxnSp>
      <p:cxnSp>
        <p:nvCxnSpPr>
          <p:cNvPr id="5315" name="Google Shape;5315;p75"/>
          <p:cNvCxnSpPr>
            <a:stCxn id="5161" idx="2"/>
            <a:endCxn id="5162" idx="0"/>
          </p:cNvCxnSpPr>
          <p:nvPr/>
        </p:nvCxnSpPr>
        <p:spPr>
          <a:xfrm>
            <a:off x="3646833" y="3308875"/>
            <a:ext cx="0" cy="1086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125"/>
          <p:cNvSpPr/>
          <p:nvPr/>
        </p:nvSpPr>
        <p:spPr>
          <a:xfrm>
            <a:off x="4660825" y="2761250"/>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94" name="Google Shape;10194;p125"/>
          <p:cNvSpPr/>
          <p:nvPr/>
        </p:nvSpPr>
        <p:spPr>
          <a:xfrm>
            <a:off x="2679150" y="2761250"/>
            <a:ext cx="17925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95" name="Google Shape;10195;p125"/>
          <p:cNvSpPr txBox="1">
            <a:spLocks noGrp="1"/>
          </p:cNvSpPr>
          <p:nvPr>
            <p:ph type="subTitle" idx="4"/>
          </p:nvPr>
        </p:nvSpPr>
        <p:spPr>
          <a:xfrm>
            <a:off x="2679138" y="1775600"/>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 is the closest planet to the Sun</a:t>
            </a:r>
            <a:endParaRPr/>
          </a:p>
        </p:txBody>
      </p:sp>
      <p:sp>
        <p:nvSpPr>
          <p:cNvPr id="10196" name="Google Shape;10196;p12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Contact</a:t>
            </a:r>
            <a:endParaRPr/>
          </a:p>
        </p:txBody>
      </p:sp>
      <p:sp>
        <p:nvSpPr>
          <p:cNvPr id="10197" name="Google Shape;10197;p125"/>
          <p:cNvSpPr txBox="1">
            <a:spLocks noGrp="1"/>
          </p:cNvSpPr>
          <p:nvPr>
            <p:ph type="subTitle" idx="2"/>
          </p:nvPr>
        </p:nvSpPr>
        <p:spPr>
          <a:xfrm>
            <a:off x="2679150" y="3245700"/>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10198" name="Google Shape;10198;p125"/>
          <p:cNvSpPr txBox="1">
            <a:spLocks noGrp="1"/>
          </p:cNvSpPr>
          <p:nvPr>
            <p:ph type="subTitle" idx="3"/>
          </p:nvPr>
        </p:nvSpPr>
        <p:spPr>
          <a:xfrm>
            <a:off x="4660800" y="1775601"/>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with rings</a:t>
            </a:r>
            <a:endParaRPr/>
          </a:p>
        </p:txBody>
      </p:sp>
      <p:sp>
        <p:nvSpPr>
          <p:cNvPr id="10199" name="Google Shape;10199;p125"/>
          <p:cNvSpPr txBox="1">
            <a:spLocks noGrp="1"/>
          </p:cNvSpPr>
          <p:nvPr>
            <p:ph type="subTitle" idx="5"/>
          </p:nvPr>
        </p:nvSpPr>
        <p:spPr>
          <a:xfrm>
            <a:off x="4660813" y="3245554"/>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far away from us</a:t>
            </a:r>
            <a:endParaRPr/>
          </a:p>
        </p:txBody>
      </p:sp>
      <p:sp>
        <p:nvSpPr>
          <p:cNvPr id="10200" name="Google Shape;10200;p125"/>
          <p:cNvSpPr txBox="1">
            <a:spLocks noGrp="1"/>
          </p:cNvSpPr>
          <p:nvPr>
            <p:ph type="subTitle" idx="8"/>
          </p:nvPr>
        </p:nvSpPr>
        <p:spPr>
          <a:xfrm>
            <a:off x="4660838" y="2836325"/>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10201" name="Google Shape;10201;p125"/>
          <p:cNvSpPr/>
          <p:nvPr/>
        </p:nvSpPr>
        <p:spPr>
          <a:xfrm>
            <a:off x="1330399" y="1289907"/>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25"/>
          <p:cNvSpPr/>
          <p:nvPr/>
        </p:nvSpPr>
        <p:spPr>
          <a:xfrm>
            <a:off x="1330412" y="2761257"/>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125"/>
          <p:cNvSpPr/>
          <p:nvPr/>
        </p:nvSpPr>
        <p:spPr>
          <a:xfrm>
            <a:off x="7152099" y="1289907"/>
            <a:ext cx="661500" cy="661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125"/>
          <p:cNvSpPr/>
          <p:nvPr/>
        </p:nvSpPr>
        <p:spPr>
          <a:xfrm>
            <a:off x="7152112" y="2761257"/>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25"/>
          <p:cNvSpPr/>
          <p:nvPr/>
        </p:nvSpPr>
        <p:spPr>
          <a:xfrm>
            <a:off x="4660838" y="1289900"/>
            <a:ext cx="17925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06" name="Google Shape;10206;p125"/>
          <p:cNvSpPr/>
          <p:nvPr/>
        </p:nvSpPr>
        <p:spPr>
          <a:xfrm>
            <a:off x="2679163" y="1289900"/>
            <a:ext cx="17925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07" name="Google Shape;10207;p125"/>
          <p:cNvSpPr txBox="1">
            <a:spLocks noGrp="1"/>
          </p:cNvSpPr>
          <p:nvPr>
            <p:ph type="subTitle" idx="1"/>
          </p:nvPr>
        </p:nvSpPr>
        <p:spPr>
          <a:xfrm>
            <a:off x="2679201" y="2836325"/>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0208" name="Google Shape;10208;p125"/>
          <p:cNvSpPr txBox="1">
            <a:spLocks noGrp="1"/>
          </p:cNvSpPr>
          <p:nvPr>
            <p:ph type="subTitle" idx="6"/>
          </p:nvPr>
        </p:nvSpPr>
        <p:spPr>
          <a:xfrm>
            <a:off x="2679138" y="1366250"/>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10209" name="Google Shape;10209;p125"/>
          <p:cNvSpPr txBox="1">
            <a:spLocks noGrp="1"/>
          </p:cNvSpPr>
          <p:nvPr>
            <p:ph type="subTitle" idx="7"/>
          </p:nvPr>
        </p:nvSpPr>
        <p:spPr>
          <a:xfrm>
            <a:off x="4660826" y="1366250"/>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cxnSp>
        <p:nvCxnSpPr>
          <p:cNvPr id="10210" name="Google Shape;10210;p125"/>
          <p:cNvCxnSpPr>
            <a:stCxn id="10208" idx="1"/>
            <a:endCxn id="10201" idx="3"/>
          </p:cNvCxnSpPr>
          <p:nvPr/>
        </p:nvCxnSpPr>
        <p:spPr>
          <a:xfrm flipH="1">
            <a:off x="1991838" y="1494650"/>
            <a:ext cx="687300" cy="126000"/>
          </a:xfrm>
          <a:prstGeom prst="bentConnector3">
            <a:avLst>
              <a:gd name="adj1" fmla="val 49995"/>
            </a:avLst>
          </a:prstGeom>
          <a:noFill/>
          <a:ln w="19050" cap="flat" cmpd="sng">
            <a:solidFill>
              <a:schemeClr val="lt2"/>
            </a:solidFill>
            <a:prstDash val="solid"/>
            <a:round/>
            <a:headEnd type="none" w="med" len="med"/>
            <a:tailEnd type="none" w="med" len="med"/>
          </a:ln>
        </p:spPr>
      </p:cxnSp>
      <p:cxnSp>
        <p:nvCxnSpPr>
          <p:cNvPr id="10211" name="Google Shape;10211;p125"/>
          <p:cNvCxnSpPr>
            <a:stCxn id="10207" idx="1"/>
            <a:endCxn id="10202" idx="3"/>
          </p:cNvCxnSpPr>
          <p:nvPr/>
        </p:nvCxnSpPr>
        <p:spPr>
          <a:xfrm flipH="1">
            <a:off x="1991901" y="2964725"/>
            <a:ext cx="687300" cy="127200"/>
          </a:xfrm>
          <a:prstGeom prst="bentConnector3">
            <a:avLst>
              <a:gd name="adj1" fmla="val 49999"/>
            </a:avLst>
          </a:prstGeom>
          <a:noFill/>
          <a:ln w="19050" cap="flat" cmpd="sng">
            <a:solidFill>
              <a:schemeClr val="lt2"/>
            </a:solidFill>
            <a:prstDash val="solid"/>
            <a:round/>
            <a:headEnd type="none" w="med" len="med"/>
            <a:tailEnd type="none" w="med" len="med"/>
          </a:ln>
        </p:spPr>
      </p:cxnSp>
      <p:cxnSp>
        <p:nvCxnSpPr>
          <p:cNvPr id="10212" name="Google Shape;10212;p125"/>
          <p:cNvCxnSpPr>
            <a:stCxn id="10209" idx="3"/>
            <a:endCxn id="10203" idx="1"/>
          </p:cNvCxnSpPr>
          <p:nvPr/>
        </p:nvCxnSpPr>
        <p:spPr>
          <a:xfrm>
            <a:off x="6453326" y="1494650"/>
            <a:ext cx="698700" cy="126000"/>
          </a:xfrm>
          <a:prstGeom prst="bentConnector3">
            <a:avLst>
              <a:gd name="adj1" fmla="val 50005"/>
            </a:avLst>
          </a:prstGeom>
          <a:noFill/>
          <a:ln w="19050" cap="flat" cmpd="sng">
            <a:solidFill>
              <a:schemeClr val="lt2"/>
            </a:solidFill>
            <a:prstDash val="solid"/>
            <a:round/>
            <a:headEnd type="none" w="med" len="med"/>
            <a:tailEnd type="none" w="med" len="med"/>
          </a:ln>
        </p:spPr>
      </p:cxnSp>
      <p:cxnSp>
        <p:nvCxnSpPr>
          <p:cNvPr id="10213" name="Google Shape;10213;p125"/>
          <p:cNvCxnSpPr>
            <a:stCxn id="10204" idx="1"/>
            <a:endCxn id="10200" idx="3"/>
          </p:cNvCxnSpPr>
          <p:nvPr/>
        </p:nvCxnSpPr>
        <p:spPr>
          <a:xfrm rot="10800000">
            <a:off x="6453412" y="2964807"/>
            <a:ext cx="698700" cy="127200"/>
          </a:xfrm>
          <a:prstGeom prst="bentConnector3">
            <a:avLst>
              <a:gd name="adj1" fmla="val 50005"/>
            </a:avLst>
          </a:prstGeom>
          <a:noFill/>
          <a:ln w="19050" cap="flat" cmpd="sng">
            <a:solidFill>
              <a:schemeClr val="lt2"/>
            </a:solidFill>
            <a:prstDash val="solid"/>
            <a:round/>
            <a:headEnd type="none" w="med" len="med"/>
            <a:tailEnd type="none" w="med" len="med"/>
          </a:ln>
        </p:spPr>
      </p:cxnSp>
      <p:grpSp>
        <p:nvGrpSpPr>
          <p:cNvPr id="10214" name="Google Shape;10214;p125"/>
          <p:cNvGrpSpPr/>
          <p:nvPr/>
        </p:nvGrpSpPr>
        <p:grpSpPr>
          <a:xfrm>
            <a:off x="7301193" y="2913714"/>
            <a:ext cx="363314" cy="356576"/>
            <a:chOff x="3763184" y="3817357"/>
            <a:chExt cx="363314" cy="356576"/>
          </a:xfrm>
        </p:grpSpPr>
        <p:sp>
          <p:nvSpPr>
            <p:cNvPr id="10215" name="Google Shape;10215;p125"/>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125"/>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125"/>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125"/>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25"/>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125"/>
          <p:cNvGrpSpPr/>
          <p:nvPr/>
        </p:nvGrpSpPr>
        <p:grpSpPr>
          <a:xfrm>
            <a:off x="1479673" y="2913714"/>
            <a:ext cx="362947" cy="356576"/>
            <a:chOff x="4211985" y="3817357"/>
            <a:chExt cx="362947" cy="356576"/>
          </a:xfrm>
        </p:grpSpPr>
        <p:sp>
          <p:nvSpPr>
            <p:cNvPr id="10221" name="Google Shape;10221;p125"/>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125"/>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25"/>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125"/>
          <p:cNvGrpSpPr/>
          <p:nvPr/>
        </p:nvGrpSpPr>
        <p:grpSpPr>
          <a:xfrm>
            <a:off x="7301380" y="1442220"/>
            <a:ext cx="362920" cy="356865"/>
            <a:chOff x="3314750" y="3817357"/>
            <a:chExt cx="362920" cy="356865"/>
          </a:xfrm>
        </p:grpSpPr>
        <p:grpSp>
          <p:nvGrpSpPr>
            <p:cNvPr id="10225" name="Google Shape;10225;p125"/>
            <p:cNvGrpSpPr/>
            <p:nvPr/>
          </p:nvGrpSpPr>
          <p:grpSpPr>
            <a:xfrm>
              <a:off x="3314750" y="3817357"/>
              <a:ext cx="362920" cy="356865"/>
              <a:chOff x="3314750" y="3817357"/>
              <a:chExt cx="362920" cy="356865"/>
            </a:xfrm>
          </p:grpSpPr>
          <p:sp>
            <p:nvSpPr>
              <p:cNvPr id="10226" name="Google Shape;10226;p125"/>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125"/>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125"/>
            <p:cNvGrpSpPr/>
            <p:nvPr/>
          </p:nvGrpSpPr>
          <p:grpSpPr>
            <a:xfrm>
              <a:off x="3394986" y="3894612"/>
              <a:ext cx="202339" cy="202323"/>
              <a:chOff x="935197" y="1793977"/>
              <a:chExt cx="256451" cy="256430"/>
            </a:xfrm>
          </p:grpSpPr>
          <p:sp>
            <p:nvSpPr>
              <p:cNvPr id="10229" name="Google Shape;10229;p12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2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1" name="Google Shape;10231;p125"/>
          <p:cNvGrpSpPr/>
          <p:nvPr/>
        </p:nvGrpSpPr>
        <p:grpSpPr>
          <a:xfrm>
            <a:off x="1479667" y="1442220"/>
            <a:ext cx="362920" cy="356865"/>
            <a:chOff x="2866317" y="3817357"/>
            <a:chExt cx="362920" cy="356865"/>
          </a:xfrm>
        </p:grpSpPr>
        <p:sp>
          <p:nvSpPr>
            <p:cNvPr id="10232" name="Google Shape;10232;p125"/>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125"/>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25"/>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5" name="Google Shape;10235;p12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12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12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12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9" name="Google Shape;10239;p125"/>
          <p:cNvGrpSpPr/>
          <p:nvPr/>
        </p:nvGrpSpPr>
        <p:grpSpPr>
          <a:xfrm>
            <a:off x="6770450" y="3774000"/>
            <a:ext cx="1653550" cy="1209875"/>
            <a:chOff x="2013050" y="3587975"/>
            <a:chExt cx="1653550" cy="1209875"/>
          </a:xfrm>
        </p:grpSpPr>
        <p:sp>
          <p:nvSpPr>
            <p:cNvPr id="10240" name="Google Shape;10240;p125"/>
            <p:cNvSpPr/>
            <p:nvPr/>
          </p:nvSpPr>
          <p:spPr>
            <a:xfrm>
              <a:off x="2697450" y="4613225"/>
              <a:ext cx="816500" cy="184625"/>
            </a:xfrm>
            <a:custGeom>
              <a:avLst/>
              <a:gdLst/>
              <a:ahLst/>
              <a:cxnLst/>
              <a:rect l="l" t="t" r="r" b="b"/>
              <a:pathLst>
                <a:path w="32660" h="7385" extrusionOk="0">
                  <a:moveTo>
                    <a:pt x="16330" y="1"/>
                  </a:moveTo>
                  <a:cubicBezTo>
                    <a:pt x="7328" y="1"/>
                    <a:pt x="1" y="1648"/>
                    <a:pt x="1" y="3693"/>
                  </a:cubicBezTo>
                  <a:cubicBezTo>
                    <a:pt x="1" y="5738"/>
                    <a:pt x="7328" y="7385"/>
                    <a:pt x="16330" y="7385"/>
                  </a:cubicBezTo>
                  <a:cubicBezTo>
                    <a:pt x="25361" y="7385"/>
                    <a:pt x="32660" y="5738"/>
                    <a:pt x="32660" y="3693"/>
                  </a:cubicBezTo>
                  <a:cubicBezTo>
                    <a:pt x="32660" y="1648"/>
                    <a:pt x="25361"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25"/>
            <p:cNvSpPr/>
            <p:nvPr/>
          </p:nvSpPr>
          <p:spPr>
            <a:xfrm>
              <a:off x="2757100" y="4585400"/>
              <a:ext cx="711425" cy="148550"/>
            </a:xfrm>
            <a:custGeom>
              <a:avLst/>
              <a:gdLst/>
              <a:ahLst/>
              <a:cxnLst/>
              <a:rect l="l" t="t" r="r" b="b"/>
              <a:pathLst>
                <a:path w="28457" h="5942" extrusionOk="0">
                  <a:moveTo>
                    <a:pt x="28009" y="1"/>
                  </a:moveTo>
                  <a:cubicBezTo>
                    <a:pt x="27988" y="1"/>
                    <a:pt x="27967" y="3"/>
                    <a:pt x="27945" y="6"/>
                  </a:cubicBezTo>
                  <a:cubicBezTo>
                    <a:pt x="27888" y="6"/>
                    <a:pt x="27831" y="6"/>
                    <a:pt x="27775" y="35"/>
                  </a:cubicBezTo>
                  <a:cubicBezTo>
                    <a:pt x="26639" y="234"/>
                    <a:pt x="25503" y="432"/>
                    <a:pt x="24367" y="688"/>
                  </a:cubicBezTo>
                  <a:cubicBezTo>
                    <a:pt x="23202" y="915"/>
                    <a:pt x="22066" y="1086"/>
                    <a:pt x="20902" y="1171"/>
                  </a:cubicBezTo>
                  <a:cubicBezTo>
                    <a:pt x="19510" y="1313"/>
                    <a:pt x="18091" y="1455"/>
                    <a:pt x="16699" y="1568"/>
                  </a:cubicBezTo>
                  <a:cubicBezTo>
                    <a:pt x="15620" y="1654"/>
                    <a:pt x="14541" y="1767"/>
                    <a:pt x="13461" y="1796"/>
                  </a:cubicBezTo>
                  <a:cubicBezTo>
                    <a:pt x="12879" y="1823"/>
                    <a:pt x="12293" y="1836"/>
                    <a:pt x="11707" y="1836"/>
                  </a:cubicBezTo>
                  <a:cubicBezTo>
                    <a:pt x="10463" y="1836"/>
                    <a:pt x="9215" y="1778"/>
                    <a:pt x="7980" y="1682"/>
                  </a:cubicBezTo>
                  <a:cubicBezTo>
                    <a:pt x="6759" y="1568"/>
                    <a:pt x="5510" y="1540"/>
                    <a:pt x="4260" y="1341"/>
                  </a:cubicBezTo>
                  <a:cubicBezTo>
                    <a:pt x="3493" y="1228"/>
                    <a:pt x="2783" y="1057"/>
                    <a:pt x="2017" y="887"/>
                  </a:cubicBezTo>
                  <a:cubicBezTo>
                    <a:pt x="1562" y="830"/>
                    <a:pt x="1136" y="660"/>
                    <a:pt x="767" y="432"/>
                  </a:cubicBezTo>
                  <a:cubicBezTo>
                    <a:pt x="720" y="393"/>
                    <a:pt x="655" y="376"/>
                    <a:pt x="584" y="376"/>
                  </a:cubicBezTo>
                  <a:cubicBezTo>
                    <a:pt x="396" y="376"/>
                    <a:pt x="160" y="495"/>
                    <a:pt x="57" y="660"/>
                  </a:cubicBezTo>
                  <a:cubicBezTo>
                    <a:pt x="0" y="745"/>
                    <a:pt x="0" y="858"/>
                    <a:pt x="86" y="944"/>
                  </a:cubicBezTo>
                  <a:cubicBezTo>
                    <a:pt x="256" y="1142"/>
                    <a:pt x="512" y="1228"/>
                    <a:pt x="654" y="1455"/>
                  </a:cubicBezTo>
                  <a:cubicBezTo>
                    <a:pt x="1108" y="2051"/>
                    <a:pt x="1676" y="2562"/>
                    <a:pt x="2329" y="2931"/>
                  </a:cubicBezTo>
                  <a:cubicBezTo>
                    <a:pt x="3493" y="3727"/>
                    <a:pt x="4800" y="4351"/>
                    <a:pt x="6191" y="4749"/>
                  </a:cubicBezTo>
                  <a:cubicBezTo>
                    <a:pt x="7583" y="5175"/>
                    <a:pt x="9003" y="5487"/>
                    <a:pt x="10451" y="5686"/>
                  </a:cubicBezTo>
                  <a:cubicBezTo>
                    <a:pt x="11843" y="5857"/>
                    <a:pt x="13291" y="5942"/>
                    <a:pt x="14711" y="5942"/>
                  </a:cubicBezTo>
                  <a:cubicBezTo>
                    <a:pt x="16216" y="5913"/>
                    <a:pt x="17721" y="5771"/>
                    <a:pt x="19226" y="5487"/>
                  </a:cubicBezTo>
                  <a:cubicBezTo>
                    <a:pt x="21158" y="5175"/>
                    <a:pt x="23032" y="4550"/>
                    <a:pt x="24793" y="3698"/>
                  </a:cubicBezTo>
                  <a:cubicBezTo>
                    <a:pt x="25815" y="3187"/>
                    <a:pt x="26752" y="2534"/>
                    <a:pt x="27576" y="1739"/>
                  </a:cubicBezTo>
                  <a:cubicBezTo>
                    <a:pt x="27860" y="1426"/>
                    <a:pt x="28115" y="1086"/>
                    <a:pt x="28343" y="716"/>
                  </a:cubicBezTo>
                  <a:cubicBezTo>
                    <a:pt x="28456" y="574"/>
                    <a:pt x="28456" y="347"/>
                    <a:pt x="28343" y="205"/>
                  </a:cubicBezTo>
                  <a:cubicBezTo>
                    <a:pt x="28268" y="82"/>
                    <a:pt x="28151" y="1"/>
                    <a:pt x="280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25"/>
            <p:cNvSpPr/>
            <p:nvPr/>
          </p:nvSpPr>
          <p:spPr>
            <a:xfrm>
              <a:off x="2739350" y="4494675"/>
              <a:ext cx="746200" cy="169000"/>
            </a:xfrm>
            <a:custGeom>
              <a:avLst/>
              <a:gdLst/>
              <a:ahLst/>
              <a:cxnLst/>
              <a:rect l="l" t="t" r="r" b="b"/>
              <a:pathLst>
                <a:path w="29848" h="6760" extrusionOk="0">
                  <a:moveTo>
                    <a:pt x="14597" y="0"/>
                  </a:moveTo>
                  <a:cubicBezTo>
                    <a:pt x="14001" y="0"/>
                    <a:pt x="13376" y="29"/>
                    <a:pt x="12752" y="29"/>
                  </a:cubicBezTo>
                  <a:cubicBezTo>
                    <a:pt x="11814" y="57"/>
                    <a:pt x="10877" y="57"/>
                    <a:pt x="9912" y="171"/>
                  </a:cubicBezTo>
                  <a:cubicBezTo>
                    <a:pt x="9372" y="171"/>
                    <a:pt x="8861" y="228"/>
                    <a:pt x="8321" y="313"/>
                  </a:cubicBezTo>
                  <a:cubicBezTo>
                    <a:pt x="7810" y="455"/>
                    <a:pt x="7271" y="398"/>
                    <a:pt x="6759" y="512"/>
                  </a:cubicBezTo>
                  <a:cubicBezTo>
                    <a:pt x="5851" y="682"/>
                    <a:pt x="4913" y="824"/>
                    <a:pt x="4005" y="1023"/>
                  </a:cubicBezTo>
                  <a:cubicBezTo>
                    <a:pt x="3096" y="1221"/>
                    <a:pt x="2216" y="1534"/>
                    <a:pt x="1392" y="1903"/>
                  </a:cubicBezTo>
                  <a:cubicBezTo>
                    <a:pt x="966" y="2073"/>
                    <a:pt x="597" y="2357"/>
                    <a:pt x="313" y="2727"/>
                  </a:cubicBezTo>
                  <a:cubicBezTo>
                    <a:pt x="0" y="3124"/>
                    <a:pt x="29" y="3721"/>
                    <a:pt x="398" y="4090"/>
                  </a:cubicBezTo>
                  <a:cubicBezTo>
                    <a:pt x="483" y="4203"/>
                    <a:pt x="568" y="4289"/>
                    <a:pt x="682" y="4374"/>
                  </a:cubicBezTo>
                  <a:cubicBezTo>
                    <a:pt x="1080" y="4658"/>
                    <a:pt x="1477" y="4885"/>
                    <a:pt x="1932" y="5055"/>
                  </a:cubicBezTo>
                  <a:cubicBezTo>
                    <a:pt x="2414" y="5197"/>
                    <a:pt x="2926" y="5368"/>
                    <a:pt x="3408" y="5510"/>
                  </a:cubicBezTo>
                  <a:cubicBezTo>
                    <a:pt x="4345" y="5794"/>
                    <a:pt x="5283" y="5992"/>
                    <a:pt x="6248" y="6134"/>
                  </a:cubicBezTo>
                  <a:cubicBezTo>
                    <a:pt x="7214" y="6276"/>
                    <a:pt x="8151" y="6390"/>
                    <a:pt x="9116" y="6447"/>
                  </a:cubicBezTo>
                  <a:cubicBezTo>
                    <a:pt x="10394" y="6560"/>
                    <a:pt x="11616" y="6646"/>
                    <a:pt x="12865" y="6702"/>
                  </a:cubicBezTo>
                  <a:cubicBezTo>
                    <a:pt x="13102" y="6712"/>
                    <a:pt x="13338" y="6715"/>
                    <a:pt x="13575" y="6715"/>
                  </a:cubicBezTo>
                  <a:cubicBezTo>
                    <a:pt x="14048" y="6715"/>
                    <a:pt x="14522" y="6702"/>
                    <a:pt x="14995" y="6702"/>
                  </a:cubicBezTo>
                  <a:lnTo>
                    <a:pt x="15023" y="6759"/>
                  </a:lnTo>
                  <a:cubicBezTo>
                    <a:pt x="16245" y="6731"/>
                    <a:pt x="17466" y="6702"/>
                    <a:pt x="18715" y="6617"/>
                  </a:cubicBezTo>
                  <a:cubicBezTo>
                    <a:pt x="19738" y="6560"/>
                    <a:pt x="20817" y="6475"/>
                    <a:pt x="21868" y="6362"/>
                  </a:cubicBezTo>
                  <a:cubicBezTo>
                    <a:pt x="22805" y="6248"/>
                    <a:pt x="23714" y="6134"/>
                    <a:pt x="24622" y="5964"/>
                  </a:cubicBezTo>
                  <a:cubicBezTo>
                    <a:pt x="25077" y="5879"/>
                    <a:pt x="25531" y="5737"/>
                    <a:pt x="25985" y="5652"/>
                  </a:cubicBezTo>
                  <a:cubicBezTo>
                    <a:pt x="26894" y="5481"/>
                    <a:pt x="27775" y="5169"/>
                    <a:pt x="28598" y="4771"/>
                  </a:cubicBezTo>
                  <a:cubicBezTo>
                    <a:pt x="28911" y="4601"/>
                    <a:pt x="29195" y="4402"/>
                    <a:pt x="29422" y="4118"/>
                  </a:cubicBezTo>
                  <a:cubicBezTo>
                    <a:pt x="29791" y="3749"/>
                    <a:pt x="29848" y="3181"/>
                    <a:pt x="29564" y="2755"/>
                  </a:cubicBezTo>
                  <a:cubicBezTo>
                    <a:pt x="29450" y="2556"/>
                    <a:pt x="29308" y="2386"/>
                    <a:pt x="29138" y="2272"/>
                  </a:cubicBezTo>
                  <a:cubicBezTo>
                    <a:pt x="28825" y="2073"/>
                    <a:pt x="28485" y="1875"/>
                    <a:pt x="28144" y="1733"/>
                  </a:cubicBezTo>
                  <a:cubicBezTo>
                    <a:pt x="27065" y="1278"/>
                    <a:pt x="25900" y="966"/>
                    <a:pt x="24736" y="767"/>
                  </a:cubicBezTo>
                  <a:cubicBezTo>
                    <a:pt x="23827" y="597"/>
                    <a:pt x="22890" y="455"/>
                    <a:pt x="21953" y="370"/>
                  </a:cubicBezTo>
                  <a:cubicBezTo>
                    <a:pt x="20504" y="228"/>
                    <a:pt x="19085" y="57"/>
                    <a:pt x="17636" y="57"/>
                  </a:cubicBezTo>
                  <a:cubicBezTo>
                    <a:pt x="17153" y="57"/>
                    <a:pt x="16699" y="29"/>
                    <a:pt x="16216" y="29"/>
                  </a:cubicBezTo>
                  <a:cubicBezTo>
                    <a:pt x="15677" y="29"/>
                    <a:pt x="15137" y="0"/>
                    <a:pt x="145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125"/>
            <p:cNvSpPr/>
            <p:nvPr/>
          </p:nvSpPr>
          <p:spPr>
            <a:xfrm>
              <a:off x="2791175" y="4070100"/>
              <a:ext cx="668100" cy="197400"/>
            </a:xfrm>
            <a:custGeom>
              <a:avLst/>
              <a:gdLst/>
              <a:ahLst/>
              <a:cxnLst/>
              <a:rect l="l" t="t" r="r" b="b"/>
              <a:pathLst>
                <a:path w="26724" h="7896" extrusionOk="0">
                  <a:moveTo>
                    <a:pt x="13462" y="1"/>
                  </a:moveTo>
                  <a:cubicBezTo>
                    <a:pt x="6135" y="1"/>
                    <a:pt x="1" y="1591"/>
                    <a:pt x="1" y="3579"/>
                  </a:cubicBezTo>
                  <a:cubicBezTo>
                    <a:pt x="1" y="5567"/>
                    <a:pt x="6135" y="7896"/>
                    <a:pt x="13462" y="7896"/>
                  </a:cubicBezTo>
                  <a:cubicBezTo>
                    <a:pt x="20789" y="7896"/>
                    <a:pt x="26724" y="5567"/>
                    <a:pt x="26724" y="3579"/>
                  </a:cubicBezTo>
                  <a:cubicBezTo>
                    <a:pt x="26724" y="1591"/>
                    <a:pt x="20789" y="1"/>
                    <a:pt x="134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125"/>
            <p:cNvSpPr/>
            <p:nvPr/>
          </p:nvSpPr>
          <p:spPr>
            <a:xfrm>
              <a:off x="2790475" y="4159375"/>
              <a:ext cx="667400" cy="425525"/>
            </a:xfrm>
            <a:custGeom>
              <a:avLst/>
              <a:gdLst/>
              <a:ahLst/>
              <a:cxnLst/>
              <a:rect l="l" t="t" r="r" b="b"/>
              <a:pathLst>
                <a:path w="26696" h="17021" extrusionOk="0">
                  <a:moveTo>
                    <a:pt x="26667" y="8"/>
                  </a:moveTo>
                  <a:cubicBezTo>
                    <a:pt x="26667" y="14"/>
                    <a:pt x="26667" y="20"/>
                    <a:pt x="26667" y="26"/>
                  </a:cubicBezTo>
                  <a:lnTo>
                    <a:pt x="26667" y="26"/>
                  </a:lnTo>
                  <a:cubicBezTo>
                    <a:pt x="26676" y="20"/>
                    <a:pt x="26686" y="14"/>
                    <a:pt x="26695" y="8"/>
                  </a:cubicBezTo>
                  <a:close/>
                  <a:moveTo>
                    <a:pt x="130" y="1"/>
                  </a:moveTo>
                  <a:cubicBezTo>
                    <a:pt x="107" y="1"/>
                    <a:pt x="83" y="3"/>
                    <a:pt x="57" y="8"/>
                  </a:cubicBezTo>
                  <a:cubicBezTo>
                    <a:pt x="29" y="93"/>
                    <a:pt x="0" y="150"/>
                    <a:pt x="0" y="207"/>
                  </a:cubicBezTo>
                  <a:cubicBezTo>
                    <a:pt x="114" y="690"/>
                    <a:pt x="199" y="1172"/>
                    <a:pt x="313" y="1655"/>
                  </a:cubicBezTo>
                  <a:cubicBezTo>
                    <a:pt x="398" y="2166"/>
                    <a:pt x="540" y="2678"/>
                    <a:pt x="653" y="3189"/>
                  </a:cubicBezTo>
                  <a:cubicBezTo>
                    <a:pt x="852" y="4211"/>
                    <a:pt x="1079" y="5262"/>
                    <a:pt x="1363" y="6284"/>
                  </a:cubicBezTo>
                  <a:cubicBezTo>
                    <a:pt x="1477" y="6739"/>
                    <a:pt x="1590" y="7193"/>
                    <a:pt x="1704" y="7647"/>
                  </a:cubicBezTo>
                  <a:cubicBezTo>
                    <a:pt x="1931" y="8670"/>
                    <a:pt x="2187" y="9720"/>
                    <a:pt x="2414" y="10686"/>
                  </a:cubicBezTo>
                  <a:cubicBezTo>
                    <a:pt x="2641" y="11652"/>
                    <a:pt x="2868" y="12617"/>
                    <a:pt x="3096" y="13583"/>
                  </a:cubicBezTo>
                  <a:cubicBezTo>
                    <a:pt x="3238" y="14151"/>
                    <a:pt x="3408" y="14747"/>
                    <a:pt x="3550" y="15343"/>
                  </a:cubicBezTo>
                  <a:cubicBezTo>
                    <a:pt x="3607" y="15713"/>
                    <a:pt x="3891" y="15968"/>
                    <a:pt x="4260" y="15997"/>
                  </a:cubicBezTo>
                  <a:cubicBezTo>
                    <a:pt x="4913" y="16139"/>
                    <a:pt x="5595" y="16309"/>
                    <a:pt x="6248" y="16451"/>
                  </a:cubicBezTo>
                  <a:cubicBezTo>
                    <a:pt x="7071" y="16593"/>
                    <a:pt x="7867" y="16763"/>
                    <a:pt x="8690" y="16849"/>
                  </a:cubicBezTo>
                  <a:cubicBezTo>
                    <a:pt x="9457" y="16934"/>
                    <a:pt x="10195" y="16962"/>
                    <a:pt x="10962" y="16991"/>
                  </a:cubicBezTo>
                  <a:cubicBezTo>
                    <a:pt x="11495" y="17011"/>
                    <a:pt x="12029" y="17020"/>
                    <a:pt x="12562" y="17020"/>
                  </a:cubicBezTo>
                  <a:cubicBezTo>
                    <a:pt x="13534" y="17020"/>
                    <a:pt x="14506" y="16989"/>
                    <a:pt x="15478" y="16934"/>
                  </a:cubicBezTo>
                  <a:cubicBezTo>
                    <a:pt x="15875" y="16905"/>
                    <a:pt x="16273" y="16877"/>
                    <a:pt x="16670" y="16849"/>
                  </a:cubicBezTo>
                  <a:cubicBezTo>
                    <a:pt x="17238" y="16735"/>
                    <a:pt x="17749" y="16707"/>
                    <a:pt x="18289" y="16621"/>
                  </a:cubicBezTo>
                  <a:cubicBezTo>
                    <a:pt x="19027" y="16536"/>
                    <a:pt x="19737" y="16394"/>
                    <a:pt x="20447" y="16195"/>
                  </a:cubicBezTo>
                  <a:cubicBezTo>
                    <a:pt x="20930" y="16082"/>
                    <a:pt x="21385" y="15883"/>
                    <a:pt x="21867" y="15769"/>
                  </a:cubicBezTo>
                  <a:cubicBezTo>
                    <a:pt x="22123" y="15741"/>
                    <a:pt x="22350" y="15514"/>
                    <a:pt x="22379" y="15258"/>
                  </a:cubicBezTo>
                  <a:cubicBezTo>
                    <a:pt x="22407" y="15116"/>
                    <a:pt x="22492" y="14946"/>
                    <a:pt x="22520" y="14804"/>
                  </a:cubicBezTo>
                  <a:cubicBezTo>
                    <a:pt x="23060" y="13043"/>
                    <a:pt x="23543" y="11282"/>
                    <a:pt x="24026" y="9550"/>
                  </a:cubicBezTo>
                  <a:cubicBezTo>
                    <a:pt x="24452" y="7960"/>
                    <a:pt x="24934" y="6426"/>
                    <a:pt x="25389" y="4864"/>
                  </a:cubicBezTo>
                  <a:cubicBezTo>
                    <a:pt x="25758" y="3586"/>
                    <a:pt x="26127" y="2308"/>
                    <a:pt x="26468" y="1030"/>
                  </a:cubicBezTo>
                  <a:cubicBezTo>
                    <a:pt x="26607" y="724"/>
                    <a:pt x="26665" y="362"/>
                    <a:pt x="26667" y="26"/>
                  </a:cubicBezTo>
                  <a:lnTo>
                    <a:pt x="26667" y="26"/>
                  </a:lnTo>
                  <a:cubicBezTo>
                    <a:pt x="26281" y="276"/>
                    <a:pt x="25948" y="526"/>
                    <a:pt x="25588" y="803"/>
                  </a:cubicBezTo>
                  <a:cubicBezTo>
                    <a:pt x="24281" y="1797"/>
                    <a:pt x="22776" y="2536"/>
                    <a:pt x="21186" y="2990"/>
                  </a:cubicBezTo>
                  <a:cubicBezTo>
                    <a:pt x="20305" y="3246"/>
                    <a:pt x="19397" y="3444"/>
                    <a:pt x="18488" y="3615"/>
                  </a:cubicBezTo>
                  <a:cubicBezTo>
                    <a:pt x="17579" y="3785"/>
                    <a:pt x="16642" y="3899"/>
                    <a:pt x="15676" y="3927"/>
                  </a:cubicBezTo>
                  <a:cubicBezTo>
                    <a:pt x="15176" y="3959"/>
                    <a:pt x="14671" y="3975"/>
                    <a:pt x="14166" y="3975"/>
                  </a:cubicBezTo>
                  <a:cubicBezTo>
                    <a:pt x="13323" y="3975"/>
                    <a:pt x="12478" y="3931"/>
                    <a:pt x="11644" y="3842"/>
                  </a:cubicBezTo>
                  <a:cubicBezTo>
                    <a:pt x="10735" y="3757"/>
                    <a:pt x="9826" y="3615"/>
                    <a:pt x="8917" y="3444"/>
                  </a:cubicBezTo>
                  <a:cubicBezTo>
                    <a:pt x="7583" y="3160"/>
                    <a:pt x="6276" y="2763"/>
                    <a:pt x="4998" y="2223"/>
                  </a:cubicBezTo>
                  <a:cubicBezTo>
                    <a:pt x="3408" y="1627"/>
                    <a:pt x="1874" y="917"/>
                    <a:pt x="398" y="93"/>
                  </a:cubicBezTo>
                  <a:cubicBezTo>
                    <a:pt x="305" y="47"/>
                    <a:pt x="231" y="1"/>
                    <a:pt x="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25"/>
            <p:cNvSpPr/>
            <p:nvPr/>
          </p:nvSpPr>
          <p:spPr>
            <a:xfrm>
              <a:off x="2791175" y="3924000"/>
              <a:ext cx="305325" cy="438300"/>
            </a:xfrm>
            <a:custGeom>
              <a:avLst/>
              <a:gdLst/>
              <a:ahLst/>
              <a:cxnLst/>
              <a:rect l="l" t="t" r="r" b="b"/>
              <a:pathLst>
                <a:path w="12213" h="17532" extrusionOk="0">
                  <a:moveTo>
                    <a:pt x="4813" y="1"/>
                  </a:moveTo>
                  <a:cubicBezTo>
                    <a:pt x="4442" y="1"/>
                    <a:pt x="4069" y="74"/>
                    <a:pt x="3721" y="222"/>
                  </a:cubicBezTo>
                  <a:cubicBezTo>
                    <a:pt x="2329" y="875"/>
                    <a:pt x="1222" y="1983"/>
                    <a:pt x="597" y="3374"/>
                  </a:cubicBezTo>
                  <a:cubicBezTo>
                    <a:pt x="114" y="4425"/>
                    <a:pt x="29" y="5561"/>
                    <a:pt x="1" y="6697"/>
                  </a:cubicBezTo>
                  <a:cubicBezTo>
                    <a:pt x="1" y="7094"/>
                    <a:pt x="29" y="7492"/>
                    <a:pt x="57" y="7890"/>
                  </a:cubicBezTo>
                  <a:cubicBezTo>
                    <a:pt x="199" y="9792"/>
                    <a:pt x="540" y="11695"/>
                    <a:pt x="1080" y="13512"/>
                  </a:cubicBezTo>
                  <a:cubicBezTo>
                    <a:pt x="1335" y="14421"/>
                    <a:pt x="1591" y="15330"/>
                    <a:pt x="1846" y="16239"/>
                  </a:cubicBezTo>
                  <a:cubicBezTo>
                    <a:pt x="1960" y="16580"/>
                    <a:pt x="2074" y="16920"/>
                    <a:pt x="2216" y="17233"/>
                  </a:cubicBezTo>
                  <a:cubicBezTo>
                    <a:pt x="2303" y="17425"/>
                    <a:pt x="2477" y="17532"/>
                    <a:pt x="2657" y="17532"/>
                  </a:cubicBezTo>
                  <a:cubicBezTo>
                    <a:pt x="2770" y="17532"/>
                    <a:pt x="2884" y="17490"/>
                    <a:pt x="2982" y="17403"/>
                  </a:cubicBezTo>
                  <a:cubicBezTo>
                    <a:pt x="3124" y="17318"/>
                    <a:pt x="3238" y="17204"/>
                    <a:pt x="3323" y="17062"/>
                  </a:cubicBezTo>
                  <a:cubicBezTo>
                    <a:pt x="3636" y="16523"/>
                    <a:pt x="4005" y="16040"/>
                    <a:pt x="4374" y="15557"/>
                  </a:cubicBezTo>
                  <a:cubicBezTo>
                    <a:pt x="5141" y="14563"/>
                    <a:pt x="5964" y="13626"/>
                    <a:pt x="6845" y="12717"/>
                  </a:cubicBezTo>
                  <a:cubicBezTo>
                    <a:pt x="7583" y="12007"/>
                    <a:pt x="8350" y="11269"/>
                    <a:pt x="9060" y="10531"/>
                  </a:cubicBezTo>
                  <a:cubicBezTo>
                    <a:pt x="10054" y="9537"/>
                    <a:pt x="10849" y="8401"/>
                    <a:pt x="11474" y="7123"/>
                  </a:cubicBezTo>
                  <a:cubicBezTo>
                    <a:pt x="12155" y="5731"/>
                    <a:pt x="12212" y="4112"/>
                    <a:pt x="11587" y="2664"/>
                  </a:cubicBezTo>
                  <a:cubicBezTo>
                    <a:pt x="11161" y="1613"/>
                    <a:pt x="10196" y="847"/>
                    <a:pt x="9060" y="761"/>
                  </a:cubicBezTo>
                  <a:cubicBezTo>
                    <a:pt x="8873" y="727"/>
                    <a:pt x="8687" y="711"/>
                    <a:pt x="8502" y="711"/>
                  </a:cubicBezTo>
                  <a:cubicBezTo>
                    <a:pt x="8067" y="711"/>
                    <a:pt x="7641" y="801"/>
                    <a:pt x="7242" y="960"/>
                  </a:cubicBezTo>
                  <a:cubicBezTo>
                    <a:pt x="7189" y="992"/>
                    <a:pt x="7128" y="1008"/>
                    <a:pt x="7068" y="1008"/>
                  </a:cubicBezTo>
                  <a:cubicBezTo>
                    <a:pt x="6967" y="1008"/>
                    <a:pt x="6870" y="964"/>
                    <a:pt x="6816" y="875"/>
                  </a:cubicBezTo>
                  <a:cubicBezTo>
                    <a:pt x="6731" y="790"/>
                    <a:pt x="6646" y="705"/>
                    <a:pt x="6561" y="619"/>
                  </a:cubicBezTo>
                  <a:cubicBezTo>
                    <a:pt x="6061" y="209"/>
                    <a:pt x="5439" y="1"/>
                    <a:pt x="48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125"/>
            <p:cNvSpPr/>
            <p:nvPr/>
          </p:nvSpPr>
          <p:spPr>
            <a:xfrm>
              <a:off x="2791175" y="3924000"/>
              <a:ext cx="175400" cy="435100"/>
            </a:xfrm>
            <a:custGeom>
              <a:avLst/>
              <a:gdLst/>
              <a:ahLst/>
              <a:cxnLst/>
              <a:rect l="l" t="t" r="r" b="b"/>
              <a:pathLst>
                <a:path w="7016" h="17404" extrusionOk="0">
                  <a:moveTo>
                    <a:pt x="4825" y="1"/>
                  </a:moveTo>
                  <a:cubicBezTo>
                    <a:pt x="4455" y="1"/>
                    <a:pt x="4080" y="74"/>
                    <a:pt x="3721" y="222"/>
                  </a:cubicBezTo>
                  <a:cubicBezTo>
                    <a:pt x="2358" y="875"/>
                    <a:pt x="1250" y="1983"/>
                    <a:pt x="625" y="3374"/>
                  </a:cubicBezTo>
                  <a:cubicBezTo>
                    <a:pt x="114" y="4425"/>
                    <a:pt x="29" y="5561"/>
                    <a:pt x="1" y="6697"/>
                  </a:cubicBezTo>
                  <a:cubicBezTo>
                    <a:pt x="1" y="7094"/>
                    <a:pt x="29" y="7492"/>
                    <a:pt x="57" y="7890"/>
                  </a:cubicBezTo>
                  <a:cubicBezTo>
                    <a:pt x="199" y="9821"/>
                    <a:pt x="540" y="11695"/>
                    <a:pt x="1080" y="13541"/>
                  </a:cubicBezTo>
                  <a:cubicBezTo>
                    <a:pt x="1335" y="14450"/>
                    <a:pt x="1591" y="15358"/>
                    <a:pt x="1846" y="16267"/>
                  </a:cubicBezTo>
                  <a:cubicBezTo>
                    <a:pt x="1960" y="16608"/>
                    <a:pt x="2074" y="16920"/>
                    <a:pt x="2216" y="17261"/>
                  </a:cubicBezTo>
                  <a:cubicBezTo>
                    <a:pt x="2244" y="17318"/>
                    <a:pt x="2272" y="17375"/>
                    <a:pt x="2329" y="17403"/>
                  </a:cubicBezTo>
                  <a:cubicBezTo>
                    <a:pt x="2982" y="8316"/>
                    <a:pt x="5340" y="3402"/>
                    <a:pt x="7015" y="1017"/>
                  </a:cubicBezTo>
                  <a:cubicBezTo>
                    <a:pt x="6930" y="989"/>
                    <a:pt x="6873" y="932"/>
                    <a:pt x="6816" y="875"/>
                  </a:cubicBezTo>
                  <a:cubicBezTo>
                    <a:pt x="6731" y="790"/>
                    <a:pt x="6646" y="705"/>
                    <a:pt x="6561" y="619"/>
                  </a:cubicBezTo>
                  <a:cubicBezTo>
                    <a:pt x="6061" y="209"/>
                    <a:pt x="5450" y="1"/>
                    <a:pt x="4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125"/>
            <p:cNvSpPr/>
            <p:nvPr/>
          </p:nvSpPr>
          <p:spPr>
            <a:xfrm>
              <a:off x="2013050" y="3654775"/>
              <a:ext cx="735550" cy="874275"/>
            </a:xfrm>
            <a:custGeom>
              <a:avLst/>
              <a:gdLst/>
              <a:ahLst/>
              <a:cxnLst/>
              <a:rect l="l" t="t" r="r" b="b"/>
              <a:pathLst>
                <a:path w="29422" h="34971" extrusionOk="0">
                  <a:moveTo>
                    <a:pt x="20888" y="0"/>
                  </a:moveTo>
                  <a:cubicBezTo>
                    <a:pt x="20440" y="0"/>
                    <a:pt x="19993" y="29"/>
                    <a:pt x="19539" y="86"/>
                  </a:cubicBezTo>
                  <a:cubicBezTo>
                    <a:pt x="19397" y="114"/>
                    <a:pt x="19283" y="171"/>
                    <a:pt x="19141" y="228"/>
                  </a:cubicBezTo>
                  <a:cubicBezTo>
                    <a:pt x="19056" y="284"/>
                    <a:pt x="19028" y="370"/>
                    <a:pt x="19028" y="483"/>
                  </a:cubicBezTo>
                  <a:cubicBezTo>
                    <a:pt x="19028" y="557"/>
                    <a:pt x="19091" y="631"/>
                    <a:pt x="19182" y="631"/>
                  </a:cubicBezTo>
                  <a:cubicBezTo>
                    <a:pt x="19196" y="631"/>
                    <a:pt x="19211" y="629"/>
                    <a:pt x="19226" y="625"/>
                  </a:cubicBezTo>
                  <a:lnTo>
                    <a:pt x="19425" y="625"/>
                  </a:lnTo>
                  <a:cubicBezTo>
                    <a:pt x="19924" y="584"/>
                    <a:pt x="20438" y="557"/>
                    <a:pt x="20945" y="557"/>
                  </a:cubicBezTo>
                  <a:cubicBezTo>
                    <a:pt x="21131" y="557"/>
                    <a:pt x="21316" y="561"/>
                    <a:pt x="21498" y="568"/>
                  </a:cubicBezTo>
                  <a:cubicBezTo>
                    <a:pt x="22350" y="568"/>
                    <a:pt x="23174" y="824"/>
                    <a:pt x="23912" y="1278"/>
                  </a:cubicBezTo>
                  <a:cubicBezTo>
                    <a:pt x="24622" y="1761"/>
                    <a:pt x="25247" y="2329"/>
                    <a:pt x="25787" y="3011"/>
                  </a:cubicBezTo>
                  <a:cubicBezTo>
                    <a:pt x="26497" y="3976"/>
                    <a:pt x="27178" y="5027"/>
                    <a:pt x="27774" y="6078"/>
                  </a:cubicBezTo>
                  <a:cubicBezTo>
                    <a:pt x="28200" y="6873"/>
                    <a:pt x="28541" y="7697"/>
                    <a:pt x="28768" y="8577"/>
                  </a:cubicBezTo>
                  <a:cubicBezTo>
                    <a:pt x="28399" y="8719"/>
                    <a:pt x="28030" y="8889"/>
                    <a:pt x="27632" y="9003"/>
                  </a:cubicBezTo>
                  <a:cubicBezTo>
                    <a:pt x="26951" y="9202"/>
                    <a:pt x="26298" y="9429"/>
                    <a:pt x="25645" y="9656"/>
                  </a:cubicBezTo>
                  <a:cubicBezTo>
                    <a:pt x="24764" y="9968"/>
                    <a:pt x="23912" y="10281"/>
                    <a:pt x="23032" y="10593"/>
                  </a:cubicBezTo>
                  <a:cubicBezTo>
                    <a:pt x="22322" y="10792"/>
                    <a:pt x="21640" y="11076"/>
                    <a:pt x="21016" y="11417"/>
                  </a:cubicBezTo>
                  <a:cubicBezTo>
                    <a:pt x="20050" y="11928"/>
                    <a:pt x="19056" y="12382"/>
                    <a:pt x="18119" y="12894"/>
                  </a:cubicBezTo>
                  <a:cubicBezTo>
                    <a:pt x="17437" y="13206"/>
                    <a:pt x="16841" y="13632"/>
                    <a:pt x="16301" y="14143"/>
                  </a:cubicBezTo>
                  <a:cubicBezTo>
                    <a:pt x="15875" y="14597"/>
                    <a:pt x="15478" y="15052"/>
                    <a:pt x="15080" y="15535"/>
                  </a:cubicBezTo>
                  <a:cubicBezTo>
                    <a:pt x="14768" y="15875"/>
                    <a:pt x="14484" y="16245"/>
                    <a:pt x="14228" y="16642"/>
                  </a:cubicBezTo>
                  <a:cubicBezTo>
                    <a:pt x="13575" y="17579"/>
                    <a:pt x="13007" y="18545"/>
                    <a:pt x="12467" y="19539"/>
                  </a:cubicBezTo>
                  <a:cubicBezTo>
                    <a:pt x="12240" y="19936"/>
                    <a:pt x="12041" y="20362"/>
                    <a:pt x="11814" y="20732"/>
                  </a:cubicBezTo>
                  <a:cubicBezTo>
                    <a:pt x="10735" y="22521"/>
                    <a:pt x="9230" y="24026"/>
                    <a:pt x="7412" y="25048"/>
                  </a:cubicBezTo>
                  <a:cubicBezTo>
                    <a:pt x="6418" y="25645"/>
                    <a:pt x="5311" y="26014"/>
                    <a:pt x="4147" y="26156"/>
                  </a:cubicBezTo>
                  <a:cubicBezTo>
                    <a:pt x="4044" y="26163"/>
                    <a:pt x="3943" y="26166"/>
                    <a:pt x="3842" y="26166"/>
                  </a:cubicBezTo>
                  <a:cubicBezTo>
                    <a:pt x="3127" y="26166"/>
                    <a:pt x="2443" y="25989"/>
                    <a:pt x="1846" y="25616"/>
                  </a:cubicBezTo>
                  <a:cubicBezTo>
                    <a:pt x="1193" y="25219"/>
                    <a:pt x="767" y="24565"/>
                    <a:pt x="710" y="23827"/>
                  </a:cubicBezTo>
                  <a:cubicBezTo>
                    <a:pt x="625" y="23032"/>
                    <a:pt x="739" y="22208"/>
                    <a:pt x="1023" y="21470"/>
                  </a:cubicBezTo>
                  <a:cubicBezTo>
                    <a:pt x="1108" y="21214"/>
                    <a:pt x="1250" y="20959"/>
                    <a:pt x="1392" y="20703"/>
                  </a:cubicBezTo>
                  <a:cubicBezTo>
                    <a:pt x="1420" y="20646"/>
                    <a:pt x="1449" y="20561"/>
                    <a:pt x="1477" y="20504"/>
                  </a:cubicBezTo>
                  <a:cubicBezTo>
                    <a:pt x="1505" y="20419"/>
                    <a:pt x="1477" y="20306"/>
                    <a:pt x="1392" y="20277"/>
                  </a:cubicBezTo>
                  <a:cubicBezTo>
                    <a:pt x="1349" y="20235"/>
                    <a:pt x="1300" y="20213"/>
                    <a:pt x="1253" y="20213"/>
                  </a:cubicBezTo>
                  <a:cubicBezTo>
                    <a:pt x="1207" y="20213"/>
                    <a:pt x="1165" y="20235"/>
                    <a:pt x="1136" y="20277"/>
                  </a:cubicBezTo>
                  <a:cubicBezTo>
                    <a:pt x="909" y="20476"/>
                    <a:pt x="739" y="20732"/>
                    <a:pt x="597" y="21016"/>
                  </a:cubicBezTo>
                  <a:cubicBezTo>
                    <a:pt x="171" y="21953"/>
                    <a:pt x="0" y="23004"/>
                    <a:pt x="114" y="24054"/>
                  </a:cubicBezTo>
                  <a:cubicBezTo>
                    <a:pt x="171" y="24565"/>
                    <a:pt x="398" y="25077"/>
                    <a:pt x="767" y="25446"/>
                  </a:cubicBezTo>
                  <a:cubicBezTo>
                    <a:pt x="1493" y="26280"/>
                    <a:pt x="2525" y="26757"/>
                    <a:pt x="3597" y="26757"/>
                  </a:cubicBezTo>
                  <a:cubicBezTo>
                    <a:pt x="3657" y="26757"/>
                    <a:pt x="3717" y="26755"/>
                    <a:pt x="3777" y="26752"/>
                  </a:cubicBezTo>
                  <a:cubicBezTo>
                    <a:pt x="4658" y="26724"/>
                    <a:pt x="5538" y="26553"/>
                    <a:pt x="6333" y="26213"/>
                  </a:cubicBezTo>
                  <a:cubicBezTo>
                    <a:pt x="7185" y="25843"/>
                    <a:pt x="7980" y="25389"/>
                    <a:pt x="8747" y="24878"/>
                  </a:cubicBezTo>
                  <a:cubicBezTo>
                    <a:pt x="8861" y="24793"/>
                    <a:pt x="8946" y="24736"/>
                    <a:pt x="9031" y="24679"/>
                  </a:cubicBezTo>
                  <a:cubicBezTo>
                    <a:pt x="9060" y="24665"/>
                    <a:pt x="9088" y="24658"/>
                    <a:pt x="9113" y="24658"/>
                  </a:cubicBezTo>
                  <a:cubicBezTo>
                    <a:pt x="9138" y="24658"/>
                    <a:pt x="9159" y="24665"/>
                    <a:pt x="9173" y="24679"/>
                  </a:cubicBezTo>
                  <a:cubicBezTo>
                    <a:pt x="9230" y="24707"/>
                    <a:pt x="9258" y="24793"/>
                    <a:pt x="9230" y="24849"/>
                  </a:cubicBezTo>
                  <a:cubicBezTo>
                    <a:pt x="9202" y="24906"/>
                    <a:pt x="9202" y="24991"/>
                    <a:pt x="9173" y="25048"/>
                  </a:cubicBezTo>
                  <a:cubicBezTo>
                    <a:pt x="8861" y="25673"/>
                    <a:pt x="8605" y="26355"/>
                    <a:pt x="8406" y="27036"/>
                  </a:cubicBezTo>
                  <a:cubicBezTo>
                    <a:pt x="8009" y="28257"/>
                    <a:pt x="7668" y="29507"/>
                    <a:pt x="7412" y="30785"/>
                  </a:cubicBezTo>
                  <a:cubicBezTo>
                    <a:pt x="7157" y="31949"/>
                    <a:pt x="6930" y="33114"/>
                    <a:pt x="6731" y="34278"/>
                  </a:cubicBezTo>
                  <a:cubicBezTo>
                    <a:pt x="6702" y="34448"/>
                    <a:pt x="6702" y="34647"/>
                    <a:pt x="6731" y="34817"/>
                  </a:cubicBezTo>
                  <a:cubicBezTo>
                    <a:pt x="6759" y="34903"/>
                    <a:pt x="6816" y="34931"/>
                    <a:pt x="6873" y="34959"/>
                  </a:cubicBezTo>
                  <a:cubicBezTo>
                    <a:pt x="6888" y="34967"/>
                    <a:pt x="6905" y="34971"/>
                    <a:pt x="6923" y="34971"/>
                  </a:cubicBezTo>
                  <a:cubicBezTo>
                    <a:pt x="6971" y="34971"/>
                    <a:pt x="7022" y="34944"/>
                    <a:pt x="7043" y="34903"/>
                  </a:cubicBezTo>
                  <a:cubicBezTo>
                    <a:pt x="7185" y="34562"/>
                    <a:pt x="7299" y="34221"/>
                    <a:pt x="7327" y="33880"/>
                  </a:cubicBezTo>
                  <a:cubicBezTo>
                    <a:pt x="7554" y="32773"/>
                    <a:pt x="7725" y="31694"/>
                    <a:pt x="7980" y="30614"/>
                  </a:cubicBezTo>
                  <a:cubicBezTo>
                    <a:pt x="8151" y="29706"/>
                    <a:pt x="8378" y="28825"/>
                    <a:pt x="8634" y="27945"/>
                  </a:cubicBezTo>
                  <a:cubicBezTo>
                    <a:pt x="8974" y="26752"/>
                    <a:pt x="9429" y="25588"/>
                    <a:pt x="9968" y="24509"/>
                  </a:cubicBezTo>
                  <a:cubicBezTo>
                    <a:pt x="10167" y="24083"/>
                    <a:pt x="10536" y="23742"/>
                    <a:pt x="10622" y="23259"/>
                  </a:cubicBezTo>
                  <a:cubicBezTo>
                    <a:pt x="10622" y="23174"/>
                    <a:pt x="10735" y="23117"/>
                    <a:pt x="10792" y="23032"/>
                  </a:cubicBezTo>
                  <a:cubicBezTo>
                    <a:pt x="11360" y="22407"/>
                    <a:pt x="11843" y="21754"/>
                    <a:pt x="12240" y="21044"/>
                  </a:cubicBezTo>
                  <a:cubicBezTo>
                    <a:pt x="12325" y="20817"/>
                    <a:pt x="12496" y="20618"/>
                    <a:pt x="12666" y="20448"/>
                  </a:cubicBezTo>
                  <a:cubicBezTo>
                    <a:pt x="12979" y="20874"/>
                    <a:pt x="13376" y="21243"/>
                    <a:pt x="13859" y="21470"/>
                  </a:cubicBezTo>
                  <a:cubicBezTo>
                    <a:pt x="14455" y="21839"/>
                    <a:pt x="15080" y="22152"/>
                    <a:pt x="15733" y="22436"/>
                  </a:cubicBezTo>
                  <a:cubicBezTo>
                    <a:pt x="15847" y="22464"/>
                    <a:pt x="15961" y="22521"/>
                    <a:pt x="16074" y="22549"/>
                  </a:cubicBezTo>
                  <a:cubicBezTo>
                    <a:pt x="16159" y="22549"/>
                    <a:pt x="16273" y="22549"/>
                    <a:pt x="16358" y="22521"/>
                  </a:cubicBezTo>
                  <a:cubicBezTo>
                    <a:pt x="16500" y="22464"/>
                    <a:pt x="16585" y="22322"/>
                    <a:pt x="16585" y="22180"/>
                  </a:cubicBezTo>
                  <a:cubicBezTo>
                    <a:pt x="16585" y="22078"/>
                    <a:pt x="16524" y="22057"/>
                    <a:pt x="16450" y="22057"/>
                  </a:cubicBezTo>
                  <a:cubicBezTo>
                    <a:pt x="16401" y="22057"/>
                    <a:pt x="16347" y="22066"/>
                    <a:pt x="16301" y="22066"/>
                  </a:cubicBezTo>
                  <a:cubicBezTo>
                    <a:pt x="16245" y="22066"/>
                    <a:pt x="16159" y="22066"/>
                    <a:pt x="16103" y="22038"/>
                  </a:cubicBezTo>
                  <a:cubicBezTo>
                    <a:pt x="15421" y="21697"/>
                    <a:pt x="14739" y="21385"/>
                    <a:pt x="14086" y="21044"/>
                  </a:cubicBezTo>
                  <a:cubicBezTo>
                    <a:pt x="13660" y="20817"/>
                    <a:pt x="13291" y="20504"/>
                    <a:pt x="13007" y="20135"/>
                  </a:cubicBezTo>
                  <a:cubicBezTo>
                    <a:pt x="12893" y="19993"/>
                    <a:pt x="12893" y="19823"/>
                    <a:pt x="12979" y="19681"/>
                  </a:cubicBezTo>
                  <a:cubicBezTo>
                    <a:pt x="13405" y="18971"/>
                    <a:pt x="13802" y="18261"/>
                    <a:pt x="14228" y="17551"/>
                  </a:cubicBezTo>
                  <a:cubicBezTo>
                    <a:pt x="14938" y="16500"/>
                    <a:pt x="15733" y="15478"/>
                    <a:pt x="16614" y="14541"/>
                  </a:cubicBezTo>
                  <a:cubicBezTo>
                    <a:pt x="16756" y="14370"/>
                    <a:pt x="16926" y="14228"/>
                    <a:pt x="17125" y="14086"/>
                  </a:cubicBezTo>
                  <a:cubicBezTo>
                    <a:pt x="17892" y="13575"/>
                    <a:pt x="18658" y="13149"/>
                    <a:pt x="19482" y="12780"/>
                  </a:cubicBezTo>
                  <a:cubicBezTo>
                    <a:pt x="19681" y="12666"/>
                    <a:pt x="19908" y="12553"/>
                    <a:pt x="20107" y="12439"/>
                  </a:cubicBezTo>
                  <a:cubicBezTo>
                    <a:pt x="21044" y="11900"/>
                    <a:pt x="22038" y="11445"/>
                    <a:pt x="23060" y="11104"/>
                  </a:cubicBezTo>
                  <a:cubicBezTo>
                    <a:pt x="23628" y="10906"/>
                    <a:pt x="24168" y="10678"/>
                    <a:pt x="24736" y="10508"/>
                  </a:cubicBezTo>
                  <a:cubicBezTo>
                    <a:pt x="25701" y="10167"/>
                    <a:pt x="26639" y="9798"/>
                    <a:pt x="27604" y="9542"/>
                  </a:cubicBezTo>
                  <a:cubicBezTo>
                    <a:pt x="28002" y="9457"/>
                    <a:pt x="28371" y="9315"/>
                    <a:pt x="28768" y="9173"/>
                  </a:cubicBezTo>
                  <a:cubicBezTo>
                    <a:pt x="29166" y="9088"/>
                    <a:pt x="29422" y="8634"/>
                    <a:pt x="29251" y="8236"/>
                  </a:cubicBezTo>
                  <a:cubicBezTo>
                    <a:pt x="29251" y="8179"/>
                    <a:pt x="29223" y="8151"/>
                    <a:pt x="29223" y="8094"/>
                  </a:cubicBezTo>
                  <a:cubicBezTo>
                    <a:pt x="28740" y="6617"/>
                    <a:pt x="28030" y="5226"/>
                    <a:pt x="27150" y="3919"/>
                  </a:cubicBezTo>
                  <a:cubicBezTo>
                    <a:pt x="26837" y="3380"/>
                    <a:pt x="26468" y="2869"/>
                    <a:pt x="26042" y="2386"/>
                  </a:cubicBezTo>
                  <a:cubicBezTo>
                    <a:pt x="25531" y="1875"/>
                    <a:pt x="25020" y="1392"/>
                    <a:pt x="24452" y="966"/>
                  </a:cubicBezTo>
                  <a:cubicBezTo>
                    <a:pt x="23799" y="483"/>
                    <a:pt x="23032" y="199"/>
                    <a:pt x="22237" y="86"/>
                  </a:cubicBezTo>
                  <a:cubicBezTo>
                    <a:pt x="21782" y="29"/>
                    <a:pt x="21335" y="0"/>
                    <a:pt x="20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125"/>
            <p:cNvSpPr/>
            <p:nvPr/>
          </p:nvSpPr>
          <p:spPr>
            <a:xfrm>
              <a:off x="3127700" y="3701800"/>
              <a:ext cx="223675" cy="197950"/>
            </a:xfrm>
            <a:custGeom>
              <a:avLst/>
              <a:gdLst/>
              <a:ahLst/>
              <a:cxnLst/>
              <a:rect l="l" t="t" r="r" b="b"/>
              <a:pathLst>
                <a:path w="8947" h="7918" extrusionOk="0">
                  <a:moveTo>
                    <a:pt x="256" y="1"/>
                  </a:moveTo>
                  <a:cubicBezTo>
                    <a:pt x="207" y="1"/>
                    <a:pt x="157" y="8"/>
                    <a:pt x="114" y="22"/>
                  </a:cubicBezTo>
                  <a:cubicBezTo>
                    <a:pt x="57" y="51"/>
                    <a:pt x="1" y="107"/>
                    <a:pt x="1" y="164"/>
                  </a:cubicBezTo>
                  <a:cubicBezTo>
                    <a:pt x="1" y="221"/>
                    <a:pt x="29" y="363"/>
                    <a:pt x="57" y="363"/>
                  </a:cubicBezTo>
                  <a:cubicBezTo>
                    <a:pt x="256" y="420"/>
                    <a:pt x="427" y="448"/>
                    <a:pt x="625" y="477"/>
                  </a:cubicBezTo>
                  <a:cubicBezTo>
                    <a:pt x="2784" y="817"/>
                    <a:pt x="4800" y="1897"/>
                    <a:pt x="6305" y="3515"/>
                  </a:cubicBezTo>
                  <a:cubicBezTo>
                    <a:pt x="6760" y="3970"/>
                    <a:pt x="7129" y="4481"/>
                    <a:pt x="7441" y="5049"/>
                  </a:cubicBezTo>
                  <a:cubicBezTo>
                    <a:pt x="7810" y="5730"/>
                    <a:pt x="8094" y="6469"/>
                    <a:pt x="8322" y="7207"/>
                  </a:cubicBezTo>
                  <a:cubicBezTo>
                    <a:pt x="8350" y="7434"/>
                    <a:pt x="8464" y="7661"/>
                    <a:pt x="8606" y="7832"/>
                  </a:cubicBezTo>
                  <a:cubicBezTo>
                    <a:pt x="8662" y="7889"/>
                    <a:pt x="8719" y="7917"/>
                    <a:pt x="8776" y="7917"/>
                  </a:cubicBezTo>
                  <a:cubicBezTo>
                    <a:pt x="8890" y="7917"/>
                    <a:pt x="8946" y="7803"/>
                    <a:pt x="8946" y="7718"/>
                  </a:cubicBezTo>
                  <a:cubicBezTo>
                    <a:pt x="8918" y="7633"/>
                    <a:pt x="8918" y="7576"/>
                    <a:pt x="8890" y="7519"/>
                  </a:cubicBezTo>
                  <a:cubicBezTo>
                    <a:pt x="8577" y="6156"/>
                    <a:pt x="7981" y="4907"/>
                    <a:pt x="7157" y="3771"/>
                  </a:cubicBezTo>
                  <a:cubicBezTo>
                    <a:pt x="6305" y="2720"/>
                    <a:pt x="5254" y="1840"/>
                    <a:pt x="4090" y="1215"/>
                  </a:cubicBezTo>
                  <a:cubicBezTo>
                    <a:pt x="3437" y="874"/>
                    <a:pt x="2755" y="590"/>
                    <a:pt x="2045" y="363"/>
                  </a:cubicBezTo>
                  <a:cubicBezTo>
                    <a:pt x="1506" y="193"/>
                    <a:pt x="966" y="79"/>
                    <a:pt x="398" y="22"/>
                  </a:cubicBezTo>
                  <a:cubicBezTo>
                    <a:pt x="356" y="8"/>
                    <a:pt x="306" y="1"/>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125"/>
            <p:cNvSpPr/>
            <p:nvPr/>
          </p:nvSpPr>
          <p:spPr>
            <a:xfrm>
              <a:off x="3153975" y="3821775"/>
              <a:ext cx="186025" cy="487925"/>
            </a:xfrm>
            <a:custGeom>
              <a:avLst/>
              <a:gdLst/>
              <a:ahLst/>
              <a:cxnLst/>
              <a:rect l="l" t="t" r="r" b="b"/>
              <a:pathLst>
                <a:path w="7441" h="19517" extrusionOk="0">
                  <a:moveTo>
                    <a:pt x="2917" y="1"/>
                  </a:moveTo>
                  <a:cubicBezTo>
                    <a:pt x="2552" y="1"/>
                    <a:pt x="2185" y="90"/>
                    <a:pt x="1846" y="250"/>
                  </a:cubicBezTo>
                  <a:cubicBezTo>
                    <a:pt x="1364" y="477"/>
                    <a:pt x="881" y="761"/>
                    <a:pt x="483" y="1102"/>
                  </a:cubicBezTo>
                  <a:cubicBezTo>
                    <a:pt x="341" y="1215"/>
                    <a:pt x="199" y="1272"/>
                    <a:pt x="29" y="1272"/>
                  </a:cubicBezTo>
                  <a:cubicBezTo>
                    <a:pt x="0" y="1613"/>
                    <a:pt x="29" y="1982"/>
                    <a:pt x="142" y="2294"/>
                  </a:cubicBezTo>
                  <a:cubicBezTo>
                    <a:pt x="228" y="2862"/>
                    <a:pt x="341" y="3430"/>
                    <a:pt x="426" y="3970"/>
                  </a:cubicBezTo>
                  <a:cubicBezTo>
                    <a:pt x="625" y="5049"/>
                    <a:pt x="824" y="6100"/>
                    <a:pt x="966" y="7179"/>
                  </a:cubicBezTo>
                  <a:cubicBezTo>
                    <a:pt x="1136" y="8173"/>
                    <a:pt x="1307" y="9167"/>
                    <a:pt x="1364" y="10161"/>
                  </a:cubicBezTo>
                  <a:cubicBezTo>
                    <a:pt x="1420" y="10928"/>
                    <a:pt x="1506" y="11666"/>
                    <a:pt x="1562" y="12433"/>
                  </a:cubicBezTo>
                  <a:cubicBezTo>
                    <a:pt x="1790" y="14563"/>
                    <a:pt x="1619" y="16693"/>
                    <a:pt x="1676" y="18823"/>
                  </a:cubicBezTo>
                  <a:cubicBezTo>
                    <a:pt x="1676" y="19021"/>
                    <a:pt x="1761" y="19305"/>
                    <a:pt x="1534" y="19476"/>
                  </a:cubicBezTo>
                  <a:cubicBezTo>
                    <a:pt x="1622" y="19503"/>
                    <a:pt x="1706" y="19516"/>
                    <a:pt x="1784" y="19516"/>
                  </a:cubicBezTo>
                  <a:cubicBezTo>
                    <a:pt x="2108" y="19516"/>
                    <a:pt x="2351" y="19301"/>
                    <a:pt x="2556" y="19050"/>
                  </a:cubicBezTo>
                  <a:cubicBezTo>
                    <a:pt x="2925" y="18595"/>
                    <a:pt x="3266" y="18113"/>
                    <a:pt x="3579" y="17601"/>
                  </a:cubicBezTo>
                  <a:cubicBezTo>
                    <a:pt x="4005" y="16778"/>
                    <a:pt x="4402" y="15954"/>
                    <a:pt x="4771" y="15102"/>
                  </a:cubicBezTo>
                  <a:cubicBezTo>
                    <a:pt x="5481" y="13597"/>
                    <a:pt x="6106" y="12035"/>
                    <a:pt x="6617" y="10445"/>
                  </a:cubicBezTo>
                  <a:cubicBezTo>
                    <a:pt x="7100" y="8883"/>
                    <a:pt x="7384" y="7264"/>
                    <a:pt x="7413" y="5646"/>
                  </a:cubicBezTo>
                  <a:cubicBezTo>
                    <a:pt x="7441" y="4907"/>
                    <a:pt x="7384" y="4169"/>
                    <a:pt x="7271" y="3459"/>
                  </a:cubicBezTo>
                  <a:cubicBezTo>
                    <a:pt x="7157" y="2891"/>
                    <a:pt x="6930" y="2380"/>
                    <a:pt x="6589" y="1925"/>
                  </a:cubicBezTo>
                  <a:cubicBezTo>
                    <a:pt x="5822" y="875"/>
                    <a:pt x="4658" y="221"/>
                    <a:pt x="3380" y="51"/>
                  </a:cubicBezTo>
                  <a:cubicBezTo>
                    <a:pt x="3227" y="17"/>
                    <a:pt x="3072" y="1"/>
                    <a:pt x="29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125"/>
            <p:cNvSpPr/>
            <p:nvPr/>
          </p:nvSpPr>
          <p:spPr>
            <a:xfrm>
              <a:off x="3007725" y="3843675"/>
              <a:ext cx="191000" cy="465000"/>
            </a:xfrm>
            <a:custGeom>
              <a:avLst/>
              <a:gdLst/>
              <a:ahLst/>
              <a:cxnLst/>
              <a:rect l="l" t="t" r="r" b="b"/>
              <a:pathLst>
                <a:path w="7640" h="18600" extrusionOk="0">
                  <a:moveTo>
                    <a:pt x="4667" y="1"/>
                  </a:moveTo>
                  <a:cubicBezTo>
                    <a:pt x="4514" y="1"/>
                    <a:pt x="4358" y="18"/>
                    <a:pt x="4203" y="55"/>
                  </a:cubicBezTo>
                  <a:cubicBezTo>
                    <a:pt x="3635" y="141"/>
                    <a:pt x="3096" y="311"/>
                    <a:pt x="2585" y="567"/>
                  </a:cubicBezTo>
                  <a:cubicBezTo>
                    <a:pt x="1562" y="993"/>
                    <a:pt x="767" y="1873"/>
                    <a:pt x="426" y="2952"/>
                  </a:cubicBezTo>
                  <a:cubicBezTo>
                    <a:pt x="57" y="4088"/>
                    <a:pt x="0" y="5309"/>
                    <a:pt x="256" y="6502"/>
                  </a:cubicBezTo>
                  <a:cubicBezTo>
                    <a:pt x="511" y="7638"/>
                    <a:pt x="937" y="8745"/>
                    <a:pt x="1534" y="9768"/>
                  </a:cubicBezTo>
                  <a:cubicBezTo>
                    <a:pt x="2244" y="11103"/>
                    <a:pt x="2982" y="12380"/>
                    <a:pt x="3749" y="13658"/>
                  </a:cubicBezTo>
                  <a:cubicBezTo>
                    <a:pt x="4317" y="14596"/>
                    <a:pt x="4885" y="15533"/>
                    <a:pt x="5481" y="16498"/>
                  </a:cubicBezTo>
                  <a:cubicBezTo>
                    <a:pt x="5822" y="17095"/>
                    <a:pt x="6248" y="17663"/>
                    <a:pt x="6759" y="18174"/>
                  </a:cubicBezTo>
                  <a:cubicBezTo>
                    <a:pt x="6901" y="18401"/>
                    <a:pt x="7128" y="18543"/>
                    <a:pt x="7384" y="18600"/>
                  </a:cubicBezTo>
                  <a:cubicBezTo>
                    <a:pt x="7640" y="18429"/>
                    <a:pt x="7526" y="18174"/>
                    <a:pt x="7526" y="17947"/>
                  </a:cubicBezTo>
                  <a:cubicBezTo>
                    <a:pt x="7498" y="15817"/>
                    <a:pt x="7640" y="13687"/>
                    <a:pt x="7441" y="11557"/>
                  </a:cubicBezTo>
                  <a:cubicBezTo>
                    <a:pt x="7356" y="10819"/>
                    <a:pt x="7299" y="10052"/>
                    <a:pt x="7242" y="9313"/>
                  </a:cubicBezTo>
                  <a:cubicBezTo>
                    <a:pt x="7157" y="8291"/>
                    <a:pt x="6986" y="7297"/>
                    <a:pt x="6844" y="6303"/>
                  </a:cubicBezTo>
                  <a:cubicBezTo>
                    <a:pt x="6674" y="5252"/>
                    <a:pt x="6475" y="4173"/>
                    <a:pt x="6276" y="3122"/>
                  </a:cubicBezTo>
                  <a:cubicBezTo>
                    <a:pt x="6191" y="2554"/>
                    <a:pt x="6106" y="1986"/>
                    <a:pt x="5992" y="1447"/>
                  </a:cubicBezTo>
                  <a:cubicBezTo>
                    <a:pt x="5907" y="1106"/>
                    <a:pt x="5850" y="737"/>
                    <a:pt x="5879" y="396"/>
                  </a:cubicBezTo>
                  <a:cubicBezTo>
                    <a:pt x="5522" y="144"/>
                    <a:pt x="5102" y="1"/>
                    <a:pt x="4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125"/>
            <p:cNvSpPr/>
            <p:nvPr/>
          </p:nvSpPr>
          <p:spPr>
            <a:xfrm>
              <a:off x="2175625" y="3668275"/>
              <a:ext cx="383425" cy="210975"/>
            </a:xfrm>
            <a:custGeom>
              <a:avLst/>
              <a:gdLst/>
              <a:ahLst/>
              <a:cxnLst/>
              <a:rect l="l" t="t" r="r" b="b"/>
              <a:pathLst>
                <a:path w="15337" h="8439" extrusionOk="0">
                  <a:moveTo>
                    <a:pt x="12865" y="0"/>
                  </a:moveTo>
                  <a:cubicBezTo>
                    <a:pt x="12184" y="454"/>
                    <a:pt x="11445" y="824"/>
                    <a:pt x="10707" y="1136"/>
                  </a:cubicBezTo>
                  <a:cubicBezTo>
                    <a:pt x="9429" y="1704"/>
                    <a:pt x="8180" y="2329"/>
                    <a:pt x="6930" y="2954"/>
                  </a:cubicBezTo>
                  <a:cubicBezTo>
                    <a:pt x="5056" y="3919"/>
                    <a:pt x="3295" y="5083"/>
                    <a:pt x="1676" y="6390"/>
                  </a:cubicBezTo>
                  <a:cubicBezTo>
                    <a:pt x="1165" y="6901"/>
                    <a:pt x="625" y="7355"/>
                    <a:pt x="86" y="7781"/>
                  </a:cubicBezTo>
                  <a:cubicBezTo>
                    <a:pt x="1" y="7923"/>
                    <a:pt x="1" y="8094"/>
                    <a:pt x="143" y="8207"/>
                  </a:cubicBezTo>
                  <a:cubicBezTo>
                    <a:pt x="394" y="8354"/>
                    <a:pt x="708" y="8439"/>
                    <a:pt x="1015" y="8439"/>
                  </a:cubicBezTo>
                  <a:cubicBezTo>
                    <a:pt x="1124" y="8439"/>
                    <a:pt x="1232" y="8428"/>
                    <a:pt x="1335" y="8406"/>
                  </a:cubicBezTo>
                  <a:cubicBezTo>
                    <a:pt x="2159" y="8264"/>
                    <a:pt x="2954" y="8179"/>
                    <a:pt x="3778" y="8179"/>
                  </a:cubicBezTo>
                  <a:cubicBezTo>
                    <a:pt x="3835" y="8151"/>
                    <a:pt x="3863" y="8094"/>
                    <a:pt x="3891" y="8094"/>
                  </a:cubicBezTo>
                  <a:cubicBezTo>
                    <a:pt x="4554" y="8067"/>
                    <a:pt x="5217" y="7892"/>
                    <a:pt x="5880" y="7892"/>
                  </a:cubicBezTo>
                  <a:cubicBezTo>
                    <a:pt x="5927" y="7892"/>
                    <a:pt x="5974" y="7893"/>
                    <a:pt x="6021" y="7895"/>
                  </a:cubicBezTo>
                  <a:cubicBezTo>
                    <a:pt x="7044" y="7781"/>
                    <a:pt x="8038" y="7583"/>
                    <a:pt x="9003" y="7299"/>
                  </a:cubicBezTo>
                  <a:cubicBezTo>
                    <a:pt x="10451" y="6901"/>
                    <a:pt x="11815" y="6305"/>
                    <a:pt x="13121" y="5595"/>
                  </a:cubicBezTo>
                  <a:cubicBezTo>
                    <a:pt x="14257" y="5027"/>
                    <a:pt x="15052" y="3919"/>
                    <a:pt x="15222" y="2670"/>
                  </a:cubicBezTo>
                  <a:cubicBezTo>
                    <a:pt x="15336" y="2158"/>
                    <a:pt x="15222" y="1647"/>
                    <a:pt x="14939" y="1250"/>
                  </a:cubicBezTo>
                  <a:cubicBezTo>
                    <a:pt x="14484" y="540"/>
                    <a:pt x="13717" y="85"/>
                    <a:pt x="12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125"/>
            <p:cNvSpPr/>
            <p:nvPr/>
          </p:nvSpPr>
          <p:spPr>
            <a:xfrm>
              <a:off x="2689650" y="3859425"/>
              <a:ext cx="156225" cy="389500"/>
            </a:xfrm>
            <a:custGeom>
              <a:avLst/>
              <a:gdLst/>
              <a:ahLst/>
              <a:cxnLst/>
              <a:rect l="l" t="t" r="r" b="b"/>
              <a:pathLst>
                <a:path w="6249" h="15580" extrusionOk="0">
                  <a:moveTo>
                    <a:pt x="3482" y="0"/>
                  </a:moveTo>
                  <a:cubicBezTo>
                    <a:pt x="3155" y="0"/>
                    <a:pt x="2819" y="64"/>
                    <a:pt x="2500" y="192"/>
                  </a:cubicBezTo>
                  <a:cubicBezTo>
                    <a:pt x="1534" y="533"/>
                    <a:pt x="682" y="1129"/>
                    <a:pt x="0" y="1896"/>
                  </a:cubicBezTo>
                  <a:cubicBezTo>
                    <a:pt x="540" y="3288"/>
                    <a:pt x="938" y="4708"/>
                    <a:pt x="1136" y="6184"/>
                  </a:cubicBezTo>
                  <a:cubicBezTo>
                    <a:pt x="1222" y="6667"/>
                    <a:pt x="1335" y="7150"/>
                    <a:pt x="1420" y="7633"/>
                  </a:cubicBezTo>
                  <a:cubicBezTo>
                    <a:pt x="1562" y="8627"/>
                    <a:pt x="1648" y="9592"/>
                    <a:pt x="1704" y="10586"/>
                  </a:cubicBezTo>
                  <a:cubicBezTo>
                    <a:pt x="1704" y="11523"/>
                    <a:pt x="1790" y="12460"/>
                    <a:pt x="1932" y="13398"/>
                  </a:cubicBezTo>
                  <a:cubicBezTo>
                    <a:pt x="1960" y="13596"/>
                    <a:pt x="1960" y="13767"/>
                    <a:pt x="1960" y="13966"/>
                  </a:cubicBezTo>
                  <a:cubicBezTo>
                    <a:pt x="1960" y="14306"/>
                    <a:pt x="1988" y="14676"/>
                    <a:pt x="2074" y="15016"/>
                  </a:cubicBezTo>
                  <a:cubicBezTo>
                    <a:pt x="2074" y="15244"/>
                    <a:pt x="2017" y="15357"/>
                    <a:pt x="1818" y="15386"/>
                  </a:cubicBezTo>
                  <a:cubicBezTo>
                    <a:pt x="1846" y="15414"/>
                    <a:pt x="1846" y="15499"/>
                    <a:pt x="1903" y="15499"/>
                  </a:cubicBezTo>
                  <a:cubicBezTo>
                    <a:pt x="2043" y="15551"/>
                    <a:pt x="2172" y="15580"/>
                    <a:pt x="2288" y="15580"/>
                  </a:cubicBezTo>
                  <a:cubicBezTo>
                    <a:pt x="2551" y="15580"/>
                    <a:pt x="2751" y="15436"/>
                    <a:pt x="2869" y="15102"/>
                  </a:cubicBezTo>
                  <a:cubicBezTo>
                    <a:pt x="3068" y="14619"/>
                    <a:pt x="3210" y="14164"/>
                    <a:pt x="3352" y="13682"/>
                  </a:cubicBezTo>
                  <a:cubicBezTo>
                    <a:pt x="3692" y="12688"/>
                    <a:pt x="4062" y="11665"/>
                    <a:pt x="4402" y="10671"/>
                  </a:cubicBezTo>
                  <a:cubicBezTo>
                    <a:pt x="4800" y="9621"/>
                    <a:pt x="5226" y="8541"/>
                    <a:pt x="5595" y="7491"/>
                  </a:cubicBezTo>
                  <a:cubicBezTo>
                    <a:pt x="6021" y="6355"/>
                    <a:pt x="6248" y="5134"/>
                    <a:pt x="6248" y="3941"/>
                  </a:cubicBezTo>
                  <a:cubicBezTo>
                    <a:pt x="6191" y="2748"/>
                    <a:pt x="5993" y="1640"/>
                    <a:pt x="5169" y="703"/>
                  </a:cubicBezTo>
                  <a:cubicBezTo>
                    <a:pt x="4828" y="306"/>
                    <a:pt x="4346" y="50"/>
                    <a:pt x="3806" y="22"/>
                  </a:cubicBezTo>
                  <a:cubicBezTo>
                    <a:pt x="3699" y="8"/>
                    <a:pt x="3591" y="0"/>
                    <a:pt x="34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25"/>
            <p:cNvSpPr/>
            <p:nvPr/>
          </p:nvSpPr>
          <p:spPr>
            <a:xfrm>
              <a:off x="2176350" y="3587975"/>
              <a:ext cx="337950" cy="274850"/>
            </a:xfrm>
            <a:custGeom>
              <a:avLst/>
              <a:gdLst/>
              <a:ahLst/>
              <a:cxnLst/>
              <a:rect l="l" t="t" r="r" b="b"/>
              <a:pathLst>
                <a:path w="13518" h="10994" extrusionOk="0">
                  <a:moveTo>
                    <a:pt x="11096" y="0"/>
                  </a:moveTo>
                  <a:cubicBezTo>
                    <a:pt x="10788" y="0"/>
                    <a:pt x="10483" y="25"/>
                    <a:pt x="10167" y="60"/>
                  </a:cubicBezTo>
                  <a:cubicBezTo>
                    <a:pt x="8974" y="173"/>
                    <a:pt x="7810" y="571"/>
                    <a:pt x="6787" y="1224"/>
                  </a:cubicBezTo>
                  <a:cubicBezTo>
                    <a:pt x="5680" y="1934"/>
                    <a:pt x="4686" y="2843"/>
                    <a:pt x="3891" y="3894"/>
                  </a:cubicBezTo>
                  <a:cubicBezTo>
                    <a:pt x="3266" y="4717"/>
                    <a:pt x="2670" y="5541"/>
                    <a:pt x="2102" y="6393"/>
                  </a:cubicBezTo>
                  <a:cubicBezTo>
                    <a:pt x="1306" y="7642"/>
                    <a:pt x="653" y="8977"/>
                    <a:pt x="142" y="10369"/>
                  </a:cubicBezTo>
                  <a:cubicBezTo>
                    <a:pt x="28" y="10567"/>
                    <a:pt x="0" y="10795"/>
                    <a:pt x="28" y="10993"/>
                  </a:cubicBezTo>
                  <a:cubicBezTo>
                    <a:pt x="596" y="10567"/>
                    <a:pt x="1108" y="10113"/>
                    <a:pt x="1619" y="9602"/>
                  </a:cubicBezTo>
                  <a:cubicBezTo>
                    <a:pt x="3266" y="8295"/>
                    <a:pt x="5027" y="7131"/>
                    <a:pt x="6901" y="6166"/>
                  </a:cubicBezTo>
                  <a:cubicBezTo>
                    <a:pt x="8122" y="5541"/>
                    <a:pt x="9372" y="4916"/>
                    <a:pt x="10650" y="4348"/>
                  </a:cubicBezTo>
                  <a:cubicBezTo>
                    <a:pt x="11416" y="4036"/>
                    <a:pt x="12155" y="3666"/>
                    <a:pt x="12836" y="3212"/>
                  </a:cubicBezTo>
                  <a:cubicBezTo>
                    <a:pt x="12808" y="2900"/>
                    <a:pt x="13064" y="2672"/>
                    <a:pt x="13177" y="2360"/>
                  </a:cubicBezTo>
                  <a:cubicBezTo>
                    <a:pt x="13518" y="1565"/>
                    <a:pt x="13177" y="656"/>
                    <a:pt x="12410" y="259"/>
                  </a:cubicBezTo>
                  <a:cubicBezTo>
                    <a:pt x="12155" y="145"/>
                    <a:pt x="11928" y="60"/>
                    <a:pt x="11672" y="31"/>
                  </a:cubicBezTo>
                  <a:cubicBezTo>
                    <a:pt x="11477" y="10"/>
                    <a:pt x="11286" y="0"/>
                    <a:pt x="1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125"/>
            <p:cNvSpPr/>
            <p:nvPr/>
          </p:nvSpPr>
          <p:spPr>
            <a:xfrm>
              <a:off x="2576050" y="3898825"/>
              <a:ext cx="165450" cy="345250"/>
            </a:xfrm>
            <a:custGeom>
              <a:avLst/>
              <a:gdLst/>
              <a:ahLst/>
              <a:cxnLst/>
              <a:rect l="l" t="t" r="r" b="b"/>
              <a:pathLst>
                <a:path w="6618" h="13810" extrusionOk="0">
                  <a:moveTo>
                    <a:pt x="3208" y="1"/>
                  </a:moveTo>
                  <a:cubicBezTo>
                    <a:pt x="3152" y="1"/>
                    <a:pt x="3096" y="3"/>
                    <a:pt x="3039" y="8"/>
                  </a:cubicBezTo>
                  <a:cubicBezTo>
                    <a:pt x="2329" y="36"/>
                    <a:pt x="1648" y="292"/>
                    <a:pt x="1080" y="718"/>
                  </a:cubicBezTo>
                  <a:cubicBezTo>
                    <a:pt x="711" y="945"/>
                    <a:pt x="427" y="1286"/>
                    <a:pt x="256" y="1683"/>
                  </a:cubicBezTo>
                  <a:cubicBezTo>
                    <a:pt x="86" y="2109"/>
                    <a:pt x="1" y="2535"/>
                    <a:pt x="1" y="2990"/>
                  </a:cubicBezTo>
                  <a:cubicBezTo>
                    <a:pt x="29" y="4097"/>
                    <a:pt x="341" y="5176"/>
                    <a:pt x="909" y="6142"/>
                  </a:cubicBezTo>
                  <a:cubicBezTo>
                    <a:pt x="1449" y="7079"/>
                    <a:pt x="2074" y="7988"/>
                    <a:pt x="2755" y="8840"/>
                  </a:cubicBezTo>
                  <a:cubicBezTo>
                    <a:pt x="3522" y="9777"/>
                    <a:pt x="4204" y="10799"/>
                    <a:pt x="4885" y="11822"/>
                  </a:cubicBezTo>
                  <a:cubicBezTo>
                    <a:pt x="5283" y="12532"/>
                    <a:pt x="5794" y="13213"/>
                    <a:pt x="6362" y="13810"/>
                  </a:cubicBezTo>
                  <a:cubicBezTo>
                    <a:pt x="6561" y="13781"/>
                    <a:pt x="6618" y="13639"/>
                    <a:pt x="6618" y="13469"/>
                  </a:cubicBezTo>
                  <a:cubicBezTo>
                    <a:pt x="6532" y="13100"/>
                    <a:pt x="6504" y="12759"/>
                    <a:pt x="6476" y="12390"/>
                  </a:cubicBezTo>
                  <a:cubicBezTo>
                    <a:pt x="6504" y="12191"/>
                    <a:pt x="6504" y="12020"/>
                    <a:pt x="6447" y="11822"/>
                  </a:cubicBezTo>
                  <a:cubicBezTo>
                    <a:pt x="6334" y="10884"/>
                    <a:pt x="6248" y="9947"/>
                    <a:pt x="6248" y="9010"/>
                  </a:cubicBezTo>
                  <a:cubicBezTo>
                    <a:pt x="6192" y="8016"/>
                    <a:pt x="6106" y="7051"/>
                    <a:pt x="5964" y="6057"/>
                  </a:cubicBezTo>
                  <a:cubicBezTo>
                    <a:pt x="5879" y="5574"/>
                    <a:pt x="5766" y="5091"/>
                    <a:pt x="5680" y="4608"/>
                  </a:cubicBezTo>
                  <a:cubicBezTo>
                    <a:pt x="5482" y="3132"/>
                    <a:pt x="5084" y="1712"/>
                    <a:pt x="4544" y="320"/>
                  </a:cubicBezTo>
                  <a:cubicBezTo>
                    <a:pt x="4374" y="292"/>
                    <a:pt x="4175" y="235"/>
                    <a:pt x="4005" y="178"/>
                  </a:cubicBezTo>
                  <a:cubicBezTo>
                    <a:pt x="3745" y="60"/>
                    <a:pt x="3484" y="1"/>
                    <a:pt x="3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125"/>
            <p:cNvSpPr/>
            <p:nvPr/>
          </p:nvSpPr>
          <p:spPr>
            <a:xfrm>
              <a:off x="2030550" y="4061600"/>
              <a:ext cx="294900" cy="196900"/>
            </a:xfrm>
            <a:custGeom>
              <a:avLst/>
              <a:gdLst/>
              <a:ahLst/>
              <a:cxnLst/>
              <a:rect l="l" t="t" r="r" b="b"/>
              <a:pathLst>
                <a:path w="11796" h="7876" extrusionOk="0">
                  <a:moveTo>
                    <a:pt x="11370" y="0"/>
                  </a:moveTo>
                  <a:cubicBezTo>
                    <a:pt x="11143" y="28"/>
                    <a:pt x="10915" y="114"/>
                    <a:pt x="10717" y="256"/>
                  </a:cubicBezTo>
                  <a:cubicBezTo>
                    <a:pt x="9780" y="767"/>
                    <a:pt x="8871" y="1306"/>
                    <a:pt x="7934" y="1761"/>
                  </a:cubicBezTo>
                  <a:cubicBezTo>
                    <a:pt x="6741" y="2329"/>
                    <a:pt x="5520" y="2812"/>
                    <a:pt x="4270" y="3237"/>
                  </a:cubicBezTo>
                  <a:cubicBezTo>
                    <a:pt x="3248" y="3550"/>
                    <a:pt x="2225" y="3805"/>
                    <a:pt x="1203" y="4033"/>
                  </a:cubicBezTo>
                  <a:cubicBezTo>
                    <a:pt x="1037" y="4066"/>
                    <a:pt x="870" y="4080"/>
                    <a:pt x="704" y="4080"/>
                  </a:cubicBezTo>
                  <a:cubicBezTo>
                    <a:pt x="586" y="4080"/>
                    <a:pt x="469" y="4073"/>
                    <a:pt x="351" y="4061"/>
                  </a:cubicBezTo>
                  <a:lnTo>
                    <a:pt x="351" y="4061"/>
                  </a:lnTo>
                  <a:cubicBezTo>
                    <a:pt x="436" y="4203"/>
                    <a:pt x="663" y="4317"/>
                    <a:pt x="493" y="4544"/>
                  </a:cubicBezTo>
                  <a:cubicBezTo>
                    <a:pt x="465" y="4601"/>
                    <a:pt x="436" y="4657"/>
                    <a:pt x="436" y="4743"/>
                  </a:cubicBezTo>
                  <a:cubicBezTo>
                    <a:pt x="1" y="6322"/>
                    <a:pt x="1210" y="7875"/>
                    <a:pt x="2837" y="7875"/>
                  </a:cubicBezTo>
                  <a:cubicBezTo>
                    <a:pt x="2907" y="7875"/>
                    <a:pt x="2978" y="7872"/>
                    <a:pt x="3049" y="7867"/>
                  </a:cubicBezTo>
                  <a:cubicBezTo>
                    <a:pt x="4469" y="7725"/>
                    <a:pt x="5804" y="7242"/>
                    <a:pt x="6996" y="6447"/>
                  </a:cubicBezTo>
                  <a:cubicBezTo>
                    <a:pt x="8019" y="5737"/>
                    <a:pt x="8956" y="4856"/>
                    <a:pt x="9723" y="3862"/>
                  </a:cubicBezTo>
                  <a:cubicBezTo>
                    <a:pt x="10177" y="3294"/>
                    <a:pt x="10631" y="2726"/>
                    <a:pt x="11057" y="2130"/>
                  </a:cubicBezTo>
                  <a:cubicBezTo>
                    <a:pt x="11313" y="1818"/>
                    <a:pt x="11512" y="1477"/>
                    <a:pt x="11682" y="1108"/>
                  </a:cubicBezTo>
                  <a:cubicBezTo>
                    <a:pt x="11767" y="909"/>
                    <a:pt x="11796" y="682"/>
                    <a:pt x="11739" y="483"/>
                  </a:cubicBezTo>
                  <a:cubicBezTo>
                    <a:pt x="11682" y="284"/>
                    <a:pt x="11597" y="85"/>
                    <a:pt x="11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125"/>
            <p:cNvSpPr/>
            <p:nvPr/>
          </p:nvSpPr>
          <p:spPr>
            <a:xfrm>
              <a:off x="2017300" y="4032175"/>
              <a:ext cx="297500" cy="132150"/>
            </a:xfrm>
            <a:custGeom>
              <a:avLst/>
              <a:gdLst/>
              <a:ahLst/>
              <a:cxnLst/>
              <a:rect l="l" t="t" r="r" b="b"/>
              <a:pathLst>
                <a:path w="11900" h="5286" extrusionOk="0">
                  <a:moveTo>
                    <a:pt x="5723" y="0"/>
                  </a:moveTo>
                  <a:cubicBezTo>
                    <a:pt x="5301" y="0"/>
                    <a:pt x="4880" y="14"/>
                    <a:pt x="4459" y="41"/>
                  </a:cubicBezTo>
                  <a:cubicBezTo>
                    <a:pt x="3664" y="98"/>
                    <a:pt x="2897" y="297"/>
                    <a:pt x="2187" y="609"/>
                  </a:cubicBezTo>
                  <a:cubicBezTo>
                    <a:pt x="1506" y="950"/>
                    <a:pt x="938" y="1461"/>
                    <a:pt x="540" y="2114"/>
                  </a:cubicBezTo>
                  <a:cubicBezTo>
                    <a:pt x="1" y="3023"/>
                    <a:pt x="58" y="4471"/>
                    <a:pt x="909" y="5266"/>
                  </a:cubicBezTo>
                  <a:cubicBezTo>
                    <a:pt x="1015" y="5278"/>
                    <a:pt x="1126" y="5285"/>
                    <a:pt x="1240" y="5285"/>
                  </a:cubicBezTo>
                  <a:cubicBezTo>
                    <a:pt x="1400" y="5285"/>
                    <a:pt x="1567" y="5271"/>
                    <a:pt x="1733" y="5238"/>
                  </a:cubicBezTo>
                  <a:cubicBezTo>
                    <a:pt x="2755" y="5011"/>
                    <a:pt x="3806" y="4755"/>
                    <a:pt x="4800" y="4443"/>
                  </a:cubicBezTo>
                  <a:cubicBezTo>
                    <a:pt x="6050" y="4017"/>
                    <a:pt x="7271" y="3534"/>
                    <a:pt x="8464" y="2966"/>
                  </a:cubicBezTo>
                  <a:cubicBezTo>
                    <a:pt x="9401" y="2483"/>
                    <a:pt x="10338" y="1944"/>
                    <a:pt x="11247" y="1461"/>
                  </a:cubicBezTo>
                  <a:cubicBezTo>
                    <a:pt x="11445" y="1319"/>
                    <a:pt x="11673" y="1205"/>
                    <a:pt x="11900" y="1177"/>
                  </a:cubicBezTo>
                  <a:cubicBezTo>
                    <a:pt x="11644" y="950"/>
                    <a:pt x="11332" y="779"/>
                    <a:pt x="10963" y="723"/>
                  </a:cubicBezTo>
                  <a:cubicBezTo>
                    <a:pt x="9265" y="241"/>
                    <a:pt x="7494" y="0"/>
                    <a:pt x="57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125"/>
            <p:cNvSpPr/>
            <p:nvPr/>
          </p:nvSpPr>
          <p:spPr>
            <a:xfrm>
              <a:off x="2178475" y="3872725"/>
              <a:ext cx="91600" cy="8825"/>
            </a:xfrm>
            <a:custGeom>
              <a:avLst/>
              <a:gdLst/>
              <a:ahLst/>
              <a:cxnLst/>
              <a:rect l="l" t="t" r="r" b="b"/>
              <a:pathLst>
                <a:path w="3664" h="353" extrusionOk="0">
                  <a:moveTo>
                    <a:pt x="3664" y="1"/>
                  </a:moveTo>
                  <a:cubicBezTo>
                    <a:pt x="2840" y="1"/>
                    <a:pt x="2017" y="58"/>
                    <a:pt x="1193" y="228"/>
                  </a:cubicBezTo>
                  <a:cubicBezTo>
                    <a:pt x="1097" y="242"/>
                    <a:pt x="998" y="249"/>
                    <a:pt x="900" y="249"/>
                  </a:cubicBezTo>
                  <a:cubicBezTo>
                    <a:pt x="592" y="249"/>
                    <a:pt x="280" y="180"/>
                    <a:pt x="0" y="29"/>
                  </a:cubicBezTo>
                  <a:lnTo>
                    <a:pt x="0" y="29"/>
                  </a:lnTo>
                  <a:cubicBezTo>
                    <a:pt x="29" y="143"/>
                    <a:pt x="142" y="256"/>
                    <a:pt x="284" y="285"/>
                  </a:cubicBezTo>
                  <a:cubicBezTo>
                    <a:pt x="430" y="326"/>
                    <a:pt x="575" y="353"/>
                    <a:pt x="732" y="353"/>
                  </a:cubicBezTo>
                  <a:cubicBezTo>
                    <a:pt x="789" y="353"/>
                    <a:pt x="848" y="349"/>
                    <a:pt x="909" y="342"/>
                  </a:cubicBezTo>
                  <a:cubicBezTo>
                    <a:pt x="1193" y="313"/>
                    <a:pt x="1505" y="313"/>
                    <a:pt x="1789" y="256"/>
                  </a:cubicBezTo>
                  <a:cubicBezTo>
                    <a:pt x="2414" y="143"/>
                    <a:pt x="3067" y="200"/>
                    <a:pt x="3664" y="1"/>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25"/>
            <p:cNvSpPr/>
            <p:nvPr/>
          </p:nvSpPr>
          <p:spPr>
            <a:xfrm>
              <a:off x="2270775" y="3865575"/>
              <a:ext cx="56100" cy="7175"/>
            </a:xfrm>
            <a:custGeom>
              <a:avLst/>
              <a:gdLst/>
              <a:ahLst/>
              <a:cxnLst/>
              <a:rect l="l" t="t" r="r" b="b"/>
              <a:pathLst>
                <a:path w="2244" h="287" extrusionOk="0">
                  <a:moveTo>
                    <a:pt x="2102" y="0"/>
                  </a:moveTo>
                  <a:cubicBezTo>
                    <a:pt x="1439" y="0"/>
                    <a:pt x="777" y="175"/>
                    <a:pt x="114" y="202"/>
                  </a:cubicBezTo>
                  <a:cubicBezTo>
                    <a:pt x="57" y="202"/>
                    <a:pt x="29" y="259"/>
                    <a:pt x="0" y="287"/>
                  </a:cubicBezTo>
                  <a:cubicBezTo>
                    <a:pt x="739" y="287"/>
                    <a:pt x="1505" y="202"/>
                    <a:pt x="2244" y="3"/>
                  </a:cubicBezTo>
                  <a:cubicBezTo>
                    <a:pt x="2197" y="1"/>
                    <a:pt x="2149" y="0"/>
                    <a:pt x="2102" y="0"/>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25"/>
            <p:cNvSpPr/>
            <p:nvPr/>
          </p:nvSpPr>
          <p:spPr>
            <a:xfrm>
              <a:off x="3457125" y="4158850"/>
              <a:ext cx="750" cy="750"/>
            </a:xfrm>
            <a:custGeom>
              <a:avLst/>
              <a:gdLst/>
              <a:ahLst/>
              <a:cxnLst/>
              <a:rect l="l" t="t" r="r" b="b"/>
              <a:pathLst>
                <a:path w="30" h="30" extrusionOk="0">
                  <a:moveTo>
                    <a:pt x="1" y="29"/>
                  </a:moveTo>
                  <a:lnTo>
                    <a:pt x="29" y="1"/>
                  </a:lnTo>
                  <a:lnTo>
                    <a:pt x="1" y="29"/>
                  </a:lnTo>
                  <a:close/>
                </a:path>
              </a:pathLst>
            </a:custGeom>
            <a:solidFill>
              <a:srgbClr val="F18B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125"/>
            <p:cNvSpPr/>
            <p:nvPr/>
          </p:nvSpPr>
          <p:spPr>
            <a:xfrm>
              <a:off x="2083325" y="4453925"/>
              <a:ext cx="232200" cy="319250"/>
            </a:xfrm>
            <a:custGeom>
              <a:avLst/>
              <a:gdLst/>
              <a:ahLst/>
              <a:cxnLst/>
              <a:rect l="l" t="t" r="r" b="b"/>
              <a:pathLst>
                <a:path w="9288" h="12770" extrusionOk="0">
                  <a:moveTo>
                    <a:pt x="6122" y="0"/>
                  </a:moveTo>
                  <a:cubicBezTo>
                    <a:pt x="5679" y="0"/>
                    <a:pt x="5236" y="123"/>
                    <a:pt x="4800" y="409"/>
                  </a:cubicBezTo>
                  <a:cubicBezTo>
                    <a:pt x="4736" y="473"/>
                    <a:pt x="4646" y="510"/>
                    <a:pt x="4553" y="510"/>
                  </a:cubicBezTo>
                  <a:cubicBezTo>
                    <a:pt x="4481" y="510"/>
                    <a:pt x="4408" y="487"/>
                    <a:pt x="4346" y="438"/>
                  </a:cubicBezTo>
                  <a:cubicBezTo>
                    <a:pt x="4175" y="324"/>
                    <a:pt x="3948" y="210"/>
                    <a:pt x="3693" y="182"/>
                  </a:cubicBezTo>
                  <a:cubicBezTo>
                    <a:pt x="3618" y="178"/>
                    <a:pt x="3544" y="176"/>
                    <a:pt x="3471" y="176"/>
                  </a:cubicBezTo>
                  <a:cubicBezTo>
                    <a:pt x="2431" y="176"/>
                    <a:pt x="1548" y="558"/>
                    <a:pt x="938" y="1460"/>
                  </a:cubicBezTo>
                  <a:cubicBezTo>
                    <a:pt x="654" y="1886"/>
                    <a:pt x="455" y="2369"/>
                    <a:pt x="342" y="2880"/>
                  </a:cubicBezTo>
                  <a:cubicBezTo>
                    <a:pt x="114" y="3732"/>
                    <a:pt x="1" y="4641"/>
                    <a:pt x="29" y="5521"/>
                  </a:cubicBezTo>
                  <a:cubicBezTo>
                    <a:pt x="1" y="5947"/>
                    <a:pt x="29" y="6401"/>
                    <a:pt x="114" y="6827"/>
                  </a:cubicBezTo>
                  <a:cubicBezTo>
                    <a:pt x="171" y="7651"/>
                    <a:pt x="455" y="8418"/>
                    <a:pt x="881" y="9099"/>
                  </a:cubicBezTo>
                  <a:cubicBezTo>
                    <a:pt x="1705" y="10349"/>
                    <a:pt x="2841" y="11343"/>
                    <a:pt x="4204" y="12024"/>
                  </a:cubicBezTo>
                  <a:cubicBezTo>
                    <a:pt x="4743" y="12308"/>
                    <a:pt x="5311" y="12536"/>
                    <a:pt x="5879" y="12734"/>
                  </a:cubicBezTo>
                  <a:cubicBezTo>
                    <a:pt x="5939" y="12758"/>
                    <a:pt x="6001" y="12770"/>
                    <a:pt x="6060" y="12770"/>
                  </a:cubicBezTo>
                  <a:cubicBezTo>
                    <a:pt x="6283" y="12770"/>
                    <a:pt x="6482" y="12612"/>
                    <a:pt x="6504" y="12365"/>
                  </a:cubicBezTo>
                  <a:lnTo>
                    <a:pt x="6504" y="11882"/>
                  </a:lnTo>
                  <a:cubicBezTo>
                    <a:pt x="6504" y="11400"/>
                    <a:pt x="6533" y="10917"/>
                    <a:pt x="6618" y="10462"/>
                  </a:cubicBezTo>
                  <a:cubicBezTo>
                    <a:pt x="6788" y="9639"/>
                    <a:pt x="7072" y="8872"/>
                    <a:pt x="7498" y="8162"/>
                  </a:cubicBezTo>
                  <a:cubicBezTo>
                    <a:pt x="8066" y="7083"/>
                    <a:pt x="8577" y="5975"/>
                    <a:pt x="9003" y="4868"/>
                  </a:cubicBezTo>
                  <a:cubicBezTo>
                    <a:pt x="9202" y="4271"/>
                    <a:pt x="9287" y="3675"/>
                    <a:pt x="9259" y="3050"/>
                  </a:cubicBezTo>
                  <a:cubicBezTo>
                    <a:pt x="9259" y="1914"/>
                    <a:pt x="8606" y="864"/>
                    <a:pt x="7555" y="381"/>
                  </a:cubicBezTo>
                  <a:cubicBezTo>
                    <a:pt x="7082" y="144"/>
                    <a:pt x="6602" y="0"/>
                    <a:pt x="6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125"/>
            <p:cNvSpPr/>
            <p:nvPr/>
          </p:nvSpPr>
          <p:spPr>
            <a:xfrm>
              <a:off x="2122375" y="4453925"/>
              <a:ext cx="193150" cy="316950"/>
            </a:xfrm>
            <a:custGeom>
              <a:avLst/>
              <a:gdLst/>
              <a:ahLst/>
              <a:cxnLst/>
              <a:rect l="l" t="t" r="r" b="b"/>
              <a:pathLst>
                <a:path w="7726" h="12678" extrusionOk="0">
                  <a:moveTo>
                    <a:pt x="4575" y="0"/>
                  </a:moveTo>
                  <a:cubicBezTo>
                    <a:pt x="4139" y="0"/>
                    <a:pt x="3703" y="123"/>
                    <a:pt x="3267" y="409"/>
                  </a:cubicBezTo>
                  <a:cubicBezTo>
                    <a:pt x="3191" y="470"/>
                    <a:pt x="3106" y="498"/>
                    <a:pt x="3023" y="498"/>
                  </a:cubicBezTo>
                  <a:cubicBezTo>
                    <a:pt x="2950" y="498"/>
                    <a:pt x="2878" y="477"/>
                    <a:pt x="2812" y="438"/>
                  </a:cubicBezTo>
                  <a:cubicBezTo>
                    <a:pt x="2727" y="409"/>
                    <a:pt x="2670" y="381"/>
                    <a:pt x="2613" y="324"/>
                  </a:cubicBezTo>
                  <a:lnTo>
                    <a:pt x="2613" y="324"/>
                  </a:lnTo>
                  <a:cubicBezTo>
                    <a:pt x="1648" y="2681"/>
                    <a:pt x="1" y="8531"/>
                    <a:pt x="4743" y="12677"/>
                  </a:cubicBezTo>
                  <a:cubicBezTo>
                    <a:pt x="4857" y="12592"/>
                    <a:pt x="4914" y="12479"/>
                    <a:pt x="4942" y="12337"/>
                  </a:cubicBezTo>
                  <a:cubicBezTo>
                    <a:pt x="4942" y="12166"/>
                    <a:pt x="4942" y="11996"/>
                    <a:pt x="4942" y="11826"/>
                  </a:cubicBezTo>
                  <a:cubicBezTo>
                    <a:pt x="4942" y="11371"/>
                    <a:pt x="4971" y="10888"/>
                    <a:pt x="5027" y="10406"/>
                  </a:cubicBezTo>
                  <a:cubicBezTo>
                    <a:pt x="5226" y="9610"/>
                    <a:pt x="5510" y="8872"/>
                    <a:pt x="5936" y="8162"/>
                  </a:cubicBezTo>
                  <a:cubicBezTo>
                    <a:pt x="6504" y="7083"/>
                    <a:pt x="7015" y="6004"/>
                    <a:pt x="7441" y="4868"/>
                  </a:cubicBezTo>
                  <a:cubicBezTo>
                    <a:pt x="7640" y="4300"/>
                    <a:pt x="7725" y="3675"/>
                    <a:pt x="7697" y="3050"/>
                  </a:cubicBezTo>
                  <a:cubicBezTo>
                    <a:pt x="7697" y="1914"/>
                    <a:pt x="7044" y="864"/>
                    <a:pt x="5993" y="381"/>
                  </a:cubicBezTo>
                  <a:cubicBezTo>
                    <a:pt x="5520" y="144"/>
                    <a:pt x="5048" y="0"/>
                    <a:pt x="4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125"/>
            <p:cNvSpPr/>
            <p:nvPr/>
          </p:nvSpPr>
          <p:spPr>
            <a:xfrm>
              <a:off x="2359500" y="4149600"/>
              <a:ext cx="278275" cy="235375"/>
            </a:xfrm>
            <a:custGeom>
              <a:avLst/>
              <a:gdLst/>
              <a:ahLst/>
              <a:cxnLst/>
              <a:rect l="l" t="t" r="r" b="b"/>
              <a:pathLst>
                <a:path w="11131" h="9415" extrusionOk="0">
                  <a:moveTo>
                    <a:pt x="4530" y="0"/>
                  </a:moveTo>
                  <a:cubicBezTo>
                    <a:pt x="4497" y="0"/>
                    <a:pt x="4464" y="1"/>
                    <a:pt x="4431" y="1"/>
                  </a:cubicBezTo>
                  <a:cubicBezTo>
                    <a:pt x="3835" y="30"/>
                    <a:pt x="3267" y="257"/>
                    <a:pt x="2841" y="683"/>
                  </a:cubicBezTo>
                  <a:cubicBezTo>
                    <a:pt x="2387" y="1052"/>
                    <a:pt x="2159" y="1620"/>
                    <a:pt x="2216" y="2188"/>
                  </a:cubicBezTo>
                  <a:cubicBezTo>
                    <a:pt x="2216" y="2217"/>
                    <a:pt x="2216" y="2245"/>
                    <a:pt x="2216" y="2245"/>
                  </a:cubicBezTo>
                  <a:cubicBezTo>
                    <a:pt x="2216" y="2472"/>
                    <a:pt x="2103" y="2529"/>
                    <a:pt x="1932" y="2586"/>
                  </a:cubicBezTo>
                  <a:cubicBezTo>
                    <a:pt x="597" y="2955"/>
                    <a:pt x="1" y="3949"/>
                    <a:pt x="342" y="5284"/>
                  </a:cubicBezTo>
                  <a:cubicBezTo>
                    <a:pt x="541" y="6079"/>
                    <a:pt x="995" y="6760"/>
                    <a:pt x="1648" y="7272"/>
                  </a:cubicBezTo>
                  <a:cubicBezTo>
                    <a:pt x="2557" y="8038"/>
                    <a:pt x="3664" y="8578"/>
                    <a:pt x="4857" y="8834"/>
                  </a:cubicBezTo>
                  <a:cubicBezTo>
                    <a:pt x="6306" y="9174"/>
                    <a:pt x="7754" y="9373"/>
                    <a:pt x="9231" y="9402"/>
                  </a:cubicBezTo>
                  <a:lnTo>
                    <a:pt x="9486" y="9402"/>
                  </a:lnTo>
                  <a:cubicBezTo>
                    <a:pt x="9676" y="9402"/>
                    <a:pt x="9865" y="9414"/>
                    <a:pt x="10054" y="9414"/>
                  </a:cubicBezTo>
                  <a:cubicBezTo>
                    <a:pt x="10149" y="9414"/>
                    <a:pt x="10244" y="9411"/>
                    <a:pt x="10338" y="9402"/>
                  </a:cubicBezTo>
                  <a:cubicBezTo>
                    <a:pt x="10353" y="9402"/>
                    <a:pt x="10367" y="9403"/>
                    <a:pt x="10381" y="9403"/>
                  </a:cubicBezTo>
                  <a:cubicBezTo>
                    <a:pt x="10789" y="9403"/>
                    <a:pt x="11130" y="9018"/>
                    <a:pt x="11048" y="8606"/>
                  </a:cubicBezTo>
                  <a:cubicBezTo>
                    <a:pt x="11048" y="8237"/>
                    <a:pt x="10991" y="7868"/>
                    <a:pt x="10878" y="7499"/>
                  </a:cubicBezTo>
                  <a:cubicBezTo>
                    <a:pt x="10651" y="6647"/>
                    <a:pt x="10367" y="5823"/>
                    <a:pt x="10054" y="5000"/>
                  </a:cubicBezTo>
                  <a:cubicBezTo>
                    <a:pt x="9543" y="3665"/>
                    <a:pt x="8748" y="2415"/>
                    <a:pt x="7726" y="1393"/>
                  </a:cubicBezTo>
                  <a:cubicBezTo>
                    <a:pt x="6896" y="508"/>
                    <a:pt x="5744" y="0"/>
                    <a:pt x="4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125"/>
            <p:cNvSpPr/>
            <p:nvPr/>
          </p:nvSpPr>
          <p:spPr>
            <a:xfrm>
              <a:off x="2359500" y="4202150"/>
              <a:ext cx="275500" cy="182825"/>
            </a:xfrm>
            <a:custGeom>
              <a:avLst/>
              <a:gdLst/>
              <a:ahLst/>
              <a:cxnLst/>
              <a:rect l="l" t="t" r="r" b="b"/>
              <a:pathLst>
                <a:path w="11020" h="7313" extrusionOk="0">
                  <a:moveTo>
                    <a:pt x="2216" y="1"/>
                  </a:moveTo>
                  <a:cubicBezTo>
                    <a:pt x="2216" y="29"/>
                    <a:pt x="2216" y="58"/>
                    <a:pt x="2216" y="86"/>
                  </a:cubicBezTo>
                  <a:cubicBezTo>
                    <a:pt x="2216" y="115"/>
                    <a:pt x="2216" y="143"/>
                    <a:pt x="2216" y="171"/>
                  </a:cubicBezTo>
                  <a:cubicBezTo>
                    <a:pt x="2216" y="370"/>
                    <a:pt x="2103" y="427"/>
                    <a:pt x="1904" y="484"/>
                  </a:cubicBezTo>
                  <a:cubicBezTo>
                    <a:pt x="597" y="853"/>
                    <a:pt x="1" y="1875"/>
                    <a:pt x="313" y="3182"/>
                  </a:cubicBezTo>
                  <a:cubicBezTo>
                    <a:pt x="541" y="3977"/>
                    <a:pt x="995" y="4658"/>
                    <a:pt x="1648" y="5170"/>
                  </a:cubicBezTo>
                  <a:cubicBezTo>
                    <a:pt x="2557" y="5936"/>
                    <a:pt x="3664" y="6476"/>
                    <a:pt x="4857" y="6732"/>
                  </a:cubicBezTo>
                  <a:cubicBezTo>
                    <a:pt x="6306" y="7072"/>
                    <a:pt x="7754" y="7271"/>
                    <a:pt x="9231" y="7300"/>
                  </a:cubicBezTo>
                  <a:lnTo>
                    <a:pt x="9486" y="7300"/>
                  </a:lnTo>
                  <a:cubicBezTo>
                    <a:pt x="9676" y="7300"/>
                    <a:pt x="9865" y="7312"/>
                    <a:pt x="10054" y="7312"/>
                  </a:cubicBezTo>
                  <a:cubicBezTo>
                    <a:pt x="10149" y="7312"/>
                    <a:pt x="10244" y="7309"/>
                    <a:pt x="10338" y="7300"/>
                  </a:cubicBezTo>
                  <a:cubicBezTo>
                    <a:pt x="10764" y="7271"/>
                    <a:pt x="10963" y="7101"/>
                    <a:pt x="11020" y="6760"/>
                  </a:cubicBezTo>
                  <a:cubicBezTo>
                    <a:pt x="8492" y="2983"/>
                    <a:pt x="4346" y="881"/>
                    <a:pt x="2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25"/>
            <p:cNvSpPr/>
            <p:nvPr/>
          </p:nvSpPr>
          <p:spPr>
            <a:xfrm>
              <a:off x="2324025" y="3916050"/>
              <a:ext cx="203075" cy="207050"/>
            </a:xfrm>
            <a:custGeom>
              <a:avLst/>
              <a:gdLst/>
              <a:ahLst/>
              <a:cxnLst/>
              <a:rect l="l" t="t" r="r" b="b"/>
              <a:pathLst>
                <a:path w="8123" h="8282" extrusionOk="0">
                  <a:moveTo>
                    <a:pt x="4629" y="0"/>
                  </a:moveTo>
                  <a:cubicBezTo>
                    <a:pt x="4544" y="29"/>
                    <a:pt x="4487" y="29"/>
                    <a:pt x="4402" y="57"/>
                  </a:cubicBezTo>
                  <a:cubicBezTo>
                    <a:pt x="3493" y="313"/>
                    <a:pt x="2726" y="852"/>
                    <a:pt x="2187" y="1619"/>
                  </a:cubicBezTo>
                  <a:cubicBezTo>
                    <a:pt x="2158" y="1931"/>
                    <a:pt x="1903" y="2017"/>
                    <a:pt x="1647" y="2073"/>
                  </a:cubicBezTo>
                  <a:cubicBezTo>
                    <a:pt x="966" y="2215"/>
                    <a:pt x="454" y="2727"/>
                    <a:pt x="312" y="3380"/>
                  </a:cubicBezTo>
                  <a:cubicBezTo>
                    <a:pt x="0" y="4090"/>
                    <a:pt x="256" y="4885"/>
                    <a:pt x="852" y="5339"/>
                  </a:cubicBezTo>
                  <a:cubicBezTo>
                    <a:pt x="1306" y="5708"/>
                    <a:pt x="1789" y="6049"/>
                    <a:pt x="2329" y="6333"/>
                  </a:cubicBezTo>
                  <a:cubicBezTo>
                    <a:pt x="2925" y="6646"/>
                    <a:pt x="3578" y="6873"/>
                    <a:pt x="4203" y="7128"/>
                  </a:cubicBezTo>
                  <a:cubicBezTo>
                    <a:pt x="4913" y="7412"/>
                    <a:pt x="5680" y="7611"/>
                    <a:pt x="6390" y="7952"/>
                  </a:cubicBezTo>
                  <a:cubicBezTo>
                    <a:pt x="6589" y="8037"/>
                    <a:pt x="6816" y="8122"/>
                    <a:pt x="7043" y="8208"/>
                  </a:cubicBezTo>
                  <a:cubicBezTo>
                    <a:pt x="7187" y="8262"/>
                    <a:pt x="7342" y="8281"/>
                    <a:pt x="7495" y="8281"/>
                  </a:cubicBezTo>
                  <a:cubicBezTo>
                    <a:pt x="7583" y="8281"/>
                    <a:pt x="7670" y="8275"/>
                    <a:pt x="7753" y="8264"/>
                  </a:cubicBezTo>
                  <a:cubicBezTo>
                    <a:pt x="7980" y="8208"/>
                    <a:pt x="8122" y="8009"/>
                    <a:pt x="8122" y="7810"/>
                  </a:cubicBezTo>
                  <a:cubicBezTo>
                    <a:pt x="8122" y="7668"/>
                    <a:pt x="8122" y="7554"/>
                    <a:pt x="8094" y="7441"/>
                  </a:cubicBezTo>
                  <a:cubicBezTo>
                    <a:pt x="7867" y="6759"/>
                    <a:pt x="7668" y="6106"/>
                    <a:pt x="7412" y="5424"/>
                  </a:cubicBezTo>
                  <a:cubicBezTo>
                    <a:pt x="6929" y="4061"/>
                    <a:pt x="6333" y="2727"/>
                    <a:pt x="5935" y="1307"/>
                  </a:cubicBezTo>
                  <a:cubicBezTo>
                    <a:pt x="5850" y="994"/>
                    <a:pt x="5680" y="682"/>
                    <a:pt x="5481" y="426"/>
                  </a:cubicBezTo>
                  <a:cubicBezTo>
                    <a:pt x="5282" y="171"/>
                    <a:pt x="4970" y="29"/>
                    <a:pt x="46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25"/>
            <p:cNvSpPr/>
            <p:nvPr/>
          </p:nvSpPr>
          <p:spPr>
            <a:xfrm>
              <a:off x="2377975" y="3916050"/>
              <a:ext cx="149125" cy="203075"/>
            </a:xfrm>
            <a:custGeom>
              <a:avLst/>
              <a:gdLst/>
              <a:ahLst/>
              <a:cxnLst/>
              <a:rect l="l" t="t" r="r" b="b"/>
              <a:pathLst>
                <a:path w="5965" h="8123" extrusionOk="0">
                  <a:moveTo>
                    <a:pt x="2471" y="0"/>
                  </a:moveTo>
                  <a:cubicBezTo>
                    <a:pt x="2386" y="0"/>
                    <a:pt x="2329" y="29"/>
                    <a:pt x="2244" y="57"/>
                  </a:cubicBezTo>
                  <a:cubicBezTo>
                    <a:pt x="1364" y="284"/>
                    <a:pt x="597" y="852"/>
                    <a:pt x="57" y="1619"/>
                  </a:cubicBezTo>
                  <a:cubicBezTo>
                    <a:pt x="29" y="1676"/>
                    <a:pt x="29" y="1733"/>
                    <a:pt x="0" y="1789"/>
                  </a:cubicBezTo>
                  <a:cubicBezTo>
                    <a:pt x="909" y="4658"/>
                    <a:pt x="3067" y="6958"/>
                    <a:pt x="5851" y="8122"/>
                  </a:cubicBezTo>
                  <a:cubicBezTo>
                    <a:pt x="5936" y="8037"/>
                    <a:pt x="5964" y="7924"/>
                    <a:pt x="5964" y="7782"/>
                  </a:cubicBezTo>
                  <a:cubicBezTo>
                    <a:pt x="5964" y="7668"/>
                    <a:pt x="5964" y="7554"/>
                    <a:pt x="5936" y="7441"/>
                  </a:cubicBezTo>
                  <a:cubicBezTo>
                    <a:pt x="5709" y="6759"/>
                    <a:pt x="5510" y="6106"/>
                    <a:pt x="5254" y="5424"/>
                  </a:cubicBezTo>
                  <a:cubicBezTo>
                    <a:pt x="4771" y="4061"/>
                    <a:pt x="4175" y="2727"/>
                    <a:pt x="3777" y="1307"/>
                  </a:cubicBezTo>
                  <a:cubicBezTo>
                    <a:pt x="3692" y="994"/>
                    <a:pt x="3522" y="682"/>
                    <a:pt x="3323" y="426"/>
                  </a:cubicBezTo>
                  <a:cubicBezTo>
                    <a:pt x="3124" y="171"/>
                    <a:pt x="2812" y="29"/>
                    <a:pt x="2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125"/>
            <p:cNvSpPr/>
            <p:nvPr/>
          </p:nvSpPr>
          <p:spPr>
            <a:xfrm>
              <a:off x="2757800" y="3663000"/>
              <a:ext cx="461525" cy="175675"/>
            </a:xfrm>
            <a:custGeom>
              <a:avLst/>
              <a:gdLst/>
              <a:ahLst/>
              <a:cxnLst/>
              <a:rect l="l" t="t" r="r" b="b"/>
              <a:pathLst>
                <a:path w="18461" h="7027" extrusionOk="0">
                  <a:moveTo>
                    <a:pt x="11845" y="1"/>
                  </a:moveTo>
                  <a:cubicBezTo>
                    <a:pt x="11750" y="1"/>
                    <a:pt x="11655" y="5"/>
                    <a:pt x="11559" y="12"/>
                  </a:cubicBezTo>
                  <a:cubicBezTo>
                    <a:pt x="10934" y="41"/>
                    <a:pt x="10338" y="154"/>
                    <a:pt x="9742" y="325"/>
                  </a:cubicBezTo>
                  <a:cubicBezTo>
                    <a:pt x="8492" y="722"/>
                    <a:pt x="7271" y="1233"/>
                    <a:pt x="6107" y="1858"/>
                  </a:cubicBezTo>
                  <a:cubicBezTo>
                    <a:pt x="4942" y="2511"/>
                    <a:pt x="3835" y="3221"/>
                    <a:pt x="2812" y="4045"/>
                  </a:cubicBezTo>
                  <a:cubicBezTo>
                    <a:pt x="1960" y="4670"/>
                    <a:pt x="1137" y="5380"/>
                    <a:pt x="370" y="6118"/>
                  </a:cubicBezTo>
                  <a:cubicBezTo>
                    <a:pt x="285" y="6203"/>
                    <a:pt x="228" y="6288"/>
                    <a:pt x="143" y="6374"/>
                  </a:cubicBezTo>
                  <a:cubicBezTo>
                    <a:pt x="1" y="6658"/>
                    <a:pt x="171" y="6998"/>
                    <a:pt x="455" y="7027"/>
                  </a:cubicBezTo>
                  <a:cubicBezTo>
                    <a:pt x="626" y="7027"/>
                    <a:pt x="796" y="6998"/>
                    <a:pt x="966" y="6970"/>
                  </a:cubicBezTo>
                  <a:cubicBezTo>
                    <a:pt x="1676" y="6800"/>
                    <a:pt x="2386" y="6686"/>
                    <a:pt x="3125" y="6629"/>
                  </a:cubicBezTo>
                  <a:cubicBezTo>
                    <a:pt x="4119" y="6558"/>
                    <a:pt x="5120" y="6523"/>
                    <a:pt x="6124" y="6523"/>
                  </a:cubicBezTo>
                  <a:cubicBezTo>
                    <a:pt x="7129" y="6523"/>
                    <a:pt x="8137" y="6558"/>
                    <a:pt x="9145" y="6629"/>
                  </a:cubicBezTo>
                  <a:lnTo>
                    <a:pt x="12724" y="6913"/>
                  </a:lnTo>
                  <a:cubicBezTo>
                    <a:pt x="12833" y="6916"/>
                    <a:pt x="12943" y="6917"/>
                    <a:pt x="13052" y="6917"/>
                  </a:cubicBezTo>
                  <a:cubicBezTo>
                    <a:pt x="14050" y="6917"/>
                    <a:pt x="15045" y="6800"/>
                    <a:pt x="16018" y="6544"/>
                  </a:cubicBezTo>
                  <a:cubicBezTo>
                    <a:pt x="17012" y="6288"/>
                    <a:pt x="17807" y="5607"/>
                    <a:pt x="18233" y="4698"/>
                  </a:cubicBezTo>
                  <a:cubicBezTo>
                    <a:pt x="18460" y="4187"/>
                    <a:pt x="18460" y="3619"/>
                    <a:pt x="18233" y="3136"/>
                  </a:cubicBezTo>
                  <a:cubicBezTo>
                    <a:pt x="18063" y="2795"/>
                    <a:pt x="17807" y="2540"/>
                    <a:pt x="17523" y="2369"/>
                  </a:cubicBezTo>
                  <a:cubicBezTo>
                    <a:pt x="16898" y="1943"/>
                    <a:pt x="16188" y="1716"/>
                    <a:pt x="15450" y="1659"/>
                  </a:cubicBezTo>
                  <a:cubicBezTo>
                    <a:pt x="15052" y="1631"/>
                    <a:pt x="14683" y="1432"/>
                    <a:pt x="14427" y="1148"/>
                  </a:cubicBezTo>
                  <a:cubicBezTo>
                    <a:pt x="13755" y="398"/>
                    <a:pt x="12822"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125"/>
            <p:cNvSpPr/>
            <p:nvPr/>
          </p:nvSpPr>
          <p:spPr>
            <a:xfrm>
              <a:off x="2763475" y="3701625"/>
              <a:ext cx="456550" cy="137050"/>
            </a:xfrm>
            <a:custGeom>
              <a:avLst/>
              <a:gdLst/>
              <a:ahLst/>
              <a:cxnLst/>
              <a:rect l="l" t="t" r="r" b="b"/>
              <a:pathLst>
                <a:path w="18262" h="5482" extrusionOk="0">
                  <a:moveTo>
                    <a:pt x="14797" y="1"/>
                  </a:moveTo>
                  <a:lnTo>
                    <a:pt x="14683" y="29"/>
                  </a:lnTo>
                  <a:cubicBezTo>
                    <a:pt x="14683" y="29"/>
                    <a:pt x="4516" y="768"/>
                    <a:pt x="1" y="5340"/>
                  </a:cubicBezTo>
                  <a:cubicBezTo>
                    <a:pt x="58" y="5425"/>
                    <a:pt x="143" y="5453"/>
                    <a:pt x="257" y="5482"/>
                  </a:cubicBezTo>
                  <a:cubicBezTo>
                    <a:pt x="427" y="5482"/>
                    <a:pt x="569" y="5453"/>
                    <a:pt x="739" y="5425"/>
                  </a:cubicBezTo>
                  <a:cubicBezTo>
                    <a:pt x="1449" y="5255"/>
                    <a:pt x="2188" y="5141"/>
                    <a:pt x="2898" y="5084"/>
                  </a:cubicBezTo>
                  <a:cubicBezTo>
                    <a:pt x="3906" y="5013"/>
                    <a:pt x="4907" y="4978"/>
                    <a:pt x="5908" y="4978"/>
                  </a:cubicBezTo>
                  <a:cubicBezTo>
                    <a:pt x="6909" y="4978"/>
                    <a:pt x="7910" y="5013"/>
                    <a:pt x="8918" y="5084"/>
                  </a:cubicBezTo>
                  <a:lnTo>
                    <a:pt x="12525" y="5340"/>
                  </a:lnTo>
                  <a:cubicBezTo>
                    <a:pt x="12707" y="5349"/>
                    <a:pt x="12889" y="5354"/>
                    <a:pt x="13071" y="5354"/>
                  </a:cubicBezTo>
                  <a:cubicBezTo>
                    <a:pt x="13996" y="5354"/>
                    <a:pt x="14917" y="5232"/>
                    <a:pt x="15819" y="4971"/>
                  </a:cubicBezTo>
                  <a:cubicBezTo>
                    <a:pt x="16785" y="4743"/>
                    <a:pt x="17608" y="4062"/>
                    <a:pt x="18006" y="3125"/>
                  </a:cubicBezTo>
                  <a:cubicBezTo>
                    <a:pt x="18261" y="2642"/>
                    <a:pt x="18261" y="2074"/>
                    <a:pt x="18006" y="1563"/>
                  </a:cubicBezTo>
                  <a:cubicBezTo>
                    <a:pt x="17836" y="1250"/>
                    <a:pt x="17608" y="995"/>
                    <a:pt x="17296" y="796"/>
                  </a:cubicBezTo>
                  <a:cubicBezTo>
                    <a:pt x="16671" y="398"/>
                    <a:pt x="15961" y="143"/>
                    <a:pt x="15251" y="86"/>
                  </a:cubicBezTo>
                  <a:cubicBezTo>
                    <a:pt x="15081" y="86"/>
                    <a:pt x="14939" y="58"/>
                    <a:pt x="147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125"/>
            <p:cNvSpPr/>
            <p:nvPr/>
          </p:nvSpPr>
          <p:spPr>
            <a:xfrm>
              <a:off x="3293125" y="3821225"/>
              <a:ext cx="373475" cy="423325"/>
            </a:xfrm>
            <a:custGeom>
              <a:avLst/>
              <a:gdLst/>
              <a:ahLst/>
              <a:cxnLst/>
              <a:rect l="l" t="t" r="r" b="b"/>
              <a:pathLst>
                <a:path w="14939" h="16933" extrusionOk="0">
                  <a:moveTo>
                    <a:pt x="10967" y="1"/>
                  </a:moveTo>
                  <a:cubicBezTo>
                    <a:pt x="10341" y="1"/>
                    <a:pt x="9712" y="157"/>
                    <a:pt x="9145" y="471"/>
                  </a:cubicBezTo>
                  <a:cubicBezTo>
                    <a:pt x="8918" y="641"/>
                    <a:pt x="8691" y="811"/>
                    <a:pt x="8492" y="1039"/>
                  </a:cubicBezTo>
                  <a:cubicBezTo>
                    <a:pt x="8428" y="1102"/>
                    <a:pt x="8346" y="1139"/>
                    <a:pt x="8262" y="1139"/>
                  </a:cubicBezTo>
                  <a:cubicBezTo>
                    <a:pt x="8196" y="1139"/>
                    <a:pt x="8128" y="1117"/>
                    <a:pt x="8066" y="1067"/>
                  </a:cubicBezTo>
                  <a:cubicBezTo>
                    <a:pt x="7441" y="698"/>
                    <a:pt x="6760" y="499"/>
                    <a:pt x="6050" y="471"/>
                  </a:cubicBezTo>
                  <a:cubicBezTo>
                    <a:pt x="5198" y="471"/>
                    <a:pt x="4346" y="613"/>
                    <a:pt x="3550" y="868"/>
                  </a:cubicBezTo>
                  <a:cubicBezTo>
                    <a:pt x="2585" y="1124"/>
                    <a:pt x="1705" y="1663"/>
                    <a:pt x="1051" y="2430"/>
                  </a:cubicBezTo>
                  <a:cubicBezTo>
                    <a:pt x="341" y="3282"/>
                    <a:pt x="1" y="4276"/>
                    <a:pt x="341" y="5384"/>
                  </a:cubicBezTo>
                  <a:cubicBezTo>
                    <a:pt x="569" y="6122"/>
                    <a:pt x="938" y="6804"/>
                    <a:pt x="1421" y="7372"/>
                  </a:cubicBezTo>
                  <a:cubicBezTo>
                    <a:pt x="1790" y="7826"/>
                    <a:pt x="2216" y="8252"/>
                    <a:pt x="2670" y="8621"/>
                  </a:cubicBezTo>
                  <a:cubicBezTo>
                    <a:pt x="3522" y="9359"/>
                    <a:pt x="4402" y="10069"/>
                    <a:pt x="5226" y="10865"/>
                  </a:cubicBezTo>
                  <a:cubicBezTo>
                    <a:pt x="6504" y="12057"/>
                    <a:pt x="7526" y="13420"/>
                    <a:pt x="7924" y="15181"/>
                  </a:cubicBezTo>
                  <a:cubicBezTo>
                    <a:pt x="8009" y="15579"/>
                    <a:pt x="8123" y="15976"/>
                    <a:pt x="8236" y="16346"/>
                  </a:cubicBezTo>
                  <a:cubicBezTo>
                    <a:pt x="8355" y="16735"/>
                    <a:pt x="8584" y="16932"/>
                    <a:pt x="8852" y="16932"/>
                  </a:cubicBezTo>
                  <a:cubicBezTo>
                    <a:pt x="9034" y="16932"/>
                    <a:pt x="9234" y="16842"/>
                    <a:pt x="9429" y="16658"/>
                  </a:cubicBezTo>
                  <a:cubicBezTo>
                    <a:pt x="9741" y="16374"/>
                    <a:pt x="10025" y="16062"/>
                    <a:pt x="10281" y="15721"/>
                  </a:cubicBezTo>
                  <a:cubicBezTo>
                    <a:pt x="10849" y="14954"/>
                    <a:pt x="11417" y="14130"/>
                    <a:pt x="11957" y="13335"/>
                  </a:cubicBezTo>
                  <a:cubicBezTo>
                    <a:pt x="12212" y="12938"/>
                    <a:pt x="12468" y="12540"/>
                    <a:pt x="12695" y="12143"/>
                  </a:cubicBezTo>
                  <a:cubicBezTo>
                    <a:pt x="13348" y="10950"/>
                    <a:pt x="13888" y="9729"/>
                    <a:pt x="14257" y="8422"/>
                  </a:cubicBezTo>
                  <a:cubicBezTo>
                    <a:pt x="14626" y="7258"/>
                    <a:pt x="14853" y="6037"/>
                    <a:pt x="14938" y="4816"/>
                  </a:cubicBezTo>
                  <a:cubicBezTo>
                    <a:pt x="14938" y="4304"/>
                    <a:pt x="14910" y="3822"/>
                    <a:pt x="14825" y="3339"/>
                  </a:cubicBezTo>
                  <a:cubicBezTo>
                    <a:pt x="14541" y="2004"/>
                    <a:pt x="13888" y="953"/>
                    <a:pt x="12610" y="385"/>
                  </a:cubicBezTo>
                  <a:cubicBezTo>
                    <a:pt x="12097" y="129"/>
                    <a:pt x="11533" y="1"/>
                    <a:pt x="109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125"/>
            <p:cNvSpPr/>
            <p:nvPr/>
          </p:nvSpPr>
          <p:spPr>
            <a:xfrm>
              <a:off x="3506125" y="3821225"/>
              <a:ext cx="160475" cy="422950"/>
            </a:xfrm>
            <a:custGeom>
              <a:avLst/>
              <a:gdLst/>
              <a:ahLst/>
              <a:cxnLst/>
              <a:rect l="l" t="t" r="r" b="b"/>
              <a:pathLst>
                <a:path w="6419" h="16918" extrusionOk="0">
                  <a:moveTo>
                    <a:pt x="2454" y="1"/>
                  </a:moveTo>
                  <a:cubicBezTo>
                    <a:pt x="1827" y="1"/>
                    <a:pt x="1205" y="157"/>
                    <a:pt x="653" y="471"/>
                  </a:cubicBezTo>
                  <a:cubicBezTo>
                    <a:pt x="398" y="641"/>
                    <a:pt x="171" y="811"/>
                    <a:pt x="0" y="1039"/>
                  </a:cubicBezTo>
                  <a:cubicBezTo>
                    <a:pt x="0" y="1039"/>
                    <a:pt x="3181" y="10098"/>
                    <a:pt x="142" y="16885"/>
                  </a:cubicBezTo>
                  <a:cubicBezTo>
                    <a:pt x="215" y="16907"/>
                    <a:pt x="287" y="16918"/>
                    <a:pt x="358" y="16918"/>
                  </a:cubicBezTo>
                  <a:cubicBezTo>
                    <a:pt x="566" y="16918"/>
                    <a:pt x="761" y="16827"/>
                    <a:pt x="909" y="16658"/>
                  </a:cubicBezTo>
                  <a:cubicBezTo>
                    <a:pt x="1221" y="16374"/>
                    <a:pt x="1505" y="16062"/>
                    <a:pt x="1761" y="15721"/>
                  </a:cubicBezTo>
                  <a:cubicBezTo>
                    <a:pt x="2329" y="14954"/>
                    <a:pt x="2869" y="14130"/>
                    <a:pt x="3408" y="13335"/>
                  </a:cubicBezTo>
                  <a:cubicBezTo>
                    <a:pt x="3692" y="12938"/>
                    <a:pt x="3948" y="12540"/>
                    <a:pt x="4175" y="12143"/>
                  </a:cubicBezTo>
                  <a:cubicBezTo>
                    <a:pt x="4828" y="10950"/>
                    <a:pt x="5339" y="9729"/>
                    <a:pt x="5737" y="8422"/>
                  </a:cubicBezTo>
                  <a:cubicBezTo>
                    <a:pt x="6106" y="7258"/>
                    <a:pt x="6333" y="6037"/>
                    <a:pt x="6418" y="4816"/>
                  </a:cubicBezTo>
                  <a:cubicBezTo>
                    <a:pt x="6418" y="4304"/>
                    <a:pt x="6390" y="3822"/>
                    <a:pt x="6305" y="3339"/>
                  </a:cubicBezTo>
                  <a:cubicBezTo>
                    <a:pt x="6049" y="2004"/>
                    <a:pt x="5368" y="953"/>
                    <a:pt x="4118" y="385"/>
                  </a:cubicBezTo>
                  <a:cubicBezTo>
                    <a:pt x="3592" y="129"/>
                    <a:pt x="3021" y="1"/>
                    <a:pt x="2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125"/>
          <p:cNvGrpSpPr/>
          <p:nvPr/>
        </p:nvGrpSpPr>
        <p:grpSpPr>
          <a:xfrm>
            <a:off x="562650" y="4029960"/>
            <a:ext cx="2210203" cy="822690"/>
            <a:chOff x="715050" y="4106160"/>
            <a:chExt cx="2210203" cy="822690"/>
          </a:xfrm>
        </p:grpSpPr>
        <p:grpSp>
          <p:nvGrpSpPr>
            <p:cNvPr id="10271" name="Google Shape;10271;p125"/>
            <p:cNvGrpSpPr/>
            <p:nvPr/>
          </p:nvGrpSpPr>
          <p:grpSpPr>
            <a:xfrm>
              <a:off x="715050" y="4106160"/>
              <a:ext cx="1653600" cy="822690"/>
              <a:chOff x="563550" y="4212635"/>
              <a:chExt cx="1653600" cy="822690"/>
            </a:xfrm>
          </p:grpSpPr>
          <p:sp>
            <p:nvSpPr>
              <p:cNvPr id="10272" name="Google Shape;10272;p125"/>
              <p:cNvSpPr/>
              <p:nvPr/>
            </p:nvSpPr>
            <p:spPr>
              <a:xfrm>
                <a:off x="563550" y="4815725"/>
                <a:ext cx="1653600" cy="21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3" name="Google Shape;10273;p125"/>
              <p:cNvGrpSpPr/>
              <p:nvPr/>
            </p:nvGrpSpPr>
            <p:grpSpPr>
              <a:xfrm>
                <a:off x="715082" y="4212635"/>
                <a:ext cx="1350555" cy="727833"/>
                <a:chOff x="7183950" y="745675"/>
                <a:chExt cx="836775" cy="450950"/>
              </a:xfrm>
            </p:grpSpPr>
            <p:sp>
              <p:nvSpPr>
                <p:cNvPr id="10274" name="Google Shape;10274;p125"/>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125"/>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125"/>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25"/>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25"/>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25"/>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125"/>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125"/>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25"/>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25"/>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25"/>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125"/>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125"/>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25"/>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25"/>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125"/>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125"/>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125"/>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125"/>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25"/>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25"/>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125"/>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125"/>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7" name="Google Shape;10297;p125"/>
            <p:cNvGrpSpPr/>
            <p:nvPr/>
          </p:nvGrpSpPr>
          <p:grpSpPr>
            <a:xfrm>
              <a:off x="2617240" y="4599127"/>
              <a:ext cx="308013" cy="233671"/>
              <a:chOff x="745065" y="4677252"/>
              <a:chExt cx="308013" cy="233671"/>
            </a:xfrm>
          </p:grpSpPr>
          <p:sp>
            <p:nvSpPr>
              <p:cNvPr id="10298" name="Google Shape;10298;p125"/>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9" name="Google Shape;10299;p125"/>
              <p:cNvGrpSpPr/>
              <p:nvPr/>
            </p:nvGrpSpPr>
            <p:grpSpPr>
              <a:xfrm>
                <a:off x="745065" y="4677252"/>
                <a:ext cx="244411" cy="233671"/>
                <a:chOff x="745065" y="4677252"/>
                <a:chExt cx="244411" cy="233671"/>
              </a:xfrm>
            </p:grpSpPr>
            <p:sp>
              <p:nvSpPr>
                <p:cNvPr id="10300" name="Google Shape;10300;p125"/>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125"/>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25"/>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25"/>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125"/>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125"/>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0309"/>
        <p:cNvGrpSpPr/>
        <p:nvPr/>
      </p:nvGrpSpPr>
      <p:grpSpPr>
        <a:xfrm>
          <a:off x="0" y="0"/>
          <a:ext cx="0" cy="0"/>
          <a:chOff x="0" y="0"/>
          <a:chExt cx="0" cy="0"/>
        </a:xfrm>
      </p:grpSpPr>
      <p:sp>
        <p:nvSpPr>
          <p:cNvPr id="10310" name="Google Shape;10310;p126"/>
          <p:cNvSpPr/>
          <p:nvPr/>
        </p:nvSpPr>
        <p:spPr>
          <a:xfrm>
            <a:off x="1849117" y="2975550"/>
            <a:ext cx="2248066" cy="142323"/>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126"/>
          <p:cNvSpPr/>
          <p:nvPr/>
        </p:nvSpPr>
        <p:spPr>
          <a:xfrm>
            <a:off x="1876650" y="32932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26"/>
          <p:cNvSpPr/>
          <p:nvPr/>
        </p:nvSpPr>
        <p:spPr>
          <a:xfrm>
            <a:off x="5074350" y="32932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26"/>
          <p:cNvSpPr txBox="1">
            <a:spLocks noGrp="1"/>
          </p:cNvSpPr>
          <p:nvPr>
            <p:ph type="subTitle" idx="3"/>
          </p:nvPr>
        </p:nvSpPr>
        <p:spPr>
          <a:xfrm>
            <a:off x="1685250" y="3749500"/>
            <a:ext cx="257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0314" name="Google Shape;10314;p126"/>
          <p:cNvSpPr txBox="1">
            <a:spLocks noGrp="1"/>
          </p:cNvSpPr>
          <p:nvPr>
            <p:ph type="subTitle" idx="1"/>
          </p:nvPr>
        </p:nvSpPr>
        <p:spPr>
          <a:xfrm>
            <a:off x="2020950" y="3377125"/>
            <a:ext cx="1904400" cy="2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10315" name="Google Shape;10315;p126"/>
          <p:cNvSpPr txBox="1">
            <a:spLocks noGrp="1"/>
          </p:cNvSpPr>
          <p:nvPr>
            <p:ph type="subTitle" idx="2"/>
          </p:nvPr>
        </p:nvSpPr>
        <p:spPr>
          <a:xfrm>
            <a:off x="5218650" y="3377125"/>
            <a:ext cx="1904400" cy="2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10316" name="Google Shape;10316;p126"/>
          <p:cNvSpPr txBox="1">
            <a:spLocks noGrp="1"/>
          </p:cNvSpPr>
          <p:nvPr>
            <p:ph type="subTitle" idx="4"/>
          </p:nvPr>
        </p:nvSpPr>
        <p:spPr>
          <a:xfrm>
            <a:off x="4882950" y="3749500"/>
            <a:ext cx="257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pic>
        <p:nvPicPr>
          <p:cNvPr id="10317" name="Google Shape;10317;p126"/>
          <p:cNvPicPr preferRelativeResize="0"/>
          <p:nvPr/>
        </p:nvPicPr>
        <p:blipFill rotWithShape="1">
          <a:blip r:embed="rId3">
            <a:alphaModFix/>
          </a:blip>
          <a:srcRect l="14930" t="7417" r="14937" b="7425"/>
          <a:stretch/>
        </p:blipFill>
        <p:spPr>
          <a:xfrm>
            <a:off x="1876651" y="1177750"/>
            <a:ext cx="2192998" cy="1774800"/>
          </a:xfrm>
          <a:prstGeom prst="rect">
            <a:avLst/>
          </a:prstGeom>
          <a:noFill/>
          <a:ln w="28575" cap="flat" cmpd="sng">
            <a:solidFill>
              <a:schemeClr val="lt2"/>
            </a:solidFill>
            <a:prstDash val="solid"/>
            <a:miter lim="8000"/>
            <a:headEnd type="none" w="sm" len="sm"/>
            <a:tailEnd type="none" w="sm" len="sm"/>
          </a:ln>
        </p:spPr>
      </p:pic>
      <p:sp>
        <p:nvSpPr>
          <p:cNvPr id="10318" name="Google Shape;10318;p126"/>
          <p:cNvSpPr/>
          <p:nvPr/>
        </p:nvSpPr>
        <p:spPr>
          <a:xfrm>
            <a:off x="5046817" y="2975550"/>
            <a:ext cx="2248066" cy="142323"/>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319" name="Google Shape;10319;p126"/>
          <p:cNvPicPr preferRelativeResize="0"/>
          <p:nvPr/>
        </p:nvPicPr>
        <p:blipFill rotWithShape="1">
          <a:blip r:embed="rId4">
            <a:alphaModFix/>
          </a:blip>
          <a:srcRect l="6619" r="6619"/>
          <a:stretch/>
        </p:blipFill>
        <p:spPr>
          <a:xfrm>
            <a:off x="5074351" y="1177750"/>
            <a:ext cx="2192998" cy="1774801"/>
          </a:xfrm>
          <a:prstGeom prst="rect">
            <a:avLst/>
          </a:prstGeom>
          <a:noFill/>
          <a:ln w="28575" cap="flat" cmpd="sng">
            <a:solidFill>
              <a:schemeClr val="lt2"/>
            </a:solidFill>
            <a:prstDash val="solid"/>
            <a:miter lim="8000"/>
            <a:headEnd type="none" w="sm" len="sm"/>
            <a:tailEnd type="none" w="sm" len="sm"/>
          </a:ln>
        </p:spPr>
      </p:pic>
      <p:sp>
        <p:nvSpPr>
          <p:cNvPr id="10320" name="Google Shape;10320;p12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12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12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12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2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teachers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0328"/>
        <p:cNvGrpSpPr/>
        <p:nvPr/>
      </p:nvGrpSpPr>
      <p:grpSpPr>
        <a:xfrm>
          <a:off x="0" y="0"/>
          <a:ext cx="0" cy="0"/>
          <a:chOff x="0" y="0"/>
          <a:chExt cx="0" cy="0"/>
        </a:xfrm>
      </p:grpSpPr>
      <p:sp>
        <p:nvSpPr>
          <p:cNvPr id="10329" name="Google Shape;10329;p127"/>
          <p:cNvSpPr txBox="1">
            <a:spLocks noGrp="1"/>
          </p:cNvSpPr>
          <p:nvPr>
            <p:ph type="ctrTitle"/>
          </p:nvPr>
        </p:nvSpPr>
        <p:spPr>
          <a:xfrm>
            <a:off x="2975050" y="877750"/>
            <a:ext cx="3193800" cy="58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0330" name="Google Shape;10330;p127"/>
          <p:cNvSpPr txBox="1">
            <a:spLocks noGrp="1"/>
          </p:cNvSpPr>
          <p:nvPr>
            <p:ph type="subTitle" idx="1"/>
          </p:nvPr>
        </p:nvSpPr>
        <p:spPr>
          <a:xfrm>
            <a:off x="2975075" y="1606350"/>
            <a:ext cx="31938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sz="1800" b="1">
                <a:solidFill>
                  <a:schemeClr val="lt2"/>
                </a:solidFill>
                <a:latin typeface="Balsamiq Sans"/>
                <a:ea typeface="Balsamiq Sans"/>
                <a:cs typeface="Balsamiq Sans"/>
                <a:sym typeface="Balsamiq Sans"/>
              </a:rPr>
              <a:t>Do you have any questions?</a:t>
            </a:r>
            <a:endParaRPr sz="1800" b="1">
              <a:solidFill>
                <a:schemeClr val="lt2"/>
              </a:solidFill>
              <a:latin typeface="Balsamiq Sans"/>
              <a:ea typeface="Balsamiq Sans"/>
              <a:cs typeface="Balsamiq Sans"/>
              <a:sym typeface="Balsamiq Sans"/>
            </a:endParaRPr>
          </a:p>
          <a:p>
            <a:pPr marL="0" lvl="0" indent="0" algn="ctr" rtl="0">
              <a:spcBef>
                <a:spcPts val="100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yourwebsite.com</a:t>
            </a:r>
            <a:endParaRPr/>
          </a:p>
        </p:txBody>
      </p:sp>
      <p:grpSp>
        <p:nvGrpSpPr>
          <p:cNvPr id="10331" name="Google Shape;10331;p127"/>
          <p:cNvGrpSpPr/>
          <p:nvPr/>
        </p:nvGrpSpPr>
        <p:grpSpPr>
          <a:xfrm>
            <a:off x="4614543" y="2784952"/>
            <a:ext cx="363314" cy="356576"/>
            <a:chOff x="3763184" y="3817357"/>
            <a:chExt cx="363314" cy="356576"/>
          </a:xfrm>
        </p:grpSpPr>
        <p:sp>
          <p:nvSpPr>
            <p:cNvPr id="10332" name="Google Shape;10332;p127"/>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127"/>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127"/>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127"/>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27"/>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127"/>
          <p:cNvGrpSpPr/>
          <p:nvPr/>
        </p:nvGrpSpPr>
        <p:grpSpPr>
          <a:xfrm>
            <a:off x="5063361" y="2784952"/>
            <a:ext cx="362947" cy="356576"/>
            <a:chOff x="4211985" y="3817357"/>
            <a:chExt cx="362947" cy="356576"/>
          </a:xfrm>
        </p:grpSpPr>
        <p:sp>
          <p:nvSpPr>
            <p:cNvPr id="10338" name="Google Shape;10338;p127"/>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127"/>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127"/>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127"/>
          <p:cNvGrpSpPr/>
          <p:nvPr/>
        </p:nvGrpSpPr>
        <p:grpSpPr>
          <a:xfrm>
            <a:off x="4166118" y="2784807"/>
            <a:ext cx="362920" cy="356865"/>
            <a:chOff x="3314750" y="3817357"/>
            <a:chExt cx="362920" cy="356865"/>
          </a:xfrm>
        </p:grpSpPr>
        <p:grpSp>
          <p:nvGrpSpPr>
            <p:cNvPr id="10342" name="Google Shape;10342;p127"/>
            <p:cNvGrpSpPr/>
            <p:nvPr/>
          </p:nvGrpSpPr>
          <p:grpSpPr>
            <a:xfrm>
              <a:off x="3314750" y="3817357"/>
              <a:ext cx="362920" cy="356865"/>
              <a:chOff x="3314750" y="3817357"/>
              <a:chExt cx="362920" cy="356865"/>
            </a:xfrm>
          </p:grpSpPr>
          <p:sp>
            <p:nvSpPr>
              <p:cNvPr id="10343" name="Google Shape;10343;p12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12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127"/>
            <p:cNvGrpSpPr/>
            <p:nvPr/>
          </p:nvGrpSpPr>
          <p:grpSpPr>
            <a:xfrm>
              <a:off x="3394986" y="3894612"/>
              <a:ext cx="202339" cy="202323"/>
              <a:chOff x="935197" y="1793977"/>
              <a:chExt cx="256451" cy="256430"/>
            </a:xfrm>
          </p:grpSpPr>
          <p:sp>
            <p:nvSpPr>
              <p:cNvPr id="10346" name="Google Shape;10346;p12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12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8" name="Google Shape;10348;p127"/>
          <p:cNvGrpSpPr/>
          <p:nvPr/>
        </p:nvGrpSpPr>
        <p:grpSpPr>
          <a:xfrm>
            <a:off x="3717692" y="2784807"/>
            <a:ext cx="362920" cy="356865"/>
            <a:chOff x="2866317" y="3817357"/>
            <a:chExt cx="362920" cy="356865"/>
          </a:xfrm>
        </p:grpSpPr>
        <p:sp>
          <p:nvSpPr>
            <p:cNvPr id="10349" name="Google Shape;10349;p127"/>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127"/>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127"/>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2" name="Google Shape;10352;p127"/>
          <p:cNvSpPr txBox="1">
            <a:spLocks noGrp="1"/>
          </p:cNvSpPr>
          <p:nvPr>
            <p:ph type="subTitle" idx="4294967295"/>
          </p:nvPr>
        </p:nvSpPr>
        <p:spPr>
          <a:xfrm>
            <a:off x="2975100" y="3961525"/>
            <a:ext cx="3193800" cy="357000"/>
          </a:xfrm>
          <a:prstGeom prst="rect">
            <a:avLst/>
          </a:prstGeom>
        </p:spPr>
        <p:txBody>
          <a:bodyPr spcFirstLastPara="1" wrap="square" lIns="91425" tIns="91425" rIns="91425" bIns="91425" anchor="ctr" anchorCtr="0">
            <a:noAutofit/>
          </a:bodyPr>
          <a:lstStyle/>
          <a:p>
            <a:pPr marL="0" lvl="0" indent="0" algn="ctr" rtl="0">
              <a:spcBef>
                <a:spcPts val="300"/>
              </a:spcBef>
              <a:spcAft>
                <a:spcPts val="0"/>
              </a:spcAft>
              <a:buNone/>
            </a:pPr>
            <a:r>
              <a:rPr lang="en" sz="1000"/>
              <a:t>Please keep this slide for attribution</a:t>
            </a:r>
            <a:endParaRPr/>
          </a:p>
        </p:txBody>
      </p:sp>
      <p:sp>
        <p:nvSpPr>
          <p:cNvPr id="10353" name="Google Shape;10353;p12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12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12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12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7" name="Google Shape;10357;p127"/>
          <p:cNvGrpSpPr/>
          <p:nvPr/>
        </p:nvGrpSpPr>
        <p:grpSpPr>
          <a:xfrm>
            <a:off x="717237" y="534939"/>
            <a:ext cx="734734" cy="750112"/>
            <a:chOff x="238125" y="1607925"/>
            <a:chExt cx="323700" cy="330475"/>
          </a:xfrm>
        </p:grpSpPr>
        <p:sp>
          <p:nvSpPr>
            <p:cNvPr id="10358" name="Google Shape;10358;p127"/>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127"/>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127"/>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127"/>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127"/>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127"/>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127"/>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127"/>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127"/>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27"/>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127"/>
          <p:cNvGrpSpPr/>
          <p:nvPr/>
        </p:nvGrpSpPr>
        <p:grpSpPr>
          <a:xfrm flipH="1">
            <a:off x="6388107" y="1269434"/>
            <a:ext cx="1434449" cy="3613368"/>
            <a:chOff x="808216" y="1242522"/>
            <a:chExt cx="1297909" cy="3272978"/>
          </a:xfrm>
        </p:grpSpPr>
        <p:sp>
          <p:nvSpPr>
            <p:cNvPr id="10369" name="Google Shape;10369;p127"/>
            <p:cNvSpPr/>
            <p:nvPr/>
          </p:nvSpPr>
          <p:spPr>
            <a:xfrm>
              <a:off x="973625" y="424670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127"/>
            <p:cNvGrpSpPr/>
            <p:nvPr/>
          </p:nvGrpSpPr>
          <p:grpSpPr>
            <a:xfrm>
              <a:off x="808216" y="1242522"/>
              <a:ext cx="1278059" cy="3164801"/>
              <a:chOff x="238125" y="1802375"/>
              <a:chExt cx="543300" cy="1345350"/>
            </a:xfrm>
          </p:grpSpPr>
          <p:sp>
            <p:nvSpPr>
              <p:cNvPr id="10371" name="Google Shape;10371;p127"/>
              <p:cNvSpPr/>
              <p:nvPr/>
            </p:nvSpPr>
            <p:spPr>
              <a:xfrm>
                <a:off x="531625" y="2006150"/>
                <a:ext cx="167325" cy="251700"/>
              </a:xfrm>
              <a:custGeom>
                <a:avLst/>
                <a:gdLst/>
                <a:ahLst/>
                <a:cxnLst/>
                <a:rect l="l" t="t" r="r" b="b"/>
                <a:pathLst>
                  <a:path w="6693" h="10068" extrusionOk="0">
                    <a:moveTo>
                      <a:pt x="2162" y="1"/>
                    </a:moveTo>
                    <a:cubicBezTo>
                      <a:pt x="2011" y="1"/>
                      <a:pt x="1866" y="139"/>
                      <a:pt x="1757" y="259"/>
                    </a:cubicBezTo>
                    <a:lnTo>
                      <a:pt x="542" y="1751"/>
                    </a:lnTo>
                    <a:cubicBezTo>
                      <a:pt x="331" y="1962"/>
                      <a:pt x="172" y="2226"/>
                      <a:pt x="80" y="2517"/>
                    </a:cubicBezTo>
                    <a:cubicBezTo>
                      <a:pt x="1" y="2873"/>
                      <a:pt x="106" y="3256"/>
                      <a:pt x="212" y="3600"/>
                    </a:cubicBezTo>
                    <a:lnTo>
                      <a:pt x="1704" y="8341"/>
                    </a:lnTo>
                    <a:cubicBezTo>
                      <a:pt x="1810" y="8698"/>
                      <a:pt x="2074" y="9833"/>
                      <a:pt x="2444" y="9939"/>
                    </a:cubicBezTo>
                    <a:cubicBezTo>
                      <a:pt x="2718" y="10014"/>
                      <a:pt x="2935" y="10068"/>
                      <a:pt x="3163" y="10068"/>
                    </a:cubicBezTo>
                    <a:cubicBezTo>
                      <a:pt x="3298" y="10068"/>
                      <a:pt x="3436" y="10049"/>
                      <a:pt x="3593" y="10005"/>
                    </a:cubicBezTo>
                    <a:cubicBezTo>
                      <a:pt x="4227" y="9847"/>
                      <a:pt x="5019" y="9437"/>
                      <a:pt x="5415" y="8909"/>
                    </a:cubicBezTo>
                    <a:cubicBezTo>
                      <a:pt x="5851" y="8341"/>
                      <a:pt x="5851" y="7575"/>
                      <a:pt x="5957" y="6901"/>
                    </a:cubicBezTo>
                    <a:cubicBezTo>
                      <a:pt x="6049" y="6215"/>
                      <a:pt x="6181" y="5502"/>
                      <a:pt x="6261" y="4802"/>
                    </a:cubicBezTo>
                    <a:cubicBezTo>
                      <a:pt x="6300" y="4539"/>
                      <a:pt x="6692" y="1975"/>
                      <a:pt x="6163" y="1975"/>
                    </a:cubicBezTo>
                    <a:cubicBezTo>
                      <a:pt x="6160" y="1975"/>
                      <a:pt x="6158" y="1975"/>
                      <a:pt x="6155" y="1975"/>
                    </a:cubicBezTo>
                    <a:cubicBezTo>
                      <a:pt x="6099" y="1977"/>
                      <a:pt x="6043" y="1977"/>
                      <a:pt x="5987" y="1977"/>
                    </a:cubicBezTo>
                    <a:cubicBezTo>
                      <a:pt x="5502" y="1977"/>
                      <a:pt x="5017" y="1928"/>
                      <a:pt x="4544" y="1857"/>
                    </a:cubicBezTo>
                    <a:cubicBezTo>
                      <a:pt x="4398" y="2345"/>
                      <a:pt x="4134" y="2781"/>
                      <a:pt x="3949" y="3243"/>
                    </a:cubicBezTo>
                    <a:cubicBezTo>
                      <a:pt x="3725" y="3772"/>
                      <a:pt x="3553" y="4339"/>
                      <a:pt x="3355" y="4881"/>
                    </a:cubicBezTo>
                    <a:cubicBezTo>
                      <a:pt x="3302" y="3309"/>
                      <a:pt x="2999" y="1764"/>
                      <a:pt x="2457" y="298"/>
                    </a:cubicBezTo>
                    <a:cubicBezTo>
                      <a:pt x="2431" y="179"/>
                      <a:pt x="2351" y="87"/>
                      <a:pt x="2259" y="21"/>
                    </a:cubicBezTo>
                    <a:cubicBezTo>
                      <a:pt x="2227" y="7"/>
                      <a:pt x="2194" y="1"/>
                      <a:pt x="2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27"/>
              <p:cNvSpPr/>
              <p:nvPr/>
            </p:nvSpPr>
            <p:spPr>
              <a:xfrm>
                <a:off x="632650" y="2079025"/>
                <a:ext cx="58150" cy="21475"/>
              </a:xfrm>
              <a:custGeom>
                <a:avLst/>
                <a:gdLst/>
                <a:ahLst/>
                <a:cxnLst/>
                <a:rect l="l" t="t" r="r" b="b"/>
                <a:pathLst>
                  <a:path w="2326" h="859" extrusionOk="0">
                    <a:moveTo>
                      <a:pt x="94" y="1"/>
                    </a:moveTo>
                    <a:cubicBezTo>
                      <a:pt x="76" y="1"/>
                      <a:pt x="57" y="8"/>
                      <a:pt x="40" y="25"/>
                    </a:cubicBezTo>
                    <a:cubicBezTo>
                      <a:pt x="1" y="51"/>
                      <a:pt x="1" y="104"/>
                      <a:pt x="27" y="143"/>
                    </a:cubicBezTo>
                    <a:cubicBezTo>
                      <a:pt x="27" y="154"/>
                      <a:pt x="630" y="858"/>
                      <a:pt x="1516" y="858"/>
                    </a:cubicBezTo>
                    <a:cubicBezTo>
                      <a:pt x="1751" y="858"/>
                      <a:pt x="2005" y="809"/>
                      <a:pt x="2272" y="685"/>
                    </a:cubicBezTo>
                    <a:lnTo>
                      <a:pt x="2286" y="672"/>
                    </a:lnTo>
                    <a:cubicBezTo>
                      <a:pt x="2312" y="645"/>
                      <a:pt x="2325" y="606"/>
                      <a:pt x="2312" y="566"/>
                    </a:cubicBezTo>
                    <a:cubicBezTo>
                      <a:pt x="2292" y="536"/>
                      <a:pt x="2257" y="521"/>
                      <a:pt x="2225" y="521"/>
                    </a:cubicBezTo>
                    <a:cubicBezTo>
                      <a:pt x="2214" y="521"/>
                      <a:pt x="2203" y="523"/>
                      <a:pt x="2193" y="526"/>
                    </a:cubicBezTo>
                    <a:cubicBezTo>
                      <a:pt x="1951" y="639"/>
                      <a:pt x="1723" y="684"/>
                      <a:pt x="1512" y="684"/>
                    </a:cubicBezTo>
                    <a:cubicBezTo>
                      <a:pt x="710" y="684"/>
                      <a:pt x="170" y="38"/>
                      <a:pt x="159" y="38"/>
                    </a:cubicBezTo>
                    <a:cubicBezTo>
                      <a:pt x="144" y="15"/>
                      <a:pt x="120" y="1"/>
                      <a:pt x="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127"/>
              <p:cNvSpPr/>
              <p:nvPr/>
            </p:nvSpPr>
            <p:spPr>
              <a:xfrm>
                <a:off x="670625" y="2070375"/>
                <a:ext cx="9275" cy="30075"/>
              </a:xfrm>
              <a:custGeom>
                <a:avLst/>
                <a:gdLst/>
                <a:ahLst/>
                <a:cxnLst/>
                <a:rect l="l" t="t" r="r" b="b"/>
                <a:pathLst>
                  <a:path w="371" h="1203" extrusionOk="0">
                    <a:moveTo>
                      <a:pt x="291" y="1"/>
                    </a:moveTo>
                    <a:cubicBezTo>
                      <a:pt x="251" y="1"/>
                      <a:pt x="199" y="27"/>
                      <a:pt x="199" y="80"/>
                    </a:cubicBezTo>
                    <a:lnTo>
                      <a:pt x="1" y="1097"/>
                    </a:lnTo>
                    <a:cubicBezTo>
                      <a:pt x="1" y="1150"/>
                      <a:pt x="27" y="1189"/>
                      <a:pt x="67" y="1203"/>
                    </a:cubicBezTo>
                    <a:cubicBezTo>
                      <a:pt x="93" y="1203"/>
                      <a:pt x="119" y="1203"/>
                      <a:pt x="146" y="1189"/>
                    </a:cubicBezTo>
                    <a:cubicBezTo>
                      <a:pt x="159" y="1163"/>
                      <a:pt x="172" y="1150"/>
                      <a:pt x="172" y="1136"/>
                    </a:cubicBezTo>
                    <a:lnTo>
                      <a:pt x="370" y="106"/>
                    </a:lnTo>
                    <a:cubicBezTo>
                      <a:pt x="370" y="67"/>
                      <a:pt x="344" y="14"/>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127"/>
              <p:cNvSpPr/>
              <p:nvPr/>
            </p:nvSpPr>
            <p:spPr>
              <a:xfrm>
                <a:off x="648925" y="2075350"/>
                <a:ext cx="10400" cy="7600"/>
              </a:xfrm>
              <a:custGeom>
                <a:avLst/>
                <a:gdLst/>
                <a:ahLst/>
                <a:cxnLst/>
                <a:rect l="l" t="t" r="r" b="b"/>
                <a:pathLst>
                  <a:path w="416" h="304" extrusionOk="0">
                    <a:moveTo>
                      <a:pt x="215" y="0"/>
                    </a:moveTo>
                    <a:cubicBezTo>
                      <a:pt x="103" y="0"/>
                      <a:pt x="1" y="133"/>
                      <a:pt x="89" y="251"/>
                    </a:cubicBezTo>
                    <a:cubicBezTo>
                      <a:pt x="123" y="288"/>
                      <a:pt x="163" y="303"/>
                      <a:pt x="201" y="303"/>
                    </a:cubicBezTo>
                    <a:cubicBezTo>
                      <a:pt x="314" y="303"/>
                      <a:pt x="416" y="171"/>
                      <a:pt x="327" y="53"/>
                    </a:cubicBezTo>
                    <a:cubicBezTo>
                      <a:pt x="293" y="16"/>
                      <a:pt x="254" y="0"/>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127"/>
              <p:cNvSpPr/>
              <p:nvPr/>
            </p:nvSpPr>
            <p:spPr>
              <a:xfrm>
                <a:off x="591400" y="2174775"/>
                <a:ext cx="23775" cy="17800"/>
              </a:xfrm>
              <a:custGeom>
                <a:avLst/>
                <a:gdLst/>
                <a:ahLst/>
                <a:cxnLst/>
                <a:rect l="l" t="t" r="r" b="b"/>
                <a:pathLst>
                  <a:path w="951" h="712" extrusionOk="0">
                    <a:moveTo>
                      <a:pt x="854" y="1"/>
                    </a:moveTo>
                    <a:cubicBezTo>
                      <a:pt x="842" y="1"/>
                      <a:pt x="830" y="4"/>
                      <a:pt x="819" y="11"/>
                    </a:cubicBezTo>
                    <a:cubicBezTo>
                      <a:pt x="541" y="156"/>
                      <a:pt x="277" y="341"/>
                      <a:pt x="40" y="566"/>
                    </a:cubicBezTo>
                    <a:cubicBezTo>
                      <a:pt x="0" y="592"/>
                      <a:pt x="0" y="658"/>
                      <a:pt x="40" y="685"/>
                    </a:cubicBezTo>
                    <a:cubicBezTo>
                      <a:pt x="53" y="698"/>
                      <a:pt x="66" y="711"/>
                      <a:pt x="79" y="711"/>
                    </a:cubicBezTo>
                    <a:cubicBezTo>
                      <a:pt x="106" y="711"/>
                      <a:pt x="132" y="711"/>
                      <a:pt x="158" y="685"/>
                    </a:cubicBezTo>
                    <a:cubicBezTo>
                      <a:pt x="383" y="487"/>
                      <a:pt x="621" y="315"/>
                      <a:pt x="898" y="170"/>
                    </a:cubicBezTo>
                    <a:cubicBezTo>
                      <a:pt x="938" y="143"/>
                      <a:pt x="951" y="90"/>
                      <a:pt x="938" y="51"/>
                    </a:cubicBezTo>
                    <a:cubicBezTo>
                      <a:pt x="919" y="22"/>
                      <a:pt x="886"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27"/>
              <p:cNvSpPr/>
              <p:nvPr/>
            </p:nvSpPr>
            <p:spPr>
              <a:xfrm>
                <a:off x="605575" y="2176050"/>
                <a:ext cx="8550" cy="21475"/>
              </a:xfrm>
              <a:custGeom>
                <a:avLst/>
                <a:gdLst/>
                <a:ahLst/>
                <a:cxnLst/>
                <a:rect l="l" t="t" r="r" b="b"/>
                <a:pathLst>
                  <a:path w="342" h="859" extrusionOk="0">
                    <a:moveTo>
                      <a:pt x="207" y="1"/>
                    </a:moveTo>
                    <a:cubicBezTo>
                      <a:pt x="181" y="1"/>
                      <a:pt x="158" y="12"/>
                      <a:pt x="146" y="39"/>
                    </a:cubicBezTo>
                    <a:cubicBezTo>
                      <a:pt x="54" y="277"/>
                      <a:pt x="1" y="528"/>
                      <a:pt x="14" y="779"/>
                    </a:cubicBezTo>
                    <a:cubicBezTo>
                      <a:pt x="14" y="819"/>
                      <a:pt x="41" y="845"/>
                      <a:pt x="80" y="858"/>
                    </a:cubicBezTo>
                    <a:lnTo>
                      <a:pt x="107" y="858"/>
                    </a:lnTo>
                    <a:cubicBezTo>
                      <a:pt x="146" y="858"/>
                      <a:pt x="186" y="819"/>
                      <a:pt x="186" y="766"/>
                    </a:cubicBezTo>
                    <a:cubicBezTo>
                      <a:pt x="173" y="541"/>
                      <a:pt x="225" y="330"/>
                      <a:pt x="305" y="119"/>
                    </a:cubicBezTo>
                    <a:cubicBezTo>
                      <a:pt x="342" y="63"/>
                      <a:pt x="268" y="1"/>
                      <a:pt x="2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127"/>
              <p:cNvSpPr/>
              <p:nvPr/>
            </p:nvSpPr>
            <p:spPr>
              <a:xfrm>
                <a:off x="677550" y="2020400"/>
                <a:ext cx="49225" cy="18300"/>
              </a:xfrm>
              <a:custGeom>
                <a:avLst/>
                <a:gdLst/>
                <a:ahLst/>
                <a:cxnLst/>
                <a:rect l="l" t="t" r="r" b="b"/>
                <a:pathLst>
                  <a:path w="1969" h="732" extrusionOk="0">
                    <a:moveTo>
                      <a:pt x="1634" y="0"/>
                    </a:moveTo>
                    <a:cubicBezTo>
                      <a:pt x="1346" y="0"/>
                      <a:pt x="898" y="109"/>
                      <a:pt x="397" y="402"/>
                    </a:cubicBezTo>
                    <a:cubicBezTo>
                      <a:pt x="265" y="455"/>
                      <a:pt x="133" y="507"/>
                      <a:pt x="1" y="534"/>
                    </a:cubicBezTo>
                    <a:cubicBezTo>
                      <a:pt x="357" y="547"/>
                      <a:pt x="701" y="613"/>
                      <a:pt x="1044" y="732"/>
                    </a:cubicBezTo>
                    <a:cubicBezTo>
                      <a:pt x="1044" y="732"/>
                      <a:pt x="1969" y="336"/>
                      <a:pt x="1969" y="138"/>
                    </a:cubicBezTo>
                    <a:cubicBezTo>
                      <a:pt x="1963" y="55"/>
                      <a:pt x="1839" y="0"/>
                      <a:pt x="1634"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127"/>
              <p:cNvSpPr/>
              <p:nvPr/>
            </p:nvSpPr>
            <p:spPr>
              <a:xfrm>
                <a:off x="692750" y="2002850"/>
                <a:ext cx="78275" cy="47075"/>
              </a:xfrm>
              <a:custGeom>
                <a:avLst/>
                <a:gdLst/>
                <a:ahLst/>
                <a:cxnLst/>
                <a:rect l="l" t="t" r="r" b="b"/>
                <a:pathLst>
                  <a:path w="3131" h="1883" extrusionOk="0">
                    <a:moveTo>
                      <a:pt x="2821" y="0"/>
                    </a:moveTo>
                    <a:cubicBezTo>
                      <a:pt x="2447" y="0"/>
                      <a:pt x="1198" y="1028"/>
                      <a:pt x="634" y="1196"/>
                    </a:cubicBezTo>
                    <a:cubicBezTo>
                      <a:pt x="0" y="1394"/>
                      <a:pt x="674" y="1883"/>
                      <a:pt x="674" y="1883"/>
                    </a:cubicBezTo>
                    <a:cubicBezTo>
                      <a:pt x="674" y="1883"/>
                      <a:pt x="1400" y="1645"/>
                      <a:pt x="1730" y="1223"/>
                    </a:cubicBezTo>
                    <a:cubicBezTo>
                      <a:pt x="2061" y="813"/>
                      <a:pt x="3130" y="338"/>
                      <a:pt x="2906" y="34"/>
                    </a:cubicBezTo>
                    <a:cubicBezTo>
                      <a:pt x="2888" y="11"/>
                      <a:pt x="2859" y="0"/>
                      <a:pt x="2821"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127"/>
              <p:cNvSpPr/>
              <p:nvPr/>
            </p:nvSpPr>
            <p:spPr>
              <a:xfrm>
                <a:off x="696375" y="2008650"/>
                <a:ext cx="78675" cy="27750"/>
              </a:xfrm>
              <a:custGeom>
                <a:avLst/>
                <a:gdLst/>
                <a:ahLst/>
                <a:cxnLst/>
                <a:rect l="l" t="t" r="r" b="b"/>
                <a:pathLst>
                  <a:path w="3147" h="1110" extrusionOk="0">
                    <a:moveTo>
                      <a:pt x="2858" y="1"/>
                    </a:moveTo>
                    <a:cubicBezTo>
                      <a:pt x="2589" y="1"/>
                      <a:pt x="2165" y="90"/>
                      <a:pt x="1784" y="264"/>
                    </a:cubicBezTo>
                    <a:cubicBezTo>
                      <a:pt x="1150" y="555"/>
                      <a:pt x="1" y="1109"/>
                      <a:pt x="1" y="1109"/>
                    </a:cubicBezTo>
                    <a:cubicBezTo>
                      <a:pt x="1" y="1109"/>
                      <a:pt x="1150" y="1109"/>
                      <a:pt x="1612" y="806"/>
                    </a:cubicBezTo>
                    <a:cubicBezTo>
                      <a:pt x="2074" y="515"/>
                      <a:pt x="3078" y="317"/>
                      <a:pt x="3131" y="119"/>
                    </a:cubicBezTo>
                    <a:cubicBezTo>
                      <a:pt x="3146" y="40"/>
                      <a:pt x="3036" y="1"/>
                      <a:pt x="2858"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27"/>
              <p:cNvSpPr/>
              <p:nvPr/>
            </p:nvSpPr>
            <p:spPr>
              <a:xfrm>
                <a:off x="644225" y="2015375"/>
                <a:ext cx="137200" cy="54700"/>
              </a:xfrm>
              <a:custGeom>
                <a:avLst/>
                <a:gdLst/>
                <a:ahLst/>
                <a:cxnLst/>
                <a:rect l="l" t="t" r="r" b="b"/>
                <a:pathLst>
                  <a:path w="5488" h="2188" extrusionOk="0">
                    <a:moveTo>
                      <a:pt x="5136" y="0"/>
                    </a:moveTo>
                    <a:cubicBezTo>
                      <a:pt x="4870" y="0"/>
                      <a:pt x="4479" y="60"/>
                      <a:pt x="4173" y="141"/>
                    </a:cubicBezTo>
                    <a:cubicBezTo>
                      <a:pt x="3619" y="299"/>
                      <a:pt x="2324" y="642"/>
                      <a:pt x="2324" y="642"/>
                    </a:cubicBezTo>
                    <a:cubicBezTo>
                      <a:pt x="2324" y="642"/>
                      <a:pt x="1903" y="524"/>
                      <a:pt x="1419" y="524"/>
                    </a:cubicBezTo>
                    <a:cubicBezTo>
                      <a:pt x="1217" y="524"/>
                      <a:pt x="1004" y="544"/>
                      <a:pt x="806" y="603"/>
                    </a:cubicBezTo>
                    <a:lnTo>
                      <a:pt x="713" y="642"/>
                    </a:lnTo>
                    <a:lnTo>
                      <a:pt x="687" y="656"/>
                    </a:lnTo>
                    <a:cubicBezTo>
                      <a:pt x="528" y="695"/>
                      <a:pt x="396" y="774"/>
                      <a:pt x="277" y="880"/>
                    </a:cubicBezTo>
                    <a:cubicBezTo>
                      <a:pt x="40" y="1131"/>
                      <a:pt x="0" y="1501"/>
                      <a:pt x="172" y="1791"/>
                    </a:cubicBezTo>
                    <a:cubicBezTo>
                      <a:pt x="238" y="1897"/>
                      <a:pt x="330" y="1976"/>
                      <a:pt x="436" y="2042"/>
                    </a:cubicBezTo>
                    <a:cubicBezTo>
                      <a:pt x="542" y="2095"/>
                      <a:pt x="660" y="2148"/>
                      <a:pt x="779" y="2188"/>
                    </a:cubicBezTo>
                    <a:cubicBezTo>
                      <a:pt x="779" y="2188"/>
                      <a:pt x="2760" y="1871"/>
                      <a:pt x="3381" y="1329"/>
                    </a:cubicBezTo>
                    <a:cubicBezTo>
                      <a:pt x="4002" y="788"/>
                      <a:pt x="5296" y="378"/>
                      <a:pt x="5428" y="141"/>
                    </a:cubicBezTo>
                    <a:cubicBezTo>
                      <a:pt x="5487" y="40"/>
                      <a:pt x="5353" y="0"/>
                      <a:pt x="5136"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127"/>
              <p:cNvSpPr/>
              <p:nvPr/>
            </p:nvSpPr>
            <p:spPr>
              <a:xfrm>
                <a:off x="448100" y="3043050"/>
                <a:ext cx="50200" cy="36000"/>
              </a:xfrm>
              <a:custGeom>
                <a:avLst/>
                <a:gdLst/>
                <a:ahLst/>
                <a:cxnLst/>
                <a:rect l="l" t="t" r="r" b="b"/>
                <a:pathLst>
                  <a:path w="2008" h="1440" extrusionOk="0">
                    <a:moveTo>
                      <a:pt x="2008" y="0"/>
                    </a:moveTo>
                    <a:lnTo>
                      <a:pt x="0" y="79"/>
                    </a:lnTo>
                    <a:lnTo>
                      <a:pt x="172" y="1440"/>
                    </a:lnTo>
                    <a:lnTo>
                      <a:pt x="1915" y="1440"/>
                    </a:lnTo>
                    <a:lnTo>
                      <a:pt x="2008"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127"/>
              <p:cNvSpPr/>
              <p:nvPr/>
            </p:nvSpPr>
            <p:spPr>
              <a:xfrm>
                <a:off x="564325" y="3038075"/>
                <a:ext cx="48875" cy="40975"/>
              </a:xfrm>
              <a:custGeom>
                <a:avLst/>
                <a:gdLst/>
                <a:ahLst/>
                <a:cxnLst/>
                <a:rect l="l" t="t" r="r" b="b"/>
                <a:pathLst>
                  <a:path w="1955" h="1639" extrusionOk="0">
                    <a:moveTo>
                      <a:pt x="1875" y="1"/>
                    </a:moveTo>
                    <a:lnTo>
                      <a:pt x="0" y="54"/>
                    </a:lnTo>
                    <a:lnTo>
                      <a:pt x="211" y="1639"/>
                    </a:lnTo>
                    <a:lnTo>
                      <a:pt x="1955" y="1625"/>
                    </a:lnTo>
                    <a:lnTo>
                      <a:pt x="1875"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127"/>
              <p:cNvSpPr/>
              <p:nvPr/>
            </p:nvSpPr>
            <p:spPr>
              <a:xfrm>
                <a:off x="552750" y="3066725"/>
                <a:ext cx="169725" cy="81000"/>
              </a:xfrm>
              <a:custGeom>
                <a:avLst/>
                <a:gdLst/>
                <a:ahLst/>
                <a:cxnLst/>
                <a:rect l="l" t="t" r="r" b="b"/>
                <a:pathLst>
                  <a:path w="6789" h="3240" extrusionOk="0">
                    <a:moveTo>
                      <a:pt x="2346" y="0"/>
                    </a:moveTo>
                    <a:cubicBezTo>
                      <a:pt x="2039" y="0"/>
                      <a:pt x="1644" y="302"/>
                      <a:pt x="1244" y="302"/>
                    </a:cubicBezTo>
                    <a:cubicBezTo>
                      <a:pt x="1066" y="302"/>
                      <a:pt x="887" y="243"/>
                      <a:pt x="714" y="70"/>
                    </a:cubicBezTo>
                    <a:cubicBezTo>
                      <a:pt x="688" y="64"/>
                      <a:pt x="662" y="61"/>
                      <a:pt x="637" y="61"/>
                    </a:cubicBezTo>
                    <a:cubicBezTo>
                      <a:pt x="433" y="61"/>
                      <a:pt x="269" y="241"/>
                      <a:pt x="305" y="453"/>
                    </a:cubicBezTo>
                    <a:cubicBezTo>
                      <a:pt x="305" y="532"/>
                      <a:pt x="291" y="611"/>
                      <a:pt x="278" y="677"/>
                    </a:cubicBezTo>
                    <a:cubicBezTo>
                      <a:pt x="278" y="743"/>
                      <a:pt x="265" y="796"/>
                      <a:pt x="265" y="862"/>
                    </a:cubicBezTo>
                    <a:cubicBezTo>
                      <a:pt x="173" y="1430"/>
                      <a:pt x="1" y="2315"/>
                      <a:pt x="40" y="2870"/>
                    </a:cubicBezTo>
                    <a:cubicBezTo>
                      <a:pt x="40" y="2989"/>
                      <a:pt x="67" y="3121"/>
                      <a:pt x="133" y="3240"/>
                    </a:cubicBezTo>
                    <a:lnTo>
                      <a:pt x="6710" y="3226"/>
                    </a:lnTo>
                    <a:cubicBezTo>
                      <a:pt x="6776" y="3107"/>
                      <a:pt x="6789" y="2975"/>
                      <a:pt x="6763" y="2857"/>
                    </a:cubicBezTo>
                    <a:cubicBezTo>
                      <a:pt x="6697" y="2579"/>
                      <a:pt x="6432" y="2170"/>
                      <a:pt x="5455" y="1760"/>
                    </a:cubicBezTo>
                    <a:cubicBezTo>
                      <a:pt x="4689" y="1443"/>
                      <a:pt x="3804" y="1140"/>
                      <a:pt x="3276" y="664"/>
                    </a:cubicBezTo>
                    <a:cubicBezTo>
                      <a:pt x="2761" y="202"/>
                      <a:pt x="2563" y="70"/>
                      <a:pt x="2563" y="70"/>
                    </a:cubicBezTo>
                    <a:cubicBezTo>
                      <a:pt x="2497" y="20"/>
                      <a:pt x="2425" y="0"/>
                      <a:pt x="2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27"/>
              <p:cNvSpPr/>
              <p:nvPr/>
            </p:nvSpPr>
            <p:spPr>
              <a:xfrm>
                <a:off x="553750" y="3138125"/>
                <a:ext cx="168725" cy="9600"/>
              </a:xfrm>
              <a:custGeom>
                <a:avLst/>
                <a:gdLst/>
                <a:ahLst/>
                <a:cxnLst/>
                <a:rect l="l" t="t" r="r" b="b"/>
                <a:pathLst>
                  <a:path w="6749" h="384" extrusionOk="0">
                    <a:moveTo>
                      <a:pt x="6723" y="1"/>
                    </a:moveTo>
                    <a:lnTo>
                      <a:pt x="0" y="14"/>
                    </a:lnTo>
                    <a:cubicBezTo>
                      <a:pt x="0" y="133"/>
                      <a:pt x="27" y="265"/>
                      <a:pt x="93" y="384"/>
                    </a:cubicBezTo>
                    <a:lnTo>
                      <a:pt x="6670" y="370"/>
                    </a:lnTo>
                    <a:cubicBezTo>
                      <a:pt x="6736" y="251"/>
                      <a:pt x="6749" y="119"/>
                      <a:pt x="6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127"/>
              <p:cNvSpPr/>
              <p:nvPr/>
            </p:nvSpPr>
            <p:spPr>
              <a:xfrm>
                <a:off x="559350" y="3083650"/>
                <a:ext cx="22150" cy="63750"/>
              </a:xfrm>
              <a:custGeom>
                <a:avLst/>
                <a:gdLst/>
                <a:ahLst/>
                <a:cxnLst/>
                <a:rect l="l" t="t" r="r" b="b"/>
                <a:pathLst>
                  <a:path w="886" h="2550" extrusionOk="0">
                    <a:moveTo>
                      <a:pt x="27" y="0"/>
                    </a:moveTo>
                    <a:cubicBezTo>
                      <a:pt x="27" y="53"/>
                      <a:pt x="14" y="119"/>
                      <a:pt x="1" y="185"/>
                    </a:cubicBezTo>
                    <a:cubicBezTo>
                      <a:pt x="410" y="502"/>
                      <a:pt x="661" y="978"/>
                      <a:pt x="701" y="1506"/>
                    </a:cubicBezTo>
                    <a:cubicBezTo>
                      <a:pt x="727" y="1889"/>
                      <a:pt x="595" y="2259"/>
                      <a:pt x="344" y="2549"/>
                    </a:cubicBezTo>
                    <a:lnTo>
                      <a:pt x="542" y="2549"/>
                    </a:lnTo>
                    <a:cubicBezTo>
                      <a:pt x="767" y="2246"/>
                      <a:pt x="886" y="1863"/>
                      <a:pt x="859" y="1480"/>
                    </a:cubicBezTo>
                    <a:cubicBezTo>
                      <a:pt x="807" y="885"/>
                      <a:pt x="503" y="344"/>
                      <a:pt x="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127"/>
              <p:cNvSpPr/>
              <p:nvPr/>
            </p:nvSpPr>
            <p:spPr>
              <a:xfrm>
                <a:off x="628125" y="3085225"/>
                <a:ext cx="17425" cy="8050"/>
              </a:xfrm>
              <a:custGeom>
                <a:avLst/>
                <a:gdLst/>
                <a:ahLst/>
                <a:cxnLst/>
                <a:rect l="l" t="t" r="r" b="b"/>
                <a:pathLst>
                  <a:path w="697" h="322" extrusionOk="0">
                    <a:moveTo>
                      <a:pt x="578" y="0"/>
                    </a:moveTo>
                    <a:cubicBezTo>
                      <a:pt x="569" y="0"/>
                      <a:pt x="560" y="1"/>
                      <a:pt x="552" y="3"/>
                    </a:cubicBezTo>
                    <a:lnTo>
                      <a:pt x="129" y="109"/>
                    </a:lnTo>
                    <a:cubicBezTo>
                      <a:pt x="1" y="122"/>
                      <a:pt x="22" y="321"/>
                      <a:pt x="144" y="321"/>
                    </a:cubicBezTo>
                    <a:cubicBezTo>
                      <a:pt x="148" y="321"/>
                      <a:pt x="151" y="321"/>
                      <a:pt x="155" y="320"/>
                    </a:cubicBezTo>
                    <a:lnTo>
                      <a:pt x="182" y="320"/>
                    </a:lnTo>
                    <a:lnTo>
                      <a:pt x="591" y="215"/>
                    </a:lnTo>
                    <a:cubicBezTo>
                      <a:pt x="657" y="202"/>
                      <a:pt x="697" y="136"/>
                      <a:pt x="684" y="83"/>
                    </a:cubicBezTo>
                    <a:cubicBezTo>
                      <a:pt x="662" y="28"/>
                      <a:pt x="621" y="0"/>
                      <a:pt x="5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127"/>
              <p:cNvSpPr/>
              <p:nvPr/>
            </p:nvSpPr>
            <p:spPr>
              <a:xfrm>
                <a:off x="619125" y="3076600"/>
                <a:ext cx="16900" cy="8075"/>
              </a:xfrm>
              <a:custGeom>
                <a:avLst/>
                <a:gdLst/>
                <a:ahLst/>
                <a:cxnLst/>
                <a:rect l="l" t="t" r="r" b="b"/>
                <a:pathLst>
                  <a:path w="676" h="323" extrusionOk="0">
                    <a:moveTo>
                      <a:pt x="534" y="0"/>
                    </a:moveTo>
                    <a:cubicBezTo>
                      <a:pt x="524" y="0"/>
                      <a:pt x="513" y="2"/>
                      <a:pt x="502" y="5"/>
                    </a:cubicBezTo>
                    <a:lnTo>
                      <a:pt x="93" y="111"/>
                    </a:lnTo>
                    <a:cubicBezTo>
                      <a:pt x="27" y="124"/>
                      <a:pt x="0" y="177"/>
                      <a:pt x="14" y="243"/>
                    </a:cubicBezTo>
                    <a:cubicBezTo>
                      <a:pt x="14" y="282"/>
                      <a:pt x="66" y="322"/>
                      <a:pt x="119" y="322"/>
                    </a:cubicBezTo>
                    <a:lnTo>
                      <a:pt x="146" y="322"/>
                    </a:lnTo>
                    <a:lnTo>
                      <a:pt x="555" y="216"/>
                    </a:lnTo>
                    <a:cubicBezTo>
                      <a:pt x="676" y="180"/>
                      <a:pt x="642"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127"/>
              <p:cNvSpPr/>
              <p:nvPr/>
            </p:nvSpPr>
            <p:spPr>
              <a:xfrm>
                <a:off x="639600" y="3091125"/>
                <a:ext cx="17200" cy="8075"/>
              </a:xfrm>
              <a:custGeom>
                <a:avLst/>
                <a:gdLst/>
                <a:ahLst/>
                <a:cxnLst/>
                <a:rect l="l" t="t" r="r" b="b"/>
                <a:pathLst>
                  <a:path w="688" h="323" extrusionOk="0">
                    <a:moveTo>
                      <a:pt x="537" y="0"/>
                    </a:moveTo>
                    <a:cubicBezTo>
                      <a:pt x="526" y="0"/>
                      <a:pt x="514" y="2"/>
                      <a:pt x="502" y="5"/>
                    </a:cubicBezTo>
                    <a:lnTo>
                      <a:pt x="93" y="111"/>
                    </a:lnTo>
                    <a:cubicBezTo>
                      <a:pt x="40" y="124"/>
                      <a:pt x="0" y="177"/>
                      <a:pt x="13" y="243"/>
                    </a:cubicBezTo>
                    <a:cubicBezTo>
                      <a:pt x="27" y="283"/>
                      <a:pt x="66" y="322"/>
                      <a:pt x="119" y="322"/>
                    </a:cubicBezTo>
                    <a:lnTo>
                      <a:pt x="145" y="322"/>
                    </a:lnTo>
                    <a:lnTo>
                      <a:pt x="555" y="217"/>
                    </a:lnTo>
                    <a:cubicBezTo>
                      <a:pt x="688" y="180"/>
                      <a:pt x="655" y="0"/>
                      <a:pt x="5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127"/>
              <p:cNvSpPr/>
              <p:nvPr/>
            </p:nvSpPr>
            <p:spPr>
              <a:xfrm>
                <a:off x="649825" y="3096800"/>
                <a:ext cx="17000" cy="8000"/>
              </a:xfrm>
              <a:custGeom>
                <a:avLst/>
                <a:gdLst/>
                <a:ahLst/>
                <a:cxnLst/>
                <a:rect l="l" t="t" r="r" b="b"/>
                <a:pathLst>
                  <a:path w="680" h="320" extrusionOk="0">
                    <a:moveTo>
                      <a:pt x="526" y="0"/>
                    </a:moveTo>
                    <a:cubicBezTo>
                      <a:pt x="519" y="0"/>
                      <a:pt x="511" y="1"/>
                      <a:pt x="502" y="3"/>
                    </a:cubicBezTo>
                    <a:lnTo>
                      <a:pt x="93" y="108"/>
                    </a:lnTo>
                    <a:cubicBezTo>
                      <a:pt x="27" y="122"/>
                      <a:pt x="1" y="174"/>
                      <a:pt x="14" y="240"/>
                    </a:cubicBezTo>
                    <a:cubicBezTo>
                      <a:pt x="27" y="293"/>
                      <a:pt x="67" y="320"/>
                      <a:pt x="119" y="320"/>
                    </a:cubicBezTo>
                    <a:lnTo>
                      <a:pt x="146" y="320"/>
                    </a:lnTo>
                    <a:lnTo>
                      <a:pt x="555" y="214"/>
                    </a:lnTo>
                    <a:cubicBezTo>
                      <a:pt x="679" y="177"/>
                      <a:pt x="640" y="0"/>
                      <a:pt x="5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127"/>
              <p:cNvSpPr/>
              <p:nvPr/>
            </p:nvSpPr>
            <p:spPr>
              <a:xfrm>
                <a:off x="660725" y="3102050"/>
                <a:ext cx="16525" cy="8025"/>
              </a:xfrm>
              <a:custGeom>
                <a:avLst/>
                <a:gdLst/>
                <a:ahLst/>
                <a:cxnLst/>
                <a:rect l="l" t="t" r="r" b="b"/>
                <a:pathLst>
                  <a:path w="661" h="321" extrusionOk="0">
                    <a:moveTo>
                      <a:pt x="542" y="1"/>
                    </a:moveTo>
                    <a:cubicBezTo>
                      <a:pt x="533" y="1"/>
                      <a:pt x="524" y="2"/>
                      <a:pt x="515" y="4"/>
                    </a:cubicBezTo>
                    <a:lnTo>
                      <a:pt x="106" y="110"/>
                    </a:lnTo>
                    <a:cubicBezTo>
                      <a:pt x="40" y="123"/>
                      <a:pt x="0" y="176"/>
                      <a:pt x="27" y="242"/>
                    </a:cubicBezTo>
                    <a:cubicBezTo>
                      <a:pt x="40" y="295"/>
                      <a:pt x="80" y="321"/>
                      <a:pt x="132" y="321"/>
                    </a:cubicBezTo>
                    <a:cubicBezTo>
                      <a:pt x="132" y="321"/>
                      <a:pt x="146" y="321"/>
                      <a:pt x="159" y="308"/>
                    </a:cubicBezTo>
                    <a:lnTo>
                      <a:pt x="568" y="215"/>
                    </a:lnTo>
                    <a:cubicBezTo>
                      <a:pt x="621" y="189"/>
                      <a:pt x="661" y="136"/>
                      <a:pt x="647" y="83"/>
                    </a:cubicBezTo>
                    <a:cubicBezTo>
                      <a:pt x="625" y="28"/>
                      <a:pt x="585"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27"/>
              <p:cNvSpPr/>
              <p:nvPr/>
            </p:nvSpPr>
            <p:spPr>
              <a:xfrm>
                <a:off x="672050" y="3106625"/>
                <a:ext cx="18125" cy="8100"/>
              </a:xfrm>
              <a:custGeom>
                <a:avLst/>
                <a:gdLst/>
                <a:ahLst/>
                <a:cxnLst/>
                <a:rect l="l" t="t" r="r" b="b"/>
                <a:pathLst>
                  <a:path w="725" h="324" extrusionOk="0">
                    <a:moveTo>
                      <a:pt x="583" y="1"/>
                    </a:moveTo>
                    <a:cubicBezTo>
                      <a:pt x="573" y="1"/>
                      <a:pt x="562" y="3"/>
                      <a:pt x="551" y="6"/>
                    </a:cubicBezTo>
                    <a:lnTo>
                      <a:pt x="142" y="112"/>
                    </a:lnTo>
                    <a:cubicBezTo>
                      <a:pt x="1" y="124"/>
                      <a:pt x="21" y="323"/>
                      <a:pt x="155" y="323"/>
                    </a:cubicBezTo>
                    <a:cubicBezTo>
                      <a:pt x="159" y="323"/>
                      <a:pt x="164" y="323"/>
                      <a:pt x="168" y="323"/>
                    </a:cubicBezTo>
                    <a:lnTo>
                      <a:pt x="194" y="323"/>
                    </a:lnTo>
                    <a:lnTo>
                      <a:pt x="604" y="217"/>
                    </a:lnTo>
                    <a:cubicBezTo>
                      <a:pt x="725" y="181"/>
                      <a:pt x="691" y="1"/>
                      <a:pt x="5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27"/>
              <p:cNvSpPr/>
              <p:nvPr/>
            </p:nvSpPr>
            <p:spPr>
              <a:xfrm>
                <a:off x="371175" y="2336150"/>
                <a:ext cx="255225" cy="152025"/>
              </a:xfrm>
              <a:custGeom>
                <a:avLst/>
                <a:gdLst/>
                <a:ahLst/>
                <a:cxnLst/>
                <a:rect l="l" t="t" r="r" b="b"/>
                <a:pathLst>
                  <a:path w="10209" h="6081" extrusionOk="0">
                    <a:moveTo>
                      <a:pt x="8690" y="1"/>
                    </a:moveTo>
                    <a:lnTo>
                      <a:pt x="185" y="1810"/>
                    </a:lnTo>
                    <a:cubicBezTo>
                      <a:pt x="185" y="1810"/>
                      <a:pt x="0" y="3620"/>
                      <a:pt x="330" y="4927"/>
                    </a:cubicBezTo>
                    <a:cubicBezTo>
                      <a:pt x="344" y="4993"/>
                      <a:pt x="370" y="5059"/>
                      <a:pt x="383" y="5125"/>
                    </a:cubicBezTo>
                    <a:cubicBezTo>
                      <a:pt x="410" y="5218"/>
                      <a:pt x="436" y="5297"/>
                      <a:pt x="476" y="5389"/>
                    </a:cubicBezTo>
                    <a:cubicBezTo>
                      <a:pt x="674" y="5877"/>
                      <a:pt x="1804" y="6080"/>
                      <a:pt x="3216" y="6080"/>
                    </a:cubicBezTo>
                    <a:cubicBezTo>
                      <a:pt x="3871" y="6080"/>
                      <a:pt x="4585" y="6037"/>
                      <a:pt x="5296" y="5957"/>
                    </a:cubicBezTo>
                    <a:cubicBezTo>
                      <a:pt x="7026" y="5759"/>
                      <a:pt x="8743" y="5336"/>
                      <a:pt x="9496" y="4835"/>
                    </a:cubicBezTo>
                    <a:cubicBezTo>
                      <a:pt x="10209" y="4359"/>
                      <a:pt x="8690" y="1"/>
                      <a:pt x="8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127"/>
              <p:cNvSpPr/>
              <p:nvPr/>
            </p:nvSpPr>
            <p:spPr>
              <a:xfrm>
                <a:off x="506525" y="2428275"/>
                <a:ext cx="130775" cy="614450"/>
              </a:xfrm>
              <a:custGeom>
                <a:avLst/>
                <a:gdLst/>
                <a:ahLst/>
                <a:cxnLst/>
                <a:rect l="l" t="t" r="r" b="b"/>
                <a:pathLst>
                  <a:path w="5231" h="24578" extrusionOk="0">
                    <a:moveTo>
                      <a:pt x="4240" y="1"/>
                    </a:moveTo>
                    <a:lnTo>
                      <a:pt x="3408" y="384"/>
                    </a:lnTo>
                    <a:lnTo>
                      <a:pt x="3210" y="476"/>
                    </a:lnTo>
                    <a:lnTo>
                      <a:pt x="1" y="1955"/>
                    </a:lnTo>
                    <a:lnTo>
                      <a:pt x="41" y="2246"/>
                    </a:lnTo>
                    <a:lnTo>
                      <a:pt x="1454" y="14277"/>
                    </a:lnTo>
                    <a:cubicBezTo>
                      <a:pt x="1137" y="16297"/>
                      <a:pt x="2022" y="24578"/>
                      <a:pt x="2022" y="24578"/>
                    </a:cubicBezTo>
                    <a:lnTo>
                      <a:pt x="4518" y="24499"/>
                    </a:lnTo>
                    <a:lnTo>
                      <a:pt x="5231" y="13524"/>
                    </a:lnTo>
                    <a:cubicBezTo>
                      <a:pt x="5204" y="10341"/>
                      <a:pt x="4861" y="5943"/>
                      <a:pt x="4359" y="1163"/>
                    </a:cubicBezTo>
                    <a:cubicBezTo>
                      <a:pt x="4359" y="1084"/>
                      <a:pt x="4346" y="1004"/>
                      <a:pt x="4333" y="938"/>
                    </a:cubicBezTo>
                    <a:cubicBezTo>
                      <a:pt x="4306" y="687"/>
                      <a:pt x="4280" y="436"/>
                      <a:pt x="4253" y="199"/>
                    </a:cubicBezTo>
                    <a:cubicBezTo>
                      <a:pt x="4253" y="133"/>
                      <a:pt x="4240" y="67"/>
                      <a:pt x="42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127"/>
              <p:cNvSpPr/>
              <p:nvPr/>
            </p:nvSpPr>
            <p:spPr>
              <a:xfrm>
                <a:off x="518100" y="2485675"/>
                <a:ext cx="51525" cy="548475"/>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127"/>
              <p:cNvSpPr/>
              <p:nvPr/>
            </p:nvSpPr>
            <p:spPr>
              <a:xfrm>
                <a:off x="563925" y="2390250"/>
                <a:ext cx="51600" cy="67100"/>
              </a:xfrm>
              <a:custGeom>
                <a:avLst/>
                <a:gdLst/>
                <a:ahLst/>
                <a:cxnLst/>
                <a:rect l="l" t="t" r="r" b="b"/>
                <a:pathLst>
                  <a:path w="2064" h="2684" extrusionOk="0">
                    <a:moveTo>
                      <a:pt x="117" y="1"/>
                    </a:moveTo>
                    <a:cubicBezTo>
                      <a:pt x="60" y="1"/>
                      <a:pt x="1" y="46"/>
                      <a:pt x="16" y="122"/>
                    </a:cubicBezTo>
                    <a:cubicBezTo>
                      <a:pt x="16" y="175"/>
                      <a:pt x="227" y="1244"/>
                      <a:pt x="914" y="1997"/>
                    </a:cubicBezTo>
                    <a:cubicBezTo>
                      <a:pt x="1059" y="2155"/>
                      <a:pt x="1218" y="2288"/>
                      <a:pt x="1403" y="2406"/>
                    </a:cubicBezTo>
                    <a:cubicBezTo>
                      <a:pt x="1535" y="2499"/>
                      <a:pt x="1680" y="2565"/>
                      <a:pt x="1839" y="2618"/>
                    </a:cubicBezTo>
                    <a:cubicBezTo>
                      <a:pt x="1918" y="2644"/>
                      <a:pt x="1984" y="2671"/>
                      <a:pt x="2063" y="2684"/>
                    </a:cubicBezTo>
                    <a:cubicBezTo>
                      <a:pt x="2063" y="2605"/>
                      <a:pt x="2050" y="2538"/>
                      <a:pt x="2037" y="2459"/>
                    </a:cubicBezTo>
                    <a:lnTo>
                      <a:pt x="1931" y="2433"/>
                    </a:lnTo>
                    <a:cubicBezTo>
                      <a:pt x="1786" y="2380"/>
                      <a:pt x="1640" y="2314"/>
                      <a:pt x="1508" y="2235"/>
                    </a:cubicBezTo>
                    <a:cubicBezTo>
                      <a:pt x="1363" y="2142"/>
                      <a:pt x="1231" y="2023"/>
                      <a:pt x="1112" y="1905"/>
                    </a:cubicBezTo>
                    <a:cubicBezTo>
                      <a:pt x="425" y="1191"/>
                      <a:pt x="214" y="95"/>
                      <a:pt x="214" y="82"/>
                    </a:cubicBezTo>
                    <a:cubicBezTo>
                      <a:pt x="203" y="26"/>
                      <a:pt x="160" y="1"/>
                      <a:pt x="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12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2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27"/>
              <p:cNvSpPr/>
              <p:nvPr/>
            </p:nvSpPr>
            <p:spPr>
              <a:xfrm>
                <a:off x="376125" y="2414250"/>
                <a:ext cx="128450" cy="630800"/>
              </a:xfrm>
              <a:custGeom>
                <a:avLst/>
                <a:gdLst/>
                <a:ahLst/>
                <a:cxnLst/>
                <a:rect l="l" t="t" r="r" b="b"/>
                <a:pathLst>
                  <a:path w="5138" h="25232" extrusionOk="0">
                    <a:moveTo>
                      <a:pt x="525" y="0"/>
                    </a:moveTo>
                    <a:cubicBezTo>
                      <a:pt x="321" y="0"/>
                      <a:pt x="142" y="27"/>
                      <a:pt x="0" y="86"/>
                    </a:cubicBezTo>
                    <a:cubicBezTo>
                      <a:pt x="0" y="86"/>
                      <a:pt x="66" y="760"/>
                      <a:pt x="172" y="1803"/>
                    </a:cubicBezTo>
                    <a:lnTo>
                      <a:pt x="185" y="2001"/>
                    </a:lnTo>
                    <a:lnTo>
                      <a:pt x="212" y="2212"/>
                    </a:lnTo>
                    <a:cubicBezTo>
                      <a:pt x="463" y="4827"/>
                      <a:pt x="885" y="9159"/>
                      <a:pt x="1163" y="11246"/>
                    </a:cubicBezTo>
                    <a:cubicBezTo>
                      <a:pt x="1163" y="11246"/>
                      <a:pt x="1123" y="15168"/>
                      <a:pt x="1281" y="18205"/>
                    </a:cubicBezTo>
                    <a:cubicBezTo>
                      <a:pt x="1413" y="21005"/>
                      <a:pt x="2391" y="24386"/>
                      <a:pt x="2536" y="25231"/>
                    </a:cubicBezTo>
                    <a:lnTo>
                      <a:pt x="5124" y="25231"/>
                    </a:lnTo>
                    <a:lnTo>
                      <a:pt x="5138" y="24862"/>
                    </a:lnTo>
                    <a:lnTo>
                      <a:pt x="5098" y="1446"/>
                    </a:lnTo>
                    <a:cubicBezTo>
                      <a:pt x="4306" y="1090"/>
                      <a:pt x="3513" y="760"/>
                      <a:pt x="2694" y="482"/>
                    </a:cubicBezTo>
                    <a:lnTo>
                      <a:pt x="2483" y="403"/>
                    </a:lnTo>
                    <a:lnTo>
                      <a:pt x="2100" y="284"/>
                    </a:lnTo>
                    <a:lnTo>
                      <a:pt x="1889" y="231"/>
                    </a:lnTo>
                    <a:cubicBezTo>
                      <a:pt x="1388" y="93"/>
                      <a:pt x="911" y="0"/>
                      <a:pt x="5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127"/>
              <p:cNvSpPr/>
              <p:nvPr/>
            </p:nvSpPr>
            <p:spPr>
              <a:xfrm>
                <a:off x="395925" y="2475150"/>
                <a:ext cx="53175" cy="566925"/>
              </a:xfrm>
              <a:custGeom>
                <a:avLst/>
                <a:gdLst/>
                <a:ahLst/>
                <a:cxnLst/>
                <a:rect l="l" t="t" r="r" b="b"/>
                <a:pathLst>
                  <a:path w="2127" h="22677" extrusionOk="0">
                    <a:moveTo>
                      <a:pt x="104" y="1"/>
                    </a:moveTo>
                    <a:cubicBezTo>
                      <a:pt x="52" y="1"/>
                      <a:pt x="1" y="37"/>
                      <a:pt x="1" y="107"/>
                    </a:cubicBezTo>
                    <a:cubicBezTo>
                      <a:pt x="1" y="173"/>
                      <a:pt x="476" y="6868"/>
                      <a:pt x="714" y="8836"/>
                    </a:cubicBezTo>
                    <a:cubicBezTo>
                      <a:pt x="714" y="9074"/>
                      <a:pt x="582" y="14753"/>
                      <a:pt x="886" y="16813"/>
                    </a:cubicBezTo>
                    <a:cubicBezTo>
                      <a:pt x="1189" y="18886"/>
                      <a:pt x="1902" y="22558"/>
                      <a:pt x="1916" y="22584"/>
                    </a:cubicBezTo>
                    <a:cubicBezTo>
                      <a:pt x="1916" y="22637"/>
                      <a:pt x="1969" y="22676"/>
                      <a:pt x="2021" y="22676"/>
                    </a:cubicBezTo>
                    <a:lnTo>
                      <a:pt x="2035" y="22676"/>
                    </a:lnTo>
                    <a:cubicBezTo>
                      <a:pt x="2101" y="22663"/>
                      <a:pt x="2127" y="22610"/>
                      <a:pt x="2127" y="22558"/>
                    </a:cubicBezTo>
                    <a:cubicBezTo>
                      <a:pt x="2127" y="22518"/>
                      <a:pt x="1401" y="18860"/>
                      <a:pt x="1097" y="16773"/>
                    </a:cubicBezTo>
                    <a:cubicBezTo>
                      <a:pt x="780" y="14700"/>
                      <a:pt x="925" y="8889"/>
                      <a:pt x="925" y="8836"/>
                    </a:cubicBezTo>
                    <a:lnTo>
                      <a:pt x="925" y="8823"/>
                    </a:lnTo>
                    <a:cubicBezTo>
                      <a:pt x="687" y="6868"/>
                      <a:pt x="212" y="159"/>
                      <a:pt x="212" y="93"/>
                    </a:cubicBezTo>
                    <a:cubicBezTo>
                      <a:pt x="199" y="31"/>
                      <a:pt x="151" y="1"/>
                      <a:pt x="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127"/>
              <p:cNvSpPr/>
              <p:nvPr/>
            </p:nvSpPr>
            <p:spPr>
              <a:xfrm>
                <a:off x="415400" y="3061525"/>
                <a:ext cx="98750" cy="86200"/>
              </a:xfrm>
              <a:custGeom>
                <a:avLst/>
                <a:gdLst/>
                <a:ahLst/>
                <a:cxnLst/>
                <a:rect l="l" t="t" r="r" b="b"/>
                <a:pathLst>
                  <a:path w="3950" h="3448" extrusionOk="0">
                    <a:moveTo>
                      <a:pt x="2418" y="1"/>
                    </a:moveTo>
                    <a:cubicBezTo>
                      <a:pt x="1718" y="1"/>
                      <a:pt x="1599" y="133"/>
                      <a:pt x="1480" y="410"/>
                    </a:cubicBezTo>
                    <a:cubicBezTo>
                      <a:pt x="1467" y="436"/>
                      <a:pt x="1322" y="885"/>
                      <a:pt x="1308" y="912"/>
                    </a:cubicBezTo>
                    <a:cubicBezTo>
                      <a:pt x="1163" y="1176"/>
                      <a:pt x="1440" y="1057"/>
                      <a:pt x="701" y="1625"/>
                    </a:cubicBezTo>
                    <a:cubicBezTo>
                      <a:pt x="278" y="1982"/>
                      <a:pt x="14" y="2510"/>
                      <a:pt x="14" y="3078"/>
                    </a:cubicBezTo>
                    <a:cubicBezTo>
                      <a:pt x="1" y="3197"/>
                      <a:pt x="1" y="3329"/>
                      <a:pt x="14" y="3448"/>
                    </a:cubicBezTo>
                    <a:lnTo>
                      <a:pt x="3936" y="3448"/>
                    </a:lnTo>
                    <a:cubicBezTo>
                      <a:pt x="3936" y="3448"/>
                      <a:pt x="3950" y="3368"/>
                      <a:pt x="3950" y="3249"/>
                    </a:cubicBezTo>
                    <a:lnTo>
                      <a:pt x="3950" y="3065"/>
                    </a:lnTo>
                    <a:lnTo>
                      <a:pt x="3950" y="3025"/>
                    </a:lnTo>
                    <a:cubicBezTo>
                      <a:pt x="3950" y="2787"/>
                      <a:pt x="3936" y="2563"/>
                      <a:pt x="3910" y="2338"/>
                    </a:cubicBezTo>
                    <a:cubicBezTo>
                      <a:pt x="3870" y="2114"/>
                      <a:pt x="3818" y="1823"/>
                      <a:pt x="3765" y="1559"/>
                    </a:cubicBezTo>
                    <a:cubicBezTo>
                      <a:pt x="3738" y="1453"/>
                      <a:pt x="3712" y="1348"/>
                      <a:pt x="3686" y="1242"/>
                    </a:cubicBezTo>
                    <a:cubicBezTo>
                      <a:pt x="3646" y="1057"/>
                      <a:pt x="3593" y="872"/>
                      <a:pt x="3540" y="687"/>
                    </a:cubicBezTo>
                    <a:cubicBezTo>
                      <a:pt x="3435" y="450"/>
                      <a:pt x="3355" y="1"/>
                      <a:pt x="2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127"/>
              <p:cNvSpPr/>
              <p:nvPr/>
            </p:nvSpPr>
            <p:spPr>
              <a:xfrm>
                <a:off x="497950" y="3092575"/>
                <a:ext cx="16200" cy="50200"/>
              </a:xfrm>
              <a:custGeom>
                <a:avLst/>
                <a:gdLst/>
                <a:ahLst/>
                <a:cxnLst/>
                <a:rect l="l" t="t" r="r" b="b"/>
                <a:pathLst>
                  <a:path w="648" h="2008" extrusionOk="0">
                    <a:moveTo>
                      <a:pt x="384" y="0"/>
                    </a:moveTo>
                    <a:cubicBezTo>
                      <a:pt x="370" y="40"/>
                      <a:pt x="1" y="832"/>
                      <a:pt x="238" y="1492"/>
                    </a:cubicBezTo>
                    <a:cubicBezTo>
                      <a:pt x="318" y="1704"/>
                      <a:pt x="463" y="1889"/>
                      <a:pt x="648" y="2007"/>
                    </a:cubicBezTo>
                    <a:lnTo>
                      <a:pt x="648" y="1823"/>
                    </a:lnTo>
                    <a:lnTo>
                      <a:pt x="648" y="1783"/>
                    </a:lnTo>
                    <a:cubicBezTo>
                      <a:pt x="542" y="1677"/>
                      <a:pt x="463" y="1558"/>
                      <a:pt x="410" y="1413"/>
                    </a:cubicBezTo>
                    <a:cubicBezTo>
                      <a:pt x="265" y="1030"/>
                      <a:pt x="370" y="581"/>
                      <a:pt x="450" y="317"/>
                    </a:cubicBezTo>
                    <a:cubicBezTo>
                      <a:pt x="436" y="211"/>
                      <a:pt x="410" y="106"/>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127"/>
              <p:cNvSpPr/>
              <p:nvPr/>
            </p:nvSpPr>
            <p:spPr>
              <a:xfrm>
                <a:off x="415400" y="3138125"/>
                <a:ext cx="98750" cy="9600"/>
              </a:xfrm>
              <a:custGeom>
                <a:avLst/>
                <a:gdLst/>
                <a:ahLst/>
                <a:cxnLst/>
                <a:rect l="l" t="t" r="r" b="b"/>
                <a:pathLst>
                  <a:path w="3950" h="384" extrusionOk="0">
                    <a:moveTo>
                      <a:pt x="3950" y="1"/>
                    </a:moveTo>
                    <a:lnTo>
                      <a:pt x="14" y="14"/>
                    </a:lnTo>
                    <a:cubicBezTo>
                      <a:pt x="1" y="133"/>
                      <a:pt x="1" y="265"/>
                      <a:pt x="14" y="384"/>
                    </a:cubicBezTo>
                    <a:lnTo>
                      <a:pt x="3923" y="384"/>
                    </a:lnTo>
                    <a:cubicBezTo>
                      <a:pt x="3923" y="384"/>
                      <a:pt x="3950" y="225"/>
                      <a:pt x="39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127"/>
              <p:cNvSpPr/>
              <p:nvPr/>
            </p:nvSpPr>
            <p:spPr>
              <a:xfrm>
                <a:off x="451725" y="3085125"/>
                <a:ext cx="31075" cy="7125"/>
              </a:xfrm>
              <a:custGeom>
                <a:avLst/>
                <a:gdLst/>
                <a:ahLst/>
                <a:cxnLst/>
                <a:rect l="l" t="t" r="r" b="b"/>
                <a:pathLst>
                  <a:path w="1243" h="285" extrusionOk="0">
                    <a:moveTo>
                      <a:pt x="565" y="0"/>
                    </a:moveTo>
                    <a:cubicBezTo>
                      <a:pt x="408" y="0"/>
                      <a:pt x="250" y="17"/>
                      <a:pt x="93" y="47"/>
                    </a:cubicBezTo>
                    <a:cubicBezTo>
                      <a:pt x="40" y="74"/>
                      <a:pt x="1" y="126"/>
                      <a:pt x="14" y="192"/>
                    </a:cubicBezTo>
                    <a:cubicBezTo>
                      <a:pt x="37" y="238"/>
                      <a:pt x="80" y="274"/>
                      <a:pt x="134" y="274"/>
                    </a:cubicBezTo>
                    <a:cubicBezTo>
                      <a:pt x="142" y="274"/>
                      <a:pt x="150" y="273"/>
                      <a:pt x="159" y="272"/>
                    </a:cubicBezTo>
                    <a:cubicBezTo>
                      <a:pt x="304" y="240"/>
                      <a:pt x="449" y="224"/>
                      <a:pt x="594" y="224"/>
                    </a:cubicBezTo>
                    <a:cubicBezTo>
                      <a:pt x="753" y="224"/>
                      <a:pt x="912" y="243"/>
                      <a:pt x="1070" y="285"/>
                    </a:cubicBezTo>
                    <a:lnTo>
                      <a:pt x="1097" y="285"/>
                    </a:lnTo>
                    <a:cubicBezTo>
                      <a:pt x="1216" y="285"/>
                      <a:pt x="1242" y="100"/>
                      <a:pt x="1123" y="74"/>
                    </a:cubicBezTo>
                    <a:cubicBezTo>
                      <a:pt x="937" y="23"/>
                      <a:pt x="751" y="0"/>
                      <a:pt x="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127"/>
              <p:cNvSpPr/>
              <p:nvPr/>
            </p:nvSpPr>
            <p:spPr>
              <a:xfrm>
                <a:off x="453375" y="3074400"/>
                <a:ext cx="31075" cy="7300"/>
              </a:xfrm>
              <a:custGeom>
                <a:avLst/>
                <a:gdLst/>
                <a:ahLst/>
                <a:cxnLst/>
                <a:rect l="l" t="t" r="r" b="b"/>
                <a:pathLst>
                  <a:path w="1243" h="292" extrusionOk="0">
                    <a:moveTo>
                      <a:pt x="559" y="0"/>
                    </a:moveTo>
                    <a:cubicBezTo>
                      <a:pt x="402" y="0"/>
                      <a:pt x="245" y="17"/>
                      <a:pt x="93" y="53"/>
                    </a:cubicBezTo>
                    <a:cubicBezTo>
                      <a:pt x="27" y="67"/>
                      <a:pt x="1" y="133"/>
                      <a:pt x="14" y="199"/>
                    </a:cubicBezTo>
                    <a:cubicBezTo>
                      <a:pt x="25" y="245"/>
                      <a:pt x="77" y="281"/>
                      <a:pt x="125" y="281"/>
                    </a:cubicBezTo>
                    <a:cubicBezTo>
                      <a:pt x="132" y="281"/>
                      <a:pt x="139" y="280"/>
                      <a:pt x="146" y="278"/>
                    </a:cubicBezTo>
                    <a:cubicBezTo>
                      <a:pt x="285" y="242"/>
                      <a:pt x="427" y="225"/>
                      <a:pt x="568" y="225"/>
                    </a:cubicBezTo>
                    <a:cubicBezTo>
                      <a:pt x="735" y="225"/>
                      <a:pt x="900" y="248"/>
                      <a:pt x="1057" y="291"/>
                    </a:cubicBezTo>
                    <a:lnTo>
                      <a:pt x="1084" y="291"/>
                    </a:lnTo>
                    <a:cubicBezTo>
                      <a:pt x="1216" y="291"/>
                      <a:pt x="1242" y="106"/>
                      <a:pt x="1110" y="67"/>
                    </a:cubicBezTo>
                    <a:cubicBezTo>
                      <a:pt x="931" y="24"/>
                      <a:pt x="745"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127"/>
              <p:cNvSpPr/>
              <p:nvPr/>
            </p:nvSpPr>
            <p:spPr>
              <a:xfrm>
                <a:off x="446750" y="3093875"/>
                <a:ext cx="31075" cy="7300"/>
              </a:xfrm>
              <a:custGeom>
                <a:avLst/>
                <a:gdLst/>
                <a:ahLst/>
                <a:cxnLst/>
                <a:rect l="l" t="t" r="r" b="b"/>
                <a:pathLst>
                  <a:path w="1243" h="292" extrusionOk="0">
                    <a:moveTo>
                      <a:pt x="599" y="0"/>
                    </a:moveTo>
                    <a:cubicBezTo>
                      <a:pt x="442" y="0"/>
                      <a:pt x="285" y="17"/>
                      <a:pt x="134" y="54"/>
                    </a:cubicBezTo>
                    <a:cubicBezTo>
                      <a:pt x="1" y="90"/>
                      <a:pt x="34" y="270"/>
                      <a:pt x="151" y="270"/>
                    </a:cubicBezTo>
                    <a:cubicBezTo>
                      <a:pt x="162" y="270"/>
                      <a:pt x="174" y="268"/>
                      <a:pt x="186" y="265"/>
                    </a:cubicBezTo>
                    <a:cubicBezTo>
                      <a:pt x="318" y="236"/>
                      <a:pt x="449" y="223"/>
                      <a:pt x="580" y="223"/>
                    </a:cubicBezTo>
                    <a:cubicBezTo>
                      <a:pt x="753" y="223"/>
                      <a:pt x="925" y="246"/>
                      <a:pt x="1098" y="291"/>
                    </a:cubicBezTo>
                    <a:lnTo>
                      <a:pt x="1124" y="291"/>
                    </a:lnTo>
                    <a:cubicBezTo>
                      <a:pt x="1177" y="291"/>
                      <a:pt x="1217" y="252"/>
                      <a:pt x="1230" y="212"/>
                    </a:cubicBezTo>
                    <a:cubicBezTo>
                      <a:pt x="1243" y="146"/>
                      <a:pt x="1217" y="80"/>
                      <a:pt x="1151" y="67"/>
                    </a:cubicBezTo>
                    <a:cubicBezTo>
                      <a:pt x="972" y="24"/>
                      <a:pt x="785" y="0"/>
                      <a:pt x="5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127"/>
              <p:cNvSpPr/>
              <p:nvPr/>
            </p:nvSpPr>
            <p:spPr>
              <a:xfrm>
                <a:off x="442825" y="3104000"/>
                <a:ext cx="30400" cy="7075"/>
              </a:xfrm>
              <a:custGeom>
                <a:avLst/>
                <a:gdLst/>
                <a:ahLst/>
                <a:cxnLst/>
                <a:rect l="l" t="t" r="r" b="b"/>
                <a:pathLst>
                  <a:path w="1216" h="283" extrusionOk="0">
                    <a:moveTo>
                      <a:pt x="581" y="0"/>
                    </a:moveTo>
                    <a:cubicBezTo>
                      <a:pt x="416" y="0"/>
                      <a:pt x="251" y="20"/>
                      <a:pt x="93" y="58"/>
                    </a:cubicBezTo>
                    <a:cubicBezTo>
                      <a:pt x="26" y="71"/>
                      <a:pt x="0" y="137"/>
                      <a:pt x="13" y="190"/>
                    </a:cubicBezTo>
                    <a:cubicBezTo>
                      <a:pt x="24" y="245"/>
                      <a:pt x="72" y="273"/>
                      <a:pt x="118" y="273"/>
                    </a:cubicBezTo>
                    <a:cubicBezTo>
                      <a:pt x="127" y="273"/>
                      <a:pt x="137" y="272"/>
                      <a:pt x="145" y="269"/>
                    </a:cubicBezTo>
                    <a:cubicBezTo>
                      <a:pt x="290" y="238"/>
                      <a:pt x="438" y="221"/>
                      <a:pt x="585" y="221"/>
                    </a:cubicBezTo>
                    <a:cubicBezTo>
                      <a:pt x="746" y="221"/>
                      <a:pt x="905" y="241"/>
                      <a:pt x="1057" y="283"/>
                    </a:cubicBezTo>
                    <a:lnTo>
                      <a:pt x="1083" y="283"/>
                    </a:lnTo>
                    <a:cubicBezTo>
                      <a:pt x="1136" y="283"/>
                      <a:pt x="1175" y="256"/>
                      <a:pt x="1189" y="203"/>
                    </a:cubicBezTo>
                    <a:cubicBezTo>
                      <a:pt x="1215" y="151"/>
                      <a:pt x="1175" y="84"/>
                      <a:pt x="1109" y="71"/>
                    </a:cubicBezTo>
                    <a:cubicBezTo>
                      <a:pt x="938" y="23"/>
                      <a:pt x="759" y="0"/>
                      <a:pt x="5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27"/>
              <p:cNvSpPr/>
              <p:nvPr/>
            </p:nvSpPr>
            <p:spPr>
              <a:xfrm>
                <a:off x="380750" y="2408575"/>
                <a:ext cx="69025" cy="61650"/>
              </a:xfrm>
              <a:custGeom>
                <a:avLst/>
                <a:gdLst/>
                <a:ahLst/>
                <a:cxnLst/>
                <a:rect l="l" t="t" r="r" b="b"/>
                <a:pathLst>
                  <a:path w="2761" h="2466" extrusionOk="0">
                    <a:moveTo>
                      <a:pt x="2645" y="1"/>
                    </a:moveTo>
                    <a:cubicBezTo>
                      <a:pt x="2602" y="1"/>
                      <a:pt x="2559" y="34"/>
                      <a:pt x="2549" y="75"/>
                    </a:cubicBezTo>
                    <a:cubicBezTo>
                      <a:pt x="2470" y="260"/>
                      <a:pt x="2391" y="445"/>
                      <a:pt x="2298" y="630"/>
                    </a:cubicBezTo>
                    <a:cubicBezTo>
                      <a:pt x="2193" y="815"/>
                      <a:pt x="2087" y="1000"/>
                      <a:pt x="1968" y="1172"/>
                    </a:cubicBezTo>
                    <a:cubicBezTo>
                      <a:pt x="1677" y="1581"/>
                      <a:pt x="1294" y="1990"/>
                      <a:pt x="806" y="2162"/>
                    </a:cubicBezTo>
                    <a:cubicBezTo>
                      <a:pt x="641" y="2223"/>
                      <a:pt x="459" y="2255"/>
                      <a:pt x="279" y="2255"/>
                    </a:cubicBezTo>
                    <a:cubicBezTo>
                      <a:pt x="185" y="2255"/>
                      <a:pt x="91" y="2246"/>
                      <a:pt x="0" y="2228"/>
                    </a:cubicBezTo>
                    <a:lnTo>
                      <a:pt x="0" y="2228"/>
                    </a:lnTo>
                    <a:lnTo>
                      <a:pt x="27" y="2439"/>
                    </a:lnTo>
                    <a:cubicBezTo>
                      <a:pt x="123" y="2457"/>
                      <a:pt x="220" y="2466"/>
                      <a:pt x="317" y="2466"/>
                    </a:cubicBezTo>
                    <a:cubicBezTo>
                      <a:pt x="509" y="2466"/>
                      <a:pt x="700" y="2431"/>
                      <a:pt x="885" y="2360"/>
                    </a:cubicBezTo>
                    <a:cubicBezTo>
                      <a:pt x="1427" y="2162"/>
                      <a:pt x="1836" y="1726"/>
                      <a:pt x="2140" y="1290"/>
                    </a:cubicBezTo>
                    <a:cubicBezTo>
                      <a:pt x="2272" y="1106"/>
                      <a:pt x="2391" y="907"/>
                      <a:pt x="2496" y="696"/>
                    </a:cubicBezTo>
                    <a:cubicBezTo>
                      <a:pt x="2589" y="511"/>
                      <a:pt x="2668" y="326"/>
                      <a:pt x="2747" y="141"/>
                    </a:cubicBezTo>
                    <a:cubicBezTo>
                      <a:pt x="2760" y="89"/>
                      <a:pt x="2734" y="23"/>
                      <a:pt x="2681" y="9"/>
                    </a:cubicBezTo>
                    <a:cubicBezTo>
                      <a:pt x="2670" y="4"/>
                      <a:pt x="2657"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27"/>
              <p:cNvSpPr/>
              <p:nvPr/>
            </p:nvSpPr>
            <p:spPr>
              <a:xfrm>
                <a:off x="371175" y="1960100"/>
                <a:ext cx="202750" cy="385975"/>
              </a:xfrm>
              <a:custGeom>
                <a:avLst/>
                <a:gdLst/>
                <a:ahLst/>
                <a:cxnLst/>
                <a:rect l="l" t="t" r="r" b="b"/>
                <a:pathLst>
                  <a:path w="8110" h="15439" extrusionOk="0">
                    <a:moveTo>
                      <a:pt x="3038" y="1"/>
                    </a:moveTo>
                    <a:cubicBezTo>
                      <a:pt x="2853" y="133"/>
                      <a:pt x="2655" y="265"/>
                      <a:pt x="2457" y="357"/>
                    </a:cubicBezTo>
                    <a:lnTo>
                      <a:pt x="2338" y="423"/>
                    </a:lnTo>
                    <a:cubicBezTo>
                      <a:pt x="2245" y="463"/>
                      <a:pt x="2153" y="516"/>
                      <a:pt x="2034" y="555"/>
                    </a:cubicBezTo>
                    <a:cubicBezTo>
                      <a:pt x="1638" y="701"/>
                      <a:pt x="1413" y="661"/>
                      <a:pt x="1281" y="1084"/>
                    </a:cubicBezTo>
                    <a:cubicBezTo>
                      <a:pt x="1162" y="1506"/>
                      <a:pt x="1044" y="1969"/>
                      <a:pt x="938" y="2418"/>
                    </a:cubicBezTo>
                    <a:cubicBezTo>
                      <a:pt x="727" y="3276"/>
                      <a:pt x="555" y="4161"/>
                      <a:pt x="410" y="5046"/>
                    </a:cubicBezTo>
                    <a:cubicBezTo>
                      <a:pt x="132" y="6789"/>
                      <a:pt x="0" y="8559"/>
                      <a:pt x="0" y="10328"/>
                    </a:cubicBezTo>
                    <a:cubicBezTo>
                      <a:pt x="0" y="11372"/>
                      <a:pt x="79" y="12507"/>
                      <a:pt x="740" y="13326"/>
                    </a:cubicBezTo>
                    <a:cubicBezTo>
                      <a:pt x="1400" y="14145"/>
                      <a:pt x="2430" y="14462"/>
                      <a:pt x="3421" y="14726"/>
                    </a:cubicBezTo>
                    <a:cubicBezTo>
                      <a:pt x="4160" y="14924"/>
                      <a:pt x="4913" y="15122"/>
                      <a:pt x="5666" y="15307"/>
                    </a:cubicBezTo>
                    <a:cubicBezTo>
                      <a:pt x="5958" y="15376"/>
                      <a:pt x="6281" y="15438"/>
                      <a:pt x="6589" y="15438"/>
                    </a:cubicBezTo>
                    <a:cubicBezTo>
                      <a:pt x="6935" y="15438"/>
                      <a:pt x="7263" y="15360"/>
                      <a:pt x="7515" y="15122"/>
                    </a:cubicBezTo>
                    <a:cubicBezTo>
                      <a:pt x="7845" y="14805"/>
                      <a:pt x="7871" y="14343"/>
                      <a:pt x="7858" y="13920"/>
                    </a:cubicBezTo>
                    <a:cubicBezTo>
                      <a:pt x="7845" y="13564"/>
                      <a:pt x="7871" y="13194"/>
                      <a:pt x="7898" y="12851"/>
                    </a:cubicBezTo>
                    <a:cubicBezTo>
                      <a:pt x="7964" y="11741"/>
                      <a:pt x="7819" y="10592"/>
                      <a:pt x="7805" y="9483"/>
                    </a:cubicBezTo>
                    <a:cubicBezTo>
                      <a:pt x="7792" y="7238"/>
                      <a:pt x="7871" y="4993"/>
                      <a:pt x="8056" y="2761"/>
                    </a:cubicBezTo>
                    <a:cubicBezTo>
                      <a:pt x="8109" y="2404"/>
                      <a:pt x="8096" y="2035"/>
                      <a:pt x="8017" y="1678"/>
                    </a:cubicBezTo>
                    <a:cubicBezTo>
                      <a:pt x="7832" y="1018"/>
                      <a:pt x="7277" y="991"/>
                      <a:pt x="6722" y="780"/>
                    </a:cubicBezTo>
                    <a:cubicBezTo>
                      <a:pt x="6670" y="767"/>
                      <a:pt x="6617" y="740"/>
                      <a:pt x="6577" y="714"/>
                    </a:cubicBezTo>
                    <a:lnTo>
                      <a:pt x="6471" y="674"/>
                    </a:lnTo>
                    <a:cubicBezTo>
                      <a:pt x="6141" y="529"/>
                      <a:pt x="5864" y="291"/>
                      <a:pt x="56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127"/>
              <p:cNvSpPr/>
              <p:nvPr/>
            </p:nvSpPr>
            <p:spPr>
              <a:xfrm>
                <a:off x="455700" y="2026800"/>
                <a:ext cx="68700" cy="309725"/>
              </a:xfrm>
              <a:custGeom>
                <a:avLst/>
                <a:gdLst/>
                <a:ahLst/>
                <a:cxnLst/>
                <a:rect l="l" t="t" r="r" b="b"/>
                <a:pathLst>
                  <a:path w="2748" h="12389" extrusionOk="0">
                    <a:moveTo>
                      <a:pt x="1492" y="0"/>
                    </a:moveTo>
                    <a:lnTo>
                      <a:pt x="938" y="14"/>
                    </a:lnTo>
                    <a:lnTo>
                      <a:pt x="859" y="766"/>
                    </a:lnTo>
                    <a:lnTo>
                      <a:pt x="832" y="1083"/>
                    </a:lnTo>
                    <a:lnTo>
                      <a:pt x="753" y="1797"/>
                    </a:lnTo>
                    <a:lnTo>
                      <a:pt x="726" y="2114"/>
                    </a:lnTo>
                    <a:lnTo>
                      <a:pt x="660" y="2840"/>
                    </a:lnTo>
                    <a:lnTo>
                      <a:pt x="621" y="3157"/>
                    </a:lnTo>
                    <a:lnTo>
                      <a:pt x="555" y="3870"/>
                    </a:lnTo>
                    <a:lnTo>
                      <a:pt x="515" y="4200"/>
                    </a:lnTo>
                    <a:lnTo>
                      <a:pt x="449" y="4913"/>
                    </a:lnTo>
                    <a:lnTo>
                      <a:pt x="410" y="5230"/>
                    </a:lnTo>
                    <a:lnTo>
                      <a:pt x="343" y="5957"/>
                    </a:lnTo>
                    <a:lnTo>
                      <a:pt x="317" y="6274"/>
                    </a:lnTo>
                    <a:lnTo>
                      <a:pt x="238" y="6987"/>
                    </a:lnTo>
                    <a:lnTo>
                      <a:pt x="211" y="7304"/>
                    </a:lnTo>
                    <a:lnTo>
                      <a:pt x="132" y="8030"/>
                    </a:lnTo>
                    <a:lnTo>
                      <a:pt x="106" y="8347"/>
                    </a:lnTo>
                    <a:lnTo>
                      <a:pt x="27" y="9060"/>
                    </a:lnTo>
                    <a:lnTo>
                      <a:pt x="0" y="9377"/>
                    </a:lnTo>
                    <a:lnTo>
                      <a:pt x="0" y="9430"/>
                    </a:lnTo>
                    <a:lnTo>
                      <a:pt x="198" y="9826"/>
                    </a:lnTo>
                    <a:lnTo>
                      <a:pt x="304" y="10011"/>
                    </a:lnTo>
                    <a:lnTo>
                      <a:pt x="528" y="10434"/>
                    </a:lnTo>
                    <a:lnTo>
                      <a:pt x="621" y="10632"/>
                    </a:lnTo>
                    <a:lnTo>
                      <a:pt x="845" y="11054"/>
                    </a:lnTo>
                    <a:lnTo>
                      <a:pt x="938" y="11239"/>
                    </a:lnTo>
                    <a:lnTo>
                      <a:pt x="1162" y="11662"/>
                    </a:lnTo>
                    <a:lnTo>
                      <a:pt x="1255" y="11860"/>
                    </a:lnTo>
                    <a:lnTo>
                      <a:pt x="1532" y="12388"/>
                    </a:lnTo>
                    <a:lnTo>
                      <a:pt x="2100" y="11015"/>
                    </a:lnTo>
                    <a:lnTo>
                      <a:pt x="2298" y="10526"/>
                    </a:lnTo>
                    <a:lnTo>
                      <a:pt x="2747" y="9443"/>
                    </a:lnTo>
                    <a:lnTo>
                      <a:pt x="2747" y="9430"/>
                    </a:lnTo>
                    <a:lnTo>
                      <a:pt x="2721" y="9179"/>
                    </a:lnTo>
                    <a:lnTo>
                      <a:pt x="2641" y="8598"/>
                    </a:lnTo>
                    <a:lnTo>
                      <a:pt x="2602" y="8347"/>
                    </a:lnTo>
                    <a:lnTo>
                      <a:pt x="2523" y="7779"/>
                    </a:lnTo>
                    <a:lnTo>
                      <a:pt x="2496" y="7528"/>
                    </a:lnTo>
                    <a:lnTo>
                      <a:pt x="2417" y="6960"/>
                    </a:lnTo>
                    <a:lnTo>
                      <a:pt x="2390" y="6709"/>
                    </a:lnTo>
                    <a:lnTo>
                      <a:pt x="2311" y="6128"/>
                    </a:lnTo>
                    <a:lnTo>
                      <a:pt x="2272" y="5877"/>
                    </a:lnTo>
                    <a:lnTo>
                      <a:pt x="2192" y="5309"/>
                    </a:lnTo>
                    <a:lnTo>
                      <a:pt x="2166" y="5059"/>
                    </a:lnTo>
                    <a:lnTo>
                      <a:pt x="2087" y="4491"/>
                    </a:lnTo>
                    <a:lnTo>
                      <a:pt x="2047" y="4240"/>
                    </a:lnTo>
                    <a:lnTo>
                      <a:pt x="1981" y="3659"/>
                    </a:lnTo>
                    <a:lnTo>
                      <a:pt x="1941" y="3408"/>
                    </a:lnTo>
                    <a:lnTo>
                      <a:pt x="1862" y="2840"/>
                    </a:lnTo>
                    <a:lnTo>
                      <a:pt x="1836" y="2589"/>
                    </a:lnTo>
                    <a:lnTo>
                      <a:pt x="1757" y="2021"/>
                    </a:lnTo>
                    <a:lnTo>
                      <a:pt x="1717" y="1770"/>
                    </a:lnTo>
                    <a:lnTo>
                      <a:pt x="1651" y="1189"/>
                    </a:lnTo>
                    <a:lnTo>
                      <a:pt x="1611" y="938"/>
                    </a:lnTo>
                    <a:lnTo>
                      <a:pt x="1532" y="370"/>
                    </a:lnTo>
                    <a:lnTo>
                      <a:pt x="1506" y="119"/>
                    </a:lnTo>
                    <a:lnTo>
                      <a:pt x="14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127"/>
              <p:cNvSpPr/>
              <p:nvPr/>
            </p:nvSpPr>
            <p:spPr>
              <a:xfrm>
                <a:off x="342450" y="1973975"/>
                <a:ext cx="273725" cy="437475"/>
              </a:xfrm>
              <a:custGeom>
                <a:avLst/>
                <a:gdLst/>
                <a:ahLst/>
                <a:cxnLst/>
                <a:rect l="l" t="t" r="r" b="b"/>
                <a:pathLst>
                  <a:path w="10949" h="17499" extrusionOk="0">
                    <a:moveTo>
                      <a:pt x="3183" y="0"/>
                    </a:moveTo>
                    <a:cubicBezTo>
                      <a:pt x="2866" y="119"/>
                      <a:pt x="2536" y="199"/>
                      <a:pt x="2206" y="265"/>
                    </a:cubicBezTo>
                    <a:cubicBezTo>
                      <a:pt x="1030" y="449"/>
                      <a:pt x="357" y="1691"/>
                      <a:pt x="238" y="3711"/>
                    </a:cubicBezTo>
                    <a:cubicBezTo>
                      <a:pt x="172" y="4728"/>
                      <a:pt x="106" y="5692"/>
                      <a:pt x="66" y="6617"/>
                    </a:cubicBezTo>
                    <a:lnTo>
                      <a:pt x="66" y="6802"/>
                    </a:lnTo>
                    <a:cubicBezTo>
                      <a:pt x="0" y="7885"/>
                      <a:pt x="0" y="8981"/>
                      <a:pt x="66" y="10064"/>
                    </a:cubicBezTo>
                    <a:cubicBezTo>
                      <a:pt x="80" y="10288"/>
                      <a:pt x="106" y="10513"/>
                      <a:pt x="119" y="10724"/>
                    </a:cubicBezTo>
                    <a:cubicBezTo>
                      <a:pt x="238" y="11833"/>
                      <a:pt x="661" y="15558"/>
                      <a:pt x="1044" y="16601"/>
                    </a:cubicBezTo>
                    <a:cubicBezTo>
                      <a:pt x="2310" y="17193"/>
                      <a:pt x="3693" y="17498"/>
                      <a:pt x="5088" y="17498"/>
                    </a:cubicBezTo>
                    <a:cubicBezTo>
                      <a:pt x="5250" y="17498"/>
                      <a:pt x="5412" y="17494"/>
                      <a:pt x="5573" y="17486"/>
                    </a:cubicBezTo>
                    <a:lnTo>
                      <a:pt x="7158" y="17301"/>
                    </a:lnTo>
                    <a:cubicBezTo>
                      <a:pt x="8730" y="16997"/>
                      <a:pt x="10103" y="16363"/>
                      <a:pt x="10948" y="15558"/>
                    </a:cubicBezTo>
                    <a:cubicBezTo>
                      <a:pt x="10803" y="14990"/>
                      <a:pt x="10658" y="14263"/>
                      <a:pt x="10513" y="13497"/>
                    </a:cubicBezTo>
                    <a:cubicBezTo>
                      <a:pt x="10473" y="13313"/>
                      <a:pt x="10433" y="13128"/>
                      <a:pt x="10407" y="12943"/>
                    </a:cubicBezTo>
                    <a:cubicBezTo>
                      <a:pt x="10183" y="11781"/>
                      <a:pt x="9998" y="10618"/>
                      <a:pt x="9905" y="9945"/>
                    </a:cubicBezTo>
                    <a:cubicBezTo>
                      <a:pt x="9879" y="9720"/>
                      <a:pt x="9852" y="9496"/>
                      <a:pt x="9826" y="9285"/>
                    </a:cubicBezTo>
                    <a:cubicBezTo>
                      <a:pt x="9800" y="9073"/>
                      <a:pt x="9773" y="8875"/>
                      <a:pt x="9747" y="8677"/>
                    </a:cubicBezTo>
                    <a:cubicBezTo>
                      <a:pt x="9733" y="8439"/>
                      <a:pt x="9707" y="8228"/>
                      <a:pt x="9694" y="8017"/>
                    </a:cubicBezTo>
                    <a:cubicBezTo>
                      <a:pt x="9681" y="7805"/>
                      <a:pt x="9654" y="7555"/>
                      <a:pt x="9654" y="7343"/>
                    </a:cubicBezTo>
                    <a:cubicBezTo>
                      <a:pt x="9641" y="7119"/>
                      <a:pt x="9628" y="6894"/>
                      <a:pt x="9628" y="6670"/>
                    </a:cubicBezTo>
                    <a:cubicBezTo>
                      <a:pt x="9562" y="3751"/>
                      <a:pt x="10103" y="2298"/>
                      <a:pt x="9958" y="1598"/>
                    </a:cubicBezTo>
                    <a:cubicBezTo>
                      <a:pt x="9747" y="542"/>
                      <a:pt x="8769" y="555"/>
                      <a:pt x="7871" y="225"/>
                    </a:cubicBezTo>
                    <a:lnTo>
                      <a:pt x="7832" y="251"/>
                    </a:lnTo>
                    <a:lnTo>
                      <a:pt x="5904" y="8836"/>
                    </a:lnTo>
                    <a:lnTo>
                      <a:pt x="3236" y="14"/>
                    </a:lnTo>
                    <a:lnTo>
                      <a:pt x="31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127"/>
              <p:cNvSpPr/>
              <p:nvPr/>
            </p:nvSpPr>
            <p:spPr>
              <a:xfrm>
                <a:off x="547475" y="2282675"/>
                <a:ext cx="57800" cy="28750"/>
              </a:xfrm>
              <a:custGeom>
                <a:avLst/>
                <a:gdLst/>
                <a:ahLst/>
                <a:cxnLst/>
                <a:rect l="l" t="t" r="r" b="b"/>
                <a:pathLst>
                  <a:path w="2312" h="1150" extrusionOk="0">
                    <a:moveTo>
                      <a:pt x="119" y="1"/>
                    </a:moveTo>
                    <a:lnTo>
                      <a:pt x="1" y="463"/>
                    </a:lnTo>
                    <a:cubicBezTo>
                      <a:pt x="753" y="740"/>
                      <a:pt x="1519" y="978"/>
                      <a:pt x="2312" y="1149"/>
                    </a:cubicBezTo>
                    <a:cubicBezTo>
                      <a:pt x="2272" y="965"/>
                      <a:pt x="2232" y="780"/>
                      <a:pt x="2206" y="595"/>
                    </a:cubicBezTo>
                    <a:cubicBezTo>
                      <a:pt x="1242" y="357"/>
                      <a:pt x="119"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127"/>
              <p:cNvSpPr/>
              <p:nvPr/>
            </p:nvSpPr>
            <p:spPr>
              <a:xfrm>
                <a:off x="363250" y="2294225"/>
                <a:ext cx="74625" cy="48225"/>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27"/>
              <p:cNvSpPr/>
              <p:nvPr/>
            </p:nvSpPr>
            <p:spPr>
              <a:xfrm>
                <a:off x="490025" y="1977975"/>
                <a:ext cx="77625" cy="216900"/>
              </a:xfrm>
              <a:custGeom>
                <a:avLst/>
                <a:gdLst/>
                <a:ahLst/>
                <a:cxnLst/>
                <a:rect l="l" t="t" r="r" b="b"/>
                <a:pathLst>
                  <a:path w="3105" h="8676" extrusionOk="0">
                    <a:moveTo>
                      <a:pt x="2328" y="0"/>
                    </a:moveTo>
                    <a:cubicBezTo>
                      <a:pt x="2192" y="0"/>
                      <a:pt x="2055" y="30"/>
                      <a:pt x="1929" y="91"/>
                    </a:cubicBezTo>
                    <a:lnTo>
                      <a:pt x="1" y="8676"/>
                    </a:lnTo>
                    <a:lnTo>
                      <a:pt x="1" y="8676"/>
                    </a:lnTo>
                    <a:lnTo>
                      <a:pt x="1599" y="7474"/>
                    </a:lnTo>
                    <a:lnTo>
                      <a:pt x="2338" y="4199"/>
                    </a:lnTo>
                    <a:lnTo>
                      <a:pt x="1678" y="3802"/>
                    </a:lnTo>
                    <a:lnTo>
                      <a:pt x="2668" y="3221"/>
                    </a:lnTo>
                    <a:lnTo>
                      <a:pt x="3104" y="422"/>
                    </a:lnTo>
                    <a:cubicBezTo>
                      <a:pt x="2931" y="148"/>
                      <a:pt x="2632" y="0"/>
                      <a:pt x="2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27"/>
              <p:cNvSpPr/>
              <p:nvPr/>
            </p:nvSpPr>
            <p:spPr>
              <a:xfrm>
                <a:off x="402525" y="1970175"/>
                <a:ext cx="87525" cy="224700"/>
              </a:xfrm>
              <a:custGeom>
                <a:avLst/>
                <a:gdLst/>
                <a:ahLst/>
                <a:cxnLst/>
                <a:rect l="l" t="t" r="r" b="b"/>
                <a:pathLst>
                  <a:path w="3501" h="8988" extrusionOk="0">
                    <a:moveTo>
                      <a:pt x="681" y="0"/>
                    </a:moveTo>
                    <a:cubicBezTo>
                      <a:pt x="461" y="0"/>
                      <a:pt x="209" y="84"/>
                      <a:pt x="1" y="377"/>
                    </a:cubicBezTo>
                    <a:lnTo>
                      <a:pt x="608" y="3547"/>
                    </a:lnTo>
                    <a:lnTo>
                      <a:pt x="1599" y="4128"/>
                    </a:lnTo>
                    <a:lnTo>
                      <a:pt x="939" y="4524"/>
                    </a:lnTo>
                    <a:lnTo>
                      <a:pt x="1691" y="7799"/>
                    </a:lnTo>
                    <a:lnTo>
                      <a:pt x="3501" y="8988"/>
                    </a:lnTo>
                    <a:lnTo>
                      <a:pt x="1216" y="152"/>
                    </a:lnTo>
                    <a:cubicBezTo>
                      <a:pt x="1216" y="152"/>
                      <a:pt x="977" y="0"/>
                      <a:pt x="6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127"/>
              <p:cNvSpPr/>
              <p:nvPr/>
            </p:nvSpPr>
            <p:spPr>
              <a:xfrm>
                <a:off x="493325" y="2352475"/>
                <a:ext cx="10450" cy="9825"/>
              </a:xfrm>
              <a:custGeom>
                <a:avLst/>
                <a:gdLst/>
                <a:ahLst/>
                <a:cxnLst/>
                <a:rect l="l" t="t" r="r" b="b"/>
                <a:pathLst>
                  <a:path w="418" h="393" extrusionOk="0">
                    <a:moveTo>
                      <a:pt x="205" y="1"/>
                    </a:moveTo>
                    <a:cubicBezTo>
                      <a:pt x="115" y="1"/>
                      <a:pt x="26" y="58"/>
                      <a:pt x="14" y="180"/>
                    </a:cubicBezTo>
                    <a:cubicBezTo>
                      <a:pt x="1" y="286"/>
                      <a:pt x="80" y="391"/>
                      <a:pt x="199" y="391"/>
                    </a:cubicBezTo>
                    <a:cubicBezTo>
                      <a:pt x="207" y="392"/>
                      <a:pt x="214" y="393"/>
                      <a:pt x="222" y="393"/>
                    </a:cubicBezTo>
                    <a:cubicBezTo>
                      <a:pt x="318" y="393"/>
                      <a:pt x="398" y="317"/>
                      <a:pt x="410" y="220"/>
                    </a:cubicBezTo>
                    <a:cubicBezTo>
                      <a:pt x="417" y="78"/>
                      <a:pt x="31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127"/>
              <p:cNvSpPr/>
              <p:nvPr/>
            </p:nvSpPr>
            <p:spPr>
              <a:xfrm>
                <a:off x="489575" y="2316000"/>
                <a:ext cx="12025" cy="9975"/>
              </a:xfrm>
              <a:custGeom>
                <a:avLst/>
                <a:gdLst/>
                <a:ahLst/>
                <a:cxnLst/>
                <a:rect l="l" t="t" r="r" b="b"/>
                <a:pathLst>
                  <a:path w="481" h="399" extrusionOk="0">
                    <a:moveTo>
                      <a:pt x="271" y="0"/>
                    </a:moveTo>
                    <a:cubicBezTo>
                      <a:pt x="30" y="0"/>
                      <a:pt x="1" y="372"/>
                      <a:pt x="256" y="398"/>
                    </a:cubicBezTo>
                    <a:cubicBezTo>
                      <a:pt x="263" y="398"/>
                      <a:pt x="270" y="399"/>
                      <a:pt x="277" y="399"/>
                    </a:cubicBezTo>
                    <a:cubicBezTo>
                      <a:pt x="375" y="399"/>
                      <a:pt x="468" y="312"/>
                      <a:pt x="468" y="213"/>
                    </a:cubicBezTo>
                    <a:cubicBezTo>
                      <a:pt x="481" y="107"/>
                      <a:pt x="402" y="15"/>
                      <a:pt x="296" y="1"/>
                    </a:cubicBezTo>
                    <a:cubicBezTo>
                      <a:pt x="287" y="1"/>
                      <a:pt x="279" y="0"/>
                      <a:pt x="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127"/>
              <p:cNvSpPr/>
              <p:nvPr/>
            </p:nvSpPr>
            <p:spPr>
              <a:xfrm>
                <a:off x="487800" y="2279700"/>
                <a:ext cx="11825" cy="9700"/>
              </a:xfrm>
              <a:custGeom>
                <a:avLst/>
                <a:gdLst/>
                <a:ahLst/>
                <a:cxnLst/>
                <a:rect l="l" t="t" r="r" b="b"/>
                <a:pathLst>
                  <a:path w="473" h="388" extrusionOk="0">
                    <a:moveTo>
                      <a:pt x="258" y="0"/>
                    </a:moveTo>
                    <a:cubicBezTo>
                      <a:pt x="96" y="0"/>
                      <a:pt x="1" y="190"/>
                      <a:pt x="116" y="318"/>
                    </a:cubicBezTo>
                    <a:cubicBezTo>
                      <a:pt x="154" y="366"/>
                      <a:pt x="209" y="388"/>
                      <a:pt x="263" y="388"/>
                    </a:cubicBezTo>
                    <a:cubicBezTo>
                      <a:pt x="357" y="388"/>
                      <a:pt x="451" y="321"/>
                      <a:pt x="459" y="212"/>
                    </a:cubicBezTo>
                    <a:cubicBezTo>
                      <a:pt x="473" y="106"/>
                      <a:pt x="393" y="1"/>
                      <a:pt x="274" y="1"/>
                    </a:cubicBezTo>
                    <a:cubicBezTo>
                      <a:pt x="269" y="0"/>
                      <a:pt x="264"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127"/>
              <p:cNvSpPr/>
              <p:nvPr/>
            </p:nvSpPr>
            <p:spPr>
              <a:xfrm>
                <a:off x="485825" y="2243050"/>
                <a:ext cx="11500" cy="10025"/>
              </a:xfrm>
              <a:custGeom>
                <a:avLst/>
                <a:gdLst/>
                <a:ahLst/>
                <a:cxnLst/>
                <a:rect l="l" t="t" r="r" b="b"/>
                <a:pathLst>
                  <a:path w="460" h="401" extrusionOk="0">
                    <a:moveTo>
                      <a:pt x="258" y="0"/>
                    </a:moveTo>
                    <a:cubicBezTo>
                      <a:pt x="96" y="0"/>
                      <a:pt x="0" y="190"/>
                      <a:pt x="103" y="331"/>
                    </a:cubicBezTo>
                    <a:cubicBezTo>
                      <a:pt x="145" y="378"/>
                      <a:pt x="200" y="400"/>
                      <a:pt x="254" y="400"/>
                    </a:cubicBezTo>
                    <a:cubicBezTo>
                      <a:pt x="349" y="400"/>
                      <a:pt x="442" y="331"/>
                      <a:pt x="459" y="212"/>
                    </a:cubicBezTo>
                    <a:cubicBezTo>
                      <a:pt x="459" y="106"/>
                      <a:pt x="380" y="14"/>
                      <a:pt x="274" y="1"/>
                    </a:cubicBezTo>
                    <a:cubicBezTo>
                      <a:pt x="269" y="0"/>
                      <a:pt x="263"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127"/>
              <p:cNvSpPr/>
              <p:nvPr/>
            </p:nvSpPr>
            <p:spPr>
              <a:xfrm>
                <a:off x="483850" y="2206725"/>
                <a:ext cx="11475" cy="9700"/>
              </a:xfrm>
              <a:custGeom>
                <a:avLst/>
                <a:gdLst/>
                <a:ahLst/>
                <a:cxnLst/>
                <a:rect l="l" t="t" r="r" b="b"/>
                <a:pathLst>
                  <a:path w="459" h="388" extrusionOk="0">
                    <a:moveTo>
                      <a:pt x="258" y="0"/>
                    </a:moveTo>
                    <a:cubicBezTo>
                      <a:pt x="96" y="0"/>
                      <a:pt x="0" y="190"/>
                      <a:pt x="102" y="318"/>
                    </a:cubicBezTo>
                    <a:cubicBezTo>
                      <a:pt x="146" y="366"/>
                      <a:pt x="201" y="388"/>
                      <a:pt x="255" y="388"/>
                    </a:cubicBezTo>
                    <a:cubicBezTo>
                      <a:pt x="349" y="388"/>
                      <a:pt x="437" y="321"/>
                      <a:pt x="446" y="212"/>
                    </a:cubicBezTo>
                    <a:cubicBezTo>
                      <a:pt x="459" y="107"/>
                      <a:pt x="380" y="1"/>
                      <a:pt x="274" y="1"/>
                    </a:cubicBezTo>
                    <a:cubicBezTo>
                      <a:pt x="269" y="1"/>
                      <a:pt x="263"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127"/>
              <p:cNvSpPr/>
              <p:nvPr/>
            </p:nvSpPr>
            <p:spPr>
              <a:xfrm>
                <a:off x="580150" y="2085900"/>
                <a:ext cx="14575" cy="170150"/>
              </a:xfrm>
              <a:custGeom>
                <a:avLst/>
                <a:gdLst/>
                <a:ahLst/>
                <a:cxnLst/>
                <a:rect l="l" t="t" r="r" b="b"/>
                <a:pathLst>
                  <a:path w="583" h="6806" extrusionOk="0">
                    <a:moveTo>
                      <a:pt x="173" y="0"/>
                    </a:moveTo>
                    <a:cubicBezTo>
                      <a:pt x="120" y="0"/>
                      <a:pt x="80" y="40"/>
                      <a:pt x="80" y="80"/>
                    </a:cubicBezTo>
                    <a:lnTo>
                      <a:pt x="80" y="159"/>
                    </a:lnTo>
                    <a:cubicBezTo>
                      <a:pt x="41" y="898"/>
                      <a:pt x="14" y="1585"/>
                      <a:pt x="14" y="2232"/>
                    </a:cubicBezTo>
                    <a:cubicBezTo>
                      <a:pt x="14" y="2232"/>
                      <a:pt x="14" y="2246"/>
                      <a:pt x="14" y="2246"/>
                    </a:cubicBezTo>
                    <a:cubicBezTo>
                      <a:pt x="1" y="2998"/>
                      <a:pt x="41" y="3751"/>
                      <a:pt x="107" y="4504"/>
                    </a:cubicBezTo>
                    <a:cubicBezTo>
                      <a:pt x="146" y="4887"/>
                      <a:pt x="186" y="5270"/>
                      <a:pt x="252" y="5653"/>
                    </a:cubicBezTo>
                    <a:cubicBezTo>
                      <a:pt x="278" y="5851"/>
                      <a:pt x="305" y="6036"/>
                      <a:pt x="331" y="6221"/>
                    </a:cubicBezTo>
                    <a:cubicBezTo>
                      <a:pt x="358" y="6406"/>
                      <a:pt x="397" y="6590"/>
                      <a:pt x="450" y="6762"/>
                    </a:cubicBezTo>
                    <a:cubicBezTo>
                      <a:pt x="468" y="6792"/>
                      <a:pt x="496" y="6806"/>
                      <a:pt x="522" y="6806"/>
                    </a:cubicBezTo>
                    <a:cubicBezTo>
                      <a:pt x="554" y="6806"/>
                      <a:pt x="582" y="6785"/>
                      <a:pt x="582" y="6749"/>
                    </a:cubicBezTo>
                    <a:cubicBezTo>
                      <a:pt x="569" y="6551"/>
                      <a:pt x="542" y="6366"/>
                      <a:pt x="503" y="6194"/>
                    </a:cubicBezTo>
                    <a:cubicBezTo>
                      <a:pt x="463" y="5996"/>
                      <a:pt x="437" y="5811"/>
                      <a:pt x="410" y="5613"/>
                    </a:cubicBezTo>
                    <a:cubicBezTo>
                      <a:pt x="344" y="5257"/>
                      <a:pt x="305" y="4887"/>
                      <a:pt x="265" y="4517"/>
                    </a:cubicBezTo>
                    <a:cubicBezTo>
                      <a:pt x="186" y="3777"/>
                      <a:pt x="159" y="3038"/>
                      <a:pt x="146" y="2298"/>
                    </a:cubicBezTo>
                    <a:cubicBezTo>
                      <a:pt x="159" y="2285"/>
                      <a:pt x="173" y="2259"/>
                      <a:pt x="173" y="2232"/>
                    </a:cubicBezTo>
                    <a:cubicBezTo>
                      <a:pt x="173" y="1585"/>
                      <a:pt x="199" y="898"/>
                      <a:pt x="252" y="172"/>
                    </a:cubicBezTo>
                    <a:lnTo>
                      <a:pt x="252" y="93"/>
                    </a:lnTo>
                    <a:cubicBezTo>
                      <a:pt x="252" y="53"/>
                      <a:pt x="212" y="14"/>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27"/>
              <p:cNvSpPr/>
              <p:nvPr/>
            </p:nvSpPr>
            <p:spPr>
              <a:xfrm>
                <a:off x="447775" y="1907950"/>
                <a:ext cx="67375" cy="70025"/>
              </a:xfrm>
              <a:custGeom>
                <a:avLst/>
                <a:gdLst/>
                <a:ahLst/>
                <a:cxnLst/>
                <a:rect l="l" t="t" r="r" b="b"/>
                <a:pathLst>
                  <a:path w="2695" h="2801" extrusionOk="0">
                    <a:moveTo>
                      <a:pt x="0" y="0"/>
                    </a:moveTo>
                    <a:lnTo>
                      <a:pt x="0" y="2351"/>
                    </a:lnTo>
                    <a:cubicBezTo>
                      <a:pt x="0" y="2351"/>
                      <a:pt x="651" y="2800"/>
                      <a:pt x="1450" y="2800"/>
                    </a:cubicBezTo>
                    <a:cubicBezTo>
                      <a:pt x="1773" y="2800"/>
                      <a:pt x="2119" y="2727"/>
                      <a:pt x="2457" y="2523"/>
                    </a:cubicBezTo>
                    <a:cubicBezTo>
                      <a:pt x="2536" y="2470"/>
                      <a:pt x="2615" y="2417"/>
                      <a:pt x="2694" y="2351"/>
                    </a:cubicBezTo>
                    <a:lnTo>
                      <a:pt x="2694" y="1677"/>
                    </a:lnTo>
                    <a:lnTo>
                      <a:pt x="2377" y="1479"/>
                    </a:lnTo>
                    <a:lnTo>
                      <a:pt x="0"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27"/>
              <p:cNvSpPr/>
              <p:nvPr/>
            </p:nvSpPr>
            <p:spPr>
              <a:xfrm>
                <a:off x="465600" y="1934675"/>
                <a:ext cx="49550" cy="36350"/>
              </a:xfrm>
              <a:custGeom>
                <a:avLst/>
                <a:gdLst/>
                <a:ahLst/>
                <a:cxnLst/>
                <a:rect l="l" t="t" r="r" b="b"/>
                <a:pathLst>
                  <a:path w="1982" h="1454" extrusionOk="0">
                    <a:moveTo>
                      <a:pt x="0" y="1"/>
                    </a:moveTo>
                    <a:cubicBezTo>
                      <a:pt x="0" y="1"/>
                      <a:pt x="740" y="1057"/>
                      <a:pt x="1744" y="1454"/>
                    </a:cubicBezTo>
                    <a:cubicBezTo>
                      <a:pt x="1823" y="1401"/>
                      <a:pt x="1902" y="1348"/>
                      <a:pt x="1981" y="1282"/>
                    </a:cubicBezTo>
                    <a:lnTo>
                      <a:pt x="1981" y="608"/>
                    </a:lnTo>
                    <a:lnTo>
                      <a:pt x="1651" y="397"/>
                    </a:lnTo>
                    <a:lnTo>
                      <a:pt x="0"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27"/>
              <p:cNvSpPr/>
              <p:nvPr/>
            </p:nvSpPr>
            <p:spPr>
              <a:xfrm>
                <a:off x="517425" y="1811525"/>
                <a:ext cx="42300" cy="46600"/>
              </a:xfrm>
              <a:custGeom>
                <a:avLst/>
                <a:gdLst/>
                <a:ahLst/>
                <a:cxnLst/>
                <a:rect l="l" t="t" r="r" b="b"/>
                <a:pathLst>
                  <a:path w="1692" h="1864" extrusionOk="0">
                    <a:moveTo>
                      <a:pt x="40" y="1"/>
                    </a:moveTo>
                    <a:cubicBezTo>
                      <a:pt x="1" y="448"/>
                      <a:pt x="1087" y="1863"/>
                      <a:pt x="1097" y="1863"/>
                    </a:cubicBezTo>
                    <a:cubicBezTo>
                      <a:pt x="1097" y="1863"/>
                      <a:pt x="1097" y="1863"/>
                      <a:pt x="1097" y="1863"/>
                    </a:cubicBezTo>
                    <a:cubicBezTo>
                      <a:pt x="1691" y="146"/>
                      <a:pt x="40" y="1"/>
                      <a:pt x="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127"/>
              <p:cNvSpPr/>
              <p:nvPr/>
            </p:nvSpPr>
            <p:spPr>
              <a:xfrm>
                <a:off x="439500" y="1807825"/>
                <a:ext cx="107000" cy="141750"/>
              </a:xfrm>
              <a:custGeom>
                <a:avLst/>
                <a:gdLst/>
                <a:ahLst/>
                <a:cxnLst/>
                <a:rect l="l" t="t" r="r" b="b"/>
                <a:pathLst>
                  <a:path w="4280" h="5670" extrusionOk="0">
                    <a:moveTo>
                      <a:pt x="2223" y="1"/>
                    </a:moveTo>
                    <a:cubicBezTo>
                      <a:pt x="1959" y="1"/>
                      <a:pt x="1682" y="28"/>
                      <a:pt x="1401" y="83"/>
                    </a:cubicBezTo>
                    <a:cubicBezTo>
                      <a:pt x="1" y="347"/>
                      <a:pt x="186" y="1826"/>
                      <a:pt x="186" y="1826"/>
                    </a:cubicBezTo>
                    <a:lnTo>
                      <a:pt x="226" y="2645"/>
                    </a:lnTo>
                    <a:lnTo>
                      <a:pt x="318" y="4177"/>
                    </a:lnTo>
                    <a:lnTo>
                      <a:pt x="331" y="4481"/>
                    </a:lnTo>
                    <a:cubicBezTo>
                      <a:pt x="384" y="4533"/>
                      <a:pt x="1374" y="5669"/>
                      <a:pt x="2827" y="5669"/>
                    </a:cubicBezTo>
                    <a:cubicBezTo>
                      <a:pt x="4280" y="5669"/>
                      <a:pt x="4280" y="4269"/>
                      <a:pt x="4280" y="4269"/>
                    </a:cubicBezTo>
                    <a:lnTo>
                      <a:pt x="4267" y="3147"/>
                    </a:lnTo>
                    <a:lnTo>
                      <a:pt x="4254" y="2790"/>
                    </a:lnTo>
                    <a:lnTo>
                      <a:pt x="4201" y="1311"/>
                    </a:lnTo>
                    <a:cubicBezTo>
                      <a:pt x="4174" y="1034"/>
                      <a:pt x="4055" y="783"/>
                      <a:pt x="3871" y="571"/>
                    </a:cubicBezTo>
                    <a:cubicBezTo>
                      <a:pt x="3517" y="189"/>
                      <a:pt x="2914" y="1"/>
                      <a:pt x="2223"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127"/>
              <p:cNvSpPr/>
              <p:nvPr/>
            </p:nvSpPr>
            <p:spPr>
              <a:xfrm>
                <a:off x="447425" y="1905625"/>
                <a:ext cx="11925" cy="14225"/>
              </a:xfrm>
              <a:custGeom>
                <a:avLst/>
                <a:gdLst/>
                <a:ahLst/>
                <a:cxnLst/>
                <a:rect l="l" t="t" r="r" b="b"/>
                <a:pathLst>
                  <a:path w="477" h="569" extrusionOk="0">
                    <a:moveTo>
                      <a:pt x="476" y="1"/>
                    </a:moveTo>
                    <a:lnTo>
                      <a:pt x="476" y="1"/>
                    </a:lnTo>
                    <a:cubicBezTo>
                      <a:pt x="344" y="133"/>
                      <a:pt x="173" y="225"/>
                      <a:pt x="1" y="265"/>
                    </a:cubicBezTo>
                    <a:lnTo>
                      <a:pt x="14" y="569"/>
                    </a:lnTo>
                    <a:cubicBezTo>
                      <a:pt x="278" y="437"/>
                      <a:pt x="476" y="14"/>
                      <a:pt x="476"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127"/>
              <p:cNvSpPr/>
              <p:nvPr/>
            </p:nvSpPr>
            <p:spPr>
              <a:xfrm>
                <a:off x="453050" y="1874925"/>
                <a:ext cx="99400" cy="76975"/>
              </a:xfrm>
              <a:custGeom>
                <a:avLst/>
                <a:gdLst/>
                <a:ahLst/>
                <a:cxnLst/>
                <a:rect l="l" t="t" r="r" b="b"/>
                <a:pathLst>
                  <a:path w="3976" h="3079" extrusionOk="0">
                    <a:moveTo>
                      <a:pt x="423" y="0"/>
                    </a:moveTo>
                    <a:lnTo>
                      <a:pt x="0" y="344"/>
                    </a:lnTo>
                    <a:cubicBezTo>
                      <a:pt x="14" y="912"/>
                      <a:pt x="106" y="1480"/>
                      <a:pt x="304" y="2021"/>
                    </a:cubicBezTo>
                    <a:cubicBezTo>
                      <a:pt x="539" y="2716"/>
                      <a:pt x="1375" y="3079"/>
                      <a:pt x="2182" y="3079"/>
                    </a:cubicBezTo>
                    <a:cubicBezTo>
                      <a:pt x="2418" y="3079"/>
                      <a:pt x="2651" y="3048"/>
                      <a:pt x="2866" y="2985"/>
                    </a:cubicBezTo>
                    <a:cubicBezTo>
                      <a:pt x="3830" y="2721"/>
                      <a:pt x="3976" y="859"/>
                      <a:pt x="3712" y="661"/>
                    </a:cubicBezTo>
                    <a:cubicBezTo>
                      <a:pt x="3571" y="565"/>
                      <a:pt x="3397" y="534"/>
                      <a:pt x="3229" y="534"/>
                    </a:cubicBezTo>
                    <a:cubicBezTo>
                      <a:pt x="2911" y="534"/>
                      <a:pt x="2615" y="648"/>
                      <a:pt x="2615" y="648"/>
                    </a:cubicBezTo>
                    <a:cubicBezTo>
                      <a:pt x="2426" y="556"/>
                      <a:pt x="2214" y="518"/>
                      <a:pt x="1998" y="518"/>
                    </a:cubicBezTo>
                    <a:cubicBezTo>
                      <a:pt x="1747" y="518"/>
                      <a:pt x="1489" y="569"/>
                      <a:pt x="1255" y="648"/>
                    </a:cubicBezTo>
                    <a:cubicBezTo>
                      <a:pt x="1220" y="658"/>
                      <a:pt x="1185" y="663"/>
                      <a:pt x="1151" y="663"/>
                    </a:cubicBezTo>
                    <a:cubicBezTo>
                      <a:pt x="749" y="663"/>
                      <a:pt x="423" y="0"/>
                      <a:pt x="4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27"/>
              <p:cNvSpPr/>
              <p:nvPr/>
            </p:nvSpPr>
            <p:spPr>
              <a:xfrm>
                <a:off x="474175" y="1877900"/>
                <a:ext cx="23475" cy="9275"/>
              </a:xfrm>
              <a:custGeom>
                <a:avLst/>
                <a:gdLst/>
                <a:ahLst/>
                <a:cxnLst/>
                <a:rect l="l" t="t" r="r" b="b"/>
                <a:pathLst>
                  <a:path w="939" h="371" extrusionOk="0">
                    <a:moveTo>
                      <a:pt x="476" y="0"/>
                    </a:moveTo>
                    <a:cubicBezTo>
                      <a:pt x="212" y="0"/>
                      <a:pt x="1" y="80"/>
                      <a:pt x="1" y="185"/>
                    </a:cubicBezTo>
                    <a:cubicBezTo>
                      <a:pt x="1" y="278"/>
                      <a:pt x="212" y="370"/>
                      <a:pt x="476" y="370"/>
                    </a:cubicBezTo>
                    <a:cubicBezTo>
                      <a:pt x="727" y="370"/>
                      <a:pt x="938" y="278"/>
                      <a:pt x="938" y="185"/>
                    </a:cubicBezTo>
                    <a:cubicBezTo>
                      <a:pt x="938" y="80"/>
                      <a:pt x="727" y="0"/>
                      <a:pt x="476"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27"/>
              <p:cNvSpPr/>
              <p:nvPr/>
            </p:nvSpPr>
            <p:spPr>
              <a:xfrm>
                <a:off x="530975" y="1877325"/>
                <a:ext cx="14875" cy="9500"/>
              </a:xfrm>
              <a:custGeom>
                <a:avLst/>
                <a:gdLst/>
                <a:ahLst/>
                <a:cxnLst/>
                <a:rect l="l" t="t" r="r" b="b"/>
                <a:pathLst>
                  <a:path w="595" h="380" extrusionOk="0">
                    <a:moveTo>
                      <a:pt x="524" y="0"/>
                    </a:moveTo>
                    <a:cubicBezTo>
                      <a:pt x="505" y="0"/>
                      <a:pt x="489" y="4"/>
                      <a:pt x="476" y="10"/>
                    </a:cubicBezTo>
                    <a:cubicBezTo>
                      <a:pt x="212" y="10"/>
                      <a:pt x="0" y="89"/>
                      <a:pt x="0" y="195"/>
                    </a:cubicBezTo>
                    <a:cubicBezTo>
                      <a:pt x="0" y="301"/>
                      <a:pt x="212" y="380"/>
                      <a:pt x="476" y="380"/>
                    </a:cubicBezTo>
                    <a:lnTo>
                      <a:pt x="595" y="380"/>
                    </a:lnTo>
                    <a:lnTo>
                      <a:pt x="581" y="10"/>
                    </a:lnTo>
                    <a:cubicBezTo>
                      <a:pt x="561" y="4"/>
                      <a:pt x="542" y="0"/>
                      <a:pt x="524"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27"/>
              <p:cNvSpPr/>
              <p:nvPr/>
            </p:nvSpPr>
            <p:spPr>
              <a:xfrm>
                <a:off x="490350" y="1862050"/>
                <a:ext cx="6975" cy="12575"/>
              </a:xfrm>
              <a:custGeom>
                <a:avLst/>
                <a:gdLst/>
                <a:ahLst/>
                <a:cxnLst/>
                <a:rect l="l" t="t" r="r" b="b"/>
                <a:pathLst>
                  <a:path w="279" h="503" extrusionOk="0">
                    <a:moveTo>
                      <a:pt x="133" y="0"/>
                    </a:moveTo>
                    <a:cubicBezTo>
                      <a:pt x="54" y="0"/>
                      <a:pt x="1" y="106"/>
                      <a:pt x="1" y="251"/>
                    </a:cubicBezTo>
                    <a:cubicBezTo>
                      <a:pt x="1" y="397"/>
                      <a:pt x="54" y="502"/>
                      <a:pt x="133" y="502"/>
                    </a:cubicBezTo>
                    <a:cubicBezTo>
                      <a:pt x="212" y="502"/>
                      <a:pt x="278" y="397"/>
                      <a:pt x="278" y="251"/>
                    </a:cubicBezTo>
                    <a:cubicBezTo>
                      <a:pt x="278" y="106"/>
                      <a:pt x="212"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27"/>
              <p:cNvSpPr/>
              <p:nvPr/>
            </p:nvSpPr>
            <p:spPr>
              <a:xfrm>
                <a:off x="525025" y="1861725"/>
                <a:ext cx="6950" cy="12900"/>
              </a:xfrm>
              <a:custGeom>
                <a:avLst/>
                <a:gdLst/>
                <a:ahLst/>
                <a:cxnLst/>
                <a:rect l="l" t="t" r="r" b="b"/>
                <a:pathLst>
                  <a:path w="278" h="516" extrusionOk="0">
                    <a:moveTo>
                      <a:pt x="146" y="0"/>
                    </a:moveTo>
                    <a:cubicBezTo>
                      <a:pt x="67" y="0"/>
                      <a:pt x="0" y="119"/>
                      <a:pt x="0" y="264"/>
                    </a:cubicBezTo>
                    <a:cubicBezTo>
                      <a:pt x="0" y="396"/>
                      <a:pt x="67" y="515"/>
                      <a:pt x="146" y="515"/>
                    </a:cubicBezTo>
                    <a:cubicBezTo>
                      <a:pt x="225" y="515"/>
                      <a:pt x="278" y="396"/>
                      <a:pt x="278" y="264"/>
                    </a:cubicBezTo>
                    <a:cubicBezTo>
                      <a:pt x="278" y="119"/>
                      <a:pt x="212"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127"/>
              <p:cNvSpPr/>
              <p:nvPr/>
            </p:nvSpPr>
            <p:spPr>
              <a:xfrm>
                <a:off x="510825" y="1852925"/>
                <a:ext cx="15225" cy="32950"/>
              </a:xfrm>
              <a:custGeom>
                <a:avLst/>
                <a:gdLst/>
                <a:ahLst/>
                <a:cxnLst/>
                <a:rect l="l" t="t" r="r" b="b"/>
                <a:pathLst>
                  <a:path w="609" h="1318" extrusionOk="0">
                    <a:moveTo>
                      <a:pt x="78" y="1"/>
                    </a:moveTo>
                    <a:cubicBezTo>
                      <a:pt x="67" y="1"/>
                      <a:pt x="55" y="4"/>
                      <a:pt x="40" y="9"/>
                    </a:cubicBezTo>
                    <a:cubicBezTo>
                      <a:pt x="14" y="22"/>
                      <a:pt x="1" y="48"/>
                      <a:pt x="14" y="75"/>
                    </a:cubicBezTo>
                    <a:cubicBezTo>
                      <a:pt x="27" y="88"/>
                      <a:pt x="252" y="564"/>
                      <a:pt x="489" y="1039"/>
                    </a:cubicBezTo>
                    <a:cubicBezTo>
                      <a:pt x="397" y="1145"/>
                      <a:pt x="278" y="1211"/>
                      <a:pt x="133" y="1211"/>
                    </a:cubicBezTo>
                    <a:cubicBezTo>
                      <a:pt x="67" y="1211"/>
                      <a:pt x="67" y="1316"/>
                      <a:pt x="133" y="1316"/>
                    </a:cubicBezTo>
                    <a:cubicBezTo>
                      <a:pt x="145" y="1317"/>
                      <a:pt x="158" y="1318"/>
                      <a:pt x="170" y="1318"/>
                    </a:cubicBezTo>
                    <a:cubicBezTo>
                      <a:pt x="352" y="1318"/>
                      <a:pt x="508" y="1226"/>
                      <a:pt x="595" y="1065"/>
                    </a:cubicBezTo>
                    <a:cubicBezTo>
                      <a:pt x="608" y="1052"/>
                      <a:pt x="608" y="1039"/>
                      <a:pt x="595" y="1026"/>
                    </a:cubicBezTo>
                    <a:cubicBezTo>
                      <a:pt x="357" y="524"/>
                      <a:pt x="119" y="35"/>
                      <a:pt x="119" y="35"/>
                    </a:cubicBezTo>
                    <a:cubicBezTo>
                      <a:pt x="111" y="10"/>
                      <a:pt x="97" y="1"/>
                      <a:pt x="78" y="1"/>
                    </a:cubicBezTo>
                    <a:close/>
                  </a:path>
                </a:pathLst>
              </a:custGeom>
              <a:solidFill>
                <a:srgbClr val="E6B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127"/>
              <p:cNvSpPr/>
              <p:nvPr/>
            </p:nvSpPr>
            <p:spPr>
              <a:xfrm>
                <a:off x="479450" y="1840925"/>
                <a:ext cx="19525" cy="15350"/>
              </a:xfrm>
              <a:custGeom>
                <a:avLst/>
                <a:gdLst/>
                <a:ahLst/>
                <a:cxnLst/>
                <a:rect l="l" t="t" r="r" b="b"/>
                <a:pathLst>
                  <a:path w="781" h="614" extrusionOk="0">
                    <a:moveTo>
                      <a:pt x="635" y="0"/>
                    </a:moveTo>
                    <a:cubicBezTo>
                      <a:pt x="173" y="27"/>
                      <a:pt x="41" y="304"/>
                      <a:pt x="14" y="449"/>
                    </a:cubicBezTo>
                    <a:cubicBezTo>
                      <a:pt x="1" y="502"/>
                      <a:pt x="14" y="568"/>
                      <a:pt x="67" y="595"/>
                    </a:cubicBezTo>
                    <a:lnTo>
                      <a:pt x="80" y="595"/>
                    </a:lnTo>
                    <a:cubicBezTo>
                      <a:pt x="97" y="607"/>
                      <a:pt x="118" y="613"/>
                      <a:pt x="140" y="613"/>
                    </a:cubicBezTo>
                    <a:cubicBezTo>
                      <a:pt x="186" y="613"/>
                      <a:pt x="234" y="587"/>
                      <a:pt x="252" y="542"/>
                    </a:cubicBezTo>
                    <a:cubicBezTo>
                      <a:pt x="331" y="383"/>
                      <a:pt x="490" y="278"/>
                      <a:pt x="675" y="251"/>
                    </a:cubicBezTo>
                    <a:cubicBezTo>
                      <a:pt x="741" y="238"/>
                      <a:pt x="780" y="159"/>
                      <a:pt x="767" y="93"/>
                    </a:cubicBezTo>
                    <a:cubicBezTo>
                      <a:pt x="754" y="40"/>
                      <a:pt x="701" y="0"/>
                      <a:pt x="6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127"/>
              <p:cNvSpPr/>
              <p:nvPr/>
            </p:nvSpPr>
            <p:spPr>
              <a:xfrm>
                <a:off x="521075" y="1840925"/>
                <a:ext cx="19825" cy="15200"/>
              </a:xfrm>
              <a:custGeom>
                <a:avLst/>
                <a:gdLst/>
                <a:ahLst/>
                <a:cxnLst/>
                <a:rect l="l" t="t" r="r" b="b"/>
                <a:pathLst>
                  <a:path w="793" h="608" extrusionOk="0">
                    <a:moveTo>
                      <a:pt x="145" y="0"/>
                    </a:moveTo>
                    <a:cubicBezTo>
                      <a:pt x="92" y="0"/>
                      <a:pt x="40" y="40"/>
                      <a:pt x="26" y="93"/>
                    </a:cubicBezTo>
                    <a:cubicBezTo>
                      <a:pt x="0" y="159"/>
                      <a:pt x="40" y="238"/>
                      <a:pt x="119" y="251"/>
                    </a:cubicBezTo>
                    <a:cubicBezTo>
                      <a:pt x="291" y="278"/>
                      <a:pt x="449" y="383"/>
                      <a:pt x="528" y="542"/>
                    </a:cubicBezTo>
                    <a:cubicBezTo>
                      <a:pt x="555" y="587"/>
                      <a:pt x="601" y="607"/>
                      <a:pt x="648" y="607"/>
                    </a:cubicBezTo>
                    <a:cubicBezTo>
                      <a:pt x="670" y="607"/>
                      <a:pt x="692" y="603"/>
                      <a:pt x="713" y="595"/>
                    </a:cubicBezTo>
                    <a:lnTo>
                      <a:pt x="726" y="595"/>
                    </a:lnTo>
                    <a:cubicBezTo>
                      <a:pt x="766" y="555"/>
                      <a:pt x="792" y="502"/>
                      <a:pt x="779" y="449"/>
                    </a:cubicBezTo>
                    <a:cubicBezTo>
                      <a:pt x="740" y="291"/>
                      <a:pt x="621" y="27"/>
                      <a:pt x="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127"/>
              <p:cNvSpPr/>
              <p:nvPr/>
            </p:nvSpPr>
            <p:spPr>
              <a:xfrm>
                <a:off x="495650" y="1891800"/>
                <a:ext cx="38650" cy="13525"/>
              </a:xfrm>
              <a:custGeom>
                <a:avLst/>
                <a:gdLst/>
                <a:ahLst/>
                <a:cxnLst/>
                <a:rect l="l" t="t" r="r" b="b"/>
                <a:pathLst>
                  <a:path w="1546" h="541" extrusionOk="0">
                    <a:moveTo>
                      <a:pt x="74" y="1"/>
                    </a:moveTo>
                    <a:cubicBezTo>
                      <a:pt x="33" y="1"/>
                      <a:pt x="1" y="56"/>
                      <a:pt x="40" y="105"/>
                    </a:cubicBezTo>
                    <a:cubicBezTo>
                      <a:pt x="40" y="105"/>
                      <a:pt x="462" y="540"/>
                      <a:pt x="977" y="540"/>
                    </a:cubicBezTo>
                    <a:cubicBezTo>
                      <a:pt x="1175" y="540"/>
                      <a:pt x="1360" y="474"/>
                      <a:pt x="1506" y="369"/>
                    </a:cubicBezTo>
                    <a:cubicBezTo>
                      <a:pt x="1532" y="356"/>
                      <a:pt x="1545" y="316"/>
                      <a:pt x="1519" y="290"/>
                    </a:cubicBezTo>
                    <a:cubicBezTo>
                      <a:pt x="1511" y="273"/>
                      <a:pt x="1492" y="262"/>
                      <a:pt x="1473" y="262"/>
                    </a:cubicBezTo>
                    <a:cubicBezTo>
                      <a:pt x="1462" y="262"/>
                      <a:pt x="1450" y="266"/>
                      <a:pt x="1440" y="276"/>
                    </a:cubicBezTo>
                    <a:cubicBezTo>
                      <a:pt x="1282" y="388"/>
                      <a:pt x="1123" y="430"/>
                      <a:pt x="972" y="430"/>
                    </a:cubicBezTo>
                    <a:cubicBezTo>
                      <a:pt x="516" y="430"/>
                      <a:pt x="139" y="45"/>
                      <a:pt x="119" y="25"/>
                    </a:cubicBezTo>
                    <a:cubicBezTo>
                      <a:pt x="105" y="8"/>
                      <a:pt x="89"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27"/>
              <p:cNvSpPr/>
              <p:nvPr/>
            </p:nvSpPr>
            <p:spPr>
              <a:xfrm>
                <a:off x="421250" y="1871400"/>
                <a:ext cx="31500" cy="40900"/>
              </a:xfrm>
              <a:custGeom>
                <a:avLst/>
                <a:gdLst/>
                <a:ahLst/>
                <a:cxnLst/>
                <a:rect l="l" t="t" r="r" b="b"/>
                <a:pathLst>
                  <a:path w="1260" h="1636" extrusionOk="0">
                    <a:moveTo>
                      <a:pt x="645" y="1"/>
                    </a:moveTo>
                    <a:cubicBezTo>
                      <a:pt x="522" y="1"/>
                      <a:pt x="396" y="59"/>
                      <a:pt x="282" y="221"/>
                    </a:cubicBezTo>
                    <a:cubicBezTo>
                      <a:pt x="0" y="649"/>
                      <a:pt x="421" y="1636"/>
                      <a:pt x="969" y="1636"/>
                    </a:cubicBezTo>
                    <a:cubicBezTo>
                      <a:pt x="1063" y="1636"/>
                      <a:pt x="1161" y="1607"/>
                      <a:pt x="1259" y="1541"/>
                    </a:cubicBezTo>
                    <a:lnTo>
                      <a:pt x="1259" y="392"/>
                    </a:lnTo>
                    <a:cubicBezTo>
                      <a:pt x="1259" y="392"/>
                      <a:pt x="964" y="1"/>
                      <a:pt x="645"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27"/>
              <p:cNvSpPr/>
              <p:nvPr/>
            </p:nvSpPr>
            <p:spPr>
              <a:xfrm>
                <a:off x="434225" y="1881075"/>
                <a:ext cx="18200" cy="23600"/>
              </a:xfrm>
              <a:custGeom>
                <a:avLst/>
                <a:gdLst/>
                <a:ahLst/>
                <a:cxnLst/>
                <a:rect l="l" t="t" r="r" b="b"/>
                <a:pathLst>
                  <a:path w="728" h="944" extrusionOk="0">
                    <a:moveTo>
                      <a:pt x="64" y="0"/>
                    </a:moveTo>
                    <a:cubicBezTo>
                      <a:pt x="40" y="0"/>
                      <a:pt x="24" y="12"/>
                      <a:pt x="14" y="32"/>
                    </a:cubicBezTo>
                    <a:cubicBezTo>
                      <a:pt x="1" y="58"/>
                      <a:pt x="14" y="98"/>
                      <a:pt x="40" y="111"/>
                    </a:cubicBezTo>
                    <a:cubicBezTo>
                      <a:pt x="357" y="256"/>
                      <a:pt x="569" y="547"/>
                      <a:pt x="608" y="890"/>
                    </a:cubicBezTo>
                    <a:cubicBezTo>
                      <a:pt x="608" y="917"/>
                      <a:pt x="635" y="943"/>
                      <a:pt x="661" y="943"/>
                    </a:cubicBezTo>
                    <a:lnTo>
                      <a:pt x="674" y="943"/>
                    </a:lnTo>
                    <a:cubicBezTo>
                      <a:pt x="701" y="930"/>
                      <a:pt x="727" y="903"/>
                      <a:pt x="727" y="877"/>
                    </a:cubicBezTo>
                    <a:cubicBezTo>
                      <a:pt x="674" y="494"/>
                      <a:pt x="437" y="164"/>
                      <a:pt x="93" y="5"/>
                    </a:cubicBezTo>
                    <a:cubicBezTo>
                      <a:pt x="83" y="2"/>
                      <a:pt x="73" y="0"/>
                      <a:pt x="64"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127"/>
              <p:cNvSpPr/>
              <p:nvPr/>
            </p:nvSpPr>
            <p:spPr>
              <a:xfrm>
                <a:off x="435550" y="1889775"/>
                <a:ext cx="11900" cy="5975"/>
              </a:xfrm>
              <a:custGeom>
                <a:avLst/>
                <a:gdLst/>
                <a:ahLst/>
                <a:cxnLst/>
                <a:rect l="l" t="t" r="r" b="b"/>
                <a:pathLst>
                  <a:path w="476" h="239" extrusionOk="0">
                    <a:moveTo>
                      <a:pt x="436" y="1"/>
                    </a:moveTo>
                    <a:cubicBezTo>
                      <a:pt x="278" y="1"/>
                      <a:pt x="133" y="40"/>
                      <a:pt x="27" y="146"/>
                    </a:cubicBezTo>
                    <a:cubicBezTo>
                      <a:pt x="1" y="159"/>
                      <a:pt x="1" y="199"/>
                      <a:pt x="27" y="225"/>
                    </a:cubicBezTo>
                    <a:cubicBezTo>
                      <a:pt x="40" y="239"/>
                      <a:pt x="53" y="239"/>
                      <a:pt x="67" y="239"/>
                    </a:cubicBezTo>
                    <a:lnTo>
                      <a:pt x="106" y="239"/>
                    </a:lnTo>
                    <a:cubicBezTo>
                      <a:pt x="141" y="203"/>
                      <a:pt x="271" y="115"/>
                      <a:pt x="364" y="115"/>
                    </a:cubicBezTo>
                    <a:cubicBezTo>
                      <a:pt x="376" y="115"/>
                      <a:pt x="387" y="117"/>
                      <a:pt x="397" y="120"/>
                    </a:cubicBezTo>
                    <a:cubicBezTo>
                      <a:pt x="436" y="120"/>
                      <a:pt x="463" y="106"/>
                      <a:pt x="476" y="80"/>
                    </a:cubicBezTo>
                    <a:cubicBezTo>
                      <a:pt x="476" y="40"/>
                      <a:pt x="463" y="14"/>
                      <a:pt x="436"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127"/>
              <p:cNvSpPr/>
              <p:nvPr/>
            </p:nvSpPr>
            <p:spPr>
              <a:xfrm>
                <a:off x="439500" y="1802375"/>
                <a:ext cx="100625" cy="83475"/>
              </a:xfrm>
              <a:custGeom>
                <a:avLst/>
                <a:gdLst/>
                <a:ahLst/>
                <a:cxnLst/>
                <a:rect l="l" t="t" r="r" b="b"/>
                <a:pathLst>
                  <a:path w="4025" h="3339" extrusionOk="0">
                    <a:moveTo>
                      <a:pt x="2044" y="1"/>
                    </a:moveTo>
                    <a:cubicBezTo>
                      <a:pt x="1825" y="1"/>
                      <a:pt x="1605" y="22"/>
                      <a:pt x="1388" y="63"/>
                    </a:cubicBezTo>
                    <a:cubicBezTo>
                      <a:pt x="1" y="327"/>
                      <a:pt x="1" y="1938"/>
                      <a:pt x="1" y="1938"/>
                    </a:cubicBezTo>
                    <a:lnTo>
                      <a:pt x="41" y="2770"/>
                    </a:lnTo>
                    <a:cubicBezTo>
                      <a:pt x="344" y="2942"/>
                      <a:pt x="516" y="3074"/>
                      <a:pt x="595" y="3285"/>
                    </a:cubicBezTo>
                    <a:lnTo>
                      <a:pt x="965" y="3338"/>
                    </a:lnTo>
                    <a:cubicBezTo>
                      <a:pt x="991" y="2995"/>
                      <a:pt x="965" y="2638"/>
                      <a:pt x="886" y="2295"/>
                    </a:cubicBezTo>
                    <a:cubicBezTo>
                      <a:pt x="767" y="1846"/>
                      <a:pt x="1348" y="1793"/>
                      <a:pt x="1176" y="1199"/>
                    </a:cubicBezTo>
                    <a:cubicBezTo>
                      <a:pt x="1150" y="1133"/>
                      <a:pt x="1493" y="988"/>
                      <a:pt x="1533" y="974"/>
                    </a:cubicBezTo>
                    <a:cubicBezTo>
                      <a:pt x="1625" y="922"/>
                      <a:pt x="1731" y="908"/>
                      <a:pt x="1837" y="908"/>
                    </a:cubicBezTo>
                    <a:cubicBezTo>
                      <a:pt x="1943" y="930"/>
                      <a:pt x="2015" y="1002"/>
                      <a:pt x="2122" y="1002"/>
                    </a:cubicBezTo>
                    <a:cubicBezTo>
                      <a:pt x="2148" y="1002"/>
                      <a:pt x="2176" y="998"/>
                      <a:pt x="2206" y="988"/>
                    </a:cubicBezTo>
                    <a:cubicBezTo>
                      <a:pt x="2365" y="935"/>
                      <a:pt x="2457" y="789"/>
                      <a:pt x="2444" y="618"/>
                    </a:cubicBezTo>
                    <a:lnTo>
                      <a:pt x="2444" y="618"/>
                    </a:lnTo>
                    <a:cubicBezTo>
                      <a:pt x="2550" y="737"/>
                      <a:pt x="2656" y="829"/>
                      <a:pt x="2774" y="922"/>
                    </a:cubicBezTo>
                    <a:cubicBezTo>
                      <a:pt x="2859" y="972"/>
                      <a:pt x="2955" y="996"/>
                      <a:pt x="3050" y="996"/>
                    </a:cubicBezTo>
                    <a:cubicBezTo>
                      <a:pt x="3104" y="996"/>
                      <a:pt x="3158" y="989"/>
                      <a:pt x="3210" y="974"/>
                    </a:cubicBezTo>
                    <a:cubicBezTo>
                      <a:pt x="3355" y="922"/>
                      <a:pt x="3448" y="776"/>
                      <a:pt x="3421" y="631"/>
                    </a:cubicBezTo>
                    <a:lnTo>
                      <a:pt x="3421" y="631"/>
                    </a:lnTo>
                    <a:cubicBezTo>
                      <a:pt x="3567" y="789"/>
                      <a:pt x="3765" y="895"/>
                      <a:pt x="3976" y="922"/>
                    </a:cubicBezTo>
                    <a:cubicBezTo>
                      <a:pt x="3978" y="922"/>
                      <a:pt x="3980" y="922"/>
                      <a:pt x="3982" y="922"/>
                    </a:cubicBezTo>
                    <a:cubicBezTo>
                      <a:pt x="4025" y="922"/>
                      <a:pt x="3975" y="773"/>
                      <a:pt x="3950" y="697"/>
                    </a:cubicBezTo>
                    <a:cubicBezTo>
                      <a:pt x="3937" y="684"/>
                      <a:pt x="3937" y="671"/>
                      <a:pt x="3937" y="657"/>
                    </a:cubicBezTo>
                    <a:cubicBezTo>
                      <a:pt x="3857" y="578"/>
                      <a:pt x="3778" y="512"/>
                      <a:pt x="3686" y="459"/>
                    </a:cubicBezTo>
                    <a:cubicBezTo>
                      <a:pt x="3488" y="327"/>
                      <a:pt x="3276" y="222"/>
                      <a:pt x="3052" y="156"/>
                    </a:cubicBezTo>
                    <a:cubicBezTo>
                      <a:pt x="2723" y="51"/>
                      <a:pt x="2384" y="1"/>
                      <a:pt x="20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127"/>
              <p:cNvSpPr/>
              <p:nvPr/>
            </p:nvSpPr>
            <p:spPr>
              <a:xfrm>
                <a:off x="432900" y="1948550"/>
                <a:ext cx="53200" cy="67375"/>
              </a:xfrm>
              <a:custGeom>
                <a:avLst/>
                <a:gdLst/>
                <a:ahLst/>
                <a:cxnLst/>
                <a:rect l="l" t="t" r="r" b="b"/>
                <a:pathLst>
                  <a:path w="2128" h="2695" extrusionOk="0">
                    <a:moveTo>
                      <a:pt x="595" y="1"/>
                    </a:moveTo>
                    <a:cubicBezTo>
                      <a:pt x="595" y="1"/>
                      <a:pt x="212" y="133"/>
                      <a:pt x="1" y="1017"/>
                    </a:cubicBezTo>
                    <a:cubicBezTo>
                      <a:pt x="265" y="1823"/>
                      <a:pt x="1044" y="2497"/>
                      <a:pt x="2127" y="2695"/>
                    </a:cubicBezTo>
                    <a:lnTo>
                      <a:pt x="2127" y="1110"/>
                    </a:lnTo>
                    <a:cubicBezTo>
                      <a:pt x="1506" y="925"/>
                      <a:pt x="965" y="542"/>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27"/>
              <p:cNvSpPr/>
              <p:nvPr/>
            </p:nvSpPr>
            <p:spPr>
              <a:xfrm>
                <a:off x="485725" y="1954175"/>
                <a:ext cx="52525" cy="61750"/>
              </a:xfrm>
              <a:custGeom>
                <a:avLst/>
                <a:gdLst/>
                <a:ahLst/>
                <a:cxnLst/>
                <a:rect l="l" t="t" r="r" b="b"/>
                <a:pathLst>
                  <a:path w="2101" h="2470" extrusionOk="0">
                    <a:moveTo>
                      <a:pt x="1176" y="0"/>
                    </a:moveTo>
                    <a:cubicBezTo>
                      <a:pt x="622" y="872"/>
                      <a:pt x="1" y="885"/>
                      <a:pt x="1" y="885"/>
                    </a:cubicBezTo>
                    <a:lnTo>
                      <a:pt x="1" y="2470"/>
                    </a:lnTo>
                    <a:cubicBezTo>
                      <a:pt x="1031" y="2206"/>
                      <a:pt x="1401" y="1889"/>
                      <a:pt x="2101" y="1043"/>
                    </a:cubicBezTo>
                    <a:cubicBezTo>
                      <a:pt x="1823" y="159"/>
                      <a:pt x="1176" y="0"/>
                      <a:pt x="1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27"/>
              <p:cNvSpPr/>
              <p:nvPr/>
            </p:nvSpPr>
            <p:spPr>
              <a:xfrm>
                <a:off x="467575" y="1987500"/>
                <a:ext cx="36025" cy="49900"/>
              </a:xfrm>
              <a:custGeom>
                <a:avLst/>
                <a:gdLst/>
                <a:ahLst/>
                <a:cxnLst/>
                <a:rect l="l" t="t" r="r" b="b"/>
                <a:pathLst>
                  <a:path w="1441" h="1996" extrusionOk="0">
                    <a:moveTo>
                      <a:pt x="727" y="1"/>
                    </a:moveTo>
                    <a:lnTo>
                      <a:pt x="1" y="912"/>
                    </a:lnTo>
                    <a:lnTo>
                      <a:pt x="740" y="1995"/>
                    </a:lnTo>
                    <a:lnTo>
                      <a:pt x="1440" y="899"/>
                    </a:lnTo>
                    <a:lnTo>
                      <a:pt x="7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127"/>
              <p:cNvSpPr/>
              <p:nvPr/>
            </p:nvSpPr>
            <p:spPr>
              <a:xfrm>
                <a:off x="445750" y="1985200"/>
                <a:ext cx="79625" cy="52850"/>
              </a:xfrm>
              <a:custGeom>
                <a:avLst/>
                <a:gdLst/>
                <a:ahLst/>
                <a:cxnLst/>
                <a:rect l="l" t="t" r="r" b="b"/>
                <a:pathLst>
                  <a:path w="3185" h="2114" extrusionOk="0">
                    <a:moveTo>
                      <a:pt x="1600" y="0"/>
                    </a:moveTo>
                    <a:cubicBezTo>
                      <a:pt x="1573" y="0"/>
                      <a:pt x="1547" y="14"/>
                      <a:pt x="1534" y="27"/>
                    </a:cubicBezTo>
                    <a:lnTo>
                      <a:pt x="68" y="1717"/>
                    </a:lnTo>
                    <a:cubicBezTo>
                      <a:pt x="0" y="1776"/>
                      <a:pt x="60" y="1862"/>
                      <a:pt x="129" y="1862"/>
                    </a:cubicBezTo>
                    <a:cubicBezTo>
                      <a:pt x="153" y="1862"/>
                      <a:pt x="179" y="1851"/>
                      <a:pt x="200" y="1823"/>
                    </a:cubicBezTo>
                    <a:lnTo>
                      <a:pt x="1600" y="225"/>
                    </a:lnTo>
                    <a:lnTo>
                      <a:pt x="3013" y="2074"/>
                    </a:lnTo>
                    <a:cubicBezTo>
                      <a:pt x="3039" y="2100"/>
                      <a:pt x="3066" y="2114"/>
                      <a:pt x="3092" y="2114"/>
                    </a:cubicBezTo>
                    <a:cubicBezTo>
                      <a:pt x="3105" y="2114"/>
                      <a:pt x="3119" y="2100"/>
                      <a:pt x="3132" y="2100"/>
                    </a:cubicBezTo>
                    <a:cubicBezTo>
                      <a:pt x="3171" y="2074"/>
                      <a:pt x="3185" y="2021"/>
                      <a:pt x="3145" y="1981"/>
                    </a:cubicBezTo>
                    <a:lnTo>
                      <a:pt x="1666" y="40"/>
                    </a:lnTo>
                    <a:cubicBezTo>
                      <a:pt x="1653" y="14"/>
                      <a:pt x="1626" y="0"/>
                      <a:pt x="16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127"/>
              <p:cNvSpPr/>
              <p:nvPr/>
            </p:nvSpPr>
            <p:spPr>
              <a:xfrm>
                <a:off x="483750" y="1975950"/>
                <a:ext cx="4000" cy="13575"/>
              </a:xfrm>
              <a:custGeom>
                <a:avLst/>
                <a:gdLst/>
                <a:ahLst/>
                <a:cxnLst/>
                <a:rect l="l" t="t" r="r" b="b"/>
                <a:pathLst>
                  <a:path w="160" h="543" extrusionOk="0">
                    <a:moveTo>
                      <a:pt x="80" y="1"/>
                    </a:moveTo>
                    <a:cubicBezTo>
                      <a:pt x="27" y="1"/>
                      <a:pt x="1" y="40"/>
                      <a:pt x="1" y="93"/>
                    </a:cubicBezTo>
                    <a:lnTo>
                      <a:pt x="1" y="463"/>
                    </a:lnTo>
                    <a:cubicBezTo>
                      <a:pt x="1" y="503"/>
                      <a:pt x="27" y="542"/>
                      <a:pt x="80" y="542"/>
                    </a:cubicBezTo>
                    <a:cubicBezTo>
                      <a:pt x="133" y="542"/>
                      <a:pt x="159" y="503"/>
                      <a:pt x="159" y="463"/>
                    </a:cubicBezTo>
                    <a:lnTo>
                      <a:pt x="159" y="93"/>
                    </a:lnTo>
                    <a:cubicBezTo>
                      <a:pt x="159" y="40"/>
                      <a:pt x="120" y="1"/>
                      <a:pt x="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127"/>
              <p:cNvSpPr/>
              <p:nvPr/>
            </p:nvSpPr>
            <p:spPr>
              <a:xfrm>
                <a:off x="349700" y="2378525"/>
                <a:ext cx="101075" cy="86750"/>
              </a:xfrm>
              <a:custGeom>
                <a:avLst/>
                <a:gdLst/>
                <a:ahLst/>
                <a:cxnLst/>
                <a:rect l="l" t="t" r="r" b="b"/>
                <a:pathLst>
                  <a:path w="4043" h="3470" extrusionOk="0">
                    <a:moveTo>
                      <a:pt x="1217" y="1"/>
                    </a:moveTo>
                    <a:cubicBezTo>
                      <a:pt x="1194" y="1"/>
                      <a:pt x="1171" y="4"/>
                      <a:pt x="1150" y="10"/>
                    </a:cubicBezTo>
                    <a:cubicBezTo>
                      <a:pt x="555" y="168"/>
                      <a:pt x="1" y="908"/>
                      <a:pt x="106" y="1198"/>
                    </a:cubicBezTo>
                    <a:cubicBezTo>
                      <a:pt x="265" y="1647"/>
                      <a:pt x="806" y="2453"/>
                      <a:pt x="965" y="2757"/>
                    </a:cubicBezTo>
                    <a:cubicBezTo>
                      <a:pt x="1071" y="2994"/>
                      <a:pt x="1189" y="3219"/>
                      <a:pt x="1335" y="3443"/>
                    </a:cubicBezTo>
                    <a:cubicBezTo>
                      <a:pt x="1431" y="3461"/>
                      <a:pt x="1524" y="3470"/>
                      <a:pt x="1615" y="3470"/>
                    </a:cubicBezTo>
                    <a:cubicBezTo>
                      <a:pt x="2387" y="3470"/>
                      <a:pt x="2976" y="2850"/>
                      <a:pt x="3342" y="2189"/>
                    </a:cubicBezTo>
                    <a:cubicBezTo>
                      <a:pt x="2959" y="1819"/>
                      <a:pt x="2735" y="1621"/>
                      <a:pt x="2735" y="1621"/>
                    </a:cubicBezTo>
                    <a:lnTo>
                      <a:pt x="2735" y="1621"/>
                    </a:lnTo>
                    <a:cubicBezTo>
                      <a:pt x="2867" y="1647"/>
                      <a:pt x="2985" y="1713"/>
                      <a:pt x="3091" y="1792"/>
                    </a:cubicBezTo>
                    <a:lnTo>
                      <a:pt x="3250" y="1938"/>
                    </a:lnTo>
                    <a:cubicBezTo>
                      <a:pt x="3523" y="2184"/>
                      <a:pt x="3707" y="2266"/>
                      <a:pt x="3828" y="2266"/>
                    </a:cubicBezTo>
                    <a:cubicBezTo>
                      <a:pt x="3888" y="2266"/>
                      <a:pt x="3932" y="2246"/>
                      <a:pt x="3963" y="2215"/>
                    </a:cubicBezTo>
                    <a:cubicBezTo>
                      <a:pt x="4042" y="2136"/>
                      <a:pt x="4042" y="2017"/>
                      <a:pt x="3963" y="1951"/>
                    </a:cubicBezTo>
                    <a:cubicBezTo>
                      <a:pt x="3659" y="1608"/>
                      <a:pt x="2985" y="842"/>
                      <a:pt x="2853" y="723"/>
                    </a:cubicBezTo>
                    <a:cubicBezTo>
                      <a:pt x="2550" y="485"/>
                      <a:pt x="2206" y="313"/>
                      <a:pt x="1850" y="221"/>
                    </a:cubicBezTo>
                    <a:cubicBezTo>
                      <a:pt x="1628" y="162"/>
                      <a:pt x="1395" y="1"/>
                      <a:pt x="1217"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27"/>
              <p:cNvSpPr/>
              <p:nvPr/>
            </p:nvSpPr>
            <p:spPr>
              <a:xfrm>
                <a:off x="238125" y="1997075"/>
                <a:ext cx="185225" cy="421650"/>
              </a:xfrm>
              <a:custGeom>
                <a:avLst/>
                <a:gdLst/>
                <a:ahLst/>
                <a:cxnLst/>
                <a:rect l="l" t="t" r="r" b="b"/>
                <a:pathLst>
                  <a:path w="7409" h="16866" extrusionOk="0">
                    <a:moveTo>
                      <a:pt x="5230" y="1"/>
                    </a:moveTo>
                    <a:lnTo>
                      <a:pt x="5151" y="67"/>
                    </a:lnTo>
                    <a:lnTo>
                      <a:pt x="5085" y="120"/>
                    </a:lnTo>
                    <a:lnTo>
                      <a:pt x="4952" y="225"/>
                    </a:lnTo>
                    <a:cubicBezTo>
                      <a:pt x="4873" y="291"/>
                      <a:pt x="4794" y="357"/>
                      <a:pt x="4715" y="437"/>
                    </a:cubicBezTo>
                    <a:cubicBezTo>
                      <a:pt x="4569" y="569"/>
                      <a:pt x="4424" y="714"/>
                      <a:pt x="4279" y="846"/>
                    </a:cubicBezTo>
                    <a:cubicBezTo>
                      <a:pt x="4002" y="1123"/>
                      <a:pt x="3724" y="1414"/>
                      <a:pt x="3460" y="1718"/>
                    </a:cubicBezTo>
                    <a:cubicBezTo>
                      <a:pt x="2932" y="2312"/>
                      <a:pt x="2443" y="2946"/>
                      <a:pt x="2007" y="3619"/>
                    </a:cubicBezTo>
                    <a:cubicBezTo>
                      <a:pt x="1558" y="4280"/>
                      <a:pt x="1175" y="4993"/>
                      <a:pt x="845" y="5733"/>
                    </a:cubicBezTo>
                    <a:cubicBezTo>
                      <a:pt x="674" y="6102"/>
                      <a:pt x="528" y="6472"/>
                      <a:pt x="396" y="6868"/>
                    </a:cubicBezTo>
                    <a:cubicBezTo>
                      <a:pt x="317" y="7053"/>
                      <a:pt x="264" y="7251"/>
                      <a:pt x="198" y="7449"/>
                    </a:cubicBezTo>
                    <a:cubicBezTo>
                      <a:pt x="172" y="7542"/>
                      <a:pt x="145" y="7647"/>
                      <a:pt x="119" y="7740"/>
                    </a:cubicBezTo>
                    <a:lnTo>
                      <a:pt x="106" y="7819"/>
                    </a:lnTo>
                    <a:lnTo>
                      <a:pt x="92" y="7859"/>
                    </a:lnTo>
                    <a:lnTo>
                      <a:pt x="79" y="7938"/>
                    </a:lnTo>
                    <a:cubicBezTo>
                      <a:pt x="40" y="8057"/>
                      <a:pt x="26" y="8176"/>
                      <a:pt x="13" y="8295"/>
                    </a:cubicBezTo>
                    <a:cubicBezTo>
                      <a:pt x="0" y="8400"/>
                      <a:pt x="0" y="8493"/>
                      <a:pt x="0" y="8598"/>
                    </a:cubicBezTo>
                    <a:cubicBezTo>
                      <a:pt x="0" y="8691"/>
                      <a:pt x="0" y="8783"/>
                      <a:pt x="13" y="8862"/>
                    </a:cubicBezTo>
                    <a:cubicBezTo>
                      <a:pt x="26" y="9008"/>
                      <a:pt x="53" y="9153"/>
                      <a:pt x="79" y="9311"/>
                    </a:cubicBezTo>
                    <a:cubicBezTo>
                      <a:pt x="132" y="9549"/>
                      <a:pt x="198" y="9787"/>
                      <a:pt x="277" y="10011"/>
                    </a:cubicBezTo>
                    <a:cubicBezTo>
                      <a:pt x="343" y="10236"/>
                      <a:pt x="423" y="10434"/>
                      <a:pt x="502" y="10632"/>
                    </a:cubicBezTo>
                    <a:cubicBezTo>
                      <a:pt x="581" y="10817"/>
                      <a:pt x="674" y="11002"/>
                      <a:pt x="753" y="11187"/>
                    </a:cubicBezTo>
                    <a:cubicBezTo>
                      <a:pt x="924" y="11543"/>
                      <a:pt x="1109" y="11887"/>
                      <a:pt x="1294" y="12217"/>
                    </a:cubicBezTo>
                    <a:cubicBezTo>
                      <a:pt x="1479" y="12560"/>
                      <a:pt x="1677" y="12877"/>
                      <a:pt x="1862" y="13194"/>
                    </a:cubicBezTo>
                    <a:cubicBezTo>
                      <a:pt x="2258" y="13841"/>
                      <a:pt x="2668" y="14462"/>
                      <a:pt x="3077" y="15070"/>
                    </a:cubicBezTo>
                    <a:cubicBezTo>
                      <a:pt x="3288" y="15373"/>
                      <a:pt x="3500" y="15664"/>
                      <a:pt x="3724" y="15968"/>
                    </a:cubicBezTo>
                    <a:cubicBezTo>
                      <a:pt x="3830" y="16113"/>
                      <a:pt x="3936" y="16271"/>
                      <a:pt x="4054" y="16417"/>
                    </a:cubicBezTo>
                    <a:lnTo>
                      <a:pt x="4213" y="16641"/>
                    </a:lnTo>
                    <a:lnTo>
                      <a:pt x="4385" y="16866"/>
                    </a:lnTo>
                    <a:lnTo>
                      <a:pt x="6630" y="15281"/>
                    </a:lnTo>
                    <a:lnTo>
                      <a:pt x="6498" y="15070"/>
                    </a:lnTo>
                    <a:lnTo>
                      <a:pt x="6352" y="14845"/>
                    </a:lnTo>
                    <a:lnTo>
                      <a:pt x="6088" y="14396"/>
                    </a:lnTo>
                    <a:cubicBezTo>
                      <a:pt x="5903" y="14092"/>
                      <a:pt x="5718" y="13788"/>
                      <a:pt x="5547" y="13498"/>
                    </a:cubicBezTo>
                    <a:cubicBezTo>
                      <a:pt x="5190" y="12890"/>
                      <a:pt x="4847" y="12283"/>
                      <a:pt x="4530" y="11675"/>
                    </a:cubicBezTo>
                    <a:cubicBezTo>
                      <a:pt x="4358" y="11372"/>
                      <a:pt x="4213" y="11068"/>
                      <a:pt x="4068" y="10764"/>
                    </a:cubicBezTo>
                    <a:cubicBezTo>
                      <a:pt x="3922" y="10474"/>
                      <a:pt x="3790" y="10170"/>
                      <a:pt x="3658" y="9866"/>
                    </a:cubicBezTo>
                    <a:cubicBezTo>
                      <a:pt x="3553" y="9602"/>
                      <a:pt x="3447" y="9325"/>
                      <a:pt x="3368" y="9034"/>
                    </a:cubicBezTo>
                    <a:cubicBezTo>
                      <a:pt x="3331" y="8936"/>
                      <a:pt x="3305" y="8838"/>
                      <a:pt x="3291" y="8729"/>
                    </a:cubicBezTo>
                    <a:lnTo>
                      <a:pt x="3291" y="8729"/>
                    </a:lnTo>
                    <a:lnTo>
                      <a:pt x="3302" y="8678"/>
                    </a:lnTo>
                    <a:cubicBezTo>
                      <a:pt x="3328" y="8612"/>
                      <a:pt x="3354" y="8545"/>
                      <a:pt x="3368" y="8466"/>
                    </a:cubicBezTo>
                    <a:cubicBezTo>
                      <a:pt x="3420" y="8321"/>
                      <a:pt x="3473" y="8176"/>
                      <a:pt x="3539" y="8030"/>
                    </a:cubicBezTo>
                    <a:cubicBezTo>
                      <a:pt x="3658" y="7753"/>
                      <a:pt x="3777" y="7463"/>
                      <a:pt x="3922" y="7185"/>
                    </a:cubicBezTo>
                    <a:cubicBezTo>
                      <a:pt x="4200" y="6631"/>
                      <a:pt x="4530" y="6089"/>
                      <a:pt x="4900" y="5574"/>
                    </a:cubicBezTo>
                    <a:cubicBezTo>
                      <a:pt x="5071" y="5310"/>
                      <a:pt x="5269" y="5059"/>
                      <a:pt x="5468" y="4808"/>
                    </a:cubicBezTo>
                    <a:cubicBezTo>
                      <a:pt x="5666" y="4557"/>
                      <a:pt x="5877" y="4306"/>
                      <a:pt x="6101" y="4082"/>
                    </a:cubicBezTo>
                    <a:cubicBezTo>
                      <a:pt x="6313" y="3844"/>
                      <a:pt x="6537" y="3606"/>
                      <a:pt x="6762" y="3395"/>
                    </a:cubicBezTo>
                    <a:cubicBezTo>
                      <a:pt x="6867" y="3276"/>
                      <a:pt x="6986" y="3170"/>
                      <a:pt x="7105" y="3065"/>
                    </a:cubicBezTo>
                    <a:lnTo>
                      <a:pt x="7264" y="2920"/>
                    </a:lnTo>
                    <a:lnTo>
                      <a:pt x="7343" y="2854"/>
                    </a:lnTo>
                    <a:lnTo>
                      <a:pt x="7409" y="2801"/>
                    </a:lnTo>
                    <a:lnTo>
                      <a:pt x="5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12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12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2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27"/>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127"/>
              <p:cNvSpPr/>
              <p:nvPr/>
            </p:nvSpPr>
            <p:spPr>
              <a:xfrm>
                <a:off x="326600" y="2349625"/>
                <a:ext cx="61050" cy="42350"/>
              </a:xfrm>
              <a:custGeom>
                <a:avLst/>
                <a:gdLst/>
                <a:ahLst/>
                <a:cxnLst/>
                <a:rect l="l" t="t" r="r" b="b"/>
                <a:pathLst>
                  <a:path w="2442" h="1694" extrusionOk="0">
                    <a:moveTo>
                      <a:pt x="2308" y="1"/>
                    </a:moveTo>
                    <a:cubicBezTo>
                      <a:pt x="2296" y="1"/>
                      <a:pt x="2283" y="6"/>
                      <a:pt x="2272" y="17"/>
                    </a:cubicBezTo>
                    <a:lnTo>
                      <a:pt x="40" y="1549"/>
                    </a:lnTo>
                    <a:cubicBezTo>
                      <a:pt x="0" y="1575"/>
                      <a:pt x="0" y="1628"/>
                      <a:pt x="27" y="1667"/>
                    </a:cubicBezTo>
                    <a:cubicBezTo>
                      <a:pt x="40" y="1694"/>
                      <a:pt x="66" y="1694"/>
                      <a:pt x="93" y="1694"/>
                    </a:cubicBezTo>
                    <a:cubicBezTo>
                      <a:pt x="106" y="1694"/>
                      <a:pt x="132" y="1694"/>
                      <a:pt x="146" y="1681"/>
                    </a:cubicBezTo>
                    <a:lnTo>
                      <a:pt x="2364" y="162"/>
                    </a:lnTo>
                    <a:cubicBezTo>
                      <a:pt x="2441" y="118"/>
                      <a:pt x="2372" y="1"/>
                      <a:pt x="2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127"/>
              <p:cNvSpPr/>
              <p:nvPr/>
            </p:nvSpPr>
            <p:spPr>
              <a:xfrm>
                <a:off x="342500" y="2377950"/>
                <a:ext cx="22425" cy="29875"/>
              </a:xfrm>
              <a:custGeom>
                <a:avLst/>
                <a:gdLst/>
                <a:ahLst/>
                <a:cxnLst/>
                <a:rect l="l" t="t" r="r" b="b"/>
                <a:pathLst>
                  <a:path w="897" h="1195" extrusionOk="0">
                    <a:moveTo>
                      <a:pt x="116" y="0"/>
                    </a:moveTo>
                    <a:cubicBezTo>
                      <a:pt x="56" y="0"/>
                      <a:pt x="0" y="59"/>
                      <a:pt x="38" y="125"/>
                    </a:cubicBezTo>
                    <a:lnTo>
                      <a:pt x="725" y="1168"/>
                    </a:lnTo>
                    <a:cubicBezTo>
                      <a:pt x="751" y="1195"/>
                      <a:pt x="777" y="1195"/>
                      <a:pt x="804" y="1195"/>
                    </a:cubicBezTo>
                    <a:cubicBezTo>
                      <a:pt x="817" y="1195"/>
                      <a:pt x="830" y="1195"/>
                      <a:pt x="843" y="1182"/>
                    </a:cubicBezTo>
                    <a:cubicBezTo>
                      <a:pt x="883" y="1155"/>
                      <a:pt x="896" y="1102"/>
                      <a:pt x="870" y="1063"/>
                    </a:cubicBezTo>
                    <a:lnTo>
                      <a:pt x="183" y="33"/>
                    </a:lnTo>
                    <a:cubicBezTo>
                      <a:pt x="164" y="10"/>
                      <a:pt x="140"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127"/>
              <p:cNvSpPr/>
              <p:nvPr/>
            </p:nvSpPr>
            <p:spPr>
              <a:xfrm>
                <a:off x="360600" y="2379325"/>
                <a:ext cx="12250" cy="9950"/>
              </a:xfrm>
              <a:custGeom>
                <a:avLst/>
                <a:gdLst/>
                <a:ahLst/>
                <a:cxnLst/>
                <a:rect l="l" t="t" r="r" b="b"/>
                <a:pathLst>
                  <a:path w="490" h="398" extrusionOk="0">
                    <a:moveTo>
                      <a:pt x="277" y="1"/>
                    </a:moveTo>
                    <a:cubicBezTo>
                      <a:pt x="99" y="1"/>
                      <a:pt x="0" y="258"/>
                      <a:pt x="186" y="374"/>
                    </a:cubicBezTo>
                    <a:cubicBezTo>
                      <a:pt x="214" y="390"/>
                      <a:pt x="245" y="397"/>
                      <a:pt x="275" y="397"/>
                    </a:cubicBezTo>
                    <a:cubicBezTo>
                      <a:pt x="344" y="397"/>
                      <a:pt x="413" y="359"/>
                      <a:pt x="450" y="295"/>
                    </a:cubicBezTo>
                    <a:cubicBezTo>
                      <a:pt x="489" y="189"/>
                      <a:pt x="463" y="70"/>
                      <a:pt x="357" y="17"/>
                    </a:cubicBezTo>
                    <a:cubicBezTo>
                      <a:pt x="329" y="6"/>
                      <a:pt x="303" y="1"/>
                      <a:pt x="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53" name="Google Shape;10453;p127"/>
          <p:cNvGrpSpPr/>
          <p:nvPr/>
        </p:nvGrpSpPr>
        <p:grpSpPr>
          <a:xfrm>
            <a:off x="-426575" y="2423224"/>
            <a:ext cx="3071647" cy="2604520"/>
            <a:chOff x="-875775" y="2423224"/>
            <a:chExt cx="3071647" cy="2604520"/>
          </a:xfrm>
        </p:grpSpPr>
        <p:grpSp>
          <p:nvGrpSpPr>
            <p:cNvPr id="10454" name="Google Shape;10454;p127"/>
            <p:cNvGrpSpPr/>
            <p:nvPr/>
          </p:nvGrpSpPr>
          <p:grpSpPr>
            <a:xfrm>
              <a:off x="-875775" y="2801416"/>
              <a:ext cx="3071647" cy="2226327"/>
              <a:chOff x="0" y="2801416"/>
              <a:chExt cx="3071647" cy="2226327"/>
            </a:xfrm>
          </p:grpSpPr>
          <p:grpSp>
            <p:nvGrpSpPr>
              <p:cNvPr id="10455" name="Google Shape;10455;p127"/>
              <p:cNvGrpSpPr/>
              <p:nvPr/>
            </p:nvGrpSpPr>
            <p:grpSpPr>
              <a:xfrm>
                <a:off x="0" y="2801416"/>
                <a:ext cx="3071647" cy="2226327"/>
                <a:chOff x="6701325" y="2327691"/>
                <a:chExt cx="3071647" cy="2226327"/>
              </a:xfrm>
            </p:grpSpPr>
            <p:sp>
              <p:nvSpPr>
                <p:cNvPr id="10456" name="Google Shape;10456;p127"/>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127"/>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127"/>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127"/>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127"/>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127"/>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127"/>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127"/>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127"/>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127"/>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127"/>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127"/>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127"/>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27"/>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27"/>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127"/>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127"/>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127"/>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127"/>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127"/>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127"/>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27"/>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127"/>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127"/>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127"/>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127"/>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127"/>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127"/>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127"/>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127"/>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127"/>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127"/>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27"/>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27"/>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127"/>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127"/>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2" name="Google Shape;10492;p127"/>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127"/>
            <p:cNvGrpSpPr/>
            <p:nvPr/>
          </p:nvGrpSpPr>
          <p:grpSpPr>
            <a:xfrm>
              <a:off x="934288" y="2423224"/>
              <a:ext cx="1055511" cy="870920"/>
              <a:chOff x="3580800" y="2978725"/>
              <a:chExt cx="3009725" cy="2483375"/>
            </a:xfrm>
          </p:grpSpPr>
          <p:sp>
            <p:nvSpPr>
              <p:cNvPr id="10494" name="Google Shape;10494;p127"/>
              <p:cNvSpPr/>
              <p:nvPr/>
            </p:nvSpPr>
            <p:spPr>
              <a:xfrm>
                <a:off x="4656475" y="4997800"/>
                <a:ext cx="859100" cy="464300"/>
              </a:xfrm>
              <a:custGeom>
                <a:avLst/>
                <a:gdLst/>
                <a:ahLst/>
                <a:cxnLst/>
                <a:rect l="l" t="t" r="r" b="b"/>
                <a:pathLst>
                  <a:path w="34364" h="18572" extrusionOk="0">
                    <a:moveTo>
                      <a:pt x="16916" y="0"/>
                    </a:moveTo>
                    <a:lnTo>
                      <a:pt x="16916" y="148"/>
                    </a:lnTo>
                    <a:lnTo>
                      <a:pt x="5472" y="3637"/>
                    </a:lnTo>
                    <a:lnTo>
                      <a:pt x="4318" y="14106"/>
                    </a:lnTo>
                    <a:lnTo>
                      <a:pt x="1" y="15082"/>
                    </a:lnTo>
                    <a:lnTo>
                      <a:pt x="1" y="18572"/>
                    </a:lnTo>
                    <a:lnTo>
                      <a:pt x="34364" y="18572"/>
                    </a:lnTo>
                    <a:lnTo>
                      <a:pt x="34364" y="15082"/>
                    </a:lnTo>
                    <a:lnTo>
                      <a:pt x="30046" y="14106"/>
                    </a:lnTo>
                    <a:lnTo>
                      <a:pt x="28863" y="3637"/>
                    </a:lnTo>
                    <a:lnTo>
                      <a:pt x="17419" y="148"/>
                    </a:lnTo>
                    <a:lnTo>
                      <a:pt x="17419" y="0"/>
                    </a:lnTo>
                    <a:lnTo>
                      <a:pt x="17182" y="59"/>
                    </a:lnTo>
                    <a:lnTo>
                      <a:pt x="16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127"/>
              <p:cNvSpPr/>
              <p:nvPr/>
            </p:nvSpPr>
            <p:spPr>
              <a:xfrm>
                <a:off x="3580800" y="2998700"/>
                <a:ext cx="3005300" cy="2169150"/>
              </a:xfrm>
              <a:custGeom>
                <a:avLst/>
                <a:gdLst/>
                <a:ahLst/>
                <a:cxnLst/>
                <a:rect l="l" t="t" r="r" b="b"/>
                <a:pathLst>
                  <a:path w="120212" h="86766" extrusionOk="0">
                    <a:moveTo>
                      <a:pt x="3312" y="0"/>
                    </a:moveTo>
                    <a:cubicBezTo>
                      <a:pt x="1479" y="0"/>
                      <a:pt x="0" y="1479"/>
                      <a:pt x="30" y="3283"/>
                    </a:cubicBezTo>
                    <a:lnTo>
                      <a:pt x="30" y="83454"/>
                    </a:lnTo>
                    <a:cubicBezTo>
                      <a:pt x="0" y="85287"/>
                      <a:pt x="1479" y="86736"/>
                      <a:pt x="3312" y="86766"/>
                    </a:cubicBezTo>
                    <a:lnTo>
                      <a:pt x="116929" y="86766"/>
                    </a:lnTo>
                    <a:cubicBezTo>
                      <a:pt x="118733" y="86736"/>
                      <a:pt x="120212" y="85287"/>
                      <a:pt x="120212" y="83454"/>
                    </a:cubicBezTo>
                    <a:lnTo>
                      <a:pt x="120212" y="3283"/>
                    </a:lnTo>
                    <a:cubicBezTo>
                      <a:pt x="120212" y="1479"/>
                      <a:pt x="118733" y="0"/>
                      <a:pt x="116929"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27"/>
              <p:cNvSpPr/>
              <p:nvPr/>
            </p:nvSpPr>
            <p:spPr>
              <a:xfrm>
                <a:off x="3633275" y="3031225"/>
                <a:ext cx="2905500" cy="1968800"/>
              </a:xfrm>
              <a:custGeom>
                <a:avLst/>
                <a:gdLst/>
                <a:ahLst/>
                <a:cxnLst/>
                <a:rect l="l" t="t" r="r" b="b"/>
                <a:pathLst>
                  <a:path w="116220" h="78752" extrusionOk="0">
                    <a:moveTo>
                      <a:pt x="1213" y="1"/>
                    </a:moveTo>
                    <a:cubicBezTo>
                      <a:pt x="622" y="1"/>
                      <a:pt x="1" y="858"/>
                      <a:pt x="1" y="1982"/>
                    </a:cubicBezTo>
                    <a:lnTo>
                      <a:pt x="1" y="78752"/>
                    </a:lnTo>
                    <a:lnTo>
                      <a:pt x="116220" y="78752"/>
                    </a:lnTo>
                    <a:lnTo>
                      <a:pt x="116220" y="1982"/>
                    </a:lnTo>
                    <a:cubicBezTo>
                      <a:pt x="116220" y="858"/>
                      <a:pt x="115569" y="1"/>
                      <a:pt x="11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127"/>
              <p:cNvSpPr/>
              <p:nvPr/>
            </p:nvSpPr>
            <p:spPr>
              <a:xfrm>
                <a:off x="3581525" y="2978725"/>
                <a:ext cx="3009000" cy="2073800"/>
              </a:xfrm>
              <a:custGeom>
                <a:avLst/>
                <a:gdLst/>
                <a:ahLst/>
                <a:cxnLst/>
                <a:rect l="l" t="t" r="r" b="b"/>
                <a:pathLst>
                  <a:path w="120360" h="82952" extrusionOk="0">
                    <a:moveTo>
                      <a:pt x="116190" y="4200"/>
                    </a:moveTo>
                    <a:lnTo>
                      <a:pt x="116190" y="78752"/>
                    </a:lnTo>
                    <a:lnTo>
                      <a:pt x="4170" y="78752"/>
                    </a:lnTo>
                    <a:lnTo>
                      <a:pt x="4170" y="4200"/>
                    </a:lnTo>
                    <a:close/>
                    <a:moveTo>
                      <a:pt x="3283" y="1"/>
                    </a:moveTo>
                    <a:cubicBezTo>
                      <a:pt x="1450" y="1"/>
                      <a:pt x="1" y="1834"/>
                      <a:pt x="1" y="4082"/>
                    </a:cubicBezTo>
                    <a:lnTo>
                      <a:pt x="1" y="82951"/>
                    </a:lnTo>
                    <a:lnTo>
                      <a:pt x="120360" y="82951"/>
                    </a:lnTo>
                    <a:lnTo>
                      <a:pt x="120360" y="4082"/>
                    </a:lnTo>
                    <a:cubicBezTo>
                      <a:pt x="120360" y="1834"/>
                      <a:pt x="118881" y="30"/>
                      <a:pt x="117077" y="30"/>
                    </a:cubicBezTo>
                    <a:lnTo>
                      <a:pt x="1170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127"/>
              <p:cNvSpPr/>
              <p:nvPr/>
            </p:nvSpPr>
            <p:spPr>
              <a:xfrm>
                <a:off x="3685025" y="3082250"/>
                <a:ext cx="2801275" cy="1871950"/>
              </a:xfrm>
              <a:custGeom>
                <a:avLst/>
                <a:gdLst/>
                <a:ahLst/>
                <a:cxnLst/>
                <a:rect l="l" t="t" r="r" b="b"/>
                <a:pathLst>
                  <a:path w="112051" h="74878" extrusionOk="0">
                    <a:moveTo>
                      <a:pt x="1" y="0"/>
                    </a:moveTo>
                    <a:lnTo>
                      <a:pt x="1" y="74877"/>
                    </a:lnTo>
                    <a:lnTo>
                      <a:pt x="112050" y="74877"/>
                    </a:lnTo>
                    <a:lnTo>
                      <a:pt x="1120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127"/>
              <p:cNvSpPr/>
              <p:nvPr/>
            </p:nvSpPr>
            <p:spPr>
              <a:xfrm>
                <a:off x="3668025" y="3079275"/>
                <a:ext cx="2158075" cy="1877875"/>
              </a:xfrm>
              <a:custGeom>
                <a:avLst/>
                <a:gdLst/>
                <a:ahLst/>
                <a:cxnLst/>
                <a:rect l="l" t="t" r="r" b="b"/>
                <a:pathLst>
                  <a:path w="86323" h="75115" extrusionOk="0">
                    <a:moveTo>
                      <a:pt x="2987" y="1"/>
                    </a:moveTo>
                    <a:cubicBezTo>
                      <a:pt x="1331" y="1"/>
                      <a:pt x="1" y="1657"/>
                      <a:pt x="1" y="3697"/>
                    </a:cubicBezTo>
                    <a:lnTo>
                      <a:pt x="1" y="75115"/>
                    </a:lnTo>
                    <a:lnTo>
                      <a:pt x="86322" y="75115"/>
                    </a:lnTo>
                    <a:lnTo>
                      <a:pt x="41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127"/>
            <p:cNvGrpSpPr/>
            <p:nvPr/>
          </p:nvGrpSpPr>
          <p:grpSpPr>
            <a:xfrm flipH="1">
              <a:off x="495117" y="2962465"/>
              <a:ext cx="329857" cy="331694"/>
              <a:chOff x="7482936" y="3488783"/>
              <a:chExt cx="450871" cy="483379"/>
            </a:xfrm>
          </p:grpSpPr>
          <p:sp>
            <p:nvSpPr>
              <p:cNvPr id="10501" name="Google Shape;10501;p127"/>
              <p:cNvSpPr/>
              <p:nvPr/>
            </p:nvSpPr>
            <p:spPr>
              <a:xfrm>
                <a:off x="7482936" y="3620184"/>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127"/>
              <p:cNvSpPr/>
              <p:nvPr/>
            </p:nvSpPr>
            <p:spPr>
              <a:xfrm>
                <a:off x="7505978" y="3620308"/>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127"/>
              <p:cNvSpPr/>
              <p:nvPr/>
            </p:nvSpPr>
            <p:spPr>
              <a:xfrm>
                <a:off x="7570121" y="3488783"/>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368"/>
                                        </p:tgtEl>
                                        <p:attrNameLst>
                                          <p:attrName>style.visibility</p:attrName>
                                        </p:attrNameLst>
                                      </p:cBhvr>
                                      <p:to>
                                        <p:strVal val="visible"/>
                                      </p:to>
                                    </p:set>
                                    <p:animEffect transition="in" filter="fade">
                                      <p:cBhvr>
                                        <p:cTn id="7" dur="1000"/>
                                        <p:tgtEl>
                                          <p:spTgt spid="10368"/>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0357"/>
                                        </p:tgtEl>
                                        <p:attrNameLst>
                                          <p:attrName>style.visibility</p:attrName>
                                        </p:attrNameLst>
                                      </p:cBhvr>
                                      <p:to>
                                        <p:strVal val="visible"/>
                                      </p:to>
                                    </p:set>
                                    <p:animEffect transition="in" filter="fade">
                                      <p:cBhvr>
                                        <p:cTn id="11" dur="1000"/>
                                        <p:tgtEl>
                                          <p:spTgt spid="103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0507"/>
        <p:cNvGrpSpPr/>
        <p:nvPr/>
      </p:nvGrpSpPr>
      <p:grpSpPr>
        <a:xfrm>
          <a:off x="0" y="0"/>
          <a:ext cx="0" cy="0"/>
          <a:chOff x="0" y="0"/>
          <a:chExt cx="0" cy="0"/>
        </a:xfrm>
      </p:grpSpPr>
      <p:sp>
        <p:nvSpPr>
          <p:cNvPr id="10508" name="Google Shape;10508;p12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Icon pack</a:t>
            </a:r>
            <a:endParaRPr/>
          </a:p>
        </p:txBody>
      </p:sp>
      <p:grpSp>
        <p:nvGrpSpPr>
          <p:cNvPr id="10509" name="Google Shape;10509;p128"/>
          <p:cNvGrpSpPr/>
          <p:nvPr/>
        </p:nvGrpSpPr>
        <p:grpSpPr>
          <a:xfrm>
            <a:off x="860592" y="1137480"/>
            <a:ext cx="434453" cy="434453"/>
            <a:chOff x="860592" y="1137480"/>
            <a:chExt cx="434453" cy="434453"/>
          </a:xfrm>
        </p:grpSpPr>
        <p:sp>
          <p:nvSpPr>
            <p:cNvPr id="10510" name="Google Shape;10510;p128"/>
            <p:cNvSpPr/>
            <p:nvPr/>
          </p:nvSpPr>
          <p:spPr>
            <a:xfrm>
              <a:off x="1027088" y="1479670"/>
              <a:ext cx="101462" cy="68646"/>
            </a:xfrm>
            <a:custGeom>
              <a:avLst/>
              <a:gdLst/>
              <a:ahLst/>
              <a:cxnLst/>
              <a:rect l="l" t="t" r="r" b="b"/>
              <a:pathLst>
                <a:path w="3905" h="2642" extrusionOk="0">
                  <a:moveTo>
                    <a:pt x="1" y="0"/>
                  </a:moveTo>
                  <a:lnTo>
                    <a:pt x="1" y="2642"/>
                  </a:lnTo>
                  <a:lnTo>
                    <a:pt x="3904" y="2642"/>
                  </a:lnTo>
                  <a:lnTo>
                    <a:pt x="39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128"/>
            <p:cNvSpPr/>
            <p:nvPr/>
          </p:nvSpPr>
          <p:spPr>
            <a:xfrm>
              <a:off x="1056760" y="1507419"/>
              <a:ext cx="42118" cy="42118"/>
            </a:xfrm>
            <a:custGeom>
              <a:avLst/>
              <a:gdLst/>
              <a:ahLst/>
              <a:cxnLst/>
              <a:rect l="l" t="t" r="r" b="b"/>
              <a:pathLst>
                <a:path w="1621" h="1621" extrusionOk="0">
                  <a:moveTo>
                    <a:pt x="531" y="1"/>
                  </a:moveTo>
                  <a:cubicBezTo>
                    <a:pt x="238" y="1"/>
                    <a:pt x="1" y="239"/>
                    <a:pt x="1" y="531"/>
                  </a:cubicBezTo>
                  <a:lnTo>
                    <a:pt x="1" y="1367"/>
                  </a:lnTo>
                  <a:cubicBezTo>
                    <a:pt x="1" y="1508"/>
                    <a:pt x="113" y="1621"/>
                    <a:pt x="254" y="1621"/>
                  </a:cubicBezTo>
                  <a:cubicBezTo>
                    <a:pt x="392" y="1621"/>
                    <a:pt x="505" y="1508"/>
                    <a:pt x="505" y="1367"/>
                  </a:cubicBezTo>
                  <a:lnTo>
                    <a:pt x="505" y="531"/>
                  </a:lnTo>
                  <a:cubicBezTo>
                    <a:pt x="505" y="518"/>
                    <a:pt x="518" y="505"/>
                    <a:pt x="531" y="505"/>
                  </a:cubicBezTo>
                  <a:lnTo>
                    <a:pt x="1090" y="505"/>
                  </a:lnTo>
                  <a:cubicBezTo>
                    <a:pt x="1103" y="505"/>
                    <a:pt x="1116" y="518"/>
                    <a:pt x="1116" y="531"/>
                  </a:cubicBezTo>
                  <a:lnTo>
                    <a:pt x="1116" y="1367"/>
                  </a:lnTo>
                  <a:cubicBezTo>
                    <a:pt x="1116" y="1508"/>
                    <a:pt x="1228" y="1621"/>
                    <a:pt x="1367" y="1621"/>
                  </a:cubicBezTo>
                  <a:cubicBezTo>
                    <a:pt x="1508" y="1621"/>
                    <a:pt x="1620" y="1508"/>
                    <a:pt x="1620" y="1367"/>
                  </a:cubicBezTo>
                  <a:lnTo>
                    <a:pt x="1620" y="531"/>
                  </a:lnTo>
                  <a:cubicBezTo>
                    <a:pt x="1620" y="239"/>
                    <a:pt x="1383" y="1"/>
                    <a:pt x="1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128"/>
            <p:cNvSpPr/>
            <p:nvPr/>
          </p:nvSpPr>
          <p:spPr>
            <a:xfrm>
              <a:off x="1108361" y="1479670"/>
              <a:ext cx="20188" cy="68646"/>
            </a:xfrm>
            <a:custGeom>
              <a:avLst/>
              <a:gdLst/>
              <a:ahLst/>
              <a:cxnLst/>
              <a:rect l="l" t="t" r="r" b="b"/>
              <a:pathLst>
                <a:path w="777" h="2642" extrusionOk="0">
                  <a:moveTo>
                    <a:pt x="0" y="0"/>
                  </a:moveTo>
                  <a:lnTo>
                    <a:pt x="0" y="2642"/>
                  </a:lnTo>
                  <a:lnTo>
                    <a:pt x="776" y="2642"/>
                  </a:lnTo>
                  <a:lnTo>
                    <a:pt x="7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128"/>
            <p:cNvSpPr/>
            <p:nvPr/>
          </p:nvSpPr>
          <p:spPr>
            <a:xfrm>
              <a:off x="860592" y="1166451"/>
              <a:ext cx="434453" cy="296876"/>
            </a:xfrm>
            <a:custGeom>
              <a:avLst/>
              <a:gdLst/>
              <a:ahLst/>
              <a:cxnLst/>
              <a:rect l="l" t="t" r="r" b="b"/>
              <a:pathLst>
                <a:path w="16721" h="11426" extrusionOk="0">
                  <a:moveTo>
                    <a:pt x="1116" y="1"/>
                  </a:moveTo>
                  <a:cubicBezTo>
                    <a:pt x="499" y="1"/>
                    <a:pt x="0" y="500"/>
                    <a:pt x="0" y="1114"/>
                  </a:cubicBezTo>
                  <a:lnTo>
                    <a:pt x="0" y="10590"/>
                  </a:lnTo>
                  <a:lnTo>
                    <a:pt x="8360" y="11426"/>
                  </a:lnTo>
                  <a:lnTo>
                    <a:pt x="16721" y="10590"/>
                  </a:lnTo>
                  <a:lnTo>
                    <a:pt x="16721" y="1114"/>
                  </a:lnTo>
                  <a:cubicBezTo>
                    <a:pt x="16721" y="500"/>
                    <a:pt x="16222" y="1"/>
                    <a:pt x="15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128"/>
            <p:cNvSpPr/>
            <p:nvPr/>
          </p:nvSpPr>
          <p:spPr>
            <a:xfrm>
              <a:off x="1245938" y="1166451"/>
              <a:ext cx="49107" cy="277181"/>
            </a:xfrm>
            <a:custGeom>
              <a:avLst/>
              <a:gdLst/>
              <a:ahLst/>
              <a:cxnLst/>
              <a:rect l="l" t="t" r="r" b="b"/>
              <a:pathLst>
                <a:path w="1890" h="10668" extrusionOk="0">
                  <a:moveTo>
                    <a:pt x="1" y="1"/>
                  </a:moveTo>
                  <a:cubicBezTo>
                    <a:pt x="618" y="1"/>
                    <a:pt x="1117" y="500"/>
                    <a:pt x="1117" y="1114"/>
                  </a:cubicBezTo>
                  <a:lnTo>
                    <a:pt x="1117" y="10668"/>
                  </a:lnTo>
                  <a:lnTo>
                    <a:pt x="1890" y="10590"/>
                  </a:lnTo>
                  <a:lnTo>
                    <a:pt x="1890" y="1114"/>
                  </a:lnTo>
                  <a:cubicBezTo>
                    <a:pt x="1890" y="500"/>
                    <a:pt x="1391"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128"/>
            <p:cNvSpPr/>
            <p:nvPr/>
          </p:nvSpPr>
          <p:spPr>
            <a:xfrm>
              <a:off x="889563" y="1195369"/>
              <a:ext cx="376512" cy="267958"/>
            </a:xfrm>
            <a:custGeom>
              <a:avLst/>
              <a:gdLst/>
              <a:ahLst/>
              <a:cxnLst/>
              <a:rect l="l" t="t" r="r" b="b"/>
              <a:pathLst>
                <a:path w="14491" h="10313" extrusionOk="0">
                  <a:moveTo>
                    <a:pt x="557" y="1"/>
                  </a:moveTo>
                  <a:cubicBezTo>
                    <a:pt x="249" y="1"/>
                    <a:pt x="1" y="251"/>
                    <a:pt x="1" y="560"/>
                  </a:cubicBezTo>
                  <a:lnTo>
                    <a:pt x="1" y="9589"/>
                  </a:lnTo>
                  <a:lnTo>
                    <a:pt x="7245" y="10313"/>
                  </a:lnTo>
                  <a:lnTo>
                    <a:pt x="14490" y="9589"/>
                  </a:lnTo>
                  <a:lnTo>
                    <a:pt x="14490" y="560"/>
                  </a:lnTo>
                  <a:cubicBezTo>
                    <a:pt x="14490" y="251"/>
                    <a:pt x="14242" y="1"/>
                    <a:pt x="139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128"/>
            <p:cNvSpPr/>
            <p:nvPr/>
          </p:nvSpPr>
          <p:spPr>
            <a:xfrm>
              <a:off x="1231570" y="1195369"/>
              <a:ext cx="34505" cy="251121"/>
            </a:xfrm>
            <a:custGeom>
              <a:avLst/>
              <a:gdLst/>
              <a:ahLst/>
              <a:cxnLst/>
              <a:rect l="l" t="t" r="r" b="b"/>
              <a:pathLst>
                <a:path w="1328" h="9665" extrusionOk="0">
                  <a:moveTo>
                    <a:pt x="0" y="1"/>
                  </a:moveTo>
                  <a:cubicBezTo>
                    <a:pt x="308" y="1"/>
                    <a:pt x="557" y="251"/>
                    <a:pt x="557" y="560"/>
                  </a:cubicBezTo>
                  <a:lnTo>
                    <a:pt x="557" y="9665"/>
                  </a:lnTo>
                  <a:lnTo>
                    <a:pt x="1327" y="9589"/>
                  </a:lnTo>
                  <a:lnTo>
                    <a:pt x="1327" y="560"/>
                  </a:lnTo>
                  <a:cubicBezTo>
                    <a:pt x="1327" y="251"/>
                    <a:pt x="1079"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128"/>
            <p:cNvSpPr/>
            <p:nvPr/>
          </p:nvSpPr>
          <p:spPr>
            <a:xfrm>
              <a:off x="976448" y="1542937"/>
              <a:ext cx="202741" cy="28996"/>
            </a:xfrm>
            <a:custGeom>
              <a:avLst/>
              <a:gdLst/>
              <a:ahLst/>
              <a:cxnLst/>
              <a:rect l="l" t="t" r="r" b="b"/>
              <a:pathLst>
                <a:path w="7803" h="1116" extrusionOk="0">
                  <a:moveTo>
                    <a:pt x="262" y="0"/>
                  </a:moveTo>
                  <a:cubicBezTo>
                    <a:pt x="116" y="0"/>
                    <a:pt x="1" y="118"/>
                    <a:pt x="1" y="261"/>
                  </a:cubicBezTo>
                  <a:lnTo>
                    <a:pt x="1" y="855"/>
                  </a:lnTo>
                  <a:cubicBezTo>
                    <a:pt x="1" y="998"/>
                    <a:pt x="116" y="1116"/>
                    <a:pt x="262" y="1116"/>
                  </a:cubicBezTo>
                  <a:lnTo>
                    <a:pt x="7541" y="1116"/>
                  </a:lnTo>
                  <a:cubicBezTo>
                    <a:pt x="7687" y="1116"/>
                    <a:pt x="7802" y="998"/>
                    <a:pt x="7802" y="855"/>
                  </a:cubicBezTo>
                  <a:lnTo>
                    <a:pt x="7802" y="261"/>
                  </a:lnTo>
                  <a:cubicBezTo>
                    <a:pt x="7802" y="118"/>
                    <a:pt x="7687" y="0"/>
                    <a:pt x="7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128"/>
            <p:cNvSpPr/>
            <p:nvPr/>
          </p:nvSpPr>
          <p:spPr>
            <a:xfrm>
              <a:off x="1152064"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128"/>
            <p:cNvSpPr/>
            <p:nvPr/>
          </p:nvSpPr>
          <p:spPr>
            <a:xfrm>
              <a:off x="933005" y="1137480"/>
              <a:ext cx="289627" cy="305814"/>
            </a:xfrm>
            <a:custGeom>
              <a:avLst/>
              <a:gdLst/>
              <a:ahLst/>
              <a:cxnLst/>
              <a:rect l="l" t="t" r="r" b="b"/>
              <a:pathLst>
                <a:path w="11147" h="11770" extrusionOk="0">
                  <a:moveTo>
                    <a:pt x="557" y="0"/>
                  </a:moveTo>
                  <a:cubicBezTo>
                    <a:pt x="249" y="0"/>
                    <a:pt x="1" y="251"/>
                    <a:pt x="1" y="556"/>
                  </a:cubicBezTo>
                  <a:lnTo>
                    <a:pt x="1" y="11770"/>
                  </a:lnTo>
                  <a:lnTo>
                    <a:pt x="11146" y="11770"/>
                  </a:lnTo>
                  <a:lnTo>
                    <a:pt x="11146" y="556"/>
                  </a:lnTo>
                  <a:cubicBezTo>
                    <a:pt x="11146" y="251"/>
                    <a:pt x="10898" y="0"/>
                    <a:pt x="10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128"/>
            <p:cNvSpPr/>
            <p:nvPr/>
          </p:nvSpPr>
          <p:spPr>
            <a:xfrm>
              <a:off x="1019891" y="1166451"/>
              <a:ext cx="57941" cy="28945"/>
            </a:xfrm>
            <a:custGeom>
              <a:avLst/>
              <a:gdLst/>
              <a:ahLst/>
              <a:cxnLst/>
              <a:rect l="l" t="t" r="r" b="b"/>
              <a:pathLst>
                <a:path w="2230" h="1114" extrusionOk="0">
                  <a:moveTo>
                    <a:pt x="262" y="1"/>
                  </a:moveTo>
                  <a:cubicBezTo>
                    <a:pt x="116" y="1"/>
                    <a:pt x="1" y="116"/>
                    <a:pt x="1" y="262"/>
                  </a:cubicBezTo>
                  <a:lnTo>
                    <a:pt x="1" y="852"/>
                  </a:lnTo>
                  <a:cubicBezTo>
                    <a:pt x="1" y="999"/>
                    <a:pt x="116" y="1114"/>
                    <a:pt x="262" y="1114"/>
                  </a:cubicBezTo>
                  <a:lnTo>
                    <a:pt x="1968" y="1114"/>
                  </a:lnTo>
                  <a:cubicBezTo>
                    <a:pt x="2112" y="1114"/>
                    <a:pt x="2229" y="999"/>
                    <a:pt x="2229" y="852"/>
                  </a:cubicBezTo>
                  <a:lnTo>
                    <a:pt x="2229" y="262"/>
                  </a:lnTo>
                  <a:cubicBezTo>
                    <a:pt x="2229" y="116"/>
                    <a:pt x="2112" y="1"/>
                    <a:pt x="1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128"/>
            <p:cNvSpPr/>
            <p:nvPr/>
          </p:nvSpPr>
          <p:spPr>
            <a:xfrm>
              <a:off x="1019891" y="1224366"/>
              <a:ext cx="86937" cy="28996"/>
            </a:xfrm>
            <a:custGeom>
              <a:avLst/>
              <a:gdLst/>
              <a:ahLst/>
              <a:cxnLst/>
              <a:rect l="l" t="t" r="r" b="b"/>
              <a:pathLst>
                <a:path w="3346" h="1116" extrusionOk="0">
                  <a:moveTo>
                    <a:pt x="262" y="0"/>
                  </a:moveTo>
                  <a:cubicBezTo>
                    <a:pt x="116" y="0"/>
                    <a:pt x="1" y="118"/>
                    <a:pt x="1" y="261"/>
                  </a:cubicBezTo>
                  <a:lnTo>
                    <a:pt x="1" y="854"/>
                  </a:lnTo>
                  <a:cubicBezTo>
                    <a:pt x="1" y="998"/>
                    <a:pt x="116" y="1116"/>
                    <a:pt x="262" y="1116"/>
                  </a:cubicBezTo>
                  <a:lnTo>
                    <a:pt x="3084" y="1116"/>
                  </a:lnTo>
                  <a:cubicBezTo>
                    <a:pt x="3227" y="1116"/>
                    <a:pt x="3345" y="998"/>
                    <a:pt x="3345" y="854"/>
                  </a:cubicBezTo>
                  <a:lnTo>
                    <a:pt x="3345" y="261"/>
                  </a:lnTo>
                  <a:cubicBezTo>
                    <a:pt x="3345" y="118"/>
                    <a:pt x="3227" y="0"/>
                    <a:pt x="3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128"/>
            <p:cNvSpPr/>
            <p:nvPr/>
          </p:nvSpPr>
          <p:spPr>
            <a:xfrm>
              <a:off x="1135721" y="1224366"/>
              <a:ext cx="57993" cy="28996"/>
            </a:xfrm>
            <a:custGeom>
              <a:avLst/>
              <a:gdLst/>
              <a:ahLst/>
              <a:cxnLst/>
              <a:rect l="l" t="t" r="r" b="b"/>
              <a:pathLst>
                <a:path w="2232" h="1116" extrusionOk="0">
                  <a:moveTo>
                    <a:pt x="261" y="0"/>
                  </a:moveTo>
                  <a:cubicBezTo>
                    <a:pt x="118" y="0"/>
                    <a:pt x="0" y="118"/>
                    <a:pt x="0" y="261"/>
                  </a:cubicBezTo>
                  <a:lnTo>
                    <a:pt x="0" y="854"/>
                  </a:lnTo>
                  <a:cubicBezTo>
                    <a:pt x="0" y="998"/>
                    <a:pt x="118" y="1116"/>
                    <a:pt x="261" y="1116"/>
                  </a:cubicBezTo>
                  <a:lnTo>
                    <a:pt x="1970" y="1116"/>
                  </a:lnTo>
                  <a:cubicBezTo>
                    <a:pt x="2114" y="1116"/>
                    <a:pt x="2231" y="998"/>
                    <a:pt x="2231" y="854"/>
                  </a:cubicBezTo>
                  <a:lnTo>
                    <a:pt x="2231" y="261"/>
                  </a:lnTo>
                  <a:cubicBezTo>
                    <a:pt x="2231" y="118"/>
                    <a:pt x="2114" y="0"/>
                    <a:pt x="19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128"/>
            <p:cNvSpPr/>
            <p:nvPr/>
          </p:nvSpPr>
          <p:spPr>
            <a:xfrm>
              <a:off x="955402" y="1159877"/>
              <a:ext cx="42118" cy="42092"/>
            </a:xfrm>
            <a:custGeom>
              <a:avLst/>
              <a:gdLst/>
              <a:ahLst/>
              <a:cxnLst/>
              <a:rect l="l" t="t" r="r" b="b"/>
              <a:pathLst>
                <a:path w="1621" h="1620" extrusionOk="0">
                  <a:moveTo>
                    <a:pt x="1098" y="504"/>
                  </a:moveTo>
                  <a:cubicBezTo>
                    <a:pt x="1109" y="504"/>
                    <a:pt x="1114" y="512"/>
                    <a:pt x="1114" y="523"/>
                  </a:cubicBezTo>
                  <a:lnTo>
                    <a:pt x="1114" y="1097"/>
                  </a:lnTo>
                  <a:cubicBezTo>
                    <a:pt x="1114" y="1108"/>
                    <a:pt x="1109" y="1116"/>
                    <a:pt x="1098" y="1116"/>
                  </a:cubicBezTo>
                  <a:lnTo>
                    <a:pt x="521" y="1116"/>
                  </a:lnTo>
                  <a:cubicBezTo>
                    <a:pt x="513" y="1116"/>
                    <a:pt x="505" y="1108"/>
                    <a:pt x="505" y="1097"/>
                  </a:cubicBezTo>
                  <a:lnTo>
                    <a:pt x="505" y="523"/>
                  </a:lnTo>
                  <a:cubicBezTo>
                    <a:pt x="505" y="512"/>
                    <a:pt x="513" y="504"/>
                    <a:pt x="521" y="504"/>
                  </a:cubicBezTo>
                  <a:close/>
                  <a:moveTo>
                    <a:pt x="521" y="0"/>
                  </a:moveTo>
                  <a:cubicBezTo>
                    <a:pt x="233" y="0"/>
                    <a:pt x="1" y="235"/>
                    <a:pt x="1" y="523"/>
                  </a:cubicBezTo>
                  <a:lnTo>
                    <a:pt x="1" y="1097"/>
                  </a:lnTo>
                  <a:cubicBezTo>
                    <a:pt x="1" y="1385"/>
                    <a:pt x="233" y="1620"/>
                    <a:pt x="521" y="1620"/>
                  </a:cubicBezTo>
                  <a:lnTo>
                    <a:pt x="1098" y="1620"/>
                  </a:lnTo>
                  <a:cubicBezTo>
                    <a:pt x="1386" y="1620"/>
                    <a:pt x="1621" y="1385"/>
                    <a:pt x="1621" y="1097"/>
                  </a:cubicBezTo>
                  <a:lnTo>
                    <a:pt x="1621" y="523"/>
                  </a:lnTo>
                  <a:cubicBezTo>
                    <a:pt x="1621" y="235"/>
                    <a:pt x="1386"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128"/>
            <p:cNvSpPr/>
            <p:nvPr/>
          </p:nvSpPr>
          <p:spPr>
            <a:xfrm>
              <a:off x="1019891" y="1340222"/>
              <a:ext cx="86937" cy="28945"/>
            </a:xfrm>
            <a:custGeom>
              <a:avLst/>
              <a:gdLst/>
              <a:ahLst/>
              <a:cxnLst/>
              <a:rect l="l" t="t" r="r" b="b"/>
              <a:pathLst>
                <a:path w="3346" h="1114" extrusionOk="0">
                  <a:moveTo>
                    <a:pt x="262" y="1"/>
                  </a:moveTo>
                  <a:cubicBezTo>
                    <a:pt x="116" y="1"/>
                    <a:pt x="1" y="116"/>
                    <a:pt x="1" y="262"/>
                  </a:cubicBezTo>
                  <a:lnTo>
                    <a:pt x="1" y="853"/>
                  </a:lnTo>
                  <a:cubicBezTo>
                    <a:pt x="1" y="999"/>
                    <a:pt x="116" y="1114"/>
                    <a:pt x="262" y="1114"/>
                  </a:cubicBezTo>
                  <a:lnTo>
                    <a:pt x="3084" y="1114"/>
                  </a:lnTo>
                  <a:cubicBezTo>
                    <a:pt x="3227" y="1114"/>
                    <a:pt x="3345" y="999"/>
                    <a:pt x="3345" y="853"/>
                  </a:cubicBezTo>
                  <a:lnTo>
                    <a:pt x="3345" y="262"/>
                  </a:lnTo>
                  <a:cubicBezTo>
                    <a:pt x="3345" y="116"/>
                    <a:pt x="3227" y="1"/>
                    <a:pt x="3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128"/>
            <p:cNvSpPr/>
            <p:nvPr/>
          </p:nvSpPr>
          <p:spPr>
            <a:xfrm>
              <a:off x="1135721" y="1340222"/>
              <a:ext cx="57993" cy="28945"/>
            </a:xfrm>
            <a:custGeom>
              <a:avLst/>
              <a:gdLst/>
              <a:ahLst/>
              <a:cxnLst/>
              <a:rect l="l" t="t" r="r" b="b"/>
              <a:pathLst>
                <a:path w="2232" h="1114" extrusionOk="0">
                  <a:moveTo>
                    <a:pt x="261" y="1"/>
                  </a:moveTo>
                  <a:cubicBezTo>
                    <a:pt x="118" y="1"/>
                    <a:pt x="0" y="116"/>
                    <a:pt x="0" y="262"/>
                  </a:cubicBezTo>
                  <a:lnTo>
                    <a:pt x="0" y="853"/>
                  </a:lnTo>
                  <a:cubicBezTo>
                    <a:pt x="0" y="999"/>
                    <a:pt x="118" y="1114"/>
                    <a:pt x="261" y="1114"/>
                  </a:cubicBezTo>
                  <a:lnTo>
                    <a:pt x="1970" y="1114"/>
                  </a:lnTo>
                  <a:cubicBezTo>
                    <a:pt x="2114" y="1114"/>
                    <a:pt x="2231" y="999"/>
                    <a:pt x="2231" y="853"/>
                  </a:cubicBezTo>
                  <a:lnTo>
                    <a:pt x="2231" y="262"/>
                  </a:lnTo>
                  <a:cubicBezTo>
                    <a:pt x="2231" y="116"/>
                    <a:pt x="2114" y="1"/>
                    <a:pt x="1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128"/>
            <p:cNvSpPr/>
            <p:nvPr/>
          </p:nvSpPr>
          <p:spPr>
            <a:xfrm>
              <a:off x="955402" y="1275733"/>
              <a:ext cx="42118" cy="42118"/>
            </a:xfrm>
            <a:custGeom>
              <a:avLst/>
              <a:gdLst/>
              <a:ahLst/>
              <a:cxnLst/>
              <a:rect l="l" t="t" r="r" b="b"/>
              <a:pathLst>
                <a:path w="1621" h="1621" extrusionOk="0">
                  <a:moveTo>
                    <a:pt x="1098" y="505"/>
                  </a:moveTo>
                  <a:cubicBezTo>
                    <a:pt x="1109" y="505"/>
                    <a:pt x="1114" y="513"/>
                    <a:pt x="1114" y="521"/>
                  </a:cubicBezTo>
                  <a:lnTo>
                    <a:pt x="1114" y="1098"/>
                  </a:lnTo>
                  <a:cubicBezTo>
                    <a:pt x="1114" y="1106"/>
                    <a:pt x="1109" y="1114"/>
                    <a:pt x="1098" y="1114"/>
                  </a:cubicBezTo>
                  <a:lnTo>
                    <a:pt x="521" y="1114"/>
                  </a:lnTo>
                  <a:cubicBezTo>
                    <a:pt x="513" y="1114"/>
                    <a:pt x="505" y="1106"/>
                    <a:pt x="505" y="1098"/>
                  </a:cubicBezTo>
                  <a:lnTo>
                    <a:pt x="505" y="521"/>
                  </a:lnTo>
                  <a:cubicBezTo>
                    <a:pt x="505" y="513"/>
                    <a:pt x="513" y="505"/>
                    <a:pt x="521" y="505"/>
                  </a:cubicBezTo>
                  <a:close/>
                  <a:moveTo>
                    <a:pt x="521" y="1"/>
                  </a:moveTo>
                  <a:cubicBezTo>
                    <a:pt x="233" y="1"/>
                    <a:pt x="1" y="233"/>
                    <a:pt x="1" y="521"/>
                  </a:cubicBezTo>
                  <a:lnTo>
                    <a:pt x="1" y="1098"/>
                  </a:lnTo>
                  <a:cubicBezTo>
                    <a:pt x="1" y="1386"/>
                    <a:pt x="233" y="1621"/>
                    <a:pt x="521" y="1621"/>
                  </a:cubicBezTo>
                  <a:lnTo>
                    <a:pt x="1098" y="1621"/>
                  </a:lnTo>
                  <a:cubicBezTo>
                    <a:pt x="1386" y="1621"/>
                    <a:pt x="1621" y="1386"/>
                    <a:pt x="1621" y="1098"/>
                  </a:cubicBezTo>
                  <a:lnTo>
                    <a:pt x="1621" y="521"/>
                  </a:lnTo>
                  <a:cubicBezTo>
                    <a:pt x="1621" y="233"/>
                    <a:pt x="1386"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128"/>
            <p:cNvSpPr/>
            <p:nvPr/>
          </p:nvSpPr>
          <p:spPr>
            <a:xfrm>
              <a:off x="1188049" y="1137480"/>
              <a:ext cx="34583" cy="305814"/>
            </a:xfrm>
            <a:custGeom>
              <a:avLst/>
              <a:gdLst/>
              <a:ahLst/>
              <a:cxnLst/>
              <a:rect l="l" t="t" r="r" b="b"/>
              <a:pathLst>
                <a:path w="1331" h="11770" extrusionOk="0">
                  <a:moveTo>
                    <a:pt x="0" y="0"/>
                  </a:moveTo>
                  <a:cubicBezTo>
                    <a:pt x="309" y="0"/>
                    <a:pt x="557" y="251"/>
                    <a:pt x="557" y="556"/>
                  </a:cubicBezTo>
                  <a:lnTo>
                    <a:pt x="557" y="11770"/>
                  </a:lnTo>
                  <a:lnTo>
                    <a:pt x="1330" y="11770"/>
                  </a:lnTo>
                  <a:lnTo>
                    <a:pt x="1330" y="556"/>
                  </a:lnTo>
                  <a:cubicBezTo>
                    <a:pt x="1330" y="251"/>
                    <a:pt x="1082"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128"/>
            <p:cNvSpPr/>
            <p:nvPr/>
          </p:nvSpPr>
          <p:spPr>
            <a:xfrm>
              <a:off x="984321" y="1391563"/>
              <a:ext cx="186996" cy="51731"/>
            </a:xfrm>
            <a:custGeom>
              <a:avLst/>
              <a:gdLst/>
              <a:ahLst/>
              <a:cxnLst/>
              <a:rect l="l" t="t" r="r" b="b"/>
              <a:pathLst>
                <a:path w="7197" h="1991" extrusionOk="0">
                  <a:moveTo>
                    <a:pt x="534" y="0"/>
                  </a:moveTo>
                  <a:cubicBezTo>
                    <a:pt x="241" y="0"/>
                    <a:pt x="1" y="240"/>
                    <a:pt x="1" y="533"/>
                  </a:cubicBezTo>
                  <a:lnTo>
                    <a:pt x="1" y="1991"/>
                  </a:lnTo>
                  <a:lnTo>
                    <a:pt x="508" y="1991"/>
                  </a:lnTo>
                  <a:lnTo>
                    <a:pt x="508" y="533"/>
                  </a:lnTo>
                  <a:cubicBezTo>
                    <a:pt x="508" y="517"/>
                    <a:pt x="518" y="507"/>
                    <a:pt x="534" y="507"/>
                  </a:cubicBezTo>
                  <a:lnTo>
                    <a:pt x="6663" y="507"/>
                  </a:lnTo>
                  <a:cubicBezTo>
                    <a:pt x="6679" y="507"/>
                    <a:pt x="6689" y="517"/>
                    <a:pt x="6689" y="533"/>
                  </a:cubicBezTo>
                  <a:lnTo>
                    <a:pt x="6689" y="1991"/>
                  </a:lnTo>
                  <a:lnTo>
                    <a:pt x="7196" y="1991"/>
                  </a:lnTo>
                  <a:lnTo>
                    <a:pt x="7196" y="533"/>
                  </a:lnTo>
                  <a:cubicBezTo>
                    <a:pt x="7196" y="240"/>
                    <a:pt x="6956" y="0"/>
                    <a:pt x="66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128"/>
            <p:cNvSpPr/>
            <p:nvPr/>
          </p:nvSpPr>
          <p:spPr>
            <a:xfrm>
              <a:off x="1166536" y="1224366"/>
              <a:ext cx="27178" cy="28996"/>
            </a:xfrm>
            <a:custGeom>
              <a:avLst/>
              <a:gdLst/>
              <a:ahLst/>
              <a:cxnLst/>
              <a:rect l="l" t="t" r="r" b="b"/>
              <a:pathLst>
                <a:path w="1046" h="1116" extrusionOk="0">
                  <a:moveTo>
                    <a:pt x="0" y="0"/>
                  </a:moveTo>
                  <a:cubicBezTo>
                    <a:pt x="149" y="0"/>
                    <a:pt x="269" y="120"/>
                    <a:pt x="269" y="269"/>
                  </a:cubicBezTo>
                  <a:lnTo>
                    <a:pt x="269" y="847"/>
                  </a:lnTo>
                  <a:cubicBezTo>
                    <a:pt x="269" y="996"/>
                    <a:pt x="149" y="1116"/>
                    <a:pt x="0" y="1116"/>
                  </a:cubicBezTo>
                  <a:lnTo>
                    <a:pt x="784" y="1116"/>
                  </a:lnTo>
                  <a:cubicBezTo>
                    <a:pt x="928" y="1116"/>
                    <a:pt x="1045" y="998"/>
                    <a:pt x="1045" y="854"/>
                  </a:cubicBezTo>
                  <a:lnTo>
                    <a:pt x="1045" y="261"/>
                  </a:lnTo>
                  <a:cubicBezTo>
                    <a:pt x="1045" y="118"/>
                    <a:pt x="928"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128"/>
            <p:cNvSpPr/>
            <p:nvPr/>
          </p:nvSpPr>
          <p:spPr>
            <a:xfrm>
              <a:off x="1079650" y="1224366"/>
              <a:ext cx="27178" cy="28996"/>
            </a:xfrm>
            <a:custGeom>
              <a:avLst/>
              <a:gdLst/>
              <a:ahLst/>
              <a:cxnLst/>
              <a:rect l="l" t="t" r="r" b="b"/>
              <a:pathLst>
                <a:path w="1046" h="1116" extrusionOk="0">
                  <a:moveTo>
                    <a:pt x="0" y="0"/>
                  </a:moveTo>
                  <a:cubicBezTo>
                    <a:pt x="149" y="0"/>
                    <a:pt x="269" y="120"/>
                    <a:pt x="269" y="269"/>
                  </a:cubicBezTo>
                  <a:lnTo>
                    <a:pt x="269" y="847"/>
                  </a:lnTo>
                  <a:cubicBezTo>
                    <a:pt x="269" y="996"/>
                    <a:pt x="149" y="1116"/>
                    <a:pt x="0" y="1116"/>
                  </a:cubicBezTo>
                  <a:lnTo>
                    <a:pt x="784" y="1116"/>
                  </a:lnTo>
                  <a:cubicBezTo>
                    <a:pt x="927" y="1116"/>
                    <a:pt x="1045" y="998"/>
                    <a:pt x="1045" y="854"/>
                  </a:cubicBezTo>
                  <a:lnTo>
                    <a:pt x="1045" y="261"/>
                  </a:lnTo>
                  <a:cubicBezTo>
                    <a:pt x="1045" y="118"/>
                    <a:pt x="927"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128"/>
            <p:cNvSpPr/>
            <p:nvPr/>
          </p:nvSpPr>
          <p:spPr>
            <a:xfrm>
              <a:off x="1166536" y="1340222"/>
              <a:ext cx="27178" cy="28945"/>
            </a:xfrm>
            <a:custGeom>
              <a:avLst/>
              <a:gdLst/>
              <a:ahLst/>
              <a:cxnLst/>
              <a:rect l="l" t="t" r="r" b="b"/>
              <a:pathLst>
                <a:path w="1046" h="1114" extrusionOk="0">
                  <a:moveTo>
                    <a:pt x="0" y="1"/>
                  </a:moveTo>
                  <a:cubicBezTo>
                    <a:pt x="149" y="1"/>
                    <a:pt x="269" y="121"/>
                    <a:pt x="269" y="270"/>
                  </a:cubicBezTo>
                  <a:lnTo>
                    <a:pt x="269" y="845"/>
                  </a:lnTo>
                  <a:cubicBezTo>
                    <a:pt x="269" y="994"/>
                    <a:pt x="149" y="1114"/>
                    <a:pt x="0" y="1114"/>
                  </a:cubicBezTo>
                  <a:lnTo>
                    <a:pt x="784" y="1114"/>
                  </a:lnTo>
                  <a:cubicBezTo>
                    <a:pt x="928" y="1114"/>
                    <a:pt x="1045" y="999"/>
                    <a:pt x="1045" y="853"/>
                  </a:cubicBezTo>
                  <a:lnTo>
                    <a:pt x="1045" y="262"/>
                  </a:lnTo>
                  <a:cubicBezTo>
                    <a:pt x="1045" y="116"/>
                    <a:pt x="928"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128"/>
            <p:cNvSpPr/>
            <p:nvPr/>
          </p:nvSpPr>
          <p:spPr>
            <a:xfrm>
              <a:off x="1079650" y="1340222"/>
              <a:ext cx="27178" cy="28945"/>
            </a:xfrm>
            <a:custGeom>
              <a:avLst/>
              <a:gdLst/>
              <a:ahLst/>
              <a:cxnLst/>
              <a:rect l="l" t="t" r="r" b="b"/>
              <a:pathLst>
                <a:path w="1046" h="1114" extrusionOk="0">
                  <a:moveTo>
                    <a:pt x="0" y="1"/>
                  </a:moveTo>
                  <a:cubicBezTo>
                    <a:pt x="149" y="1"/>
                    <a:pt x="269" y="121"/>
                    <a:pt x="269" y="270"/>
                  </a:cubicBezTo>
                  <a:lnTo>
                    <a:pt x="269" y="845"/>
                  </a:lnTo>
                  <a:cubicBezTo>
                    <a:pt x="269" y="994"/>
                    <a:pt x="149" y="1114"/>
                    <a:pt x="0" y="1114"/>
                  </a:cubicBezTo>
                  <a:lnTo>
                    <a:pt x="784" y="1114"/>
                  </a:lnTo>
                  <a:cubicBezTo>
                    <a:pt x="927" y="1114"/>
                    <a:pt x="1045" y="999"/>
                    <a:pt x="1045" y="853"/>
                  </a:cubicBezTo>
                  <a:lnTo>
                    <a:pt x="1045" y="262"/>
                  </a:lnTo>
                  <a:cubicBezTo>
                    <a:pt x="1045" y="116"/>
                    <a:pt x="927"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128"/>
            <p:cNvSpPr/>
            <p:nvPr/>
          </p:nvSpPr>
          <p:spPr>
            <a:xfrm>
              <a:off x="1019891" y="1282255"/>
              <a:ext cx="57941" cy="29022"/>
            </a:xfrm>
            <a:custGeom>
              <a:avLst/>
              <a:gdLst/>
              <a:ahLst/>
              <a:cxnLst/>
              <a:rect l="l" t="t" r="r" b="b"/>
              <a:pathLst>
                <a:path w="2230" h="1117" extrusionOk="0">
                  <a:moveTo>
                    <a:pt x="262" y="1"/>
                  </a:moveTo>
                  <a:cubicBezTo>
                    <a:pt x="116" y="1"/>
                    <a:pt x="1" y="118"/>
                    <a:pt x="1" y="262"/>
                  </a:cubicBezTo>
                  <a:lnTo>
                    <a:pt x="1" y="855"/>
                  </a:lnTo>
                  <a:cubicBezTo>
                    <a:pt x="1" y="999"/>
                    <a:pt x="116" y="1116"/>
                    <a:pt x="262" y="1116"/>
                  </a:cubicBezTo>
                  <a:lnTo>
                    <a:pt x="1968" y="1116"/>
                  </a:lnTo>
                  <a:cubicBezTo>
                    <a:pt x="2112" y="1116"/>
                    <a:pt x="2229" y="999"/>
                    <a:pt x="2229" y="855"/>
                  </a:cubicBezTo>
                  <a:lnTo>
                    <a:pt x="2229" y="262"/>
                  </a:lnTo>
                  <a:cubicBezTo>
                    <a:pt x="2229" y="118"/>
                    <a:pt x="2112" y="1"/>
                    <a:pt x="1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128"/>
            <p:cNvSpPr/>
            <p:nvPr/>
          </p:nvSpPr>
          <p:spPr>
            <a:xfrm>
              <a:off x="1051537" y="1282255"/>
              <a:ext cx="26294" cy="29022"/>
            </a:xfrm>
            <a:custGeom>
              <a:avLst/>
              <a:gdLst/>
              <a:ahLst/>
              <a:cxnLst/>
              <a:rect l="l" t="t" r="r" b="b"/>
              <a:pathLst>
                <a:path w="1012" h="1117" extrusionOk="0">
                  <a:moveTo>
                    <a:pt x="0" y="1"/>
                  </a:moveTo>
                  <a:cubicBezTo>
                    <a:pt x="144" y="1"/>
                    <a:pt x="262" y="118"/>
                    <a:pt x="262" y="262"/>
                  </a:cubicBezTo>
                  <a:lnTo>
                    <a:pt x="262" y="855"/>
                  </a:lnTo>
                  <a:cubicBezTo>
                    <a:pt x="262" y="999"/>
                    <a:pt x="144" y="1116"/>
                    <a:pt x="0" y="1116"/>
                  </a:cubicBezTo>
                  <a:lnTo>
                    <a:pt x="750" y="1116"/>
                  </a:lnTo>
                  <a:cubicBezTo>
                    <a:pt x="894" y="1116"/>
                    <a:pt x="1011" y="999"/>
                    <a:pt x="1011" y="855"/>
                  </a:cubicBezTo>
                  <a:lnTo>
                    <a:pt x="1011" y="262"/>
                  </a:lnTo>
                  <a:cubicBezTo>
                    <a:pt x="1011" y="118"/>
                    <a:pt x="894" y="1"/>
                    <a:pt x="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128"/>
            <p:cNvSpPr/>
            <p:nvPr/>
          </p:nvSpPr>
          <p:spPr>
            <a:xfrm>
              <a:off x="1051537" y="1166451"/>
              <a:ext cx="26294" cy="28945"/>
            </a:xfrm>
            <a:custGeom>
              <a:avLst/>
              <a:gdLst/>
              <a:ahLst/>
              <a:cxnLst/>
              <a:rect l="l" t="t" r="r" b="b"/>
              <a:pathLst>
                <a:path w="1012" h="1114" extrusionOk="0">
                  <a:moveTo>
                    <a:pt x="0" y="1"/>
                  </a:moveTo>
                  <a:cubicBezTo>
                    <a:pt x="144" y="1"/>
                    <a:pt x="262" y="116"/>
                    <a:pt x="262" y="262"/>
                  </a:cubicBezTo>
                  <a:lnTo>
                    <a:pt x="262" y="852"/>
                  </a:lnTo>
                  <a:cubicBezTo>
                    <a:pt x="262" y="999"/>
                    <a:pt x="144" y="1114"/>
                    <a:pt x="0" y="1114"/>
                  </a:cubicBezTo>
                  <a:lnTo>
                    <a:pt x="750" y="1114"/>
                  </a:lnTo>
                  <a:cubicBezTo>
                    <a:pt x="894" y="1114"/>
                    <a:pt x="1011" y="999"/>
                    <a:pt x="1011" y="852"/>
                  </a:cubicBezTo>
                  <a:lnTo>
                    <a:pt x="1011" y="262"/>
                  </a:lnTo>
                  <a:cubicBezTo>
                    <a:pt x="1011" y="116"/>
                    <a:pt x="894" y="1"/>
                    <a:pt x="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128"/>
            <p:cNvSpPr/>
            <p:nvPr/>
          </p:nvSpPr>
          <p:spPr>
            <a:xfrm>
              <a:off x="860592" y="1441579"/>
              <a:ext cx="434453" cy="43469"/>
            </a:xfrm>
            <a:custGeom>
              <a:avLst/>
              <a:gdLst/>
              <a:ahLst/>
              <a:cxnLst/>
              <a:rect l="l" t="t" r="r" b="b"/>
              <a:pathLst>
                <a:path w="16721" h="1673" extrusionOk="0">
                  <a:moveTo>
                    <a:pt x="0" y="1"/>
                  </a:moveTo>
                  <a:lnTo>
                    <a:pt x="0" y="557"/>
                  </a:lnTo>
                  <a:cubicBezTo>
                    <a:pt x="0" y="1174"/>
                    <a:pt x="499" y="1673"/>
                    <a:pt x="1116" y="1673"/>
                  </a:cubicBezTo>
                  <a:lnTo>
                    <a:pt x="15605" y="1673"/>
                  </a:lnTo>
                  <a:cubicBezTo>
                    <a:pt x="16222" y="1673"/>
                    <a:pt x="16721" y="1174"/>
                    <a:pt x="16721" y="557"/>
                  </a:cubicBezTo>
                  <a:lnTo>
                    <a:pt x="1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128"/>
            <p:cNvSpPr/>
            <p:nvPr/>
          </p:nvSpPr>
          <p:spPr>
            <a:xfrm>
              <a:off x="1245938" y="1441579"/>
              <a:ext cx="49107" cy="43469"/>
            </a:xfrm>
            <a:custGeom>
              <a:avLst/>
              <a:gdLst/>
              <a:ahLst/>
              <a:cxnLst/>
              <a:rect l="l" t="t" r="r" b="b"/>
              <a:pathLst>
                <a:path w="1890" h="1673" extrusionOk="0">
                  <a:moveTo>
                    <a:pt x="1117" y="1"/>
                  </a:moveTo>
                  <a:lnTo>
                    <a:pt x="1117" y="557"/>
                  </a:lnTo>
                  <a:cubicBezTo>
                    <a:pt x="1117" y="1174"/>
                    <a:pt x="618" y="1673"/>
                    <a:pt x="1" y="1673"/>
                  </a:cubicBezTo>
                  <a:lnTo>
                    <a:pt x="774" y="1673"/>
                  </a:lnTo>
                  <a:cubicBezTo>
                    <a:pt x="1391" y="1673"/>
                    <a:pt x="1890" y="1174"/>
                    <a:pt x="1890" y="557"/>
                  </a:cubicBezTo>
                  <a:lnTo>
                    <a:pt x="18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128"/>
          <p:cNvGrpSpPr/>
          <p:nvPr/>
        </p:nvGrpSpPr>
        <p:grpSpPr>
          <a:xfrm>
            <a:off x="1684887" y="1137480"/>
            <a:ext cx="333122" cy="434453"/>
            <a:chOff x="1684887" y="1137480"/>
            <a:chExt cx="333122" cy="434453"/>
          </a:xfrm>
        </p:grpSpPr>
        <p:sp>
          <p:nvSpPr>
            <p:cNvPr id="10539" name="Google Shape;10539;p128"/>
            <p:cNvSpPr/>
            <p:nvPr/>
          </p:nvSpPr>
          <p:spPr>
            <a:xfrm>
              <a:off x="1728330" y="1209893"/>
              <a:ext cx="289679" cy="362040"/>
            </a:xfrm>
            <a:custGeom>
              <a:avLst/>
              <a:gdLst/>
              <a:ahLst/>
              <a:cxnLst/>
              <a:rect l="l" t="t" r="r" b="b"/>
              <a:pathLst>
                <a:path w="11149" h="13934" extrusionOk="0">
                  <a:moveTo>
                    <a:pt x="7804" y="1"/>
                  </a:moveTo>
                  <a:lnTo>
                    <a:pt x="0" y="12262"/>
                  </a:lnTo>
                  <a:lnTo>
                    <a:pt x="0" y="13377"/>
                  </a:lnTo>
                  <a:cubicBezTo>
                    <a:pt x="0" y="13686"/>
                    <a:pt x="251" y="13934"/>
                    <a:pt x="560" y="13934"/>
                  </a:cubicBezTo>
                  <a:lnTo>
                    <a:pt x="10592" y="13934"/>
                  </a:lnTo>
                  <a:cubicBezTo>
                    <a:pt x="10900" y="13934"/>
                    <a:pt x="11149" y="13686"/>
                    <a:pt x="11149" y="13377"/>
                  </a:cubicBezTo>
                  <a:lnTo>
                    <a:pt x="11149" y="557"/>
                  </a:lnTo>
                  <a:cubicBezTo>
                    <a:pt x="11149" y="249"/>
                    <a:pt x="10900" y="1"/>
                    <a:pt x="105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128"/>
            <p:cNvSpPr/>
            <p:nvPr/>
          </p:nvSpPr>
          <p:spPr>
            <a:xfrm>
              <a:off x="1983426" y="1209893"/>
              <a:ext cx="34583" cy="362040"/>
            </a:xfrm>
            <a:custGeom>
              <a:avLst/>
              <a:gdLst/>
              <a:ahLst/>
              <a:cxnLst/>
              <a:rect l="l" t="t" r="r" b="b"/>
              <a:pathLst>
                <a:path w="1331" h="13934" extrusionOk="0">
                  <a:moveTo>
                    <a:pt x="1" y="1"/>
                  </a:moveTo>
                  <a:cubicBezTo>
                    <a:pt x="306" y="1"/>
                    <a:pt x="557" y="249"/>
                    <a:pt x="557" y="557"/>
                  </a:cubicBezTo>
                  <a:lnTo>
                    <a:pt x="557" y="13377"/>
                  </a:lnTo>
                  <a:cubicBezTo>
                    <a:pt x="557" y="13686"/>
                    <a:pt x="306" y="13934"/>
                    <a:pt x="1" y="13934"/>
                  </a:cubicBezTo>
                  <a:lnTo>
                    <a:pt x="774" y="13934"/>
                  </a:lnTo>
                  <a:cubicBezTo>
                    <a:pt x="1082" y="13934"/>
                    <a:pt x="1331" y="13686"/>
                    <a:pt x="1331" y="13377"/>
                  </a:cubicBezTo>
                  <a:lnTo>
                    <a:pt x="1331" y="557"/>
                  </a:lnTo>
                  <a:cubicBezTo>
                    <a:pt x="1331" y="249"/>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28"/>
            <p:cNvSpPr/>
            <p:nvPr/>
          </p:nvSpPr>
          <p:spPr>
            <a:xfrm>
              <a:off x="1684887" y="1166451"/>
              <a:ext cx="289679" cy="362040"/>
            </a:xfrm>
            <a:custGeom>
              <a:avLst/>
              <a:gdLst/>
              <a:ahLst/>
              <a:cxnLst/>
              <a:rect l="l" t="t" r="r" b="b"/>
              <a:pathLst>
                <a:path w="11149" h="13934" extrusionOk="0">
                  <a:moveTo>
                    <a:pt x="559" y="1"/>
                  </a:moveTo>
                  <a:cubicBezTo>
                    <a:pt x="251" y="1"/>
                    <a:pt x="0" y="249"/>
                    <a:pt x="0" y="557"/>
                  </a:cubicBezTo>
                  <a:lnTo>
                    <a:pt x="0" y="13377"/>
                  </a:lnTo>
                  <a:cubicBezTo>
                    <a:pt x="0" y="13683"/>
                    <a:pt x="251" y="13934"/>
                    <a:pt x="559" y="13934"/>
                  </a:cubicBezTo>
                  <a:lnTo>
                    <a:pt x="10592" y="13934"/>
                  </a:lnTo>
                  <a:cubicBezTo>
                    <a:pt x="10900" y="13934"/>
                    <a:pt x="11148" y="13683"/>
                    <a:pt x="11148" y="13377"/>
                  </a:cubicBezTo>
                  <a:lnTo>
                    <a:pt x="11148" y="3345"/>
                  </a:lnTo>
                  <a:lnTo>
                    <a:pt x="9071" y="2368"/>
                  </a:lnTo>
                  <a:lnTo>
                    <a:pt x="7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128"/>
            <p:cNvSpPr/>
            <p:nvPr/>
          </p:nvSpPr>
          <p:spPr>
            <a:xfrm>
              <a:off x="1887654" y="1166451"/>
              <a:ext cx="86911" cy="86911"/>
            </a:xfrm>
            <a:custGeom>
              <a:avLst/>
              <a:gdLst/>
              <a:ahLst/>
              <a:cxnLst/>
              <a:rect l="l" t="t" r="r" b="b"/>
              <a:pathLst>
                <a:path w="3345" h="3345" extrusionOk="0">
                  <a:moveTo>
                    <a:pt x="0" y="1"/>
                  </a:moveTo>
                  <a:lnTo>
                    <a:pt x="0" y="2786"/>
                  </a:lnTo>
                  <a:cubicBezTo>
                    <a:pt x="0" y="3094"/>
                    <a:pt x="251" y="3345"/>
                    <a:pt x="557" y="3345"/>
                  </a:cubicBezTo>
                  <a:lnTo>
                    <a:pt x="3344" y="3345"/>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128"/>
            <p:cNvSpPr/>
            <p:nvPr/>
          </p:nvSpPr>
          <p:spPr>
            <a:xfrm>
              <a:off x="1713857" y="1296779"/>
              <a:ext cx="173823" cy="28945"/>
            </a:xfrm>
            <a:custGeom>
              <a:avLst/>
              <a:gdLst/>
              <a:ahLst/>
              <a:cxnLst/>
              <a:rect l="l" t="t" r="r" b="b"/>
              <a:pathLst>
                <a:path w="6690" h="1114" extrusionOk="0">
                  <a:moveTo>
                    <a:pt x="262" y="1"/>
                  </a:moveTo>
                  <a:cubicBezTo>
                    <a:pt x="118" y="1"/>
                    <a:pt x="1" y="116"/>
                    <a:pt x="1" y="262"/>
                  </a:cubicBezTo>
                  <a:lnTo>
                    <a:pt x="1" y="853"/>
                  </a:lnTo>
                  <a:cubicBezTo>
                    <a:pt x="1" y="999"/>
                    <a:pt x="118" y="1114"/>
                    <a:pt x="262" y="1114"/>
                  </a:cubicBezTo>
                  <a:lnTo>
                    <a:pt x="6428" y="1114"/>
                  </a:lnTo>
                  <a:cubicBezTo>
                    <a:pt x="6572" y="1114"/>
                    <a:pt x="6689" y="999"/>
                    <a:pt x="6689" y="853"/>
                  </a:cubicBezTo>
                  <a:lnTo>
                    <a:pt x="6689" y="262"/>
                  </a:lnTo>
                  <a:cubicBezTo>
                    <a:pt x="6689" y="116"/>
                    <a:pt x="6572"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128"/>
            <p:cNvSpPr/>
            <p:nvPr/>
          </p:nvSpPr>
          <p:spPr>
            <a:xfrm>
              <a:off x="1779047" y="1209893"/>
              <a:ext cx="72439" cy="28945"/>
            </a:xfrm>
            <a:custGeom>
              <a:avLst/>
              <a:gdLst/>
              <a:ahLst/>
              <a:cxnLst/>
              <a:rect l="l" t="t" r="r" b="b"/>
              <a:pathLst>
                <a:path w="2788" h="1114" extrusionOk="0">
                  <a:moveTo>
                    <a:pt x="261" y="1"/>
                  </a:moveTo>
                  <a:cubicBezTo>
                    <a:pt x="118" y="1"/>
                    <a:pt x="0" y="116"/>
                    <a:pt x="0" y="262"/>
                  </a:cubicBezTo>
                  <a:lnTo>
                    <a:pt x="0" y="852"/>
                  </a:lnTo>
                  <a:cubicBezTo>
                    <a:pt x="0" y="999"/>
                    <a:pt x="118" y="1114"/>
                    <a:pt x="261" y="1114"/>
                  </a:cubicBezTo>
                  <a:lnTo>
                    <a:pt x="2526" y="1114"/>
                  </a:lnTo>
                  <a:cubicBezTo>
                    <a:pt x="2670" y="1114"/>
                    <a:pt x="2788" y="999"/>
                    <a:pt x="2788" y="852"/>
                  </a:cubicBezTo>
                  <a:lnTo>
                    <a:pt x="2788" y="262"/>
                  </a:lnTo>
                  <a:cubicBezTo>
                    <a:pt x="2788" y="116"/>
                    <a:pt x="2670" y="1"/>
                    <a:pt x="25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128"/>
            <p:cNvSpPr/>
            <p:nvPr/>
          </p:nvSpPr>
          <p:spPr>
            <a:xfrm>
              <a:off x="1910051" y="1290205"/>
              <a:ext cx="42118" cy="42118"/>
            </a:xfrm>
            <a:custGeom>
              <a:avLst/>
              <a:gdLst/>
              <a:ahLst/>
              <a:cxnLst/>
              <a:rect l="l" t="t" r="r" b="b"/>
              <a:pathLst>
                <a:path w="1621" h="1621" extrusionOk="0">
                  <a:moveTo>
                    <a:pt x="1098" y="505"/>
                  </a:moveTo>
                  <a:cubicBezTo>
                    <a:pt x="1108" y="505"/>
                    <a:pt x="1116" y="512"/>
                    <a:pt x="1116" y="523"/>
                  </a:cubicBezTo>
                  <a:lnTo>
                    <a:pt x="1116" y="1098"/>
                  </a:lnTo>
                  <a:cubicBezTo>
                    <a:pt x="1116" y="1108"/>
                    <a:pt x="1108" y="1116"/>
                    <a:pt x="1098" y="1116"/>
                  </a:cubicBezTo>
                  <a:lnTo>
                    <a:pt x="523" y="1116"/>
                  </a:lnTo>
                  <a:cubicBezTo>
                    <a:pt x="513" y="1116"/>
                    <a:pt x="505" y="1108"/>
                    <a:pt x="505" y="1098"/>
                  </a:cubicBezTo>
                  <a:lnTo>
                    <a:pt x="505" y="523"/>
                  </a:lnTo>
                  <a:cubicBezTo>
                    <a:pt x="505" y="512"/>
                    <a:pt x="513" y="505"/>
                    <a:pt x="523" y="505"/>
                  </a:cubicBezTo>
                  <a:close/>
                  <a:moveTo>
                    <a:pt x="523" y="0"/>
                  </a:moveTo>
                  <a:cubicBezTo>
                    <a:pt x="236" y="0"/>
                    <a:pt x="0" y="236"/>
                    <a:pt x="0" y="523"/>
                  </a:cubicBezTo>
                  <a:lnTo>
                    <a:pt x="0" y="1098"/>
                  </a:lnTo>
                  <a:cubicBezTo>
                    <a:pt x="0" y="1385"/>
                    <a:pt x="236" y="1620"/>
                    <a:pt x="523" y="1620"/>
                  </a:cubicBezTo>
                  <a:lnTo>
                    <a:pt x="1098" y="1620"/>
                  </a:lnTo>
                  <a:cubicBezTo>
                    <a:pt x="1385" y="1620"/>
                    <a:pt x="1620" y="1385"/>
                    <a:pt x="1620" y="1098"/>
                  </a:cubicBezTo>
                  <a:lnTo>
                    <a:pt x="1620" y="523"/>
                  </a:lnTo>
                  <a:cubicBezTo>
                    <a:pt x="1620" y="236"/>
                    <a:pt x="1385"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128"/>
            <p:cNvSpPr/>
            <p:nvPr/>
          </p:nvSpPr>
          <p:spPr>
            <a:xfrm>
              <a:off x="1713857" y="1354694"/>
              <a:ext cx="173823" cy="28996"/>
            </a:xfrm>
            <a:custGeom>
              <a:avLst/>
              <a:gdLst/>
              <a:ahLst/>
              <a:cxnLst/>
              <a:rect l="l" t="t" r="r" b="b"/>
              <a:pathLst>
                <a:path w="6690" h="1116" extrusionOk="0">
                  <a:moveTo>
                    <a:pt x="262" y="0"/>
                  </a:moveTo>
                  <a:cubicBezTo>
                    <a:pt x="118" y="0"/>
                    <a:pt x="1" y="118"/>
                    <a:pt x="1" y="262"/>
                  </a:cubicBezTo>
                  <a:lnTo>
                    <a:pt x="1" y="855"/>
                  </a:lnTo>
                  <a:cubicBezTo>
                    <a:pt x="1" y="998"/>
                    <a:pt x="118" y="1116"/>
                    <a:pt x="262" y="1116"/>
                  </a:cubicBezTo>
                  <a:lnTo>
                    <a:pt x="6428" y="1116"/>
                  </a:lnTo>
                  <a:cubicBezTo>
                    <a:pt x="6572" y="1116"/>
                    <a:pt x="6689" y="998"/>
                    <a:pt x="6689" y="855"/>
                  </a:cubicBezTo>
                  <a:lnTo>
                    <a:pt x="6689" y="262"/>
                  </a:lnTo>
                  <a:cubicBezTo>
                    <a:pt x="6689" y="118"/>
                    <a:pt x="6572"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128"/>
            <p:cNvSpPr/>
            <p:nvPr/>
          </p:nvSpPr>
          <p:spPr>
            <a:xfrm>
              <a:off x="1910051" y="1348094"/>
              <a:ext cx="42118" cy="42118"/>
            </a:xfrm>
            <a:custGeom>
              <a:avLst/>
              <a:gdLst/>
              <a:ahLst/>
              <a:cxnLst/>
              <a:rect l="l" t="t" r="r" b="b"/>
              <a:pathLst>
                <a:path w="1621" h="1621" extrusionOk="0">
                  <a:moveTo>
                    <a:pt x="1098" y="508"/>
                  </a:moveTo>
                  <a:cubicBezTo>
                    <a:pt x="1108" y="508"/>
                    <a:pt x="1116" y="513"/>
                    <a:pt x="1116" y="524"/>
                  </a:cubicBezTo>
                  <a:lnTo>
                    <a:pt x="1116" y="1101"/>
                  </a:lnTo>
                  <a:cubicBezTo>
                    <a:pt x="1116" y="1109"/>
                    <a:pt x="1108" y="1117"/>
                    <a:pt x="1098" y="1117"/>
                  </a:cubicBezTo>
                  <a:lnTo>
                    <a:pt x="523" y="1117"/>
                  </a:lnTo>
                  <a:cubicBezTo>
                    <a:pt x="513" y="1117"/>
                    <a:pt x="505" y="1109"/>
                    <a:pt x="505" y="1101"/>
                  </a:cubicBezTo>
                  <a:lnTo>
                    <a:pt x="505" y="524"/>
                  </a:lnTo>
                  <a:cubicBezTo>
                    <a:pt x="505" y="513"/>
                    <a:pt x="513" y="508"/>
                    <a:pt x="523" y="508"/>
                  </a:cubicBezTo>
                  <a:close/>
                  <a:moveTo>
                    <a:pt x="523" y="1"/>
                  </a:moveTo>
                  <a:cubicBezTo>
                    <a:pt x="236" y="1"/>
                    <a:pt x="0" y="236"/>
                    <a:pt x="0" y="524"/>
                  </a:cubicBezTo>
                  <a:lnTo>
                    <a:pt x="0" y="1101"/>
                  </a:lnTo>
                  <a:cubicBezTo>
                    <a:pt x="0" y="1388"/>
                    <a:pt x="236" y="1621"/>
                    <a:pt x="523" y="1621"/>
                  </a:cubicBezTo>
                  <a:lnTo>
                    <a:pt x="1098" y="1621"/>
                  </a:lnTo>
                  <a:cubicBezTo>
                    <a:pt x="1385" y="1621"/>
                    <a:pt x="1620" y="1388"/>
                    <a:pt x="1620" y="1101"/>
                  </a:cubicBezTo>
                  <a:lnTo>
                    <a:pt x="1620" y="524"/>
                  </a:lnTo>
                  <a:cubicBezTo>
                    <a:pt x="1620" y="236"/>
                    <a:pt x="1385"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128"/>
            <p:cNvSpPr/>
            <p:nvPr/>
          </p:nvSpPr>
          <p:spPr>
            <a:xfrm>
              <a:off x="1713857" y="1412583"/>
              <a:ext cx="173823" cy="29022"/>
            </a:xfrm>
            <a:custGeom>
              <a:avLst/>
              <a:gdLst/>
              <a:ahLst/>
              <a:cxnLst/>
              <a:rect l="l" t="t" r="r" b="b"/>
              <a:pathLst>
                <a:path w="6690" h="1117" extrusionOk="0">
                  <a:moveTo>
                    <a:pt x="262" y="1"/>
                  </a:moveTo>
                  <a:cubicBezTo>
                    <a:pt x="118" y="1"/>
                    <a:pt x="1" y="119"/>
                    <a:pt x="1" y="262"/>
                  </a:cubicBezTo>
                  <a:lnTo>
                    <a:pt x="1" y="855"/>
                  </a:lnTo>
                  <a:cubicBezTo>
                    <a:pt x="1" y="999"/>
                    <a:pt x="118" y="1117"/>
                    <a:pt x="262" y="1117"/>
                  </a:cubicBezTo>
                  <a:lnTo>
                    <a:pt x="6428" y="1117"/>
                  </a:lnTo>
                  <a:cubicBezTo>
                    <a:pt x="6572" y="1117"/>
                    <a:pt x="6689" y="999"/>
                    <a:pt x="6689" y="855"/>
                  </a:cubicBezTo>
                  <a:lnTo>
                    <a:pt x="6689" y="262"/>
                  </a:lnTo>
                  <a:cubicBezTo>
                    <a:pt x="6689" y="119"/>
                    <a:pt x="6572"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128"/>
            <p:cNvSpPr/>
            <p:nvPr/>
          </p:nvSpPr>
          <p:spPr>
            <a:xfrm>
              <a:off x="1910051" y="1406087"/>
              <a:ext cx="42118" cy="42092"/>
            </a:xfrm>
            <a:custGeom>
              <a:avLst/>
              <a:gdLst/>
              <a:ahLst/>
              <a:cxnLst/>
              <a:rect l="l" t="t" r="r" b="b"/>
              <a:pathLst>
                <a:path w="1621" h="1620" extrusionOk="0">
                  <a:moveTo>
                    <a:pt x="1098" y="504"/>
                  </a:moveTo>
                  <a:cubicBezTo>
                    <a:pt x="1108" y="504"/>
                    <a:pt x="1116" y="512"/>
                    <a:pt x="1116" y="520"/>
                  </a:cubicBezTo>
                  <a:lnTo>
                    <a:pt x="1116" y="1097"/>
                  </a:lnTo>
                  <a:cubicBezTo>
                    <a:pt x="1116" y="1108"/>
                    <a:pt x="1108" y="1113"/>
                    <a:pt x="1098" y="1113"/>
                  </a:cubicBezTo>
                  <a:lnTo>
                    <a:pt x="523" y="1113"/>
                  </a:lnTo>
                  <a:cubicBezTo>
                    <a:pt x="513" y="1113"/>
                    <a:pt x="505" y="1108"/>
                    <a:pt x="505" y="1097"/>
                  </a:cubicBezTo>
                  <a:lnTo>
                    <a:pt x="505" y="520"/>
                  </a:lnTo>
                  <a:cubicBezTo>
                    <a:pt x="505" y="512"/>
                    <a:pt x="513" y="504"/>
                    <a:pt x="523" y="504"/>
                  </a:cubicBezTo>
                  <a:close/>
                  <a:moveTo>
                    <a:pt x="523" y="0"/>
                  </a:moveTo>
                  <a:cubicBezTo>
                    <a:pt x="236" y="0"/>
                    <a:pt x="0" y="233"/>
                    <a:pt x="0" y="520"/>
                  </a:cubicBezTo>
                  <a:lnTo>
                    <a:pt x="0" y="1097"/>
                  </a:lnTo>
                  <a:cubicBezTo>
                    <a:pt x="0" y="1385"/>
                    <a:pt x="236" y="1620"/>
                    <a:pt x="523" y="1620"/>
                  </a:cubicBezTo>
                  <a:lnTo>
                    <a:pt x="1098" y="1620"/>
                  </a:lnTo>
                  <a:cubicBezTo>
                    <a:pt x="1385" y="1620"/>
                    <a:pt x="1620" y="1385"/>
                    <a:pt x="1620" y="1097"/>
                  </a:cubicBezTo>
                  <a:lnTo>
                    <a:pt x="1620" y="520"/>
                  </a:lnTo>
                  <a:cubicBezTo>
                    <a:pt x="1620" y="233"/>
                    <a:pt x="1385"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28"/>
            <p:cNvSpPr/>
            <p:nvPr/>
          </p:nvSpPr>
          <p:spPr>
            <a:xfrm>
              <a:off x="1707284" y="1463976"/>
              <a:ext cx="71088" cy="42118"/>
            </a:xfrm>
            <a:custGeom>
              <a:avLst/>
              <a:gdLst/>
              <a:ahLst/>
              <a:cxnLst/>
              <a:rect l="l" t="t" r="r" b="b"/>
              <a:pathLst>
                <a:path w="2736" h="1621" extrusionOk="0">
                  <a:moveTo>
                    <a:pt x="2213" y="505"/>
                  </a:moveTo>
                  <a:cubicBezTo>
                    <a:pt x="2224" y="505"/>
                    <a:pt x="2232" y="513"/>
                    <a:pt x="2232" y="523"/>
                  </a:cubicBezTo>
                  <a:lnTo>
                    <a:pt x="2232" y="1098"/>
                  </a:lnTo>
                  <a:cubicBezTo>
                    <a:pt x="2232" y="1108"/>
                    <a:pt x="2224" y="1116"/>
                    <a:pt x="2213" y="1116"/>
                  </a:cubicBezTo>
                  <a:lnTo>
                    <a:pt x="523" y="1116"/>
                  </a:lnTo>
                  <a:cubicBezTo>
                    <a:pt x="515" y="1116"/>
                    <a:pt x="507" y="1108"/>
                    <a:pt x="507" y="1098"/>
                  </a:cubicBezTo>
                  <a:lnTo>
                    <a:pt x="507" y="523"/>
                  </a:lnTo>
                  <a:cubicBezTo>
                    <a:pt x="507" y="513"/>
                    <a:pt x="515" y="505"/>
                    <a:pt x="523" y="505"/>
                  </a:cubicBezTo>
                  <a:close/>
                  <a:moveTo>
                    <a:pt x="523" y="1"/>
                  </a:moveTo>
                  <a:cubicBezTo>
                    <a:pt x="236" y="1"/>
                    <a:pt x="0" y="236"/>
                    <a:pt x="0" y="523"/>
                  </a:cubicBezTo>
                  <a:lnTo>
                    <a:pt x="0" y="1098"/>
                  </a:lnTo>
                  <a:cubicBezTo>
                    <a:pt x="0" y="1385"/>
                    <a:pt x="236" y="1621"/>
                    <a:pt x="523" y="1621"/>
                  </a:cubicBezTo>
                  <a:lnTo>
                    <a:pt x="2213" y="1621"/>
                  </a:lnTo>
                  <a:cubicBezTo>
                    <a:pt x="2501" y="1621"/>
                    <a:pt x="2736" y="1385"/>
                    <a:pt x="2736" y="1098"/>
                  </a:cubicBezTo>
                  <a:lnTo>
                    <a:pt x="2736" y="523"/>
                  </a:lnTo>
                  <a:cubicBezTo>
                    <a:pt x="2736" y="236"/>
                    <a:pt x="2501" y="1"/>
                    <a:pt x="2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128"/>
            <p:cNvSpPr/>
            <p:nvPr/>
          </p:nvSpPr>
          <p:spPr>
            <a:xfrm>
              <a:off x="1721132" y="1137480"/>
              <a:ext cx="84391" cy="101358"/>
            </a:xfrm>
            <a:custGeom>
              <a:avLst/>
              <a:gdLst/>
              <a:ahLst/>
              <a:cxnLst/>
              <a:rect l="l" t="t" r="r" b="b"/>
              <a:pathLst>
                <a:path w="3248" h="3901" extrusionOk="0">
                  <a:moveTo>
                    <a:pt x="1673" y="0"/>
                  </a:moveTo>
                  <a:cubicBezTo>
                    <a:pt x="750" y="0"/>
                    <a:pt x="0" y="750"/>
                    <a:pt x="0" y="1672"/>
                  </a:cubicBezTo>
                  <a:lnTo>
                    <a:pt x="0" y="3344"/>
                  </a:lnTo>
                  <a:cubicBezTo>
                    <a:pt x="0" y="3652"/>
                    <a:pt x="249" y="3901"/>
                    <a:pt x="557" y="3901"/>
                  </a:cubicBezTo>
                  <a:cubicBezTo>
                    <a:pt x="865" y="3901"/>
                    <a:pt x="1113" y="3652"/>
                    <a:pt x="1113" y="3344"/>
                  </a:cubicBezTo>
                  <a:lnTo>
                    <a:pt x="1113" y="1672"/>
                  </a:lnTo>
                  <a:cubicBezTo>
                    <a:pt x="1113" y="1364"/>
                    <a:pt x="1364" y="1116"/>
                    <a:pt x="1673" y="1116"/>
                  </a:cubicBezTo>
                  <a:lnTo>
                    <a:pt x="2391" y="1238"/>
                  </a:lnTo>
                  <a:lnTo>
                    <a:pt x="3248" y="1116"/>
                  </a:lnTo>
                  <a:cubicBezTo>
                    <a:pt x="3018" y="465"/>
                    <a:pt x="2399" y="0"/>
                    <a:pt x="1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128"/>
            <p:cNvSpPr/>
            <p:nvPr/>
          </p:nvSpPr>
          <p:spPr>
            <a:xfrm>
              <a:off x="1754520" y="1137480"/>
              <a:ext cx="51004" cy="32192"/>
            </a:xfrm>
            <a:custGeom>
              <a:avLst/>
              <a:gdLst/>
              <a:ahLst/>
              <a:cxnLst/>
              <a:rect l="l" t="t" r="r" b="b"/>
              <a:pathLst>
                <a:path w="1963" h="1239" extrusionOk="0">
                  <a:moveTo>
                    <a:pt x="388" y="0"/>
                  </a:moveTo>
                  <a:cubicBezTo>
                    <a:pt x="254" y="0"/>
                    <a:pt x="124" y="16"/>
                    <a:pt x="1" y="44"/>
                  </a:cubicBezTo>
                  <a:cubicBezTo>
                    <a:pt x="555" y="178"/>
                    <a:pt x="1002" y="585"/>
                    <a:pt x="1190" y="1116"/>
                  </a:cubicBezTo>
                  <a:lnTo>
                    <a:pt x="753" y="1178"/>
                  </a:lnTo>
                  <a:lnTo>
                    <a:pt x="1106" y="1238"/>
                  </a:lnTo>
                  <a:lnTo>
                    <a:pt x="1963" y="1116"/>
                  </a:lnTo>
                  <a:cubicBezTo>
                    <a:pt x="1733" y="465"/>
                    <a:pt x="1114" y="0"/>
                    <a:pt x="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128"/>
            <p:cNvSpPr/>
            <p:nvPr/>
          </p:nvSpPr>
          <p:spPr>
            <a:xfrm>
              <a:off x="1860555" y="1296779"/>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128"/>
            <p:cNvSpPr/>
            <p:nvPr/>
          </p:nvSpPr>
          <p:spPr>
            <a:xfrm>
              <a:off x="1824387" y="1209893"/>
              <a:ext cx="27100" cy="28945"/>
            </a:xfrm>
            <a:custGeom>
              <a:avLst/>
              <a:gdLst/>
              <a:ahLst/>
              <a:cxnLst/>
              <a:rect l="l" t="t" r="r" b="b"/>
              <a:pathLst>
                <a:path w="1043" h="1114" extrusionOk="0">
                  <a:moveTo>
                    <a:pt x="0" y="1"/>
                  </a:moveTo>
                  <a:cubicBezTo>
                    <a:pt x="147" y="1"/>
                    <a:pt x="269" y="121"/>
                    <a:pt x="269" y="270"/>
                  </a:cubicBezTo>
                  <a:lnTo>
                    <a:pt x="269" y="845"/>
                  </a:lnTo>
                  <a:cubicBezTo>
                    <a:pt x="269" y="993"/>
                    <a:pt x="147" y="1114"/>
                    <a:pt x="0" y="1114"/>
                  </a:cubicBezTo>
                  <a:lnTo>
                    <a:pt x="774" y="1114"/>
                  </a:lnTo>
                  <a:cubicBezTo>
                    <a:pt x="923" y="1114"/>
                    <a:pt x="1043" y="993"/>
                    <a:pt x="1043" y="845"/>
                  </a:cubicBezTo>
                  <a:lnTo>
                    <a:pt x="1043" y="270"/>
                  </a:lnTo>
                  <a:cubicBezTo>
                    <a:pt x="1043" y="121"/>
                    <a:pt x="923"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28"/>
            <p:cNvSpPr/>
            <p:nvPr/>
          </p:nvSpPr>
          <p:spPr>
            <a:xfrm>
              <a:off x="1860555" y="1354694"/>
              <a:ext cx="27126" cy="28996"/>
            </a:xfrm>
            <a:custGeom>
              <a:avLst/>
              <a:gdLst/>
              <a:ahLst/>
              <a:cxnLst/>
              <a:rect l="l" t="t" r="r" b="b"/>
              <a:pathLst>
                <a:path w="1044" h="1116" extrusionOk="0">
                  <a:moveTo>
                    <a:pt x="1" y="0"/>
                  </a:moveTo>
                  <a:cubicBezTo>
                    <a:pt x="150" y="0"/>
                    <a:pt x="270" y="121"/>
                    <a:pt x="270" y="270"/>
                  </a:cubicBezTo>
                  <a:lnTo>
                    <a:pt x="270" y="847"/>
                  </a:lnTo>
                  <a:cubicBezTo>
                    <a:pt x="270" y="996"/>
                    <a:pt x="150" y="1116"/>
                    <a:pt x="1" y="1116"/>
                  </a:cubicBezTo>
                  <a:lnTo>
                    <a:pt x="774" y="1116"/>
                  </a:lnTo>
                  <a:cubicBezTo>
                    <a:pt x="923" y="1116"/>
                    <a:pt x="1043" y="996"/>
                    <a:pt x="1043" y="847"/>
                  </a:cubicBezTo>
                  <a:lnTo>
                    <a:pt x="1043" y="270"/>
                  </a:lnTo>
                  <a:cubicBezTo>
                    <a:pt x="1043" y="121"/>
                    <a:pt x="92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128"/>
            <p:cNvSpPr/>
            <p:nvPr/>
          </p:nvSpPr>
          <p:spPr>
            <a:xfrm>
              <a:off x="1860555" y="1412583"/>
              <a:ext cx="27126" cy="29022"/>
            </a:xfrm>
            <a:custGeom>
              <a:avLst/>
              <a:gdLst/>
              <a:ahLst/>
              <a:cxnLst/>
              <a:rect l="l" t="t" r="r" b="b"/>
              <a:pathLst>
                <a:path w="1044" h="1117" extrusionOk="0">
                  <a:moveTo>
                    <a:pt x="1" y="1"/>
                  </a:moveTo>
                  <a:cubicBezTo>
                    <a:pt x="150" y="1"/>
                    <a:pt x="270" y="121"/>
                    <a:pt x="270" y="270"/>
                  </a:cubicBezTo>
                  <a:lnTo>
                    <a:pt x="270" y="847"/>
                  </a:lnTo>
                  <a:cubicBezTo>
                    <a:pt x="270" y="996"/>
                    <a:pt x="150" y="1117"/>
                    <a:pt x="1" y="1117"/>
                  </a:cubicBezTo>
                  <a:lnTo>
                    <a:pt x="774" y="1117"/>
                  </a:lnTo>
                  <a:cubicBezTo>
                    <a:pt x="923" y="1117"/>
                    <a:pt x="1043" y="996"/>
                    <a:pt x="1043" y="847"/>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128"/>
          <p:cNvGrpSpPr/>
          <p:nvPr/>
        </p:nvGrpSpPr>
        <p:grpSpPr>
          <a:xfrm>
            <a:off x="2406473" y="1137454"/>
            <a:ext cx="438559" cy="434505"/>
            <a:chOff x="2406473" y="1137454"/>
            <a:chExt cx="438559" cy="434505"/>
          </a:xfrm>
        </p:grpSpPr>
        <p:sp>
          <p:nvSpPr>
            <p:cNvPr id="10558" name="Google Shape;10558;p128"/>
            <p:cNvSpPr/>
            <p:nvPr/>
          </p:nvSpPr>
          <p:spPr>
            <a:xfrm>
              <a:off x="2406473" y="1137454"/>
              <a:ext cx="437259" cy="434505"/>
            </a:xfrm>
            <a:custGeom>
              <a:avLst/>
              <a:gdLst/>
              <a:ahLst/>
              <a:cxnLst/>
              <a:rect l="l" t="t" r="r" b="b"/>
              <a:pathLst>
                <a:path w="16829" h="16723" extrusionOk="0">
                  <a:moveTo>
                    <a:pt x="3765" y="0"/>
                  </a:moveTo>
                  <a:cubicBezTo>
                    <a:pt x="3622" y="0"/>
                    <a:pt x="3479" y="55"/>
                    <a:pt x="3371" y="163"/>
                  </a:cubicBezTo>
                  <a:lnTo>
                    <a:pt x="218" y="3316"/>
                  </a:lnTo>
                  <a:cubicBezTo>
                    <a:pt x="1" y="3536"/>
                    <a:pt x="1" y="3889"/>
                    <a:pt x="218" y="4105"/>
                  </a:cubicBezTo>
                  <a:lnTo>
                    <a:pt x="12669" y="16560"/>
                  </a:lnTo>
                  <a:cubicBezTo>
                    <a:pt x="12778" y="16668"/>
                    <a:pt x="12920" y="16722"/>
                    <a:pt x="13063" y="16722"/>
                  </a:cubicBezTo>
                  <a:cubicBezTo>
                    <a:pt x="13206" y="16722"/>
                    <a:pt x="13349" y="16668"/>
                    <a:pt x="13458" y="16560"/>
                  </a:cubicBezTo>
                  <a:lnTo>
                    <a:pt x="16612" y="13406"/>
                  </a:lnTo>
                  <a:cubicBezTo>
                    <a:pt x="16829" y="13187"/>
                    <a:pt x="16829" y="12834"/>
                    <a:pt x="16612" y="12617"/>
                  </a:cubicBezTo>
                  <a:lnTo>
                    <a:pt x="15295" y="11301"/>
                  </a:lnTo>
                  <a:lnTo>
                    <a:pt x="14992" y="11248"/>
                  </a:lnTo>
                  <a:lnTo>
                    <a:pt x="14937" y="10943"/>
                  </a:lnTo>
                  <a:lnTo>
                    <a:pt x="14112" y="10117"/>
                  </a:lnTo>
                  <a:lnTo>
                    <a:pt x="13832" y="10052"/>
                  </a:lnTo>
                  <a:lnTo>
                    <a:pt x="13756" y="9762"/>
                  </a:lnTo>
                  <a:lnTo>
                    <a:pt x="12931" y="8936"/>
                  </a:lnTo>
                  <a:lnTo>
                    <a:pt x="12646" y="8840"/>
                  </a:lnTo>
                  <a:lnTo>
                    <a:pt x="12573" y="8578"/>
                  </a:lnTo>
                  <a:lnTo>
                    <a:pt x="8199" y="4205"/>
                  </a:lnTo>
                  <a:lnTo>
                    <a:pt x="7943" y="4126"/>
                  </a:lnTo>
                  <a:lnTo>
                    <a:pt x="7844" y="3849"/>
                  </a:lnTo>
                  <a:lnTo>
                    <a:pt x="7018" y="3024"/>
                  </a:lnTo>
                  <a:lnTo>
                    <a:pt x="6741" y="2925"/>
                  </a:lnTo>
                  <a:lnTo>
                    <a:pt x="6660" y="2666"/>
                  </a:lnTo>
                  <a:lnTo>
                    <a:pt x="5835" y="1840"/>
                  </a:lnTo>
                  <a:lnTo>
                    <a:pt x="5545" y="1717"/>
                  </a:lnTo>
                  <a:lnTo>
                    <a:pt x="5477" y="1482"/>
                  </a:lnTo>
                  <a:lnTo>
                    <a:pt x="4160" y="163"/>
                  </a:lnTo>
                  <a:cubicBezTo>
                    <a:pt x="4050" y="55"/>
                    <a:pt x="3907" y="0"/>
                    <a:pt x="3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128"/>
            <p:cNvSpPr/>
            <p:nvPr/>
          </p:nvSpPr>
          <p:spPr>
            <a:xfrm>
              <a:off x="2487746" y="1217376"/>
              <a:ext cx="28996" cy="28945"/>
            </a:xfrm>
            <a:custGeom>
              <a:avLst/>
              <a:gdLst/>
              <a:ahLst/>
              <a:cxnLst/>
              <a:rect l="l" t="t" r="r" b="b"/>
              <a:pathLst>
                <a:path w="1116" h="1114" extrusionOk="0">
                  <a:moveTo>
                    <a:pt x="557" y="0"/>
                  </a:moveTo>
                  <a:cubicBezTo>
                    <a:pt x="251" y="0"/>
                    <a:pt x="0" y="248"/>
                    <a:pt x="0" y="557"/>
                  </a:cubicBezTo>
                  <a:cubicBezTo>
                    <a:pt x="0" y="865"/>
                    <a:pt x="251" y="1113"/>
                    <a:pt x="557" y="1113"/>
                  </a:cubicBezTo>
                  <a:cubicBezTo>
                    <a:pt x="865" y="1113"/>
                    <a:pt x="1116" y="865"/>
                    <a:pt x="1116" y="557"/>
                  </a:cubicBezTo>
                  <a:cubicBezTo>
                    <a:pt x="1116" y="248"/>
                    <a:pt x="865" y="0"/>
                    <a:pt x="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128"/>
            <p:cNvSpPr/>
            <p:nvPr/>
          </p:nvSpPr>
          <p:spPr>
            <a:xfrm>
              <a:off x="2628181" y="1419884"/>
              <a:ext cx="96343" cy="95044"/>
            </a:xfrm>
            <a:custGeom>
              <a:avLst/>
              <a:gdLst/>
              <a:ahLst/>
              <a:cxnLst/>
              <a:rect l="l" t="t" r="r" b="b"/>
              <a:pathLst>
                <a:path w="3708" h="3658" extrusionOk="0">
                  <a:moveTo>
                    <a:pt x="276" y="0"/>
                  </a:moveTo>
                  <a:cubicBezTo>
                    <a:pt x="212" y="0"/>
                    <a:pt x="147" y="24"/>
                    <a:pt x="97" y="73"/>
                  </a:cubicBezTo>
                  <a:cubicBezTo>
                    <a:pt x="1" y="172"/>
                    <a:pt x="1" y="331"/>
                    <a:pt x="97" y="431"/>
                  </a:cubicBezTo>
                  <a:lnTo>
                    <a:pt x="3251" y="3584"/>
                  </a:lnTo>
                  <a:cubicBezTo>
                    <a:pt x="3300" y="3634"/>
                    <a:pt x="3366" y="3657"/>
                    <a:pt x="3431" y="3657"/>
                  </a:cubicBezTo>
                  <a:cubicBezTo>
                    <a:pt x="3494" y="3657"/>
                    <a:pt x="3559" y="3634"/>
                    <a:pt x="3609" y="3584"/>
                  </a:cubicBezTo>
                  <a:cubicBezTo>
                    <a:pt x="3708" y="3485"/>
                    <a:pt x="3708" y="3325"/>
                    <a:pt x="3609" y="3226"/>
                  </a:cubicBezTo>
                  <a:lnTo>
                    <a:pt x="455" y="73"/>
                  </a:lnTo>
                  <a:cubicBezTo>
                    <a:pt x="406" y="24"/>
                    <a:pt x="341" y="0"/>
                    <a:pt x="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128"/>
            <p:cNvSpPr/>
            <p:nvPr/>
          </p:nvSpPr>
          <p:spPr>
            <a:xfrm>
              <a:off x="2464310" y="1256012"/>
              <a:ext cx="96369" cy="95044"/>
            </a:xfrm>
            <a:custGeom>
              <a:avLst/>
              <a:gdLst/>
              <a:ahLst/>
              <a:cxnLst/>
              <a:rect l="l" t="t" r="r" b="b"/>
              <a:pathLst>
                <a:path w="3709" h="3658" extrusionOk="0">
                  <a:moveTo>
                    <a:pt x="276" y="0"/>
                  </a:moveTo>
                  <a:cubicBezTo>
                    <a:pt x="212" y="0"/>
                    <a:pt x="147" y="24"/>
                    <a:pt x="97" y="73"/>
                  </a:cubicBezTo>
                  <a:cubicBezTo>
                    <a:pt x="1" y="172"/>
                    <a:pt x="1" y="331"/>
                    <a:pt x="97" y="431"/>
                  </a:cubicBezTo>
                  <a:lnTo>
                    <a:pt x="3251" y="3584"/>
                  </a:lnTo>
                  <a:cubicBezTo>
                    <a:pt x="3300" y="3634"/>
                    <a:pt x="3366" y="3657"/>
                    <a:pt x="3431" y="3657"/>
                  </a:cubicBezTo>
                  <a:cubicBezTo>
                    <a:pt x="3494" y="3657"/>
                    <a:pt x="3559" y="3634"/>
                    <a:pt x="3609" y="3584"/>
                  </a:cubicBezTo>
                  <a:cubicBezTo>
                    <a:pt x="3708" y="3485"/>
                    <a:pt x="3708" y="3326"/>
                    <a:pt x="3609" y="3226"/>
                  </a:cubicBezTo>
                  <a:lnTo>
                    <a:pt x="455" y="73"/>
                  </a:lnTo>
                  <a:cubicBezTo>
                    <a:pt x="406" y="24"/>
                    <a:pt x="341" y="0"/>
                    <a:pt x="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128"/>
            <p:cNvSpPr/>
            <p:nvPr/>
          </p:nvSpPr>
          <p:spPr>
            <a:xfrm>
              <a:off x="2494242" y="1137454"/>
              <a:ext cx="349491" cy="434505"/>
            </a:xfrm>
            <a:custGeom>
              <a:avLst/>
              <a:gdLst/>
              <a:ahLst/>
              <a:cxnLst/>
              <a:rect l="l" t="t" r="r" b="b"/>
              <a:pathLst>
                <a:path w="13451" h="16723" extrusionOk="0">
                  <a:moveTo>
                    <a:pt x="386" y="1"/>
                  </a:moveTo>
                  <a:cubicBezTo>
                    <a:pt x="247" y="1"/>
                    <a:pt x="108" y="53"/>
                    <a:pt x="1" y="158"/>
                  </a:cubicBezTo>
                  <a:cubicBezTo>
                    <a:pt x="3" y="160"/>
                    <a:pt x="6" y="163"/>
                    <a:pt x="6" y="166"/>
                  </a:cubicBezTo>
                  <a:lnTo>
                    <a:pt x="12461" y="12617"/>
                  </a:lnTo>
                  <a:cubicBezTo>
                    <a:pt x="12677" y="12834"/>
                    <a:pt x="12677" y="13187"/>
                    <a:pt x="12461" y="13406"/>
                  </a:cubicBezTo>
                  <a:lnTo>
                    <a:pt x="9307" y="16560"/>
                  </a:lnTo>
                  <a:cubicBezTo>
                    <a:pt x="9304" y="16560"/>
                    <a:pt x="9302" y="16562"/>
                    <a:pt x="9299" y="16565"/>
                  </a:cubicBezTo>
                  <a:cubicBezTo>
                    <a:pt x="9407" y="16670"/>
                    <a:pt x="9546" y="16722"/>
                    <a:pt x="9686" y="16722"/>
                  </a:cubicBezTo>
                  <a:cubicBezTo>
                    <a:pt x="9828" y="16722"/>
                    <a:pt x="9971" y="16668"/>
                    <a:pt x="10080" y="16560"/>
                  </a:cubicBezTo>
                  <a:lnTo>
                    <a:pt x="13234" y="13406"/>
                  </a:lnTo>
                  <a:cubicBezTo>
                    <a:pt x="13451" y="13187"/>
                    <a:pt x="13451" y="12834"/>
                    <a:pt x="13234" y="12617"/>
                  </a:cubicBezTo>
                  <a:lnTo>
                    <a:pt x="11917" y="11301"/>
                  </a:lnTo>
                  <a:lnTo>
                    <a:pt x="11614" y="11248"/>
                  </a:lnTo>
                  <a:lnTo>
                    <a:pt x="11559" y="10943"/>
                  </a:lnTo>
                  <a:lnTo>
                    <a:pt x="10734" y="10117"/>
                  </a:lnTo>
                  <a:lnTo>
                    <a:pt x="10454" y="10052"/>
                  </a:lnTo>
                  <a:lnTo>
                    <a:pt x="10378" y="9762"/>
                  </a:lnTo>
                  <a:lnTo>
                    <a:pt x="9553" y="8936"/>
                  </a:lnTo>
                  <a:lnTo>
                    <a:pt x="9268" y="8840"/>
                  </a:lnTo>
                  <a:lnTo>
                    <a:pt x="9195" y="8578"/>
                  </a:lnTo>
                  <a:lnTo>
                    <a:pt x="4821" y="4205"/>
                  </a:lnTo>
                  <a:lnTo>
                    <a:pt x="4565" y="4126"/>
                  </a:lnTo>
                  <a:lnTo>
                    <a:pt x="4466" y="3849"/>
                  </a:lnTo>
                  <a:lnTo>
                    <a:pt x="3640" y="3024"/>
                  </a:lnTo>
                  <a:lnTo>
                    <a:pt x="3363" y="2925"/>
                  </a:lnTo>
                  <a:lnTo>
                    <a:pt x="3282" y="2666"/>
                  </a:lnTo>
                  <a:lnTo>
                    <a:pt x="2457" y="1840"/>
                  </a:lnTo>
                  <a:lnTo>
                    <a:pt x="2167" y="1717"/>
                  </a:lnTo>
                  <a:lnTo>
                    <a:pt x="2099" y="1482"/>
                  </a:lnTo>
                  <a:lnTo>
                    <a:pt x="782" y="166"/>
                  </a:lnTo>
                  <a:cubicBezTo>
                    <a:pt x="672" y="56"/>
                    <a:pt x="529" y="1"/>
                    <a:pt x="3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128"/>
            <p:cNvSpPr/>
            <p:nvPr/>
          </p:nvSpPr>
          <p:spPr>
            <a:xfrm>
              <a:off x="2535996" y="1175960"/>
              <a:ext cx="22085" cy="21462"/>
            </a:xfrm>
            <a:custGeom>
              <a:avLst/>
              <a:gdLst/>
              <a:ahLst/>
              <a:cxnLst/>
              <a:rect l="l" t="t" r="r" b="b"/>
              <a:pathLst>
                <a:path w="850" h="826" extrusionOk="0">
                  <a:moveTo>
                    <a:pt x="492" y="0"/>
                  </a:moveTo>
                  <a:lnTo>
                    <a:pt x="100" y="395"/>
                  </a:lnTo>
                  <a:cubicBezTo>
                    <a:pt x="1" y="494"/>
                    <a:pt x="1" y="654"/>
                    <a:pt x="100" y="753"/>
                  </a:cubicBezTo>
                  <a:cubicBezTo>
                    <a:pt x="147" y="802"/>
                    <a:pt x="212" y="826"/>
                    <a:pt x="278" y="826"/>
                  </a:cubicBezTo>
                  <a:cubicBezTo>
                    <a:pt x="343" y="826"/>
                    <a:pt x="406" y="802"/>
                    <a:pt x="455" y="753"/>
                  </a:cubicBezTo>
                  <a:lnTo>
                    <a:pt x="850" y="358"/>
                  </a:lnTo>
                  <a:lnTo>
                    <a:pt x="4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128"/>
            <p:cNvSpPr/>
            <p:nvPr/>
          </p:nvSpPr>
          <p:spPr>
            <a:xfrm>
              <a:off x="2566681" y="1206698"/>
              <a:ext cx="22163" cy="21488"/>
            </a:xfrm>
            <a:custGeom>
              <a:avLst/>
              <a:gdLst/>
              <a:ahLst/>
              <a:cxnLst/>
              <a:rect l="l" t="t" r="r" b="b"/>
              <a:pathLst>
                <a:path w="853" h="827" extrusionOk="0">
                  <a:moveTo>
                    <a:pt x="494" y="1"/>
                  </a:moveTo>
                  <a:lnTo>
                    <a:pt x="100" y="395"/>
                  </a:lnTo>
                  <a:cubicBezTo>
                    <a:pt x="1" y="495"/>
                    <a:pt x="1" y="654"/>
                    <a:pt x="100" y="751"/>
                  </a:cubicBezTo>
                  <a:cubicBezTo>
                    <a:pt x="149" y="800"/>
                    <a:pt x="215" y="826"/>
                    <a:pt x="278" y="826"/>
                  </a:cubicBezTo>
                  <a:cubicBezTo>
                    <a:pt x="343" y="826"/>
                    <a:pt x="408" y="800"/>
                    <a:pt x="458" y="751"/>
                  </a:cubicBezTo>
                  <a:lnTo>
                    <a:pt x="852" y="359"/>
                  </a:lnTo>
                  <a:lnTo>
                    <a:pt x="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128"/>
            <p:cNvSpPr/>
            <p:nvPr/>
          </p:nvSpPr>
          <p:spPr>
            <a:xfrm>
              <a:off x="2597444" y="1237461"/>
              <a:ext cx="22085" cy="21410"/>
            </a:xfrm>
            <a:custGeom>
              <a:avLst/>
              <a:gdLst/>
              <a:ahLst/>
              <a:cxnLst/>
              <a:rect l="l" t="t" r="r" b="b"/>
              <a:pathLst>
                <a:path w="850" h="824" extrusionOk="0">
                  <a:moveTo>
                    <a:pt x="494" y="0"/>
                  </a:moveTo>
                  <a:lnTo>
                    <a:pt x="99" y="395"/>
                  </a:lnTo>
                  <a:cubicBezTo>
                    <a:pt x="0" y="492"/>
                    <a:pt x="0" y="651"/>
                    <a:pt x="99" y="750"/>
                  </a:cubicBezTo>
                  <a:cubicBezTo>
                    <a:pt x="149" y="800"/>
                    <a:pt x="212" y="823"/>
                    <a:pt x="277" y="823"/>
                  </a:cubicBezTo>
                  <a:cubicBezTo>
                    <a:pt x="342" y="823"/>
                    <a:pt x="408" y="800"/>
                    <a:pt x="455" y="750"/>
                  </a:cubicBezTo>
                  <a:lnTo>
                    <a:pt x="849" y="356"/>
                  </a:ln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128"/>
            <p:cNvSpPr/>
            <p:nvPr/>
          </p:nvSpPr>
          <p:spPr>
            <a:xfrm>
              <a:off x="2720289" y="1360332"/>
              <a:ext cx="22163" cy="21462"/>
            </a:xfrm>
            <a:custGeom>
              <a:avLst/>
              <a:gdLst/>
              <a:ahLst/>
              <a:cxnLst/>
              <a:rect l="l" t="t" r="r" b="b"/>
              <a:pathLst>
                <a:path w="853" h="826" extrusionOk="0">
                  <a:moveTo>
                    <a:pt x="495" y="0"/>
                  </a:moveTo>
                  <a:lnTo>
                    <a:pt x="100" y="395"/>
                  </a:lnTo>
                  <a:cubicBezTo>
                    <a:pt x="1" y="494"/>
                    <a:pt x="1" y="653"/>
                    <a:pt x="100" y="753"/>
                  </a:cubicBezTo>
                  <a:cubicBezTo>
                    <a:pt x="150" y="800"/>
                    <a:pt x="215" y="826"/>
                    <a:pt x="278" y="826"/>
                  </a:cubicBezTo>
                  <a:cubicBezTo>
                    <a:pt x="343" y="826"/>
                    <a:pt x="409" y="800"/>
                    <a:pt x="458" y="753"/>
                  </a:cubicBezTo>
                  <a:lnTo>
                    <a:pt x="853" y="358"/>
                  </a:lnTo>
                  <a:lnTo>
                    <a:pt x="4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128"/>
            <p:cNvSpPr/>
            <p:nvPr/>
          </p:nvSpPr>
          <p:spPr>
            <a:xfrm>
              <a:off x="2751053" y="1391069"/>
              <a:ext cx="22085" cy="21410"/>
            </a:xfrm>
            <a:custGeom>
              <a:avLst/>
              <a:gdLst/>
              <a:ahLst/>
              <a:cxnLst/>
              <a:rect l="l" t="t" r="r" b="b"/>
              <a:pathLst>
                <a:path w="850" h="824" extrusionOk="0">
                  <a:moveTo>
                    <a:pt x="494" y="1"/>
                  </a:moveTo>
                  <a:lnTo>
                    <a:pt x="100" y="395"/>
                  </a:lnTo>
                  <a:cubicBezTo>
                    <a:pt x="1" y="492"/>
                    <a:pt x="1" y="651"/>
                    <a:pt x="100" y="751"/>
                  </a:cubicBezTo>
                  <a:cubicBezTo>
                    <a:pt x="149" y="800"/>
                    <a:pt x="212" y="824"/>
                    <a:pt x="277" y="824"/>
                  </a:cubicBezTo>
                  <a:cubicBezTo>
                    <a:pt x="343" y="824"/>
                    <a:pt x="408" y="800"/>
                    <a:pt x="455" y="751"/>
                  </a:cubicBezTo>
                  <a:lnTo>
                    <a:pt x="850" y="356"/>
                  </a:lnTo>
                  <a:lnTo>
                    <a:pt x="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128"/>
            <p:cNvSpPr/>
            <p:nvPr/>
          </p:nvSpPr>
          <p:spPr>
            <a:xfrm>
              <a:off x="2781816" y="1421755"/>
              <a:ext cx="22085" cy="21488"/>
            </a:xfrm>
            <a:custGeom>
              <a:avLst/>
              <a:gdLst/>
              <a:ahLst/>
              <a:cxnLst/>
              <a:rect l="l" t="t" r="r" b="b"/>
              <a:pathLst>
                <a:path w="850" h="827" extrusionOk="0">
                  <a:moveTo>
                    <a:pt x="491" y="1"/>
                  </a:moveTo>
                  <a:lnTo>
                    <a:pt x="99" y="395"/>
                  </a:lnTo>
                  <a:cubicBezTo>
                    <a:pt x="0" y="494"/>
                    <a:pt x="0" y="654"/>
                    <a:pt x="99" y="753"/>
                  </a:cubicBezTo>
                  <a:cubicBezTo>
                    <a:pt x="146" y="803"/>
                    <a:pt x="212" y="826"/>
                    <a:pt x="277" y="826"/>
                  </a:cubicBezTo>
                  <a:cubicBezTo>
                    <a:pt x="342" y="826"/>
                    <a:pt x="405" y="803"/>
                    <a:pt x="455" y="753"/>
                  </a:cubicBezTo>
                  <a:lnTo>
                    <a:pt x="849" y="359"/>
                  </a:lnTo>
                  <a:lnTo>
                    <a:pt x="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128"/>
            <p:cNvSpPr/>
            <p:nvPr/>
          </p:nvSpPr>
          <p:spPr>
            <a:xfrm>
              <a:off x="2433417" y="1228081"/>
              <a:ext cx="320572" cy="318338"/>
            </a:xfrm>
            <a:custGeom>
              <a:avLst/>
              <a:gdLst/>
              <a:ahLst/>
              <a:cxnLst/>
              <a:rect l="l" t="t" r="r" b="b"/>
              <a:pathLst>
                <a:path w="12338" h="12252" extrusionOk="0">
                  <a:moveTo>
                    <a:pt x="12338" y="1"/>
                  </a:moveTo>
                  <a:lnTo>
                    <a:pt x="8560" y="539"/>
                  </a:lnTo>
                  <a:lnTo>
                    <a:pt x="1" y="9098"/>
                  </a:lnTo>
                  <a:lnTo>
                    <a:pt x="3154" y="12251"/>
                  </a:lnTo>
                  <a:lnTo>
                    <a:pt x="11713" y="3692"/>
                  </a:lnTo>
                  <a:lnTo>
                    <a:pt x="123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128"/>
            <p:cNvSpPr/>
            <p:nvPr/>
          </p:nvSpPr>
          <p:spPr>
            <a:xfrm>
              <a:off x="2505102" y="1299377"/>
              <a:ext cx="236882" cy="247042"/>
            </a:xfrm>
            <a:custGeom>
              <a:avLst/>
              <a:gdLst/>
              <a:ahLst/>
              <a:cxnLst/>
              <a:rect l="l" t="t" r="r" b="b"/>
              <a:pathLst>
                <a:path w="9117" h="9508" extrusionOk="0">
                  <a:moveTo>
                    <a:pt x="9116" y="0"/>
                  </a:moveTo>
                  <a:lnTo>
                    <a:pt x="1" y="9113"/>
                  </a:lnTo>
                  <a:lnTo>
                    <a:pt x="395" y="9507"/>
                  </a:lnTo>
                  <a:lnTo>
                    <a:pt x="8954" y="948"/>
                  </a:lnTo>
                  <a:lnTo>
                    <a:pt x="9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128"/>
            <p:cNvSpPr/>
            <p:nvPr/>
          </p:nvSpPr>
          <p:spPr>
            <a:xfrm>
              <a:off x="2486993" y="1276461"/>
              <a:ext cx="217032" cy="215785"/>
            </a:xfrm>
            <a:custGeom>
              <a:avLst/>
              <a:gdLst/>
              <a:ahLst/>
              <a:cxnLst/>
              <a:rect l="l" t="t" r="r" b="b"/>
              <a:pathLst>
                <a:path w="8353" h="8305" extrusionOk="0">
                  <a:moveTo>
                    <a:pt x="8076" y="0"/>
                  </a:moveTo>
                  <a:cubicBezTo>
                    <a:pt x="8011" y="0"/>
                    <a:pt x="7947" y="25"/>
                    <a:pt x="7898" y="75"/>
                  </a:cubicBezTo>
                  <a:lnTo>
                    <a:pt x="97" y="7874"/>
                  </a:lnTo>
                  <a:cubicBezTo>
                    <a:pt x="0" y="7973"/>
                    <a:pt x="0" y="8132"/>
                    <a:pt x="97" y="8231"/>
                  </a:cubicBezTo>
                  <a:cubicBezTo>
                    <a:pt x="147" y="8281"/>
                    <a:pt x="212" y="8305"/>
                    <a:pt x="277" y="8305"/>
                  </a:cubicBezTo>
                  <a:cubicBezTo>
                    <a:pt x="340" y="8305"/>
                    <a:pt x="405" y="8281"/>
                    <a:pt x="455" y="8231"/>
                  </a:cubicBezTo>
                  <a:lnTo>
                    <a:pt x="8254" y="433"/>
                  </a:lnTo>
                  <a:cubicBezTo>
                    <a:pt x="8353" y="333"/>
                    <a:pt x="8353" y="174"/>
                    <a:pt x="8254" y="75"/>
                  </a:cubicBezTo>
                  <a:cubicBezTo>
                    <a:pt x="8205" y="25"/>
                    <a:pt x="8141" y="0"/>
                    <a:pt x="8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128"/>
            <p:cNvSpPr/>
            <p:nvPr/>
          </p:nvSpPr>
          <p:spPr>
            <a:xfrm>
              <a:off x="2720991" y="1137714"/>
              <a:ext cx="124040" cy="121156"/>
            </a:xfrm>
            <a:custGeom>
              <a:avLst/>
              <a:gdLst/>
              <a:ahLst/>
              <a:cxnLst/>
              <a:rect l="l" t="t" r="r" b="b"/>
              <a:pathLst>
                <a:path w="4774" h="4663" extrusionOk="0">
                  <a:moveTo>
                    <a:pt x="1973" y="0"/>
                  </a:moveTo>
                  <a:cubicBezTo>
                    <a:pt x="1687" y="0"/>
                    <a:pt x="1402" y="109"/>
                    <a:pt x="1184" y="325"/>
                  </a:cubicBezTo>
                  <a:lnTo>
                    <a:pt x="0" y="1509"/>
                  </a:lnTo>
                  <a:lnTo>
                    <a:pt x="789" y="3873"/>
                  </a:lnTo>
                  <a:lnTo>
                    <a:pt x="3154" y="4662"/>
                  </a:lnTo>
                  <a:lnTo>
                    <a:pt x="4337" y="3479"/>
                  </a:lnTo>
                  <a:cubicBezTo>
                    <a:pt x="4773" y="3045"/>
                    <a:pt x="4773" y="2337"/>
                    <a:pt x="4337" y="1903"/>
                  </a:cubicBezTo>
                  <a:lnTo>
                    <a:pt x="2762" y="325"/>
                  </a:lnTo>
                  <a:cubicBezTo>
                    <a:pt x="2544" y="109"/>
                    <a:pt x="2258" y="0"/>
                    <a:pt x="19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128"/>
            <p:cNvSpPr/>
            <p:nvPr/>
          </p:nvSpPr>
          <p:spPr>
            <a:xfrm>
              <a:off x="2762173" y="1137714"/>
              <a:ext cx="82858" cy="121156"/>
            </a:xfrm>
            <a:custGeom>
              <a:avLst/>
              <a:gdLst/>
              <a:ahLst/>
              <a:cxnLst/>
              <a:rect l="l" t="t" r="r" b="b"/>
              <a:pathLst>
                <a:path w="3189" h="4663" extrusionOk="0">
                  <a:moveTo>
                    <a:pt x="388" y="0"/>
                  </a:moveTo>
                  <a:cubicBezTo>
                    <a:pt x="256" y="0"/>
                    <a:pt x="125" y="23"/>
                    <a:pt x="1" y="69"/>
                  </a:cubicBezTo>
                  <a:cubicBezTo>
                    <a:pt x="147" y="124"/>
                    <a:pt x="283" y="208"/>
                    <a:pt x="401" y="325"/>
                  </a:cubicBezTo>
                  <a:lnTo>
                    <a:pt x="1979" y="1903"/>
                  </a:lnTo>
                  <a:cubicBezTo>
                    <a:pt x="2412" y="2337"/>
                    <a:pt x="2412" y="3045"/>
                    <a:pt x="1979" y="3479"/>
                  </a:cubicBezTo>
                  <a:lnTo>
                    <a:pt x="989" y="4469"/>
                  </a:lnTo>
                  <a:lnTo>
                    <a:pt x="1569" y="4662"/>
                  </a:lnTo>
                  <a:lnTo>
                    <a:pt x="2752" y="3479"/>
                  </a:lnTo>
                  <a:cubicBezTo>
                    <a:pt x="3188" y="3045"/>
                    <a:pt x="3188" y="2337"/>
                    <a:pt x="2752" y="1903"/>
                  </a:cubicBezTo>
                  <a:lnTo>
                    <a:pt x="1177" y="325"/>
                  </a:lnTo>
                  <a:cubicBezTo>
                    <a:pt x="958" y="109"/>
                    <a:pt x="673" y="0"/>
                    <a:pt x="3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128"/>
            <p:cNvSpPr/>
            <p:nvPr/>
          </p:nvSpPr>
          <p:spPr>
            <a:xfrm>
              <a:off x="2655801" y="1197396"/>
              <a:ext cx="126717" cy="126639"/>
            </a:xfrm>
            <a:custGeom>
              <a:avLst/>
              <a:gdLst/>
              <a:ahLst/>
              <a:cxnLst/>
              <a:rect l="l" t="t" r="r" b="b"/>
              <a:pathLst>
                <a:path w="4877" h="4874" extrusionOk="0">
                  <a:moveTo>
                    <a:pt x="1723" y="1"/>
                  </a:moveTo>
                  <a:lnTo>
                    <a:pt x="1" y="1720"/>
                  </a:lnTo>
                  <a:lnTo>
                    <a:pt x="3154" y="4873"/>
                  </a:lnTo>
                  <a:lnTo>
                    <a:pt x="4876" y="3154"/>
                  </a:lnTo>
                  <a:lnTo>
                    <a:pt x="3779" y="1182"/>
                  </a:lnTo>
                  <a:lnTo>
                    <a:pt x="17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128"/>
            <p:cNvSpPr/>
            <p:nvPr/>
          </p:nvSpPr>
          <p:spPr>
            <a:xfrm>
              <a:off x="2727565" y="1266172"/>
              <a:ext cx="54953" cy="57863"/>
            </a:xfrm>
            <a:custGeom>
              <a:avLst/>
              <a:gdLst/>
              <a:ahLst/>
              <a:cxnLst/>
              <a:rect l="l" t="t" r="r" b="b"/>
              <a:pathLst>
                <a:path w="2115" h="2227" extrusionOk="0">
                  <a:moveTo>
                    <a:pt x="1832" y="1"/>
                  </a:moveTo>
                  <a:lnTo>
                    <a:pt x="1" y="1832"/>
                  </a:lnTo>
                  <a:lnTo>
                    <a:pt x="392" y="2226"/>
                  </a:lnTo>
                  <a:lnTo>
                    <a:pt x="2114" y="507"/>
                  </a:lnTo>
                  <a:lnTo>
                    <a:pt x="18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128"/>
            <p:cNvSpPr/>
            <p:nvPr/>
          </p:nvSpPr>
          <p:spPr>
            <a:xfrm>
              <a:off x="2671702" y="1211297"/>
              <a:ext cx="56512" cy="55914"/>
            </a:xfrm>
            <a:custGeom>
              <a:avLst/>
              <a:gdLst/>
              <a:ahLst/>
              <a:cxnLst/>
              <a:rect l="l" t="t" r="r" b="b"/>
              <a:pathLst>
                <a:path w="2175" h="2152" extrusionOk="0">
                  <a:moveTo>
                    <a:pt x="1898" y="0"/>
                  </a:moveTo>
                  <a:cubicBezTo>
                    <a:pt x="1834" y="0"/>
                    <a:pt x="1769" y="25"/>
                    <a:pt x="1719" y="75"/>
                  </a:cubicBezTo>
                  <a:lnTo>
                    <a:pt x="0" y="1794"/>
                  </a:lnTo>
                  <a:lnTo>
                    <a:pt x="358" y="2152"/>
                  </a:lnTo>
                  <a:lnTo>
                    <a:pt x="2077" y="433"/>
                  </a:lnTo>
                  <a:cubicBezTo>
                    <a:pt x="2174" y="333"/>
                    <a:pt x="2174" y="174"/>
                    <a:pt x="2077" y="75"/>
                  </a:cubicBezTo>
                  <a:cubicBezTo>
                    <a:pt x="2028" y="25"/>
                    <a:pt x="1963"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128"/>
            <p:cNvSpPr/>
            <p:nvPr/>
          </p:nvSpPr>
          <p:spPr>
            <a:xfrm>
              <a:off x="2692202" y="1231797"/>
              <a:ext cx="56512" cy="55914"/>
            </a:xfrm>
            <a:custGeom>
              <a:avLst/>
              <a:gdLst/>
              <a:ahLst/>
              <a:cxnLst/>
              <a:rect l="l" t="t" r="r" b="b"/>
              <a:pathLst>
                <a:path w="2175" h="2152" extrusionOk="0">
                  <a:moveTo>
                    <a:pt x="1897" y="0"/>
                  </a:moveTo>
                  <a:cubicBezTo>
                    <a:pt x="1832" y="0"/>
                    <a:pt x="1768" y="25"/>
                    <a:pt x="1719" y="75"/>
                  </a:cubicBezTo>
                  <a:lnTo>
                    <a:pt x="0" y="1794"/>
                  </a:lnTo>
                  <a:lnTo>
                    <a:pt x="356" y="2152"/>
                  </a:lnTo>
                  <a:lnTo>
                    <a:pt x="2075" y="430"/>
                  </a:lnTo>
                  <a:cubicBezTo>
                    <a:pt x="2174" y="333"/>
                    <a:pt x="2174" y="174"/>
                    <a:pt x="2075" y="75"/>
                  </a:cubicBezTo>
                  <a:cubicBezTo>
                    <a:pt x="2026" y="25"/>
                    <a:pt x="1962"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128"/>
            <p:cNvSpPr/>
            <p:nvPr/>
          </p:nvSpPr>
          <p:spPr>
            <a:xfrm>
              <a:off x="2712625" y="1252297"/>
              <a:ext cx="56590" cy="55862"/>
            </a:xfrm>
            <a:custGeom>
              <a:avLst/>
              <a:gdLst/>
              <a:ahLst/>
              <a:cxnLst/>
              <a:rect l="l" t="t" r="r" b="b"/>
              <a:pathLst>
                <a:path w="2178" h="2150" extrusionOk="0">
                  <a:moveTo>
                    <a:pt x="1899" y="0"/>
                  </a:moveTo>
                  <a:cubicBezTo>
                    <a:pt x="1835" y="0"/>
                    <a:pt x="1771" y="25"/>
                    <a:pt x="1722" y="75"/>
                  </a:cubicBezTo>
                  <a:lnTo>
                    <a:pt x="1" y="1794"/>
                  </a:lnTo>
                  <a:lnTo>
                    <a:pt x="359" y="2149"/>
                  </a:lnTo>
                  <a:lnTo>
                    <a:pt x="2078" y="430"/>
                  </a:lnTo>
                  <a:cubicBezTo>
                    <a:pt x="2177" y="331"/>
                    <a:pt x="2177" y="171"/>
                    <a:pt x="2078" y="75"/>
                  </a:cubicBezTo>
                  <a:cubicBezTo>
                    <a:pt x="2028" y="25"/>
                    <a:pt x="1963"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128"/>
            <p:cNvSpPr/>
            <p:nvPr/>
          </p:nvSpPr>
          <p:spPr>
            <a:xfrm>
              <a:off x="2694853" y="1172687"/>
              <a:ext cx="113803" cy="110919"/>
            </a:xfrm>
            <a:custGeom>
              <a:avLst/>
              <a:gdLst/>
              <a:ahLst/>
              <a:cxnLst/>
              <a:rect l="l" t="t" r="r" b="b"/>
              <a:pathLst>
                <a:path w="4380" h="4269" extrusionOk="0">
                  <a:moveTo>
                    <a:pt x="613" y="0"/>
                  </a:moveTo>
                  <a:cubicBezTo>
                    <a:pt x="471" y="0"/>
                    <a:pt x="328" y="55"/>
                    <a:pt x="220" y="163"/>
                  </a:cubicBezTo>
                  <a:cubicBezTo>
                    <a:pt x="0" y="380"/>
                    <a:pt x="0" y="732"/>
                    <a:pt x="220" y="952"/>
                  </a:cubicBezTo>
                  <a:lnTo>
                    <a:pt x="3373" y="4105"/>
                  </a:lnTo>
                  <a:cubicBezTo>
                    <a:pt x="3482" y="4214"/>
                    <a:pt x="3624" y="4268"/>
                    <a:pt x="3766" y="4268"/>
                  </a:cubicBezTo>
                  <a:cubicBezTo>
                    <a:pt x="3909" y="4268"/>
                    <a:pt x="4051" y="4214"/>
                    <a:pt x="4160" y="4105"/>
                  </a:cubicBezTo>
                  <a:cubicBezTo>
                    <a:pt x="4379" y="3886"/>
                    <a:pt x="4379" y="3533"/>
                    <a:pt x="4160" y="3316"/>
                  </a:cubicBezTo>
                  <a:lnTo>
                    <a:pt x="1006" y="163"/>
                  </a:lnTo>
                  <a:cubicBezTo>
                    <a:pt x="898" y="55"/>
                    <a:pt x="755" y="0"/>
                    <a:pt x="6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128"/>
            <p:cNvSpPr/>
            <p:nvPr/>
          </p:nvSpPr>
          <p:spPr>
            <a:xfrm>
              <a:off x="2700673" y="1172687"/>
              <a:ext cx="107983" cy="110893"/>
            </a:xfrm>
            <a:custGeom>
              <a:avLst/>
              <a:gdLst/>
              <a:ahLst/>
              <a:cxnLst/>
              <a:rect l="l" t="t" r="r" b="b"/>
              <a:pathLst>
                <a:path w="4156" h="4268" extrusionOk="0">
                  <a:moveTo>
                    <a:pt x="388" y="0"/>
                  </a:moveTo>
                  <a:cubicBezTo>
                    <a:pt x="249" y="0"/>
                    <a:pt x="109" y="52"/>
                    <a:pt x="1" y="155"/>
                  </a:cubicBezTo>
                  <a:cubicBezTo>
                    <a:pt x="4" y="158"/>
                    <a:pt x="6" y="160"/>
                    <a:pt x="9" y="163"/>
                  </a:cubicBezTo>
                  <a:lnTo>
                    <a:pt x="3162" y="3316"/>
                  </a:lnTo>
                  <a:cubicBezTo>
                    <a:pt x="3382" y="3533"/>
                    <a:pt x="3382" y="3886"/>
                    <a:pt x="3162" y="4105"/>
                  </a:cubicBezTo>
                  <a:cubicBezTo>
                    <a:pt x="3160" y="4108"/>
                    <a:pt x="3157" y="4108"/>
                    <a:pt x="3154" y="4111"/>
                  </a:cubicBezTo>
                  <a:cubicBezTo>
                    <a:pt x="3263" y="4215"/>
                    <a:pt x="3403" y="4268"/>
                    <a:pt x="3543" y="4268"/>
                  </a:cubicBezTo>
                  <a:cubicBezTo>
                    <a:pt x="3685" y="4268"/>
                    <a:pt x="3827" y="4213"/>
                    <a:pt x="3936" y="4105"/>
                  </a:cubicBezTo>
                  <a:cubicBezTo>
                    <a:pt x="4155" y="3886"/>
                    <a:pt x="4155" y="3533"/>
                    <a:pt x="3936" y="3316"/>
                  </a:cubicBezTo>
                  <a:lnTo>
                    <a:pt x="782" y="163"/>
                  </a:lnTo>
                  <a:cubicBezTo>
                    <a:pt x="674" y="54"/>
                    <a:pt x="531" y="0"/>
                    <a:pt x="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128"/>
            <p:cNvSpPr/>
            <p:nvPr/>
          </p:nvSpPr>
          <p:spPr>
            <a:xfrm>
              <a:off x="2425492" y="1464470"/>
              <a:ext cx="89899" cy="89899"/>
            </a:xfrm>
            <a:custGeom>
              <a:avLst/>
              <a:gdLst/>
              <a:ahLst/>
              <a:cxnLst/>
              <a:rect l="l" t="t" r="r" b="b"/>
              <a:pathLst>
                <a:path w="3460" h="3460" extrusionOk="0">
                  <a:moveTo>
                    <a:pt x="306" y="0"/>
                  </a:moveTo>
                  <a:cubicBezTo>
                    <a:pt x="262" y="44"/>
                    <a:pt x="233" y="105"/>
                    <a:pt x="225" y="167"/>
                  </a:cubicBezTo>
                  <a:lnTo>
                    <a:pt x="0" y="2197"/>
                  </a:lnTo>
                  <a:lnTo>
                    <a:pt x="275" y="3153"/>
                  </a:lnTo>
                  <a:lnTo>
                    <a:pt x="1262" y="3459"/>
                  </a:lnTo>
                  <a:lnTo>
                    <a:pt x="3292" y="3234"/>
                  </a:lnTo>
                  <a:cubicBezTo>
                    <a:pt x="3355" y="3227"/>
                    <a:pt x="3415" y="3198"/>
                    <a:pt x="3459" y="3153"/>
                  </a:cubicBezTo>
                  <a:lnTo>
                    <a:pt x="2710" y="925"/>
                  </a:lnTo>
                  <a:cubicBezTo>
                    <a:pt x="2683" y="841"/>
                    <a:pt x="2618" y="776"/>
                    <a:pt x="2535" y="750"/>
                  </a:cubicBezTo>
                  <a:lnTo>
                    <a:pt x="3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128"/>
            <p:cNvSpPr/>
            <p:nvPr/>
          </p:nvSpPr>
          <p:spPr>
            <a:xfrm>
              <a:off x="2452852" y="1531063"/>
              <a:ext cx="62540" cy="23306"/>
            </a:xfrm>
            <a:custGeom>
              <a:avLst/>
              <a:gdLst/>
              <a:ahLst/>
              <a:cxnLst/>
              <a:rect l="l" t="t" r="r" b="b"/>
              <a:pathLst>
                <a:path w="2407" h="897" extrusionOk="0">
                  <a:moveTo>
                    <a:pt x="2208" y="0"/>
                  </a:moveTo>
                  <a:lnTo>
                    <a:pt x="1617" y="590"/>
                  </a:lnTo>
                  <a:cubicBezTo>
                    <a:pt x="1573" y="635"/>
                    <a:pt x="1513" y="664"/>
                    <a:pt x="1450" y="671"/>
                  </a:cubicBezTo>
                  <a:lnTo>
                    <a:pt x="0" y="833"/>
                  </a:lnTo>
                  <a:lnTo>
                    <a:pt x="209" y="896"/>
                  </a:lnTo>
                  <a:lnTo>
                    <a:pt x="2239" y="671"/>
                  </a:lnTo>
                  <a:cubicBezTo>
                    <a:pt x="2302" y="664"/>
                    <a:pt x="2362" y="635"/>
                    <a:pt x="2406" y="590"/>
                  </a:cubicBezTo>
                  <a:lnTo>
                    <a:pt x="22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128"/>
            <p:cNvSpPr/>
            <p:nvPr/>
          </p:nvSpPr>
          <p:spPr>
            <a:xfrm>
              <a:off x="2421906" y="1521606"/>
              <a:ext cx="36401" cy="35908"/>
            </a:xfrm>
            <a:custGeom>
              <a:avLst/>
              <a:gdLst/>
              <a:ahLst/>
              <a:cxnLst/>
              <a:rect l="l" t="t" r="r" b="b"/>
              <a:pathLst>
                <a:path w="1401" h="1382" extrusionOk="0">
                  <a:moveTo>
                    <a:pt x="138" y="1"/>
                  </a:moveTo>
                  <a:lnTo>
                    <a:pt x="18" y="1072"/>
                  </a:lnTo>
                  <a:cubicBezTo>
                    <a:pt x="1" y="1240"/>
                    <a:pt x="133" y="1382"/>
                    <a:pt x="297" y="1382"/>
                  </a:cubicBezTo>
                  <a:cubicBezTo>
                    <a:pt x="307" y="1382"/>
                    <a:pt x="316" y="1381"/>
                    <a:pt x="326" y="1380"/>
                  </a:cubicBezTo>
                  <a:lnTo>
                    <a:pt x="1400" y="1260"/>
                  </a:lnTo>
                  <a:lnTo>
                    <a:pt x="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128"/>
            <p:cNvSpPr/>
            <p:nvPr/>
          </p:nvSpPr>
          <p:spPr>
            <a:xfrm>
              <a:off x="2424946" y="1552291"/>
              <a:ext cx="33362" cy="5222"/>
            </a:xfrm>
            <a:custGeom>
              <a:avLst/>
              <a:gdLst/>
              <a:ahLst/>
              <a:cxnLst/>
              <a:rect l="l" t="t" r="r" b="b"/>
              <a:pathLst>
                <a:path w="1284" h="201" extrusionOk="0">
                  <a:moveTo>
                    <a:pt x="1205" y="1"/>
                  </a:moveTo>
                  <a:lnTo>
                    <a:pt x="0" y="134"/>
                  </a:lnTo>
                  <a:cubicBezTo>
                    <a:pt x="49" y="175"/>
                    <a:pt x="113" y="201"/>
                    <a:pt x="182" y="201"/>
                  </a:cubicBezTo>
                  <a:cubicBezTo>
                    <a:pt x="191" y="201"/>
                    <a:pt x="200" y="200"/>
                    <a:pt x="209" y="199"/>
                  </a:cubicBezTo>
                  <a:lnTo>
                    <a:pt x="1283" y="79"/>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128"/>
          <p:cNvGrpSpPr/>
          <p:nvPr/>
        </p:nvGrpSpPr>
        <p:grpSpPr>
          <a:xfrm>
            <a:off x="3181505" y="1137480"/>
            <a:ext cx="434479" cy="434453"/>
            <a:chOff x="3181505" y="1137480"/>
            <a:chExt cx="434479" cy="434453"/>
          </a:xfrm>
        </p:grpSpPr>
        <p:sp>
          <p:nvSpPr>
            <p:cNvPr id="10586" name="Google Shape;10586;p128"/>
            <p:cNvSpPr/>
            <p:nvPr/>
          </p:nvSpPr>
          <p:spPr>
            <a:xfrm>
              <a:off x="3348027" y="1479670"/>
              <a:ext cx="101436" cy="68646"/>
            </a:xfrm>
            <a:custGeom>
              <a:avLst/>
              <a:gdLst/>
              <a:ahLst/>
              <a:cxnLst/>
              <a:rect l="l" t="t" r="r" b="b"/>
              <a:pathLst>
                <a:path w="3904" h="2642" extrusionOk="0">
                  <a:moveTo>
                    <a:pt x="0" y="0"/>
                  </a:moveTo>
                  <a:lnTo>
                    <a:pt x="0" y="2642"/>
                  </a:lnTo>
                  <a:lnTo>
                    <a:pt x="3903" y="2642"/>
                  </a:lnTo>
                  <a:lnTo>
                    <a:pt x="3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128"/>
            <p:cNvSpPr/>
            <p:nvPr/>
          </p:nvSpPr>
          <p:spPr>
            <a:xfrm>
              <a:off x="3377673" y="1507419"/>
              <a:ext cx="42118" cy="42118"/>
            </a:xfrm>
            <a:custGeom>
              <a:avLst/>
              <a:gdLst/>
              <a:ahLst/>
              <a:cxnLst/>
              <a:rect l="l" t="t" r="r" b="b"/>
              <a:pathLst>
                <a:path w="1621" h="1621" extrusionOk="0">
                  <a:moveTo>
                    <a:pt x="531" y="1"/>
                  </a:moveTo>
                  <a:cubicBezTo>
                    <a:pt x="239" y="1"/>
                    <a:pt x="1" y="239"/>
                    <a:pt x="1" y="531"/>
                  </a:cubicBezTo>
                  <a:lnTo>
                    <a:pt x="1" y="1367"/>
                  </a:lnTo>
                  <a:cubicBezTo>
                    <a:pt x="1" y="1508"/>
                    <a:pt x="113" y="1621"/>
                    <a:pt x="254" y="1621"/>
                  </a:cubicBezTo>
                  <a:cubicBezTo>
                    <a:pt x="393" y="1621"/>
                    <a:pt x="505" y="1508"/>
                    <a:pt x="505" y="1367"/>
                  </a:cubicBezTo>
                  <a:lnTo>
                    <a:pt x="505" y="531"/>
                  </a:lnTo>
                  <a:cubicBezTo>
                    <a:pt x="505" y="518"/>
                    <a:pt x="518" y="505"/>
                    <a:pt x="531" y="505"/>
                  </a:cubicBezTo>
                  <a:lnTo>
                    <a:pt x="1090" y="505"/>
                  </a:lnTo>
                  <a:cubicBezTo>
                    <a:pt x="1103" y="505"/>
                    <a:pt x="1116" y="518"/>
                    <a:pt x="1116" y="531"/>
                  </a:cubicBezTo>
                  <a:lnTo>
                    <a:pt x="1116" y="1367"/>
                  </a:lnTo>
                  <a:cubicBezTo>
                    <a:pt x="1116" y="1508"/>
                    <a:pt x="1229" y="1621"/>
                    <a:pt x="1367" y="1621"/>
                  </a:cubicBezTo>
                  <a:cubicBezTo>
                    <a:pt x="1508" y="1621"/>
                    <a:pt x="1621" y="1508"/>
                    <a:pt x="1621" y="1367"/>
                  </a:cubicBezTo>
                  <a:lnTo>
                    <a:pt x="1621" y="531"/>
                  </a:lnTo>
                  <a:cubicBezTo>
                    <a:pt x="1621" y="239"/>
                    <a:pt x="1383" y="1"/>
                    <a:pt x="1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128"/>
            <p:cNvSpPr/>
            <p:nvPr/>
          </p:nvSpPr>
          <p:spPr>
            <a:xfrm>
              <a:off x="3429352" y="1479670"/>
              <a:ext cx="20110" cy="68646"/>
            </a:xfrm>
            <a:custGeom>
              <a:avLst/>
              <a:gdLst/>
              <a:ahLst/>
              <a:cxnLst/>
              <a:rect l="l" t="t" r="r" b="b"/>
              <a:pathLst>
                <a:path w="774" h="2642" extrusionOk="0">
                  <a:moveTo>
                    <a:pt x="0" y="0"/>
                  </a:moveTo>
                  <a:lnTo>
                    <a:pt x="0" y="2642"/>
                  </a:lnTo>
                  <a:lnTo>
                    <a:pt x="773" y="2642"/>
                  </a:lnTo>
                  <a:lnTo>
                    <a:pt x="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128"/>
            <p:cNvSpPr/>
            <p:nvPr/>
          </p:nvSpPr>
          <p:spPr>
            <a:xfrm>
              <a:off x="3181505" y="1166451"/>
              <a:ext cx="434479" cy="296876"/>
            </a:xfrm>
            <a:custGeom>
              <a:avLst/>
              <a:gdLst/>
              <a:ahLst/>
              <a:cxnLst/>
              <a:rect l="l" t="t" r="r" b="b"/>
              <a:pathLst>
                <a:path w="16722" h="11426" extrusionOk="0">
                  <a:moveTo>
                    <a:pt x="1116" y="1"/>
                  </a:moveTo>
                  <a:cubicBezTo>
                    <a:pt x="499" y="1"/>
                    <a:pt x="0" y="500"/>
                    <a:pt x="0" y="1114"/>
                  </a:cubicBezTo>
                  <a:lnTo>
                    <a:pt x="0" y="10590"/>
                  </a:lnTo>
                  <a:lnTo>
                    <a:pt x="8361" y="11426"/>
                  </a:lnTo>
                  <a:lnTo>
                    <a:pt x="16721" y="10590"/>
                  </a:lnTo>
                  <a:lnTo>
                    <a:pt x="16721" y="1114"/>
                  </a:lnTo>
                  <a:cubicBezTo>
                    <a:pt x="16721" y="500"/>
                    <a:pt x="16222" y="1"/>
                    <a:pt x="15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128"/>
            <p:cNvSpPr/>
            <p:nvPr/>
          </p:nvSpPr>
          <p:spPr>
            <a:xfrm>
              <a:off x="3566877" y="1166451"/>
              <a:ext cx="49107" cy="277181"/>
            </a:xfrm>
            <a:custGeom>
              <a:avLst/>
              <a:gdLst/>
              <a:ahLst/>
              <a:cxnLst/>
              <a:rect l="l" t="t" r="r" b="b"/>
              <a:pathLst>
                <a:path w="1890" h="10668" extrusionOk="0">
                  <a:moveTo>
                    <a:pt x="0" y="1"/>
                  </a:moveTo>
                  <a:cubicBezTo>
                    <a:pt x="617" y="1"/>
                    <a:pt x="1116" y="500"/>
                    <a:pt x="1116" y="1114"/>
                  </a:cubicBezTo>
                  <a:lnTo>
                    <a:pt x="1116" y="10668"/>
                  </a:lnTo>
                  <a:lnTo>
                    <a:pt x="1889" y="10590"/>
                  </a:lnTo>
                  <a:lnTo>
                    <a:pt x="1889" y="1114"/>
                  </a:lnTo>
                  <a:cubicBezTo>
                    <a:pt x="1889" y="500"/>
                    <a:pt x="1390"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128"/>
            <p:cNvSpPr/>
            <p:nvPr/>
          </p:nvSpPr>
          <p:spPr>
            <a:xfrm>
              <a:off x="3210475" y="1195369"/>
              <a:ext cx="376512" cy="267958"/>
            </a:xfrm>
            <a:custGeom>
              <a:avLst/>
              <a:gdLst/>
              <a:ahLst/>
              <a:cxnLst/>
              <a:rect l="l" t="t" r="r" b="b"/>
              <a:pathLst>
                <a:path w="14491" h="10313" extrusionOk="0">
                  <a:moveTo>
                    <a:pt x="557" y="1"/>
                  </a:moveTo>
                  <a:cubicBezTo>
                    <a:pt x="249" y="1"/>
                    <a:pt x="1" y="251"/>
                    <a:pt x="1" y="560"/>
                  </a:cubicBezTo>
                  <a:lnTo>
                    <a:pt x="1" y="9589"/>
                  </a:lnTo>
                  <a:lnTo>
                    <a:pt x="7246" y="10313"/>
                  </a:lnTo>
                  <a:lnTo>
                    <a:pt x="14491" y="9589"/>
                  </a:lnTo>
                  <a:lnTo>
                    <a:pt x="14491" y="560"/>
                  </a:lnTo>
                  <a:cubicBezTo>
                    <a:pt x="14491" y="251"/>
                    <a:pt x="14242" y="1"/>
                    <a:pt x="1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128"/>
            <p:cNvSpPr/>
            <p:nvPr/>
          </p:nvSpPr>
          <p:spPr>
            <a:xfrm>
              <a:off x="3552483" y="1195369"/>
              <a:ext cx="34505" cy="251121"/>
            </a:xfrm>
            <a:custGeom>
              <a:avLst/>
              <a:gdLst/>
              <a:ahLst/>
              <a:cxnLst/>
              <a:rect l="l" t="t" r="r" b="b"/>
              <a:pathLst>
                <a:path w="1328" h="9665" extrusionOk="0">
                  <a:moveTo>
                    <a:pt x="0" y="1"/>
                  </a:moveTo>
                  <a:cubicBezTo>
                    <a:pt x="309" y="1"/>
                    <a:pt x="557" y="251"/>
                    <a:pt x="557" y="560"/>
                  </a:cubicBezTo>
                  <a:lnTo>
                    <a:pt x="557" y="9665"/>
                  </a:lnTo>
                  <a:lnTo>
                    <a:pt x="1328" y="9589"/>
                  </a:lnTo>
                  <a:lnTo>
                    <a:pt x="1328" y="560"/>
                  </a:lnTo>
                  <a:cubicBezTo>
                    <a:pt x="1328" y="251"/>
                    <a:pt x="1079" y="1"/>
                    <a:pt x="7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28"/>
            <p:cNvSpPr/>
            <p:nvPr/>
          </p:nvSpPr>
          <p:spPr>
            <a:xfrm>
              <a:off x="3297387" y="1542937"/>
              <a:ext cx="202715" cy="28996"/>
            </a:xfrm>
            <a:custGeom>
              <a:avLst/>
              <a:gdLst/>
              <a:ahLst/>
              <a:cxnLst/>
              <a:rect l="l" t="t" r="r" b="b"/>
              <a:pathLst>
                <a:path w="7802" h="1116" extrusionOk="0">
                  <a:moveTo>
                    <a:pt x="261" y="0"/>
                  </a:moveTo>
                  <a:cubicBezTo>
                    <a:pt x="115" y="0"/>
                    <a:pt x="0" y="118"/>
                    <a:pt x="0" y="261"/>
                  </a:cubicBezTo>
                  <a:lnTo>
                    <a:pt x="0" y="855"/>
                  </a:lnTo>
                  <a:cubicBezTo>
                    <a:pt x="0" y="998"/>
                    <a:pt x="115" y="1116"/>
                    <a:pt x="261" y="1116"/>
                  </a:cubicBezTo>
                  <a:lnTo>
                    <a:pt x="7540" y="1116"/>
                  </a:lnTo>
                  <a:cubicBezTo>
                    <a:pt x="7686" y="1116"/>
                    <a:pt x="7801" y="998"/>
                    <a:pt x="7801" y="855"/>
                  </a:cubicBezTo>
                  <a:lnTo>
                    <a:pt x="7801" y="261"/>
                  </a:lnTo>
                  <a:cubicBezTo>
                    <a:pt x="7801" y="118"/>
                    <a:pt x="7686" y="0"/>
                    <a:pt x="75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28"/>
            <p:cNvSpPr/>
            <p:nvPr/>
          </p:nvSpPr>
          <p:spPr>
            <a:xfrm>
              <a:off x="3472976"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128"/>
            <p:cNvSpPr/>
            <p:nvPr/>
          </p:nvSpPr>
          <p:spPr>
            <a:xfrm>
              <a:off x="3239394" y="1211868"/>
              <a:ext cx="318675" cy="241689"/>
            </a:xfrm>
            <a:custGeom>
              <a:avLst/>
              <a:gdLst/>
              <a:ahLst/>
              <a:cxnLst/>
              <a:rect l="l" t="t" r="r" b="b"/>
              <a:pathLst>
                <a:path w="12265" h="9302" extrusionOk="0">
                  <a:moveTo>
                    <a:pt x="6133" y="0"/>
                  </a:moveTo>
                  <a:lnTo>
                    <a:pt x="1" y="484"/>
                  </a:lnTo>
                  <a:lnTo>
                    <a:pt x="1" y="8842"/>
                  </a:lnTo>
                  <a:lnTo>
                    <a:pt x="6133" y="9301"/>
                  </a:lnTo>
                  <a:lnTo>
                    <a:pt x="12265" y="8842"/>
                  </a:lnTo>
                  <a:lnTo>
                    <a:pt x="12265" y="48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128"/>
            <p:cNvSpPr/>
            <p:nvPr/>
          </p:nvSpPr>
          <p:spPr>
            <a:xfrm>
              <a:off x="3537959" y="1222859"/>
              <a:ext cx="20110" cy="220254"/>
            </a:xfrm>
            <a:custGeom>
              <a:avLst/>
              <a:gdLst/>
              <a:ahLst/>
              <a:cxnLst/>
              <a:rect l="l" t="t" r="r" b="b"/>
              <a:pathLst>
                <a:path w="774" h="8477" extrusionOk="0">
                  <a:moveTo>
                    <a:pt x="0" y="1"/>
                  </a:moveTo>
                  <a:lnTo>
                    <a:pt x="0" y="8476"/>
                  </a:lnTo>
                  <a:lnTo>
                    <a:pt x="774" y="8419"/>
                  </a:lnTo>
                  <a:lnTo>
                    <a:pt x="774" y="6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128"/>
            <p:cNvSpPr/>
            <p:nvPr/>
          </p:nvSpPr>
          <p:spPr>
            <a:xfrm>
              <a:off x="3239394" y="1137480"/>
              <a:ext cx="318675" cy="86963"/>
            </a:xfrm>
            <a:custGeom>
              <a:avLst/>
              <a:gdLst/>
              <a:ahLst/>
              <a:cxnLst/>
              <a:rect l="l" t="t" r="r" b="b"/>
              <a:pathLst>
                <a:path w="12265" h="3347" extrusionOk="0">
                  <a:moveTo>
                    <a:pt x="560" y="0"/>
                  </a:moveTo>
                  <a:cubicBezTo>
                    <a:pt x="252" y="0"/>
                    <a:pt x="1" y="251"/>
                    <a:pt x="1" y="556"/>
                  </a:cubicBezTo>
                  <a:lnTo>
                    <a:pt x="1" y="3347"/>
                  </a:lnTo>
                  <a:lnTo>
                    <a:pt x="12265" y="3347"/>
                  </a:lnTo>
                  <a:lnTo>
                    <a:pt x="12265" y="2229"/>
                  </a:lnTo>
                  <a:lnTo>
                    <a:pt x="12011" y="1675"/>
                  </a:lnTo>
                  <a:lnTo>
                    <a:pt x="12265" y="1116"/>
                  </a:lnTo>
                  <a:lnTo>
                    <a:pt x="12265" y="556"/>
                  </a:lnTo>
                  <a:cubicBezTo>
                    <a:pt x="12265" y="251"/>
                    <a:pt x="12014" y="0"/>
                    <a:pt x="11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128"/>
            <p:cNvSpPr/>
            <p:nvPr/>
          </p:nvSpPr>
          <p:spPr>
            <a:xfrm>
              <a:off x="3523435" y="1137480"/>
              <a:ext cx="34635" cy="86963"/>
            </a:xfrm>
            <a:custGeom>
              <a:avLst/>
              <a:gdLst/>
              <a:ahLst/>
              <a:cxnLst/>
              <a:rect l="l" t="t" r="r" b="b"/>
              <a:pathLst>
                <a:path w="1333" h="3347" extrusionOk="0">
                  <a:moveTo>
                    <a:pt x="0" y="0"/>
                  </a:moveTo>
                  <a:cubicBezTo>
                    <a:pt x="308" y="0"/>
                    <a:pt x="559" y="251"/>
                    <a:pt x="559" y="556"/>
                  </a:cubicBezTo>
                  <a:lnTo>
                    <a:pt x="559" y="3347"/>
                  </a:lnTo>
                  <a:lnTo>
                    <a:pt x="1333" y="3347"/>
                  </a:lnTo>
                  <a:lnTo>
                    <a:pt x="1333" y="556"/>
                  </a:lnTo>
                  <a:cubicBezTo>
                    <a:pt x="1333" y="251"/>
                    <a:pt x="1082" y="0"/>
                    <a:pt x="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28"/>
            <p:cNvSpPr/>
            <p:nvPr/>
          </p:nvSpPr>
          <p:spPr>
            <a:xfrm>
              <a:off x="3267039" y="1166451"/>
              <a:ext cx="31725" cy="28996"/>
            </a:xfrm>
            <a:custGeom>
              <a:avLst/>
              <a:gdLst/>
              <a:ahLst/>
              <a:cxnLst/>
              <a:rect l="l" t="t" r="r" b="b"/>
              <a:pathLst>
                <a:path w="1221" h="1116" extrusionOk="0">
                  <a:moveTo>
                    <a:pt x="610" y="1"/>
                  </a:moveTo>
                  <a:cubicBezTo>
                    <a:pt x="354" y="1"/>
                    <a:pt x="122" y="179"/>
                    <a:pt x="66" y="440"/>
                  </a:cubicBezTo>
                  <a:cubicBezTo>
                    <a:pt x="0" y="740"/>
                    <a:pt x="191" y="1035"/>
                    <a:pt x="491" y="1103"/>
                  </a:cubicBezTo>
                  <a:cubicBezTo>
                    <a:pt x="531" y="1112"/>
                    <a:pt x="571" y="1116"/>
                    <a:pt x="610" y="1116"/>
                  </a:cubicBezTo>
                  <a:cubicBezTo>
                    <a:pt x="867" y="1116"/>
                    <a:pt x="1098" y="938"/>
                    <a:pt x="1155" y="677"/>
                  </a:cubicBezTo>
                  <a:cubicBezTo>
                    <a:pt x="1220" y="374"/>
                    <a:pt x="1030" y="79"/>
                    <a:pt x="729" y="14"/>
                  </a:cubicBezTo>
                  <a:cubicBezTo>
                    <a:pt x="689" y="5"/>
                    <a:pt x="650" y="1"/>
                    <a:pt x="6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28"/>
            <p:cNvSpPr/>
            <p:nvPr/>
          </p:nvSpPr>
          <p:spPr>
            <a:xfrm>
              <a:off x="3324461" y="1166373"/>
              <a:ext cx="32608" cy="28970"/>
            </a:xfrm>
            <a:custGeom>
              <a:avLst/>
              <a:gdLst/>
              <a:ahLst/>
              <a:cxnLst/>
              <a:rect l="l" t="t" r="r" b="b"/>
              <a:pathLst>
                <a:path w="1255" h="1115" extrusionOk="0">
                  <a:moveTo>
                    <a:pt x="626" y="0"/>
                  </a:moveTo>
                  <a:cubicBezTo>
                    <a:pt x="502" y="0"/>
                    <a:pt x="378" y="41"/>
                    <a:pt x="275" y="126"/>
                  </a:cubicBezTo>
                  <a:cubicBezTo>
                    <a:pt x="37" y="320"/>
                    <a:pt x="0" y="672"/>
                    <a:pt x="196" y="910"/>
                  </a:cubicBezTo>
                  <a:cubicBezTo>
                    <a:pt x="306" y="1045"/>
                    <a:pt x="466" y="1115"/>
                    <a:pt x="628" y="1115"/>
                  </a:cubicBezTo>
                  <a:cubicBezTo>
                    <a:pt x="752" y="1115"/>
                    <a:pt x="877" y="1074"/>
                    <a:pt x="980" y="989"/>
                  </a:cubicBezTo>
                  <a:cubicBezTo>
                    <a:pt x="1218" y="793"/>
                    <a:pt x="1255" y="443"/>
                    <a:pt x="1059" y="205"/>
                  </a:cubicBezTo>
                  <a:cubicBezTo>
                    <a:pt x="948" y="70"/>
                    <a:pt x="787" y="0"/>
                    <a:pt x="6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128"/>
            <p:cNvSpPr/>
            <p:nvPr/>
          </p:nvSpPr>
          <p:spPr>
            <a:xfrm>
              <a:off x="3382376" y="1166347"/>
              <a:ext cx="32608" cy="28970"/>
            </a:xfrm>
            <a:custGeom>
              <a:avLst/>
              <a:gdLst/>
              <a:ahLst/>
              <a:cxnLst/>
              <a:rect l="l" t="t" r="r" b="b"/>
              <a:pathLst>
                <a:path w="1255" h="1115" extrusionOk="0">
                  <a:moveTo>
                    <a:pt x="627" y="0"/>
                  </a:moveTo>
                  <a:cubicBezTo>
                    <a:pt x="503" y="0"/>
                    <a:pt x="378" y="42"/>
                    <a:pt x="274" y="127"/>
                  </a:cubicBezTo>
                  <a:cubicBezTo>
                    <a:pt x="37" y="321"/>
                    <a:pt x="0" y="673"/>
                    <a:pt x="196" y="911"/>
                  </a:cubicBezTo>
                  <a:cubicBezTo>
                    <a:pt x="305" y="1045"/>
                    <a:pt x="465" y="1115"/>
                    <a:pt x="627" y="1115"/>
                  </a:cubicBezTo>
                  <a:cubicBezTo>
                    <a:pt x="751" y="1115"/>
                    <a:pt x="876" y="1074"/>
                    <a:pt x="980" y="990"/>
                  </a:cubicBezTo>
                  <a:cubicBezTo>
                    <a:pt x="1218" y="794"/>
                    <a:pt x="1254" y="444"/>
                    <a:pt x="1058" y="206"/>
                  </a:cubicBezTo>
                  <a:cubicBezTo>
                    <a:pt x="948" y="70"/>
                    <a:pt x="788" y="0"/>
                    <a:pt x="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128"/>
            <p:cNvSpPr/>
            <p:nvPr/>
          </p:nvSpPr>
          <p:spPr>
            <a:xfrm>
              <a:off x="3367981" y="1275032"/>
              <a:ext cx="61527" cy="115856"/>
            </a:xfrm>
            <a:custGeom>
              <a:avLst/>
              <a:gdLst/>
              <a:ahLst/>
              <a:cxnLst/>
              <a:rect l="l" t="t" r="r" b="b"/>
              <a:pathLst>
                <a:path w="2368" h="4459" extrusionOk="0">
                  <a:moveTo>
                    <a:pt x="1740" y="1"/>
                  </a:moveTo>
                  <a:cubicBezTo>
                    <a:pt x="1507" y="1"/>
                    <a:pt x="1290" y="150"/>
                    <a:pt x="1212" y="383"/>
                  </a:cubicBezTo>
                  <a:lnTo>
                    <a:pt x="97" y="3727"/>
                  </a:lnTo>
                  <a:cubicBezTo>
                    <a:pt x="0" y="4017"/>
                    <a:pt x="157" y="4334"/>
                    <a:pt x="450" y="4430"/>
                  </a:cubicBezTo>
                  <a:cubicBezTo>
                    <a:pt x="510" y="4451"/>
                    <a:pt x="567" y="4459"/>
                    <a:pt x="627" y="4459"/>
                  </a:cubicBezTo>
                  <a:cubicBezTo>
                    <a:pt x="860" y="4459"/>
                    <a:pt x="1077" y="4313"/>
                    <a:pt x="1155" y="4080"/>
                  </a:cubicBezTo>
                  <a:lnTo>
                    <a:pt x="2271" y="736"/>
                  </a:lnTo>
                  <a:cubicBezTo>
                    <a:pt x="2367" y="443"/>
                    <a:pt x="2210" y="127"/>
                    <a:pt x="1918" y="31"/>
                  </a:cubicBezTo>
                  <a:cubicBezTo>
                    <a:pt x="1859" y="11"/>
                    <a:pt x="1799" y="1"/>
                    <a:pt x="17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128"/>
            <p:cNvSpPr/>
            <p:nvPr/>
          </p:nvSpPr>
          <p:spPr>
            <a:xfrm>
              <a:off x="3266961" y="1275136"/>
              <a:ext cx="75453" cy="115752"/>
            </a:xfrm>
            <a:custGeom>
              <a:avLst/>
              <a:gdLst/>
              <a:ahLst/>
              <a:cxnLst/>
              <a:rect l="l" t="t" r="r" b="b"/>
              <a:pathLst>
                <a:path w="2904" h="4455" extrusionOk="0">
                  <a:moveTo>
                    <a:pt x="2290" y="1"/>
                  </a:moveTo>
                  <a:cubicBezTo>
                    <a:pt x="2141" y="1"/>
                    <a:pt x="1991" y="58"/>
                    <a:pt x="1879" y="170"/>
                  </a:cubicBezTo>
                  <a:lnTo>
                    <a:pt x="220" y="1832"/>
                  </a:lnTo>
                  <a:cubicBezTo>
                    <a:pt x="1" y="2051"/>
                    <a:pt x="1" y="2404"/>
                    <a:pt x="220" y="2621"/>
                  </a:cubicBezTo>
                  <a:lnTo>
                    <a:pt x="1892" y="4293"/>
                  </a:lnTo>
                  <a:cubicBezTo>
                    <a:pt x="1999" y="4403"/>
                    <a:pt x="2143" y="4455"/>
                    <a:pt x="2284" y="4455"/>
                  </a:cubicBezTo>
                  <a:cubicBezTo>
                    <a:pt x="2428" y="4455"/>
                    <a:pt x="2571" y="4403"/>
                    <a:pt x="2679" y="4293"/>
                  </a:cubicBezTo>
                  <a:cubicBezTo>
                    <a:pt x="2898" y="4076"/>
                    <a:pt x="2898" y="3723"/>
                    <a:pt x="2679" y="3504"/>
                  </a:cubicBezTo>
                  <a:lnTo>
                    <a:pt x="1597" y="2422"/>
                  </a:lnTo>
                  <a:cubicBezTo>
                    <a:pt x="1490" y="2315"/>
                    <a:pt x="1490" y="2138"/>
                    <a:pt x="1597" y="2030"/>
                  </a:cubicBezTo>
                  <a:lnTo>
                    <a:pt x="2679" y="949"/>
                  </a:lnTo>
                  <a:cubicBezTo>
                    <a:pt x="2903" y="724"/>
                    <a:pt x="2895" y="358"/>
                    <a:pt x="2660" y="141"/>
                  </a:cubicBezTo>
                  <a:cubicBezTo>
                    <a:pt x="2556" y="47"/>
                    <a:pt x="2423"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28"/>
            <p:cNvSpPr/>
            <p:nvPr/>
          </p:nvSpPr>
          <p:spPr>
            <a:xfrm>
              <a:off x="3455075" y="1275136"/>
              <a:ext cx="75427" cy="115778"/>
            </a:xfrm>
            <a:custGeom>
              <a:avLst/>
              <a:gdLst/>
              <a:ahLst/>
              <a:cxnLst/>
              <a:rect l="l" t="t" r="r" b="b"/>
              <a:pathLst>
                <a:path w="2903" h="4456" extrusionOk="0">
                  <a:moveTo>
                    <a:pt x="619" y="0"/>
                  </a:moveTo>
                  <a:cubicBezTo>
                    <a:pt x="476" y="0"/>
                    <a:pt x="335" y="55"/>
                    <a:pt x="225" y="165"/>
                  </a:cubicBezTo>
                  <a:cubicBezTo>
                    <a:pt x="8" y="382"/>
                    <a:pt x="8" y="735"/>
                    <a:pt x="225" y="951"/>
                  </a:cubicBezTo>
                  <a:lnTo>
                    <a:pt x="1307" y="2033"/>
                  </a:lnTo>
                  <a:cubicBezTo>
                    <a:pt x="1414" y="2143"/>
                    <a:pt x="1414" y="2318"/>
                    <a:pt x="1307" y="2428"/>
                  </a:cubicBezTo>
                  <a:lnTo>
                    <a:pt x="225" y="3509"/>
                  </a:lnTo>
                  <a:cubicBezTo>
                    <a:pt x="0" y="3731"/>
                    <a:pt x="8" y="4100"/>
                    <a:pt x="243" y="4314"/>
                  </a:cubicBezTo>
                  <a:cubicBezTo>
                    <a:pt x="348" y="4410"/>
                    <a:pt x="480" y="4456"/>
                    <a:pt x="612" y="4456"/>
                  </a:cubicBezTo>
                  <a:cubicBezTo>
                    <a:pt x="762" y="4456"/>
                    <a:pt x="912" y="4397"/>
                    <a:pt x="1024" y="4285"/>
                  </a:cubicBezTo>
                  <a:lnTo>
                    <a:pt x="2686" y="2623"/>
                  </a:lnTo>
                  <a:cubicBezTo>
                    <a:pt x="2903" y="2407"/>
                    <a:pt x="2903" y="2054"/>
                    <a:pt x="2686" y="1837"/>
                  </a:cubicBezTo>
                  <a:lnTo>
                    <a:pt x="1014" y="165"/>
                  </a:lnTo>
                  <a:cubicBezTo>
                    <a:pt x="904" y="55"/>
                    <a:pt x="761"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128"/>
            <p:cNvSpPr/>
            <p:nvPr/>
          </p:nvSpPr>
          <p:spPr>
            <a:xfrm>
              <a:off x="3181505" y="1441579"/>
              <a:ext cx="434479" cy="43469"/>
            </a:xfrm>
            <a:custGeom>
              <a:avLst/>
              <a:gdLst/>
              <a:ahLst/>
              <a:cxnLst/>
              <a:rect l="l" t="t" r="r" b="b"/>
              <a:pathLst>
                <a:path w="16722" h="1673" extrusionOk="0">
                  <a:moveTo>
                    <a:pt x="0" y="1"/>
                  </a:moveTo>
                  <a:lnTo>
                    <a:pt x="0" y="557"/>
                  </a:lnTo>
                  <a:cubicBezTo>
                    <a:pt x="0" y="1174"/>
                    <a:pt x="499" y="1673"/>
                    <a:pt x="1116" y="1673"/>
                  </a:cubicBezTo>
                  <a:lnTo>
                    <a:pt x="15606" y="1673"/>
                  </a:lnTo>
                  <a:cubicBezTo>
                    <a:pt x="16222" y="1673"/>
                    <a:pt x="16721" y="1174"/>
                    <a:pt x="16721" y="557"/>
                  </a:cubicBezTo>
                  <a:lnTo>
                    <a:pt x="167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128"/>
            <p:cNvSpPr/>
            <p:nvPr/>
          </p:nvSpPr>
          <p:spPr>
            <a:xfrm>
              <a:off x="3566877" y="1441579"/>
              <a:ext cx="49107" cy="43469"/>
            </a:xfrm>
            <a:custGeom>
              <a:avLst/>
              <a:gdLst/>
              <a:ahLst/>
              <a:cxnLst/>
              <a:rect l="l" t="t" r="r" b="b"/>
              <a:pathLst>
                <a:path w="1890" h="1673" extrusionOk="0">
                  <a:moveTo>
                    <a:pt x="1116" y="1"/>
                  </a:moveTo>
                  <a:lnTo>
                    <a:pt x="1116" y="557"/>
                  </a:lnTo>
                  <a:cubicBezTo>
                    <a:pt x="1116" y="1174"/>
                    <a:pt x="617" y="1673"/>
                    <a:pt x="0" y="1673"/>
                  </a:cubicBezTo>
                  <a:lnTo>
                    <a:pt x="774" y="1673"/>
                  </a:lnTo>
                  <a:cubicBezTo>
                    <a:pt x="1390" y="1673"/>
                    <a:pt x="1889" y="1174"/>
                    <a:pt x="1889" y="557"/>
                  </a:cubicBezTo>
                  <a:lnTo>
                    <a:pt x="1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128"/>
          <p:cNvGrpSpPr/>
          <p:nvPr/>
        </p:nvGrpSpPr>
        <p:grpSpPr>
          <a:xfrm>
            <a:off x="3967865" y="1137454"/>
            <a:ext cx="434479" cy="434479"/>
            <a:chOff x="3967865" y="1137454"/>
            <a:chExt cx="434479" cy="434479"/>
          </a:xfrm>
        </p:grpSpPr>
        <p:sp>
          <p:nvSpPr>
            <p:cNvPr id="10608" name="Google Shape;10608;p128"/>
            <p:cNvSpPr/>
            <p:nvPr/>
          </p:nvSpPr>
          <p:spPr>
            <a:xfrm>
              <a:off x="3982182" y="1211868"/>
              <a:ext cx="52433" cy="135577"/>
            </a:xfrm>
            <a:custGeom>
              <a:avLst/>
              <a:gdLst/>
              <a:ahLst/>
              <a:cxnLst/>
              <a:rect l="l" t="t" r="r" b="b"/>
              <a:pathLst>
                <a:path w="2018" h="5218" extrusionOk="0">
                  <a:moveTo>
                    <a:pt x="1226" y="0"/>
                  </a:moveTo>
                  <a:lnTo>
                    <a:pt x="280" y="1069"/>
                  </a:lnTo>
                  <a:cubicBezTo>
                    <a:pt x="100" y="1273"/>
                    <a:pt x="0" y="1534"/>
                    <a:pt x="0" y="1808"/>
                  </a:cubicBezTo>
                  <a:lnTo>
                    <a:pt x="0" y="5218"/>
                  </a:lnTo>
                  <a:lnTo>
                    <a:pt x="1113" y="5218"/>
                  </a:lnTo>
                  <a:lnTo>
                    <a:pt x="1113" y="2020"/>
                  </a:lnTo>
                  <a:cubicBezTo>
                    <a:pt x="1113" y="1882"/>
                    <a:pt x="1163" y="1751"/>
                    <a:pt x="1254" y="1649"/>
                  </a:cubicBezTo>
                  <a:lnTo>
                    <a:pt x="2017" y="789"/>
                  </a:lnTo>
                  <a:lnTo>
                    <a:pt x="1780" y="155"/>
                  </a:lnTo>
                  <a:lnTo>
                    <a:pt x="12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128"/>
            <p:cNvSpPr/>
            <p:nvPr/>
          </p:nvSpPr>
          <p:spPr>
            <a:xfrm>
              <a:off x="4087255" y="1218987"/>
              <a:ext cx="52303" cy="54096"/>
            </a:xfrm>
            <a:custGeom>
              <a:avLst/>
              <a:gdLst/>
              <a:ahLst/>
              <a:cxnLst/>
              <a:rect l="l" t="t" r="r" b="b"/>
              <a:pathLst>
                <a:path w="2013" h="2082" extrusionOk="0">
                  <a:moveTo>
                    <a:pt x="586" y="1"/>
                  </a:moveTo>
                  <a:lnTo>
                    <a:pt x="1" y="1756"/>
                  </a:lnTo>
                  <a:cubicBezTo>
                    <a:pt x="218" y="1973"/>
                    <a:pt x="503" y="2082"/>
                    <a:pt x="788" y="2082"/>
                  </a:cubicBezTo>
                  <a:cubicBezTo>
                    <a:pt x="1074" y="2082"/>
                    <a:pt x="1359" y="1973"/>
                    <a:pt x="1576" y="1756"/>
                  </a:cubicBezTo>
                  <a:cubicBezTo>
                    <a:pt x="2013" y="1320"/>
                    <a:pt x="2013" y="615"/>
                    <a:pt x="1576" y="178"/>
                  </a:cubicBez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28"/>
            <p:cNvSpPr/>
            <p:nvPr/>
          </p:nvSpPr>
          <p:spPr>
            <a:xfrm>
              <a:off x="4097856" y="1218987"/>
              <a:ext cx="41702" cy="54122"/>
            </a:xfrm>
            <a:custGeom>
              <a:avLst/>
              <a:gdLst/>
              <a:ahLst/>
              <a:cxnLst/>
              <a:rect l="l" t="t" r="r" b="b"/>
              <a:pathLst>
                <a:path w="1605" h="2083" extrusionOk="0">
                  <a:moveTo>
                    <a:pt x="178" y="1"/>
                  </a:moveTo>
                  <a:lnTo>
                    <a:pt x="134" y="129"/>
                  </a:lnTo>
                  <a:lnTo>
                    <a:pt x="408" y="178"/>
                  </a:lnTo>
                  <a:cubicBezTo>
                    <a:pt x="844" y="615"/>
                    <a:pt x="844" y="1320"/>
                    <a:pt x="408" y="1756"/>
                  </a:cubicBezTo>
                  <a:cubicBezTo>
                    <a:pt x="290" y="1874"/>
                    <a:pt x="149" y="1960"/>
                    <a:pt x="0" y="2015"/>
                  </a:cubicBezTo>
                  <a:cubicBezTo>
                    <a:pt x="124" y="2060"/>
                    <a:pt x="253" y="2082"/>
                    <a:pt x="382" y="2082"/>
                  </a:cubicBezTo>
                  <a:cubicBezTo>
                    <a:pt x="667" y="2082"/>
                    <a:pt x="951" y="1974"/>
                    <a:pt x="1168" y="1756"/>
                  </a:cubicBezTo>
                  <a:cubicBezTo>
                    <a:pt x="1605" y="1320"/>
                    <a:pt x="1605" y="615"/>
                    <a:pt x="1168" y="178"/>
                  </a:cubicBezTo>
                  <a:lnTo>
                    <a:pt x="1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28"/>
            <p:cNvSpPr/>
            <p:nvPr/>
          </p:nvSpPr>
          <p:spPr>
            <a:xfrm>
              <a:off x="3999694" y="1137454"/>
              <a:ext cx="108087" cy="106684"/>
            </a:xfrm>
            <a:custGeom>
              <a:avLst/>
              <a:gdLst/>
              <a:ahLst/>
              <a:cxnLst/>
              <a:rect l="l" t="t" r="r" b="b"/>
              <a:pathLst>
                <a:path w="4160" h="4106" extrusionOk="0">
                  <a:moveTo>
                    <a:pt x="2188" y="0"/>
                  </a:moveTo>
                  <a:cubicBezTo>
                    <a:pt x="2046" y="0"/>
                    <a:pt x="1902" y="55"/>
                    <a:pt x="1793" y="163"/>
                  </a:cubicBezTo>
                  <a:lnTo>
                    <a:pt x="217" y="1741"/>
                  </a:lnTo>
                  <a:cubicBezTo>
                    <a:pt x="0" y="1958"/>
                    <a:pt x="0" y="2311"/>
                    <a:pt x="217" y="2530"/>
                  </a:cubicBezTo>
                  <a:lnTo>
                    <a:pt x="1793" y="4105"/>
                  </a:lnTo>
                  <a:lnTo>
                    <a:pt x="3292" y="3400"/>
                  </a:lnTo>
                  <a:lnTo>
                    <a:pt x="4160" y="1741"/>
                  </a:lnTo>
                  <a:lnTo>
                    <a:pt x="2582" y="163"/>
                  </a:lnTo>
                  <a:cubicBezTo>
                    <a:pt x="2473" y="55"/>
                    <a:pt x="2331" y="0"/>
                    <a:pt x="2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28"/>
            <p:cNvSpPr/>
            <p:nvPr/>
          </p:nvSpPr>
          <p:spPr>
            <a:xfrm>
              <a:off x="4035004" y="1174168"/>
              <a:ext cx="121650" cy="118142"/>
            </a:xfrm>
            <a:custGeom>
              <a:avLst/>
              <a:gdLst/>
              <a:ahLst/>
              <a:cxnLst/>
              <a:rect l="l" t="t" r="r" b="b"/>
              <a:pathLst>
                <a:path w="4682" h="4547" extrusionOk="0">
                  <a:moveTo>
                    <a:pt x="3588" y="1"/>
                  </a:moveTo>
                  <a:cubicBezTo>
                    <a:pt x="3302" y="1"/>
                    <a:pt x="3018" y="110"/>
                    <a:pt x="2801" y="328"/>
                  </a:cubicBezTo>
                  <a:lnTo>
                    <a:pt x="434" y="2692"/>
                  </a:lnTo>
                  <a:cubicBezTo>
                    <a:pt x="0" y="3129"/>
                    <a:pt x="0" y="3834"/>
                    <a:pt x="434" y="4268"/>
                  </a:cubicBezTo>
                  <a:lnTo>
                    <a:pt x="632" y="4466"/>
                  </a:lnTo>
                  <a:cubicBezTo>
                    <a:pt x="687" y="4520"/>
                    <a:pt x="758" y="4547"/>
                    <a:pt x="830" y="4547"/>
                  </a:cubicBezTo>
                  <a:cubicBezTo>
                    <a:pt x="901" y="4547"/>
                    <a:pt x="972" y="4520"/>
                    <a:pt x="1027" y="4466"/>
                  </a:cubicBezTo>
                  <a:lnTo>
                    <a:pt x="4572" y="918"/>
                  </a:lnTo>
                  <a:cubicBezTo>
                    <a:pt x="4682" y="809"/>
                    <a:pt x="4682" y="634"/>
                    <a:pt x="4572" y="524"/>
                  </a:cubicBezTo>
                  <a:lnTo>
                    <a:pt x="4376" y="328"/>
                  </a:lnTo>
                  <a:cubicBezTo>
                    <a:pt x="4158" y="110"/>
                    <a:pt x="3873" y="1"/>
                    <a:pt x="35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128"/>
            <p:cNvSpPr/>
            <p:nvPr/>
          </p:nvSpPr>
          <p:spPr>
            <a:xfrm>
              <a:off x="4046462" y="1174194"/>
              <a:ext cx="110192" cy="118116"/>
            </a:xfrm>
            <a:custGeom>
              <a:avLst/>
              <a:gdLst/>
              <a:ahLst/>
              <a:cxnLst/>
              <a:rect l="l" t="t" r="r" b="b"/>
              <a:pathLst>
                <a:path w="4241" h="4546" extrusionOk="0">
                  <a:moveTo>
                    <a:pt x="3146" y="0"/>
                  </a:moveTo>
                  <a:cubicBezTo>
                    <a:pt x="3015" y="0"/>
                    <a:pt x="2884" y="23"/>
                    <a:pt x="2760" y="68"/>
                  </a:cubicBezTo>
                  <a:cubicBezTo>
                    <a:pt x="2906" y="123"/>
                    <a:pt x="3044" y="209"/>
                    <a:pt x="3162" y="327"/>
                  </a:cubicBezTo>
                  <a:lnTo>
                    <a:pt x="3358" y="523"/>
                  </a:lnTo>
                  <a:cubicBezTo>
                    <a:pt x="3468" y="633"/>
                    <a:pt x="3468" y="810"/>
                    <a:pt x="3358" y="917"/>
                  </a:cubicBezTo>
                  <a:lnTo>
                    <a:pt x="1" y="4275"/>
                  </a:lnTo>
                  <a:lnTo>
                    <a:pt x="191" y="4465"/>
                  </a:lnTo>
                  <a:cubicBezTo>
                    <a:pt x="246" y="4519"/>
                    <a:pt x="317" y="4546"/>
                    <a:pt x="389" y="4546"/>
                  </a:cubicBezTo>
                  <a:cubicBezTo>
                    <a:pt x="460" y="4546"/>
                    <a:pt x="531" y="4519"/>
                    <a:pt x="586" y="4465"/>
                  </a:cubicBezTo>
                  <a:lnTo>
                    <a:pt x="4131" y="917"/>
                  </a:lnTo>
                  <a:cubicBezTo>
                    <a:pt x="4241" y="810"/>
                    <a:pt x="4241" y="633"/>
                    <a:pt x="4131" y="523"/>
                  </a:cubicBezTo>
                  <a:lnTo>
                    <a:pt x="3935" y="327"/>
                  </a:lnTo>
                  <a:cubicBezTo>
                    <a:pt x="3717" y="108"/>
                    <a:pt x="3432" y="0"/>
                    <a:pt x="31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128"/>
            <p:cNvSpPr/>
            <p:nvPr/>
          </p:nvSpPr>
          <p:spPr>
            <a:xfrm>
              <a:off x="4127112" y="1267808"/>
              <a:ext cx="130354" cy="79636"/>
            </a:xfrm>
            <a:custGeom>
              <a:avLst/>
              <a:gdLst/>
              <a:ahLst/>
              <a:cxnLst/>
              <a:rect l="l" t="t" r="r" b="b"/>
              <a:pathLst>
                <a:path w="5017" h="3065" extrusionOk="0">
                  <a:moveTo>
                    <a:pt x="1045" y="0"/>
                  </a:moveTo>
                  <a:cubicBezTo>
                    <a:pt x="468" y="0"/>
                    <a:pt x="0" y="468"/>
                    <a:pt x="0" y="1045"/>
                  </a:cubicBezTo>
                  <a:lnTo>
                    <a:pt x="0" y="3065"/>
                  </a:lnTo>
                  <a:lnTo>
                    <a:pt x="5017" y="3065"/>
                  </a:lnTo>
                  <a:lnTo>
                    <a:pt x="5017" y="1045"/>
                  </a:lnTo>
                  <a:cubicBezTo>
                    <a:pt x="5017" y="468"/>
                    <a:pt x="4549" y="0"/>
                    <a:pt x="3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128"/>
            <p:cNvSpPr/>
            <p:nvPr/>
          </p:nvSpPr>
          <p:spPr>
            <a:xfrm>
              <a:off x="4209373" y="1267808"/>
              <a:ext cx="48094" cy="79636"/>
            </a:xfrm>
            <a:custGeom>
              <a:avLst/>
              <a:gdLst/>
              <a:ahLst/>
              <a:cxnLst/>
              <a:rect l="l" t="t" r="r" b="b"/>
              <a:pathLst>
                <a:path w="1851" h="3065" extrusionOk="0">
                  <a:moveTo>
                    <a:pt x="1" y="0"/>
                  </a:moveTo>
                  <a:cubicBezTo>
                    <a:pt x="597" y="0"/>
                    <a:pt x="1077" y="484"/>
                    <a:pt x="1077" y="1077"/>
                  </a:cubicBezTo>
                  <a:lnTo>
                    <a:pt x="1077" y="3065"/>
                  </a:lnTo>
                  <a:lnTo>
                    <a:pt x="1851" y="3065"/>
                  </a:lnTo>
                  <a:lnTo>
                    <a:pt x="1851" y="1077"/>
                  </a:lnTo>
                  <a:cubicBezTo>
                    <a:pt x="1851" y="484"/>
                    <a:pt x="1370"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128"/>
            <p:cNvSpPr/>
            <p:nvPr/>
          </p:nvSpPr>
          <p:spPr>
            <a:xfrm>
              <a:off x="4127112" y="1496013"/>
              <a:ext cx="28996" cy="49185"/>
            </a:xfrm>
            <a:custGeom>
              <a:avLst/>
              <a:gdLst/>
              <a:ahLst/>
              <a:cxnLst/>
              <a:rect l="l" t="t" r="r" b="b"/>
              <a:pathLst>
                <a:path w="1116" h="1893" extrusionOk="0">
                  <a:moveTo>
                    <a:pt x="0" y="1"/>
                  </a:moveTo>
                  <a:lnTo>
                    <a:pt x="0" y="1537"/>
                  </a:lnTo>
                  <a:cubicBezTo>
                    <a:pt x="0" y="1686"/>
                    <a:pt x="121" y="1806"/>
                    <a:pt x="269" y="1806"/>
                  </a:cubicBezTo>
                  <a:lnTo>
                    <a:pt x="269" y="1892"/>
                  </a:lnTo>
                  <a:lnTo>
                    <a:pt x="847" y="1892"/>
                  </a:lnTo>
                  <a:lnTo>
                    <a:pt x="847" y="1806"/>
                  </a:lnTo>
                  <a:cubicBezTo>
                    <a:pt x="996" y="1806"/>
                    <a:pt x="1116" y="1686"/>
                    <a:pt x="1116" y="1537"/>
                  </a:cubicBezTo>
                  <a:lnTo>
                    <a:pt x="11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128"/>
            <p:cNvSpPr/>
            <p:nvPr/>
          </p:nvSpPr>
          <p:spPr>
            <a:xfrm>
              <a:off x="4228522" y="1496013"/>
              <a:ext cx="28945" cy="49185"/>
            </a:xfrm>
            <a:custGeom>
              <a:avLst/>
              <a:gdLst/>
              <a:ahLst/>
              <a:cxnLst/>
              <a:rect l="l" t="t" r="r" b="b"/>
              <a:pathLst>
                <a:path w="1114" h="1893" extrusionOk="0">
                  <a:moveTo>
                    <a:pt x="1" y="1"/>
                  </a:moveTo>
                  <a:lnTo>
                    <a:pt x="1" y="1537"/>
                  </a:lnTo>
                  <a:cubicBezTo>
                    <a:pt x="1" y="1686"/>
                    <a:pt x="121" y="1806"/>
                    <a:pt x="270" y="1806"/>
                  </a:cubicBezTo>
                  <a:lnTo>
                    <a:pt x="270" y="1892"/>
                  </a:lnTo>
                  <a:lnTo>
                    <a:pt x="845" y="1892"/>
                  </a:lnTo>
                  <a:lnTo>
                    <a:pt x="845" y="1806"/>
                  </a:lnTo>
                  <a:cubicBezTo>
                    <a:pt x="993" y="1806"/>
                    <a:pt x="1114" y="1686"/>
                    <a:pt x="1114" y="1537"/>
                  </a:cubicBezTo>
                  <a:lnTo>
                    <a:pt x="11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128"/>
            <p:cNvSpPr/>
            <p:nvPr/>
          </p:nvSpPr>
          <p:spPr>
            <a:xfrm>
              <a:off x="4019856" y="1356876"/>
              <a:ext cx="330419" cy="142644"/>
            </a:xfrm>
            <a:custGeom>
              <a:avLst/>
              <a:gdLst/>
              <a:ahLst/>
              <a:cxnLst/>
              <a:rect l="l" t="t" r="r" b="b"/>
              <a:pathLst>
                <a:path w="12717" h="5490" extrusionOk="0">
                  <a:moveTo>
                    <a:pt x="0" y="0"/>
                  </a:moveTo>
                  <a:lnTo>
                    <a:pt x="0" y="5489"/>
                  </a:lnTo>
                  <a:lnTo>
                    <a:pt x="12716" y="5489"/>
                  </a:lnTo>
                  <a:lnTo>
                    <a:pt x="127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128"/>
            <p:cNvSpPr/>
            <p:nvPr/>
          </p:nvSpPr>
          <p:spPr>
            <a:xfrm>
              <a:off x="4286437" y="1253336"/>
              <a:ext cx="86911" cy="31465"/>
            </a:xfrm>
            <a:custGeom>
              <a:avLst/>
              <a:gdLst/>
              <a:ahLst/>
              <a:cxnLst/>
              <a:rect l="l" t="t" r="r" b="b"/>
              <a:pathLst>
                <a:path w="3345" h="1211" extrusionOk="0">
                  <a:moveTo>
                    <a:pt x="269" y="1"/>
                  </a:moveTo>
                  <a:cubicBezTo>
                    <a:pt x="120" y="1"/>
                    <a:pt x="0" y="121"/>
                    <a:pt x="0" y="270"/>
                  </a:cubicBezTo>
                  <a:lnTo>
                    <a:pt x="0" y="845"/>
                  </a:lnTo>
                  <a:cubicBezTo>
                    <a:pt x="0" y="994"/>
                    <a:pt x="120" y="1114"/>
                    <a:pt x="269" y="1114"/>
                  </a:cubicBezTo>
                  <a:lnTo>
                    <a:pt x="1385" y="1114"/>
                  </a:lnTo>
                  <a:lnTo>
                    <a:pt x="1385" y="1210"/>
                  </a:lnTo>
                  <a:lnTo>
                    <a:pt x="3075" y="1210"/>
                  </a:lnTo>
                  <a:lnTo>
                    <a:pt x="3075" y="1114"/>
                  </a:lnTo>
                  <a:cubicBezTo>
                    <a:pt x="3224" y="1114"/>
                    <a:pt x="3344" y="994"/>
                    <a:pt x="3344" y="845"/>
                  </a:cubicBezTo>
                  <a:lnTo>
                    <a:pt x="3344" y="270"/>
                  </a:lnTo>
                  <a:cubicBezTo>
                    <a:pt x="3344" y="121"/>
                    <a:pt x="3224" y="1"/>
                    <a:pt x="30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128"/>
            <p:cNvSpPr/>
            <p:nvPr/>
          </p:nvSpPr>
          <p:spPr>
            <a:xfrm>
              <a:off x="4346248" y="1253336"/>
              <a:ext cx="27100" cy="28945"/>
            </a:xfrm>
            <a:custGeom>
              <a:avLst/>
              <a:gdLst/>
              <a:ahLst/>
              <a:cxnLst/>
              <a:rect l="l" t="t" r="r" b="b"/>
              <a:pathLst>
                <a:path w="1043" h="1114" extrusionOk="0">
                  <a:moveTo>
                    <a:pt x="0" y="1"/>
                  </a:moveTo>
                  <a:cubicBezTo>
                    <a:pt x="146" y="1"/>
                    <a:pt x="269" y="121"/>
                    <a:pt x="269" y="270"/>
                  </a:cubicBezTo>
                  <a:lnTo>
                    <a:pt x="269" y="845"/>
                  </a:lnTo>
                  <a:cubicBezTo>
                    <a:pt x="269" y="994"/>
                    <a:pt x="146" y="1114"/>
                    <a:pt x="0" y="1114"/>
                  </a:cubicBezTo>
                  <a:lnTo>
                    <a:pt x="773" y="1114"/>
                  </a:lnTo>
                  <a:cubicBezTo>
                    <a:pt x="922" y="1114"/>
                    <a:pt x="1042" y="994"/>
                    <a:pt x="1042" y="845"/>
                  </a:cubicBezTo>
                  <a:lnTo>
                    <a:pt x="1042" y="270"/>
                  </a:lnTo>
                  <a:cubicBezTo>
                    <a:pt x="1042" y="121"/>
                    <a:pt x="922" y="1"/>
                    <a:pt x="7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128"/>
            <p:cNvSpPr/>
            <p:nvPr/>
          </p:nvSpPr>
          <p:spPr>
            <a:xfrm>
              <a:off x="4300883" y="1308471"/>
              <a:ext cx="86911" cy="33206"/>
            </a:xfrm>
            <a:custGeom>
              <a:avLst/>
              <a:gdLst/>
              <a:ahLst/>
              <a:cxnLst/>
              <a:rect l="l" t="t" r="r" b="b"/>
              <a:pathLst>
                <a:path w="3345" h="1278" extrusionOk="0">
                  <a:moveTo>
                    <a:pt x="829" y="0"/>
                  </a:moveTo>
                  <a:lnTo>
                    <a:pt x="829" y="107"/>
                  </a:lnTo>
                  <a:lnTo>
                    <a:pt x="270" y="107"/>
                  </a:lnTo>
                  <a:cubicBezTo>
                    <a:pt x="121" y="107"/>
                    <a:pt x="1" y="228"/>
                    <a:pt x="1" y="376"/>
                  </a:cubicBezTo>
                  <a:lnTo>
                    <a:pt x="1" y="954"/>
                  </a:lnTo>
                  <a:cubicBezTo>
                    <a:pt x="1" y="1103"/>
                    <a:pt x="121" y="1223"/>
                    <a:pt x="270" y="1223"/>
                  </a:cubicBezTo>
                  <a:lnTo>
                    <a:pt x="270" y="1278"/>
                  </a:lnTo>
                  <a:lnTo>
                    <a:pt x="3076" y="1278"/>
                  </a:lnTo>
                  <a:lnTo>
                    <a:pt x="3076" y="1223"/>
                  </a:lnTo>
                  <a:cubicBezTo>
                    <a:pt x="3225" y="1223"/>
                    <a:pt x="3345" y="1103"/>
                    <a:pt x="3345" y="954"/>
                  </a:cubicBezTo>
                  <a:lnTo>
                    <a:pt x="3345" y="376"/>
                  </a:lnTo>
                  <a:cubicBezTo>
                    <a:pt x="3345" y="228"/>
                    <a:pt x="3225" y="107"/>
                    <a:pt x="3076" y="107"/>
                  </a:cubicBezTo>
                  <a:lnTo>
                    <a:pt x="30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128"/>
            <p:cNvSpPr/>
            <p:nvPr/>
          </p:nvSpPr>
          <p:spPr>
            <a:xfrm>
              <a:off x="4360695" y="1311251"/>
              <a:ext cx="27100" cy="28996"/>
            </a:xfrm>
            <a:custGeom>
              <a:avLst/>
              <a:gdLst/>
              <a:ahLst/>
              <a:cxnLst/>
              <a:rect l="l" t="t" r="r" b="b"/>
              <a:pathLst>
                <a:path w="1043" h="1116" extrusionOk="0">
                  <a:moveTo>
                    <a:pt x="0" y="0"/>
                  </a:moveTo>
                  <a:cubicBezTo>
                    <a:pt x="149" y="0"/>
                    <a:pt x="270" y="121"/>
                    <a:pt x="270" y="269"/>
                  </a:cubicBezTo>
                  <a:lnTo>
                    <a:pt x="270" y="847"/>
                  </a:lnTo>
                  <a:cubicBezTo>
                    <a:pt x="270" y="996"/>
                    <a:pt x="149" y="1116"/>
                    <a:pt x="0" y="1116"/>
                  </a:cubicBezTo>
                  <a:lnTo>
                    <a:pt x="774" y="1116"/>
                  </a:lnTo>
                  <a:cubicBezTo>
                    <a:pt x="923" y="1116"/>
                    <a:pt x="1043" y="993"/>
                    <a:pt x="1043" y="847"/>
                  </a:cubicBezTo>
                  <a:lnTo>
                    <a:pt x="1043" y="269"/>
                  </a:lnTo>
                  <a:cubicBezTo>
                    <a:pt x="1043" y="121"/>
                    <a:pt x="923"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128"/>
            <p:cNvSpPr/>
            <p:nvPr/>
          </p:nvSpPr>
          <p:spPr>
            <a:xfrm>
              <a:off x="4315407" y="1282255"/>
              <a:ext cx="86937" cy="29022"/>
            </a:xfrm>
            <a:custGeom>
              <a:avLst/>
              <a:gdLst/>
              <a:ahLst/>
              <a:cxnLst/>
              <a:rect l="l" t="t" r="r" b="b"/>
              <a:pathLst>
                <a:path w="3346" h="1117" extrusionOk="0">
                  <a:moveTo>
                    <a:pt x="262" y="1"/>
                  </a:moveTo>
                  <a:cubicBezTo>
                    <a:pt x="116" y="1"/>
                    <a:pt x="1" y="118"/>
                    <a:pt x="1" y="262"/>
                  </a:cubicBezTo>
                  <a:lnTo>
                    <a:pt x="1" y="855"/>
                  </a:lnTo>
                  <a:cubicBezTo>
                    <a:pt x="1" y="999"/>
                    <a:pt x="116" y="1116"/>
                    <a:pt x="262" y="1116"/>
                  </a:cubicBezTo>
                  <a:lnTo>
                    <a:pt x="3084" y="1116"/>
                  </a:lnTo>
                  <a:cubicBezTo>
                    <a:pt x="3227" y="1116"/>
                    <a:pt x="3345" y="999"/>
                    <a:pt x="3345" y="855"/>
                  </a:cubicBezTo>
                  <a:lnTo>
                    <a:pt x="3345" y="262"/>
                  </a:lnTo>
                  <a:cubicBezTo>
                    <a:pt x="3345" y="118"/>
                    <a:pt x="3227" y="1"/>
                    <a:pt x="3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28"/>
            <p:cNvSpPr/>
            <p:nvPr/>
          </p:nvSpPr>
          <p:spPr>
            <a:xfrm>
              <a:off x="4375141" y="1282255"/>
              <a:ext cx="27204" cy="29022"/>
            </a:xfrm>
            <a:custGeom>
              <a:avLst/>
              <a:gdLst/>
              <a:ahLst/>
              <a:cxnLst/>
              <a:rect l="l" t="t" r="r" b="b"/>
              <a:pathLst>
                <a:path w="1047" h="1117" extrusionOk="0">
                  <a:moveTo>
                    <a:pt x="1" y="1"/>
                  </a:moveTo>
                  <a:cubicBezTo>
                    <a:pt x="150" y="1"/>
                    <a:pt x="270" y="121"/>
                    <a:pt x="270" y="270"/>
                  </a:cubicBezTo>
                  <a:lnTo>
                    <a:pt x="270" y="847"/>
                  </a:lnTo>
                  <a:cubicBezTo>
                    <a:pt x="270" y="996"/>
                    <a:pt x="150" y="1116"/>
                    <a:pt x="1" y="1116"/>
                  </a:cubicBezTo>
                  <a:lnTo>
                    <a:pt x="774" y="1116"/>
                  </a:lnTo>
                  <a:cubicBezTo>
                    <a:pt x="923" y="1116"/>
                    <a:pt x="1046" y="996"/>
                    <a:pt x="1046" y="847"/>
                  </a:cubicBezTo>
                  <a:lnTo>
                    <a:pt x="1046" y="270"/>
                  </a:lnTo>
                  <a:cubicBezTo>
                    <a:pt x="1046" y="121"/>
                    <a:pt x="923"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128"/>
            <p:cNvSpPr/>
            <p:nvPr/>
          </p:nvSpPr>
          <p:spPr>
            <a:xfrm>
              <a:off x="4344326" y="1364126"/>
              <a:ext cx="43469" cy="185203"/>
            </a:xfrm>
            <a:custGeom>
              <a:avLst/>
              <a:gdLst/>
              <a:ahLst/>
              <a:cxnLst/>
              <a:rect l="l" t="t" r="r" b="b"/>
              <a:pathLst>
                <a:path w="1673" h="7128" extrusionOk="0">
                  <a:moveTo>
                    <a:pt x="1" y="1"/>
                  </a:moveTo>
                  <a:lnTo>
                    <a:pt x="1" y="6613"/>
                  </a:lnTo>
                  <a:cubicBezTo>
                    <a:pt x="1" y="6762"/>
                    <a:pt x="121" y="6882"/>
                    <a:pt x="270" y="6882"/>
                  </a:cubicBezTo>
                  <a:lnTo>
                    <a:pt x="270" y="7128"/>
                  </a:lnTo>
                  <a:lnTo>
                    <a:pt x="1404" y="7128"/>
                  </a:lnTo>
                  <a:lnTo>
                    <a:pt x="1404" y="6882"/>
                  </a:lnTo>
                  <a:cubicBezTo>
                    <a:pt x="1553" y="6882"/>
                    <a:pt x="1673" y="6762"/>
                    <a:pt x="1673" y="6613"/>
                  </a:cubicBezTo>
                  <a:lnTo>
                    <a:pt x="1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128"/>
            <p:cNvSpPr/>
            <p:nvPr/>
          </p:nvSpPr>
          <p:spPr>
            <a:xfrm>
              <a:off x="4360695" y="1364126"/>
              <a:ext cx="27100" cy="178838"/>
            </a:xfrm>
            <a:custGeom>
              <a:avLst/>
              <a:gdLst/>
              <a:ahLst/>
              <a:cxnLst/>
              <a:rect l="l" t="t" r="r" b="b"/>
              <a:pathLst>
                <a:path w="1043" h="6883" extrusionOk="0">
                  <a:moveTo>
                    <a:pt x="270" y="1"/>
                  </a:moveTo>
                  <a:lnTo>
                    <a:pt x="270" y="6613"/>
                  </a:lnTo>
                  <a:cubicBezTo>
                    <a:pt x="270" y="6762"/>
                    <a:pt x="149" y="6882"/>
                    <a:pt x="0" y="6882"/>
                  </a:cubicBezTo>
                  <a:lnTo>
                    <a:pt x="774" y="6882"/>
                  </a:lnTo>
                  <a:cubicBezTo>
                    <a:pt x="923" y="6882"/>
                    <a:pt x="1043" y="6762"/>
                    <a:pt x="1043" y="6613"/>
                  </a:cubicBezTo>
                  <a:lnTo>
                    <a:pt x="10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128"/>
            <p:cNvSpPr/>
            <p:nvPr/>
          </p:nvSpPr>
          <p:spPr>
            <a:xfrm>
              <a:off x="3982311" y="1364126"/>
              <a:ext cx="43469" cy="185203"/>
            </a:xfrm>
            <a:custGeom>
              <a:avLst/>
              <a:gdLst/>
              <a:ahLst/>
              <a:cxnLst/>
              <a:rect l="l" t="t" r="r" b="b"/>
              <a:pathLst>
                <a:path w="1673" h="7128" extrusionOk="0">
                  <a:moveTo>
                    <a:pt x="1" y="1"/>
                  </a:moveTo>
                  <a:lnTo>
                    <a:pt x="1" y="6613"/>
                  </a:lnTo>
                  <a:cubicBezTo>
                    <a:pt x="1" y="6762"/>
                    <a:pt x="121" y="6882"/>
                    <a:pt x="270" y="6882"/>
                  </a:cubicBezTo>
                  <a:lnTo>
                    <a:pt x="270" y="7128"/>
                  </a:lnTo>
                  <a:lnTo>
                    <a:pt x="1404" y="7128"/>
                  </a:lnTo>
                  <a:lnTo>
                    <a:pt x="1404" y="6882"/>
                  </a:lnTo>
                  <a:cubicBezTo>
                    <a:pt x="1553" y="6882"/>
                    <a:pt x="1673" y="6762"/>
                    <a:pt x="1673" y="6613"/>
                  </a:cubicBezTo>
                  <a:lnTo>
                    <a:pt x="1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128"/>
            <p:cNvSpPr/>
            <p:nvPr/>
          </p:nvSpPr>
          <p:spPr>
            <a:xfrm>
              <a:off x="3998680" y="1364126"/>
              <a:ext cx="27100" cy="178838"/>
            </a:xfrm>
            <a:custGeom>
              <a:avLst/>
              <a:gdLst/>
              <a:ahLst/>
              <a:cxnLst/>
              <a:rect l="l" t="t" r="r" b="b"/>
              <a:pathLst>
                <a:path w="1043" h="6883" extrusionOk="0">
                  <a:moveTo>
                    <a:pt x="269" y="1"/>
                  </a:moveTo>
                  <a:lnTo>
                    <a:pt x="269" y="6613"/>
                  </a:lnTo>
                  <a:cubicBezTo>
                    <a:pt x="269" y="6762"/>
                    <a:pt x="149" y="6882"/>
                    <a:pt x="0" y="6882"/>
                  </a:cubicBezTo>
                  <a:lnTo>
                    <a:pt x="774" y="6882"/>
                  </a:lnTo>
                  <a:cubicBezTo>
                    <a:pt x="923" y="6882"/>
                    <a:pt x="1043" y="6762"/>
                    <a:pt x="1043" y="6613"/>
                  </a:cubicBezTo>
                  <a:lnTo>
                    <a:pt x="10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128"/>
            <p:cNvSpPr/>
            <p:nvPr/>
          </p:nvSpPr>
          <p:spPr>
            <a:xfrm>
              <a:off x="3967865" y="1340222"/>
              <a:ext cx="434479" cy="28945"/>
            </a:xfrm>
            <a:custGeom>
              <a:avLst/>
              <a:gdLst/>
              <a:ahLst/>
              <a:cxnLst/>
              <a:rect l="l" t="t" r="r" b="b"/>
              <a:pathLst>
                <a:path w="16722" h="1114" extrusionOk="0">
                  <a:moveTo>
                    <a:pt x="261" y="1"/>
                  </a:moveTo>
                  <a:cubicBezTo>
                    <a:pt x="115" y="1"/>
                    <a:pt x="0" y="116"/>
                    <a:pt x="0" y="262"/>
                  </a:cubicBezTo>
                  <a:lnTo>
                    <a:pt x="0" y="853"/>
                  </a:lnTo>
                  <a:cubicBezTo>
                    <a:pt x="0" y="999"/>
                    <a:pt x="115" y="1114"/>
                    <a:pt x="261" y="1114"/>
                  </a:cubicBezTo>
                  <a:lnTo>
                    <a:pt x="16460" y="1114"/>
                  </a:lnTo>
                  <a:cubicBezTo>
                    <a:pt x="16603" y="1114"/>
                    <a:pt x="16721" y="999"/>
                    <a:pt x="16721" y="853"/>
                  </a:cubicBezTo>
                  <a:lnTo>
                    <a:pt x="16721" y="262"/>
                  </a:lnTo>
                  <a:cubicBezTo>
                    <a:pt x="16721" y="116"/>
                    <a:pt x="16603" y="1"/>
                    <a:pt x="164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28"/>
            <p:cNvSpPr/>
            <p:nvPr/>
          </p:nvSpPr>
          <p:spPr>
            <a:xfrm>
              <a:off x="4375141" y="1340222"/>
              <a:ext cx="27204" cy="28945"/>
            </a:xfrm>
            <a:custGeom>
              <a:avLst/>
              <a:gdLst/>
              <a:ahLst/>
              <a:cxnLst/>
              <a:rect l="l" t="t" r="r" b="b"/>
              <a:pathLst>
                <a:path w="1047" h="1114" extrusionOk="0">
                  <a:moveTo>
                    <a:pt x="1" y="1"/>
                  </a:moveTo>
                  <a:cubicBezTo>
                    <a:pt x="150" y="1"/>
                    <a:pt x="270" y="121"/>
                    <a:pt x="270" y="270"/>
                  </a:cubicBezTo>
                  <a:lnTo>
                    <a:pt x="270" y="845"/>
                  </a:lnTo>
                  <a:cubicBezTo>
                    <a:pt x="270" y="994"/>
                    <a:pt x="150" y="1114"/>
                    <a:pt x="1" y="1114"/>
                  </a:cubicBezTo>
                  <a:lnTo>
                    <a:pt x="777" y="1114"/>
                  </a:lnTo>
                  <a:cubicBezTo>
                    <a:pt x="923" y="1114"/>
                    <a:pt x="1046" y="994"/>
                    <a:pt x="1046" y="845"/>
                  </a:cubicBezTo>
                  <a:lnTo>
                    <a:pt x="1046" y="270"/>
                  </a:lnTo>
                  <a:cubicBezTo>
                    <a:pt x="1046" y="121"/>
                    <a:pt x="923" y="1"/>
                    <a:pt x="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128"/>
            <p:cNvSpPr/>
            <p:nvPr/>
          </p:nvSpPr>
          <p:spPr>
            <a:xfrm>
              <a:off x="3967865" y="1542937"/>
              <a:ext cx="434479" cy="28996"/>
            </a:xfrm>
            <a:custGeom>
              <a:avLst/>
              <a:gdLst/>
              <a:ahLst/>
              <a:cxnLst/>
              <a:rect l="l" t="t" r="r" b="b"/>
              <a:pathLst>
                <a:path w="16722" h="1116" extrusionOk="0">
                  <a:moveTo>
                    <a:pt x="261" y="0"/>
                  </a:moveTo>
                  <a:cubicBezTo>
                    <a:pt x="115" y="0"/>
                    <a:pt x="0" y="118"/>
                    <a:pt x="0" y="261"/>
                  </a:cubicBezTo>
                  <a:lnTo>
                    <a:pt x="0" y="855"/>
                  </a:lnTo>
                  <a:cubicBezTo>
                    <a:pt x="0" y="998"/>
                    <a:pt x="115" y="1116"/>
                    <a:pt x="261" y="1116"/>
                  </a:cubicBezTo>
                  <a:lnTo>
                    <a:pt x="16460" y="1116"/>
                  </a:lnTo>
                  <a:cubicBezTo>
                    <a:pt x="16603" y="1116"/>
                    <a:pt x="16721" y="998"/>
                    <a:pt x="16721" y="855"/>
                  </a:cubicBezTo>
                  <a:lnTo>
                    <a:pt x="16721" y="261"/>
                  </a:lnTo>
                  <a:cubicBezTo>
                    <a:pt x="16721" y="118"/>
                    <a:pt x="16603" y="0"/>
                    <a:pt x="164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128"/>
            <p:cNvSpPr/>
            <p:nvPr/>
          </p:nvSpPr>
          <p:spPr>
            <a:xfrm>
              <a:off x="4119915" y="1398137"/>
              <a:ext cx="130354" cy="43469"/>
            </a:xfrm>
            <a:custGeom>
              <a:avLst/>
              <a:gdLst/>
              <a:ahLst/>
              <a:cxnLst/>
              <a:rect l="l" t="t" r="r" b="b"/>
              <a:pathLst>
                <a:path w="5017" h="1673" extrusionOk="0">
                  <a:moveTo>
                    <a:pt x="262" y="0"/>
                  </a:moveTo>
                  <a:cubicBezTo>
                    <a:pt x="115" y="0"/>
                    <a:pt x="0" y="118"/>
                    <a:pt x="0" y="262"/>
                  </a:cubicBezTo>
                  <a:lnTo>
                    <a:pt x="0" y="1411"/>
                  </a:lnTo>
                  <a:cubicBezTo>
                    <a:pt x="0" y="1555"/>
                    <a:pt x="115" y="1673"/>
                    <a:pt x="262" y="1673"/>
                  </a:cubicBezTo>
                  <a:lnTo>
                    <a:pt x="4755" y="1673"/>
                  </a:lnTo>
                  <a:cubicBezTo>
                    <a:pt x="4899" y="1673"/>
                    <a:pt x="5017" y="1555"/>
                    <a:pt x="5017" y="1411"/>
                  </a:cubicBezTo>
                  <a:lnTo>
                    <a:pt x="5017" y="262"/>
                  </a:lnTo>
                  <a:cubicBezTo>
                    <a:pt x="5017" y="118"/>
                    <a:pt x="4899" y="0"/>
                    <a:pt x="47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128"/>
            <p:cNvSpPr/>
            <p:nvPr/>
          </p:nvSpPr>
          <p:spPr>
            <a:xfrm>
              <a:off x="4375141" y="1542937"/>
              <a:ext cx="27204" cy="28996"/>
            </a:xfrm>
            <a:custGeom>
              <a:avLst/>
              <a:gdLst/>
              <a:ahLst/>
              <a:cxnLst/>
              <a:rect l="l" t="t" r="r" b="b"/>
              <a:pathLst>
                <a:path w="1047" h="1116" extrusionOk="0">
                  <a:moveTo>
                    <a:pt x="1" y="0"/>
                  </a:moveTo>
                  <a:cubicBezTo>
                    <a:pt x="150" y="0"/>
                    <a:pt x="270" y="120"/>
                    <a:pt x="270" y="269"/>
                  </a:cubicBezTo>
                  <a:lnTo>
                    <a:pt x="270" y="847"/>
                  </a:lnTo>
                  <a:cubicBezTo>
                    <a:pt x="270" y="996"/>
                    <a:pt x="150" y="1116"/>
                    <a:pt x="1" y="1116"/>
                  </a:cubicBezTo>
                  <a:lnTo>
                    <a:pt x="777" y="1116"/>
                  </a:lnTo>
                  <a:cubicBezTo>
                    <a:pt x="923" y="1116"/>
                    <a:pt x="1046" y="996"/>
                    <a:pt x="1046" y="847"/>
                  </a:cubicBezTo>
                  <a:lnTo>
                    <a:pt x="1046" y="269"/>
                  </a:lnTo>
                  <a:cubicBezTo>
                    <a:pt x="1046" y="120"/>
                    <a:pt x="923" y="0"/>
                    <a:pt x="7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128"/>
            <p:cNvSpPr/>
            <p:nvPr/>
          </p:nvSpPr>
          <p:spPr>
            <a:xfrm>
              <a:off x="4223091" y="1398137"/>
              <a:ext cx="27178" cy="43469"/>
            </a:xfrm>
            <a:custGeom>
              <a:avLst/>
              <a:gdLst/>
              <a:ahLst/>
              <a:cxnLst/>
              <a:rect l="l" t="t" r="r" b="b"/>
              <a:pathLst>
                <a:path w="1046" h="1673" extrusionOk="0">
                  <a:moveTo>
                    <a:pt x="1" y="0"/>
                  </a:moveTo>
                  <a:cubicBezTo>
                    <a:pt x="150" y="0"/>
                    <a:pt x="270" y="121"/>
                    <a:pt x="270" y="270"/>
                  </a:cubicBezTo>
                  <a:lnTo>
                    <a:pt x="270" y="1403"/>
                  </a:lnTo>
                  <a:cubicBezTo>
                    <a:pt x="270" y="1552"/>
                    <a:pt x="150" y="1673"/>
                    <a:pt x="1" y="1673"/>
                  </a:cubicBezTo>
                  <a:lnTo>
                    <a:pt x="777" y="1673"/>
                  </a:lnTo>
                  <a:cubicBezTo>
                    <a:pt x="923" y="1673"/>
                    <a:pt x="1046" y="1552"/>
                    <a:pt x="1046" y="1403"/>
                  </a:cubicBezTo>
                  <a:lnTo>
                    <a:pt x="1046" y="270"/>
                  </a:lnTo>
                  <a:cubicBezTo>
                    <a:pt x="1046" y="121"/>
                    <a:pt x="923" y="0"/>
                    <a:pt x="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128"/>
          <p:cNvGrpSpPr/>
          <p:nvPr/>
        </p:nvGrpSpPr>
        <p:grpSpPr>
          <a:xfrm>
            <a:off x="4753472" y="1137480"/>
            <a:ext cx="434479" cy="434453"/>
            <a:chOff x="4753472" y="1137480"/>
            <a:chExt cx="434479" cy="434453"/>
          </a:xfrm>
        </p:grpSpPr>
        <p:sp>
          <p:nvSpPr>
            <p:cNvPr id="10636" name="Google Shape;10636;p128"/>
            <p:cNvSpPr/>
            <p:nvPr/>
          </p:nvSpPr>
          <p:spPr>
            <a:xfrm>
              <a:off x="5137208" y="1151927"/>
              <a:ext cx="29022" cy="376564"/>
            </a:xfrm>
            <a:custGeom>
              <a:avLst/>
              <a:gdLst/>
              <a:ahLst/>
              <a:cxnLst/>
              <a:rect l="l" t="t" r="r" b="b"/>
              <a:pathLst>
                <a:path w="1117" h="14493" extrusionOk="0">
                  <a:moveTo>
                    <a:pt x="1" y="0"/>
                  </a:moveTo>
                  <a:lnTo>
                    <a:pt x="1" y="14493"/>
                  </a:lnTo>
                  <a:lnTo>
                    <a:pt x="1116" y="14493"/>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128"/>
            <p:cNvSpPr/>
            <p:nvPr/>
          </p:nvSpPr>
          <p:spPr>
            <a:xfrm>
              <a:off x="5146094" y="1151927"/>
              <a:ext cx="20136" cy="376564"/>
            </a:xfrm>
            <a:custGeom>
              <a:avLst/>
              <a:gdLst/>
              <a:ahLst/>
              <a:cxnLst/>
              <a:rect l="l" t="t" r="r" b="b"/>
              <a:pathLst>
                <a:path w="775" h="14493" extrusionOk="0">
                  <a:moveTo>
                    <a:pt x="1" y="0"/>
                  </a:moveTo>
                  <a:lnTo>
                    <a:pt x="1" y="14493"/>
                  </a:lnTo>
                  <a:lnTo>
                    <a:pt x="774" y="14493"/>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128"/>
            <p:cNvSpPr/>
            <p:nvPr/>
          </p:nvSpPr>
          <p:spPr>
            <a:xfrm>
              <a:off x="5137208" y="1478449"/>
              <a:ext cx="29022" cy="13199"/>
            </a:xfrm>
            <a:custGeom>
              <a:avLst/>
              <a:gdLst/>
              <a:ahLst/>
              <a:cxnLst/>
              <a:rect l="l" t="t" r="r" b="b"/>
              <a:pathLst>
                <a:path w="1117" h="508" extrusionOk="0">
                  <a:moveTo>
                    <a:pt x="1" y="0"/>
                  </a:moveTo>
                  <a:lnTo>
                    <a:pt x="1" y="507"/>
                  </a:lnTo>
                  <a:lnTo>
                    <a:pt x="1116" y="507"/>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128"/>
            <p:cNvSpPr/>
            <p:nvPr/>
          </p:nvSpPr>
          <p:spPr>
            <a:xfrm>
              <a:off x="4775193" y="1151927"/>
              <a:ext cx="28996" cy="376564"/>
            </a:xfrm>
            <a:custGeom>
              <a:avLst/>
              <a:gdLst/>
              <a:ahLst/>
              <a:cxnLst/>
              <a:rect l="l" t="t" r="r" b="b"/>
              <a:pathLst>
                <a:path w="1116" h="14493" extrusionOk="0">
                  <a:moveTo>
                    <a:pt x="0" y="0"/>
                  </a:moveTo>
                  <a:lnTo>
                    <a:pt x="0" y="14493"/>
                  </a:lnTo>
                  <a:lnTo>
                    <a:pt x="1116" y="14493"/>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128"/>
            <p:cNvSpPr/>
            <p:nvPr/>
          </p:nvSpPr>
          <p:spPr>
            <a:xfrm>
              <a:off x="4784001" y="1151927"/>
              <a:ext cx="20188" cy="376564"/>
            </a:xfrm>
            <a:custGeom>
              <a:avLst/>
              <a:gdLst/>
              <a:ahLst/>
              <a:cxnLst/>
              <a:rect l="l" t="t" r="r" b="b"/>
              <a:pathLst>
                <a:path w="777" h="14493" extrusionOk="0">
                  <a:moveTo>
                    <a:pt x="1" y="0"/>
                  </a:moveTo>
                  <a:lnTo>
                    <a:pt x="1" y="14493"/>
                  </a:lnTo>
                  <a:lnTo>
                    <a:pt x="777" y="14493"/>
                  </a:lnTo>
                  <a:lnTo>
                    <a:pt x="7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128"/>
            <p:cNvSpPr/>
            <p:nvPr/>
          </p:nvSpPr>
          <p:spPr>
            <a:xfrm>
              <a:off x="4775193" y="1478449"/>
              <a:ext cx="28996" cy="13199"/>
            </a:xfrm>
            <a:custGeom>
              <a:avLst/>
              <a:gdLst/>
              <a:ahLst/>
              <a:cxnLst/>
              <a:rect l="l" t="t" r="r" b="b"/>
              <a:pathLst>
                <a:path w="1116" h="508" extrusionOk="0">
                  <a:moveTo>
                    <a:pt x="0" y="0"/>
                  </a:moveTo>
                  <a:lnTo>
                    <a:pt x="0" y="507"/>
                  </a:lnTo>
                  <a:lnTo>
                    <a:pt x="1116" y="507"/>
                  </a:lnTo>
                  <a:lnTo>
                    <a:pt x="11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128"/>
            <p:cNvSpPr/>
            <p:nvPr/>
          </p:nvSpPr>
          <p:spPr>
            <a:xfrm>
              <a:off x="4767918" y="1514019"/>
              <a:ext cx="405561" cy="33362"/>
            </a:xfrm>
            <a:custGeom>
              <a:avLst/>
              <a:gdLst/>
              <a:ahLst/>
              <a:cxnLst/>
              <a:rect l="l" t="t" r="r" b="b"/>
              <a:pathLst>
                <a:path w="15609" h="1284" extrusionOk="0">
                  <a:moveTo>
                    <a:pt x="270" y="0"/>
                  </a:moveTo>
                  <a:cubicBezTo>
                    <a:pt x="121" y="0"/>
                    <a:pt x="1" y="120"/>
                    <a:pt x="1" y="269"/>
                  </a:cubicBezTo>
                  <a:lnTo>
                    <a:pt x="1" y="1283"/>
                  </a:lnTo>
                  <a:lnTo>
                    <a:pt x="15609" y="1283"/>
                  </a:lnTo>
                  <a:lnTo>
                    <a:pt x="15609" y="269"/>
                  </a:lnTo>
                  <a:cubicBezTo>
                    <a:pt x="15609" y="120"/>
                    <a:pt x="15488" y="0"/>
                    <a:pt x="15340" y="0"/>
                  </a:cubicBezTo>
                  <a:lnTo>
                    <a:pt x="8920" y="0"/>
                  </a:lnTo>
                  <a:lnTo>
                    <a:pt x="7805" y="557"/>
                  </a:lnTo>
                  <a:lnTo>
                    <a:pt x="66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128"/>
            <p:cNvSpPr/>
            <p:nvPr/>
          </p:nvSpPr>
          <p:spPr>
            <a:xfrm>
              <a:off x="4941715" y="1514019"/>
              <a:ext cx="57993" cy="33362"/>
            </a:xfrm>
            <a:custGeom>
              <a:avLst/>
              <a:gdLst/>
              <a:ahLst/>
              <a:cxnLst/>
              <a:rect l="l" t="t" r="r" b="b"/>
              <a:pathLst>
                <a:path w="2232" h="1284" extrusionOk="0">
                  <a:moveTo>
                    <a:pt x="0" y="0"/>
                  </a:moveTo>
                  <a:lnTo>
                    <a:pt x="0" y="1283"/>
                  </a:lnTo>
                  <a:lnTo>
                    <a:pt x="2231" y="1283"/>
                  </a:lnTo>
                  <a:lnTo>
                    <a:pt x="22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128"/>
            <p:cNvSpPr/>
            <p:nvPr/>
          </p:nvSpPr>
          <p:spPr>
            <a:xfrm>
              <a:off x="4855505" y="1188848"/>
              <a:ext cx="13121" cy="172446"/>
            </a:xfrm>
            <a:custGeom>
              <a:avLst/>
              <a:gdLst/>
              <a:ahLst/>
              <a:cxnLst/>
              <a:rect l="l" t="t" r="r" b="b"/>
              <a:pathLst>
                <a:path w="505" h="6637" extrusionOk="0">
                  <a:moveTo>
                    <a:pt x="253" y="1"/>
                  </a:moveTo>
                  <a:cubicBezTo>
                    <a:pt x="115" y="1"/>
                    <a:pt x="0" y="113"/>
                    <a:pt x="0" y="252"/>
                  </a:cubicBezTo>
                  <a:lnTo>
                    <a:pt x="0" y="6383"/>
                  </a:lnTo>
                  <a:cubicBezTo>
                    <a:pt x="0" y="6522"/>
                    <a:pt x="115" y="6637"/>
                    <a:pt x="253" y="6637"/>
                  </a:cubicBezTo>
                  <a:cubicBezTo>
                    <a:pt x="392" y="6637"/>
                    <a:pt x="504" y="6522"/>
                    <a:pt x="504" y="6383"/>
                  </a:cubicBezTo>
                  <a:lnTo>
                    <a:pt x="504" y="252"/>
                  </a:lnTo>
                  <a:cubicBezTo>
                    <a:pt x="504" y="113"/>
                    <a:pt x="392"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128"/>
            <p:cNvSpPr/>
            <p:nvPr/>
          </p:nvSpPr>
          <p:spPr>
            <a:xfrm>
              <a:off x="4913472" y="1188848"/>
              <a:ext cx="13121" cy="172446"/>
            </a:xfrm>
            <a:custGeom>
              <a:avLst/>
              <a:gdLst/>
              <a:ahLst/>
              <a:cxnLst/>
              <a:rect l="l" t="t" r="r" b="b"/>
              <a:pathLst>
                <a:path w="505" h="6637" extrusionOk="0">
                  <a:moveTo>
                    <a:pt x="251" y="1"/>
                  </a:moveTo>
                  <a:cubicBezTo>
                    <a:pt x="113" y="1"/>
                    <a:pt x="0" y="113"/>
                    <a:pt x="0" y="252"/>
                  </a:cubicBezTo>
                  <a:lnTo>
                    <a:pt x="0" y="6383"/>
                  </a:lnTo>
                  <a:cubicBezTo>
                    <a:pt x="0" y="6522"/>
                    <a:pt x="113" y="6637"/>
                    <a:pt x="251" y="6637"/>
                  </a:cubicBezTo>
                  <a:cubicBezTo>
                    <a:pt x="392" y="6637"/>
                    <a:pt x="504" y="6522"/>
                    <a:pt x="504" y="6383"/>
                  </a:cubicBezTo>
                  <a:lnTo>
                    <a:pt x="504" y="252"/>
                  </a:lnTo>
                  <a:cubicBezTo>
                    <a:pt x="504" y="113"/>
                    <a:pt x="392"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128"/>
            <p:cNvSpPr/>
            <p:nvPr/>
          </p:nvSpPr>
          <p:spPr>
            <a:xfrm>
              <a:off x="4971361" y="1188848"/>
              <a:ext cx="13147" cy="172446"/>
            </a:xfrm>
            <a:custGeom>
              <a:avLst/>
              <a:gdLst/>
              <a:ahLst/>
              <a:cxnLst/>
              <a:rect l="l" t="t" r="r" b="b"/>
              <a:pathLst>
                <a:path w="506" h="6637" extrusionOk="0">
                  <a:moveTo>
                    <a:pt x="254" y="1"/>
                  </a:moveTo>
                  <a:cubicBezTo>
                    <a:pt x="113" y="1"/>
                    <a:pt x="1" y="113"/>
                    <a:pt x="1" y="252"/>
                  </a:cubicBezTo>
                  <a:lnTo>
                    <a:pt x="1" y="6383"/>
                  </a:lnTo>
                  <a:cubicBezTo>
                    <a:pt x="1" y="6522"/>
                    <a:pt x="113" y="6637"/>
                    <a:pt x="254" y="6637"/>
                  </a:cubicBezTo>
                  <a:cubicBezTo>
                    <a:pt x="393" y="6637"/>
                    <a:pt x="505" y="6522"/>
                    <a:pt x="505" y="6383"/>
                  </a:cubicBezTo>
                  <a:lnTo>
                    <a:pt x="505" y="252"/>
                  </a:lnTo>
                  <a:cubicBezTo>
                    <a:pt x="505" y="113"/>
                    <a:pt x="393" y="1"/>
                    <a:pt x="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128"/>
            <p:cNvSpPr/>
            <p:nvPr/>
          </p:nvSpPr>
          <p:spPr>
            <a:xfrm>
              <a:off x="5028393" y="1188822"/>
              <a:ext cx="52095" cy="158623"/>
            </a:xfrm>
            <a:custGeom>
              <a:avLst/>
              <a:gdLst/>
              <a:ahLst/>
              <a:cxnLst/>
              <a:rect l="l" t="t" r="r" b="b"/>
              <a:pathLst>
                <a:path w="2005" h="6105" extrusionOk="0">
                  <a:moveTo>
                    <a:pt x="280" y="1"/>
                  </a:moveTo>
                  <a:cubicBezTo>
                    <a:pt x="258" y="1"/>
                    <a:pt x="236" y="4"/>
                    <a:pt x="215" y="10"/>
                  </a:cubicBezTo>
                  <a:cubicBezTo>
                    <a:pt x="81" y="44"/>
                    <a:pt x="0" y="182"/>
                    <a:pt x="34" y="318"/>
                  </a:cubicBezTo>
                  <a:lnTo>
                    <a:pt x="1482" y="5914"/>
                  </a:lnTo>
                  <a:cubicBezTo>
                    <a:pt x="1511" y="6029"/>
                    <a:pt x="1615" y="6105"/>
                    <a:pt x="1727" y="6105"/>
                  </a:cubicBezTo>
                  <a:cubicBezTo>
                    <a:pt x="1748" y="6105"/>
                    <a:pt x="1769" y="6102"/>
                    <a:pt x="1790" y="6097"/>
                  </a:cubicBezTo>
                  <a:cubicBezTo>
                    <a:pt x="1923" y="6060"/>
                    <a:pt x="2004" y="5925"/>
                    <a:pt x="1970" y="5789"/>
                  </a:cubicBezTo>
                  <a:lnTo>
                    <a:pt x="523" y="190"/>
                  </a:lnTo>
                  <a:cubicBezTo>
                    <a:pt x="494" y="78"/>
                    <a:pt x="392" y="1"/>
                    <a:pt x="2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28"/>
            <p:cNvSpPr/>
            <p:nvPr/>
          </p:nvSpPr>
          <p:spPr>
            <a:xfrm>
              <a:off x="4847607" y="1162034"/>
              <a:ext cx="28945" cy="33362"/>
            </a:xfrm>
            <a:custGeom>
              <a:avLst/>
              <a:gdLst/>
              <a:ahLst/>
              <a:cxnLst/>
              <a:rect l="l" t="t" r="r" b="b"/>
              <a:pathLst>
                <a:path w="1114" h="1284" extrusionOk="0">
                  <a:moveTo>
                    <a:pt x="1" y="1"/>
                  </a:moveTo>
                  <a:lnTo>
                    <a:pt x="1" y="1022"/>
                  </a:lnTo>
                  <a:cubicBezTo>
                    <a:pt x="1" y="1169"/>
                    <a:pt x="116" y="1284"/>
                    <a:pt x="262" y="1284"/>
                  </a:cubicBezTo>
                  <a:lnTo>
                    <a:pt x="853" y="1284"/>
                  </a:lnTo>
                  <a:cubicBezTo>
                    <a:pt x="999" y="1284"/>
                    <a:pt x="1114" y="1169"/>
                    <a:pt x="1114" y="1022"/>
                  </a:cubicBezTo>
                  <a:lnTo>
                    <a:pt x="11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128"/>
            <p:cNvSpPr/>
            <p:nvPr/>
          </p:nvSpPr>
          <p:spPr>
            <a:xfrm>
              <a:off x="4905522" y="1162034"/>
              <a:ext cx="29022" cy="33362"/>
            </a:xfrm>
            <a:custGeom>
              <a:avLst/>
              <a:gdLst/>
              <a:ahLst/>
              <a:cxnLst/>
              <a:rect l="l" t="t" r="r" b="b"/>
              <a:pathLst>
                <a:path w="1117" h="1284" extrusionOk="0">
                  <a:moveTo>
                    <a:pt x="1" y="1"/>
                  </a:moveTo>
                  <a:lnTo>
                    <a:pt x="1" y="1022"/>
                  </a:lnTo>
                  <a:cubicBezTo>
                    <a:pt x="1" y="1169"/>
                    <a:pt x="118" y="1284"/>
                    <a:pt x="262" y="1284"/>
                  </a:cubicBezTo>
                  <a:lnTo>
                    <a:pt x="855" y="1284"/>
                  </a:lnTo>
                  <a:cubicBezTo>
                    <a:pt x="999" y="1284"/>
                    <a:pt x="1116" y="1169"/>
                    <a:pt x="1116" y="1022"/>
                  </a:cubicBez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128"/>
            <p:cNvSpPr/>
            <p:nvPr/>
          </p:nvSpPr>
          <p:spPr>
            <a:xfrm>
              <a:off x="4963437" y="1162034"/>
              <a:ext cx="28996" cy="33362"/>
            </a:xfrm>
            <a:custGeom>
              <a:avLst/>
              <a:gdLst/>
              <a:ahLst/>
              <a:cxnLst/>
              <a:rect l="l" t="t" r="r" b="b"/>
              <a:pathLst>
                <a:path w="1116" h="1284" extrusionOk="0">
                  <a:moveTo>
                    <a:pt x="0" y="1"/>
                  </a:moveTo>
                  <a:lnTo>
                    <a:pt x="0" y="1022"/>
                  </a:lnTo>
                  <a:cubicBezTo>
                    <a:pt x="0" y="1169"/>
                    <a:pt x="118" y="1284"/>
                    <a:pt x="261" y="1284"/>
                  </a:cubicBezTo>
                  <a:lnTo>
                    <a:pt x="854" y="1284"/>
                  </a:lnTo>
                  <a:cubicBezTo>
                    <a:pt x="998" y="1284"/>
                    <a:pt x="1116" y="1169"/>
                    <a:pt x="1116" y="1022"/>
                  </a:cubicBez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128"/>
            <p:cNvSpPr/>
            <p:nvPr/>
          </p:nvSpPr>
          <p:spPr>
            <a:xfrm>
              <a:off x="5021404" y="1162034"/>
              <a:ext cx="28945" cy="33362"/>
            </a:xfrm>
            <a:custGeom>
              <a:avLst/>
              <a:gdLst/>
              <a:ahLst/>
              <a:cxnLst/>
              <a:rect l="l" t="t" r="r" b="b"/>
              <a:pathLst>
                <a:path w="1114" h="1284" extrusionOk="0">
                  <a:moveTo>
                    <a:pt x="0" y="1"/>
                  </a:moveTo>
                  <a:lnTo>
                    <a:pt x="0" y="1022"/>
                  </a:lnTo>
                  <a:cubicBezTo>
                    <a:pt x="0" y="1169"/>
                    <a:pt x="115" y="1284"/>
                    <a:pt x="262" y="1284"/>
                  </a:cubicBezTo>
                  <a:lnTo>
                    <a:pt x="852" y="1284"/>
                  </a:lnTo>
                  <a:cubicBezTo>
                    <a:pt x="998" y="1284"/>
                    <a:pt x="1113" y="1169"/>
                    <a:pt x="1113" y="1022"/>
                  </a:cubicBezTo>
                  <a:lnTo>
                    <a:pt x="1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128"/>
            <p:cNvSpPr/>
            <p:nvPr/>
          </p:nvSpPr>
          <p:spPr>
            <a:xfrm>
              <a:off x="4831316" y="1354850"/>
              <a:ext cx="61475" cy="57915"/>
            </a:xfrm>
            <a:custGeom>
              <a:avLst/>
              <a:gdLst/>
              <a:ahLst/>
              <a:cxnLst/>
              <a:rect l="l" t="t" r="r" b="b"/>
              <a:pathLst>
                <a:path w="2366" h="2229" extrusionOk="0">
                  <a:moveTo>
                    <a:pt x="1178" y="1"/>
                  </a:moveTo>
                  <a:cubicBezTo>
                    <a:pt x="627" y="1"/>
                    <a:pt x="147" y="413"/>
                    <a:pt x="77" y="977"/>
                  </a:cubicBezTo>
                  <a:cubicBezTo>
                    <a:pt x="1" y="1588"/>
                    <a:pt x="435" y="2145"/>
                    <a:pt x="1043" y="2220"/>
                  </a:cubicBezTo>
                  <a:cubicBezTo>
                    <a:pt x="1090" y="2226"/>
                    <a:pt x="1137" y="2229"/>
                    <a:pt x="1183" y="2229"/>
                  </a:cubicBezTo>
                  <a:cubicBezTo>
                    <a:pt x="1738" y="2229"/>
                    <a:pt x="2220" y="1818"/>
                    <a:pt x="2290" y="1254"/>
                  </a:cubicBezTo>
                  <a:cubicBezTo>
                    <a:pt x="2365" y="642"/>
                    <a:pt x="1932" y="86"/>
                    <a:pt x="1320" y="10"/>
                  </a:cubicBezTo>
                  <a:cubicBezTo>
                    <a:pt x="1273" y="4"/>
                    <a:pt x="1225" y="1"/>
                    <a:pt x="1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128"/>
            <p:cNvSpPr/>
            <p:nvPr/>
          </p:nvSpPr>
          <p:spPr>
            <a:xfrm>
              <a:off x="4888139" y="1354668"/>
              <a:ext cx="63631" cy="57967"/>
            </a:xfrm>
            <a:custGeom>
              <a:avLst/>
              <a:gdLst/>
              <a:ahLst/>
              <a:cxnLst/>
              <a:rect l="l" t="t" r="r" b="b"/>
              <a:pathLst>
                <a:path w="2449" h="2231" extrusionOk="0">
                  <a:moveTo>
                    <a:pt x="1226" y="1"/>
                  </a:moveTo>
                  <a:cubicBezTo>
                    <a:pt x="941" y="1"/>
                    <a:pt x="655" y="110"/>
                    <a:pt x="437" y="328"/>
                  </a:cubicBezTo>
                  <a:cubicBezTo>
                    <a:pt x="1" y="764"/>
                    <a:pt x="1" y="1470"/>
                    <a:pt x="437" y="1903"/>
                  </a:cubicBezTo>
                  <a:cubicBezTo>
                    <a:pt x="655" y="2122"/>
                    <a:pt x="941" y="2231"/>
                    <a:pt x="1226" y="2231"/>
                  </a:cubicBezTo>
                  <a:cubicBezTo>
                    <a:pt x="1511" y="2231"/>
                    <a:pt x="1796" y="2122"/>
                    <a:pt x="2012" y="1903"/>
                  </a:cubicBezTo>
                  <a:cubicBezTo>
                    <a:pt x="2449" y="1470"/>
                    <a:pt x="2449" y="764"/>
                    <a:pt x="2012" y="328"/>
                  </a:cubicBezTo>
                  <a:cubicBezTo>
                    <a:pt x="1796" y="110"/>
                    <a:pt x="1511" y="1"/>
                    <a:pt x="1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128"/>
            <p:cNvSpPr/>
            <p:nvPr/>
          </p:nvSpPr>
          <p:spPr>
            <a:xfrm>
              <a:off x="4946522" y="1354772"/>
              <a:ext cx="62618" cy="57915"/>
            </a:xfrm>
            <a:custGeom>
              <a:avLst/>
              <a:gdLst/>
              <a:ahLst/>
              <a:cxnLst/>
              <a:rect l="l" t="t" r="r" b="b"/>
              <a:pathLst>
                <a:path w="2410" h="2229" extrusionOk="0">
                  <a:moveTo>
                    <a:pt x="1201" y="0"/>
                  </a:moveTo>
                  <a:cubicBezTo>
                    <a:pt x="673" y="0"/>
                    <a:pt x="205" y="378"/>
                    <a:pt x="108" y="917"/>
                  </a:cubicBezTo>
                  <a:cubicBezTo>
                    <a:pt x="1" y="1523"/>
                    <a:pt x="403" y="2103"/>
                    <a:pt x="1009" y="2210"/>
                  </a:cubicBezTo>
                  <a:cubicBezTo>
                    <a:pt x="1076" y="2222"/>
                    <a:pt x="1142" y="2228"/>
                    <a:pt x="1208" y="2228"/>
                  </a:cubicBezTo>
                  <a:cubicBezTo>
                    <a:pt x="1737" y="2228"/>
                    <a:pt x="2205" y="1848"/>
                    <a:pt x="2302" y="1312"/>
                  </a:cubicBezTo>
                  <a:cubicBezTo>
                    <a:pt x="2409" y="705"/>
                    <a:pt x="2007" y="125"/>
                    <a:pt x="1401" y="18"/>
                  </a:cubicBezTo>
                  <a:cubicBezTo>
                    <a:pt x="1334" y="6"/>
                    <a:pt x="1267"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128"/>
            <p:cNvSpPr/>
            <p:nvPr/>
          </p:nvSpPr>
          <p:spPr>
            <a:xfrm>
              <a:off x="4967828" y="1354694"/>
              <a:ext cx="39078" cy="57915"/>
            </a:xfrm>
            <a:custGeom>
              <a:avLst/>
              <a:gdLst/>
              <a:ahLst/>
              <a:cxnLst/>
              <a:rect l="l" t="t" r="r" b="b"/>
              <a:pathLst>
                <a:path w="1504" h="2229" extrusionOk="0">
                  <a:moveTo>
                    <a:pt x="390" y="0"/>
                  </a:moveTo>
                  <a:cubicBezTo>
                    <a:pt x="254" y="0"/>
                    <a:pt x="124" y="24"/>
                    <a:pt x="1" y="68"/>
                  </a:cubicBezTo>
                  <a:cubicBezTo>
                    <a:pt x="427" y="228"/>
                    <a:pt x="730" y="635"/>
                    <a:pt x="730" y="1116"/>
                  </a:cubicBezTo>
                  <a:cubicBezTo>
                    <a:pt x="730" y="1594"/>
                    <a:pt x="427" y="2004"/>
                    <a:pt x="1" y="2161"/>
                  </a:cubicBezTo>
                  <a:cubicBezTo>
                    <a:pt x="124" y="2205"/>
                    <a:pt x="254" y="2229"/>
                    <a:pt x="390" y="2229"/>
                  </a:cubicBezTo>
                  <a:cubicBezTo>
                    <a:pt x="1004" y="2229"/>
                    <a:pt x="1503" y="1730"/>
                    <a:pt x="1503" y="1116"/>
                  </a:cubicBezTo>
                  <a:cubicBezTo>
                    <a:pt x="1503" y="499"/>
                    <a:pt x="1004" y="0"/>
                    <a:pt x="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128"/>
            <p:cNvSpPr/>
            <p:nvPr/>
          </p:nvSpPr>
          <p:spPr>
            <a:xfrm>
              <a:off x="4909939" y="1354694"/>
              <a:ext cx="39052" cy="57915"/>
            </a:xfrm>
            <a:custGeom>
              <a:avLst/>
              <a:gdLst/>
              <a:ahLst/>
              <a:cxnLst/>
              <a:rect l="l" t="t" r="r" b="b"/>
              <a:pathLst>
                <a:path w="1503" h="2229" extrusionOk="0">
                  <a:moveTo>
                    <a:pt x="387" y="0"/>
                  </a:moveTo>
                  <a:cubicBezTo>
                    <a:pt x="251" y="0"/>
                    <a:pt x="121" y="24"/>
                    <a:pt x="0" y="68"/>
                  </a:cubicBezTo>
                  <a:cubicBezTo>
                    <a:pt x="426" y="228"/>
                    <a:pt x="729" y="635"/>
                    <a:pt x="729" y="1116"/>
                  </a:cubicBezTo>
                  <a:cubicBezTo>
                    <a:pt x="729" y="1594"/>
                    <a:pt x="426" y="2004"/>
                    <a:pt x="0" y="2161"/>
                  </a:cubicBezTo>
                  <a:cubicBezTo>
                    <a:pt x="121" y="2205"/>
                    <a:pt x="251" y="2229"/>
                    <a:pt x="387" y="2229"/>
                  </a:cubicBezTo>
                  <a:cubicBezTo>
                    <a:pt x="1004" y="2229"/>
                    <a:pt x="1503" y="1730"/>
                    <a:pt x="1503" y="1116"/>
                  </a:cubicBezTo>
                  <a:cubicBezTo>
                    <a:pt x="1503" y="499"/>
                    <a:pt x="1004"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128"/>
            <p:cNvSpPr/>
            <p:nvPr/>
          </p:nvSpPr>
          <p:spPr>
            <a:xfrm>
              <a:off x="4852024" y="1354694"/>
              <a:ext cx="39078" cy="57915"/>
            </a:xfrm>
            <a:custGeom>
              <a:avLst/>
              <a:gdLst/>
              <a:ahLst/>
              <a:cxnLst/>
              <a:rect l="l" t="t" r="r" b="b"/>
              <a:pathLst>
                <a:path w="1504" h="2229" extrusionOk="0">
                  <a:moveTo>
                    <a:pt x="387" y="0"/>
                  </a:moveTo>
                  <a:cubicBezTo>
                    <a:pt x="252" y="0"/>
                    <a:pt x="121" y="24"/>
                    <a:pt x="1" y="68"/>
                  </a:cubicBezTo>
                  <a:cubicBezTo>
                    <a:pt x="427" y="228"/>
                    <a:pt x="727" y="635"/>
                    <a:pt x="727" y="1116"/>
                  </a:cubicBezTo>
                  <a:cubicBezTo>
                    <a:pt x="727" y="1594"/>
                    <a:pt x="427" y="2004"/>
                    <a:pt x="1" y="2161"/>
                  </a:cubicBezTo>
                  <a:cubicBezTo>
                    <a:pt x="121" y="2205"/>
                    <a:pt x="252" y="2229"/>
                    <a:pt x="387" y="2229"/>
                  </a:cubicBezTo>
                  <a:cubicBezTo>
                    <a:pt x="1004" y="2229"/>
                    <a:pt x="1503" y="1730"/>
                    <a:pt x="1503" y="1116"/>
                  </a:cubicBezTo>
                  <a:cubicBezTo>
                    <a:pt x="1503" y="499"/>
                    <a:pt x="1004"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128"/>
            <p:cNvSpPr/>
            <p:nvPr/>
          </p:nvSpPr>
          <p:spPr>
            <a:xfrm>
              <a:off x="5046659" y="1340196"/>
              <a:ext cx="65788" cy="57993"/>
            </a:xfrm>
            <a:custGeom>
              <a:avLst/>
              <a:gdLst/>
              <a:ahLst/>
              <a:cxnLst/>
              <a:rect l="l" t="t" r="r" b="b"/>
              <a:pathLst>
                <a:path w="2532" h="2232" extrusionOk="0">
                  <a:moveTo>
                    <a:pt x="1266" y="0"/>
                  </a:moveTo>
                  <a:cubicBezTo>
                    <a:pt x="1042" y="0"/>
                    <a:pt x="815" y="68"/>
                    <a:pt x="619" y="208"/>
                  </a:cubicBezTo>
                  <a:cubicBezTo>
                    <a:pt x="118" y="566"/>
                    <a:pt x="0" y="1264"/>
                    <a:pt x="361" y="1765"/>
                  </a:cubicBezTo>
                  <a:cubicBezTo>
                    <a:pt x="579" y="2069"/>
                    <a:pt x="921" y="2231"/>
                    <a:pt x="1269" y="2231"/>
                  </a:cubicBezTo>
                  <a:cubicBezTo>
                    <a:pt x="1493" y="2231"/>
                    <a:pt x="1719" y="2164"/>
                    <a:pt x="1915" y="2024"/>
                  </a:cubicBezTo>
                  <a:cubicBezTo>
                    <a:pt x="2417" y="1666"/>
                    <a:pt x="2532" y="969"/>
                    <a:pt x="2174" y="467"/>
                  </a:cubicBezTo>
                  <a:cubicBezTo>
                    <a:pt x="1957" y="162"/>
                    <a:pt x="1614" y="0"/>
                    <a:pt x="1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128"/>
            <p:cNvSpPr/>
            <p:nvPr/>
          </p:nvSpPr>
          <p:spPr>
            <a:xfrm>
              <a:off x="5069263" y="1340222"/>
              <a:ext cx="39052" cy="57941"/>
            </a:xfrm>
            <a:custGeom>
              <a:avLst/>
              <a:gdLst/>
              <a:ahLst/>
              <a:cxnLst/>
              <a:rect l="l" t="t" r="r" b="b"/>
              <a:pathLst>
                <a:path w="1503" h="2230" extrusionOk="0">
                  <a:moveTo>
                    <a:pt x="387" y="1"/>
                  </a:moveTo>
                  <a:cubicBezTo>
                    <a:pt x="251" y="1"/>
                    <a:pt x="120" y="24"/>
                    <a:pt x="0" y="69"/>
                  </a:cubicBezTo>
                  <a:cubicBezTo>
                    <a:pt x="426" y="226"/>
                    <a:pt x="727" y="636"/>
                    <a:pt x="727" y="1114"/>
                  </a:cubicBezTo>
                  <a:cubicBezTo>
                    <a:pt x="727" y="1595"/>
                    <a:pt x="426" y="2002"/>
                    <a:pt x="0" y="2162"/>
                  </a:cubicBezTo>
                  <a:cubicBezTo>
                    <a:pt x="120" y="2206"/>
                    <a:pt x="251" y="2229"/>
                    <a:pt x="387" y="2229"/>
                  </a:cubicBezTo>
                  <a:cubicBezTo>
                    <a:pt x="1004" y="2229"/>
                    <a:pt x="1503" y="1730"/>
                    <a:pt x="1503" y="1114"/>
                  </a:cubicBezTo>
                  <a:cubicBezTo>
                    <a:pt x="1503" y="500"/>
                    <a:pt x="1004" y="1"/>
                    <a:pt x="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128"/>
            <p:cNvSpPr/>
            <p:nvPr/>
          </p:nvSpPr>
          <p:spPr>
            <a:xfrm>
              <a:off x="4753472" y="1137480"/>
              <a:ext cx="434479" cy="28996"/>
            </a:xfrm>
            <a:custGeom>
              <a:avLst/>
              <a:gdLst/>
              <a:ahLst/>
              <a:cxnLst/>
              <a:rect l="l" t="t" r="r" b="b"/>
              <a:pathLst>
                <a:path w="16722" h="1116" extrusionOk="0">
                  <a:moveTo>
                    <a:pt x="262" y="0"/>
                  </a:moveTo>
                  <a:cubicBezTo>
                    <a:pt x="118" y="0"/>
                    <a:pt x="0" y="118"/>
                    <a:pt x="0" y="261"/>
                  </a:cubicBezTo>
                  <a:lnTo>
                    <a:pt x="0" y="854"/>
                  </a:lnTo>
                  <a:cubicBezTo>
                    <a:pt x="0" y="998"/>
                    <a:pt x="118" y="1116"/>
                    <a:pt x="262" y="1116"/>
                  </a:cubicBezTo>
                  <a:lnTo>
                    <a:pt x="16460" y="1116"/>
                  </a:lnTo>
                  <a:cubicBezTo>
                    <a:pt x="16604" y="1116"/>
                    <a:pt x="16721" y="998"/>
                    <a:pt x="16721" y="854"/>
                  </a:cubicBezTo>
                  <a:lnTo>
                    <a:pt x="16721" y="261"/>
                  </a:lnTo>
                  <a:cubicBezTo>
                    <a:pt x="16721" y="118"/>
                    <a:pt x="16604" y="0"/>
                    <a:pt x="16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128"/>
            <p:cNvSpPr/>
            <p:nvPr/>
          </p:nvSpPr>
          <p:spPr>
            <a:xfrm>
              <a:off x="5160826" y="1137480"/>
              <a:ext cx="27126" cy="28996"/>
            </a:xfrm>
            <a:custGeom>
              <a:avLst/>
              <a:gdLst/>
              <a:ahLst/>
              <a:cxnLst/>
              <a:rect l="l" t="t" r="r" b="b"/>
              <a:pathLst>
                <a:path w="1044" h="1116" extrusionOk="0">
                  <a:moveTo>
                    <a:pt x="1" y="0"/>
                  </a:moveTo>
                  <a:cubicBezTo>
                    <a:pt x="150" y="0"/>
                    <a:pt x="270" y="120"/>
                    <a:pt x="270" y="269"/>
                  </a:cubicBezTo>
                  <a:lnTo>
                    <a:pt x="270" y="846"/>
                  </a:lnTo>
                  <a:cubicBezTo>
                    <a:pt x="270" y="995"/>
                    <a:pt x="150" y="1116"/>
                    <a:pt x="1" y="1116"/>
                  </a:cubicBezTo>
                  <a:lnTo>
                    <a:pt x="774" y="1116"/>
                  </a:lnTo>
                  <a:cubicBezTo>
                    <a:pt x="923" y="1116"/>
                    <a:pt x="1043" y="995"/>
                    <a:pt x="1043" y="846"/>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128"/>
            <p:cNvSpPr/>
            <p:nvPr/>
          </p:nvSpPr>
          <p:spPr>
            <a:xfrm>
              <a:off x="5146301" y="1514019"/>
              <a:ext cx="27178" cy="33362"/>
            </a:xfrm>
            <a:custGeom>
              <a:avLst/>
              <a:gdLst/>
              <a:ahLst/>
              <a:cxnLst/>
              <a:rect l="l" t="t" r="r" b="b"/>
              <a:pathLst>
                <a:path w="1046" h="1284" extrusionOk="0">
                  <a:moveTo>
                    <a:pt x="1" y="0"/>
                  </a:moveTo>
                  <a:cubicBezTo>
                    <a:pt x="150" y="0"/>
                    <a:pt x="270" y="120"/>
                    <a:pt x="270" y="269"/>
                  </a:cubicBezTo>
                  <a:lnTo>
                    <a:pt x="270" y="1283"/>
                  </a:lnTo>
                  <a:lnTo>
                    <a:pt x="1046" y="1283"/>
                  </a:lnTo>
                  <a:lnTo>
                    <a:pt x="1046" y="269"/>
                  </a:lnTo>
                  <a:cubicBezTo>
                    <a:pt x="1046" y="120"/>
                    <a:pt x="925"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128"/>
            <p:cNvSpPr/>
            <p:nvPr/>
          </p:nvSpPr>
          <p:spPr>
            <a:xfrm>
              <a:off x="4979520" y="1514019"/>
              <a:ext cx="20188" cy="33362"/>
            </a:xfrm>
            <a:custGeom>
              <a:avLst/>
              <a:gdLst/>
              <a:ahLst/>
              <a:cxnLst/>
              <a:rect l="l" t="t" r="r" b="b"/>
              <a:pathLst>
                <a:path w="777" h="1284" extrusionOk="0">
                  <a:moveTo>
                    <a:pt x="0" y="0"/>
                  </a:moveTo>
                  <a:lnTo>
                    <a:pt x="0" y="1283"/>
                  </a:lnTo>
                  <a:lnTo>
                    <a:pt x="776" y="1283"/>
                  </a:lnTo>
                  <a:lnTo>
                    <a:pt x="7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128"/>
            <p:cNvSpPr/>
            <p:nvPr/>
          </p:nvSpPr>
          <p:spPr>
            <a:xfrm>
              <a:off x="4753472" y="1542937"/>
              <a:ext cx="434479" cy="28996"/>
            </a:xfrm>
            <a:custGeom>
              <a:avLst/>
              <a:gdLst/>
              <a:ahLst/>
              <a:cxnLst/>
              <a:rect l="l" t="t" r="r" b="b"/>
              <a:pathLst>
                <a:path w="16722" h="1116" extrusionOk="0">
                  <a:moveTo>
                    <a:pt x="523" y="0"/>
                  </a:moveTo>
                  <a:cubicBezTo>
                    <a:pt x="235" y="0"/>
                    <a:pt x="0" y="235"/>
                    <a:pt x="0" y="523"/>
                  </a:cubicBezTo>
                  <a:lnTo>
                    <a:pt x="0" y="855"/>
                  </a:lnTo>
                  <a:cubicBezTo>
                    <a:pt x="0" y="998"/>
                    <a:pt x="118" y="1116"/>
                    <a:pt x="262" y="1116"/>
                  </a:cubicBezTo>
                  <a:lnTo>
                    <a:pt x="16460" y="1116"/>
                  </a:lnTo>
                  <a:cubicBezTo>
                    <a:pt x="16604" y="1116"/>
                    <a:pt x="16721" y="998"/>
                    <a:pt x="16721" y="855"/>
                  </a:cubicBezTo>
                  <a:lnTo>
                    <a:pt x="16721" y="523"/>
                  </a:lnTo>
                  <a:cubicBezTo>
                    <a:pt x="16721" y="235"/>
                    <a:pt x="16486" y="0"/>
                    <a:pt x="161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128"/>
            <p:cNvSpPr/>
            <p:nvPr/>
          </p:nvSpPr>
          <p:spPr>
            <a:xfrm>
              <a:off x="5153836" y="1542937"/>
              <a:ext cx="34115" cy="28996"/>
            </a:xfrm>
            <a:custGeom>
              <a:avLst/>
              <a:gdLst/>
              <a:ahLst/>
              <a:cxnLst/>
              <a:rect l="l" t="t" r="r" b="b"/>
              <a:pathLst>
                <a:path w="1313" h="1116" extrusionOk="0">
                  <a:moveTo>
                    <a:pt x="1" y="0"/>
                  </a:moveTo>
                  <a:cubicBezTo>
                    <a:pt x="298" y="0"/>
                    <a:pt x="539" y="243"/>
                    <a:pt x="539" y="538"/>
                  </a:cubicBezTo>
                  <a:lnTo>
                    <a:pt x="539" y="847"/>
                  </a:lnTo>
                  <a:cubicBezTo>
                    <a:pt x="539" y="996"/>
                    <a:pt x="419" y="1116"/>
                    <a:pt x="270" y="1116"/>
                  </a:cubicBezTo>
                  <a:lnTo>
                    <a:pt x="1043" y="1116"/>
                  </a:lnTo>
                  <a:cubicBezTo>
                    <a:pt x="1192" y="1116"/>
                    <a:pt x="1312" y="996"/>
                    <a:pt x="1312" y="847"/>
                  </a:cubicBezTo>
                  <a:lnTo>
                    <a:pt x="1312" y="538"/>
                  </a:lnTo>
                  <a:cubicBezTo>
                    <a:pt x="1312" y="243"/>
                    <a:pt x="107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128"/>
          <p:cNvGrpSpPr/>
          <p:nvPr/>
        </p:nvGrpSpPr>
        <p:grpSpPr>
          <a:xfrm>
            <a:off x="5527335" y="1137480"/>
            <a:ext cx="434479" cy="434453"/>
            <a:chOff x="5527335" y="1137480"/>
            <a:chExt cx="434479" cy="434453"/>
          </a:xfrm>
        </p:grpSpPr>
        <p:sp>
          <p:nvSpPr>
            <p:cNvPr id="10667" name="Google Shape;10667;p128"/>
            <p:cNvSpPr/>
            <p:nvPr/>
          </p:nvSpPr>
          <p:spPr>
            <a:xfrm>
              <a:off x="5541781" y="1238812"/>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10" y="1"/>
                    <a:pt x="14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128"/>
            <p:cNvSpPr/>
            <p:nvPr/>
          </p:nvSpPr>
          <p:spPr>
            <a:xfrm>
              <a:off x="5570778" y="1267808"/>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9" y="0"/>
                    <a:pt x="12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128"/>
            <p:cNvSpPr/>
            <p:nvPr/>
          </p:nvSpPr>
          <p:spPr>
            <a:xfrm>
              <a:off x="5898235" y="1238812"/>
              <a:ext cx="49107" cy="293342"/>
            </a:xfrm>
            <a:custGeom>
              <a:avLst/>
              <a:gdLst/>
              <a:ahLst/>
              <a:cxnLst/>
              <a:rect l="l" t="t" r="r" b="b"/>
              <a:pathLst>
                <a:path w="1890" h="11290" extrusionOk="0">
                  <a:moveTo>
                    <a:pt x="1" y="1"/>
                  </a:moveTo>
                  <a:cubicBezTo>
                    <a:pt x="615" y="1"/>
                    <a:pt x="1114" y="500"/>
                    <a:pt x="1114" y="1116"/>
                  </a:cubicBezTo>
                  <a:lnTo>
                    <a:pt x="1116" y="11290"/>
                  </a:lnTo>
                  <a:lnTo>
                    <a:pt x="1890" y="11290"/>
                  </a:lnTo>
                  <a:lnTo>
                    <a:pt x="1890" y="1116"/>
                  </a:lnTo>
                  <a:cubicBezTo>
                    <a:pt x="1890" y="500"/>
                    <a:pt x="1391"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128"/>
            <p:cNvSpPr/>
            <p:nvPr/>
          </p:nvSpPr>
          <p:spPr>
            <a:xfrm>
              <a:off x="5883711" y="1267808"/>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128"/>
            <p:cNvSpPr/>
            <p:nvPr/>
          </p:nvSpPr>
          <p:spPr>
            <a:xfrm>
              <a:off x="5527335" y="1514019"/>
              <a:ext cx="434479" cy="57915"/>
            </a:xfrm>
            <a:custGeom>
              <a:avLst/>
              <a:gdLst/>
              <a:ahLst/>
              <a:cxnLst/>
              <a:rect l="l" t="t" r="r" b="b"/>
              <a:pathLst>
                <a:path w="16722" h="2229" extrusionOk="0">
                  <a:moveTo>
                    <a:pt x="557" y="0"/>
                  </a:moveTo>
                  <a:cubicBezTo>
                    <a:pt x="251" y="0"/>
                    <a:pt x="0" y="248"/>
                    <a:pt x="0" y="557"/>
                  </a:cubicBezTo>
                  <a:lnTo>
                    <a:pt x="0" y="1113"/>
                  </a:lnTo>
                  <a:cubicBezTo>
                    <a:pt x="0" y="1730"/>
                    <a:pt x="499" y="2229"/>
                    <a:pt x="1116" y="2229"/>
                  </a:cubicBezTo>
                  <a:lnTo>
                    <a:pt x="15606" y="2229"/>
                  </a:lnTo>
                  <a:cubicBezTo>
                    <a:pt x="16222" y="2229"/>
                    <a:pt x="16721" y="1730"/>
                    <a:pt x="16721" y="1113"/>
                  </a:cubicBezTo>
                  <a:lnTo>
                    <a:pt x="16721" y="557"/>
                  </a:lnTo>
                  <a:cubicBezTo>
                    <a:pt x="16721" y="248"/>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128"/>
            <p:cNvSpPr/>
            <p:nvPr/>
          </p:nvSpPr>
          <p:spPr>
            <a:xfrm>
              <a:off x="5912629" y="1514019"/>
              <a:ext cx="49185" cy="57915"/>
            </a:xfrm>
            <a:custGeom>
              <a:avLst/>
              <a:gdLst/>
              <a:ahLst/>
              <a:cxnLst/>
              <a:rect l="l" t="t" r="r" b="b"/>
              <a:pathLst>
                <a:path w="1893" h="2229" extrusionOk="0">
                  <a:moveTo>
                    <a:pt x="557" y="0"/>
                  </a:moveTo>
                  <a:cubicBezTo>
                    <a:pt x="866" y="0"/>
                    <a:pt x="1116" y="248"/>
                    <a:pt x="1116" y="557"/>
                  </a:cubicBezTo>
                  <a:lnTo>
                    <a:pt x="1116" y="1113"/>
                  </a:lnTo>
                  <a:cubicBezTo>
                    <a:pt x="1116" y="1730"/>
                    <a:pt x="617" y="2229"/>
                    <a:pt x="1" y="2229"/>
                  </a:cubicBezTo>
                  <a:lnTo>
                    <a:pt x="777" y="2229"/>
                  </a:lnTo>
                  <a:cubicBezTo>
                    <a:pt x="1393" y="2229"/>
                    <a:pt x="1892" y="1730"/>
                    <a:pt x="1892" y="1113"/>
                  </a:cubicBezTo>
                  <a:lnTo>
                    <a:pt x="1892" y="557"/>
                  </a:lnTo>
                  <a:cubicBezTo>
                    <a:pt x="1892" y="248"/>
                    <a:pt x="1641" y="0"/>
                    <a:pt x="1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128"/>
            <p:cNvSpPr/>
            <p:nvPr/>
          </p:nvSpPr>
          <p:spPr>
            <a:xfrm>
              <a:off x="5694402" y="1514019"/>
              <a:ext cx="100422" cy="35518"/>
            </a:xfrm>
            <a:custGeom>
              <a:avLst/>
              <a:gdLst/>
              <a:ahLst/>
              <a:cxnLst/>
              <a:rect l="l" t="t" r="r" b="b"/>
              <a:pathLst>
                <a:path w="3865" h="1367" extrusionOk="0">
                  <a:moveTo>
                    <a:pt x="0" y="0"/>
                  </a:moveTo>
                  <a:lnTo>
                    <a:pt x="188" y="753"/>
                  </a:lnTo>
                  <a:cubicBezTo>
                    <a:pt x="277" y="1113"/>
                    <a:pt x="601" y="1367"/>
                    <a:pt x="972" y="1367"/>
                  </a:cubicBezTo>
                  <a:lnTo>
                    <a:pt x="2890" y="1367"/>
                  </a:lnTo>
                  <a:cubicBezTo>
                    <a:pt x="3261" y="1367"/>
                    <a:pt x="3585" y="1113"/>
                    <a:pt x="3673" y="753"/>
                  </a:cubicBezTo>
                  <a:lnTo>
                    <a:pt x="3864" y="0"/>
                  </a:lnTo>
                  <a:lnTo>
                    <a:pt x="3344" y="0"/>
                  </a:lnTo>
                  <a:lnTo>
                    <a:pt x="3185" y="630"/>
                  </a:lnTo>
                  <a:cubicBezTo>
                    <a:pt x="3151" y="766"/>
                    <a:pt x="3028" y="862"/>
                    <a:pt x="2890" y="862"/>
                  </a:cubicBezTo>
                  <a:lnTo>
                    <a:pt x="972" y="862"/>
                  </a:lnTo>
                  <a:cubicBezTo>
                    <a:pt x="834" y="862"/>
                    <a:pt x="711" y="766"/>
                    <a:pt x="677" y="630"/>
                  </a:cubicBezTo>
                  <a:lnTo>
                    <a:pt x="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128"/>
            <p:cNvSpPr/>
            <p:nvPr/>
          </p:nvSpPr>
          <p:spPr>
            <a:xfrm>
              <a:off x="5621495" y="1383664"/>
              <a:ext cx="246158" cy="101384"/>
            </a:xfrm>
            <a:custGeom>
              <a:avLst/>
              <a:gdLst/>
              <a:ahLst/>
              <a:cxnLst/>
              <a:rect l="l" t="t" r="r" b="b"/>
              <a:pathLst>
                <a:path w="9474" h="3902" extrusionOk="0">
                  <a:moveTo>
                    <a:pt x="2229" y="1"/>
                  </a:moveTo>
                  <a:cubicBezTo>
                    <a:pt x="998" y="1"/>
                    <a:pt x="0" y="999"/>
                    <a:pt x="0" y="2230"/>
                  </a:cubicBezTo>
                  <a:lnTo>
                    <a:pt x="0" y="3345"/>
                  </a:lnTo>
                  <a:cubicBezTo>
                    <a:pt x="0" y="3651"/>
                    <a:pt x="248" y="3902"/>
                    <a:pt x="557" y="3902"/>
                  </a:cubicBezTo>
                  <a:lnTo>
                    <a:pt x="8917" y="3902"/>
                  </a:lnTo>
                  <a:cubicBezTo>
                    <a:pt x="9225" y="3902"/>
                    <a:pt x="9474" y="3651"/>
                    <a:pt x="9474" y="3345"/>
                  </a:cubicBezTo>
                  <a:lnTo>
                    <a:pt x="9474" y="2230"/>
                  </a:lnTo>
                  <a:cubicBezTo>
                    <a:pt x="9474" y="999"/>
                    <a:pt x="8476" y="1"/>
                    <a:pt x="7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128"/>
            <p:cNvSpPr/>
            <p:nvPr/>
          </p:nvSpPr>
          <p:spPr>
            <a:xfrm>
              <a:off x="5789628" y="1383664"/>
              <a:ext cx="78025" cy="101384"/>
            </a:xfrm>
            <a:custGeom>
              <a:avLst/>
              <a:gdLst/>
              <a:ahLst/>
              <a:cxnLst/>
              <a:rect l="l" t="t" r="r" b="b"/>
              <a:pathLst>
                <a:path w="3003" h="3902" extrusionOk="0">
                  <a:moveTo>
                    <a:pt x="1" y="1"/>
                  </a:moveTo>
                  <a:cubicBezTo>
                    <a:pt x="1231" y="1"/>
                    <a:pt x="2229" y="999"/>
                    <a:pt x="2229" y="2230"/>
                  </a:cubicBezTo>
                  <a:lnTo>
                    <a:pt x="2229" y="3345"/>
                  </a:lnTo>
                  <a:cubicBezTo>
                    <a:pt x="2229" y="3651"/>
                    <a:pt x="1981" y="3902"/>
                    <a:pt x="1673" y="3902"/>
                  </a:cubicBezTo>
                  <a:lnTo>
                    <a:pt x="2446" y="3902"/>
                  </a:lnTo>
                  <a:cubicBezTo>
                    <a:pt x="2754" y="3902"/>
                    <a:pt x="3003" y="3651"/>
                    <a:pt x="3003" y="3345"/>
                  </a:cubicBezTo>
                  <a:lnTo>
                    <a:pt x="3003" y="2230"/>
                  </a:lnTo>
                  <a:cubicBezTo>
                    <a:pt x="3003" y="999"/>
                    <a:pt x="2005"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128"/>
            <p:cNvSpPr/>
            <p:nvPr/>
          </p:nvSpPr>
          <p:spPr>
            <a:xfrm>
              <a:off x="5708381" y="1341053"/>
              <a:ext cx="72387" cy="65788"/>
            </a:xfrm>
            <a:custGeom>
              <a:avLst/>
              <a:gdLst/>
              <a:ahLst/>
              <a:cxnLst/>
              <a:rect l="l" t="t" r="r" b="b"/>
              <a:pathLst>
                <a:path w="2786" h="2532" extrusionOk="0">
                  <a:moveTo>
                    <a:pt x="0" y="0"/>
                  </a:moveTo>
                  <a:lnTo>
                    <a:pt x="0" y="2532"/>
                  </a:lnTo>
                  <a:lnTo>
                    <a:pt x="2785" y="2532"/>
                  </a:lnTo>
                  <a:lnTo>
                    <a:pt x="2785"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128"/>
            <p:cNvSpPr/>
            <p:nvPr/>
          </p:nvSpPr>
          <p:spPr>
            <a:xfrm>
              <a:off x="5657663" y="1137480"/>
              <a:ext cx="173823" cy="91251"/>
            </a:xfrm>
            <a:custGeom>
              <a:avLst/>
              <a:gdLst/>
              <a:ahLst/>
              <a:cxnLst/>
              <a:rect l="l" t="t" r="r" b="b"/>
              <a:pathLst>
                <a:path w="6690" h="3512" extrusionOk="0">
                  <a:moveTo>
                    <a:pt x="2229" y="0"/>
                  </a:moveTo>
                  <a:cubicBezTo>
                    <a:pt x="999" y="0"/>
                    <a:pt x="1" y="998"/>
                    <a:pt x="1" y="2229"/>
                  </a:cubicBezTo>
                  <a:lnTo>
                    <a:pt x="1" y="3511"/>
                  </a:lnTo>
                  <a:lnTo>
                    <a:pt x="6689" y="3511"/>
                  </a:lnTo>
                  <a:lnTo>
                    <a:pt x="6689" y="2229"/>
                  </a:lnTo>
                  <a:cubicBezTo>
                    <a:pt x="6689" y="998"/>
                    <a:pt x="5691" y="0"/>
                    <a:pt x="4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128"/>
            <p:cNvSpPr/>
            <p:nvPr/>
          </p:nvSpPr>
          <p:spPr>
            <a:xfrm>
              <a:off x="5643217" y="1224366"/>
              <a:ext cx="202715" cy="57915"/>
            </a:xfrm>
            <a:custGeom>
              <a:avLst/>
              <a:gdLst/>
              <a:ahLst/>
              <a:cxnLst/>
              <a:rect l="l" t="t" r="r" b="b"/>
              <a:pathLst>
                <a:path w="7802" h="2229" extrusionOk="0">
                  <a:moveTo>
                    <a:pt x="557" y="0"/>
                  </a:moveTo>
                  <a:cubicBezTo>
                    <a:pt x="248" y="0"/>
                    <a:pt x="0" y="248"/>
                    <a:pt x="0" y="557"/>
                  </a:cubicBezTo>
                  <a:lnTo>
                    <a:pt x="0" y="1672"/>
                  </a:lnTo>
                  <a:cubicBezTo>
                    <a:pt x="0" y="1981"/>
                    <a:pt x="248" y="2229"/>
                    <a:pt x="557" y="2229"/>
                  </a:cubicBezTo>
                  <a:lnTo>
                    <a:pt x="7245" y="2229"/>
                  </a:lnTo>
                  <a:cubicBezTo>
                    <a:pt x="7553" y="2229"/>
                    <a:pt x="7802" y="1981"/>
                    <a:pt x="7802" y="1672"/>
                  </a:cubicBezTo>
                  <a:lnTo>
                    <a:pt x="7802" y="557"/>
                  </a:lnTo>
                  <a:cubicBezTo>
                    <a:pt x="7802" y="248"/>
                    <a:pt x="7553"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128"/>
            <p:cNvSpPr/>
            <p:nvPr/>
          </p:nvSpPr>
          <p:spPr>
            <a:xfrm>
              <a:off x="5811350" y="1224366"/>
              <a:ext cx="34583" cy="57915"/>
            </a:xfrm>
            <a:custGeom>
              <a:avLst/>
              <a:gdLst/>
              <a:ahLst/>
              <a:cxnLst/>
              <a:rect l="l" t="t" r="r" b="b"/>
              <a:pathLst>
                <a:path w="1331" h="2229" extrusionOk="0">
                  <a:moveTo>
                    <a:pt x="1" y="0"/>
                  </a:moveTo>
                  <a:cubicBezTo>
                    <a:pt x="309" y="0"/>
                    <a:pt x="557" y="248"/>
                    <a:pt x="557" y="557"/>
                  </a:cubicBezTo>
                  <a:lnTo>
                    <a:pt x="557" y="1672"/>
                  </a:lnTo>
                  <a:cubicBezTo>
                    <a:pt x="557" y="1981"/>
                    <a:pt x="309" y="2229"/>
                    <a:pt x="1" y="2229"/>
                  </a:cubicBezTo>
                  <a:lnTo>
                    <a:pt x="774" y="2229"/>
                  </a:lnTo>
                  <a:cubicBezTo>
                    <a:pt x="1082" y="2229"/>
                    <a:pt x="1331" y="1981"/>
                    <a:pt x="1331" y="1672"/>
                  </a:cubicBezTo>
                  <a:lnTo>
                    <a:pt x="1331" y="557"/>
                  </a:lnTo>
                  <a:cubicBezTo>
                    <a:pt x="1331" y="248"/>
                    <a:pt x="1082"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128"/>
            <p:cNvSpPr/>
            <p:nvPr/>
          </p:nvSpPr>
          <p:spPr>
            <a:xfrm>
              <a:off x="5672135" y="1190692"/>
              <a:ext cx="144878" cy="164028"/>
            </a:xfrm>
            <a:custGeom>
              <a:avLst/>
              <a:gdLst/>
              <a:ahLst/>
              <a:cxnLst/>
              <a:rect l="l" t="t" r="r" b="b"/>
              <a:pathLst>
                <a:path w="5576" h="6313" extrusionOk="0">
                  <a:moveTo>
                    <a:pt x="0" y="0"/>
                  </a:moveTo>
                  <a:lnTo>
                    <a:pt x="0" y="3525"/>
                  </a:lnTo>
                  <a:cubicBezTo>
                    <a:pt x="0" y="5064"/>
                    <a:pt x="1249" y="6312"/>
                    <a:pt x="2788" y="6312"/>
                  </a:cubicBezTo>
                  <a:cubicBezTo>
                    <a:pt x="4327" y="6312"/>
                    <a:pt x="5576" y="5064"/>
                    <a:pt x="5576" y="3525"/>
                  </a:cubicBezTo>
                  <a:lnTo>
                    <a:pt x="5576"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128"/>
            <p:cNvSpPr/>
            <p:nvPr/>
          </p:nvSpPr>
          <p:spPr>
            <a:xfrm>
              <a:off x="5709056" y="1246763"/>
              <a:ext cx="13121" cy="20396"/>
            </a:xfrm>
            <a:custGeom>
              <a:avLst/>
              <a:gdLst/>
              <a:ahLst/>
              <a:cxnLst/>
              <a:rect l="l" t="t" r="r" b="b"/>
              <a:pathLst>
                <a:path w="505" h="785" extrusionOk="0">
                  <a:moveTo>
                    <a:pt x="251" y="0"/>
                  </a:moveTo>
                  <a:cubicBezTo>
                    <a:pt x="113" y="0"/>
                    <a:pt x="0" y="113"/>
                    <a:pt x="0" y="254"/>
                  </a:cubicBezTo>
                  <a:lnTo>
                    <a:pt x="0" y="531"/>
                  </a:lnTo>
                  <a:cubicBezTo>
                    <a:pt x="0" y="672"/>
                    <a:pt x="113" y="784"/>
                    <a:pt x="251" y="784"/>
                  </a:cubicBezTo>
                  <a:cubicBezTo>
                    <a:pt x="392" y="784"/>
                    <a:pt x="505" y="672"/>
                    <a:pt x="505" y="531"/>
                  </a:cubicBezTo>
                  <a:lnTo>
                    <a:pt x="505" y="254"/>
                  </a:lnTo>
                  <a:cubicBezTo>
                    <a:pt x="505" y="113"/>
                    <a:pt x="39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128"/>
            <p:cNvSpPr/>
            <p:nvPr/>
          </p:nvSpPr>
          <p:spPr>
            <a:xfrm>
              <a:off x="5766971" y="1246763"/>
              <a:ext cx="13121" cy="20396"/>
            </a:xfrm>
            <a:custGeom>
              <a:avLst/>
              <a:gdLst/>
              <a:ahLst/>
              <a:cxnLst/>
              <a:rect l="l" t="t" r="r" b="b"/>
              <a:pathLst>
                <a:path w="505" h="785" extrusionOk="0">
                  <a:moveTo>
                    <a:pt x="253" y="0"/>
                  </a:moveTo>
                  <a:cubicBezTo>
                    <a:pt x="112" y="0"/>
                    <a:pt x="0" y="113"/>
                    <a:pt x="0" y="254"/>
                  </a:cubicBezTo>
                  <a:lnTo>
                    <a:pt x="0" y="531"/>
                  </a:lnTo>
                  <a:cubicBezTo>
                    <a:pt x="0" y="672"/>
                    <a:pt x="112" y="784"/>
                    <a:pt x="253" y="784"/>
                  </a:cubicBezTo>
                  <a:cubicBezTo>
                    <a:pt x="392" y="784"/>
                    <a:pt x="504" y="672"/>
                    <a:pt x="504" y="531"/>
                  </a:cubicBezTo>
                  <a:lnTo>
                    <a:pt x="504" y="254"/>
                  </a:lnTo>
                  <a:cubicBezTo>
                    <a:pt x="504" y="113"/>
                    <a:pt x="392"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128"/>
            <p:cNvSpPr/>
            <p:nvPr/>
          </p:nvSpPr>
          <p:spPr>
            <a:xfrm>
              <a:off x="5724542" y="1282956"/>
              <a:ext cx="40065" cy="20370"/>
            </a:xfrm>
            <a:custGeom>
              <a:avLst/>
              <a:gdLst/>
              <a:ahLst/>
              <a:cxnLst/>
              <a:rect l="l" t="t" r="r" b="b"/>
              <a:pathLst>
                <a:path w="1542" h="784" extrusionOk="0">
                  <a:moveTo>
                    <a:pt x="288" y="1"/>
                  </a:moveTo>
                  <a:cubicBezTo>
                    <a:pt x="245" y="1"/>
                    <a:pt x="202" y="11"/>
                    <a:pt x="162" y="34"/>
                  </a:cubicBezTo>
                  <a:cubicBezTo>
                    <a:pt x="42" y="104"/>
                    <a:pt x="0" y="259"/>
                    <a:pt x="71" y="379"/>
                  </a:cubicBezTo>
                  <a:cubicBezTo>
                    <a:pt x="214" y="630"/>
                    <a:pt x="483" y="784"/>
                    <a:pt x="771" y="784"/>
                  </a:cubicBezTo>
                  <a:cubicBezTo>
                    <a:pt x="1058" y="784"/>
                    <a:pt x="1327" y="630"/>
                    <a:pt x="1471" y="381"/>
                  </a:cubicBezTo>
                  <a:cubicBezTo>
                    <a:pt x="1542" y="259"/>
                    <a:pt x="1500" y="104"/>
                    <a:pt x="1380" y="36"/>
                  </a:cubicBezTo>
                  <a:cubicBezTo>
                    <a:pt x="1339" y="13"/>
                    <a:pt x="1295" y="2"/>
                    <a:pt x="1252" y="2"/>
                  </a:cubicBezTo>
                  <a:cubicBezTo>
                    <a:pt x="1166" y="2"/>
                    <a:pt x="1082" y="46"/>
                    <a:pt x="1035" y="128"/>
                  </a:cubicBezTo>
                  <a:cubicBezTo>
                    <a:pt x="980" y="222"/>
                    <a:pt x="878" y="279"/>
                    <a:pt x="771" y="279"/>
                  </a:cubicBezTo>
                  <a:cubicBezTo>
                    <a:pt x="664" y="279"/>
                    <a:pt x="562" y="222"/>
                    <a:pt x="507" y="128"/>
                  </a:cubicBezTo>
                  <a:cubicBezTo>
                    <a:pt x="460" y="45"/>
                    <a:pt x="375" y="1"/>
                    <a:pt x="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28"/>
            <p:cNvSpPr/>
            <p:nvPr/>
          </p:nvSpPr>
          <p:spPr>
            <a:xfrm>
              <a:off x="5701729" y="1400839"/>
              <a:ext cx="85690" cy="57941"/>
            </a:xfrm>
            <a:custGeom>
              <a:avLst/>
              <a:gdLst/>
              <a:ahLst/>
              <a:cxnLst/>
              <a:rect l="l" t="t" r="r" b="b"/>
              <a:pathLst>
                <a:path w="3298" h="2230" extrusionOk="0">
                  <a:moveTo>
                    <a:pt x="0" y="1"/>
                  </a:moveTo>
                  <a:lnTo>
                    <a:pt x="1649" y="2230"/>
                  </a:lnTo>
                  <a:lnTo>
                    <a:pt x="32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128"/>
            <p:cNvSpPr/>
            <p:nvPr/>
          </p:nvSpPr>
          <p:spPr>
            <a:xfrm>
              <a:off x="5666497" y="1163333"/>
              <a:ext cx="109438" cy="61059"/>
            </a:xfrm>
            <a:custGeom>
              <a:avLst/>
              <a:gdLst/>
              <a:ahLst/>
              <a:cxnLst/>
              <a:rect l="l" t="t" r="r" b="b"/>
              <a:pathLst>
                <a:path w="4212" h="2350" extrusionOk="0">
                  <a:moveTo>
                    <a:pt x="217" y="0"/>
                  </a:moveTo>
                  <a:lnTo>
                    <a:pt x="0" y="1234"/>
                  </a:lnTo>
                  <a:lnTo>
                    <a:pt x="217" y="2349"/>
                  </a:lnTo>
                  <a:lnTo>
                    <a:pt x="2540" y="2349"/>
                  </a:lnTo>
                  <a:cubicBezTo>
                    <a:pt x="3465" y="2349"/>
                    <a:pt x="4212" y="1599"/>
                    <a:pt x="4212" y="677"/>
                  </a:cubicBezTo>
                  <a:lnTo>
                    <a:pt x="42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128"/>
            <p:cNvSpPr/>
            <p:nvPr/>
          </p:nvSpPr>
          <p:spPr>
            <a:xfrm>
              <a:off x="5773545" y="1183080"/>
              <a:ext cx="45028" cy="41312"/>
            </a:xfrm>
            <a:custGeom>
              <a:avLst/>
              <a:gdLst/>
              <a:ahLst/>
              <a:cxnLst/>
              <a:rect l="l" t="t" r="r" b="b"/>
              <a:pathLst>
                <a:path w="1733" h="1590" extrusionOk="0">
                  <a:moveTo>
                    <a:pt x="0" y="1"/>
                  </a:moveTo>
                  <a:lnTo>
                    <a:pt x="0" y="474"/>
                  </a:lnTo>
                  <a:cubicBezTo>
                    <a:pt x="0" y="1090"/>
                    <a:pt x="499" y="1589"/>
                    <a:pt x="1113" y="1589"/>
                  </a:cubicBezTo>
                  <a:lnTo>
                    <a:pt x="1673" y="1589"/>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128"/>
            <p:cNvSpPr/>
            <p:nvPr/>
          </p:nvSpPr>
          <p:spPr>
            <a:xfrm>
              <a:off x="5753383" y="1137480"/>
              <a:ext cx="78103" cy="86911"/>
            </a:xfrm>
            <a:custGeom>
              <a:avLst/>
              <a:gdLst/>
              <a:ahLst/>
              <a:cxnLst/>
              <a:rect l="l" t="t" r="r" b="b"/>
              <a:pathLst>
                <a:path w="3006" h="3345" extrusionOk="0">
                  <a:moveTo>
                    <a:pt x="0" y="0"/>
                  </a:moveTo>
                  <a:cubicBezTo>
                    <a:pt x="1234" y="0"/>
                    <a:pt x="2232" y="998"/>
                    <a:pt x="2232" y="2229"/>
                  </a:cubicBezTo>
                  <a:lnTo>
                    <a:pt x="2232" y="3344"/>
                  </a:lnTo>
                  <a:lnTo>
                    <a:pt x="3005" y="3344"/>
                  </a:lnTo>
                  <a:lnTo>
                    <a:pt x="3005" y="2229"/>
                  </a:lnTo>
                  <a:cubicBezTo>
                    <a:pt x="3005" y="998"/>
                    <a:pt x="2007"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28"/>
            <p:cNvSpPr/>
            <p:nvPr/>
          </p:nvSpPr>
          <p:spPr>
            <a:xfrm>
              <a:off x="5682113" y="1383664"/>
              <a:ext cx="124924" cy="75115"/>
            </a:xfrm>
            <a:custGeom>
              <a:avLst/>
              <a:gdLst/>
              <a:ahLst/>
              <a:cxnLst/>
              <a:rect l="l" t="t" r="r" b="b"/>
              <a:pathLst>
                <a:path w="4808" h="2891" extrusionOk="0">
                  <a:moveTo>
                    <a:pt x="1011" y="1"/>
                  </a:moveTo>
                  <a:lnTo>
                    <a:pt x="115" y="981"/>
                  </a:lnTo>
                  <a:cubicBezTo>
                    <a:pt x="0" y="1106"/>
                    <a:pt x="24" y="1305"/>
                    <a:pt x="165" y="1399"/>
                  </a:cubicBezTo>
                  <a:lnTo>
                    <a:pt x="2404" y="2891"/>
                  </a:lnTo>
                  <a:lnTo>
                    <a:pt x="1011" y="1"/>
                  </a:lnTo>
                  <a:close/>
                  <a:moveTo>
                    <a:pt x="3796" y="1"/>
                  </a:moveTo>
                  <a:lnTo>
                    <a:pt x="2404" y="2891"/>
                  </a:lnTo>
                  <a:lnTo>
                    <a:pt x="4643" y="1399"/>
                  </a:lnTo>
                  <a:cubicBezTo>
                    <a:pt x="4784" y="1305"/>
                    <a:pt x="4807" y="1106"/>
                    <a:pt x="4693" y="981"/>
                  </a:cubicBezTo>
                  <a:lnTo>
                    <a:pt x="37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128"/>
          <p:cNvGrpSpPr/>
          <p:nvPr/>
        </p:nvGrpSpPr>
        <p:grpSpPr>
          <a:xfrm>
            <a:off x="6342536" y="1137454"/>
            <a:ext cx="351517" cy="434479"/>
            <a:chOff x="6342536" y="1137454"/>
            <a:chExt cx="351517" cy="434479"/>
          </a:xfrm>
        </p:grpSpPr>
        <p:sp>
          <p:nvSpPr>
            <p:cNvPr id="10690" name="Google Shape;10690;p128"/>
            <p:cNvSpPr/>
            <p:nvPr/>
          </p:nvSpPr>
          <p:spPr>
            <a:xfrm>
              <a:off x="6503965" y="1477072"/>
              <a:ext cx="28945" cy="44638"/>
            </a:xfrm>
            <a:custGeom>
              <a:avLst/>
              <a:gdLst/>
              <a:ahLst/>
              <a:cxnLst/>
              <a:rect l="l" t="t" r="r" b="b"/>
              <a:pathLst>
                <a:path w="1114" h="1718" extrusionOk="0">
                  <a:moveTo>
                    <a:pt x="1113" y="1"/>
                  </a:moveTo>
                  <a:lnTo>
                    <a:pt x="0" y="176"/>
                  </a:lnTo>
                  <a:lnTo>
                    <a:pt x="0" y="1717"/>
                  </a:lnTo>
                  <a:lnTo>
                    <a:pt x="1113" y="1717"/>
                  </a:lnTo>
                  <a:lnTo>
                    <a:pt x="11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128"/>
            <p:cNvSpPr/>
            <p:nvPr/>
          </p:nvSpPr>
          <p:spPr>
            <a:xfrm>
              <a:off x="6460522" y="1514019"/>
              <a:ext cx="115830" cy="39130"/>
            </a:xfrm>
            <a:custGeom>
              <a:avLst/>
              <a:gdLst/>
              <a:ahLst/>
              <a:cxnLst/>
              <a:rect l="l" t="t" r="r" b="b"/>
              <a:pathLst>
                <a:path w="4458" h="1506" extrusionOk="0">
                  <a:moveTo>
                    <a:pt x="523" y="0"/>
                  </a:moveTo>
                  <a:cubicBezTo>
                    <a:pt x="233" y="0"/>
                    <a:pt x="0" y="233"/>
                    <a:pt x="0" y="523"/>
                  </a:cubicBezTo>
                  <a:lnTo>
                    <a:pt x="0" y="1505"/>
                  </a:lnTo>
                  <a:lnTo>
                    <a:pt x="4458" y="1505"/>
                  </a:lnTo>
                  <a:lnTo>
                    <a:pt x="4458" y="523"/>
                  </a:lnTo>
                  <a:cubicBezTo>
                    <a:pt x="4458" y="233"/>
                    <a:pt x="42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128"/>
            <p:cNvSpPr/>
            <p:nvPr/>
          </p:nvSpPr>
          <p:spPr>
            <a:xfrm>
              <a:off x="6542263" y="1514019"/>
              <a:ext cx="34089" cy="39130"/>
            </a:xfrm>
            <a:custGeom>
              <a:avLst/>
              <a:gdLst/>
              <a:ahLst/>
              <a:cxnLst/>
              <a:rect l="l" t="t" r="r" b="b"/>
              <a:pathLst>
                <a:path w="1312" h="1506" extrusionOk="0">
                  <a:moveTo>
                    <a:pt x="0" y="0"/>
                  </a:moveTo>
                  <a:cubicBezTo>
                    <a:pt x="298" y="0"/>
                    <a:pt x="538" y="241"/>
                    <a:pt x="538" y="538"/>
                  </a:cubicBezTo>
                  <a:lnTo>
                    <a:pt x="538" y="1505"/>
                  </a:lnTo>
                  <a:lnTo>
                    <a:pt x="1312" y="1505"/>
                  </a:lnTo>
                  <a:lnTo>
                    <a:pt x="1312" y="538"/>
                  </a:lnTo>
                  <a:cubicBezTo>
                    <a:pt x="1312" y="241"/>
                    <a:pt x="1071"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128"/>
            <p:cNvSpPr/>
            <p:nvPr/>
          </p:nvSpPr>
          <p:spPr>
            <a:xfrm>
              <a:off x="6431526" y="1542937"/>
              <a:ext cx="173823" cy="28996"/>
            </a:xfrm>
            <a:custGeom>
              <a:avLst/>
              <a:gdLst/>
              <a:ahLst/>
              <a:cxnLst/>
              <a:rect l="l" t="t" r="r" b="b"/>
              <a:pathLst>
                <a:path w="6690" h="1116" extrusionOk="0">
                  <a:moveTo>
                    <a:pt x="262" y="0"/>
                  </a:moveTo>
                  <a:cubicBezTo>
                    <a:pt x="118" y="0"/>
                    <a:pt x="1" y="118"/>
                    <a:pt x="1" y="261"/>
                  </a:cubicBezTo>
                  <a:lnTo>
                    <a:pt x="1" y="855"/>
                  </a:lnTo>
                  <a:cubicBezTo>
                    <a:pt x="1" y="998"/>
                    <a:pt x="118" y="1116"/>
                    <a:pt x="262" y="1116"/>
                  </a:cubicBezTo>
                  <a:lnTo>
                    <a:pt x="6428" y="1116"/>
                  </a:lnTo>
                  <a:cubicBezTo>
                    <a:pt x="6572" y="1116"/>
                    <a:pt x="6689" y="998"/>
                    <a:pt x="6689" y="855"/>
                  </a:cubicBezTo>
                  <a:lnTo>
                    <a:pt x="6689" y="261"/>
                  </a:lnTo>
                  <a:cubicBezTo>
                    <a:pt x="6689" y="118"/>
                    <a:pt x="6572" y="0"/>
                    <a:pt x="64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128"/>
            <p:cNvSpPr/>
            <p:nvPr/>
          </p:nvSpPr>
          <p:spPr>
            <a:xfrm>
              <a:off x="6370649" y="1164814"/>
              <a:ext cx="254992" cy="256421"/>
            </a:xfrm>
            <a:custGeom>
              <a:avLst/>
              <a:gdLst/>
              <a:ahLst/>
              <a:cxnLst/>
              <a:rect l="l" t="t" r="r" b="b"/>
              <a:pathLst>
                <a:path w="9814" h="9869" extrusionOk="0">
                  <a:moveTo>
                    <a:pt x="9024" y="1"/>
                  </a:moveTo>
                  <a:lnTo>
                    <a:pt x="0" y="9025"/>
                  </a:lnTo>
                  <a:lnTo>
                    <a:pt x="92" y="9869"/>
                  </a:lnTo>
                  <a:lnTo>
                    <a:pt x="789" y="9814"/>
                  </a:lnTo>
                  <a:lnTo>
                    <a:pt x="9813" y="787"/>
                  </a:lnTo>
                  <a:lnTo>
                    <a:pt x="9813" y="98"/>
                  </a:lnTo>
                  <a:lnTo>
                    <a:pt x="90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128"/>
            <p:cNvSpPr/>
            <p:nvPr/>
          </p:nvSpPr>
          <p:spPr>
            <a:xfrm>
              <a:off x="6347628" y="1154759"/>
              <a:ext cx="300072" cy="273284"/>
            </a:xfrm>
            <a:custGeom>
              <a:avLst/>
              <a:gdLst/>
              <a:ahLst/>
              <a:cxnLst/>
              <a:rect l="l" t="t" r="r" b="b"/>
              <a:pathLst>
                <a:path w="11549" h="10518" extrusionOk="0">
                  <a:moveTo>
                    <a:pt x="5793" y="0"/>
                  </a:moveTo>
                  <a:cubicBezTo>
                    <a:pt x="5278" y="0"/>
                    <a:pt x="4764" y="74"/>
                    <a:pt x="4267" y="223"/>
                  </a:cubicBezTo>
                  <a:lnTo>
                    <a:pt x="1503" y="2188"/>
                  </a:lnTo>
                  <a:cubicBezTo>
                    <a:pt x="1" y="4260"/>
                    <a:pt x="181" y="7173"/>
                    <a:pt x="2049" y="9038"/>
                  </a:cubicBezTo>
                  <a:cubicBezTo>
                    <a:pt x="2611" y="9600"/>
                    <a:pt x="3266" y="10010"/>
                    <a:pt x="3967" y="10266"/>
                  </a:cubicBezTo>
                  <a:lnTo>
                    <a:pt x="6678" y="10517"/>
                  </a:lnTo>
                  <a:cubicBezTo>
                    <a:pt x="7094" y="10447"/>
                    <a:pt x="7501" y="10326"/>
                    <a:pt x="7893" y="10156"/>
                  </a:cubicBezTo>
                  <a:lnTo>
                    <a:pt x="10391" y="7923"/>
                  </a:lnTo>
                  <a:cubicBezTo>
                    <a:pt x="11548" y="5901"/>
                    <a:pt x="11264" y="3277"/>
                    <a:pt x="9537" y="1551"/>
                  </a:cubicBezTo>
                  <a:cubicBezTo>
                    <a:pt x="8503" y="517"/>
                    <a:pt x="7148" y="0"/>
                    <a:pt x="5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128"/>
            <p:cNvSpPr/>
            <p:nvPr/>
          </p:nvSpPr>
          <p:spPr>
            <a:xfrm>
              <a:off x="6395150" y="1282982"/>
              <a:ext cx="52303" cy="49471"/>
            </a:xfrm>
            <a:custGeom>
              <a:avLst/>
              <a:gdLst/>
              <a:ahLst/>
              <a:cxnLst/>
              <a:rect l="l" t="t" r="r" b="b"/>
              <a:pathLst>
                <a:path w="2013" h="1904" extrusionOk="0">
                  <a:moveTo>
                    <a:pt x="613" y="1"/>
                  </a:moveTo>
                  <a:cubicBezTo>
                    <a:pt x="471" y="1"/>
                    <a:pt x="328" y="55"/>
                    <a:pt x="220" y="163"/>
                  </a:cubicBezTo>
                  <a:cubicBezTo>
                    <a:pt x="0" y="380"/>
                    <a:pt x="0" y="733"/>
                    <a:pt x="220" y="952"/>
                  </a:cubicBezTo>
                  <a:lnTo>
                    <a:pt x="1006" y="1739"/>
                  </a:lnTo>
                  <a:cubicBezTo>
                    <a:pt x="1116" y="1849"/>
                    <a:pt x="1259" y="1903"/>
                    <a:pt x="1402" y="1903"/>
                  </a:cubicBezTo>
                  <a:cubicBezTo>
                    <a:pt x="1544" y="1903"/>
                    <a:pt x="1687" y="1849"/>
                    <a:pt x="1795" y="1739"/>
                  </a:cubicBezTo>
                  <a:cubicBezTo>
                    <a:pt x="2012" y="1522"/>
                    <a:pt x="2012" y="1169"/>
                    <a:pt x="1795" y="952"/>
                  </a:cubicBezTo>
                  <a:lnTo>
                    <a:pt x="1006" y="163"/>
                  </a:lnTo>
                  <a:cubicBezTo>
                    <a:pt x="898" y="55"/>
                    <a:pt x="755"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128"/>
            <p:cNvSpPr/>
            <p:nvPr/>
          </p:nvSpPr>
          <p:spPr>
            <a:xfrm>
              <a:off x="6569259" y="1252245"/>
              <a:ext cx="42066" cy="39234"/>
            </a:xfrm>
            <a:custGeom>
              <a:avLst/>
              <a:gdLst/>
              <a:ahLst/>
              <a:cxnLst/>
              <a:rect l="l" t="t" r="r" b="b"/>
              <a:pathLst>
                <a:path w="1619" h="1510" extrusionOk="0">
                  <a:moveTo>
                    <a:pt x="611" y="0"/>
                  </a:moveTo>
                  <a:cubicBezTo>
                    <a:pt x="469" y="0"/>
                    <a:pt x="326" y="55"/>
                    <a:pt x="218" y="163"/>
                  </a:cubicBezTo>
                  <a:cubicBezTo>
                    <a:pt x="1" y="382"/>
                    <a:pt x="1" y="735"/>
                    <a:pt x="218" y="952"/>
                  </a:cubicBezTo>
                  <a:lnTo>
                    <a:pt x="612" y="1346"/>
                  </a:lnTo>
                  <a:cubicBezTo>
                    <a:pt x="721" y="1455"/>
                    <a:pt x="863" y="1509"/>
                    <a:pt x="1006" y="1509"/>
                  </a:cubicBezTo>
                  <a:cubicBezTo>
                    <a:pt x="1148" y="1509"/>
                    <a:pt x="1291" y="1455"/>
                    <a:pt x="1401" y="1346"/>
                  </a:cubicBezTo>
                  <a:cubicBezTo>
                    <a:pt x="1618" y="1130"/>
                    <a:pt x="1618" y="774"/>
                    <a:pt x="1401" y="557"/>
                  </a:cubicBezTo>
                  <a:lnTo>
                    <a:pt x="1007" y="163"/>
                  </a:lnTo>
                  <a:cubicBezTo>
                    <a:pt x="897" y="55"/>
                    <a:pt x="754" y="0"/>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128"/>
            <p:cNvSpPr/>
            <p:nvPr/>
          </p:nvSpPr>
          <p:spPr>
            <a:xfrm>
              <a:off x="6488090" y="1154759"/>
              <a:ext cx="161040" cy="275155"/>
            </a:xfrm>
            <a:custGeom>
              <a:avLst/>
              <a:gdLst/>
              <a:ahLst/>
              <a:cxnLst/>
              <a:rect l="l" t="t" r="r" b="b"/>
              <a:pathLst>
                <a:path w="6198" h="10590" extrusionOk="0">
                  <a:moveTo>
                    <a:pt x="384" y="0"/>
                  </a:moveTo>
                  <a:cubicBezTo>
                    <a:pt x="256" y="0"/>
                    <a:pt x="128" y="5"/>
                    <a:pt x="0" y="14"/>
                  </a:cubicBezTo>
                  <a:cubicBezTo>
                    <a:pt x="1223" y="103"/>
                    <a:pt x="2419" y="615"/>
                    <a:pt x="3355" y="1551"/>
                  </a:cubicBezTo>
                  <a:cubicBezTo>
                    <a:pt x="5424" y="3620"/>
                    <a:pt x="5424" y="6972"/>
                    <a:pt x="3355" y="9038"/>
                  </a:cubicBezTo>
                  <a:cubicBezTo>
                    <a:pt x="2419" y="9974"/>
                    <a:pt x="1223" y="10486"/>
                    <a:pt x="0" y="10575"/>
                  </a:cubicBezTo>
                  <a:cubicBezTo>
                    <a:pt x="131" y="10584"/>
                    <a:pt x="261" y="10589"/>
                    <a:pt x="392" y="10589"/>
                  </a:cubicBezTo>
                  <a:cubicBezTo>
                    <a:pt x="1744" y="10589"/>
                    <a:pt x="3097" y="10072"/>
                    <a:pt x="4131" y="9038"/>
                  </a:cubicBezTo>
                  <a:cubicBezTo>
                    <a:pt x="6197" y="6972"/>
                    <a:pt x="6197" y="3620"/>
                    <a:pt x="4131" y="1551"/>
                  </a:cubicBezTo>
                  <a:cubicBezTo>
                    <a:pt x="3095" y="517"/>
                    <a:pt x="1739" y="0"/>
                    <a:pt x="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128"/>
            <p:cNvSpPr/>
            <p:nvPr/>
          </p:nvSpPr>
          <p:spPr>
            <a:xfrm>
              <a:off x="6436151" y="1364879"/>
              <a:ext cx="85015" cy="65060"/>
            </a:xfrm>
            <a:custGeom>
              <a:avLst/>
              <a:gdLst/>
              <a:ahLst/>
              <a:cxnLst/>
              <a:rect l="l" t="t" r="r" b="b"/>
              <a:pathLst>
                <a:path w="3272" h="2504" extrusionOk="0">
                  <a:moveTo>
                    <a:pt x="611" y="0"/>
                  </a:moveTo>
                  <a:cubicBezTo>
                    <a:pt x="468" y="0"/>
                    <a:pt x="326" y="55"/>
                    <a:pt x="217" y="165"/>
                  </a:cubicBezTo>
                  <a:cubicBezTo>
                    <a:pt x="0" y="382"/>
                    <a:pt x="0" y="734"/>
                    <a:pt x="217" y="951"/>
                  </a:cubicBezTo>
                  <a:lnTo>
                    <a:pt x="612" y="1346"/>
                  </a:lnTo>
                  <a:cubicBezTo>
                    <a:pt x="829" y="1563"/>
                    <a:pt x="829" y="1918"/>
                    <a:pt x="612" y="2135"/>
                  </a:cubicBezTo>
                  <a:cubicBezTo>
                    <a:pt x="596" y="2150"/>
                    <a:pt x="578" y="2166"/>
                    <a:pt x="560" y="2179"/>
                  </a:cubicBezTo>
                  <a:cubicBezTo>
                    <a:pt x="1149" y="2395"/>
                    <a:pt x="1769" y="2503"/>
                    <a:pt x="2389" y="2503"/>
                  </a:cubicBezTo>
                  <a:cubicBezTo>
                    <a:pt x="2684" y="2503"/>
                    <a:pt x="2979" y="2479"/>
                    <a:pt x="3271" y="2430"/>
                  </a:cubicBezTo>
                  <a:lnTo>
                    <a:pt x="1006" y="165"/>
                  </a:lnTo>
                  <a:cubicBezTo>
                    <a:pt x="897" y="55"/>
                    <a:pt x="754" y="0"/>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128"/>
            <p:cNvSpPr/>
            <p:nvPr/>
          </p:nvSpPr>
          <p:spPr>
            <a:xfrm>
              <a:off x="6492429" y="1282982"/>
              <a:ext cx="125210" cy="135681"/>
            </a:xfrm>
            <a:custGeom>
              <a:avLst/>
              <a:gdLst/>
              <a:ahLst/>
              <a:cxnLst/>
              <a:rect l="l" t="t" r="r" b="b"/>
              <a:pathLst>
                <a:path w="4819" h="5222" extrusionOk="0">
                  <a:moveTo>
                    <a:pt x="1598" y="1"/>
                  </a:moveTo>
                  <a:cubicBezTo>
                    <a:pt x="1456" y="1"/>
                    <a:pt x="1313" y="55"/>
                    <a:pt x="1205" y="163"/>
                  </a:cubicBezTo>
                  <a:cubicBezTo>
                    <a:pt x="985" y="380"/>
                    <a:pt x="985" y="733"/>
                    <a:pt x="1205" y="952"/>
                  </a:cubicBezTo>
                  <a:lnTo>
                    <a:pt x="2190" y="1937"/>
                  </a:lnTo>
                  <a:cubicBezTo>
                    <a:pt x="2407" y="2154"/>
                    <a:pt x="2407" y="2507"/>
                    <a:pt x="2190" y="2724"/>
                  </a:cubicBezTo>
                  <a:cubicBezTo>
                    <a:pt x="2081" y="2834"/>
                    <a:pt x="1938" y="2888"/>
                    <a:pt x="1795" y="2888"/>
                  </a:cubicBezTo>
                  <a:cubicBezTo>
                    <a:pt x="1652" y="2888"/>
                    <a:pt x="1509" y="2834"/>
                    <a:pt x="1401" y="2724"/>
                  </a:cubicBezTo>
                  <a:lnTo>
                    <a:pt x="1006" y="2332"/>
                  </a:lnTo>
                  <a:cubicBezTo>
                    <a:pt x="898" y="2222"/>
                    <a:pt x="755" y="2167"/>
                    <a:pt x="613" y="2167"/>
                  </a:cubicBezTo>
                  <a:cubicBezTo>
                    <a:pt x="471" y="2167"/>
                    <a:pt x="328" y="2222"/>
                    <a:pt x="220" y="2332"/>
                  </a:cubicBezTo>
                  <a:cubicBezTo>
                    <a:pt x="0" y="2549"/>
                    <a:pt x="0" y="2901"/>
                    <a:pt x="220" y="3118"/>
                  </a:cubicBezTo>
                  <a:lnTo>
                    <a:pt x="2320" y="5221"/>
                  </a:lnTo>
                  <a:cubicBezTo>
                    <a:pt x="2916" y="4963"/>
                    <a:pt x="3475" y="4592"/>
                    <a:pt x="3964" y="4103"/>
                  </a:cubicBezTo>
                  <a:cubicBezTo>
                    <a:pt x="4303" y="3764"/>
                    <a:pt x="4588" y="3387"/>
                    <a:pt x="4818" y="2988"/>
                  </a:cubicBezTo>
                  <a:lnTo>
                    <a:pt x="1991" y="163"/>
                  </a:lnTo>
                  <a:cubicBezTo>
                    <a:pt x="1883" y="55"/>
                    <a:pt x="1740"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128"/>
            <p:cNvSpPr/>
            <p:nvPr/>
          </p:nvSpPr>
          <p:spPr>
            <a:xfrm>
              <a:off x="6386654" y="1160553"/>
              <a:ext cx="142722" cy="120663"/>
            </a:xfrm>
            <a:custGeom>
              <a:avLst/>
              <a:gdLst/>
              <a:ahLst/>
              <a:cxnLst/>
              <a:rect l="l" t="t" r="r" b="b"/>
              <a:pathLst>
                <a:path w="5493" h="4644" extrusionOk="0">
                  <a:moveTo>
                    <a:pt x="2765" y="0"/>
                  </a:moveTo>
                  <a:cubicBezTo>
                    <a:pt x="1952" y="243"/>
                    <a:pt x="1187" y="687"/>
                    <a:pt x="547" y="1328"/>
                  </a:cubicBezTo>
                  <a:cubicBezTo>
                    <a:pt x="346" y="1529"/>
                    <a:pt x="163" y="1743"/>
                    <a:pt x="1" y="1965"/>
                  </a:cubicBezTo>
                  <a:lnTo>
                    <a:pt x="2517" y="4481"/>
                  </a:lnTo>
                  <a:cubicBezTo>
                    <a:pt x="2625" y="4589"/>
                    <a:pt x="2768" y="4644"/>
                    <a:pt x="2910" y="4644"/>
                  </a:cubicBezTo>
                  <a:cubicBezTo>
                    <a:pt x="3052" y="4644"/>
                    <a:pt x="3195" y="4589"/>
                    <a:pt x="3303" y="4481"/>
                  </a:cubicBezTo>
                  <a:cubicBezTo>
                    <a:pt x="3523" y="4264"/>
                    <a:pt x="3523" y="3911"/>
                    <a:pt x="3303" y="3692"/>
                  </a:cubicBezTo>
                  <a:lnTo>
                    <a:pt x="2517" y="2906"/>
                  </a:lnTo>
                  <a:cubicBezTo>
                    <a:pt x="2297" y="2686"/>
                    <a:pt x="2297" y="2333"/>
                    <a:pt x="2517" y="2117"/>
                  </a:cubicBezTo>
                  <a:cubicBezTo>
                    <a:pt x="2625" y="2008"/>
                    <a:pt x="2768" y="1954"/>
                    <a:pt x="2910" y="1954"/>
                  </a:cubicBezTo>
                  <a:cubicBezTo>
                    <a:pt x="3052" y="1954"/>
                    <a:pt x="3195" y="2008"/>
                    <a:pt x="3303" y="2117"/>
                  </a:cubicBezTo>
                  <a:lnTo>
                    <a:pt x="4487" y="3297"/>
                  </a:lnTo>
                  <a:cubicBezTo>
                    <a:pt x="4595" y="3407"/>
                    <a:pt x="4738" y="3462"/>
                    <a:pt x="4880" y="3462"/>
                  </a:cubicBezTo>
                  <a:cubicBezTo>
                    <a:pt x="5023" y="3462"/>
                    <a:pt x="5166" y="3407"/>
                    <a:pt x="5276" y="3297"/>
                  </a:cubicBezTo>
                  <a:cubicBezTo>
                    <a:pt x="5493" y="3081"/>
                    <a:pt x="5493" y="2728"/>
                    <a:pt x="5276" y="2511"/>
                  </a:cubicBezTo>
                  <a:lnTo>
                    <a:pt x="27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128"/>
            <p:cNvSpPr/>
            <p:nvPr/>
          </p:nvSpPr>
          <p:spPr>
            <a:xfrm>
              <a:off x="6546057" y="1347237"/>
              <a:ext cx="71582" cy="71426"/>
            </a:xfrm>
            <a:custGeom>
              <a:avLst/>
              <a:gdLst/>
              <a:ahLst/>
              <a:cxnLst/>
              <a:rect l="l" t="t" r="r" b="b"/>
              <a:pathLst>
                <a:path w="2755" h="2749" extrusionOk="0">
                  <a:moveTo>
                    <a:pt x="2237" y="0"/>
                  </a:moveTo>
                  <a:cubicBezTo>
                    <a:pt x="1981" y="593"/>
                    <a:pt x="1610" y="1147"/>
                    <a:pt x="1124" y="1630"/>
                  </a:cubicBezTo>
                  <a:cubicBezTo>
                    <a:pt x="781" y="1975"/>
                    <a:pt x="403" y="2260"/>
                    <a:pt x="0" y="2490"/>
                  </a:cubicBezTo>
                  <a:lnTo>
                    <a:pt x="256" y="2748"/>
                  </a:lnTo>
                  <a:cubicBezTo>
                    <a:pt x="852" y="2490"/>
                    <a:pt x="1411" y="2119"/>
                    <a:pt x="1900" y="1630"/>
                  </a:cubicBezTo>
                  <a:cubicBezTo>
                    <a:pt x="2239" y="1291"/>
                    <a:pt x="2524" y="914"/>
                    <a:pt x="2754" y="515"/>
                  </a:cubicBezTo>
                  <a:lnTo>
                    <a:pt x="22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128"/>
            <p:cNvSpPr/>
            <p:nvPr/>
          </p:nvSpPr>
          <p:spPr>
            <a:xfrm>
              <a:off x="6488142" y="1424197"/>
              <a:ext cx="33024" cy="5716"/>
            </a:xfrm>
            <a:custGeom>
              <a:avLst/>
              <a:gdLst/>
              <a:ahLst/>
              <a:cxnLst/>
              <a:rect l="l" t="t" r="r" b="b"/>
              <a:pathLst>
                <a:path w="1271" h="220" extrusionOk="0">
                  <a:moveTo>
                    <a:pt x="1124" y="1"/>
                  </a:moveTo>
                  <a:cubicBezTo>
                    <a:pt x="756" y="108"/>
                    <a:pt x="380" y="178"/>
                    <a:pt x="1" y="205"/>
                  </a:cubicBezTo>
                  <a:cubicBezTo>
                    <a:pt x="133" y="214"/>
                    <a:pt x="266" y="219"/>
                    <a:pt x="399" y="219"/>
                  </a:cubicBezTo>
                  <a:cubicBezTo>
                    <a:pt x="690" y="219"/>
                    <a:pt x="982" y="195"/>
                    <a:pt x="1270" y="147"/>
                  </a:cubicBezTo>
                  <a:lnTo>
                    <a:pt x="1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128"/>
            <p:cNvSpPr/>
            <p:nvPr/>
          </p:nvSpPr>
          <p:spPr>
            <a:xfrm>
              <a:off x="6342536" y="1137454"/>
              <a:ext cx="351517" cy="350400"/>
            </a:xfrm>
            <a:custGeom>
              <a:avLst/>
              <a:gdLst/>
              <a:ahLst/>
              <a:cxnLst/>
              <a:rect l="l" t="t" r="r" b="b"/>
              <a:pathLst>
                <a:path w="13529" h="13486" extrusionOk="0">
                  <a:moveTo>
                    <a:pt x="10486" y="1"/>
                  </a:moveTo>
                  <a:cubicBezTo>
                    <a:pt x="10414" y="1"/>
                    <a:pt x="10343" y="28"/>
                    <a:pt x="10289" y="82"/>
                  </a:cubicBezTo>
                  <a:lnTo>
                    <a:pt x="9892" y="482"/>
                  </a:lnTo>
                  <a:cubicBezTo>
                    <a:pt x="9772" y="599"/>
                    <a:pt x="9785" y="795"/>
                    <a:pt x="9918" y="897"/>
                  </a:cubicBezTo>
                  <a:cubicBezTo>
                    <a:pt x="10127" y="1059"/>
                    <a:pt x="10328" y="1237"/>
                    <a:pt x="10519" y="1427"/>
                  </a:cubicBezTo>
                  <a:cubicBezTo>
                    <a:pt x="13019" y="3928"/>
                    <a:pt x="13019" y="7993"/>
                    <a:pt x="10519" y="10493"/>
                  </a:cubicBezTo>
                  <a:cubicBezTo>
                    <a:pt x="9270" y="11743"/>
                    <a:pt x="7629" y="12369"/>
                    <a:pt x="5987" y="12369"/>
                  </a:cubicBezTo>
                  <a:cubicBezTo>
                    <a:pt x="4346" y="12369"/>
                    <a:pt x="2705" y="11743"/>
                    <a:pt x="1456" y="10493"/>
                  </a:cubicBezTo>
                  <a:cubicBezTo>
                    <a:pt x="1263" y="10303"/>
                    <a:pt x="1087" y="10101"/>
                    <a:pt x="925" y="9892"/>
                  </a:cubicBezTo>
                  <a:cubicBezTo>
                    <a:pt x="869" y="9821"/>
                    <a:pt x="786" y="9784"/>
                    <a:pt x="704" y="9784"/>
                  </a:cubicBezTo>
                  <a:cubicBezTo>
                    <a:pt x="633" y="9784"/>
                    <a:pt x="562" y="9811"/>
                    <a:pt x="507" y="9866"/>
                  </a:cubicBezTo>
                  <a:lnTo>
                    <a:pt x="110" y="10263"/>
                  </a:lnTo>
                  <a:cubicBezTo>
                    <a:pt x="11" y="10363"/>
                    <a:pt x="1" y="10522"/>
                    <a:pt x="87" y="10632"/>
                  </a:cubicBezTo>
                  <a:cubicBezTo>
                    <a:pt x="267" y="10859"/>
                    <a:pt x="463" y="11079"/>
                    <a:pt x="672" y="11285"/>
                  </a:cubicBezTo>
                  <a:cubicBezTo>
                    <a:pt x="2085" y="12698"/>
                    <a:pt x="3993" y="13485"/>
                    <a:pt x="5988" y="13485"/>
                  </a:cubicBezTo>
                  <a:cubicBezTo>
                    <a:pt x="6011" y="13485"/>
                    <a:pt x="6034" y="13485"/>
                    <a:pt x="6057" y="13485"/>
                  </a:cubicBezTo>
                  <a:cubicBezTo>
                    <a:pt x="8042" y="13466"/>
                    <a:pt x="9903" y="12685"/>
                    <a:pt x="11308" y="11282"/>
                  </a:cubicBezTo>
                  <a:cubicBezTo>
                    <a:pt x="12714" y="9877"/>
                    <a:pt x="13495" y="8014"/>
                    <a:pt x="13511" y="6028"/>
                  </a:cubicBezTo>
                  <a:cubicBezTo>
                    <a:pt x="13529" y="4009"/>
                    <a:pt x="12740" y="2073"/>
                    <a:pt x="11311" y="644"/>
                  </a:cubicBezTo>
                  <a:cubicBezTo>
                    <a:pt x="11104" y="435"/>
                    <a:pt x="10885" y="241"/>
                    <a:pt x="10658" y="61"/>
                  </a:cubicBezTo>
                  <a:cubicBezTo>
                    <a:pt x="10607" y="20"/>
                    <a:pt x="10547" y="1"/>
                    <a:pt x="104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128"/>
            <p:cNvSpPr/>
            <p:nvPr/>
          </p:nvSpPr>
          <p:spPr>
            <a:xfrm>
              <a:off x="6488142" y="1137454"/>
              <a:ext cx="205911" cy="350400"/>
            </a:xfrm>
            <a:custGeom>
              <a:avLst/>
              <a:gdLst/>
              <a:ahLst/>
              <a:cxnLst/>
              <a:rect l="l" t="t" r="r" b="b"/>
              <a:pathLst>
                <a:path w="7925" h="13486" extrusionOk="0">
                  <a:moveTo>
                    <a:pt x="4882" y="1"/>
                  </a:moveTo>
                  <a:cubicBezTo>
                    <a:pt x="4810" y="1"/>
                    <a:pt x="4739" y="28"/>
                    <a:pt x="4685" y="82"/>
                  </a:cubicBezTo>
                  <a:lnTo>
                    <a:pt x="4513" y="254"/>
                  </a:lnTo>
                  <a:cubicBezTo>
                    <a:pt x="4659" y="380"/>
                    <a:pt x="4798" y="508"/>
                    <a:pt x="4933" y="644"/>
                  </a:cubicBezTo>
                  <a:cubicBezTo>
                    <a:pt x="6363" y="2073"/>
                    <a:pt x="7152" y="4009"/>
                    <a:pt x="7133" y="6028"/>
                  </a:cubicBezTo>
                  <a:cubicBezTo>
                    <a:pt x="7118" y="8014"/>
                    <a:pt x="6336" y="9877"/>
                    <a:pt x="4931" y="11282"/>
                  </a:cubicBezTo>
                  <a:cubicBezTo>
                    <a:pt x="3601" y="12610"/>
                    <a:pt x="1864" y="13380"/>
                    <a:pt x="1" y="13474"/>
                  </a:cubicBezTo>
                  <a:cubicBezTo>
                    <a:pt x="125" y="13481"/>
                    <a:pt x="248" y="13485"/>
                    <a:pt x="372" y="13485"/>
                  </a:cubicBezTo>
                  <a:cubicBezTo>
                    <a:pt x="399" y="13485"/>
                    <a:pt x="426" y="13485"/>
                    <a:pt x="453" y="13485"/>
                  </a:cubicBezTo>
                  <a:cubicBezTo>
                    <a:pt x="2438" y="13466"/>
                    <a:pt x="4299" y="12685"/>
                    <a:pt x="5704" y="11282"/>
                  </a:cubicBezTo>
                  <a:cubicBezTo>
                    <a:pt x="7110" y="9877"/>
                    <a:pt x="7891" y="8014"/>
                    <a:pt x="7909" y="6028"/>
                  </a:cubicBezTo>
                  <a:cubicBezTo>
                    <a:pt x="7925" y="4009"/>
                    <a:pt x="7136" y="2073"/>
                    <a:pt x="5707" y="644"/>
                  </a:cubicBezTo>
                  <a:cubicBezTo>
                    <a:pt x="5500" y="435"/>
                    <a:pt x="5281" y="241"/>
                    <a:pt x="5056" y="61"/>
                  </a:cubicBezTo>
                  <a:cubicBezTo>
                    <a:pt x="5005" y="20"/>
                    <a:pt x="4943" y="1"/>
                    <a:pt x="4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128"/>
            <p:cNvSpPr/>
            <p:nvPr/>
          </p:nvSpPr>
          <p:spPr>
            <a:xfrm>
              <a:off x="6578223"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128"/>
          <p:cNvGrpSpPr/>
          <p:nvPr/>
        </p:nvGrpSpPr>
        <p:grpSpPr>
          <a:xfrm>
            <a:off x="7075060" y="1137454"/>
            <a:ext cx="434479" cy="434479"/>
            <a:chOff x="7075060" y="1137454"/>
            <a:chExt cx="434479" cy="434479"/>
          </a:xfrm>
        </p:grpSpPr>
        <p:sp>
          <p:nvSpPr>
            <p:cNvPr id="10708" name="Google Shape;10708;p128"/>
            <p:cNvSpPr/>
            <p:nvPr/>
          </p:nvSpPr>
          <p:spPr>
            <a:xfrm>
              <a:off x="7324726" y="1475591"/>
              <a:ext cx="121286" cy="57187"/>
            </a:xfrm>
            <a:custGeom>
              <a:avLst/>
              <a:gdLst/>
              <a:ahLst/>
              <a:cxnLst/>
              <a:rect l="l" t="t" r="r" b="b"/>
              <a:pathLst>
                <a:path w="4668" h="2201" extrusionOk="0">
                  <a:moveTo>
                    <a:pt x="1" y="0"/>
                  </a:moveTo>
                  <a:lnTo>
                    <a:pt x="1" y="2200"/>
                  </a:lnTo>
                  <a:lnTo>
                    <a:pt x="4667" y="2200"/>
                  </a:lnTo>
                  <a:lnTo>
                    <a:pt x="4667" y="1236"/>
                  </a:lnTo>
                  <a:cubicBezTo>
                    <a:pt x="4667" y="554"/>
                    <a:pt x="4113" y="0"/>
                    <a:pt x="3431"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128"/>
            <p:cNvSpPr/>
            <p:nvPr/>
          </p:nvSpPr>
          <p:spPr>
            <a:xfrm>
              <a:off x="7394125" y="1475591"/>
              <a:ext cx="51887" cy="57187"/>
            </a:xfrm>
            <a:custGeom>
              <a:avLst/>
              <a:gdLst/>
              <a:ahLst/>
              <a:cxnLst/>
              <a:rect l="l" t="t" r="r" b="b"/>
              <a:pathLst>
                <a:path w="1997" h="2201" extrusionOk="0">
                  <a:moveTo>
                    <a:pt x="0" y="0"/>
                  </a:moveTo>
                  <a:cubicBezTo>
                    <a:pt x="682" y="0"/>
                    <a:pt x="1233" y="554"/>
                    <a:pt x="1233" y="1236"/>
                  </a:cubicBezTo>
                  <a:lnTo>
                    <a:pt x="1233" y="2200"/>
                  </a:lnTo>
                  <a:lnTo>
                    <a:pt x="1996" y="2200"/>
                  </a:lnTo>
                  <a:lnTo>
                    <a:pt x="1996" y="1236"/>
                  </a:lnTo>
                  <a:cubicBezTo>
                    <a:pt x="1996" y="554"/>
                    <a:pt x="1442" y="0"/>
                    <a:pt x="760"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128"/>
            <p:cNvSpPr/>
            <p:nvPr/>
          </p:nvSpPr>
          <p:spPr>
            <a:xfrm>
              <a:off x="7156386" y="1400709"/>
              <a:ext cx="332654" cy="171225"/>
            </a:xfrm>
            <a:custGeom>
              <a:avLst/>
              <a:gdLst/>
              <a:ahLst/>
              <a:cxnLst/>
              <a:rect l="l" t="t" r="r" b="b"/>
              <a:pathLst>
                <a:path w="12803" h="6590" extrusionOk="0">
                  <a:moveTo>
                    <a:pt x="1" y="1"/>
                  </a:moveTo>
                  <a:lnTo>
                    <a:pt x="1" y="3295"/>
                  </a:lnTo>
                  <a:lnTo>
                    <a:pt x="996" y="3295"/>
                  </a:lnTo>
                  <a:cubicBezTo>
                    <a:pt x="1406" y="3295"/>
                    <a:pt x="1772" y="3496"/>
                    <a:pt x="1997" y="3805"/>
                  </a:cubicBezTo>
                  <a:lnTo>
                    <a:pt x="3705" y="6083"/>
                  </a:lnTo>
                  <a:cubicBezTo>
                    <a:pt x="3930" y="6391"/>
                    <a:pt x="4293" y="6590"/>
                    <a:pt x="4703" y="6590"/>
                  </a:cubicBezTo>
                  <a:lnTo>
                    <a:pt x="11567" y="6590"/>
                  </a:lnTo>
                  <a:cubicBezTo>
                    <a:pt x="12249" y="6590"/>
                    <a:pt x="12803" y="6036"/>
                    <a:pt x="12803" y="5354"/>
                  </a:cubicBezTo>
                  <a:cubicBezTo>
                    <a:pt x="12803" y="4672"/>
                    <a:pt x="12249" y="4118"/>
                    <a:pt x="11567" y="4118"/>
                  </a:cubicBezTo>
                  <a:lnTo>
                    <a:pt x="7515" y="4118"/>
                  </a:lnTo>
                  <a:lnTo>
                    <a:pt x="6234" y="1955"/>
                  </a:lnTo>
                  <a:lnTo>
                    <a:pt x="4223"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128"/>
            <p:cNvSpPr/>
            <p:nvPr/>
          </p:nvSpPr>
          <p:spPr>
            <a:xfrm>
              <a:off x="7436893" y="1507705"/>
              <a:ext cx="51939" cy="64229"/>
            </a:xfrm>
            <a:custGeom>
              <a:avLst/>
              <a:gdLst/>
              <a:ahLst/>
              <a:cxnLst/>
              <a:rect l="l" t="t" r="r" b="b"/>
              <a:pathLst>
                <a:path w="1999" h="2472" extrusionOk="0">
                  <a:moveTo>
                    <a:pt x="0" y="0"/>
                  </a:moveTo>
                  <a:cubicBezTo>
                    <a:pt x="682" y="0"/>
                    <a:pt x="1236" y="554"/>
                    <a:pt x="1236" y="1236"/>
                  </a:cubicBezTo>
                  <a:cubicBezTo>
                    <a:pt x="1236" y="1918"/>
                    <a:pt x="682" y="2472"/>
                    <a:pt x="0" y="2472"/>
                  </a:cubicBezTo>
                  <a:lnTo>
                    <a:pt x="763" y="2472"/>
                  </a:lnTo>
                  <a:cubicBezTo>
                    <a:pt x="1445" y="2472"/>
                    <a:pt x="1999" y="1918"/>
                    <a:pt x="1999" y="1236"/>
                  </a:cubicBezTo>
                  <a:cubicBezTo>
                    <a:pt x="1999" y="554"/>
                    <a:pt x="1445" y="0"/>
                    <a:pt x="763"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128"/>
            <p:cNvSpPr/>
            <p:nvPr/>
          </p:nvSpPr>
          <p:spPr>
            <a:xfrm>
              <a:off x="7125440" y="1379325"/>
              <a:ext cx="35258" cy="128406"/>
            </a:xfrm>
            <a:custGeom>
              <a:avLst/>
              <a:gdLst/>
              <a:ahLst/>
              <a:cxnLst/>
              <a:rect l="l" t="t" r="r" b="b"/>
              <a:pathLst>
                <a:path w="1357" h="4942" extrusionOk="0">
                  <a:moveTo>
                    <a:pt x="0" y="1"/>
                  </a:moveTo>
                  <a:lnTo>
                    <a:pt x="0" y="4941"/>
                  </a:lnTo>
                  <a:lnTo>
                    <a:pt x="808" y="4941"/>
                  </a:lnTo>
                  <a:cubicBezTo>
                    <a:pt x="1111" y="4941"/>
                    <a:pt x="1356" y="4696"/>
                    <a:pt x="1356" y="4393"/>
                  </a:cubicBezTo>
                  <a:lnTo>
                    <a:pt x="1356" y="549"/>
                  </a:lnTo>
                  <a:cubicBezTo>
                    <a:pt x="1356" y="246"/>
                    <a:pt x="1111" y="1"/>
                    <a:pt x="8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128"/>
            <p:cNvSpPr/>
            <p:nvPr/>
          </p:nvSpPr>
          <p:spPr>
            <a:xfrm>
              <a:off x="7132184" y="1379325"/>
              <a:ext cx="34115" cy="128406"/>
            </a:xfrm>
            <a:custGeom>
              <a:avLst/>
              <a:gdLst/>
              <a:ahLst/>
              <a:cxnLst/>
              <a:rect l="l" t="t" r="r" b="b"/>
              <a:pathLst>
                <a:path w="1313" h="4942" extrusionOk="0">
                  <a:moveTo>
                    <a:pt x="1" y="1"/>
                  </a:moveTo>
                  <a:cubicBezTo>
                    <a:pt x="304" y="1"/>
                    <a:pt x="549" y="246"/>
                    <a:pt x="549" y="549"/>
                  </a:cubicBezTo>
                  <a:lnTo>
                    <a:pt x="549" y="4393"/>
                  </a:lnTo>
                  <a:cubicBezTo>
                    <a:pt x="549" y="4696"/>
                    <a:pt x="304" y="4941"/>
                    <a:pt x="1" y="4941"/>
                  </a:cubicBezTo>
                  <a:lnTo>
                    <a:pt x="764" y="4941"/>
                  </a:lnTo>
                  <a:cubicBezTo>
                    <a:pt x="1067" y="4941"/>
                    <a:pt x="1312" y="4696"/>
                    <a:pt x="1312" y="4393"/>
                  </a:cubicBezTo>
                  <a:lnTo>
                    <a:pt x="1312" y="549"/>
                  </a:lnTo>
                  <a:cubicBezTo>
                    <a:pt x="1312" y="246"/>
                    <a:pt x="1067" y="1"/>
                    <a:pt x="7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128"/>
            <p:cNvSpPr/>
            <p:nvPr/>
          </p:nvSpPr>
          <p:spPr>
            <a:xfrm>
              <a:off x="7075060" y="1357942"/>
              <a:ext cx="57110" cy="171173"/>
            </a:xfrm>
            <a:custGeom>
              <a:avLst/>
              <a:gdLst/>
              <a:ahLst/>
              <a:cxnLst/>
              <a:rect l="l" t="t" r="r" b="b"/>
              <a:pathLst>
                <a:path w="2198" h="6588" extrusionOk="0">
                  <a:moveTo>
                    <a:pt x="275" y="1"/>
                  </a:moveTo>
                  <a:cubicBezTo>
                    <a:pt x="123" y="1"/>
                    <a:pt x="1" y="124"/>
                    <a:pt x="1" y="275"/>
                  </a:cubicBezTo>
                  <a:lnTo>
                    <a:pt x="1" y="6313"/>
                  </a:lnTo>
                  <a:cubicBezTo>
                    <a:pt x="1" y="6464"/>
                    <a:pt x="123" y="6587"/>
                    <a:pt x="275" y="6587"/>
                  </a:cubicBezTo>
                  <a:lnTo>
                    <a:pt x="1647" y="6587"/>
                  </a:lnTo>
                  <a:cubicBezTo>
                    <a:pt x="1952" y="6587"/>
                    <a:pt x="2198" y="6342"/>
                    <a:pt x="2198" y="6039"/>
                  </a:cubicBezTo>
                  <a:lnTo>
                    <a:pt x="2198" y="549"/>
                  </a:lnTo>
                  <a:cubicBezTo>
                    <a:pt x="2198" y="246"/>
                    <a:pt x="1952" y="1"/>
                    <a:pt x="1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128"/>
            <p:cNvSpPr/>
            <p:nvPr/>
          </p:nvSpPr>
          <p:spPr>
            <a:xfrm>
              <a:off x="7289026" y="1143898"/>
              <a:ext cx="142722" cy="165405"/>
            </a:xfrm>
            <a:custGeom>
              <a:avLst/>
              <a:gdLst/>
              <a:ahLst/>
              <a:cxnLst/>
              <a:rect l="l" t="t" r="r" b="b"/>
              <a:pathLst>
                <a:path w="5493" h="6366" extrusionOk="0">
                  <a:moveTo>
                    <a:pt x="2745" y="1"/>
                  </a:moveTo>
                  <a:cubicBezTo>
                    <a:pt x="2729" y="1"/>
                    <a:pt x="2713" y="1"/>
                    <a:pt x="2697" y="1"/>
                  </a:cubicBezTo>
                  <a:cubicBezTo>
                    <a:pt x="1195" y="30"/>
                    <a:pt x="1" y="1245"/>
                    <a:pt x="1" y="2747"/>
                  </a:cubicBezTo>
                  <a:cubicBezTo>
                    <a:pt x="1" y="3763"/>
                    <a:pt x="552" y="4649"/>
                    <a:pt x="1372" y="5125"/>
                  </a:cubicBezTo>
                  <a:cubicBezTo>
                    <a:pt x="1542" y="5221"/>
                    <a:pt x="1649" y="5399"/>
                    <a:pt x="1649" y="5595"/>
                  </a:cubicBezTo>
                  <a:lnTo>
                    <a:pt x="1649" y="6366"/>
                  </a:lnTo>
                  <a:lnTo>
                    <a:pt x="3847" y="6366"/>
                  </a:lnTo>
                  <a:lnTo>
                    <a:pt x="3847" y="5600"/>
                  </a:lnTo>
                  <a:cubicBezTo>
                    <a:pt x="3847" y="5401"/>
                    <a:pt x="3954" y="5221"/>
                    <a:pt x="4126" y="5122"/>
                  </a:cubicBezTo>
                  <a:cubicBezTo>
                    <a:pt x="4944" y="4646"/>
                    <a:pt x="5492" y="3761"/>
                    <a:pt x="5492" y="2747"/>
                  </a:cubicBezTo>
                  <a:cubicBezTo>
                    <a:pt x="5492" y="1229"/>
                    <a:pt x="4262" y="1"/>
                    <a:pt x="2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128"/>
            <p:cNvSpPr/>
            <p:nvPr/>
          </p:nvSpPr>
          <p:spPr>
            <a:xfrm>
              <a:off x="7353931" y="1237331"/>
              <a:ext cx="12913" cy="69997"/>
            </a:xfrm>
            <a:custGeom>
              <a:avLst/>
              <a:gdLst/>
              <a:ahLst/>
              <a:cxnLst/>
              <a:rect l="l" t="t" r="r" b="b"/>
              <a:pathLst>
                <a:path w="497" h="2694" extrusionOk="0">
                  <a:moveTo>
                    <a:pt x="249" y="0"/>
                  </a:moveTo>
                  <a:cubicBezTo>
                    <a:pt x="113" y="0"/>
                    <a:pt x="0" y="113"/>
                    <a:pt x="0" y="248"/>
                  </a:cubicBezTo>
                  <a:lnTo>
                    <a:pt x="0" y="2446"/>
                  </a:lnTo>
                  <a:cubicBezTo>
                    <a:pt x="0" y="2584"/>
                    <a:pt x="113" y="2694"/>
                    <a:pt x="249" y="2694"/>
                  </a:cubicBezTo>
                  <a:cubicBezTo>
                    <a:pt x="387" y="2694"/>
                    <a:pt x="497" y="2584"/>
                    <a:pt x="497" y="2446"/>
                  </a:cubicBezTo>
                  <a:lnTo>
                    <a:pt x="497" y="248"/>
                  </a:lnTo>
                  <a:cubicBezTo>
                    <a:pt x="497" y="113"/>
                    <a:pt x="387" y="0"/>
                    <a:pt x="2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128"/>
            <p:cNvSpPr/>
            <p:nvPr/>
          </p:nvSpPr>
          <p:spPr>
            <a:xfrm>
              <a:off x="7211235" y="1237331"/>
              <a:ext cx="41494" cy="12913"/>
            </a:xfrm>
            <a:custGeom>
              <a:avLst/>
              <a:gdLst/>
              <a:ahLst/>
              <a:cxnLst/>
              <a:rect l="l" t="t" r="r" b="b"/>
              <a:pathLst>
                <a:path w="1597" h="497" extrusionOk="0">
                  <a:moveTo>
                    <a:pt x="251" y="0"/>
                  </a:moveTo>
                  <a:cubicBezTo>
                    <a:pt x="113" y="0"/>
                    <a:pt x="1" y="113"/>
                    <a:pt x="1" y="248"/>
                  </a:cubicBezTo>
                  <a:cubicBezTo>
                    <a:pt x="1" y="387"/>
                    <a:pt x="113" y="497"/>
                    <a:pt x="251" y="497"/>
                  </a:cubicBezTo>
                  <a:lnTo>
                    <a:pt x="1349" y="497"/>
                  </a:lnTo>
                  <a:cubicBezTo>
                    <a:pt x="1485" y="497"/>
                    <a:pt x="1597" y="387"/>
                    <a:pt x="1597" y="248"/>
                  </a:cubicBezTo>
                  <a:cubicBezTo>
                    <a:pt x="1597" y="113"/>
                    <a:pt x="1485" y="0"/>
                    <a:pt x="13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128"/>
            <p:cNvSpPr/>
            <p:nvPr/>
          </p:nvSpPr>
          <p:spPr>
            <a:xfrm>
              <a:off x="7237113" y="1322943"/>
              <a:ext cx="39441" cy="27230"/>
            </a:xfrm>
            <a:custGeom>
              <a:avLst/>
              <a:gdLst/>
              <a:ahLst/>
              <a:cxnLst/>
              <a:rect l="l" t="t" r="r" b="b"/>
              <a:pathLst>
                <a:path w="1518" h="1048" extrusionOk="0">
                  <a:moveTo>
                    <a:pt x="1236" y="0"/>
                  </a:moveTo>
                  <a:cubicBezTo>
                    <a:pt x="1193" y="0"/>
                    <a:pt x="1150" y="11"/>
                    <a:pt x="1110" y="34"/>
                  </a:cubicBezTo>
                  <a:lnTo>
                    <a:pt x="159" y="582"/>
                  </a:lnTo>
                  <a:cubicBezTo>
                    <a:pt x="42" y="650"/>
                    <a:pt x="0" y="804"/>
                    <a:pt x="68" y="922"/>
                  </a:cubicBezTo>
                  <a:cubicBezTo>
                    <a:pt x="115" y="1003"/>
                    <a:pt x="199" y="1047"/>
                    <a:pt x="285" y="1047"/>
                  </a:cubicBezTo>
                  <a:cubicBezTo>
                    <a:pt x="327" y="1047"/>
                    <a:pt x="368" y="1034"/>
                    <a:pt x="408" y="1013"/>
                  </a:cubicBezTo>
                  <a:lnTo>
                    <a:pt x="1359" y="465"/>
                  </a:lnTo>
                  <a:cubicBezTo>
                    <a:pt x="1479" y="394"/>
                    <a:pt x="1518" y="243"/>
                    <a:pt x="1450" y="125"/>
                  </a:cubicBezTo>
                  <a:cubicBezTo>
                    <a:pt x="1405" y="45"/>
                    <a:pt x="1322" y="0"/>
                    <a:pt x="1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128"/>
            <p:cNvSpPr/>
            <p:nvPr/>
          </p:nvSpPr>
          <p:spPr>
            <a:xfrm>
              <a:off x="7444220" y="1322943"/>
              <a:ext cx="39467" cy="27230"/>
            </a:xfrm>
            <a:custGeom>
              <a:avLst/>
              <a:gdLst/>
              <a:ahLst/>
              <a:cxnLst/>
              <a:rect l="l" t="t" r="r" b="b"/>
              <a:pathLst>
                <a:path w="1519" h="1048" extrusionOk="0">
                  <a:moveTo>
                    <a:pt x="284" y="0"/>
                  </a:moveTo>
                  <a:cubicBezTo>
                    <a:pt x="199" y="0"/>
                    <a:pt x="115" y="45"/>
                    <a:pt x="68" y="125"/>
                  </a:cubicBezTo>
                  <a:cubicBezTo>
                    <a:pt x="0" y="243"/>
                    <a:pt x="42" y="394"/>
                    <a:pt x="160" y="465"/>
                  </a:cubicBezTo>
                  <a:lnTo>
                    <a:pt x="1111" y="1013"/>
                  </a:lnTo>
                  <a:cubicBezTo>
                    <a:pt x="1150" y="1037"/>
                    <a:pt x="1192" y="1047"/>
                    <a:pt x="1236" y="1047"/>
                  </a:cubicBezTo>
                  <a:cubicBezTo>
                    <a:pt x="1320" y="1047"/>
                    <a:pt x="1403" y="1003"/>
                    <a:pt x="1450" y="922"/>
                  </a:cubicBezTo>
                  <a:cubicBezTo>
                    <a:pt x="1518" y="804"/>
                    <a:pt x="1479" y="650"/>
                    <a:pt x="1359" y="582"/>
                  </a:cubicBezTo>
                  <a:lnTo>
                    <a:pt x="408" y="34"/>
                  </a:lnTo>
                  <a:cubicBezTo>
                    <a:pt x="369" y="11"/>
                    <a:pt x="326" y="0"/>
                    <a:pt x="2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128"/>
            <p:cNvSpPr/>
            <p:nvPr/>
          </p:nvSpPr>
          <p:spPr>
            <a:xfrm>
              <a:off x="7468046" y="1237331"/>
              <a:ext cx="41494" cy="12913"/>
            </a:xfrm>
            <a:custGeom>
              <a:avLst/>
              <a:gdLst/>
              <a:ahLst/>
              <a:cxnLst/>
              <a:rect l="l" t="t" r="r" b="b"/>
              <a:pathLst>
                <a:path w="1597" h="497" extrusionOk="0">
                  <a:moveTo>
                    <a:pt x="251" y="0"/>
                  </a:moveTo>
                  <a:cubicBezTo>
                    <a:pt x="113" y="0"/>
                    <a:pt x="0" y="113"/>
                    <a:pt x="0" y="248"/>
                  </a:cubicBezTo>
                  <a:cubicBezTo>
                    <a:pt x="0" y="387"/>
                    <a:pt x="113" y="497"/>
                    <a:pt x="251" y="497"/>
                  </a:cubicBezTo>
                  <a:lnTo>
                    <a:pt x="1348" y="497"/>
                  </a:lnTo>
                  <a:cubicBezTo>
                    <a:pt x="1484" y="497"/>
                    <a:pt x="1597" y="387"/>
                    <a:pt x="1597" y="248"/>
                  </a:cubicBezTo>
                  <a:cubicBezTo>
                    <a:pt x="1597" y="113"/>
                    <a:pt x="1484" y="0"/>
                    <a:pt x="1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28"/>
            <p:cNvSpPr/>
            <p:nvPr/>
          </p:nvSpPr>
          <p:spPr>
            <a:xfrm>
              <a:off x="7444220" y="1137454"/>
              <a:ext cx="39467" cy="27204"/>
            </a:xfrm>
            <a:custGeom>
              <a:avLst/>
              <a:gdLst/>
              <a:ahLst/>
              <a:cxnLst/>
              <a:rect l="l" t="t" r="r" b="b"/>
              <a:pathLst>
                <a:path w="1519" h="1047" extrusionOk="0">
                  <a:moveTo>
                    <a:pt x="1236" y="1"/>
                  </a:moveTo>
                  <a:cubicBezTo>
                    <a:pt x="1193" y="1"/>
                    <a:pt x="1150" y="12"/>
                    <a:pt x="1111" y="35"/>
                  </a:cubicBezTo>
                  <a:lnTo>
                    <a:pt x="160" y="584"/>
                  </a:lnTo>
                  <a:cubicBezTo>
                    <a:pt x="42" y="652"/>
                    <a:pt x="0" y="803"/>
                    <a:pt x="68" y="923"/>
                  </a:cubicBezTo>
                  <a:cubicBezTo>
                    <a:pt x="115" y="1002"/>
                    <a:pt x="199" y="1046"/>
                    <a:pt x="285" y="1046"/>
                  </a:cubicBezTo>
                  <a:cubicBezTo>
                    <a:pt x="327" y="1046"/>
                    <a:pt x="369" y="1036"/>
                    <a:pt x="408" y="1015"/>
                  </a:cubicBezTo>
                  <a:lnTo>
                    <a:pt x="1359" y="466"/>
                  </a:lnTo>
                  <a:cubicBezTo>
                    <a:pt x="1479" y="396"/>
                    <a:pt x="1518" y="244"/>
                    <a:pt x="1450" y="126"/>
                  </a:cubicBezTo>
                  <a:cubicBezTo>
                    <a:pt x="1405" y="46"/>
                    <a:pt x="1322" y="1"/>
                    <a:pt x="1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128"/>
            <p:cNvSpPr/>
            <p:nvPr/>
          </p:nvSpPr>
          <p:spPr>
            <a:xfrm>
              <a:off x="7237113" y="1137454"/>
              <a:ext cx="39441" cy="27204"/>
            </a:xfrm>
            <a:custGeom>
              <a:avLst/>
              <a:gdLst/>
              <a:ahLst/>
              <a:cxnLst/>
              <a:rect l="l" t="t" r="r" b="b"/>
              <a:pathLst>
                <a:path w="1518" h="1047" extrusionOk="0">
                  <a:moveTo>
                    <a:pt x="284" y="1"/>
                  </a:moveTo>
                  <a:cubicBezTo>
                    <a:pt x="199" y="1"/>
                    <a:pt x="115" y="46"/>
                    <a:pt x="68" y="126"/>
                  </a:cubicBezTo>
                  <a:cubicBezTo>
                    <a:pt x="0" y="244"/>
                    <a:pt x="42" y="396"/>
                    <a:pt x="159" y="466"/>
                  </a:cubicBezTo>
                  <a:lnTo>
                    <a:pt x="1110" y="1015"/>
                  </a:lnTo>
                  <a:cubicBezTo>
                    <a:pt x="1150" y="1036"/>
                    <a:pt x="1194" y="1046"/>
                    <a:pt x="1236" y="1046"/>
                  </a:cubicBezTo>
                  <a:cubicBezTo>
                    <a:pt x="1322" y="1046"/>
                    <a:pt x="1406" y="1002"/>
                    <a:pt x="1450" y="923"/>
                  </a:cubicBezTo>
                  <a:cubicBezTo>
                    <a:pt x="1518" y="803"/>
                    <a:pt x="1479" y="652"/>
                    <a:pt x="1359" y="584"/>
                  </a:cubicBezTo>
                  <a:lnTo>
                    <a:pt x="408" y="35"/>
                  </a:lnTo>
                  <a:cubicBezTo>
                    <a:pt x="369" y="12"/>
                    <a:pt x="326" y="1"/>
                    <a:pt x="2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128"/>
            <p:cNvSpPr/>
            <p:nvPr/>
          </p:nvSpPr>
          <p:spPr>
            <a:xfrm>
              <a:off x="7098081" y="1357942"/>
              <a:ext cx="34089" cy="171173"/>
            </a:xfrm>
            <a:custGeom>
              <a:avLst/>
              <a:gdLst/>
              <a:ahLst/>
              <a:cxnLst/>
              <a:rect l="l" t="t" r="r" b="b"/>
              <a:pathLst>
                <a:path w="1312" h="6588" extrusionOk="0">
                  <a:moveTo>
                    <a:pt x="0" y="1"/>
                  </a:moveTo>
                  <a:cubicBezTo>
                    <a:pt x="303" y="1"/>
                    <a:pt x="549" y="246"/>
                    <a:pt x="549" y="549"/>
                  </a:cubicBezTo>
                  <a:lnTo>
                    <a:pt x="549" y="6039"/>
                  </a:lnTo>
                  <a:cubicBezTo>
                    <a:pt x="549" y="6342"/>
                    <a:pt x="303" y="6587"/>
                    <a:pt x="0" y="6587"/>
                  </a:cubicBezTo>
                  <a:lnTo>
                    <a:pt x="761" y="6587"/>
                  </a:lnTo>
                  <a:cubicBezTo>
                    <a:pt x="1066" y="6587"/>
                    <a:pt x="1312" y="6342"/>
                    <a:pt x="1312" y="6039"/>
                  </a:cubicBezTo>
                  <a:lnTo>
                    <a:pt x="1312" y="549"/>
                  </a:lnTo>
                  <a:cubicBezTo>
                    <a:pt x="1312" y="246"/>
                    <a:pt x="1066" y="1"/>
                    <a:pt x="7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128"/>
            <p:cNvSpPr/>
            <p:nvPr/>
          </p:nvSpPr>
          <p:spPr>
            <a:xfrm>
              <a:off x="7350475" y="1143898"/>
              <a:ext cx="81273" cy="165405"/>
            </a:xfrm>
            <a:custGeom>
              <a:avLst/>
              <a:gdLst/>
              <a:ahLst/>
              <a:cxnLst/>
              <a:rect l="l" t="t" r="r" b="b"/>
              <a:pathLst>
                <a:path w="3128" h="6366" extrusionOk="0">
                  <a:moveTo>
                    <a:pt x="380" y="1"/>
                  </a:moveTo>
                  <a:cubicBezTo>
                    <a:pt x="364" y="1"/>
                    <a:pt x="348" y="1"/>
                    <a:pt x="332" y="1"/>
                  </a:cubicBezTo>
                  <a:cubicBezTo>
                    <a:pt x="220" y="4"/>
                    <a:pt x="110" y="14"/>
                    <a:pt x="0" y="27"/>
                  </a:cubicBezTo>
                  <a:cubicBezTo>
                    <a:pt x="1335" y="215"/>
                    <a:pt x="2362" y="1360"/>
                    <a:pt x="2362" y="2747"/>
                  </a:cubicBezTo>
                  <a:cubicBezTo>
                    <a:pt x="2362" y="3761"/>
                    <a:pt x="1813" y="4646"/>
                    <a:pt x="996" y="5122"/>
                  </a:cubicBezTo>
                  <a:cubicBezTo>
                    <a:pt x="823" y="5221"/>
                    <a:pt x="716" y="5401"/>
                    <a:pt x="716" y="5600"/>
                  </a:cubicBezTo>
                  <a:lnTo>
                    <a:pt x="716" y="6366"/>
                  </a:lnTo>
                  <a:lnTo>
                    <a:pt x="1482" y="6366"/>
                  </a:lnTo>
                  <a:lnTo>
                    <a:pt x="1482" y="5600"/>
                  </a:lnTo>
                  <a:cubicBezTo>
                    <a:pt x="1482" y="5401"/>
                    <a:pt x="1589" y="5221"/>
                    <a:pt x="1761" y="5122"/>
                  </a:cubicBezTo>
                  <a:cubicBezTo>
                    <a:pt x="2579" y="4646"/>
                    <a:pt x="3127" y="3761"/>
                    <a:pt x="3127" y="2747"/>
                  </a:cubicBezTo>
                  <a:cubicBezTo>
                    <a:pt x="3127" y="1229"/>
                    <a:pt x="1897"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128"/>
            <p:cNvSpPr/>
            <p:nvPr/>
          </p:nvSpPr>
          <p:spPr>
            <a:xfrm>
              <a:off x="7339666" y="1237331"/>
              <a:ext cx="41520" cy="12913"/>
            </a:xfrm>
            <a:custGeom>
              <a:avLst/>
              <a:gdLst/>
              <a:ahLst/>
              <a:cxnLst/>
              <a:rect l="l" t="t" r="r" b="b"/>
              <a:pathLst>
                <a:path w="1598" h="497" extrusionOk="0">
                  <a:moveTo>
                    <a:pt x="249" y="0"/>
                  </a:moveTo>
                  <a:cubicBezTo>
                    <a:pt x="113" y="0"/>
                    <a:pt x="1" y="113"/>
                    <a:pt x="1" y="248"/>
                  </a:cubicBezTo>
                  <a:cubicBezTo>
                    <a:pt x="1" y="387"/>
                    <a:pt x="113" y="497"/>
                    <a:pt x="249" y="497"/>
                  </a:cubicBezTo>
                  <a:lnTo>
                    <a:pt x="1346" y="497"/>
                  </a:lnTo>
                  <a:cubicBezTo>
                    <a:pt x="1485" y="497"/>
                    <a:pt x="1597" y="387"/>
                    <a:pt x="1597" y="248"/>
                  </a:cubicBezTo>
                  <a:cubicBezTo>
                    <a:pt x="1597" y="113"/>
                    <a:pt x="1485" y="0"/>
                    <a:pt x="1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128"/>
            <p:cNvSpPr/>
            <p:nvPr/>
          </p:nvSpPr>
          <p:spPr>
            <a:xfrm>
              <a:off x="7331871" y="1315123"/>
              <a:ext cx="57110" cy="42845"/>
            </a:xfrm>
            <a:custGeom>
              <a:avLst/>
              <a:gdLst/>
              <a:ahLst/>
              <a:cxnLst/>
              <a:rect l="l" t="t" r="r" b="b"/>
              <a:pathLst>
                <a:path w="2198" h="1649" extrusionOk="0">
                  <a:moveTo>
                    <a:pt x="0" y="0"/>
                  </a:moveTo>
                  <a:lnTo>
                    <a:pt x="0" y="1126"/>
                  </a:lnTo>
                  <a:cubicBezTo>
                    <a:pt x="0" y="1414"/>
                    <a:pt x="233" y="1649"/>
                    <a:pt x="523" y="1649"/>
                  </a:cubicBezTo>
                  <a:lnTo>
                    <a:pt x="1675" y="1649"/>
                  </a:lnTo>
                  <a:cubicBezTo>
                    <a:pt x="1962" y="1649"/>
                    <a:pt x="2198" y="1414"/>
                    <a:pt x="2198" y="1126"/>
                  </a:cubicBezTo>
                  <a:lnTo>
                    <a:pt x="21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128"/>
            <p:cNvSpPr/>
            <p:nvPr/>
          </p:nvSpPr>
          <p:spPr>
            <a:xfrm>
              <a:off x="7355360" y="1315123"/>
              <a:ext cx="33621" cy="42845"/>
            </a:xfrm>
            <a:custGeom>
              <a:avLst/>
              <a:gdLst/>
              <a:ahLst/>
              <a:cxnLst/>
              <a:rect l="l" t="t" r="r" b="b"/>
              <a:pathLst>
                <a:path w="1294" h="1649" extrusionOk="0">
                  <a:moveTo>
                    <a:pt x="531" y="0"/>
                  </a:moveTo>
                  <a:lnTo>
                    <a:pt x="531" y="1118"/>
                  </a:lnTo>
                  <a:cubicBezTo>
                    <a:pt x="531" y="1411"/>
                    <a:pt x="293" y="1649"/>
                    <a:pt x="0" y="1649"/>
                  </a:cubicBezTo>
                  <a:lnTo>
                    <a:pt x="763" y="1649"/>
                  </a:lnTo>
                  <a:cubicBezTo>
                    <a:pt x="1056" y="1649"/>
                    <a:pt x="1294" y="1411"/>
                    <a:pt x="1294" y="1118"/>
                  </a:cubicBezTo>
                  <a:lnTo>
                    <a:pt x="12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128"/>
            <p:cNvSpPr/>
            <p:nvPr/>
          </p:nvSpPr>
          <p:spPr>
            <a:xfrm>
              <a:off x="7317607" y="1300858"/>
              <a:ext cx="85638" cy="28529"/>
            </a:xfrm>
            <a:custGeom>
              <a:avLst/>
              <a:gdLst/>
              <a:ahLst/>
              <a:cxnLst/>
              <a:rect l="l" t="t" r="r" b="b"/>
              <a:pathLst>
                <a:path w="3296" h="1098" extrusionOk="0">
                  <a:moveTo>
                    <a:pt x="549" y="1"/>
                  </a:moveTo>
                  <a:cubicBezTo>
                    <a:pt x="246" y="1"/>
                    <a:pt x="1" y="246"/>
                    <a:pt x="1" y="549"/>
                  </a:cubicBezTo>
                  <a:cubicBezTo>
                    <a:pt x="1" y="852"/>
                    <a:pt x="246" y="1098"/>
                    <a:pt x="549" y="1098"/>
                  </a:cubicBezTo>
                  <a:lnTo>
                    <a:pt x="2747" y="1098"/>
                  </a:lnTo>
                  <a:cubicBezTo>
                    <a:pt x="3050" y="1098"/>
                    <a:pt x="3295" y="852"/>
                    <a:pt x="3295" y="549"/>
                  </a:cubicBezTo>
                  <a:cubicBezTo>
                    <a:pt x="3295" y="246"/>
                    <a:pt x="3050" y="1"/>
                    <a:pt x="2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128"/>
            <p:cNvSpPr/>
            <p:nvPr/>
          </p:nvSpPr>
          <p:spPr>
            <a:xfrm>
              <a:off x="7369130" y="1300858"/>
              <a:ext cx="34115" cy="28529"/>
            </a:xfrm>
            <a:custGeom>
              <a:avLst/>
              <a:gdLst/>
              <a:ahLst/>
              <a:cxnLst/>
              <a:rect l="l" t="t" r="r" b="b"/>
              <a:pathLst>
                <a:path w="1313" h="1098" extrusionOk="0">
                  <a:moveTo>
                    <a:pt x="1" y="1"/>
                  </a:moveTo>
                  <a:cubicBezTo>
                    <a:pt x="304" y="1"/>
                    <a:pt x="549" y="246"/>
                    <a:pt x="549" y="549"/>
                  </a:cubicBezTo>
                  <a:cubicBezTo>
                    <a:pt x="549" y="852"/>
                    <a:pt x="304" y="1098"/>
                    <a:pt x="1" y="1098"/>
                  </a:cubicBezTo>
                  <a:lnTo>
                    <a:pt x="764" y="1098"/>
                  </a:lnTo>
                  <a:cubicBezTo>
                    <a:pt x="1067" y="1098"/>
                    <a:pt x="1312" y="852"/>
                    <a:pt x="1312" y="549"/>
                  </a:cubicBezTo>
                  <a:cubicBezTo>
                    <a:pt x="1312" y="246"/>
                    <a:pt x="1067" y="1"/>
                    <a:pt x="7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28"/>
            <p:cNvSpPr/>
            <p:nvPr/>
          </p:nvSpPr>
          <p:spPr>
            <a:xfrm>
              <a:off x="7232280" y="1400709"/>
              <a:ext cx="120715" cy="136746"/>
            </a:xfrm>
            <a:custGeom>
              <a:avLst/>
              <a:gdLst/>
              <a:ahLst/>
              <a:cxnLst/>
              <a:rect l="l" t="t" r="r" b="b"/>
              <a:pathLst>
                <a:path w="4646" h="5263" extrusionOk="0">
                  <a:moveTo>
                    <a:pt x="1302" y="1"/>
                  </a:moveTo>
                  <a:lnTo>
                    <a:pt x="3914" y="3139"/>
                  </a:lnTo>
                  <a:cubicBezTo>
                    <a:pt x="4066" y="3316"/>
                    <a:pt x="4149" y="3543"/>
                    <a:pt x="4149" y="3779"/>
                  </a:cubicBezTo>
                  <a:cubicBezTo>
                    <a:pt x="4149" y="4322"/>
                    <a:pt x="3708" y="4766"/>
                    <a:pt x="3162" y="4766"/>
                  </a:cubicBezTo>
                  <a:cubicBezTo>
                    <a:pt x="2867" y="4766"/>
                    <a:pt x="2590" y="4636"/>
                    <a:pt x="2402" y="4406"/>
                  </a:cubicBezTo>
                  <a:lnTo>
                    <a:pt x="471" y="2070"/>
                  </a:lnTo>
                  <a:cubicBezTo>
                    <a:pt x="422" y="2011"/>
                    <a:pt x="351" y="1980"/>
                    <a:pt x="279" y="1980"/>
                  </a:cubicBezTo>
                  <a:cubicBezTo>
                    <a:pt x="223" y="1980"/>
                    <a:pt x="167" y="1998"/>
                    <a:pt x="121" y="2036"/>
                  </a:cubicBezTo>
                  <a:cubicBezTo>
                    <a:pt x="16" y="2125"/>
                    <a:pt x="1" y="2282"/>
                    <a:pt x="89" y="2386"/>
                  </a:cubicBezTo>
                  <a:lnTo>
                    <a:pt x="2017" y="4722"/>
                  </a:lnTo>
                  <a:cubicBezTo>
                    <a:pt x="2300" y="5067"/>
                    <a:pt x="2718" y="5263"/>
                    <a:pt x="3162" y="5263"/>
                  </a:cubicBezTo>
                  <a:cubicBezTo>
                    <a:pt x="3865" y="5263"/>
                    <a:pt x="4452" y="4774"/>
                    <a:pt x="4607" y="4118"/>
                  </a:cubicBezTo>
                  <a:lnTo>
                    <a:pt x="4594" y="4118"/>
                  </a:lnTo>
                  <a:cubicBezTo>
                    <a:pt x="4609" y="4076"/>
                    <a:pt x="4620" y="4035"/>
                    <a:pt x="4630" y="3990"/>
                  </a:cubicBezTo>
                  <a:cubicBezTo>
                    <a:pt x="4641" y="3922"/>
                    <a:pt x="4646" y="3852"/>
                    <a:pt x="4646" y="3779"/>
                  </a:cubicBezTo>
                  <a:cubicBezTo>
                    <a:pt x="4646" y="3426"/>
                    <a:pt x="4520" y="3084"/>
                    <a:pt x="4296" y="2820"/>
                  </a:cubicBezTo>
                  <a:lnTo>
                    <a:pt x="2326" y="455"/>
                  </a:lnTo>
                  <a:lnTo>
                    <a:pt x="2323" y="450"/>
                  </a:lnTo>
                  <a:cubicBezTo>
                    <a:pt x="2096" y="176"/>
                    <a:pt x="1754" y="1"/>
                    <a:pt x="1370"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128"/>
          <p:cNvGrpSpPr/>
          <p:nvPr/>
        </p:nvGrpSpPr>
        <p:grpSpPr>
          <a:xfrm>
            <a:off x="7848923" y="1137480"/>
            <a:ext cx="434479" cy="434453"/>
            <a:chOff x="7848923" y="1137480"/>
            <a:chExt cx="434479" cy="434453"/>
          </a:xfrm>
        </p:grpSpPr>
        <p:sp>
          <p:nvSpPr>
            <p:cNvPr id="10732" name="Google Shape;10732;p128"/>
            <p:cNvSpPr/>
            <p:nvPr/>
          </p:nvSpPr>
          <p:spPr>
            <a:xfrm>
              <a:off x="7964805" y="1137480"/>
              <a:ext cx="202715" cy="66333"/>
            </a:xfrm>
            <a:custGeom>
              <a:avLst/>
              <a:gdLst/>
              <a:ahLst/>
              <a:cxnLst/>
              <a:rect l="l" t="t" r="r" b="b"/>
              <a:pathLst>
                <a:path w="7802" h="2553" extrusionOk="0">
                  <a:moveTo>
                    <a:pt x="1114" y="0"/>
                  </a:moveTo>
                  <a:cubicBezTo>
                    <a:pt x="500" y="0"/>
                    <a:pt x="1" y="499"/>
                    <a:pt x="1" y="1116"/>
                  </a:cubicBezTo>
                  <a:lnTo>
                    <a:pt x="1" y="2553"/>
                  </a:lnTo>
                  <a:lnTo>
                    <a:pt x="1114" y="2553"/>
                  </a:lnTo>
                  <a:lnTo>
                    <a:pt x="1114" y="1429"/>
                  </a:lnTo>
                  <a:cubicBezTo>
                    <a:pt x="1114" y="1254"/>
                    <a:pt x="1255" y="1116"/>
                    <a:pt x="1427" y="1116"/>
                  </a:cubicBezTo>
                  <a:lnTo>
                    <a:pt x="6375" y="1116"/>
                  </a:lnTo>
                  <a:cubicBezTo>
                    <a:pt x="6548" y="1116"/>
                    <a:pt x="6689" y="1254"/>
                    <a:pt x="6689" y="1429"/>
                  </a:cubicBezTo>
                  <a:lnTo>
                    <a:pt x="6689" y="2553"/>
                  </a:lnTo>
                  <a:lnTo>
                    <a:pt x="7802" y="2553"/>
                  </a:lnTo>
                  <a:lnTo>
                    <a:pt x="7802" y="1116"/>
                  </a:lnTo>
                  <a:cubicBezTo>
                    <a:pt x="7802" y="499"/>
                    <a:pt x="7303" y="0"/>
                    <a:pt x="6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28"/>
            <p:cNvSpPr/>
            <p:nvPr/>
          </p:nvSpPr>
          <p:spPr>
            <a:xfrm>
              <a:off x="8118414" y="1137480"/>
              <a:ext cx="49107" cy="66333"/>
            </a:xfrm>
            <a:custGeom>
              <a:avLst/>
              <a:gdLst/>
              <a:ahLst/>
              <a:cxnLst/>
              <a:rect l="l" t="t" r="r" b="b"/>
              <a:pathLst>
                <a:path w="1890" h="2553" extrusionOk="0">
                  <a:moveTo>
                    <a:pt x="1" y="0"/>
                  </a:moveTo>
                  <a:cubicBezTo>
                    <a:pt x="618" y="0"/>
                    <a:pt x="1117" y="499"/>
                    <a:pt x="1117" y="1116"/>
                  </a:cubicBezTo>
                  <a:lnTo>
                    <a:pt x="1117" y="2553"/>
                  </a:lnTo>
                  <a:lnTo>
                    <a:pt x="1890" y="2553"/>
                  </a:lnTo>
                  <a:lnTo>
                    <a:pt x="1890" y="1116"/>
                  </a:lnTo>
                  <a:cubicBezTo>
                    <a:pt x="1890" y="499"/>
                    <a:pt x="1391"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128"/>
            <p:cNvSpPr/>
            <p:nvPr/>
          </p:nvSpPr>
          <p:spPr>
            <a:xfrm>
              <a:off x="7950281" y="1195369"/>
              <a:ext cx="57993" cy="33777"/>
            </a:xfrm>
            <a:custGeom>
              <a:avLst/>
              <a:gdLst/>
              <a:ahLst/>
              <a:cxnLst/>
              <a:rect l="l" t="t" r="r" b="b"/>
              <a:pathLst>
                <a:path w="2232" h="1300" extrusionOk="0">
                  <a:moveTo>
                    <a:pt x="523" y="1"/>
                  </a:moveTo>
                  <a:cubicBezTo>
                    <a:pt x="236" y="1"/>
                    <a:pt x="0" y="236"/>
                    <a:pt x="0" y="523"/>
                  </a:cubicBezTo>
                  <a:lnTo>
                    <a:pt x="0" y="1299"/>
                  </a:lnTo>
                  <a:lnTo>
                    <a:pt x="2232" y="1299"/>
                  </a:lnTo>
                  <a:lnTo>
                    <a:pt x="2232" y="523"/>
                  </a:lnTo>
                  <a:cubicBezTo>
                    <a:pt x="2232" y="236"/>
                    <a:pt x="1997" y="1"/>
                    <a:pt x="1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128"/>
            <p:cNvSpPr/>
            <p:nvPr/>
          </p:nvSpPr>
          <p:spPr>
            <a:xfrm>
              <a:off x="8124052" y="1195369"/>
              <a:ext cx="57993" cy="33777"/>
            </a:xfrm>
            <a:custGeom>
              <a:avLst/>
              <a:gdLst/>
              <a:ahLst/>
              <a:cxnLst/>
              <a:rect l="l" t="t" r="r" b="b"/>
              <a:pathLst>
                <a:path w="2232" h="1300" extrusionOk="0">
                  <a:moveTo>
                    <a:pt x="523" y="1"/>
                  </a:moveTo>
                  <a:cubicBezTo>
                    <a:pt x="236" y="1"/>
                    <a:pt x="1" y="236"/>
                    <a:pt x="1" y="523"/>
                  </a:cubicBezTo>
                  <a:lnTo>
                    <a:pt x="1" y="1299"/>
                  </a:lnTo>
                  <a:lnTo>
                    <a:pt x="2232" y="1299"/>
                  </a:lnTo>
                  <a:lnTo>
                    <a:pt x="2232" y="523"/>
                  </a:lnTo>
                  <a:cubicBezTo>
                    <a:pt x="2232" y="236"/>
                    <a:pt x="1997" y="1"/>
                    <a:pt x="1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28"/>
            <p:cNvSpPr/>
            <p:nvPr/>
          </p:nvSpPr>
          <p:spPr>
            <a:xfrm>
              <a:off x="8147878" y="1195369"/>
              <a:ext cx="34167" cy="33777"/>
            </a:xfrm>
            <a:custGeom>
              <a:avLst/>
              <a:gdLst/>
              <a:ahLst/>
              <a:cxnLst/>
              <a:rect l="l" t="t" r="r" b="b"/>
              <a:pathLst>
                <a:path w="1315" h="1300" extrusionOk="0">
                  <a:moveTo>
                    <a:pt x="1" y="1"/>
                  </a:moveTo>
                  <a:cubicBezTo>
                    <a:pt x="299" y="1"/>
                    <a:pt x="539" y="244"/>
                    <a:pt x="539" y="539"/>
                  </a:cubicBezTo>
                  <a:lnTo>
                    <a:pt x="539" y="1299"/>
                  </a:lnTo>
                  <a:lnTo>
                    <a:pt x="1315" y="1299"/>
                  </a:lnTo>
                  <a:lnTo>
                    <a:pt x="1315" y="539"/>
                  </a:lnTo>
                  <a:cubicBezTo>
                    <a:pt x="1315" y="244"/>
                    <a:pt x="1072" y="1"/>
                    <a:pt x="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28"/>
            <p:cNvSpPr/>
            <p:nvPr/>
          </p:nvSpPr>
          <p:spPr>
            <a:xfrm>
              <a:off x="7974107" y="1195369"/>
              <a:ext cx="34167" cy="33777"/>
            </a:xfrm>
            <a:custGeom>
              <a:avLst/>
              <a:gdLst/>
              <a:ahLst/>
              <a:cxnLst/>
              <a:rect l="l" t="t" r="r" b="b"/>
              <a:pathLst>
                <a:path w="1315" h="1300" extrusionOk="0">
                  <a:moveTo>
                    <a:pt x="0" y="1"/>
                  </a:moveTo>
                  <a:cubicBezTo>
                    <a:pt x="298" y="1"/>
                    <a:pt x="539" y="244"/>
                    <a:pt x="539" y="539"/>
                  </a:cubicBezTo>
                  <a:lnTo>
                    <a:pt x="539" y="1299"/>
                  </a:lnTo>
                  <a:lnTo>
                    <a:pt x="1315" y="1299"/>
                  </a:lnTo>
                  <a:lnTo>
                    <a:pt x="1315" y="539"/>
                  </a:lnTo>
                  <a:cubicBezTo>
                    <a:pt x="1315" y="244"/>
                    <a:pt x="1072" y="1"/>
                    <a:pt x="7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128"/>
            <p:cNvSpPr/>
            <p:nvPr/>
          </p:nvSpPr>
          <p:spPr>
            <a:xfrm>
              <a:off x="7863395" y="1332427"/>
              <a:ext cx="405561" cy="239507"/>
            </a:xfrm>
            <a:custGeom>
              <a:avLst/>
              <a:gdLst/>
              <a:ahLst/>
              <a:cxnLst/>
              <a:rect l="l" t="t" r="r" b="b"/>
              <a:pathLst>
                <a:path w="15609" h="9218" extrusionOk="0">
                  <a:moveTo>
                    <a:pt x="0" y="0"/>
                  </a:moveTo>
                  <a:lnTo>
                    <a:pt x="0" y="8102"/>
                  </a:lnTo>
                  <a:cubicBezTo>
                    <a:pt x="0" y="8719"/>
                    <a:pt x="499" y="9218"/>
                    <a:pt x="1116" y="9218"/>
                  </a:cubicBezTo>
                  <a:lnTo>
                    <a:pt x="14493" y="9218"/>
                  </a:lnTo>
                  <a:cubicBezTo>
                    <a:pt x="15109" y="9218"/>
                    <a:pt x="15608" y="8719"/>
                    <a:pt x="15608" y="8102"/>
                  </a:cubicBezTo>
                  <a:lnTo>
                    <a:pt x="156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128"/>
            <p:cNvSpPr/>
            <p:nvPr/>
          </p:nvSpPr>
          <p:spPr>
            <a:xfrm>
              <a:off x="8219849" y="1332427"/>
              <a:ext cx="49107" cy="239507"/>
            </a:xfrm>
            <a:custGeom>
              <a:avLst/>
              <a:gdLst/>
              <a:ahLst/>
              <a:cxnLst/>
              <a:rect l="l" t="t" r="r" b="b"/>
              <a:pathLst>
                <a:path w="1890" h="9218" extrusionOk="0">
                  <a:moveTo>
                    <a:pt x="1113" y="0"/>
                  </a:moveTo>
                  <a:lnTo>
                    <a:pt x="1113" y="8102"/>
                  </a:lnTo>
                  <a:cubicBezTo>
                    <a:pt x="1113" y="8719"/>
                    <a:pt x="614" y="9218"/>
                    <a:pt x="0" y="9218"/>
                  </a:cubicBezTo>
                  <a:lnTo>
                    <a:pt x="774" y="9218"/>
                  </a:lnTo>
                  <a:cubicBezTo>
                    <a:pt x="1390" y="9218"/>
                    <a:pt x="1889" y="8719"/>
                    <a:pt x="1889" y="8102"/>
                  </a:cubicBezTo>
                  <a:lnTo>
                    <a:pt x="18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128"/>
            <p:cNvSpPr/>
            <p:nvPr/>
          </p:nvSpPr>
          <p:spPr>
            <a:xfrm>
              <a:off x="7848923" y="1224366"/>
              <a:ext cx="434479" cy="151608"/>
            </a:xfrm>
            <a:custGeom>
              <a:avLst/>
              <a:gdLst/>
              <a:ahLst/>
              <a:cxnLst/>
              <a:rect l="l" t="t" r="r" b="b"/>
              <a:pathLst>
                <a:path w="16722" h="5835" extrusionOk="0">
                  <a:moveTo>
                    <a:pt x="1116" y="0"/>
                  </a:moveTo>
                  <a:cubicBezTo>
                    <a:pt x="500" y="0"/>
                    <a:pt x="1" y="499"/>
                    <a:pt x="1" y="1116"/>
                  </a:cubicBezTo>
                  <a:lnTo>
                    <a:pt x="1" y="4528"/>
                  </a:lnTo>
                  <a:cubicBezTo>
                    <a:pt x="1" y="4807"/>
                    <a:pt x="207" y="5045"/>
                    <a:pt x="484" y="5082"/>
                  </a:cubicBezTo>
                  <a:lnTo>
                    <a:pt x="6133" y="5834"/>
                  </a:lnTo>
                  <a:lnTo>
                    <a:pt x="10590" y="5834"/>
                  </a:lnTo>
                  <a:lnTo>
                    <a:pt x="16238" y="5082"/>
                  </a:lnTo>
                  <a:cubicBezTo>
                    <a:pt x="16515" y="5045"/>
                    <a:pt x="16722" y="4807"/>
                    <a:pt x="16722" y="4528"/>
                  </a:cubicBezTo>
                  <a:lnTo>
                    <a:pt x="16722" y="1116"/>
                  </a:lnTo>
                  <a:cubicBezTo>
                    <a:pt x="16722" y="499"/>
                    <a:pt x="16223" y="0"/>
                    <a:pt x="156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28"/>
            <p:cNvSpPr/>
            <p:nvPr/>
          </p:nvSpPr>
          <p:spPr>
            <a:xfrm>
              <a:off x="8037166" y="1435136"/>
              <a:ext cx="57993" cy="62722"/>
            </a:xfrm>
            <a:custGeom>
              <a:avLst/>
              <a:gdLst/>
              <a:ahLst/>
              <a:cxnLst/>
              <a:rect l="l" t="t" r="r" b="b"/>
              <a:pathLst>
                <a:path w="2232" h="2414" extrusionOk="0">
                  <a:moveTo>
                    <a:pt x="1" y="0"/>
                  </a:moveTo>
                  <a:lnTo>
                    <a:pt x="1" y="1576"/>
                  </a:lnTo>
                  <a:cubicBezTo>
                    <a:pt x="1" y="1787"/>
                    <a:pt x="121" y="1981"/>
                    <a:pt x="309" y="2075"/>
                  </a:cubicBezTo>
                  <a:lnTo>
                    <a:pt x="868" y="2354"/>
                  </a:lnTo>
                  <a:cubicBezTo>
                    <a:pt x="946" y="2394"/>
                    <a:pt x="1031" y="2413"/>
                    <a:pt x="1116" y="2413"/>
                  </a:cubicBezTo>
                  <a:cubicBezTo>
                    <a:pt x="1201" y="2413"/>
                    <a:pt x="1286" y="2394"/>
                    <a:pt x="1364" y="2354"/>
                  </a:cubicBezTo>
                  <a:lnTo>
                    <a:pt x="1924" y="2075"/>
                  </a:lnTo>
                  <a:cubicBezTo>
                    <a:pt x="2112" y="1981"/>
                    <a:pt x="2232" y="1787"/>
                    <a:pt x="2232" y="1576"/>
                  </a:cubicBezTo>
                  <a:lnTo>
                    <a:pt x="2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28"/>
            <p:cNvSpPr/>
            <p:nvPr/>
          </p:nvSpPr>
          <p:spPr>
            <a:xfrm>
              <a:off x="8056108" y="1435136"/>
              <a:ext cx="39052" cy="62722"/>
            </a:xfrm>
            <a:custGeom>
              <a:avLst/>
              <a:gdLst/>
              <a:ahLst/>
              <a:cxnLst/>
              <a:rect l="l" t="t" r="r" b="b"/>
              <a:pathLst>
                <a:path w="1503" h="2414" extrusionOk="0">
                  <a:moveTo>
                    <a:pt x="727" y="0"/>
                  </a:moveTo>
                  <a:lnTo>
                    <a:pt x="727" y="1576"/>
                  </a:lnTo>
                  <a:cubicBezTo>
                    <a:pt x="727" y="1787"/>
                    <a:pt x="609" y="1981"/>
                    <a:pt x="421" y="2075"/>
                  </a:cubicBezTo>
                  <a:lnTo>
                    <a:pt x="1" y="2284"/>
                  </a:lnTo>
                  <a:lnTo>
                    <a:pt x="139" y="2354"/>
                  </a:lnTo>
                  <a:cubicBezTo>
                    <a:pt x="217" y="2394"/>
                    <a:pt x="302" y="2413"/>
                    <a:pt x="387" y="2413"/>
                  </a:cubicBezTo>
                  <a:cubicBezTo>
                    <a:pt x="472" y="2413"/>
                    <a:pt x="557" y="2394"/>
                    <a:pt x="635" y="2354"/>
                  </a:cubicBezTo>
                  <a:lnTo>
                    <a:pt x="1195" y="2075"/>
                  </a:lnTo>
                  <a:cubicBezTo>
                    <a:pt x="1383" y="1981"/>
                    <a:pt x="1503" y="1787"/>
                    <a:pt x="1503" y="1576"/>
                  </a:cubicBezTo>
                  <a:lnTo>
                    <a:pt x="15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128"/>
            <p:cNvSpPr/>
            <p:nvPr/>
          </p:nvSpPr>
          <p:spPr>
            <a:xfrm>
              <a:off x="8008248" y="1354694"/>
              <a:ext cx="115830" cy="86911"/>
            </a:xfrm>
            <a:custGeom>
              <a:avLst/>
              <a:gdLst/>
              <a:ahLst/>
              <a:cxnLst/>
              <a:rect l="l" t="t" r="r" b="b"/>
              <a:pathLst>
                <a:path w="4458" h="3345" extrusionOk="0">
                  <a:moveTo>
                    <a:pt x="278" y="0"/>
                  </a:moveTo>
                  <a:cubicBezTo>
                    <a:pt x="123" y="0"/>
                    <a:pt x="1" y="126"/>
                    <a:pt x="1" y="280"/>
                  </a:cubicBezTo>
                  <a:lnTo>
                    <a:pt x="1" y="2788"/>
                  </a:lnTo>
                  <a:cubicBezTo>
                    <a:pt x="1" y="3094"/>
                    <a:pt x="249" y="3345"/>
                    <a:pt x="557" y="3345"/>
                  </a:cubicBezTo>
                  <a:lnTo>
                    <a:pt x="3901" y="3345"/>
                  </a:lnTo>
                  <a:cubicBezTo>
                    <a:pt x="4210" y="3345"/>
                    <a:pt x="4458" y="3094"/>
                    <a:pt x="4458" y="2788"/>
                  </a:cubicBezTo>
                  <a:lnTo>
                    <a:pt x="4458" y="280"/>
                  </a:lnTo>
                  <a:cubicBezTo>
                    <a:pt x="4458" y="126"/>
                    <a:pt x="4335" y="0"/>
                    <a:pt x="41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128"/>
            <p:cNvSpPr/>
            <p:nvPr/>
          </p:nvSpPr>
          <p:spPr>
            <a:xfrm>
              <a:off x="8089495" y="1354694"/>
              <a:ext cx="34583" cy="86911"/>
            </a:xfrm>
            <a:custGeom>
              <a:avLst/>
              <a:gdLst/>
              <a:ahLst/>
              <a:cxnLst/>
              <a:rect l="l" t="t" r="r" b="b"/>
              <a:pathLst>
                <a:path w="1331" h="3345" extrusionOk="0">
                  <a:moveTo>
                    <a:pt x="278" y="0"/>
                  </a:moveTo>
                  <a:cubicBezTo>
                    <a:pt x="432" y="0"/>
                    <a:pt x="557" y="126"/>
                    <a:pt x="557" y="280"/>
                  </a:cubicBezTo>
                  <a:lnTo>
                    <a:pt x="557" y="2788"/>
                  </a:lnTo>
                  <a:cubicBezTo>
                    <a:pt x="557" y="3094"/>
                    <a:pt x="309" y="3345"/>
                    <a:pt x="1" y="3345"/>
                  </a:cubicBezTo>
                  <a:lnTo>
                    <a:pt x="774" y="3345"/>
                  </a:lnTo>
                  <a:cubicBezTo>
                    <a:pt x="1083" y="3345"/>
                    <a:pt x="1331" y="3094"/>
                    <a:pt x="1331" y="2788"/>
                  </a:cubicBezTo>
                  <a:lnTo>
                    <a:pt x="1331" y="280"/>
                  </a:lnTo>
                  <a:cubicBezTo>
                    <a:pt x="1331" y="126"/>
                    <a:pt x="1208" y="0"/>
                    <a:pt x="10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128"/>
            <p:cNvSpPr/>
            <p:nvPr/>
          </p:nvSpPr>
          <p:spPr>
            <a:xfrm>
              <a:off x="8037166" y="1291634"/>
              <a:ext cx="57993" cy="120975"/>
            </a:xfrm>
            <a:custGeom>
              <a:avLst/>
              <a:gdLst/>
              <a:ahLst/>
              <a:cxnLst/>
              <a:rect l="l" t="t" r="r" b="b"/>
              <a:pathLst>
                <a:path w="2232" h="4656" extrusionOk="0">
                  <a:moveTo>
                    <a:pt x="1" y="0"/>
                  </a:moveTo>
                  <a:lnTo>
                    <a:pt x="1" y="4395"/>
                  </a:lnTo>
                  <a:cubicBezTo>
                    <a:pt x="1" y="4541"/>
                    <a:pt x="118" y="4656"/>
                    <a:pt x="262" y="4656"/>
                  </a:cubicBezTo>
                  <a:lnTo>
                    <a:pt x="1971" y="4656"/>
                  </a:lnTo>
                  <a:cubicBezTo>
                    <a:pt x="2114" y="4656"/>
                    <a:pt x="2232" y="4541"/>
                    <a:pt x="2232" y="4395"/>
                  </a:cubicBezTo>
                  <a:lnTo>
                    <a:pt x="2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128"/>
            <p:cNvSpPr/>
            <p:nvPr/>
          </p:nvSpPr>
          <p:spPr>
            <a:xfrm>
              <a:off x="8074971" y="1291634"/>
              <a:ext cx="20188" cy="120975"/>
            </a:xfrm>
            <a:custGeom>
              <a:avLst/>
              <a:gdLst/>
              <a:ahLst/>
              <a:cxnLst/>
              <a:rect l="l" t="t" r="r" b="b"/>
              <a:pathLst>
                <a:path w="777" h="4656" extrusionOk="0">
                  <a:moveTo>
                    <a:pt x="1" y="0"/>
                  </a:moveTo>
                  <a:lnTo>
                    <a:pt x="1" y="4656"/>
                  </a:lnTo>
                  <a:lnTo>
                    <a:pt x="516" y="4656"/>
                  </a:lnTo>
                  <a:cubicBezTo>
                    <a:pt x="659" y="4656"/>
                    <a:pt x="777" y="4541"/>
                    <a:pt x="777" y="4395"/>
                  </a:cubicBez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128"/>
            <p:cNvSpPr/>
            <p:nvPr/>
          </p:nvSpPr>
          <p:spPr>
            <a:xfrm>
              <a:off x="8022720" y="1267808"/>
              <a:ext cx="86911" cy="28996"/>
            </a:xfrm>
            <a:custGeom>
              <a:avLst/>
              <a:gdLst/>
              <a:ahLst/>
              <a:cxnLst/>
              <a:rect l="l" t="t" r="r" b="b"/>
              <a:pathLst>
                <a:path w="3345" h="1116" extrusionOk="0">
                  <a:moveTo>
                    <a:pt x="261" y="0"/>
                  </a:moveTo>
                  <a:cubicBezTo>
                    <a:pt x="118" y="0"/>
                    <a:pt x="0" y="118"/>
                    <a:pt x="0" y="262"/>
                  </a:cubicBezTo>
                  <a:lnTo>
                    <a:pt x="0" y="855"/>
                  </a:lnTo>
                  <a:cubicBezTo>
                    <a:pt x="0" y="998"/>
                    <a:pt x="118" y="1116"/>
                    <a:pt x="261" y="1116"/>
                  </a:cubicBezTo>
                  <a:lnTo>
                    <a:pt x="3083" y="1116"/>
                  </a:lnTo>
                  <a:cubicBezTo>
                    <a:pt x="3227" y="1116"/>
                    <a:pt x="3344" y="998"/>
                    <a:pt x="3344" y="855"/>
                  </a:cubicBezTo>
                  <a:lnTo>
                    <a:pt x="3344" y="262"/>
                  </a:lnTo>
                  <a:cubicBezTo>
                    <a:pt x="3344" y="118"/>
                    <a:pt x="3227" y="0"/>
                    <a:pt x="3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28"/>
            <p:cNvSpPr/>
            <p:nvPr/>
          </p:nvSpPr>
          <p:spPr>
            <a:xfrm>
              <a:off x="8082506" y="1267808"/>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128"/>
            <p:cNvSpPr/>
            <p:nvPr/>
          </p:nvSpPr>
          <p:spPr>
            <a:xfrm>
              <a:off x="7892366" y="1514019"/>
              <a:ext cx="72465" cy="28945"/>
            </a:xfrm>
            <a:custGeom>
              <a:avLst/>
              <a:gdLst/>
              <a:ahLst/>
              <a:cxnLst/>
              <a:rect l="l" t="t" r="r" b="b"/>
              <a:pathLst>
                <a:path w="2789" h="1114" extrusionOk="0">
                  <a:moveTo>
                    <a:pt x="262" y="0"/>
                  </a:moveTo>
                  <a:cubicBezTo>
                    <a:pt x="118" y="0"/>
                    <a:pt x="1" y="115"/>
                    <a:pt x="1" y="262"/>
                  </a:cubicBezTo>
                  <a:lnTo>
                    <a:pt x="1" y="852"/>
                  </a:lnTo>
                  <a:cubicBezTo>
                    <a:pt x="1" y="998"/>
                    <a:pt x="118" y="1113"/>
                    <a:pt x="262" y="1113"/>
                  </a:cubicBezTo>
                  <a:lnTo>
                    <a:pt x="2527" y="1113"/>
                  </a:lnTo>
                  <a:cubicBezTo>
                    <a:pt x="2671" y="1113"/>
                    <a:pt x="2789" y="998"/>
                    <a:pt x="2789" y="852"/>
                  </a:cubicBezTo>
                  <a:lnTo>
                    <a:pt x="2789" y="262"/>
                  </a:lnTo>
                  <a:cubicBezTo>
                    <a:pt x="2789" y="115"/>
                    <a:pt x="2671" y="0"/>
                    <a:pt x="2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28"/>
            <p:cNvSpPr/>
            <p:nvPr/>
          </p:nvSpPr>
          <p:spPr>
            <a:xfrm>
              <a:off x="8234296" y="1224366"/>
              <a:ext cx="49107" cy="134485"/>
            </a:xfrm>
            <a:custGeom>
              <a:avLst/>
              <a:gdLst/>
              <a:ahLst/>
              <a:cxnLst/>
              <a:rect l="l" t="t" r="r" b="b"/>
              <a:pathLst>
                <a:path w="1890" h="5176" extrusionOk="0">
                  <a:moveTo>
                    <a:pt x="1" y="0"/>
                  </a:moveTo>
                  <a:cubicBezTo>
                    <a:pt x="617" y="0"/>
                    <a:pt x="1116" y="499"/>
                    <a:pt x="1116" y="1116"/>
                  </a:cubicBezTo>
                  <a:lnTo>
                    <a:pt x="1116" y="4635"/>
                  </a:lnTo>
                  <a:cubicBezTo>
                    <a:pt x="1116" y="4896"/>
                    <a:pt x="936" y="5118"/>
                    <a:pt x="685" y="5176"/>
                  </a:cubicBezTo>
                  <a:lnTo>
                    <a:pt x="1406" y="5082"/>
                  </a:lnTo>
                  <a:cubicBezTo>
                    <a:pt x="1683" y="5045"/>
                    <a:pt x="1890" y="4807"/>
                    <a:pt x="1890" y="4528"/>
                  </a:cubicBezTo>
                  <a:lnTo>
                    <a:pt x="1890" y="1116"/>
                  </a:lnTo>
                  <a:cubicBezTo>
                    <a:pt x="1890" y="499"/>
                    <a:pt x="1391"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128"/>
            <p:cNvSpPr/>
            <p:nvPr/>
          </p:nvSpPr>
          <p:spPr>
            <a:xfrm>
              <a:off x="7937653" y="1514019"/>
              <a:ext cx="27178" cy="28945"/>
            </a:xfrm>
            <a:custGeom>
              <a:avLst/>
              <a:gdLst/>
              <a:ahLst/>
              <a:cxnLst/>
              <a:rect l="l" t="t" r="r" b="b"/>
              <a:pathLst>
                <a:path w="1046" h="1114" extrusionOk="0">
                  <a:moveTo>
                    <a:pt x="1" y="0"/>
                  </a:moveTo>
                  <a:cubicBezTo>
                    <a:pt x="149" y="0"/>
                    <a:pt x="270" y="120"/>
                    <a:pt x="270" y="269"/>
                  </a:cubicBezTo>
                  <a:lnTo>
                    <a:pt x="270" y="844"/>
                  </a:lnTo>
                  <a:cubicBezTo>
                    <a:pt x="270" y="993"/>
                    <a:pt x="149" y="1113"/>
                    <a:pt x="1" y="1113"/>
                  </a:cubicBezTo>
                  <a:lnTo>
                    <a:pt x="776" y="1113"/>
                  </a:lnTo>
                  <a:cubicBezTo>
                    <a:pt x="925" y="1113"/>
                    <a:pt x="1046" y="993"/>
                    <a:pt x="1046" y="844"/>
                  </a:cubicBezTo>
                  <a:lnTo>
                    <a:pt x="1046" y="269"/>
                  </a:lnTo>
                  <a:cubicBezTo>
                    <a:pt x="1046" y="120"/>
                    <a:pt x="925" y="0"/>
                    <a:pt x="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128"/>
          <p:cNvGrpSpPr/>
          <p:nvPr/>
        </p:nvGrpSpPr>
        <p:grpSpPr>
          <a:xfrm>
            <a:off x="904047" y="1804413"/>
            <a:ext cx="347568" cy="434479"/>
            <a:chOff x="904035" y="1804425"/>
            <a:chExt cx="347568" cy="434479"/>
          </a:xfrm>
        </p:grpSpPr>
        <p:sp>
          <p:nvSpPr>
            <p:cNvPr id="10753" name="Google Shape;10753;p128"/>
            <p:cNvSpPr/>
            <p:nvPr/>
          </p:nvSpPr>
          <p:spPr>
            <a:xfrm>
              <a:off x="904035" y="2108524"/>
              <a:ext cx="347568" cy="130354"/>
            </a:xfrm>
            <a:custGeom>
              <a:avLst/>
              <a:gdLst/>
              <a:ahLst/>
              <a:cxnLst/>
              <a:rect l="l" t="t" r="r" b="b"/>
              <a:pathLst>
                <a:path w="13377" h="5017" extrusionOk="0">
                  <a:moveTo>
                    <a:pt x="102" y="1"/>
                  </a:moveTo>
                  <a:lnTo>
                    <a:pt x="0" y="2788"/>
                  </a:lnTo>
                  <a:cubicBezTo>
                    <a:pt x="0" y="4019"/>
                    <a:pt x="998" y="5017"/>
                    <a:pt x="2229" y="5017"/>
                  </a:cubicBezTo>
                  <a:lnTo>
                    <a:pt x="11148" y="5017"/>
                  </a:lnTo>
                  <a:lnTo>
                    <a:pt x="11705" y="4881"/>
                  </a:lnTo>
                  <a:lnTo>
                    <a:pt x="12261" y="5017"/>
                  </a:lnTo>
                  <a:lnTo>
                    <a:pt x="12820" y="5017"/>
                  </a:lnTo>
                  <a:cubicBezTo>
                    <a:pt x="13126" y="5017"/>
                    <a:pt x="13377" y="4766"/>
                    <a:pt x="13377" y="4460"/>
                  </a:cubicBezTo>
                  <a:lnTo>
                    <a:pt x="13377" y="3345"/>
                  </a:lnTo>
                  <a:lnTo>
                    <a:pt x="13037" y="2535"/>
                  </a:lnTo>
                  <a:lnTo>
                    <a:pt x="13377" y="1242"/>
                  </a:lnTo>
                  <a:lnTo>
                    <a:pt x="133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128"/>
            <p:cNvSpPr/>
            <p:nvPr/>
          </p:nvSpPr>
          <p:spPr>
            <a:xfrm>
              <a:off x="933005" y="2137521"/>
              <a:ext cx="318597" cy="72387"/>
            </a:xfrm>
            <a:custGeom>
              <a:avLst/>
              <a:gdLst/>
              <a:ahLst/>
              <a:cxnLst/>
              <a:rect l="l" t="t" r="r" b="b"/>
              <a:pathLst>
                <a:path w="12262" h="2786" extrusionOk="0">
                  <a:moveTo>
                    <a:pt x="12262" y="0"/>
                  </a:moveTo>
                  <a:cubicBezTo>
                    <a:pt x="12262" y="309"/>
                    <a:pt x="12011" y="557"/>
                    <a:pt x="11705" y="557"/>
                  </a:cubicBezTo>
                  <a:lnTo>
                    <a:pt x="1114" y="557"/>
                  </a:lnTo>
                  <a:cubicBezTo>
                    <a:pt x="500" y="557"/>
                    <a:pt x="1" y="1056"/>
                    <a:pt x="1" y="1672"/>
                  </a:cubicBezTo>
                  <a:cubicBezTo>
                    <a:pt x="1" y="2286"/>
                    <a:pt x="500" y="2785"/>
                    <a:pt x="1114" y="2785"/>
                  </a:cubicBezTo>
                  <a:lnTo>
                    <a:pt x="11705" y="2785"/>
                  </a:lnTo>
                  <a:cubicBezTo>
                    <a:pt x="12011" y="2785"/>
                    <a:pt x="12262" y="2537"/>
                    <a:pt x="12262" y="2229"/>
                  </a:cubicBezTo>
                  <a:lnTo>
                    <a:pt x="122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128"/>
            <p:cNvSpPr/>
            <p:nvPr/>
          </p:nvSpPr>
          <p:spPr>
            <a:xfrm>
              <a:off x="1216968" y="2137521"/>
              <a:ext cx="34635" cy="72387"/>
            </a:xfrm>
            <a:custGeom>
              <a:avLst/>
              <a:gdLst/>
              <a:ahLst/>
              <a:cxnLst/>
              <a:rect l="l" t="t" r="r" b="b"/>
              <a:pathLst>
                <a:path w="1333" h="2786" extrusionOk="0">
                  <a:moveTo>
                    <a:pt x="1333" y="0"/>
                  </a:moveTo>
                  <a:cubicBezTo>
                    <a:pt x="1333" y="309"/>
                    <a:pt x="1082" y="557"/>
                    <a:pt x="776" y="557"/>
                  </a:cubicBezTo>
                  <a:lnTo>
                    <a:pt x="559" y="557"/>
                  </a:lnTo>
                  <a:lnTo>
                    <a:pt x="559" y="2229"/>
                  </a:lnTo>
                  <a:cubicBezTo>
                    <a:pt x="559" y="2537"/>
                    <a:pt x="309" y="2785"/>
                    <a:pt x="0" y="2785"/>
                  </a:cubicBezTo>
                  <a:lnTo>
                    <a:pt x="776" y="2785"/>
                  </a:lnTo>
                  <a:cubicBezTo>
                    <a:pt x="1082" y="2785"/>
                    <a:pt x="1333" y="2537"/>
                    <a:pt x="1333" y="2229"/>
                  </a:cubicBezTo>
                  <a:lnTo>
                    <a:pt x="13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128"/>
            <p:cNvSpPr/>
            <p:nvPr/>
          </p:nvSpPr>
          <p:spPr>
            <a:xfrm>
              <a:off x="976448" y="2180963"/>
              <a:ext cx="57941" cy="57941"/>
            </a:xfrm>
            <a:custGeom>
              <a:avLst/>
              <a:gdLst/>
              <a:ahLst/>
              <a:cxnLst/>
              <a:rect l="l" t="t" r="r" b="b"/>
              <a:pathLst>
                <a:path w="2230" h="2230" extrusionOk="0">
                  <a:moveTo>
                    <a:pt x="1" y="0"/>
                  </a:moveTo>
                  <a:lnTo>
                    <a:pt x="1" y="1949"/>
                  </a:lnTo>
                  <a:cubicBezTo>
                    <a:pt x="1" y="2118"/>
                    <a:pt x="139" y="2229"/>
                    <a:pt x="282" y="2229"/>
                  </a:cubicBezTo>
                  <a:cubicBezTo>
                    <a:pt x="351" y="2229"/>
                    <a:pt x="420" y="2204"/>
                    <a:pt x="476" y="2148"/>
                  </a:cubicBezTo>
                  <a:lnTo>
                    <a:pt x="918" y="1704"/>
                  </a:lnTo>
                  <a:cubicBezTo>
                    <a:pt x="973" y="1650"/>
                    <a:pt x="1044" y="1623"/>
                    <a:pt x="1115" y="1623"/>
                  </a:cubicBezTo>
                  <a:cubicBezTo>
                    <a:pt x="1186" y="1623"/>
                    <a:pt x="1257" y="1650"/>
                    <a:pt x="1312" y="1704"/>
                  </a:cubicBezTo>
                  <a:lnTo>
                    <a:pt x="1754" y="2148"/>
                  </a:lnTo>
                  <a:cubicBezTo>
                    <a:pt x="1810" y="2204"/>
                    <a:pt x="1880" y="2229"/>
                    <a:pt x="1948" y="2229"/>
                  </a:cubicBezTo>
                  <a:cubicBezTo>
                    <a:pt x="2091" y="2229"/>
                    <a:pt x="2229" y="2118"/>
                    <a:pt x="2229" y="1949"/>
                  </a:cubicBezTo>
                  <a:lnTo>
                    <a:pt x="22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128"/>
            <p:cNvSpPr/>
            <p:nvPr/>
          </p:nvSpPr>
          <p:spPr>
            <a:xfrm>
              <a:off x="1216968" y="2108524"/>
              <a:ext cx="34635" cy="130354"/>
            </a:xfrm>
            <a:custGeom>
              <a:avLst/>
              <a:gdLst/>
              <a:ahLst/>
              <a:cxnLst/>
              <a:rect l="l" t="t" r="r" b="b"/>
              <a:pathLst>
                <a:path w="1333" h="5017" extrusionOk="0">
                  <a:moveTo>
                    <a:pt x="559" y="1"/>
                  </a:moveTo>
                  <a:lnTo>
                    <a:pt x="559" y="4460"/>
                  </a:lnTo>
                  <a:cubicBezTo>
                    <a:pt x="559" y="4766"/>
                    <a:pt x="309" y="5017"/>
                    <a:pt x="0" y="5017"/>
                  </a:cubicBezTo>
                  <a:lnTo>
                    <a:pt x="776" y="5017"/>
                  </a:lnTo>
                  <a:cubicBezTo>
                    <a:pt x="1082" y="5017"/>
                    <a:pt x="1333" y="4766"/>
                    <a:pt x="1333" y="4460"/>
                  </a:cubicBezTo>
                  <a:lnTo>
                    <a:pt x="1333" y="3345"/>
                  </a:lnTo>
                  <a:lnTo>
                    <a:pt x="993" y="2535"/>
                  </a:lnTo>
                  <a:lnTo>
                    <a:pt x="1333" y="1242"/>
                  </a:lnTo>
                  <a:lnTo>
                    <a:pt x="13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128"/>
            <p:cNvSpPr/>
            <p:nvPr/>
          </p:nvSpPr>
          <p:spPr>
            <a:xfrm>
              <a:off x="1231492" y="2137521"/>
              <a:ext cx="20110" cy="72387"/>
            </a:xfrm>
            <a:custGeom>
              <a:avLst/>
              <a:gdLst/>
              <a:ahLst/>
              <a:cxnLst/>
              <a:rect l="l" t="t" r="r" b="b"/>
              <a:pathLst>
                <a:path w="774" h="2786" extrusionOk="0">
                  <a:moveTo>
                    <a:pt x="774" y="0"/>
                  </a:moveTo>
                  <a:cubicBezTo>
                    <a:pt x="774" y="309"/>
                    <a:pt x="523" y="557"/>
                    <a:pt x="217" y="557"/>
                  </a:cubicBezTo>
                  <a:lnTo>
                    <a:pt x="0" y="557"/>
                  </a:lnTo>
                  <a:lnTo>
                    <a:pt x="0" y="2785"/>
                  </a:lnTo>
                  <a:lnTo>
                    <a:pt x="217" y="2785"/>
                  </a:lnTo>
                  <a:cubicBezTo>
                    <a:pt x="523" y="2785"/>
                    <a:pt x="774" y="2537"/>
                    <a:pt x="774" y="2229"/>
                  </a:cubicBezTo>
                  <a:lnTo>
                    <a:pt x="7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128"/>
            <p:cNvSpPr/>
            <p:nvPr/>
          </p:nvSpPr>
          <p:spPr>
            <a:xfrm>
              <a:off x="1014279" y="2180963"/>
              <a:ext cx="20110" cy="57941"/>
            </a:xfrm>
            <a:custGeom>
              <a:avLst/>
              <a:gdLst/>
              <a:ahLst/>
              <a:cxnLst/>
              <a:rect l="l" t="t" r="r" b="b"/>
              <a:pathLst>
                <a:path w="774" h="2230" extrusionOk="0">
                  <a:moveTo>
                    <a:pt x="0" y="0"/>
                  </a:moveTo>
                  <a:lnTo>
                    <a:pt x="0" y="1847"/>
                  </a:lnTo>
                  <a:lnTo>
                    <a:pt x="298" y="2148"/>
                  </a:lnTo>
                  <a:cubicBezTo>
                    <a:pt x="354" y="2204"/>
                    <a:pt x="424" y="2229"/>
                    <a:pt x="492" y="2229"/>
                  </a:cubicBezTo>
                  <a:cubicBezTo>
                    <a:pt x="635" y="2229"/>
                    <a:pt x="773" y="2118"/>
                    <a:pt x="773" y="1949"/>
                  </a:cubicBezTo>
                  <a:lnTo>
                    <a:pt x="7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128"/>
            <p:cNvSpPr/>
            <p:nvPr/>
          </p:nvSpPr>
          <p:spPr>
            <a:xfrm>
              <a:off x="933005" y="2174364"/>
              <a:ext cx="318597" cy="13147"/>
            </a:xfrm>
            <a:custGeom>
              <a:avLst/>
              <a:gdLst/>
              <a:ahLst/>
              <a:cxnLst/>
              <a:rect l="l" t="t" r="r" b="b"/>
              <a:pathLst>
                <a:path w="12262" h="506" extrusionOk="0">
                  <a:moveTo>
                    <a:pt x="29" y="1"/>
                  </a:moveTo>
                  <a:cubicBezTo>
                    <a:pt x="11" y="82"/>
                    <a:pt x="1" y="165"/>
                    <a:pt x="1" y="254"/>
                  </a:cubicBezTo>
                  <a:cubicBezTo>
                    <a:pt x="1" y="341"/>
                    <a:pt x="11" y="424"/>
                    <a:pt x="29" y="505"/>
                  </a:cubicBezTo>
                  <a:lnTo>
                    <a:pt x="12262" y="505"/>
                  </a:lnTo>
                  <a:lnTo>
                    <a:pt x="122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128"/>
            <p:cNvSpPr/>
            <p:nvPr/>
          </p:nvSpPr>
          <p:spPr>
            <a:xfrm>
              <a:off x="1193688" y="2119333"/>
              <a:ext cx="28945" cy="119545"/>
            </a:xfrm>
            <a:custGeom>
              <a:avLst/>
              <a:gdLst/>
              <a:ahLst/>
              <a:cxnLst/>
              <a:rect l="l" t="t" r="r" b="b"/>
              <a:pathLst>
                <a:path w="1114" h="4601" extrusionOk="0">
                  <a:moveTo>
                    <a:pt x="557" y="0"/>
                  </a:moveTo>
                  <a:lnTo>
                    <a:pt x="0" y="141"/>
                  </a:lnTo>
                  <a:lnTo>
                    <a:pt x="0" y="4601"/>
                  </a:lnTo>
                  <a:lnTo>
                    <a:pt x="1113" y="4601"/>
                  </a:lnTo>
                  <a:lnTo>
                    <a:pt x="1113" y="141"/>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28"/>
            <p:cNvSpPr/>
            <p:nvPr/>
          </p:nvSpPr>
          <p:spPr>
            <a:xfrm>
              <a:off x="904035" y="1804425"/>
              <a:ext cx="347568" cy="376564"/>
            </a:xfrm>
            <a:custGeom>
              <a:avLst/>
              <a:gdLst/>
              <a:ahLst/>
              <a:cxnLst/>
              <a:rect l="l" t="t" r="r" b="b"/>
              <a:pathLst>
                <a:path w="13377" h="14493" extrusionOk="0">
                  <a:moveTo>
                    <a:pt x="2229" y="0"/>
                  </a:moveTo>
                  <a:cubicBezTo>
                    <a:pt x="998" y="0"/>
                    <a:pt x="0" y="998"/>
                    <a:pt x="0" y="2229"/>
                  </a:cubicBezTo>
                  <a:lnTo>
                    <a:pt x="0" y="14492"/>
                  </a:lnTo>
                  <a:cubicBezTo>
                    <a:pt x="0" y="13259"/>
                    <a:pt x="998" y="12261"/>
                    <a:pt x="2229" y="12261"/>
                  </a:cubicBezTo>
                  <a:lnTo>
                    <a:pt x="12820" y="12261"/>
                  </a:lnTo>
                  <a:cubicBezTo>
                    <a:pt x="13129" y="12261"/>
                    <a:pt x="13377" y="12013"/>
                    <a:pt x="13377" y="11705"/>
                  </a:cubicBezTo>
                  <a:lnTo>
                    <a:pt x="13377" y="557"/>
                  </a:lnTo>
                  <a:cubicBezTo>
                    <a:pt x="13377" y="251"/>
                    <a:pt x="13126" y="0"/>
                    <a:pt x="12820" y="0"/>
                  </a:cubicBezTo>
                  <a:lnTo>
                    <a:pt x="12261" y="0"/>
                  </a:lnTo>
                  <a:lnTo>
                    <a:pt x="11739" y="91"/>
                  </a:lnTo>
                  <a:lnTo>
                    <a:pt x="111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128"/>
            <p:cNvSpPr/>
            <p:nvPr/>
          </p:nvSpPr>
          <p:spPr>
            <a:xfrm>
              <a:off x="1019891" y="1847868"/>
              <a:ext cx="115856" cy="43469"/>
            </a:xfrm>
            <a:custGeom>
              <a:avLst/>
              <a:gdLst/>
              <a:ahLst/>
              <a:cxnLst/>
              <a:rect l="l" t="t" r="r" b="b"/>
              <a:pathLst>
                <a:path w="4459" h="1673" extrusionOk="0">
                  <a:moveTo>
                    <a:pt x="262" y="0"/>
                  </a:moveTo>
                  <a:cubicBezTo>
                    <a:pt x="116" y="0"/>
                    <a:pt x="1" y="118"/>
                    <a:pt x="1" y="261"/>
                  </a:cubicBezTo>
                  <a:lnTo>
                    <a:pt x="1" y="1411"/>
                  </a:lnTo>
                  <a:cubicBezTo>
                    <a:pt x="1" y="1555"/>
                    <a:pt x="116" y="1672"/>
                    <a:pt x="262" y="1672"/>
                  </a:cubicBezTo>
                  <a:lnTo>
                    <a:pt x="4197" y="1672"/>
                  </a:lnTo>
                  <a:cubicBezTo>
                    <a:pt x="4343" y="1672"/>
                    <a:pt x="4458" y="1555"/>
                    <a:pt x="4458" y="1411"/>
                  </a:cubicBezTo>
                  <a:lnTo>
                    <a:pt x="4458" y="261"/>
                  </a:lnTo>
                  <a:cubicBezTo>
                    <a:pt x="4458" y="118"/>
                    <a:pt x="4343" y="0"/>
                    <a:pt x="41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128"/>
            <p:cNvSpPr/>
            <p:nvPr/>
          </p:nvSpPr>
          <p:spPr>
            <a:xfrm>
              <a:off x="1108621" y="1847868"/>
              <a:ext cx="27126" cy="43469"/>
            </a:xfrm>
            <a:custGeom>
              <a:avLst/>
              <a:gdLst/>
              <a:ahLst/>
              <a:cxnLst/>
              <a:rect l="l" t="t" r="r" b="b"/>
              <a:pathLst>
                <a:path w="1044" h="1673" extrusionOk="0">
                  <a:moveTo>
                    <a:pt x="1" y="0"/>
                  </a:moveTo>
                  <a:cubicBezTo>
                    <a:pt x="150" y="0"/>
                    <a:pt x="270" y="120"/>
                    <a:pt x="270" y="269"/>
                  </a:cubicBezTo>
                  <a:lnTo>
                    <a:pt x="270" y="1403"/>
                  </a:lnTo>
                  <a:cubicBezTo>
                    <a:pt x="270" y="1552"/>
                    <a:pt x="150" y="1672"/>
                    <a:pt x="1" y="1672"/>
                  </a:cubicBezTo>
                  <a:lnTo>
                    <a:pt x="782" y="1672"/>
                  </a:lnTo>
                  <a:cubicBezTo>
                    <a:pt x="928" y="1672"/>
                    <a:pt x="1043" y="1555"/>
                    <a:pt x="1043" y="1411"/>
                  </a:cubicBezTo>
                  <a:lnTo>
                    <a:pt x="1043" y="261"/>
                  </a:lnTo>
                  <a:cubicBezTo>
                    <a:pt x="1043" y="118"/>
                    <a:pt x="928" y="0"/>
                    <a:pt x="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128"/>
            <p:cNvSpPr/>
            <p:nvPr/>
          </p:nvSpPr>
          <p:spPr>
            <a:xfrm>
              <a:off x="1216968" y="1804425"/>
              <a:ext cx="34635" cy="318597"/>
            </a:xfrm>
            <a:custGeom>
              <a:avLst/>
              <a:gdLst/>
              <a:ahLst/>
              <a:cxnLst/>
              <a:rect l="l" t="t" r="r" b="b"/>
              <a:pathLst>
                <a:path w="1333" h="12262" extrusionOk="0">
                  <a:moveTo>
                    <a:pt x="0" y="0"/>
                  </a:moveTo>
                  <a:cubicBezTo>
                    <a:pt x="309" y="0"/>
                    <a:pt x="559" y="251"/>
                    <a:pt x="559" y="557"/>
                  </a:cubicBezTo>
                  <a:lnTo>
                    <a:pt x="559" y="11705"/>
                  </a:lnTo>
                  <a:cubicBezTo>
                    <a:pt x="559" y="12013"/>
                    <a:pt x="309" y="12261"/>
                    <a:pt x="0" y="12261"/>
                  </a:cubicBezTo>
                  <a:lnTo>
                    <a:pt x="776" y="12261"/>
                  </a:lnTo>
                  <a:cubicBezTo>
                    <a:pt x="1082" y="12261"/>
                    <a:pt x="1333" y="12013"/>
                    <a:pt x="1333" y="11705"/>
                  </a:cubicBezTo>
                  <a:lnTo>
                    <a:pt x="1333" y="557"/>
                  </a:lnTo>
                  <a:cubicBezTo>
                    <a:pt x="1333" y="251"/>
                    <a:pt x="1082" y="0"/>
                    <a:pt x="7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28"/>
            <p:cNvSpPr/>
            <p:nvPr/>
          </p:nvSpPr>
          <p:spPr>
            <a:xfrm>
              <a:off x="955402" y="1804425"/>
              <a:ext cx="13147" cy="318987"/>
            </a:xfrm>
            <a:custGeom>
              <a:avLst/>
              <a:gdLst/>
              <a:ahLst/>
              <a:cxnLst/>
              <a:rect l="l" t="t" r="r" b="b"/>
              <a:pathLst>
                <a:path w="506" h="12277" extrusionOk="0">
                  <a:moveTo>
                    <a:pt x="252" y="0"/>
                  </a:moveTo>
                  <a:cubicBezTo>
                    <a:pt x="168" y="0"/>
                    <a:pt x="82" y="5"/>
                    <a:pt x="1" y="16"/>
                  </a:cubicBezTo>
                  <a:lnTo>
                    <a:pt x="1" y="12277"/>
                  </a:lnTo>
                  <a:cubicBezTo>
                    <a:pt x="82" y="12266"/>
                    <a:pt x="168" y="12261"/>
                    <a:pt x="252" y="12261"/>
                  </a:cubicBezTo>
                  <a:lnTo>
                    <a:pt x="505" y="12261"/>
                  </a:lnTo>
                  <a:lnTo>
                    <a:pt x="5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28"/>
            <p:cNvSpPr/>
            <p:nvPr/>
          </p:nvSpPr>
          <p:spPr>
            <a:xfrm>
              <a:off x="1193688" y="1804425"/>
              <a:ext cx="28945" cy="318597"/>
            </a:xfrm>
            <a:custGeom>
              <a:avLst/>
              <a:gdLst/>
              <a:ahLst/>
              <a:cxnLst/>
              <a:rect l="l" t="t" r="r" b="b"/>
              <a:pathLst>
                <a:path w="1114" h="12262" extrusionOk="0">
                  <a:moveTo>
                    <a:pt x="0" y="0"/>
                  </a:moveTo>
                  <a:lnTo>
                    <a:pt x="0" y="12261"/>
                  </a:lnTo>
                  <a:lnTo>
                    <a:pt x="1113" y="12261"/>
                  </a:lnTo>
                  <a:lnTo>
                    <a:pt x="1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128"/>
          <p:cNvGrpSpPr/>
          <p:nvPr/>
        </p:nvGrpSpPr>
        <p:grpSpPr>
          <a:xfrm>
            <a:off x="1634247" y="1804425"/>
            <a:ext cx="434479" cy="434453"/>
            <a:chOff x="1634247" y="1804425"/>
            <a:chExt cx="434479" cy="434453"/>
          </a:xfrm>
        </p:grpSpPr>
        <p:sp>
          <p:nvSpPr>
            <p:cNvPr id="10769" name="Google Shape;10769;p128"/>
            <p:cNvSpPr/>
            <p:nvPr/>
          </p:nvSpPr>
          <p:spPr>
            <a:xfrm>
              <a:off x="1648693" y="1905757"/>
              <a:ext cx="405509" cy="293342"/>
            </a:xfrm>
            <a:custGeom>
              <a:avLst/>
              <a:gdLst/>
              <a:ahLst/>
              <a:cxnLst/>
              <a:rect l="l" t="t" r="r" b="b"/>
              <a:pathLst>
                <a:path w="15607" h="11290" extrusionOk="0">
                  <a:moveTo>
                    <a:pt x="1116" y="1"/>
                  </a:moveTo>
                  <a:cubicBezTo>
                    <a:pt x="500" y="1"/>
                    <a:pt x="1" y="500"/>
                    <a:pt x="1" y="1116"/>
                  </a:cubicBezTo>
                  <a:lnTo>
                    <a:pt x="1" y="11290"/>
                  </a:lnTo>
                  <a:lnTo>
                    <a:pt x="15606" y="11290"/>
                  </a:lnTo>
                  <a:lnTo>
                    <a:pt x="15606" y="1116"/>
                  </a:lnTo>
                  <a:cubicBezTo>
                    <a:pt x="15606" y="500"/>
                    <a:pt x="15107" y="1"/>
                    <a:pt x="14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128"/>
            <p:cNvSpPr/>
            <p:nvPr/>
          </p:nvSpPr>
          <p:spPr>
            <a:xfrm>
              <a:off x="1677690" y="1934753"/>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6" y="0"/>
                    <a:pt x="12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128"/>
            <p:cNvSpPr/>
            <p:nvPr/>
          </p:nvSpPr>
          <p:spPr>
            <a:xfrm>
              <a:off x="2005147" y="1905757"/>
              <a:ext cx="49055" cy="293342"/>
            </a:xfrm>
            <a:custGeom>
              <a:avLst/>
              <a:gdLst/>
              <a:ahLst/>
              <a:cxnLst/>
              <a:rect l="l" t="t" r="r" b="b"/>
              <a:pathLst>
                <a:path w="1888" h="11290" extrusionOk="0">
                  <a:moveTo>
                    <a:pt x="1" y="1"/>
                  </a:moveTo>
                  <a:cubicBezTo>
                    <a:pt x="615" y="1"/>
                    <a:pt x="1114" y="500"/>
                    <a:pt x="1114" y="1116"/>
                  </a:cubicBezTo>
                  <a:lnTo>
                    <a:pt x="1114" y="11290"/>
                  </a:lnTo>
                  <a:lnTo>
                    <a:pt x="1887" y="11290"/>
                  </a:lnTo>
                  <a:lnTo>
                    <a:pt x="1887" y="1116"/>
                  </a:lnTo>
                  <a:cubicBezTo>
                    <a:pt x="1887" y="500"/>
                    <a:pt x="1388"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128"/>
            <p:cNvSpPr/>
            <p:nvPr/>
          </p:nvSpPr>
          <p:spPr>
            <a:xfrm>
              <a:off x="1990623" y="1934753"/>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28"/>
            <p:cNvSpPr/>
            <p:nvPr/>
          </p:nvSpPr>
          <p:spPr>
            <a:xfrm>
              <a:off x="1706608" y="1804425"/>
              <a:ext cx="289679" cy="380774"/>
            </a:xfrm>
            <a:custGeom>
              <a:avLst/>
              <a:gdLst/>
              <a:ahLst/>
              <a:cxnLst/>
              <a:rect l="l" t="t" r="r" b="b"/>
              <a:pathLst>
                <a:path w="11149" h="14655" extrusionOk="0">
                  <a:moveTo>
                    <a:pt x="559" y="0"/>
                  </a:moveTo>
                  <a:cubicBezTo>
                    <a:pt x="251" y="0"/>
                    <a:pt x="0" y="251"/>
                    <a:pt x="0" y="557"/>
                  </a:cubicBezTo>
                  <a:lnTo>
                    <a:pt x="0" y="14654"/>
                  </a:lnTo>
                  <a:lnTo>
                    <a:pt x="11149" y="14654"/>
                  </a:lnTo>
                  <a:lnTo>
                    <a:pt x="11149" y="5016"/>
                  </a:lnTo>
                  <a:lnTo>
                    <a:pt x="10851" y="4473"/>
                  </a:lnTo>
                  <a:lnTo>
                    <a:pt x="11149" y="3901"/>
                  </a:lnTo>
                  <a:lnTo>
                    <a:pt x="11149" y="557"/>
                  </a:lnTo>
                  <a:cubicBezTo>
                    <a:pt x="11149" y="251"/>
                    <a:pt x="10900" y="0"/>
                    <a:pt x="10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128"/>
            <p:cNvSpPr/>
            <p:nvPr/>
          </p:nvSpPr>
          <p:spPr>
            <a:xfrm>
              <a:off x="1961704" y="1804425"/>
              <a:ext cx="34583" cy="380774"/>
            </a:xfrm>
            <a:custGeom>
              <a:avLst/>
              <a:gdLst/>
              <a:ahLst/>
              <a:cxnLst/>
              <a:rect l="l" t="t" r="r" b="b"/>
              <a:pathLst>
                <a:path w="1331" h="14655" extrusionOk="0">
                  <a:moveTo>
                    <a:pt x="1" y="0"/>
                  </a:moveTo>
                  <a:cubicBezTo>
                    <a:pt x="306" y="0"/>
                    <a:pt x="557" y="251"/>
                    <a:pt x="557" y="557"/>
                  </a:cubicBezTo>
                  <a:lnTo>
                    <a:pt x="557" y="14654"/>
                  </a:lnTo>
                  <a:lnTo>
                    <a:pt x="1331" y="14654"/>
                  </a:lnTo>
                  <a:lnTo>
                    <a:pt x="1331" y="557"/>
                  </a:lnTo>
                  <a:cubicBezTo>
                    <a:pt x="1331" y="251"/>
                    <a:pt x="1082"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128"/>
            <p:cNvSpPr/>
            <p:nvPr/>
          </p:nvSpPr>
          <p:spPr>
            <a:xfrm>
              <a:off x="1735579" y="1949200"/>
              <a:ext cx="150880" cy="29022"/>
            </a:xfrm>
            <a:custGeom>
              <a:avLst/>
              <a:gdLst/>
              <a:ahLst/>
              <a:cxnLst/>
              <a:rect l="l" t="t" r="r" b="b"/>
              <a:pathLst>
                <a:path w="5807" h="1117" extrusionOk="0">
                  <a:moveTo>
                    <a:pt x="281" y="1"/>
                  </a:moveTo>
                  <a:cubicBezTo>
                    <a:pt x="126" y="1"/>
                    <a:pt x="1" y="126"/>
                    <a:pt x="1" y="280"/>
                  </a:cubicBezTo>
                  <a:lnTo>
                    <a:pt x="1" y="837"/>
                  </a:lnTo>
                  <a:cubicBezTo>
                    <a:pt x="1" y="991"/>
                    <a:pt x="126" y="1116"/>
                    <a:pt x="281" y="1116"/>
                  </a:cubicBezTo>
                  <a:lnTo>
                    <a:pt x="5806" y="1116"/>
                  </a:lnTo>
                  <a:lnTo>
                    <a:pt x="58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128"/>
            <p:cNvSpPr/>
            <p:nvPr/>
          </p:nvSpPr>
          <p:spPr>
            <a:xfrm>
              <a:off x="1793494" y="1833396"/>
              <a:ext cx="115908" cy="28945"/>
            </a:xfrm>
            <a:custGeom>
              <a:avLst/>
              <a:gdLst/>
              <a:ahLst/>
              <a:cxnLst/>
              <a:rect l="l" t="t" r="r" b="b"/>
              <a:pathLst>
                <a:path w="4461" h="1114" extrusionOk="0">
                  <a:moveTo>
                    <a:pt x="280" y="1"/>
                  </a:moveTo>
                  <a:cubicBezTo>
                    <a:pt x="126" y="1"/>
                    <a:pt x="1" y="123"/>
                    <a:pt x="1" y="278"/>
                  </a:cubicBezTo>
                  <a:lnTo>
                    <a:pt x="1" y="837"/>
                  </a:lnTo>
                  <a:cubicBezTo>
                    <a:pt x="1" y="991"/>
                    <a:pt x="126" y="1114"/>
                    <a:pt x="280" y="1114"/>
                  </a:cubicBezTo>
                  <a:lnTo>
                    <a:pt x="4181" y="1114"/>
                  </a:lnTo>
                  <a:cubicBezTo>
                    <a:pt x="4335" y="1114"/>
                    <a:pt x="4460" y="991"/>
                    <a:pt x="4460" y="837"/>
                  </a:cubicBezTo>
                  <a:lnTo>
                    <a:pt x="4460" y="278"/>
                  </a:lnTo>
                  <a:cubicBezTo>
                    <a:pt x="4460" y="123"/>
                    <a:pt x="4335" y="1"/>
                    <a:pt x="41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128"/>
            <p:cNvSpPr/>
            <p:nvPr/>
          </p:nvSpPr>
          <p:spPr>
            <a:xfrm>
              <a:off x="1735579" y="2065081"/>
              <a:ext cx="173823" cy="29022"/>
            </a:xfrm>
            <a:custGeom>
              <a:avLst/>
              <a:gdLst/>
              <a:ahLst/>
              <a:cxnLst/>
              <a:rect l="l" t="t" r="r" b="b"/>
              <a:pathLst>
                <a:path w="6690" h="1117" extrusionOk="0">
                  <a:moveTo>
                    <a:pt x="281" y="1"/>
                  </a:moveTo>
                  <a:cubicBezTo>
                    <a:pt x="126" y="1"/>
                    <a:pt x="1" y="126"/>
                    <a:pt x="1" y="280"/>
                  </a:cubicBezTo>
                  <a:lnTo>
                    <a:pt x="1" y="837"/>
                  </a:lnTo>
                  <a:cubicBezTo>
                    <a:pt x="1" y="991"/>
                    <a:pt x="126" y="1116"/>
                    <a:pt x="281" y="1116"/>
                  </a:cubicBezTo>
                  <a:lnTo>
                    <a:pt x="6410" y="1116"/>
                  </a:lnTo>
                  <a:cubicBezTo>
                    <a:pt x="6564" y="1116"/>
                    <a:pt x="6689" y="991"/>
                    <a:pt x="6689" y="837"/>
                  </a:cubicBezTo>
                  <a:lnTo>
                    <a:pt x="6689" y="280"/>
                  </a:lnTo>
                  <a:cubicBezTo>
                    <a:pt x="6689" y="126"/>
                    <a:pt x="6564" y="1"/>
                    <a:pt x="6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28"/>
            <p:cNvSpPr/>
            <p:nvPr/>
          </p:nvSpPr>
          <p:spPr>
            <a:xfrm>
              <a:off x="1758002" y="2000593"/>
              <a:ext cx="42092" cy="42118"/>
            </a:xfrm>
            <a:custGeom>
              <a:avLst/>
              <a:gdLst/>
              <a:ahLst/>
              <a:cxnLst/>
              <a:rect l="l" t="t" r="r" b="b"/>
              <a:pathLst>
                <a:path w="1620" h="1621" extrusionOk="0">
                  <a:moveTo>
                    <a:pt x="1097" y="505"/>
                  </a:moveTo>
                  <a:cubicBezTo>
                    <a:pt x="1108" y="505"/>
                    <a:pt x="1116" y="513"/>
                    <a:pt x="1116" y="523"/>
                  </a:cubicBezTo>
                  <a:lnTo>
                    <a:pt x="1116" y="1098"/>
                  </a:lnTo>
                  <a:cubicBezTo>
                    <a:pt x="1116" y="1108"/>
                    <a:pt x="1108" y="1116"/>
                    <a:pt x="1097" y="1116"/>
                  </a:cubicBezTo>
                  <a:lnTo>
                    <a:pt x="523" y="1116"/>
                  </a:lnTo>
                  <a:cubicBezTo>
                    <a:pt x="512" y="1116"/>
                    <a:pt x="504" y="1108"/>
                    <a:pt x="504" y="1098"/>
                  </a:cubicBezTo>
                  <a:lnTo>
                    <a:pt x="504" y="523"/>
                  </a:lnTo>
                  <a:cubicBezTo>
                    <a:pt x="504" y="513"/>
                    <a:pt x="512" y="505"/>
                    <a:pt x="523" y="505"/>
                  </a:cubicBezTo>
                  <a:close/>
                  <a:moveTo>
                    <a:pt x="523" y="1"/>
                  </a:moveTo>
                  <a:cubicBezTo>
                    <a:pt x="235" y="1"/>
                    <a:pt x="0" y="236"/>
                    <a:pt x="0" y="523"/>
                  </a:cubicBezTo>
                  <a:lnTo>
                    <a:pt x="0" y="1098"/>
                  </a:lnTo>
                  <a:cubicBezTo>
                    <a:pt x="0" y="1385"/>
                    <a:pt x="235" y="1620"/>
                    <a:pt x="523" y="1620"/>
                  </a:cubicBezTo>
                  <a:lnTo>
                    <a:pt x="1097" y="1620"/>
                  </a:lnTo>
                  <a:cubicBezTo>
                    <a:pt x="1385" y="1620"/>
                    <a:pt x="1620" y="1385"/>
                    <a:pt x="1620" y="1098"/>
                  </a:cubicBezTo>
                  <a:lnTo>
                    <a:pt x="1620" y="523"/>
                  </a:lnTo>
                  <a:cubicBezTo>
                    <a:pt x="1620" y="236"/>
                    <a:pt x="1385" y="1"/>
                    <a:pt x="1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128"/>
            <p:cNvSpPr/>
            <p:nvPr/>
          </p:nvSpPr>
          <p:spPr>
            <a:xfrm>
              <a:off x="1902776" y="2000593"/>
              <a:ext cx="42118" cy="42118"/>
            </a:xfrm>
            <a:custGeom>
              <a:avLst/>
              <a:gdLst/>
              <a:ahLst/>
              <a:cxnLst/>
              <a:rect l="l" t="t" r="r" b="b"/>
              <a:pathLst>
                <a:path w="1621" h="1621" extrusionOk="0">
                  <a:moveTo>
                    <a:pt x="1101" y="505"/>
                  </a:moveTo>
                  <a:cubicBezTo>
                    <a:pt x="1109" y="505"/>
                    <a:pt x="1117" y="513"/>
                    <a:pt x="1117" y="523"/>
                  </a:cubicBezTo>
                  <a:lnTo>
                    <a:pt x="1117" y="1098"/>
                  </a:lnTo>
                  <a:cubicBezTo>
                    <a:pt x="1117" y="1108"/>
                    <a:pt x="1109" y="1116"/>
                    <a:pt x="1101" y="1116"/>
                  </a:cubicBezTo>
                  <a:lnTo>
                    <a:pt x="523" y="1116"/>
                  </a:lnTo>
                  <a:cubicBezTo>
                    <a:pt x="516" y="1116"/>
                    <a:pt x="508" y="1108"/>
                    <a:pt x="508" y="1098"/>
                  </a:cubicBezTo>
                  <a:lnTo>
                    <a:pt x="508" y="523"/>
                  </a:lnTo>
                  <a:cubicBezTo>
                    <a:pt x="508" y="513"/>
                    <a:pt x="516" y="505"/>
                    <a:pt x="523" y="505"/>
                  </a:cubicBezTo>
                  <a:close/>
                  <a:moveTo>
                    <a:pt x="523" y="1"/>
                  </a:moveTo>
                  <a:cubicBezTo>
                    <a:pt x="236" y="1"/>
                    <a:pt x="1" y="236"/>
                    <a:pt x="1" y="523"/>
                  </a:cubicBezTo>
                  <a:lnTo>
                    <a:pt x="1" y="1098"/>
                  </a:lnTo>
                  <a:cubicBezTo>
                    <a:pt x="1" y="1385"/>
                    <a:pt x="236" y="1620"/>
                    <a:pt x="523" y="1620"/>
                  </a:cubicBezTo>
                  <a:lnTo>
                    <a:pt x="1101" y="1620"/>
                  </a:lnTo>
                  <a:cubicBezTo>
                    <a:pt x="1388" y="1620"/>
                    <a:pt x="1621" y="1385"/>
                    <a:pt x="1621" y="1098"/>
                  </a:cubicBezTo>
                  <a:lnTo>
                    <a:pt x="1621" y="523"/>
                  </a:lnTo>
                  <a:cubicBezTo>
                    <a:pt x="1621" y="236"/>
                    <a:pt x="1388"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128"/>
            <p:cNvSpPr/>
            <p:nvPr/>
          </p:nvSpPr>
          <p:spPr>
            <a:xfrm>
              <a:off x="1830415" y="2116475"/>
              <a:ext cx="42118" cy="42118"/>
            </a:xfrm>
            <a:custGeom>
              <a:avLst/>
              <a:gdLst/>
              <a:ahLst/>
              <a:cxnLst/>
              <a:rect l="l" t="t" r="r" b="b"/>
              <a:pathLst>
                <a:path w="1621" h="1621" extrusionOk="0">
                  <a:moveTo>
                    <a:pt x="1098" y="505"/>
                  </a:moveTo>
                  <a:cubicBezTo>
                    <a:pt x="1106" y="505"/>
                    <a:pt x="1114" y="512"/>
                    <a:pt x="1114" y="520"/>
                  </a:cubicBezTo>
                  <a:lnTo>
                    <a:pt x="1114" y="1098"/>
                  </a:lnTo>
                  <a:cubicBezTo>
                    <a:pt x="1114" y="1108"/>
                    <a:pt x="1106" y="1113"/>
                    <a:pt x="1098" y="1113"/>
                  </a:cubicBezTo>
                  <a:lnTo>
                    <a:pt x="521" y="1113"/>
                  </a:lnTo>
                  <a:cubicBezTo>
                    <a:pt x="513" y="1113"/>
                    <a:pt x="505" y="1108"/>
                    <a:pt x="505" y="1098"/>
                  </a:cubicBezTo>
                  <a:lnTo>
                    <a:pt x="505" y="520"/>
                  </a:lnTo>
                  <a:cubicBezTo>
                    <a:pt x="505" y="512"/>
                    <a:pt x="513" y="505"/>
                    <a:pt x="521" y="505"/>
                  </a:cubicBezTo>
                  <a:close/>
                  <a:moveTo>
                    <a:pt x="521" y="0"/>
                  </a:moveTo>
                  <a:cubicBezTo>
                    <a:pt x="233" y="0"/>
                    <a:pt x="1" y="233"/>
                    <a:pt x="1" y="520"/>
                  </a:cubicBezTo>
                  <a:lnTo>
                    <a:pt x="1" y="1098"/>
                  </a:lnTo>
                  <a:cubicBezTo>
                    <a:pt x="1" y="1385"/>
                    <a:pt x="233" y="1620"/>
                    <a:pt x="521" y="1620"/>
                  </a:cubicBezTo>
                  <a:lnTo>
                    <a:pt x="1098" y="1620"/>
                  </a:lnTo>
                  <a:cubicBezTo>
                    <a:pt x="1386" y="1620"/>
                    <a:pt x="1621" y="1385"/>
                    <a:pt x="1621" y="1098"/>
                  </a:cubicBezTo>
                  <a:lnTo>
                    <a:pt x="1621" y="520"/>
                  </a:lnTo>
                  <a:cubicBezTo>
                    <a:pt x="1621" y="233"/>
                    <a:pt x="1386" y="0"/>
                    <a:pt x="10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128"/>
            <p:cNvSpPr/>
            <p:nvPr/>
          </p:nvSpPr>
          <p:spPr>
            <a:xfrm>
              <a:off x="1758002" y="2116475"/>
              <a:ext cx="42092" cy="42118"/>
            </a:xfrm>
            <a:custGeom>
              <a:avLst/>
              <a:gdLst/>
              <a:ahLst/>
              <a:cxnLst/>
              <a:rect l="l" t="t" r="r" b="b"/>
              <a:pathLst>
                <a:path w="1620" h="1621" extrusionOk="0">
                  <a:moveTo>
                    <a:pt x="1097" y="505"/>
                  </a:moveTo>
                  <a:cubicBezTo>
                    <a:pt x="1108" y="505"/>
                    <a:pt x="1116" y="512"/>
                    <a:pt x="1116" y="520"/>
                  </a:cubicBezTo>
                  <a:lnTo>
                    <a:pt x="1116" y="1098"/>
                  </a:lnTo>
                  <a:cubicBezTo>
                    <a:pt x="1116" y="1108"/>
                    <a:pt x="1108" y="1113"/>
                    <a:pt x="1097" y="1113"/>
                  </a:cubicBezTo>
                  <a:lnTo>
                    <a:pt x="523" y="1113"/>
                  </a:lnTo>
                  <a:cubicBezTo>
                    <a:pt x="512" y="1113"/>
                    <a:pt x="504" y="1108"/>
                    <a:pt x="504" y="1098"/>
                  </a:cubicBezTo>
                  <a:lnTo>
                    <a:pt x="504" y="520"/>
                  </a:lnTo>
                  <a:cubicBezTo>
                    <a:pt x="504" y="512"/>
                    <a:pt x="512" y="505"/>
                    <a:pt x="523" y="505"/>
                  </a:cubicBezTo>
                  <a:close/>
                  <a:moveTo>
                    <a:pt x="523" y="0"/>
                  </a:moveTo>
                  <a:cubicBezTo>
                    <a:pt x="235" y="0"/>
                    <a:pt x="0" y="233"/>
                    <a:pt x="0" y="520"/>
                  </a:cubicBezTo>
                  <a:lnTo>
                    <a:pt x="0" y="1098"/>
                  </a:lnTo>
                  <a:cubicBezTo>
                    <a:pt x="0" y="1385"/>
                    <a:pt x="235" y="1620"/>
                    <a:pt x="523" y="1620"/>
                  </a:cubicBezTo>
                  <a:lnTo>
                    <a:pt x="1097" y="1620"/>
                  </a:lnTo>
                  <a:cubicBezTo>
                    <a:pt x="1385" y="1620"/>
                    <a:pt x="1620" y="1385"/>
                    <a:pt x="1620" y="1098"/>
                  </a:cubicBezTo>
                  <a:lnTo>
                    <a:pt x="1620" y="520"/>
                  </a:lnTo>
                  <a:cubicBezTo>
                    <a:pt x="1620" y="233"/>
                    <a:pt x="1385" y="0"/>
                    <a:pt x="1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128"/>
            <p:cNvSpPr/>
            <p:nvPr/>
          </p:nvSpPr>
          <p:spPr>
            <a:xfrm>
              <a:off x="1902776" y="2116475"/>
              <a:ext cx="42118" cy="42118"/>
            </a:xfrm>
            <a:custGeom>
              <a:avLst/>
              <a:gdLst/>
              <a:ahLst/>
              <a:cxnLst/>
              <a:rect l="l" t="t" r="r" b="b"/>
              <a:pathLst>
                <a:path w="1621" h="1621" extrusionOk="0">
                  <a:moveTo>
                    <a:pt x="1101" y="505"/>
                  </a:moveTo>
                  <a:cubicBezTo>
                    <a:pt x="1109" y="505"/>
                    <a:pt x="1117" y="512"/>
                    <a:pt x="1117" y="520"/>
                  </a:cubicBezTo>
                  <a:lnTo>
                    <a:pt x="1117" y="1098"/>
                  </a:lnTo>
                  <a:cubicBezTo>
                    <a:pt x="1117" y="1108"/>
                    <a:pt x="1109" y="1113"/>
                    <a:pt x="1101" y="1113"/>
                  </a:cubicBezTo>
                  <a:lnTo>
                    <a:pt x="523" y="1113"/>
                  </a:lnTo>
                  <a:cubicBezTo>
                    <a:pt x="516" y="1113"/>
                    <a:pt x="508" y="1108"/>
                    <a:pt x="508" y="1098"/>
                  </a:cubicBezTo>
                  <a:lnTo>
                    <a:pt x="508" y="520"/>
                  </a:lnTo>
                  <a:cubicBezTo>
                    <a:pt x="508" y="512"/>
                    <a:pt x="516" y="505"/>
                    <a:pt x="523" y="505"/>
                  </a:cubicBezTo>
                  <a:close/>
                  <a:moveTo>
                    <a:pt x="523" y="0"/>
                  </a:moveTo>
                  <a:cubicBezTo>
                    <a:pt x="236" y="0"/>
                    <a:pt x="1" y="233"/>
                    <a:pt x="1" y="520"/>
                  </a:cubicBezTo>
                  <a:lnTo>
                    <a:pt x="1" y="1098"/>
                  </a:lnTo>
                  <a:cubicBezTo>
                    <a:pt x="1" y="1385"/>
                    <a:pt x="236" y="1620"/>
                    <a:pt x="523" y="1620"/>
                  </a:cubicBezTo>
                  <a:lnTo>
                    <a:pt x="1101" y="1620"/>
                  </a:lnTo>
                  <a:cubicBezTo>
                    <a:pt x="1388" y="1620"/>
                    <a:pt x="1621" y="1385"/>
                    <a:pt x="1621" y="1098"/>
                  </a:cubicBezTo>
                  <a:lnTo>
                    <a:pt x="1621" y="520"/>
                  </a:lnTo>
                  <a:cubicBezTo>
                    <a:pt x="1621" y="233"/>
                    <a:pt x="1388" y="0"/>
                    <a:pt x="1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128"/>
            <p:cNvSpPr/>
            <p:nvPr/>
          </p:nvSpPr>
          <p:spPr>
            <a:xfrm>
              <a:off x="1882016" y="1833396"/>
              <a:ext cx="27386" cy="28945"/>
            </a:xfrm>
            <a:custGeom>
              <a:avLst/>
              <a:gdLst/>
              <a:ahLst/>
              <a:cxnLst/>
              <a:rect l="l" t="t" r="r" b="b"/>
              <a:pathLst>
                <a:path w="1054" h="1114" extrusionOk="0">
                  <a:moveTo>
                    <a:pt x="0" y="1"/>
                  </a:moveTo>
                  <a:cubicBezTo>
                    <a:pt x="155" y="1"/>
                    <a:pt x="280" y="123"/>
                    <a:pt x="280" y="278"/>
                  </a:cubicBezTo>
                  <a:lnTo>
                    <a:pt x="280" y="837"/>
                  </a:lnTo>
                  <a:cubicBezTo>
                    <a:pt x="280" y="991"/>
                    <a:pt x="155" y="1114"/>
                    <a:pt x="0" y="1114"/>
                  </a:cubicBezTo>
                  <a:lnTo>
                    <a:pt x="774" y="1114"/>
                  </a:lnTo>
                  <a:cubicBezTo>
                    <a:pt x="928" y="1114"/>
                    <a:pt x="1053" y="991"/>
                    <a:pt x="1053" y="837"/>
                  </a:cubicBezTo>
                  <a:lnTo>
                    <a:pt x="1053" y="278"/>
                  </a:lnTo>
                  <a:cubicBezTo>
                    <a:pt x="1053" y="123"/>
                    <a:pt x="928"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128"/>
            <p:cNvSpPr/>
            <p:nvPr/>
          </p:nvSpPr>
          <p:spPr>
            <a:xfrm>
              <a:off x="1882016" y="2065081"/>
              <a:ext cx="27386" cy="29022"/>
            </a:xfrm>
            <a:custGeom>
              <a:avLst/>
              <a:gdLst/>
              <a:ahLst/>
              <a:cxnLst/>
              <a:rect l="l" t="t" r="r" b="b"/>
              <a:pathLst>
                <a:path w="1054" h="1117" extrusionOk="0">
                  <a:moveTo>
                    <a:pt x="0" y="1"/>
                  </a:moveTo>
                  <a:cubicBezTo>
                    <a:pt x="155" y="1"/>
                    <a:pt x="280" y="126"/>
                    <a:pt x="280" y="280"/>
                  </a:cubicBezTo>
                  <a:lnTo>
                    <a:pt x="280" y="837"/>
                  </a:lnTo>
                  <a:cubicBezTo>
                    <a:pt x="280" y="991"/>
                    <a:pt x="155" y="1116"/>
                    <a:pt x="0" y="1116"/>
                  </a:cubicBezTo>
                  <a:lnTo>
                    <a:pt x="774" y="1116"/>
                  </a:lnTo>
                  <a:cubicBezTo>
                    <a:pt x="928" y="1116"/>
                    <a:pt x="1053" y="991"/>
                    <a:pt x="1053" y="837"/>
                  </a:cubicBezTo>
                  <a:lnTo>
                    <a:pt x="1053" y="280"/>
                  </a:lnTo>
                  <a:cubicBezTo>
                    <a:pt x="1053" y="126"/>
                    <a:pt x="928"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28"/>
            <p:cNvSpPr/>
            <p:nvPr/>
          </p:nvSpPr>
          <p:spPr>
            <a:xfrm>
              <a:off x="1795598" y="1864081"/>
              <a:ext cx="213446" cy="213446"/>
            </a:xfrm>
            <a:custGeom>
              <a:avLst/>
              <a:gdLst/>
              <a:ahLst/>
              <a:cxnLst/>
              <a:rect l="l" t="t" r="r" b="b"/>
              <a:pathLst>
                <a:path w="8215" h="8215" extrusionOk="0">
                  <a:moveTo>
                    <a:pt x="6637" y="1"/>
                  </a:moveTo>
                  <a:lnTo>
                    <a:pt x="84" y="6556"/>
                  </a:lnTo>
                  <a:cubicBezTo>
                    <a:pt x="50" y="6587"/>
                    <a:pt x="24" y="6621"/>
                    <a:pt x="1" y="6660"/>
                  </a:cubicBezTo>
                  <a:lnTo>
                    <a:pt x="1555" y="8215"/>
                  </a:lnTo>
                  <a:cubicBezTo>
                    <a:pt x="1592" y="8191"/>
                    <a:pt x="1628" y="8162"/>
                    <a:pt x="1660" y="8131"/>
                  </a:cubicBezTo>
                  <a:lnTo>
                    <a:pt x="8215" y="1579"/>
                  </a:lnTo>
                  <a:lnTo>
                    <a:pt x="7820" y="395"/>
                  </a:lnTo>
                  <a:lnTo>
                    <a:pt x="66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128"/>
            <p:cNvSpPr/>
            <p:nvPr/>
          </p:nvSpPr>
          <p:spPr>
            <a:xfrm>
              <a:off x="1808460" y="1883698"/>
              <a:ext cx="200585" cy="193829"/>
            </a:xfrm>
            <a:custGeom>
              <a:avLst/>
              <a:gdLst/>
              <a:ahLst/>
              <a:cxnLst/>
              <a:rect l="l" t="t" r="r" b="b"/>
              <a:pathLst>
                <a:path w="7720" h="7460" extrusionOk="0">
                  <a:moveTo>
                    <a:pt x="0" y="6400"/>
                  </a:moveTo>
                  <a:lnTo>
                    <a:pt x="511" y="6911"/>
                  </a:lnTo>
                  <a:lnTo>
                    <a:pt x="511" y="6911"/>
                  </a:lnTo>
                  <a:lnTo>
                    <a:pt x="0" y="6400"/>
                  </a:lnTo>
                  <a:close/>
                  <a:moveTo>
                    <a:pt x="7445" y="1"/>
                  </a:moveTo>
                  <a:lnTo>
                    <a:pt x="616" y="6830"/>
                  </a:lnTo>
                  <a:cubicBezTo>
                    <a:pt x="585" y="6861"/>
                    <a:pt x="551" y="6887"/>
                    <a:pt x="511" y="6911"/>
                  </a:cubicBezTo>
                  <a:lnTo>
                    <a:pt x="511" y="6911"/>
                  </a:lnTo>
                  <a:lnTo>
                    <a:pt x="1060" y="7460"/>
                  </a:lnTo>
                  <a:cubicBezTo>
                    <a:pt x="1097" y="7436"/>
                    <a:pt x="1133" y="7407"/>
                    <a:pt x="1165" y="7376"/>
                  </a:cubicBezTo>
                  <a:lnTo>
                    <a:pt x="7720" y="824"/>
                  </a:lnTo>
                  <a:lnTo>
                    <a:pt x="74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28"/>
            <p:cNvSpPr/>
            <p:nvPr/>
          </p:nvSpPr>
          <p:spPr>
            <a:xfrm>
              <a:off x="1811136" y="1872032"/>
              <a:ext cx="189984" cy="189958"/>
            </a:xfrm>
            <a:custGeom>
              <a:avLst/>
              <a:gdLst/>
              <a:ahLst/>
              <a:cxnLst/>
              <a:rect l="l" t="t" r="r" b="b"/>
              <a:pathLst>
                <a:path w="7312" h="7311" extrusionOk="0">
                  <a:moveTo>
                    <a:pt x="6953" y="0"/>
                  </a:moveTo>
                  <a:lnTo>
                    <a:pt x="1" y="6952"/>
                  </a:lnTo>
                  <a:lnTo>
                    <a:pt x="359" y="7310"/>
                  </a:lnTo>
                  <a:lnTo>
                    <a:pt x="7311" y="356"/>
                  </a:lnTo>
                  <a:lnTo>
                    <a:pt x="7222" y="89"/>
                  </a:lnTo>
                  <a:lnTo>
                    <a:pt x="69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28"/>
            <p:cNvSpPr/>
            <p:nvPr/>
          </p:nvSpPr>
          <p:spPr>
            <a:xfrm>
              <a:off x="1988518" y="1818871"/>
              <a:ext cx="67087" cy="65736"/>
            </a:xfrm>
            <a:custGeom>
              <a:avLst/>
              <a:gdLst/>
              <a:ahLst/>
              <a:cxnLst/>
              <a:rect l="l" t="t" r="r" b="b"/>
              <a:pathLst>
                <a:path w="2582" h="2530" extrusionOk="0">
                  <a:moveTo>
                    <a:pt x="1183" y="1"/>
                  </a:moveTo>
                  <a:cubicBezTo>
                    <a:pt x="1041" y="1"/>
                    <a:pt x="898" y="55"/>
                    <a:pt x="790" y="165"/>
                  </a:cubicBezTo>
                  <a:lnTo>
                    <a:pt x="1" y="952"/>
                  </a:lnTo>
                  <a:lnTo>
                    <a:pt x="395" y="2135"/>
                  </a:lnTo>
                  <a:lnTo>
                    <a:pt x="1576" y="2530"/>
                  </a:lnTo>
                  <a:lnTo>
                    <a:pt x="2365" y="1741"/>
                  </a:lnTo>
                  <a:cubicBezTo>
                    <a:pt x="2582" y="1524"/>
                    <a:pt x="2582" y="1171"/>
                    <a:pt x="2365" y="952"/>
                  </a:cubicBezTo>
                  <a:lnTo>
                    <a:pt x="1576" y="165"/>
                  </a:lnTo>
                  <a:cubicBezTo>
                    <a:pt x="1468" y="55"/>
                    <a:pt x="1325" y="1"/>
                    <a:pt x="11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128"/>
            <p:cNvSpPr/>
            <p:nvPr/>
          </p:nvSpPr>
          <p:spPr>
            <a:xfrm>
              <a:off x="1968018" y="1843581"/>
              <a:ext cx="61475" cy="61449"/>
            </a:xfrm>
            <a:custGeom>
              <a:avLst/>
              <a:gdLst/>
              <a:ahLst/>
              <a:cxnLst/>
              <a:rect l="l" t="t" r="r" b="b"/>
              <a:pathLst>
                <a:path w="2366" h="2365" extrusionOk="0">
                  <a:moveTo>
                    <a:pt x="787" y="1"/>
                  </a:moveTo>
                  <a:lnTo>
                    <a:pt x="1" y="790"/>
                  </a:lnTo>
                  <a:lnTo>
                    <a:pt x="1576" y="2365"/>
                  </a:lnTo>
                  <a:lnTo>
                    <a:pt x="2365" y="1576"/>
                  </a:lnTo>
                  <a:lnTo>
                    <a:pt x="7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128"/>
            <p:cNvSpPr/>
            <p:nvPr/>
          </p:nvSpPr>
          <p:spPr>
            <a:xfrm>
              <a:off x="2008135" y="1829394"/>
              <a:ext cx="47470" cy="55213"/>
            </a:xfrm>
            <a:custGeom>
              <a:avLst/>
              <a:gdLst/>
              <a:ahLst/>
              <a:cxnLst/>
              <a:rect l="l" t="t" r="r" b="b"/>
              <a:pathLst>
                <a:path w="1827" h="2125" extrusionOk="0">
                  <a:moveTo>
                    <a:pt x="1061" y="1"/>
                  </a:moveTo>
                  <a:lnTo>
                    <a:pt x="1064" y="3"/>
                  </a:lnTo>
                  <a:lnTo>
                    <a:pt x="1064" y="3"/>
                  </a:lnTo>
                  <a:cubicBezTo>
                    <a:pt x="1063" y="2"/>
                    <a:pt x="1062" y="1"/>
                    <a:pt x="1061" y="1"/>
                  </a:cubicBezTo>
                  <a:close/>
                  <a:moveTo>
                    <a:pt x="1064" y="3"/>
                  </a:moveTo>
                  <a:cubicBezTo>
                    <a:pt x="1281" y="220"/>
                    <a:pt x="1280" y="571"/>
                    <a:pt x="1061" y="790"/>
                  </a:cubicBezTo>
                  <a:lnTo>
                    <a:pt x="1" y="1850"/>
                  </a:lnTo>
                  <a:lnTo>
                    <a:pt x="821" y="2125"/>
                  </a:lnTo>
                  <a:lnTo>
                    <a:pt x="1610" y="1336"/>
                  </a:lnTo>
                  <a:cubicBezTo>
                    <a:pt x="1827" y="1119"/>
                    <a:pt x="1827" y="766"/>
                    <a:pt x="1610" y="547"/>
                  </a:cubicBezTo>
                  <a:lnTo>
                    <a:pt x="1064" y="3"/>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128"/>
            <p:cNvSpPr/>
            <p:nvPr/>
          </p:nvSpPr>
          <p:spPr>
            <a:xfrm>
              <a:off x="1994702" y="1870395"/>
              <a:ext cx="34713" cy="34713"/>
            </a:xfrm>
            <a:custGeom>
              <a:avLst/>
              <a:gdLst/>
              <a:ahLst/>
              <a:cxnLst/>
              <a:rect l="l" t="t" r="r" b="b"/>
              <a:pathLst>
                <a:path w="1336" h="1336" extrusionOk="0">
                  <a:moveTo>
                    <a:pt x="789" y="1"/>
                  </a:moveTo>
                  <a:lnTo>
                    <a:pt x="0" y="790"/>
                  </a:lnTo>
                  <a:lnTo>
                    <a:pt x="549" y="1336"/>
                  </a:lnTo>
                  <a:lnTo>
                    <a:pt x="1335" y="547"/>
                  </a:lnTo>
                  <a:lnTo>
                    <a:pt x="7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128"/>
            <p:cNvSpPr/>
            <p:nvPr/>
          </p:nvSpPr>
          <p:spPr>
            <a:xfrm>
              <a:off x="1788271" y="2037124"/>
              <a:ext cx="47756" cy="47730"/>
            </a:xfrm>
            <a:custGeom>
              <a:avLst/>
              <a:gdLst/>
              <a:ahLst/>
              <a:cxnLst/>
              <a:rect l="l" t="t" r="r" b="b"/>
              <a:pathLst>
                <a:path w="1838" h="1837" extrusionOk="0">
                  <a:moveTo>
                    <a:pt x="283" y="0"/>
                  </a:moveTo>
                  <a:cubicBezTo>
                    <a:pt x="262" y="34"/>
                    <a:pt x="243" y="73"/>
                    <a:pt x="230" y="112"/>
                  </a:cubicBezTo>
                  <a:lnTo>
                    <a:pt x="0" y="805"/>
                  </a:lnTo>
                  <a:lnTo>
                    <a:pt x="411" y="1427"/>
                  </a:lnTo>
                  <a:lnTo>
                    <a:pt x="1032" y="1837"/>
                  </a:lnTo>
                  <a:lnTo>
                    <a:pt x="1725" y="1607"/>
                  </a:lnTo>
                  <a:cubicBezTo>
                    <a:pt x="1764" y="1594"/>
                    <a:pt x="1800" y="1576"/>
                    <a:pt x="1837" y="1552"/>
                  </a:cubicBezTo>
                  <a:lnTo>
                    <a:pt x="1497" y="512"/>
                  </a:lnTo>
                  <a:cubicBezTo>
                    <a:pt x="1471" y="431"/>
                    <a:pt x="1406" y="366"/>
                    <a:pt x="1325" y="340"/>
                  </a:cubicBezTo>
                  <a:lnTo>
                    <a:pt x="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128"/>
            <p:cNvSpPr/>
            <p:nvPr/>
          </p:nvSpPr>
          <p:spPr>
            <a:xfrm>
              <a:off x="1793234" y="2043568"/>
              <a:ext cx="42793" cy="41286"/>
            </a:xfrm>
            <a:custGeom>
              <a:avLst/>
              <a:gdLst/>
              <a:ahLst/>
              <a:cxnLst/>
              <a:rect l="l" t="t" r="r" b="b"/>
              <a:pathLst>
                <a:path w="1647" h="1589" extrusionOk="0">
                  <a:moveTo>
                    <a:pt x="852" y="0"/>
                  </a:moveTo>
                  <a:lnTo>
                    <a:pt x="1100" y="758"/>
                  </a:lnTo>
                  <a:cubicBezTo>
                    <a:pt x="1063" y="779"/>
                    <a:pt x="1024" y="797"/>
                    <a:pt x="985" y="810"/>
                  </a:cubicBezTo>
                  <a:lnTo>
                    <a:pt x="293" y="1043"/>
                  </a:lnTo>
                  <a:lnTo>
                    <a:pt x="0" y="849"/>
                  </a:lnTo>
                  <a:lnTo>
                    <a:pt x="220" y="1179"/>
                  </a:lnTo>
                  <a:lnTo>
                    <a:pt x="841" y="1589"/>
                  </a:lnTo>
                  <a:lnTo>
                    <a:pt x="1534" y="1359"/>
                  </a:lnTo>
                  <a:cubicBezTo>
                    <a:pt x="1573" y="1346"/>
                    <a:pt x="1609" y="1328"/>
                    <a:pt x="1646" y="1304"/>
                  </a:cubicBezTo>
                  <a:lnTo>
                    <a:pt x="1306" y="264"/>
                  </a:lnTo>
                  <a:cubicBezTo>
                    <a:pt x="1280" y="183"/>
                    <a:pt x="1215" y="118"/>
                    <a:pt x="1134" y="92"/>
                  </a:cubicBezTo>
                  <a:lnTo>
                    <a:pt x="85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128"/>
            <p:cNvSpPr/>
            <p:nvPr/>
          </p:nvSpPr>
          <p:spPr>
            <a:xfrm>
              <a:off x="1777800" y="2058014"/>
              <a:ext cx="37311" cy="36064"/>
            </a:xfrm>
            <a:custGeom>
              <a:avLst/>
              <a:gdLst/>
              <a:ahLst/>
              <a:cxnLst/>
              <a:rect l="l" t="t" r="r" b="b"/>
              <a:pathLst>
                <a:path w="1436" h="1388" extrusionOk="0">
                  <a:moveTo>
                    <a:pt x="403" y="1"/>
                  </a:moveTo>
                  <a:lnTo>
                    <a:pt x="64" y="1020"/>
                  </a:lnTo>
                  <a:cubicBezTo>
                    <a:pt x="1" y="1206"/>
                    <a:pt x="145" y="1387"/>
                    <a:pt x="326" y="1387"/>
                  </a:cubicBezTo>
                  <a:cubicBezTo>
                    <a:pt x="356" y="1387"/>
                    <a:pt x="386" y="1383"/>
                    <a:pt x="416" y="1372"/>
                  </a:cubicBezTo>
                  <a:lnTo>
                    <a:pt x="1435" y="1033"/>
                  </a:lnTo>
                  <a:lnTo>
                    <a:pt x="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128"/>
            <p:cNvSpPr/>
            <p:nvPr/>
          </p:nvSpPr>
          <p:spPr>
            <a:xfrm>
              <a:off x="1777800" y="2070642"/>
              <a:ext cx="37311" cy="23436"/>
            </a:xfrm>
            <a:custGeom>
              <a:avLst/>
              <a:gdLst/>
              <a:ahLst/>
              <a:cxnLst/>
              <a:rect l="l" t="t" r="r" b="b"/>
              <a:pathLst>
                <a:path w="1436" h="902" extrusionOk="0">
                  <a:moveTo>
                    <a:pt x="887" y="1"/>
                  </a:moveTo>
                  <a:lnTo>
                    <a:pt x="160" y="241"/>
                  </a:lnTo>
                  <a:lnTo>
                    <a:pt x="64" y="534"/>
                  </a:lnTo>
                  <a:cubicBezTo>
                    <a:pt x="1" y="720"/>
                    <a:pt x="145" y="901"/>
                    <a:pt x="326" y="901"/>
                  </a:cubicBezTo>
                  <a:cubicBezTo>
                    <a:pt x="356" y="901"/>
                    <a:pt x="386" y="897"/>
                    <a:pt x="416" y="886"/>
                  </a:cubicBezTo>
                  <a:lnTo>
                    <a:pt x="1435" y="547"/>
                  </a:lnTo>
                  <a:lnTo>
                    <a:pt x="8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28"/>
            <p:cNvSpPr/>
            <p:nvPr/>
          </p:nvSpPr>
          <p:spPr>
            <a:xfrm>
              <a:off x="1634247" y="2180963"/>
              <a:ext cx="434479" cy="57915"/>
            </a:xfrm>
            <a:custGeom>
              <a:avLst/>
              <a:gdLst/>
              <a:ahLst/>
              <a:cxnLst/>
              <a:rect l="l" t="t" r="r" b="b"/>
              <a:pathLst>
                <a:path w="16722" h="2229" extrusionOk="0">
                  <a:moveTo>
                    <a:pt x="557" y="0"/>
                  </a:moveTo>
                  <a:cubicBezTo>
                    <a:pt x="248" y="0"/>
                    <a:pt x="0" y="248"/>
                    <a:pt x="0" y="557"/>
                  </a:cubicBezTo>
                  <a:lnTo>
                    <a:pt x="0" y="1113"/>
                  </a:lnTo>
                  <a:cubicBezTo>
                    <a:pt x="0" y="1730"/>
                    <a:pt x="499" y="2229"/>
                    <a:pt x="1113" y="2229"/>
                  </a:cubicBezTo>
                  <a:lnTo>
                    <a:pt x="15606" y="2229"/>
                  </a:lnTo>
                  <a:cubicBezTo>
                    <a:pt x="16222" y="2229"/>
                    <a:pt x="16721" y="1730"/>
                    <a:pt x="16721" y="1113"/>
                  </a:cubicBezTo>
                  <a:lnTo>
                    <a:pt x="16721" y="557"/>
                  </a:lnTo>
                  <a:cubicBezTo>
                    <a:pt x="16721" y="248"/>
                    <a:pt x="16470" y="0"/>
                    <a:pt x="161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28"/>
            <p:cNvSpPr/>
            <p:nvPr/>
          </p:nvSpPr>
          <p:spPr>
            <a:xfrm>
              <a:off x="2019541" y="2180963"/>
              <a:ext cx="49185" cy="57915"/>
            </a:xfrm>
            <a:custGeom>
              <a:avLst/>
              <a:gdLst/>
              <a:ahLst/>
              <a:cxnLst/>
              <a:rect l="l" t="t" r="r" b="b"/>
              <a:pathLst>
                <a:path w="1893" h="2229" extrusionOk="0">
                  <a:moveTo>
                    <a:pt x="557" y="0"/>
                  </a:moveTo>
                  <a:cubicBezTo>
                    <a:pt x="865" y="0"/>
                    <a:pt x="1114" y="248"/>
                    <a:pt x="1114" y="557"/>
                  </a:cubicBezTo>
                  <a:lnTo>
                    <a:pt x="1114" y="1113"/>
                  </a:lnTo>
                  <a:cubicBezTo>
                    <a:pt x="1114" y="1730"/>
                    <a:pt x="615" y="2229"/>
                    <a:pt x="1" y="2229"/>
                  </a:cubicBezTo>
                  <a:lnTo>
                    <a:pt x="777" y="2229"/>
                  </a:lnTo>
                  <a:cubicBezTo>
                    <a:pt x="1393" y="2229"/>
                    <a:pt x="1892" y="1730"/>
                    <a:pt x="1892" y="1113"/>
                  </a:cubicBezTo>
                  <a:lnTo>
                    <a:pt x="1892" y="557"/>
                  </a:lnTo>
                  <a:cubicBezTo>
                    <a:pt x="1892" y="248"/>
                    <a:pt x="1641" y="0"/>
                    <a:pt x="1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128"/>
            <p:cNvSpPr/>
            <p:nvPr/>
          </p:nvSpPr>
          <p:spPr>
            <a:xfrm>
              <a:off x="1801236" y="2180963"/>
              <a:ext cx="100500" cy="35518"/>
            </a:xfrm>
            <a:custGeom>
              <a:avLst/>
              <a:gdLst/>
              <a:ahLst/>
              <a:cxnLst/>
              <a:rect l="l" t="t" r="r" b="b"/>
              <a:pathLst>
                <a:path w="3868" h="1367" extrusionOk="0">
                  <a:moveTo>
                    <a:pt x="0" y="0"/>
                  </a:moveTo>
                  <a:lnTo>
                    <a:pt x="189" y="753"/>
                  </a:lnTo>
                  <a:cubicBezTo>
                    <a:pt x="280" y="1113"/>
                    <a:pt x="601" y="1367"/>
                    <a:pt x="975" y="1367"/>
                  </a:cubicBezTo>
                  <a:lnTo>
                    <a:pt x="2890" y="1367"/>
                  </a:lnTo>
                  <a:cubicBezTo>
                    <a:pt x="3264" y="1367"/>
                    <a:pt x="3585" y="1113"/>
                    <a:pt x="3676" y="753"/>
                  </a:cubicBezTo>
                  <a:lnTo>
                    <a:pt x="3867" y="0"/>
                  </a:lnTo>
                  <a:lnTo>
                    <a:pt x="3345" y="0"/>
                  </a:lnTo>
                  <a:lnTo>
                    <a:pt x="3188" y="630"/>
                  </a:lnTo>
                  <a:cubicBezTo>
                    <a:pt x="3154" y="766"/>
                    <a:pt x="3031" y="862"/>
                    <a:pt x="2890" y="862"/>
                  </a:cubicBezTo>
                  <a:lnTo>
                    <a:pt x="975" y="862"/>
                  </a:lnTo>
                  <a:cubicBezTo>
                    <a:pt x="834" y="862"/>
                    <a:pt x="714" y="766"/>
                    <a:pt x="680" y="630"/>
                  </a:cubicBezTo>
                  <a:lnTo>
                    <a:pt x="5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128"/>
          <p:cNvGrpSpPr/>
          <p:nvPr/>
        </p:nvGrpSpPr>
        <p:grpSpPr>
          <a:xfrm>
            <a:off x="2407824" y="1804425"/>
            <a:ext cx="434479" cy="434453"/>
            <a:chOff x="2407824" y="1804425"/>
            <a:chExt cx="434479" cy="434453"/>
          </a:xfrm>
        </p:grpSpPr>
        <p:sp>
          <p:nvSpPr>
            <p:cNvPr id="10800" name="Google Shape;10800;p128"/>
            <p:cNvSpPr/>
            <p:nvPr/>
          </p:nvSpPr>
          <p:spPr>
            <a:xfrm>
              <a:off x="2449786" y="1876838"/>
              <a:ext cx="350582" cy="28945"/>
            </a:xfrm>
            <a:custGeom>
              <a:avLst/>
              <a:gdLst/>
              <a:ahLst/>
              <a:cxnLst/>
              <a:rect l="l" t="t" r="r" b="b"/>
              <a:pathLst>
                <a:path w="13493" h="1114" extrusionOk="0">
                  <a:moveTo>
                    <a:pt x="1" y="1"/>
                  </a:moveTo>
                  <a:lnTo>
                    <a:pt x="1" y="1114"/>
                  </a:lnTo>
                  <a:lnTo>
                    <a:pt x="13492" y="1114"/>
                  </a:lnTo>
                  <a:lnTo>
                    <a:pt x="13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128"/>
            <p:cNvSpPr/>
            <p:nvPr/>
          </p:nvSpPr>
          <p:spPr>
            <a:xfrm>
              <a:off x="2487538" y="1862314"/>
              <a:ext cx="57915" cy="57993"/>
            </a:xfrm>
            <a:custGeom>
              <a:avLst/>
              <a:gdLst/>
              <a:ahLst/>
              <a:cxnLst/>
              <a:rect l="l" t="t" r="r" b="b"/>
              <a:pathLst>
                <a:path w="2229" h="2232" extrusionOk="0">
                  <a:moveTo>
                    <a:pt x="1113" y="1"/>
                  </a:moveTo>
                  <a:cubicBezTo>
                    <a:pt x="499" y="1"/>
                    <a:pt x="0" y="500"/>
                    <a:pt x="0" y="1116"/>
                  </a:cubicBezTo>
                  <a:cubicBezTo>
                    <a:pt x="0" y="1733"/>
                    <a:pt x="499" y="2232"/>
                    <a:pt x="1113" y="2232"/>
                  </a:cubicBezTo>
                  <a:cubicBezTo>
                    <a:pt x="1730" y="2232"/>
                    <a:pt x="2229" y="1733"/>
                    <a:pt x="2229" y="1116"/>
                  </a:cubicBezTo>
                  <a:cubicBezTo>
                    <a:pt x="2229" y="500"/>
                    <a:pt x="1730" y="1"/>
                    <a:pt x="1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28"/>
            <p:cNvSpPr/>
            <p:nvPr/>
          </p:nvSpPr>
          <p:spPr>
            <a:xfrm>
              <a:off x="2506402" y="1862314"/>
              <a:ext cx="39052" cy="57993"/>
            </a:xfrm>
            <a:custGeom>
              <a:avLst/>
              <a:gdLst/>
              <a:ahLst/>
              <a:cxnLst/>
              <a:rect l="l" t="t" r="r" b="b"/>
              <a:pathLst>
                <a:path w="1503" h="2232" extrusionOk="0">
                  <a:moveTo>
                    <a:pt x="387" y="1"/>
                  </a:moveTo>
                  <a:cubicBezTo>
                    <a:pt x="251" y="1"/>
                    <a:pt x="121" y="27"/>
                    <a:pt x="1" y="71"/>
                  </a:cubicBezTo>
                  <a:cubicBezTo>
                    <a:pt x="426" y="228"/>
                    <a:pt x="729" y="635"/>
                    <a:pt x="729" y="1116"/>
                  </a:cubicBezTo>
                  <a:cubicBezTo>
                    <a:pt x="729" y="1597"/>
                    <a:pt x="426" y="2005"/>
                    <a:pt x="1" y="2161"/>
                  </a:cubicBezTo>
                  <a:cubicBezTo>
                    <a:pt x="121" y="2206"/>
                    <a:pt x="251" y="2232"/>
                    <a:pt x="387" y="2232"/>
                  </a:cubicBezTo>
                  <a:cubicBezTo>
                    <a:pt x="1004" y="2232"/>
                    <a:pt x="1503" y="1733"/>
                    <a:pt x="1503" y="1116"/>
                  </a:cubicBezTo>
                  <a:cubicBezTo>
                    <a:pt x="1503" y="500"/>
                    <a:pt x="1004"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128"/>
            <p:cNvSpPr/>
            <p:nvPr/>
          </p:nvSpPr>
          <p:spPr>
            <a:xfrm>
              <a:off x="2574424" y="1862314"/>
              <a:ext cx="57915" cy="57993"/>
            </a:xfrm>
            <a:custGeom>
              <a:avLst/>
              <a:gdLst/>
              <a:ahLst/>
              <a:cxnLst/>
              <a:rect l="l" t="t" r="r" b="b"/>
              <a:pathLst>
                <a:path w="2229" h="2232" extrusionOk="0">
                  <a:moveTo>
                    <a:pt x="1113" y="1"/>
                  </a:moveTo>
                  <a:cubicBezTo>
                    <a:pt x="499" y="1"/>
                    <a:pt x="0" y="500"/>
                    <a:pt x="0" y="1116"/>
                  </a:cubicBezTo>
                  <a:cubicBezTo>
                    <a:pt x="0" y="1733"/>
                    <a:pt x="499" y="2232"/>
                    <a:pt x="1113" y="2232"/>
                  </a:cubicBezTo>
                  <a:cubicBezTo>
                    <a:pt x="1730" y="2232"/>
                    <a:pt x="2229" y="1733"/>
                    <a:pt x="2229" y="1116"/>
                  </a:cubicBezTo>
                  <a:cubicBezTo>
                    <a:pt x="2229" y="500"/>
                    <a:pt x="1730" y="1"/>
                    <a:pt x="1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28"/>
            <p:cNvSpPr/>
            <p:nvPr/>
          </p:nvSpPr>
          <p:spPr>
            <a:xfrm>
              <a:off x="2593287" y="1862314"/>
              <a:ext cx="39052" cy="57993"/>
            </a:xfrm>
            <a:custGeom>
              <a:avLst/>
              <a:gdLst/>
              <a:ahLst/>
              <a:cxnLst/>
              <a:rect l="l" t="t" r="r" b="b"/>
              <a:pathLst>
                <a:path w="1503" h="2232" extrusionOk="0">
                  <a:moveTo>
                    <a:pt x="387" y="1"/>
                  </a:moveTo>
                  <a:cubicBezTo>
                    <a:pt x="252" y="1"/>
                    <a:pt x="121" y="27"/>
                    <a:pt x="1" y="71"/>
                  </a:cubicBezTo>
                  <a:cubicBezTo>
                    <a:pt x="427" y="228"/>
                    <a:pt x="730" y="635"/>
                    <a:pt x="730" y="1116"/>
                  </a:cubicBezTo>
                  <a:cubicBezTo>
                    <a:pt x="730" y="1597"/>
                    <a:pt x="427" y="2005"/>
                    <a:pt x="1" y="2161"/>
                  </a:cubicBezTo>
                  <a:cubicBezTo>
                    <a:pt x="121" y="2206"/>
                    <a:pt x="252" y="2232"/>
                    <a:pt x="387" y="2232"/>
                  </a:cubicBezTo>
                  <a:cubicBezTo>
                    <a:pt x="1004" y="2232"/>
                    <a:pt x="1503" y="1733"/>
                    <a:pt x="1503" y="1116"/>
                  </a:cubicBezTo>
                  <a:cubicBezTo>
                    <a:pt x="1503" y="500"/>
                    <a:pt x="1004"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128"/>
            <p:cNvSpPr/>
            <p:nvPr/>
          </p:nvSpPr>
          <p:spPr>
            <a:xfrm>
              <a:off x="2661309" y="1862314"/>
              <a:ext cx="57941" cy="57993"/>
            </a:xfrm>
            <a:custGeom>
              <a:avLst/>
              <a:gdLst/>
              <a:ahLst/>
              <a:cxnLst/>
              <a:rect l="l" t="t" r="r" b="b"/>
              <a:pathLst>
                <a:path w="2230" h="2232" extrusionOk="0">
                  <a:moveTo>
                    <a:pt x="1114" y="1"/>
                  </a:moveTo>
                  <a:cubicBezTo>
                    <a:pt x="500" y="1"/>
                    <a:pt x="1" y="500"/>
                    <a:pt x="1" y="1116"/>
                  </a:cubicBezTo>
                  <a:cubicBezTo>
                    <a:pt x="1" y="1733"/>
                    <a:pt x="500" y="2232"/>
                    <a:pt x="1114" y="2232"/>
                  </a:cubicBezTo>
                  <a:cubicBezTo>
                    <a:pt x="1730" y="2232"/>
                    <a:pt x="2229" y="1733"/>
                    <a:pt x="2229" y="1116"/>
                  </a:cubicBezTo>
                  <a:cubicBezTo>
                    <a:pt x="2229" y="500"/>
                    <a:pt x="1730" y="1"/>
                    <a:pt x="11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128"/>
            <p:cNvSpPr/>
            <p:nvPr/>
          </p:nvSpPr>
          <p:spPr>
            <a:xfrm>
              <a:off x="2680172" y="1862314"/>
              <a:ext cx="39078" cy="57993"/>
            </a:xfrm>
            <a:custGeom>
              <a:avLst/>
              <a:gdLst/>
              <a:ahLst/>
              <a:cxnLst/>
              <a:rect l="l" t="t" r="r" b="b"/>
              <a:pathLst>
                <a:path w="1504" h="2232" extrusionOk="0">
                  <a:moveTo>
                    <a:pt x="388" y="1"/>
                  </a:moveTo>
                  <a:cubicBezTo>
                    <a:pt x="252" y="1"/>
                    <a:pt x="121" y="27"/>
                    <a:pt x="1" y="71"/>
                  </a:cubicBezTo>
                  <a:cubicBezTo>
                    <a:pt x="427" y="228"/>
                    <a:pt x="730" y="635"/>
                    <a:pt x="730" y="1116"/>
                  </a:cubicBezTo>
                  <a:cubicBezTo>
                    <a:pt x="730" y="1597"/>
                    <a:pt x="427" y="2005"/>
                    <a:pt x="1" y="2161"/>
                  </a:cubicBezTo>
                  <a:cubicBezTo>
                    <a:pt x="121" y="2206"/>
                    <a:pt x="252" y="2232"/>
                    <a:pt x="388" y="2232"/>
                  </a:cubicBezTo>
                  <a:cubicBezTo>
                    <a:pt x="1004" y="2232"/>
                    <a:pt x="1503" y="1733"/>
                    <a:pt x="1503" y="1116"/>
                  </a:cubicBezTo>
                  <a:cubicBezTo>
                    <a:pt x="1503" y="500"/>
                    <a:pt x="1004" y="1"/>
                    <a:pt x="3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128"/>
            <p:cNvSpPr/>
            <p:nvPr/>
          </p:nvSpPr>
          <p:spPr>
            <a:xfrm>
              <a:off x="2449786" y="1978196"/>
              <a:ext cx="350582" cy="28996"/>
            </a:xfrm>
            <a:custGeom>
              <a:avLst/>
              <a:gdLst/>
              <a:ahLst/>
              <a:cxnLst/>
              <a:rect l="l" t="t" r="r" b="b"/>
              <a:pathLst>
                <a:path w="13493" h="1116" extrusionOk="0">
                  <a:moveTo>
                    <a:pt x="1" y="0"/>
                  </a:moveTo>
                  <a:lnTo>
                    <a:pt x="1" y="1116"/>
                  </a:lnTo>
                  <a:lnTo>
                    <a:pt x="13492" y="1116"/>
                  </a:lnTo>
                  <a:lnTo>
                    <a:pt x="13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128"/>
            <p:cNvSpPr/>
            <p:nvPr/>
          </p:nvSpPr>
          <p:spPr>
            <a:xfrm>
              <a:off x="2527110" y="1963672"/>
              <a:ext cx="65814" cy="57967"/>
            </a:xfrm>
            <a:custGeom>
              <a:avLst/>
              <a:gdLst/>
              <a:ahLst/>
              <a:cxnLst/>
              <a:rect l="l" t="t" r="r" b="b"/>
              <a:pathLst>
                <a:path w="2533" h="2231" extrusionOk="0">
                  <a:moveTo>
                    <a:pt x="1267" y="0"/>
                  </a:moveTo>
                  <a:cubicBezTo>
                    <a:pt x="1124" y="0"/>
                    <a:pt x="979" y="28"/>
                    <a:pt x="839" y="86"/>
                  </a:cubicBezTo>
                  <a:cubicBezTo>
                    <a:pt x="269" y="322"/>
                    <a:pt x="0" y="975"/>
                    <a:pt x="236" y="1542"/>
                  </a:cubicBezTo>
                  <a:cubicBezTo>
                    <a:pt x="415" y="1972"/>
                    <a:pt x="829" y="2230"/>
                    <a:pt x="1267" y="2230"/>
                  </a:cubicBezTo>
                  <a:cubicBezTo>
                    <a:pt x="1409" y="2230"/>
                    <a:pt x="1554" y="2203"/>
                    <a:pt x="1693" y="2145"/>
                  </a:cubicBezTo>
                  <a:cubicBezTo>
                    <a:pt x="2263" y="1910"/>
                    <a:pt x="2532" y="1257"/>
                    <a:pt x="2297" y="690"/>
                  </a:cubicBezTo>
                  <a:cubicBezTo>
                    <a:pt x="2118" y="261"/>
                    <a:pt x="1704" y="0"/>
                    <a:pt x="1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28"/>
            <p:cNvSpPr/>
            <p:nvPr/>
          </p:nvSpPr>
          <p:spPr>
            <a:xfrm>
              <a:off x="2549844" y="1963724"/>
              <a:ext cx="39052" cy="57941"/>
            </a:xfrm>
            <a:custGeom>
              <a:avLst/>
              <a:gdLst/>
              <a:ahLst/>
              <a:cxnLst/>
              <a:rect l="l" t="t" r="r" b="b"/>
              <a:pathLst>
                <a:path w="1503" h="2230" extrusionOk="0">
                  <a:moveTo>
                    <a:pt x="387" y="1"/>
                  </a:moveTo>
                  <a:cubicBezTo>
                    <a:pt x="251" y="1"/>
                    <a:pt x="121" y="24"/>
                    <a:pt x="1" y="69"/>
                  </a:cubicBezTo>
                  <a:cubicBezTo>
                    <a:pt x="426" y="226"/>
                    <a:pt x="730" y="636"/>
                    <a:pt x="730" y="1114"/>
                  </a:cubicBezTo>
                  <a:cubicBezTo>
                    <a:pt x="730" y="1595"/>
                    <a:pt x="426" y="2002"/>
                    <a:pt x="1" y="2162"/>
                  </a:cubicBezTo>
                  <a:cubicBezTo>
                    <a:pt x="121" y="2206"/>
                    <a:pt x="251" y="2229"/>
                    <a:pt x="387" y="2229"/>
                  </a:cubicBezTo>
                  <a:cubicBezTo>
                    <a:pt x="1004" y="2229"/>
                    <a:pt x="1503" y="1730"/>
                    <a:pt x="1503" y="1114"/>
                  </a:cubicBezTo>
                  <a:cubicBezTo>
                    <a:pt x="1503" y="500"/>
                    <a:pt x="1004"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28"/>
            <p:cNvSpPr/>
            <p:nvPr/>
          </p:nvSpPr>
          <p:spPr>
            <a:xfrm>
              <a:off x="2614956" y="1963802"/>
              <a:ext cx="63761" cy="57967"/>
            </a:xfrm>
            <a:custGeom>
              <a:avLst/>
              <a:gdLst/>
              <a:ahLst/>
              <a:cxnLst/>
              <a:rect l="l" t="t" r="r" b="b"/>
              <a:pathLst>
                <a:path w="2454" h="2231" extrusionOk="0">
                  <a:moveTo>
                    <a:pt x="1223" y="1"/>
                  </a:moveTo>
                  <a:cubicBezTo>
                    <a:pt x="718" y="1"/>
                    <a:pt x="262" y="347"/>
                    <a:pt x="141" y="860"/>
                  </a:cubicBezTo>
                  <a:cubicBezTo>
                    <a:pt x="0" y="1458"/>
                    <a:pt x="371" y="2059"/>
                    <a:pt x="969" y="2200"/>
                  </a:cubicBezTo>
                  <a:cubicBezTo>
                    <a:pt x="1056" y="2221"/>
                    <a:pt x="1142" y="2230"/>
                    <a:pt x="1227" y="2230"/>
                  </a:cubicBezTo>
                  <a:cubicBezTo>
                    <a:pt x="1733" y="2230"/>
                    <a:pt x="2189" y="1885"/>
                    <a:pt x="2312" y="1372"/>
                  </a:cubicBezTo>
                  <a:cubicBezTo>
                    <a:pt x="2453" y="774"/>
                    <a:pt x="2082" y="173"/>
                    <a:pt x="1484" y="32"/>
                  </a:cubicBezTo>
                  <a:cubicBezTo>
                    <a:pt x="1397" y="11"/>
                    <a:pt x="1309" y="1"/>
                    <a:pt x="12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128"/>
            <p:cNvSpPr/>
            <p:nvPr/>
          </p:nvSpPr>
          <p:spPr>
            <a:xfrm>
              <a:off x="2636730" y="1963724"/>
              <a:ext cx="39078" cy="57941"/>
            </a:xfrm>
            <a:custGeom>
              <a:avLst/>
              <a:gdLst/>
              <a:ahLst/>
              <a:cxnLst/>
              <a:rect l="l" t="t" r="r" b="b"/>
              <a:pathLst>
                <a:path w="1504" h="2230" extrusionOk="0">
                  <a:moveTo>
                    <a:pt x="387" y="1"/>
                  </a:moveTo>
                  <a:cubicBezTo>
                    <a:pt x="252" y="1"/>
                    <a:pt x="121" y="24"/>
                    <a:pt x="1" y="69"/>
                  </a:cubicBezTo>
                  <a:cubicBezTo>
                    <a:pt x="427" y="226"/>
                    <a:pt x="730" y="636"/>
                    <a:pt x="730" y="1114"/>
                  </a:cubicBezTo>
                  <a:cubicBezTo>
                    <a:pt x="730" y="1595"/>
                    <a:pt x="427" y="2002"/>
                    <a:pt x="1" y="2162"/>
                  </a:cubicBezTo>
                  <a:cubicBezTo>
                    <a:pt x="121" y="2206"/>
                    <a:pt x="252" y="2229"/>
                    <a:pt x="387" y="2229"/>
                  </a:cubicBezTo>
                  <a:cubicBezTo>
                    <a:pt x="1004" y="2229"/>
                    <a:pt x="1503" y="1730"/>
                    <a:pt x="1503" y="1114"/>
                  </a:cubicBezTo>
                  <a:cubicBezTo>
                    <a:pt x="1503" y="500"/>
                    <a:pt x="1004"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128"/>
            <p:cNvSpPr/>
            <p:nvPr/>
          </p:nvSpPr>
          <p:spPr>
            <a:xfrm>
              <a:off x="2700881" y="1963620"/>
              <a:ext cx="65814" cy="57967"/>
            </a:xfrm>
            <a:custGeom>
              <a:avLst/>
              <a:gdLst/>
              <a:ahLst/>
              <a:cxnLst/>
              <a:rect l="l" t="t" r="r" b="b"/>
              <a:pathLst>
                <a:path w="2533" h="2231" extrusionOk="0">
                  <a:moveTo>
                    <a:pt x="1266" y="1"/>
                  </a:moveTo>
                  <a:cubicBezTo>
                    <a:pt x="1124" y="1"/>
                    <a:pt x="979" y="28"/>
                    <a:pt x="839" y="86"/>
                  </a:cubicBezTo>
                  <a:cubicBezTo>
                    <a:pt x="272" y="321"/>
                    <a:pt x="1" y="974"/>
                    <a:pt x="239" y="1544"/>
                  </a:cubicBezTo>
                  <a:cubicBezTo>
                    <a:pt x="416" y="1971"/>
                    <a:pt x="829" y="2231"/>
                    <a:pt x="1266" y="2231"/>
                  </a:cubicBezTo>
                  <a:cubicBezTo>
                    <a:pt x="1409" y="2231"/>
                    <a:pt x="1554" y="2203"/>
                    <a:pt x="1694" y="2145"/>
                  </a:cubicBezTo>
                  <a:cubicBezTo>
                    <a:pt x="2263" y="1909"/>
                    <a:pt x="2532" y="1259"/>
                    <a:pt x="2297" y="689"/>
                  </a:cubicBezTo>
                  <a:cubicBezTo>
                    <a:pt x="2120" y="260"/>
                    <a:pt x="1704" y="1"/>
                    <a:pt x="1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128"/>
            <p:cNvSpPr/>
            <p:nvPr/>
          </p:nvSpPr>
          <p:spPr>
            <a:xfrm>
              <a:off x="2723615" y="1963724"/>
              <a:ext cx="39078" cy="57941"/>
            </a:xfrm>
            <a:custGeom>
              <a:avLst/>
              <a:gdLst/>
              <a:ahLst/>
              <a:cxnLst/>
              <a:rect l="l" t="t" r="r" b="b"/>
              <a:pathLst>
                <a:path w="1504" h="2230" extrusionOk="0">
                  <a:moveTo>
                    <a:pt x="388" y="1"/>
                  </a:moveTo>
                  <a:cubicBezTo>
                    <a:pt x="252" y="1"/>
                    <a:pt x="121" y="24"/>
                    <a:pt x="1" y="69"/>
                  </a:cubicBezTo>
                  <a:cubicBezTo>
                    <a:pt x="427" y="226"/>
                    <a:pt x="730" y="636"/>
                    <a:pt x="730" y="1114"/>
                  </a:cubicBezTo>
                  <a:cubicBezTo>
                    <a:pt x="730" y="1595"/>
                    <a:pt x="427" y="2002"/>
                    <a:pt x="1" y="2162"/>
                  </a:cubicBezTo>
                  <a:cubicBezTo>
                    <a:pt x="121" y="2206"/>
                    <a:pt x="252" y="2229"/>
                    <a:pt x="388" y="2229"/>
                  </a:cubicBezTo>
                  <a:cubicBezTo>
                    <a:pt x="1004" y="2229"/>
                    <a:pt x="1503" y="1730"/>
                    <a:pt x="1503" y="1114"/>
                  </a:cubicBezTo>
                  <a:cubicBezTo>
                    <a:pt x="1503" y="500"/>
                    <a:pt x="1004" y="1"/>
                    <a:pt x="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28"/>
            <p:cNvSpPr/>
            <p:nvPr/>
          </p:nvSpPr>
          <p:spPr>
            <a:xfrm>
              <a:off x="2449786" y="2079554"/>
              <a:ext cx="350582" cy="28996"/>
            </a:xfrm>
            <a:custGeom>
              <a:avLst/>
              <a:gdLst/>
              <a:ahLst/>
              <a:cxnLst/>
              <a:rect l="l" t="t" r="r" b="b"/>
              <a:pathLst>
                <a:path w="13493" h="1116" extrusionOk="0">
                  <a:moveTo>
                    <a:pt x="1" y="0"/>
                  </a:moveTo>
                  <a:lnTo>
                    <a:pt x="1" y="1116"/>
                  </a:lnTo>
                  <a:lnTo>
                    <a:pt x="13492" y="1116"/>
                  </a:lnTo>
                  <a:lnTo>
                    <a:pt x="13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128"/>
            <p:cNvSpPr/>
            <p:nvPr/>
          </p:nvSpPr>
          <p:spPr>
            <a:xfrm>
              <a:off x="2483667" y="2065055"/>
              <a:ext cx="65788" cy="57993"/>
            </a:xfrm>
            <a:custGeom>
              <a:avLst/>
              <a:gdLst/>
              <a:ahLst/>
              <a:cxnLst/>
              <a:rect l="l" t="t" r="r" b="b"/>
              <a:pathLst>
                <a:path w="2532" h="2232" extrusionOk="0">
                  <a:moveTo>
                    <a:pt x="1267" y="0"/>
                  </a:moveTo>
                  <a:cubicBezTo>
                    <a:pt x="1125" y="0"/>
                    <a:pt x="981" y="27"/>
                    <a:pt x="842" y="85"/>
                  </a:cubicBezTo>
                  <a:cubicBezTo>
                    <a:pt x="272" y="323"/>
                    <a:pt x="0" y="973"/>
                    <a:pt x="238" y="1543"/>
                  </a:cubicBezTo>
                  <a:cubicBezTo>
                    <a:pt x="416" y="1973"/>
                    <a:pt x="831" y="2232"/>
                    <a:pt x="1268" y="2232"/>
                  </a:cubicBezTo>
                  <a:cubicBezTo>
                    <a:pt x="1410" y="2232"/>
                    <a:pt x="1554" y="2204"/>
                    <a:pt x="1693" y="2147"/>
                  </a:cubicBezTo>
                  <a:cubicBezTo>
                    <a:pt x="2263" y="1911"/>
                    <a:pt x="2532" y="1258"/>
                    <a:pt x="2297" y="689"/>
                  </a:cubicBezTo>
                  <a:cubicBezTo>
                    <a:pt x="2119" y="259"/>
                    <a:pt x="1704" y="0"/>
                    <a:pt x="1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128"/>
            <p:cNvSpPr/>
            <p:nvPr/>
          </p:nvSpPr>
          <p:spPr>
            <a:xfrm>
              <a:off x="2506402" y="2065081"/>
              <a:ext cx="39052" cy="57941"/>
            </a:xfrm>
            <a:custGeom>
              <a:avLst/>
              <a:gdLst/>
              <a:ahLst/>
              <a:cxnLst/>
              <a:rect l="l" t="t" r="r" b="b"/>
              <a:pathLst>
                <a:path w="1503" h="2230" extrusionOk="0">
                  <a:moveTo>
                    <a:pt x="387" y="1"/>
                  </a:moveTo>
                  <a:cubicBezTo>
                    <a:pt x="251" y="1"/>
                    <a:pt x="121" y="24"/>
                    <a:pt x="1" y="68"/>
                  </a:cubicBezTo>
                  <a:cubicBezTo>
                    <a:pt x="426" y="225"/>
                    <a:pt x="729" y="635"/>
                    <a:pt x="729" y="1114"/>
                  </a:cubicBezTo>
                  <a:cubicBezTo>
                    <a:pt x="729" y="1594"/>
                    <a:pt x="426" y="2002"/>
                    <a:pt x="1" y="2161"/>
                  </a:cubicBezTo>
                  <a:cubicBezTo>
                    <a:pt x="121" y="2206"/>
                    <a:pt x="251" y="2229"/>
                    <a:pt x="387" y="2229"/>
                  </a:cubicBezTo>
                  <a:cubicBezTo>
                    <a:pt x="1004" y="2229"/>
                    <a:pt x="1503" y="1730"/>
                    <a:pt x="1503" y="1114"/>
                  </a:cubicBezTo>
                  <a:cubicBezTo>
                    <a:pt x="1503" y="500"/>
                    <a:pt x="1004"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128"/>
            <p:cNvSpPr/>
            <p:nvPr/>
          </p:nvSpPr>
          <p:spPr>
            <a:xfrm>
              <a:off x="2570630" y="2065055"/>
              <a:ext cx="65788" cy="57967"/>
            </a:xfrm>
            <a:custGeom>
              <a:avLst/>
              <a:gdLst/>
              <a:ahLst/>
              <a:cxnLst/>
              <a:rect l="l" t="t" r="r" b="b"/>
              <a:pathLst>
                <a:path w="2532" h="2231" extrusionOk="0">
                  <a:moveTo>
                    <a:pt x="1264" y="0"/>
                  </a:moveTo>
                  <a:cubicBezTo>
                    <a:pt x="1122" y="0"/>
                    <a:pt x="978" y="27"/>
                    <a:pt x="839" y="85"/>
                  </a:cubicBezTo>
                  <a:cubicBezTo>
                    <a:pt x="269" y="320"/>
                    <a:pt x="0" y="973"/>
                    <a:pt x="235" y="1540"/>
                  </a:cubicBezTo>
                  <a:cubicBezTo>
                    <a:pt x="413" y="1970"/>
                    <a:pt x="828" y="2230"/>
                    <a:pt x="1265" y="2230"/>
                  </a:cubicBezTo>
                  <a:cubicBezTo>
                    <a:pt x="1408" y="2230"/>
                    <a:pt x="1553" y="2202"/>
                    <a:pt x="1693" y="2144"/>
                  </a:cubicBezTo>
                  <a:cubicBezTo>
                    <a:pt x="2260" y="1909"/>
                    <a:pt x="2532" y="1256"/>
                    <a:pt x="2294" y="689"/>
                  </a:cubicBezTo>
                  <a:cubicBezTo>
                    <a:pt x="2117" y="259"/>
                    <a:pt x="1701" y="0"/>
                    <a:pt x="1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128"/>
            <p:cNvSpPr/>
            <p:nvPr/>
          </p:nvSpPr>
          <p:spPr>
            <a:xfrm>
              <a:off x="2593287" y="2065081"/>
              <a:ext cx="39052" cy="57941"/>
            </a:xfrm>
            <a:custGeom>
              <a:avLst/>
              <a:gdLst/>
              <a:ahLst/>
              <a:cxnLst/>
              <a:rect l="l" t="t" r="r" b="b"/>
              <a:pathLst>
                <a:path w="1503" h="2230" extrusionOk="0">
                  <a:moveTo>
                    <a:pt x="387" y="1"/>
                  </a:moveTo>
                  <a:cubicBezTo>
                    <a:pt x="252" y="1"/>
                    <a:pt x="121" y="24"/>
                    <a:pt x="1" y="68"/>
                  </a:cubicBezTo>
                  <a:cubicBezTo>
                    <a:pt x="427" y="225"/>
                    <a:pt x="730" y="635"/>
                    <a:pt x="730" y="1114"/>
                  </a:cubicBezTo>
                  <a:cubicBezTo>
                    <a:pt x="730" y="1594"/>
                    <a:pt x="427" y="2002"/>
                    <a:pt x="1" y="2161"/>
                  </a:cubicBezTo>
                  <a:cubicBezTo>
                    <a:pt x="121" y="2206"/>
                    <a:pt x="252" y="2229"/>
                    <a:pt x="387" y="2229"/>
                  </a:cubicBezTo>
                  <a:cubicBezTo>
                    <a:pt x="1004" y="2229"/>
                    <a:pt x="1503" y="1730"/>
                    <a:pt x="1503" y="1114"/>
                  </a:cubicBezTo>
                  <a:cubicBezTo>
                    <a:pt x="1503" y="500"/>
                    <a:pt x="1004"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128"/>
            <p:cNvSpPr/>
            <p:nvPr/>
          </p:nvSpPr>
          <p:spPr>
            <a:xfrm>
              <a:off x="2657516" y="2065004"/>
              <a:ext cx="65788" cy="57967"/>
            </a:xfrm>
            <a:custGeom>
              <a:avLst/>
              <a:gdLst/>
              <a:ahLst/>
              <a:cxnLst/>
              <a:rect l="l" t="t" r="r" b="b"/>
              <a:pathLst>
                <a:path w="2532" h="2231" extrusionOk="0">
                  <a:moveTo>
                    <a:pt x="1267" y="1"/>
                  </a:moveTo>
                  <a:cubicBezTo>
                    <a:pt x="1124" y="1"/>
                    <a:pt x="979" y="29"/>
                    <a:pt x="839" y="87"/>
                  </a:cubicBezTo>
                  <a:cubicBezTo>
                    <a:pt x="269" y="322"/>
                    <a:pt x="0" y="973"/>
                    <a:pt x="235" y="1542"/>
                  </a:cubicBezTo>
                  <a:cubicBezTo>
                    <a:pt x="413" y="1972"/>
                    <a:pt x="828" y="2231"/>
                    <a:pt x="1266" y="2231"/>
                  </a:cubicBezTo>
                  <a:cubicBezTo>
                    <a:pt x="1409" y="2231"/>
                    <a:pt x="1554" y="2204"/>
                    <a:pt x="1693" y="2146"/>
                  </a:cubicBezTo>
                  <a:cubicBezTo>
                    <a:pt x="2260" y="1911"/>
                    <a:pt x="2532" y="1258"/>
                    <a:pt x="2294" y="688"/>
                  </a:cubicBezTo>
                  <a:cubicBezTo>
                    <a:pt x="2117" y="261"/>
                    <a:pt x="1703" y="1"/>
                    <a:pt x="1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128"/>
            <p:cNvSpPr/>
            <p:nvPr/>
          </p:nvSpPr>
          <p:spPr>
            <a:xfrm>
              <a:off x="2680172" y="2065081"/>
              <a:ext cx="39078" cy="57941"/>
            </a:xfrm>
            <a:custGeom>
              <a:avLst/>
              <a:gdLst/>
              <a:ahLst/>
              <a:cxnLst/>
              <a:rect l="l" t="t" r="r" b="b"/>
              <a:pathLst>
                <a:path w="1504" h="2230" extrusionOk="0">
                  <a:moveTo>
                    <a:pt x="388" y="1"/>
                  </a:moveTo>
                  <a:cubicBezTo>
                    <a:pt x="252" y="1"/>
                    <a:pt x="121" y="24"/>
                    <a:pt x="1" y="68"/>
                  </a:cubicBezTo>
                  <a:cubicBezTo>
                    <a:pt x="427" y="225"/>
                    <a:pt x="730" y="635"/>
                    <a:pt x="730" y="1116"/>
                  </a:cubicBezTo>
                  <a:cubicBezTo>
                    <a:pt x="730" y="1594"/>
                    <a:pt x="427" y="2004"/>
                    <a:pt x="1" y="2161"/>
                  </a:cubicBezTo>
                  <a:cubicBezTo>
                    <a:pt x="121" y="2206"/>
                    <a:pt x="252" y="2229"/>
                    <a:pt x="388" y="2229"/>
                  </a:cubicBezTo>
                  <a:cubicBezTo>
                    <a:pt x="1004" y="2229"/>
                    <a:pt x="1503" y="1730"/>
                    <a:pt x="1503" y="1116"/>
                  </a:cubicBezTo>
                  <a:cubicBezTo>
                    <a:pt x="1503" y="500"/>
                    <a:pt x="1004" y="1"/>
                    <a:pt x="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128"/>
            <p:cNvSpPr/>
            <p:nvPr/>
          </p:nvSpPr>
          <p:spPr>
            <a:xfrm>
              <a:off x="2429571" y="1804425"/>
              <a:ext cx="28996" cy="384437"/>
            </a:xfrm>
            <a:custGeom>
              <a:avLst/>
              <a:gdLst/>
              <a:ahLst/>
              <a:cxnLst/>
              <a:rect l="l" t="t" r="r" b="b"/>
              <a:pathLst>
                <a:path w="1116" h="14796" extrusionOk="0">
                  <a:moveTo>
                    <a:pt x="261" y="0"/>
                  </a:moveTo>
                  <a:cubicBezTo>
                    <a:pt x="118" y="0"/>
                    <a:pt x="0" y="118"/>
                    <a:pt x="0" y="261"/>
                  </a:cubicBezTo>
                  <a:lnTo>
                    <a:pt x="0" y="14795"/>
                  </a:lnTo>
                  <a:lnTo>
                    <a:pt x="1116" y="14795"/>
                  </a:lnTo>
                  <a:lnTo>
                    <a:pt x="1116" y="261"/>
                  </a:lnTo>
                  <a:cubicBezTo>
                    <a:pt x="1116" y="118"/>
                    <a:pt x="998" y="0"/>
                    <a:pt x="8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28"/>
            <p:cNvSpPr/>
            <p:nvPr/>
          </p:nvSpPr>
          <p:spPr>
            <a:xfrm>
              <a:off x="2434040" y="1804425"/>
              <a:ext cx="24527" cy="384437"/>
            </a:xfrm>
            <a:custGeom>
              <a:avLst/>
              <a:gdLst/>
              <a:ahLst/>
              <a:cxnLst/>
              <a:rect l="l" t="t" r="r" b="b"/>
              <a:pathLst>
                <a:path w="944" h="14796" extrusionOk="0">
                  <a:moveTo>
                    <a:pt x="97" y="0"/>
                  </a:moveTo>
                  <a:cubicBezTo>
                    <a:pt x="63" y="0"/>
                    <a:pt x="29" y="8"/>
                    <a:pt x="0" y="18"/>
                  </a:cubicBezTo>
                  <a:cubicBezTo>
                    <a:pt x="100" y="58"/>
                    <a:pt x="170" y="154"/>
                    <a:pt x="170" y="269"/>
                  </a:cubicBezTo>
                  <a:lnTo>
                    <a:pt x="170" y="14795"/>
                  </a:lnTo>
                  <a:lnTo>
                    <a:pt x="944" y="14795"/>
                  </a:lnTo>
                  <a:lnTo>
                    <a:pt x="944" y="269"/>
                  </a:lnTo>
                  <a:cubicBezTo>
                    <a:pt x="944" y="120"/>
                    <a:pt x="823" y="0"/>
                    <a:pt x="6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128"/>
            <p:cNvSpPr/>
            <p:nvPr/>
          </p:nvSpPr>
          <p:spPr>
            <a:xfrm>
              <a:off x="2429571" y="1826822"/>
              <a:ext cx="28996" cy="13121"/>
            </a:xfrm>
            <a:custGeom>
              <a:avLst/>
              <a:gdLst/>
              <a:ahLst/>
              <a:cxnLst/>
              <a:rect l="l" t="t" r="r" b="b"/>
              <a:pathLst>
                <a:path w="1116" h="505" extrusionOk="0">
                  <a:moveTo>
                    <a:pt x="0" y="0"/>
                  </a:moveTo>
                  <a:lnTo>
                    <a:pt x="0" y="504"/>
                  </a:lnTo>
                  <a:lnTo>
                    <a:pt x="1116" y="504"/>
                  </a:lnTo>
                  <a:lnTo>
                    <a:pt x="11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128"/>
            <p:cNvSpPr/>
            <p:nvPr/>
          </p:nvSpPr>
          <p:spPr>
            <a:xfrm>
              <a:off x="2429571" y="2145445"/>
              <a:ext cx="28996" cy="13147"/>
            </a:xfrm>
            <a:custGeom>
              <a:avLst/>
              <a:gdLst/>
              <a:ahLst/>
              <a:cxnLst/>
              <a:rect l="l" t="t" r="r" b="b"/>
              <a:pathLst>
                <a:path w="1116" h="506" extrusionOk="0">
                  <a:moveTo>
                    <a:pt x="0" y="1"/>
                  </a:moveTo>
                  <a:lnTo>
                    <a:pt x="0" y="505"/>
                  </a:lnTo>
                  <a:lnTo>
                    <a:pt x="1116" y="505"/>
                  </a:lnTo>
                  <a:lnTo>
                    <a:pt x="11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128"/>
            <p:cNvSpPr/>
            <p:nvPr/>
          </p:nvSpPr>
          <p:spPr>
            <a:xfrm>
              <a:off x="2791637" y="1804425"/>
              <a:ext cx="28945" cy="384437"/>
            </a:xfrm>
            <a:custGeom>
              <a:avLst/>
              <a:gdLst/>
              <a:ahLst/>
              <a:cxnLst/>
              <a:rect l="l" t="t" r="r" b="b"/>
              <a:pathLst>
                <a:path w="1114" h="14796" extrusionOk="0">
                  <a:moveTo>
                    <a:pt x="262" y="0"/>
                  </a:moveTo>
                  <a:cubicBezTo>
                    <a:pt x="116" y="0"/>
                    <a:pt x="1" y="118"/>
                    <a:pt x="1" y="261"/>
                  </a:cubicBezTo>
                  <a:lnTo>
                    <a:pt x="1" y="14795"/>
                  </a:lnTo>
                  <a:lnTo>
                    <a:pt x="1114" y="14795"/>
                  </a:lnTo>
                  <a:lnTo>
                    <a:pt x="1114" y="261"/>
                  </a:lnTo>
                  <a:cubicBezTo>
                    <a:pt x="1114" y="118"/>
                    <a:pt x="999" y="0"/>
                    <a:pt x="8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28"/>
            <p:cNvSpPr/>
            <p:nvPr/>
          </p:nvSpPr>
          <p:spPr>
            <a:xfrm>
              <a:off x="2796054" y="1804425"/>
              <a:ext cx="24527" cy="384437"/>
            </a:xfrm>
            <a:custGeom>
              <a:avLst/>
              <a:gdLst/>
              <a:ahLst/>
              <a:cxnLst/>
              <a:rect l="l" t="t" r="r" b="b"/>
              <a:pathLst>
                <a:path w="944" h="14796" extrusionOk="0">
                  <a:moveTo>
                    <a:pt x="100" y="0"/>
                  </a:moveTo>
                  <a:cubicBezTo>
                    <a:pt x="63" y="0"/>
                    <a:pt x="32" y="8"/>
                    <a:pt x="1" y="18"/>
                  </a:cubicBezTo>
                  <a:cubicBezTo>
                    <a:pt x="100" y="58"/>
                    <a:pt x="171" y="154"/>
                    <a:pt x="171" y="269"/>
                  </a:cubicBezTo>
                  <a:lnTo>
                    <a:pt x="171" y="14795"/>
                  </a:lnTo>
                  <a:lnTo>
                    <a:pt x="944" y="14795"/>
                  </a:lnTo>
                  <a:lnTo>
                    <a:pt x="944" y="269"/>
                  </a:lnTo>
                  <a:cubicBezTo>
                    <a:pt x="944" y="120"/>
                    <a:pt x="824" y="0"/>
                    <a:pt x="6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128"/>
            <p:cNvSpPr/>
            <p:nvPr/>
          </p:nvSpPr>
          <p:spPr>
            <a:xfrm>
              <a:off x="2791637" y="1826822"/>
              <a:ext cx="28945" cy="13121"/>
            </a:xfrm>
            <a:custGeom>
              <a:avLst/>
              <a:gdLst/>
              <a:ahLst/>
              <a:cxnLst/>
              <a:rect l="l" t="t" r="r" b="b"/>
              <a:pathLst>
                <a:path w="1114" h="505" extrusionOk="0">
                  <a:moveTo>
                    <a:pt x="1" y="0"/>
                  </a:moveTo>
                  <a:lnTo>
                    <a:pt x="1" y="504"/>
                  </a:lnTo>
                  <a:lnTo>
                    <a:pt x="1114" y="504"/>
                  </a:lnTo>
                  <a:lnTo>
                    <a:pt x="11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128"/>
            <p:cNvSpPr/>
            <p:nvPr/>
          </p:nvSpPr>
          <p:spPr>
            <a:xfrm>
              <a:off x="2791637" y="2145445"/>
              <a:ext cx="28945" cy="13147"/>
            </a:xfrm>
            <a:custGeom>
              <a:avLst/>
              <a:gdLst/>
              <a:ahLst/>
              <a:cxnLst/>
              <a:rect l="l" t="t" r="r" b="b"/>
              <a:pathLst>
                <a:path w="1114" h="506" extrusionOk="0">
                  <a:moveTo>
                    <a:pt x="1" y="1"/>
                  </a:moveTo>
                  <a:lnTo>
                    <a:pt x="1" y="505"/>
                  </a:lnTo>
                  <a:lnTo>
                    <a:pt x="1114" y="505"/>
                  </a:lnTo>
                  <a:lnTo>
                    <a:pt x="11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128"/>
            <p:cNvSpPr/>
            <p:nvPr/>
          </p:nvSpPr>
          <p:spPr>
            <a:xfrm>
              <a:off x="2422374" y="2180963"/>
              <a:ext cx="405483" cy="33362"/>
            </a:xfrm>
            <a:custGeom>
              <a:avLst/>
              <a:gdLst/>
              <a:ahLst/>
              <a:cxnLst/>
              <a:rect l="l" t="t" r="r" b="b"/>
              <a:pathLst>
                <a:path w="15606" h="1284" extrusionOk="0">
                  <a:moveTo>
                    <a:pt x="269" y="0"/>
                  </a:moveTo>
                  <a:cubicBezTo>
                    <a:pt x="120" y="0"/>
                    <a:pt x="0" y="120"/>
                    <a:pt x="0" y="269"/>
                  </a:cubicBezTo>
                  <a:lnTo>
                    <a:pt x="0" y="1283"/>
                  </a:lnTo>
                  <a:lnTo>
                    <a:pt x="15605" y="1283"/>
                  </a:lnTo>
                  <a:lnTo>
                    <a:pt x="15605" y="269"/>
                  </a:lnTo>
                  <a:cubicBezTo>
                    <a:pt x="15605" y="120"/>
                    <a:pt x="15485" y="0"/>
                    <a:pt x="15336" y="0"/>
                  </a:cubicBezTo>
                  <a:lnTo>
                    <a:pt x="8917" y="0"/>
                  </a:lnTo>
                  <a:lnTo>
                    <a:pt x="7801" y="557"/>
                  </a:lnTo>
                  <a:lnTo>
                    <a:pt x="66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128"/>
            <p:cNvSpPr/>
            <p:nvPr/>
          </p:nvSpPr>
          <p:spPr>
            <a:xfrm>
              <a:off x="2596145" y="2180963"/>
              <a:ext cx="57941" cy="33362"/>
            </a:xfrm>
            <a:custGeom>
              <a:avLst/>
              <a:gdLst/>
              <a:ahLst/>
              <a:cxnLst/>
              <a:rect l="l" t="t" r="r" b="b"/>
              <a:pathLst>
                <a:path w="2230" h="1284" extrusionOk="0">
                  <a:moveTo>
                    <a:pt x="0" y="0"/>
                  </a:moveTo>
                  <a:lnTo>
                    <a:pt x="0" y="1283"/>
                  </a:lnTo>
                  <a:lnTo>
                    <a:pt x="2229" y="1283"/>
                  </a:lnTo>
                  <a:lnTo>
                    <a:pt x="22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128"/>
            <p:cNvSpPr/>
            <p:nvPr/>
          </p:nvSpPr>
          <p:spPr>
            <a:xfrm>
              <a:off x="2800731" y="2180963"/>
              <a:ext cx="27126" cy="33362"/>
            </a:xfrm>
            <a:custGeom>
              <a:avLst/>
              <a:gdLst/>
              <a:ahLst/>
              <a:cxnLst/>
              <a:rect l="l" t="t" r="r" b="b"/>
              <a:pathLst>
                <a:path w="1044" h="1284" extrusionOk="0">
                  <a:moveTo>
                    <a:pt x="1" y="0"/>
                  </a:moveTo>
                  <a:cubicBezTo>
                    <a:pt x="150" y="0"/>
                    <a:pt x="270" y="120"/>
                    <a:pt x="270" y="269"/>
                  </a:cubicBezTo>
                  <a:lnTo>
                    <a:pt x="270" y="1283"/>
                  </a:lnTo>
                  <a:lnTo>
                    <a:pt x="1043" y="1283"/>
                  </a:lnTo>
                  <a:lnTo>
                    <a:pt x="1043" y="269"/>
                  </a:lnTo>
                  <a:cubicBezTo>
                    <a:pt x="1043" y="120"/>
                    <a:pt x="923"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128"/>
            <p:cNvSpPr/>
            <p:nvPr/>
          </p:nvSpPr>
          <p:spPr>
            <a:xfrm>
              <a:off x="2633950" y="2180963"/>
              <a:ext cx="20136" cy="33362"/>
            </a:xfrm>
            <a:custGeom>
              <a:avLst/>
              <a:gdLst/>
              <a:ahLst/>
              <a:cxnLst/>
              <a:rect l="l" t="t" r="r" b="b"/>
              <a:pathLst>
                <a:path w="775" h="1284" extrusionOk="0">
                  <a:moveTo>
                    <a:pt x="1" y="0"/>
                  </a:moveTo>
                  <a:lnTo>
                    <a:pt x="1" y="1283"/>
                  </a:lnTo>
                  <a:lnTo>
                    <a:pt x="774" y="1283"/>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128"/>
            <p:cNvSpPr/>
            <p:nvPr/>
          </p:nvSpPr>
          <p:spPr>
            <a:xfrm>
              <a:off x="2407824" y="2209882"/>
              <a:ext cx="434479" cy="28996"/>
            </a:xfrm>
            <a:custGeom>
              <a:avLst/>
              <a:gdLst/>
              <a:ahLst/>
              <a:cxnLst/>
              <a:rect l="l" t="t" r="r" b="b"/>
              <a:pathLst>
                <a:path w="16722" h="1116" extrusionOk="0">
                  <a:moveTo>
                    <a:pt x="524" y="0"/>
                  </a:moveTo>
                  <a:cubicBezTo>
                    <a:pt x="236" y="0"/>
                    <a:pt x="1" y="235"/>
                    <a:pt x="1" y="523"/>
                  </a:cubicBezTo>
                  <a:lnTo>
                    <a:pt x="1" y="855"/>
                  </a:lnTo>
                  <a:cubicBezTo>
                    <a:pt x="1" y="998"/>
                    <a:pt x="119" y="1116"/>
                    <a:pt x="262" y="1116"/>
                  </a:cubicBezTo>
                  <a:lnTo>
                    <a:pt x="16461" y="1116"/>
                  </a:lnTo>
                  <a:cubicBezTo>
                    <a:pt x="16607" y="1116"/>
                    <a:pt x="16722" y="998"/>
                    <a:pt x="16722" y="855"/>
                  </a:cubicBezTo>
                  <a:lnTo>
                    <a:pt x="16722" y="523"/>
                  </a:lnTo>
                  <a:cubicBezTo>
                    <a:pt x="16722" y="235"/>
                    <a:pt x="16489" y="0"/>
                    <a:pt x="16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28"/>
            <p:cNvSpPr/>
            <p:nvPr/>
          </p:nvSpPr>
          <p:spPr>
            <a:xfrm>
              <a:off x="2808214" y="2209882"/>
              <a:ext cx="34089" cy="28996"/>
            </a:xfrm>
            <a:custGeom>
              <a:avLst/>
              <a:gdLst/>
              <a:ahLst/>
              <a:cxnLst/>
              <a:rect l="l" t="t" r="r" b="b"/>
              <a:pathLst>
                <a:path w="1312" h="1116" extrusionOk="0">
                  <a:moveTo>
                    <a:pt x="0" y="0"/>
                  </a:moveTo>
                  <a:cubicBezTo>
                    <a:pt x="298" y="0"/>
                    <a:pt x="539" y="243"/>
                    <a:pt x="539" y="538"/>
                  </a:cubicBezTo>
                  <a:lnTo>
                    <a:pt x="539" y="847"/>
                  </a:lnTo>
                  <a:cubicBezTo>
                    <a:pt x="539" y="996"/>
                    <a:pt x="418" y="1116"/>
                    <a:pt x="269" y="1116"/>
                  </a:cubicBezTo>
                  <a:lnTo>
                    <a:pt x="1043" y="1116"/>
                  </a:lnTo>
                  <a:cubicBezTo>
                    <a:pt x="1192" y="1116"/>
                    <a:pt x="1312" y="996"/>
                    <a:pt x="1312" y="847"/>
                  </a:cubicBezTo>
                  <a:lnTo>
                    <a:pt x="1312" y="538"/>
                  </a:lnTo>
                  <a:cubicBezTo>
                    <a:pt x="1312" y="243"/>
                    <a:pt x="1072"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128"/>
          <p:cNvGrpSpPr/>
          <p:nvPr/>
        </p:nvGrpSpPr>
        <p:grpSpPr>
          <a:xfrm>
            <a:off x="3956043" y="1804425"/>
            <a:ext cx="439988" cy="428010"/>
            <a:chOff x="3956043" y="1804425"/>
            <a:chExt cx="439988" cy="428010"/>
          </a:xfrm>
        </p:grpSpPr>
        <p:sp>
          <p:nvSpPr>
            <p:cNvPr id="10836" name="Google Shape;10836;p128"/>
            <p:cNvSpPr/>
            <p:nvPr/>
          </p:nvSpPr>
          <p:spPr>
            <a:xfrm>
              <a:off x="4256557" y="2075474"/>
              <a:ext cx="76882" cy="156960"/>
            </a:xfrm>
            <a:custGeom>
              <a:avLst/>
              <a:gdLst/>
              <a:ahLst/>
              <a:cxnLst/>
              <a:rect l="l" t="t" r="r" b="b"/>
              <a:pathLst>
                <a:path w="2959" h="6041" extrusionOk="0">
                  <a:moveTo>
                    <a:pt x="1" y="0"/>
                  </a:moveTo>
                  <a:cubicBezTo>
                    <a:pt x="1213" y="0"/>
                    <a:pt x="2198" y="985"/>
                    <a:pt x="2198" y="2197"/>
                  </a:cubicBezTo>
                  <a:lnTo>
                    <a:pt x="2198" y="5492"/>
                  </a:lnTo>
                  <a:cubicBezTo>
                    <a:pt x="2198" y="5795"/>
                    <a:pt x="1952" y="6041"/>
                    <a:pt x="1647" y="6041"/>
                  </a:cubicBezTo>
                  <a:lnTo>
                    <a:pt x="2410" y="6041"/>
                  </a:lnTo>
                  <a:cubicBezTo>
                    <a:pt x="2713" y="6041"/>
                    <a:pt x="2958" y="5795"/>
                    <a:pt x="2958" y="5492"/>
                  </a:cubicBezTo>
                  <a:lnTo>
                    <a:pt x="2958" y="2197"/>
                  </a:lnTo>
                  <a:cubicBezTo>
                    <a:pt x="2958" y="983"/>
                    <a:pt x="1976" y="0"/>
                    <a:pt x="764" y="0"/>
                  </a:cubicBezTo>
                  <a:close/>
                </a:path>
              </a:pathLst>
            </a:custGeom>
            <a:solidFill>
              <a:srgbClr val="E6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128"/>
            <p:cNvSpPr/>
            <p:nvPr/>
          </p:nvSpPr>
          <p:spPr>
            <a:xfrm>
              <a:off x="4256557" y="1918514"/>
              <a:ext cx="34115" cy="57136"/>
            </a:xfrm>
            <a:custGeom>
              <a:avLst/>
              <a:gdLst/>
              <a:ahLst/>
              <a:cxnLst/>
              <a:rect l="l" t="t" r="r" b="b"/>
              <a:pathLst>
                <a:path w="1313" h="2199" extrusionOk="0">
                  <a:moveTo>
                    <a:pt x="1" y="1"/>
                  </a:moveTo>
                  <a:cubicBezTo>
                    <a:pt x="304" y="1"/>
                    <a:pt x="549" y="246"/>
                    <a:pt x="549" y="550"/>
                  </a:cubicBezTo>
                  <a:lnTo>
                    <a:pt x="549" y="1649"/>
                  </a:lnTo>
                  <a:cubicBezTo>
                    <a:pt x="549" y="1953"/>
                    <a:pt x="304" y="2198"/>
                    <a:pt x="1" y="2198"/>
                  </a:cubicBezTo>
                  <a:lnTo>
                    <a:pt x="764" y="2198"/>
                  </a:lnTo>
                  <a:cubicBezTo>
                    <a:pt x="1067" y="2198"/>
                    <a:pt x="1312" y="1953"/>
                    <a:pt x="1312" y="1649"/>
                  </a:cubicBezTo>
                  <a:lnTo>
                    <a:pt x="1312" y="550"/>
                  </a:lnTo>
                  <a:cubicBezTo>
                    <a:pt x="1312" y="246"/>
                    <a:pt x="1067" y="1"/>
                    <a:pt x="764"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128"/>
            <p:cNvSpPr/>
            <p:nvPr/>
          </p:nvSpPr>
          <p:spPr>
            <a:xfrm>
              <a:off x="4319149" y="2025042"/>
              <a:ext cx="28607" cy="45028"/>
            </a:xfrm>
            <a:custGeom>
              <a:avLst/>
              <a:gdLst/>
              <a:ahLst/>
              <a:cxnLst/>
              <a:rect l="l" t="t" r="r" b="b"/>
              <a:pathLst>
                <a:path w="1101" h="1733" extrusionOk="0">
                  <a:moveTo>
                    <a:pt x="1" y="0"/>
                  </a:moveTo>
                  <a:lnTo>
                    <a:pt x="1" y="1732"/>
                  </a:lnTo>
                  <a:lnTo>
                    <a:pt x="1100" y="1732"/>
                  </a:lnTo>
                  <a:lnTo>
                    <a:pt x="1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128"/>
            <p:cNvSpPr/>
            <p:nvPr/>
          </p:nvSpPr>
          <p:spPr>
            <a:xfrm>
              <a:off x="4304884" y="2004127"/>
              <a:ext cx="57136" cy="28607"/>
            </a:xfrm>
            <a:custGeom>
              <a:avLst/>
              <a:gdLst/>
              <a:ahLst/>
              <a:cxnLst/>
              <a:rect l="l" t="t" r="r" b="b"/>
              <a:pathLst>
                <a:path w="2199" h="1101" extrusionOk="0">
                  <a:moveTo>
                    <a:pt x="262" y="0"/>
                  </a:moveTo>
                  <a:cubicBezTo>
                    <a:pt x="118" y="0"/>
                    <a:pt x="1" y="118"/>
                    <a:pt x="1" y="262"/>
                  </a:cubicBezTo>
                  <a:lnTo>
                    <a:pt x="1" y="839"/>
                  </a:lnTo>
                  <a:cubicBezTo>
                    <a:pt x="1" y="983"/>
                    <a:pt x="118" y="1100"/>
                    <a:pt x="262" y="1100"/>
                  </a:cubicBezTo>
                  <a:lnTo>
                    <a:pt x="1937" y="1100"/>
                  </a:lnTo>
                  <a:cubicBezTo>
                    <a:pt x="2081" y="1100"/>
                    <a:pt x="2198" y="983"/>
                    <a:pt x="2198" y="839"/>
                  </a:cubicBezTo>
                  <a:lnTo>
                    <a:pt x="2198" y="262"/>
                  </a:lnTo>
                  <a:cubicBezTo>
                    <a:pt x="2198" y="118"/>
                    <a:pt x="2081" y="0"/>
                    <a:pt x="19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128"/>
            <p:cNvSpPr/>
            <p:nvPr/>
          </p:nvSpPr>
          <p:spPr>
            <a:xfrm>
              <a:off x="4335232" y="2004127"/>
              <a:ext cx="26788" cy="28607"/>
            </a:xfrm>
            <a:custGeom>
              <a:avLst/>
              <a:gdLst/>
              <a:ahLst/>
              <a:cxnLst/>
              <a:rect l="l" t="t" r="r" b="b"/>
              <a:pathLst>
                <a:path w="1031" h="1101" extrusionOk="0">
                  <a:moveTo>
                    <a:pt x="1" y="0"/>
                  </a:moveTo>
                  <a:cubicBezTo>
                    <a:pt x="147" y="0"/>
                    <a:pt x="267" y="121"/>
                    <a:pt x="267" y="267"/>
                  </a:cubicBezTo>
                  <a:lnTo>
                    <a:pt x="267" y="834"/>
                  </a:lnTo>
                  <a:cubicBezTo>
                    <a:pt x="267" y="980"/>
                    <a:pt x="147" y="1100"/>
                    <a:pt x="1" y="1100"/>
                  </a:cubicBezTo>
                  <a:lnTo>
                    <a:pt x="764" y="1100"/>
                  </a:lnTo>
                  <a:cubicBezTo>
                    <a:pt x="910" y="1100"/>
                    <a:pt x="1030" y="980"/>
                    <a:pt x="1030" y="834"/>
                  </a:cubicBezTo>
                  <a:lnTo>
                    <a:pt x="1030" y="267"/>
                  </a:lnTo>
                  <a:cubicBezTo>
                    <a:pt x="1030" y="121"/>
                    <a:pt x="910" y="0"/>
                    <a:pt x="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128"/>
            <p:cNvSpPr/>
            <p:nvPr/>
          </p:nvSpPr>
          <p:spPr>
            <a:xfrm>
              <a:off x="4270743" y="2061210"/>
              <a:ext cx="125288" cy="114141"/>
            </a:xfrm>
            <a:custGeom>
              <a:avLst/>
              <a:gdLst/>
              <a:ahLst/>
              <a:cxnLst/>
              <a:rect l="l" t="t" r="r" b="b"/>
              <a:pathLst>
                <a:path w="4822" h="4393" extrusionOk="0">
                  <a:moveTo>
                    <a:pt x="2410" y="1"/>
                  </a:moveTo>
                  <a:cubicBezTo>
                    <a:pt x="1848" y="1"/>
                    <a:pt x="1286" y="215"/>
                    <a:pt x="858" y="643"/>
                  </a:cubicBezTo>
                  <a:cubicBezTo>
                    <a:pt x="1" y="1500"/>
                    <a:pt x="1" y="2893"/>
                    <a:pt x="858" y="3750"/>
                  </a:cubicBezTo>
                  <a:cubicBezTo>
                    <a:pt x="1286" y="4178"/>
                    <a:pt x="1848" y="4392"/>
                    <a:pt x="2410" y="4392"/>
                  </a:cubicBezTo>
                  <a:cubicBezTo>
                    <a:pt x="2972" y="4392"/>
                    <a:pt x="3534" y="4178"/>
                    <a:pt x="3964" y="3750"/>
                  </a:cubicBezTo>
                  <a:cubicBezTo>
                    <a:pt x="4821" y="2893"/>
                    <a:pt x="4821" y="1500"/>
                    <a:pt x="3964" y="643"/>
                  </a:cubicBezTo>
                  <a:cubicBezTo>
                    <a:pt x="3534" y="215"/>
                    <a:pt x="2972" y="1"/>
                    <a:pt x="2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128"/>
            <p:cNvSpPr/>
            <p:nvPr/>
          </p:nvSpPr>
          <p:spPr>
            <a:xfrm>
              <a:off x="4326969" y="2083269"/>
              <a:ext cx="34349" cy="41520"/>
            </a:xfrm>
            <a:custGeom>
              <a:avLst/>
              <a:gdLst/>
              <a:ahLst/>
              <a:cxnLst/>
              <a:rect l="l" t="t" r="r" b="b"/>
              <a:pathLst>
                <a:path w="1322" h="1598" extrusionOk="0">
                  <a:moveTo>
                    <a:pt x="248" y="1"/>
                  </a:moveTo>
                  <a:cubicBezTo>
                    <a:pt x="112" y="1"/>
                    <a:pt x="0" y="113"/>
                    <a:pt x="0" y="249"/>
                  </a:cubicBezTo>
                  <a:lnTo>
                    <a:pt x="0" y="1349"/>
                  </a:lnTo>
                  <a:cubicBezTo>
                    <a:pt x="0" y="1485"/>
                    <a:pt x="112" y="1597"/>
                    <a:pt x="248" y="1597"/>
                  </a:cubicBezTo>
                  <a:lnTo>
                    <a:pt x="1074" y="1597"/>
                  </a:lnTo>
                  <a:cubicBezTo>
                    <a:pt x="1210" y="1597"/>
                    <a:pt x="1322" y="1485"/>
                    <a:pt x="1322" y="1349"/>
                  </a:cubicBezTo>
                  <a:cubicBezTo>
                    <a:pt x="1322" y="1210"/>
                    <a:pt x="1210" y="1098"/>
                    <a:pt x="1074" y="1098"/>
                  </a:cubicBezTo>
                  <a:lnTo>
                    <a:pt x="496" y="1098"/>
                  </a:lnTo>
                  <a:lnTo>
                    <a:pt x="496" y="249"/>
                  </a:lnTo>
                  <a:cubicBezTo>
                    <a:pt x="496" y="113"/>
                    <a:pt x="387"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128"/>
            <p:cNvSpPr/>
            <p:nvPr/>
          </p:nvSpPr>
          <p:spPr>
            <a:xfrm>
              <a:off x="4323566" y="2061210"/>
              <a:ext cx="66957" cy="114141"/>
            </a:xfrm>
            <a:custGeom>
              <a:avLst/>
              <a:gdLst/>
              <a:ahLst/>
              <a:cxnLst/>
              <a:rect l="l" t="t" r="r" b="b"/>
              <a:pathLst>
                <a:path w="2577" h="4393" extrusionOk="0">
                  <a:moveTo>
                    <a:pt x="379" y="1"/>
                  </a:moveTo>
                  <a:cubicBezTo>
                    <a:pt x="251" y="1"/>
                    <a:pt x="123" y="14"/>
                    <a:pt x="0" y="35"/>
                  </a:cubicBezTo>
                  <a:cubicBezTo>
                    <a:pt x="1030" y="215"/>
                    <a:pt x="1814" y="1114"/>
                    <a:pt x="1814" y="2198"/>
                  </a:cubicBezTo>
                  <a:cubicBezTo>
                    <a:pt x="1814" y="3279"/>
                    <a:pt x="1030" y="4178"/>
                    <a:pt x="0" y="4358"/>
                  </a:cubicBezTo>
                  <a:cubicBezTo>
                    <a:pt x="123" y="4382"/>
                    <a:pt x="251" y="4392"/>
                    <a:pt x="379" y="4392"/>
                  </a:cubicBezTo>
                  <a:cubicBezTo>
                    <a:pt x="1594" y="4392"/>
                    <a:pt x="2576" y="3410"/>
                    <a:pt x="2576" y="2198"/>
                  </a:cubicBezTo>
                  <a:cubicBezTo>
                    <a:pt x="2576" y="983"/>
                    <a:pt x="1594" y="1"/>
                    <a:pt x="3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4" name="Google Shape;10844;p128"/>
            <p:cNvGrpSpPr/>
            <p:nvPr/>
          </p:nvGrpSpPr>
          <p:grpSpPr>
            <a:xfrm>
              <a:off x="3956043" y="1804425"/>
              <a:ext cx="377396" cy="428010"/>
              <a:chOff x="3956043" y="1804425"/>
              <a:chExt cx="377396" cy="428010"/>
            </a:xfrm>
          </p:grpSpPr>
          <p:sp>
            <p:nvSpPr>
              <p:cNvPr id="10845" name="Google Shape;10845;p128"/>
              <p:cNvSpPr/>
              <p:nvPr/>
            </p:nvSpPr>
            <p:spPr>
              <a:xfrm>
                <a:off x="4048099" y="2075474"/>
                <a:ext cx="285340" cy="156960"/>
              </a:xfrm>
              <a:custGeom>
                <a:avLst/>
                <a:gdLst/>
                <a:ahLst/>
                <a:cxnLst/>
                <a:rect l="l" t="t" r="r" b="b"/>
                <a:pathLst>
                  <a:path w="10982" h="6041" extrusionOk="0">
                    <a:moveTo>
                      <a:pt x="2198" y="0"/>
                    </a:moveTo>
                    <a:cubicBezTo>
                      <a:pt x="983" y="0"/>
                      <a:pt x="0" y="983"/>
                      <a:pt x="0" y="2197"/>
                    </a:cubicBezTo>
                    <a:lnTo>
                      <a:pt x="0" y="5492"/>
                    </a:lnTo>
                    <a:cubicBezTo>
                      <a:pt x="0" y="5795"/>
                      <a:pt x="246" y="6041"/>
                      <a:pt x="549" y="6041"/>
                    </a:cubicBezTo>
                    <a:lnTo>
                      <a:pt x="4943" y="6041"/>
                    </a:lnTo>
                    <a:lnTo>
                      <a:pt x="5492" y="5816"/>
                    </a:lnTo>
                    <a:lnTo>
                      <a:pt x="6041" y="6041"/>
                    </a:lnTo>
                    <a:lnTo>
                      <a:pt x="10433" y="6041"/>
                    </a:lnTo>
                    <a:cubicBezTo>
                      <a:pt x="10736" y="6041"/>
                      <a:pt x="10981" y="5795"/>
                      <a:pt x="10981" y="5492"/>
                    </a:cubicBezTo>
                    <a:lnTo>
                      <a:pt x="10981" y="2197"/>
                    </a:lnTo>
                    <a:cubicBezTo>
                      <a:pt x="10981" y="983"/>
                      <a:pt x="9999" y="0"/>
                      <a:pt x="8787" y="0"/>
                    </a:cubicBezTo>
                    <a:lnTo>
                      <a:pt x="8238" y="0"/>
                    </a:lnTo>
                    <a:lnTo>
                      <a:pt x="5492" y="823"/>
                    </a:lnTo>
                    <a:lnTo>
                      <a:pt x="27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128"/>
              <p:cNvSpPr/>
              <p:nvPr/>
            </p:nvSpPr>
            <p:spPr>
              <a:xfrm>
                <a:off x="4176531" y="2109693"/>
                <a:ext cx="28529" cy="122741"/>
              </a:xfrm>
              <a:custGeom>
                <a:avLst/>
                <a:gdLst/>
                <a:ahLst/>
                <a:cxnLst/>
                <a:rect l="l" t="t" r="r" b="b"/>
                <a:pathLst>
                  <a:path w="1098" h="4724" extrusionOk="0">
                    <a:moveTo>
                      <a:pt x="0" y="0"/>
                    </a:moveTo>
                    <a:lnTo>
                      <a:pt x="0" y="4724"/>
                    </a:lnTo>
                    <a:lnTo>
                      <a:pt x="1098" y="4724"/>
                    </a:lnTo>
                    <a:lnTo>
                      <a:pt x="1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28"/>
              <p:cNvSpPr/>
              <p:nvPr/>
            </p:nvSpPr>
            <p:spPr>
              <a:xfrm>
                <a:off x="4119447" y="2075474"/>
                <a:ext cx="142696" cy="64203"/>
              </a:xfrm>
              <a:custGeom>
                <a:avLst/>
                <a:gdLst/>
                <a:ahLst/>
                <a:cxnLst/>
                <a:rect l="l" t="t" r="r" b="b"/>
                <a:pathLst>
                  <a:path w="5492" h="2471" extrusionOk="0">
                    <a:moveTo>
                      <a:pt x="0" y="0"/>
                    </a:moveTo>
                    <a:cubicBezTo>
                      <a:pt x="0" y="1061"/>
                      <a:pt x="601" y="1981"/>
                      <a:pt x="1484" y="2438"/>
                    </a:cubicBezTo>
                    <a:cubicBezTo>
                      <a:pt x="1525" y="2460"/>
                      <a:pt x="1569" y="2471"/>
                      <a:pt x="1613" y="2471"/>
                    </a:cubicBezTo>
                    <a:cubicBezTo>
                      <a:pt x="1673" y="2471"/>
                      <a:pt x="1732" y="2451"/>
                      <a:pt x="1782" y="2412"/>
                    </a:cubicBezTo>
                    <a:lnTo>
                      <a:pt x="2746" y="1649"/>
                    </a:lnTo>
                    <a:lnTo>
                      <a:pt x="3710" y="2412"/>
                    </a:lnTo>
                    <a:cubicBezTo>
                      <a:pt x="3758" y="2451"/>
                      <a:pt x="3818" y="2471"/>
                      <a:pt x="3878" y="2471"/>
                    </a:cubicBezTo>
                    <a:cubicBezTo>
                      <a:pt x="3922" y="2471"/>
                      <a:pt x="3967" y="2460"/>
                      <a:pt x="4008" y="2438"/>
                    </a:cubicBezTo>
                    <a:cubicBezTo>
                      <a:pt x="4888" y="1981"/>
                      <a:pt x="5492" y="1061"/>
                      <a:pt x="5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28"/>
              <p:cNvSpPr/>
              <p:nvPr/>
            </p:nvSpPr>
            <p:spPr>
              <a:xfrm>
                <a:off x="4211139" y="2075474"/>
                <a:ext cx="51004" cy="64203"/>
              </a:xfrm>
              <a:custGeom>
                <a:avLst/>
                <a:gdLst/>
                <a:ahLst/>
                <a:cxnLst/>
                <a:rect l="l" t="t" r="r" b="b"/>
                <a:pathLst>
                  <a:path w="1963" h="2471" extrusionOk="0">
                    <a:moveTo>
                      <a:pt x="1200" y="0"/>
                    </a:moveTo>
                    <a:cubicBezTo>
                      <a:pt x="1200" y="943"/>
                      <a:pt x="725" y="1774"/>
                      <a:pt x="1" y="2268"/>
                    </a:cubicBezTo>
                    <a:lnTo>
                      <a:pt x="181" y="2412"/>
                    </a:lnTo>
                    <a:cubicBezTo>
                      <a:pt x="229" y="2451"/>
                      <a:pt x="289" y="2471"/>
                      <a:pt x="349" y="2471"/>
                    </a:cubicBezTo>
                    <a:cubicBezTo>
                      <a:pt x="393" y="2471"/>
                      <a:pt x="438" y="2460"/>
                      <a:pt x="479" y="2438"/>
                    </a:cubicBezTo>
                    <a:cubicBezTo>
                      <a:pt x="1359" y="1981"/>
                      <a:pt x="1963" y="1061"/>
                      <a:pt x="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128"/>
              <p:cNvSpPr/>
              <p:nvPr/>
            </p:nvSpPr>
            <p:spPr>
              <a:xfrm>
                <a:off x="4112302" y="1804425"/>
                <a:ext cx="156986" cy="89354"/>
              </a:xfrm>
              <a:custGeom>
                <a:avLst/>
                <a:gdLst/>
                <a:ahLst/>
                <a:cxnLst/>
                <a:rect l="l" t="t" r="r" b="b"/>
                <a:pathLst>
                  <a:path w="6042" h="3439" extrusionOk="0">
                    <a:moveTo>
                      <a:pt x="1647" y="0"/>
                    </a:moveTo>
                    <a:cubicBezTo>
                      <a:pt x="738" y="0"/>
                      <a:pt x="1" y="737"/>
                      <a:pt x="1" y="1646"/>
                    </a:cubicBezTo>
                    <a:lnTo>
                      <a:pt x="1" y="3438"/>
                    </a:lnTo>
                    <a:lnTo>
                      <a:pt x="6041" y="3438"/>
                    </a:lnTo>
                    <a:lnTo>
                      <a:pt x="6041" y="1646"/>
                    </a:lnTo>
                    <a:cubicBezTo>
                      <a:pt x="6041" y="737"/>
                      <a:pt x="5302" y="0"/>
                      <a:pt x="43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128"/>
              <p:cNvSpPr/>
              <p:nvPr/>
            </p:nvSpPr>
            <p:spPr>
              <a:xfrm>
                <a:off x="4147950" y="1804425"/>
                <a:ext cx="85638" cy="89354"/>
              </a:xfrm>
              <a:custGeom>
                <a:avLst/>
                <a:gdLst/>
                <a:ahLst/>
                <a:cxnLst/>
                <a:rect l="l" t="t" r="r" b="b"/>
                <a:pathLst>
                  <a:path w="3296" h="3439" extrusionOk="0">
                    <a:moveTo>
                      <a:pt x="1649" y="0"/>
                    </a:moveTo>
                    <a:cubicBezTo>
                      <a:pt x="740" y="0"/>
                      <a:pt x="0" y="737"/>
                      <a:pt x="0" y="1646"/>
                    </a:cubicBezTo>
                    <a:lnTo>
                      <a:pt x="0" y="3438"/>
                    </a:lnTo>
                    <a:lnTo>
                      <a:pt x="3295" y="3438"/>
                    </a:lnTo>
                    <a:lnTo>
                      <a:pt x="3295" y="1646"/>
                    </a:lnTo>
                    <a:cubicBezTo>
                      <a:pt x="3295" y="737"/>
                      <a:pt x="2558" y="0"/>
                      <a:pt x="16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128"/>
              <p:cNvSpPr/>
              <p:nvPr/>
            </p:nvSpPr>
            <p:spPr>
              <a:xfrm>
                <a:off x="4180740" y="1840723"/>
                <a:ext cx="20110" cy="12991"/>
              </a:xfrm>
              <a:custGeom>
                <a:avLst/>
                <a:gdLst/>
                <a:ahLst/>
                <a:cxnLst/>
                <a:rect l="l" t="t" r="r" b="b"/>
                <a:pathLst>
                  <a:path w="774" h="500" extrusionOk="0">
                    <a:moveTo>
                      <a:pt x="249" y="1"/>
                    </a:moveTo>
                    <a:cubicBezTo>
                      <a:pt x="113" y="1"/>
                      <a:pt x="0" y="113"/>
                      <a:pt x="0" y="249"/>
                    </a:cubicBezTo>
                    <a:cubicBezTo>
                      <a:pt x="0" y="387"/>
                      <a:pt x="113" y="500"/>
                      <a:pt x="249" y="500"/>
                    </a:cubicBezTo>
                    <a:lnTo>
                      <a:pt x="523" y="500"/>
                    </a:lnTo>
                    <a:cubicBezTo>
                      <a:pt x="661" y="500"/>
                      <a:pt x="774" y="387"/>
                      <a:pt x="774" y="249"/>
                    </a:cubicBezTo>
                    <a:cubicBezTo>
                      <a:pt x="774" y="113"/>
                      <a:pt x="661" y="1"/>
                      <a:pt x="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128"/>
              <p:cNvSpPr/>
              <p:nvPr/>
            </p:nvSpPr>
            <p:spPr>
              <a:xfrm>
                <a:off x="4206592" y="1804425"/>
                <a:ext cx="62696" cy="89354"/>
              </a:xfrm>
              <a:custGeom>
                <a:avLst/>
                <a:gdLst/>
                <a:ahLst/>
                <a:cxnLst/>
                <a:rect l="l" t="t" r="r" b="b"/>
                <a:pathLst>
                  <a:path w="2413" h="3439" extrusionOk="0">
                    <a:moveTo>
                      <a:pt x="1" y="0"/>
                    </a:moveTo>
                    <a:cubicBezTo>
                      <a:pt x="910" y="0"/>
                      <a:pt x="1647" y="737"/>
                      <a:pt x="1647" y="1646"/>
                    </a:cubicBezTo>
                    <a:lnTo>
                      <a:pt x="1647" y="3438"/>
                    </a:lnTo>
                    <a:lnTo>
                      <a:pt x="2412" y="3438"/>
                    </a:lnTo>
                    <a:lnTo>
                      <a:pt x="2412" y="1646"/>
                    </a:lnTo>
                    <a:cubicBezTo>
                      <a:pt x="2412" y="737"/>
                      <a:pt x="1673" y="0"/>
                      <a:pt x="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128"/>
              <p:cNvSpPr/>
              <p:nvPr/>
            </p:nvSpPr>
            <p:spPr>
              <a:xfrm>
                <a:off x="4180792" y="1804425"/>
                <a:ext cx="52796" cy="89354"/>
              </a:xfrm>
              <a:custGeom>
                <a:avLst/>
                <a:gdLst/>
                <a:ahLst/>
                <a:cxnLst/>
                <a:rect l="l" t="t" r="r" b="b"/>
                <a:pathLst>
                  <a:path w="2032" h="3439" extrusionOk="0">
                    <a:moveTo>
                      <a:pt x="385" y="0"/>
                    </a:moveTo>
                    <a:cubicBezTo>
                      <a:pt x="252" y="0"/>
                      <a:pt x="124" y="16"/>
                      <a:pt x="1" y="44"/>
                    </a:cubicBezTo>
                    <a:cubicBezTo>
                      <a:pt x="727" y="220"/>
                      <a:pt x="1266" y="870"/>
                      <a:pt x="1266" y="1646"/>
                    </a:cubicBezTo>
                    <a:lnTo>
                      <a:pt x="1266" y="3438"/>
                    </a:lnTo>
                    <a:lnTo>
                      <a:pt x="2031" y="3438"/>
                    </a:lnTo>
                    <a:lnTo>
                      <a:pt x="2031" y="1646"/>
                    </a:lnTo>
                    <a:cubicBezTo>
                      <a:pt x="2031" y="737"/>
                      <a:pt x="1294" y="0"/>
                      <a:pt x="3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128"/>
              <p:cNvSpPr/>
              <p:nvPr/>
            </p:nvSpPr>
            <p:spPr>
              <a:xfrm>
                <a:off x="4147950" y="2032707"/>
                <a:ext cx="85638" cy="85612"/>
              </a:xfrm>
              <a:custGeom>
                <a:avLst/>
                <a:gdLst/>
                <a:ahLst/>
                <a:cxnLst/>
                <a:rect l="l" t="t" r="r" b="b"/>
                <a:pathLst>
                  <a:path w="3296" h="3295" extrusionOk="0">
                    <a:moveTo>
                      <a:pt x="0" y="0"/>
                    </a:moveTo>
                    <a:lnTo>
                      <a:pt x="0" y="1646"/>
                    </a:lnTo>
                    <a:cubicBezTo>
                      <a:pt x="0" y="2555"/>
                      <a:pt x="740" y="3295"/>
                      <a:pt x="1649" y="3295"/>
                    </a:cubicBezTo>
                    <a:cubicBezTo>
                      <a:pt x="2558" y="3295"/>
                      <a:pt x="3295" y="2555"/>
                      <a:pt x="3295" y="1646"/>
                    </a:cubicBezTo>
                    <a:lnTo>
                      <a:pt x="3295"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128"/>
              <p:cNvSpPr/>
              <p:nvPr/>
            </p:nvSpPr>
            <p:spPr>
              <a:xfrm>
                <a:off x="4090918" y="1918514"/>
                <a:ext cx="199753" cy="57136"/>
              </a:xfrm>
              <a:custGeom>
                <a:avLst/>
                <a:gdLst/>
                <a:ahLst/>
                <a:cxnLst/>
                <a:rect l="l" t="t" r="r" b="b"/>
                <a:pathLst>
                  <a:path w="7688" h="2199" extrusionOk="0">
                    <a:moveTo>
                      <a:pt x="550" y="1"/>
                    </a:moveTo>
                    <a:cubicBezTo>
                      <a:pt x="246" y="1"/>
                      <a:pt x="1" y="246"/>
                      <a:pt x="1" y="550"/>
                    </a:cubicBezTo>
                    <a:lnTo>
                      <a:pt x="1" y="1649"/>
                    </a:lnTo>
                    <a:cubicBezTo>
                      <a:pt x="1" y="1953"/>
                      <a:pt x="246" y="2198"/>
                      <a:pt x="550" y="2198"/>
                    </a:cubicBezTo>
                    <a:lnTo>
                      <a:pt x="7139" y="2198"/>
                    </a:lnTo>
                    <a:cubicBezTo>
                      <a:pt x="7442" y="2198"/>
                      <a:pt x="7687" y="1953"/>
                      <a:pt x="7687" y="1649"/>
                    </a:cubicBezTo>
                    <a:lnTo>
                      <a:pt x="7687" y="550"/>
                    </a:lnTo>
                    <a:cubicBezTo>
                      <a:pt x="7687" y="246"/>
                      <a:pt x="7442" y="1"/>
                      <a:pt x="713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128"/>
              <p:cNvSpPr/>
              <p:nvPr/>
            </p:nvSpPr>
            <p:spPr>
              <a:xfrm>
                <a:off x="4119447" y="1895572"/>
                <a:ext cx="142696" cy="151400"/>
              </a:xfrm>
              <a:custGeom>
                <a:avLst/>
                <a:gdLst/>
                <a:ahLst/>
                <a:cxnLst/>
                <a:rect l="l" t="t" r="r" b="b"/>
                <a:pathLst>
                  <a:path w="5492" h="5827" extrusionOk="0">
                    <a:moveTo>
                      <a:pt x="2746" y="1"/>
                    </a:moveTo>
                    <a:lnTo>
                      <a:pt x="0" y="275"/>
                    </a:lnTo>
                    <a:lnTo>
                      <a:pt x="0" y="3081"/>
                    </a:lnTo>
                    <a:cubicBezTo>
                      <a:pt x="0" y="4596"/>
                      <a:pt x="1228" y="5827"/>
                      <a:pt x="2746" y="5827"/>
                    </a:cubicBezTo>
                    <a:cubicBezTo>
                      <a:pt x="4261" y="5827"/>
                      <a:pt x="5492" y="4596"/>
                      <a:pt x="5492" y="3081"/>
                    </a:cubicBezTo>
                    <a:lnTo>
                      <a:pt x="5492" y="275"/>
                    </a:lnTo>
                    <a:lnTo>
                      <a:pt x="2746"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128"/>
              <p:cNvSpPr/>
              <p:nvPr/>
            </p:nvSpPr>
            <p:spPr>
              <a:xfrm>
                <a:off x="4171022" y="1976273"/>
                <a:ext cx="39467" cy="20058"/>
              </a:xfrm>
              <a:custGeom>
                <a:avLst/>
                <a:gdLst/>
                <a:ahLst/>
                <a:cxnLst/>
                <a:rect l="l" t="t" r="r" b="b"/>
                <a:pathLst>
                  <a:path w="1519" h="772" extrusionOk="0">
                    <a:moveTo>
                      <a:pt x="286" y="1"/>
                    </a:moveTo>
                    <a:cubicBezTo>
                      <a:pt x="243" y="1"/>
                      <a:pt x="200" y="12"/>
                      <a:pt x="160" y="35"/>
                    </a:cubicBezTo>
                    <a:cubicBezTo>
                      <a:pt x="43" y="103"/>
                      <a:pt x="1" y="255"/>
                      <a:pt x="71" y="375"/>
                    </a:cubicBezTo>
                    <a:cubicBezTo>
                      <a:pt x="212" y="620"/>
                      <a:pt x="476" y="772"/>
                      <a:pt x="761" y="772"/>
                    </a:cubicBezTo>
                    <a:cubicBezTo>
                      <a:pt x="1043" y="772"/>
                      <a:pt x="1310" y="620"/>
                      <a:pt x="1451" y="375"/>
                    </a:cubicBezTo>
                    <a:cubicBezTo>
                      <a:pt x="1519" y="255"/>
                      <a:pt x="1480" y="103"/>
                      <a:pt x="1359" y="35"/>
                    </a:cubicBezTo>
                    <a:cubicBezTo>
                      <a:pt x="1320" y="12"/>
                      <a:pt x="1278" y="1"/>
                      <a:pt x="1235" y="1"/>
                    </a:cubicBezTo>
                    <a:cubicBezTo>
                      <a:pt x="1150" y="1"/>
                      <a:pt x="1067" y="45"/>
                      <a:pt x="1020" y="124"/>
                    </a:cubicBezTo>
                    <a:cubicBezTo>
                      <a:pt x="967" y="218"/>
                      <a:pt x="868" y="276"/>
                      <a:pt x="761" y="276"/>
                    </a:cubicBezTo>
                    <a:cubicBezTo>
                      <a:pt x="654" y="276"/>
                      <a:pt x="555" y="218"/>
                      <a:pt x="500" y="124"/>
                    </a:cubicBezTo>
                    <a:cubicBezTo>
                      <a:pt x="454" y="45"/>
                      <a:pt x="372" y="1"/>
                      <a:pt x="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128"/>
              <p:cNvSpPr/>
              <p:nvPr/>
            </p:nvSpPr>
            <p:spPr>
              <a:xfrm>
                <a:off x="4155745" y="1940573"/>
                <a:ext cx="12991" cy="20136"/>
              </a:xfrm>
              <a:custGeom>
                <a:avLst/>
                <a:gdLst/>
                <a:ahLst/>
                <a:cxnLst/>
                <a:rect l="l" t="t" r="r" b="b"/>
                <a:pathLst>
                  <a:path w="500" h="775" extrusionOk="0">
                    <a:moveTo>
                      <a:pt x="249" y="1"/>
                    </a:moveTo>
                    <a:cubicBezTo>
                      <a:pt x="113" y="1"/>
                      <a:pt x="1" y="113"/>
                      <a:pt x="1" y="252"/>
                    </a:cubicBezTo>
                    <a:lnTo>
                      <a:pt x="1" y="526"/>
                    </a:lnTo>
                    <a:cubicBezTo>
                      <a:pt x="1" y="662"/>
                      <a:pt x="113" y="774"/>
                      <a:pt x="249" y="774"/>
                    </a:cubicBezTo>
                    <a:cubicBezTo>
                      <a:pt x="388" y="774"/>
                      <a:pt x="500" y="662"/>
                      <a:pt x="500" y="526"/>
                    </a:cubicBezTo>
                    <a:lnTo>
                      <a:pt x="500" y="252"/>
                    </a:lnTo>
                    <a:cubicBezTo>
                      <a:pt x="500" y="113"/>
                      <a:pt x="388"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28"/>
              <p:cNvSpPr/>
              <p:nvPr/>
            </p:nvSpPr>
            <p:spPr>
              <a:xfrm>
                <a:off x="4212854" y="1940573"/>
                <a:ext cx="12913" cy="20136"/>
              </a:xfrm>
              <a:custGeom>
                <a:avLst/>
                <a:gdLst/>
                <a:ahLst/>
                <a:cxnLst/>
                <a:rect l="l" t="t" r="r" b="b"/>
                <a:pathLst>
                  <a:path w="497" h="775" extrusionOk="0">
                    <a:moveTo>
                      <a:pt x="248" y="1"/>
                    </a:moveTo>
                    <a:cubicBezTo>
                      <a:pt x="113" y="1"/>
                      <a:pt x="0" y="113"/>
                      <a:pt x="0" y="252"/>
                    </a:cubicBezTo>
                    <a:lnTo>
                      <a:pt x="0" y="526"/>
                    </a:lnTo>
                    <a:cubicBezTo>
                      <a:pt x="0" y="662"/>
                      <a:pt x="113" y="774"/>
                      <a:pt x="248" y="774"/>
                    </a:cubicBezTo>
                    <a:cubicBezTo>
                      <a:pt x="387" y="774"/>
                      <a:pt x="497" y="662"/>
                      <a:pt x="497" y="526"/>
                    </a:cubicBezTo>
                    <a:lnTo>
                      <a:pt x="497" y="252"/>
                    </a:lnTo>
                    <a:cubicBezTo>
                      <a:pt x="497" y="113"/>
                      <a:pt x="387" y="1"/>
                      <a:pt x="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128"/>
              <p:cNvSpPr/>
              <p:nvPr/>
            </p:nvSpPr>
            <p:spPr>
              <a:xfrm>
                <a:off x="4086241" y="1875747"/>
                <a:ext cx="209107" cy="49315"/>
              </a:xfrm>
              <a:custGeom>
                <a:avLst/>
                <a:gdLst/>
                <a:ahLst/>
                <a:cxnLst/>
                <a:rect l="l" t="t" r="r" b="b"/>
                <a:pathLst>
                  <a:path w="8048" h="1898" extrusionOk="0">
                    <a:moveTo>
                      <a:pt x="4024" y="1"/>
                    </a:moveTo>
                    <a:cubicBezTo>
                      <a:pt x="2255" y="1"/>
                      <a:pt x="1030" y="503"/>
                      <a:pt x="379" y="866"/>
                    </a:cubicBezTo>
                    <a:cubicBezTo>
                      <a:pt x="76" y="1033"/>
                      <a:pt x="1" y="1435"/>
                      <a:pt x="223" y="1699"/>
                    </a:cubicBezTo>
                    <a:lnTo>
                      <a:pt x="228" y="1702"/>
                    </a:lnTo>
                    <a:cubicBezTo>
                      <a:pt x="333" y="1830"/>
                      <a:pt x="487" y="1897"/>
                      <a:pt x="644" y="1897"/>
                    </a:cubicBezTo>
                    <a:cubicBezTo>
                      <a:pt x="734" y="1897"/>
                      <a:pt x="825" y="1875"/>
                      <a:pt x="907" y="1830"/>
                    </a:cubicBezTo>
                    <a:cubicBezTo>
                      <a:pt x="1424" y="1542"/>
                      <a:pt x="2475" y="1098"/>
                      <a:pt x="4024" y="1098"/>
                    </a:cubicBezTo>
                    <a:cubicBezTo>
                      <a:pt x="5573" y="1098"/>
                      <a:pt x="6621" y="1542"/>
                      <a:pt x="7141" y="1830"/>
                    </a:cubicBezTo>
                    <a:cubicBezTo>
                      <a:pt x="7224" y="1875"/>
                      <a:pt x="7314" y="1897"/>
                      <a:pt x="7403" y="1897"/>
                    </a:cubicBezTo>
                    <a:cubicBezTo>
                      <a:pt x="7560" y="1897"/>
                      <a:pt x="7714" y="1830"/>
                      <a:pt x="7820" y="1702"/>
                    </a:cubicBezTo>
                    <a:lnTo>
                      <a:pt x="7823" y="1699"/>
                    </a:lnTo>
                    <a:cubicBezTo>
                      <a:pt x="8048" y="1435"/>
                      <a:pt x="7972" y="1033"/>
                      <a:pt x="7669" y="866"/>
                    </a:cubicBezTo>
                    <a:cubicBezTo>
                      <a:pt x="7016" y="503"/>
                      <a:pt x="5793" y="1"/>
                      <a:pt x="40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128"/>
              <p:cNvSpPr/>
              <p:nvPr/>
            </p:nvSpPr>
            <p:spPr>
              <a:xfrm>
                <a:off x="4180870" y="1875747"/>
                <a:ext cx="114479" cy="49315"/>
              </a:xfrm>
              <a:custGeom>
                <a:avLst/>
                <a:gdLst/>
                <a:ahLst/>
                <a:cxnLst/>
                <a:rect l="l" t="t" r="r" b="b"/>
                <a:pathLst>
                  <a:path w="4406" h="1898" extrusionOk="0">
                    <a:moveTo>
                      <a:pt x="382" y="1"/>
                    </a:moveTo>
                    <a:cubicBezTo>
                      <a:pt x="251" y="1"/>
                      <a:pt x="123" y="4"/>
                      <a:pt x="1" y="9"/>
                    </a:cubicBezTo>
                    <a:cubicBezTo>
                      <a:pt x="1566" y="74"/>
                      <a:pt x="2660" y="529"/>
                      <a:pt x="3264" y="866"/>
                    </a:cubicBezTo>
                    <a:cubicBezTo>
                      <a:pt x="3567" y="1033"/>
                      <a:pt x="3643" y="1435"/>
                      <a:pt x="3418" y="1699"/>
                    </a:cubicBezTo>
                    <a:lnTo>
                      <a:pt x="3415" y="1702"/>
                    </a:lnTo>
                    <a:cubicBezTo>
                      <a:pt x="3400" y="1723"/>
                      <a:pt x="3381" y="1741"/>
                      <a:pt x="3363" y="1757"/>
                    </a:cubicBezTo>
                    <a:cubicBezTo>
                      <a:pt x="3413" y="1783"/>
                      <a:pt x="3457" y="1806"/>
                      <a:pt x="3499" y="1830"/>
                    </a:cubicBezTo>
                    <a:cubicBezTo>
                      <a:pt x="3582" y="1875"/>
                      <a:pt x="3672" y="1897"/>
                      <a:pt x="3761" y="1897"/>
                    </a:cubicBezTo>
                    <a:cubicBezTo>
                      <a:pt x="3918" y="1897"/>
                      <a:pt x="4072" y="1830"/>
                      <a:pt x="4178" y="1702"/>
                    </a:cubicBezTo>
                    <a:lnTo>
                      <a:pt x="4181" y="1699"/>
                    </a:lnTo>
                    <a:cubicBezTo>
                      <a:pt x="4406" y="1435"/>
                      <a:pt x="4330" y="1033"/>
                      <a:pt x="4027" y="866"/>
                    </a:cubicBezTo>
                    <a:cubicBezTo>
                      <a:pt x="3374" y="503"/>
                      <a:pt x="2151" y="1"/>
                      <a:pt x="3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128"/>
              <p:cNvSpPr/>
              <p:nvPr/>
            </p:nvSpPr>
            <p:spPr>
              <a:xfrm>
                <a:off x="4016530" y="2036397"/>
                <a:ext cx="80130" cy="96187"/>
              </a:xfrm>
              <a:custGeom>
                <a:avLst/>
                <a:gdLst/>
                <a:ahLst/>
                <a:cxnLst/>
                <a:rect l="l" t="t" r="r" b="b"/>
                <a:pathLst>
                  <a:path w="3084" h="3702" extrusionOk="0">
                    <a:moveTo>
                      <a:pt x="2375" y="0"/>
                    </a:moveTo>
                    <a:cubicBezTo>
                      <a:pt x="2305" y="0"/>
                      <a:pt x="2236" y="27"/>
                      <a:pt x="2182" y="80"/>
                    </a:cubicBezTo>
                    <a:lnTo>
                      <a:pt x="450" y="1810"/>
                    </a:lnTo>
                    <a:cubicBezTo>
                      <a:pt x="27" y="2233"/>
                      <a:pt x="0" y="2923"/>
                      <a:pt x="413" y="3357"/>
                    </a:cubicBezTo>
                    <a:cubicBezTo>
                      <a:pt x="630" y="3587"/>
                      <a:pt x="920" y="3702"/>
                      <a:pt x="1211" y="3702"/>
                    </a:cubicBezTo>
                    <a:cubicBezTo>
                      <a:pt x="1491" y="3702"/>
                      <a:pt x="1772" y="3594"/>
                      <a:pt x="1986" y="3380"/>
                    </a:cubicBezTo>
                    <a:cubicBezTo>
                      <a:pt x="2302" y="3064"/>
                      <a:pt x="2386" y="2602"/>
                      <a:pt x="2237" y="2210"/>
                    </a:cubicBezTo>
                    <a:cubicBezTo>
                      <a:pt x="2166" y="2027"/>
                      <a:pt x="2205" y="1818"/>
                      <a:pt x="2331" y="1664"/>
                    </a:cubicBezTo>
                    <a:lnTo>
                      <a:pt x="2994" y="854"/>
                    </a:lnTo>
                    <a:cubicBezTo>
                      <a:pt x="3083" y="744"/>
                      <a:pt x="3075" y="585"/>
                      <a:pt x="2976" y="485"/>
                    </a:cubicBezTo>
                    <a:lnTo>
                      <a:pt x="2569" y="80"/>
                    </a:lnTo>
                    <a:cubicBezTo>
                      <a:pt x="2515" y="27"/>
                      <a:pt x="2445" y="0"/>
                      <a:pt x="2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128"/>
              <p:cNvSpPr/>
              <p:nvPr/>
            </p:nvSpPr>
            <p:spPr>
              <a:xfrm>
                <a:off x="3956043" y="2097534"/>
                <a:ext cx="41494" cy="12991"/>
              </a:xfrm>
              <a:custGeom>
                <a:avLst/>
                <a:gdLst/>
                <a:ahLst/>
                <a:cxnLst/>
                <a:rect l="l" t="t" r="r" b="b"/>
                <a:pathLst>
                  <a:path w="1597" h="500" extrusionOk="0">
                    <a:moveTo>
                      <a:pt x="249" y="0"/>
                    </a:moveTo>
                    <a:cubicBezTo>
                      <a:pt x="113" y="0"/>
                      <a:pt x="1" y="113"/>
                      <a:pt x="1" y="249"/>
                    </a:cubicBezTo>
                    <a:cubicBezTo>
                      <a:pt x="1" y="387"/>
                      <a:pt x="113" y="499"/>
                      <a:pt x="249" y="499"/>
                    </a:cubicBezTo>
                    <a:lnTo>
                      <a:pt x="1349" y="499"/>
                    </a:lnTo>
                    <a:cubicBezTo>
                      <a:pt x="1485" y="499"/>
                      <a:pt x="1597" y="387"/>
                      <a:pt x="1597" y="249"/>
                    </a:cubicBezTo>
                    <a:cubicBezTo>
                      <a:pt x="1597" y="113"/>
                      <a:pt x="1485" y="0"/>
                      <a:pt x="1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128"/>
              <p:cNvSpPr/>
              <p:nvPr/>
            </p:nvSpPr>
            <p:spPr>
              <a:xfrm>
                <a:off x="3985585" y="2154617"/>
                <a:ext cx="39441" cy="27178"/>
              </a:xfrm>
              <a:custGeom>
                <a:avLst/>
                <a:gdLst/>
                <a:ahLst/>
                <a:cxnLst/>
                <a:rect l="l" t="t" r="r" b="b"/>
                <a:pathLst>
                  <a:path w="1518" h="1046" extrusionOk="0">
                    <a:moveTo>
                      <a:pt x="1236" y="0"/>
                    </a:moveTo>
                    <a:cubicBezTo>
                      <a:pt x="1193" y="0"/>
                      <a:pt x="1150" y="11"/>
                      <a:pt x="1110" y="35"/>
                    </a:cubicBezTo>
                    <a:lnTo>
                      <a:pt x="159" y="583"/>
                    </a:lnTo>
                    <a:cubicBezTo>
                      <a:pt x="42" y="651"/>
                      <a:pt x="0" y="803"/>
                      <a:pt x="68" y="923"/>
                    </a:cubicBezTo>
                    <a:cubicBezTo>
                      <a:pt x="115" y="1001"/>
                      <a:pt x="199" y="1046"/>
                      <a:pt x="285" y="1046"/>
                    </a:cubicBezTo>
                    <a:cubicBezTo>
                      <a:pt x="327" y="1046"/>
                      <a:pt x="368" y="1035"/>
                      <a:pt x="408" y="1014"/>
                    </a:cubicBezTo>
                    <a:lnTo>
                      <a:pt x="1359" y="466"/>
                    </a:lnTo>
                    <a:cubicBezTo>
                      <a:pt x="1479" y="395"/>
                      <a:pt x="1518" y="244"/>
                      <a:pt x="1450" y="126"/>
                    </a:cubicBezTo>
                    <a:cubicBezTo>
                      <a:pt x="1405" y="46"/>
                      <a:pt x="1322" y="0"/>
                      <a:pt x="1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128"/>
              <p:cNvSpPr/>
              <p:nvPr/>
            </p:nvSpPr>
            <p:spPr>
              <a:xfrm>
                <a:off x="3985585" y="2026212"/>
                <a:ext cx="39441" cy="27230"/>
              </a:xfrm>
              <a:custGeom>
                <a:avLst/>
                <a:gdLst/>
                <a:ahLst/>
                <a:cxnLst/>
                <a:rect l="l" t="t" r="r" b="b"/>
                <a:pathLst>
                  <a:path w="1518" h="1048" extrusionOk="0">
                    <a:moveTo>
                      <a:pt x="286" y="1"/>
                    </a:moveTo>
                    <a:cubicBezTo>
                      <a:pt x="200" y="1"/>
                      <a:pt x="116" y="46"/>
                      <a:pt x="68" y="125"/>
                    </a:cubicBezTo>
                    <a:cubicBezTo>
                      <a:pt x="0" y="242"/>
                      <a:pt x="42" y="397"/>
                      <a:pt x="159" y="465"/>
                    </a:cubicBezTo>
                    <a:lnTo>
                      <a:pt x="1110" y="1013"/>
                    </a:lnTo>
                    <a:cubicBezTo>
                      <a:pt x="1150" y="1037"/>
                      <a:pt x="1191" y="1047"/>
                      <a:pt x="1236" y="1047"/>
                    </a:cubicBezTo>
                    <a:cubicBezTo>
                      <a:pt x="1319" y="1047"/>
                      <a:pt x="1403" y="1003"/>
                      <a:pt x="1450" y="922"/>
                    </a:cubicBezTo>
                    <a:cubicBezTo>
                      <a:pt x="1518" y="804"/>
                      <a:pt x="1479" y="653"/>
                      <a:pt x="1359" y="582"/>
                    </a:cubicBezTo>
                    <a:lnTo>
                      <a:pt x="408" y="33"/>
                    </a:lnTo>
                    <a:cubicBezTo>
                      <a:pt x="369" y="11"/>
                      <a:pt x="327"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128"/>
              <p:cNvSpPr/>
              <p:nvPr/>
            </p:nvSpPr>
            <p:spPr>
              <a:xfrm>
                <a:off x="4038044" y="2036397"/>
                <a:ext cx="58617" cy="96187"/>
              </a:xfrm>
              <a:custGeom>
                <a:avLst/>
                <a:gdLst/>
                <a:ahLst/>
                <a:cxnLst/>
                <a:rect l="l" t="t" r="r" b="b"/>
                <a:pathLst>
                  <a:path w="2256" h="3702" extrusionOk="0">
                    <a:moveTo>
                      <a:pt x="1547" y="0"/>
                    </a:moveTo>
                    <a:cubicBezTo>
                      <a:pt x="1477" y="0"/>
                      <a:pt x="1408" y="27"/>
                      <a:pt x="1354" y="80"/>
                    </a:cubicBezTo>
                    <a:lnTo>
                      <a:pt x="1166" y="266"/>
                    </a:lnTo>
                    <a:lnTo>
                      <a:pt x="1385" y="485"/>
                    </a:lnTo>
                    <a:cubicBezTo>
                      <a:pt x="1485" y="585"/>
                      <a:pt x="1492" y="744"/>
                      <a:pt x="1404" y="854"/>
                    </a:cubicBezTo>
                    <a:lnTo>
                      <a:pt x="740" y="1664"/>
                    </a:lnTo>
                    <a:cubicBezTo>
                      <a:pt x="615" y="1818"/>
                      <a:pt x="575" y="2027"/>
                      <a:pt x="646" y="2210"/>
                    </a:cubicBezTo>
                    <a:cubicBezTo>
                      <a:pt x="795" y="2602"/>
                      <a:pt x="711" y="3064"/>
                      <a:pt x="395" y="3380"/>
                    </a:cubicBezTo>
                    <a:cubicBezTo>
                      <a:pt x="280" y="3495"/>
                      <a:pt x="144" y="3579"/>
                      <a:pt x="1" y="3634"/>
                    </a:cubicBezTo>
                    <a:cubicBezTo>
                      <a:pt x="123" y="3679"/>
                      <a:pt x="253" y="3702"/>
                      <a:pt x="382" y="3702"/>
                    </a:cubicBezTo>
                    <a:cubicBezTo>
                      <a:pt x="663" y="3702"/>
                      <a:pt x="943" y="3595"/>
                      <a:pt x="1158" y="3380"/>
                    </a:cubicBezTo>
                    <a:cubicBezTo>
                      <a:pt x="1474" y="3064"/>
                      <a:pt x="1558" y="2602"/>
                      <a:pt x="1409" y="2210"/>
                    </a:cubicBezTo>
                    <a:cubicBezTo>
                      <a:pt x="1338" y="2027"/>
                      <a:pt x="1377" y="1818"/>
                      <a:pt x="1503" y="1664"/>
                    </a:cubicBezTo>
                    <a:lnTo>
                      <a:pt x="2166" y="854"/>
                    </a:lnTo>
                    <a:cubicBezTo>
                      <a:pt x="2255" y="744"/>
                      <a:pt x="2247" y="585"/>
                      <a:pt x="2148" y="485"/>
                    </a:cubicBezTo>
                    <a:lnTo>
                      <a:pt x="1741" y="80"/>
                    </a:lnTo>
                    <a:cubicBezTo>
                      <a:pt x="1687" y="27"/>
                      <a:pt x="1617" y="0"/>
                      <a:pt x="15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7" name="Google Shape;10867;p128"/>
          <p:cNvGrpSpPr/>
          <p:nvPr/>
        </p:nvGrpSpPr>
        <p:grpSpPr>
          <a:xfrm>
            <a:off x="4753472" y="1804425"/>
            <a:ext cx="434479" cy="434453"/>
            <a:chOff x="4753472" y="1804425"/>
            <a:chExt cx="434479" cy="434453"/>
          </a:xfrm>
        </p:grpSpPr>
        <p:sp>
          <p:nvSpPr>
            <p:cNvPr id="10868" name="Google Shape;10868;p128"/>
            <p:cNvSpPr/>
            <p:nvPr/>
          </p:nvSpPr>
          <p:spPr>
            <a:xfrm>
              <a:off x="4753472" y="1833396"/>
              <a:ext cx="434479" cy="173797"/>
            </a:xfrm>
            <a:custGeom>
              <a:avLst/>
              <a:gdLst/>
              <a:ahLst/>
              <a:cxnLst/>
              <a:rect l="l" t="t" r="r" b="b"/>
              <a:pathLst>
                <a:path w="16722" h="6689" extrusionOk="0">
                  <a:moveTo>
                    <a:pt x="15329" y="1114"/>
                  </a:moveTo>
                  <a:cubicBezTo>
                    <a:pt x="15483" y="1114"/>
                    <a:pt x="15606" y="1239"/>
                    <a:pt x="15606" y="1393"/>
                  </a:cubicBezTo>
                  <a:lnTo>
                    <a:pt x="15606" y="2786"/>
                  </a:lnTo>
                  <a:cubicBezTo>
                    <a:pt x="15606" y="4325"/>
                    <a:pt x="14357" y="5573"/>
                    <a:pt x="12820" y="5573"/>
                  </a:cubicBezTo>
                  <a:lnTo>
                    <a:pt x="3901" y="5573"/>
                  </a:lnTo>
                  <a:cubicBezTo>
                    <a:pt x="2365" y="5573"/>
                    <a:pt x="1116" y="4325"/>
                    <a:pt x="1116" y="2786"/>
                  </a:cubicBezTo>
                  <a:lnTo>
                    <a:pt x="1116" y="1393"/>
                  </a:lnTo>
                  <a:cubicBezTo>
                    <a:pt x="1116" y="1239"/>
                    <a:pt x="1239" y="1114"/>
                    <a:pt x="1393" y="1114"/>
                  </a:cubicBezTo>
                  <a:lnTo>
                    <a:pt x="1952" y="1114"/>
                  </a:lnTo>
                  <a:cubicBezTo>
                    <a:pt x="2106" y="1114"/>
                    <a:pt x="2229" y="1239"/>
                    <a:pt x="2229" y="1393"/>
                  </a:cubicBezTo>
                  <a:lnTo>
                    <a:pt x="2229" y="1673"/>
                  </a:lnTo>
                  <a:cubicBezTo>
                    <a:pt x="2229" y="2595"/>
                    <a:pt x="2979" y="3345"/>
                    <a:pt x="3901" y="3345"/>
                  </a:cubicBezTo>
                  <a:lnTo>
                    <a:pt x="12820" y="3345"/>
                  </a:lnTo>
                  <a:cubicBezTo>
                    <a:pt x="13743" y="3345"/>
                    <a:pt x="14493" y="2595"/>
                    <a:pt x="14493" y="1673"/>
                  </a:cubicBezTo>
                  <a:lnTo>
                    <a:pt x="14493" y="1393"/>
                  </a:lnTo>
                  <a:cubicBezTo>
                    <a:pt x="14493" y="1239"/>
                    <a:pt x="14615" y="1114"/>
                    <a:pt x="14770" y="1114"/>
                  </a:cubicBezTo>
                  <a:close/>
                  <a:moveTo>
                    <a:pt x="557" y="1"/>
                  </a:moveTo>
                  <a:cubicBezTo>
                    <a:pt x="248" y="1"/>
                    <a:pt x="0" y="249"/>
                    <a:pt x="0" y="557"/>
                  </a:cubicBezTo>
                  <a:lnTo>
                    <a:pt x="0" y="2786"/>
                  </a:lnTo>
                  <a:cubicBezTo>
                    <a:pt x="0" y="4939"/>
                    <a:pt x="1751" y="6689"/>
                    <a:pt x="3901" y="6689"/>
                  </a:cubicBezTo>
                  <a:lnTo>
                    <a:pt x="12820" y="6689"/>
                  </a:lnTo>
                  <a:cubicBezTo>
                    <a:pt x="14971" y="6689"/>
                    <a:pt x="16721" y="4939"/>
                    <a:pt x="16721" y="2786"/>
                  </a:cubicBezTo>
                  <a:lnTo>
                    <a:pt x="16721" y="557"/>
                  </a:lnTo>
                  <a:cubicBezTo>
                    <a:pt x="16721" y="249"/>
                    <a:pt x="16470" y="1"/>
                    <a:pt x="16165" y="1"/>
                  </a:cubicBezTo>
                  <a:lnTo>
                    <a:pt x="13933" y="1"/>
                  </a:lnTo>
                  <a:cubicBezTo>
                    <a:pt x="13625" y="1"/>
                    <a:pt x="13377" y="249"/>
                    <a:pt x="13377" y="557"/>
                  </a:cubicBezTo>
                  <a:lnTo>
                    <a:pt x="13377" y="1673"/>
                  </a:lnTo>
                  <a:cubicBezTo>
                    <a:pt x="13377" y="1978"/>
                    <a:pt x="13126" y="2229"/>
                    <a:pt x="12820" y="2229"/>
                  </a:cubicBezTo>
                  <a:lnTo>
                    <a:pt x="3901" y="2229"/>
                  </a:lnTo>
                  <a:cubicBezTo>
                    <a:pt x="3595" y="2229"/>
                    <a:pt x="3344" y="1978"/>
                    <a:pt x="3344" y="1673"/>
                  </a:cubicBezTo>
                  <a:lnTo>
                    <a:pt x="3344" y="557"/>
                  </a:lnTo>
                  <a:cubicBezTo>
                    <a:pt x="3344" y="249"/>
                    <a:pt x="3094" y="1"/>
                    <a:pt x="27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128"/>
            <p:cNvSpPr/>
            <p:nvPr/>
          </p:nvSpPr>
          <p:spPr>
            <a:xfrm>
              <a:off x="4805723" y="1833396"/>
              <a:ext cx="49107" cy="57941"/>
            </a:xfrm>
            <a:custGeom>
              <a:avLst/>
              <a:gdLst/>
              <a:ahLst/>
              <a:cxnLst/>
              <a:rect l="l" t="t" r="r" b="b"/>
              <a:pathLst>
                <a:path w="1890" h="2230" extrusionOk="0">
                  <a:moveTo>
                    <a:pt x="1" y="1"/>
                  </a:moveTo>
                  <a:cubicBezTo>
                    <a:pt x="309" y="1"/>
                    <a:pt x="560" y="249"/>
                    <a:pt x="560" y="557"/>
                  </a:cubicBezTo>
                  <a:lnTo>
                    <a:pt x="560" y="1673"/>
                  </a:lnTo>
                  <a:cubicBezTo>
                    <a:pt x="560" y="1978"/>
                    <a:pt x="808" y="2229"/>
                    <a:pt x="1117" y="2229"/>
                  </a:cubicBezTo>
                  <a:lnTo>
                    <a:pt x="1890" y="2229"/>
                  </a:lnTo>
                  <a:cubicBezTo>
                    <a:pt x="1584" y="2229"/>
                    <a:pt x="1333" y="1978"/>
                    <a:pt x="1333" y="1673"/>
                  </a:cubicBezTo>
                  <a:lnTo>
                    <a:pt x="1333" y="557"/>
                  </a:lnTo>
                  <a:cubicBezTo>
                    <a:pt x="1333" y="249"/>
                    <a:pt x="1083" y="1"/>
                    <a:pt x="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128"/>
            <p:cNvSpPr/>
            <p:nvPr/>
          </p:nvSpPr>
          <p:spPr>
            <a:xfrm>
              <a:off x="5066405" y="1833396"/>
              <a:ext cx="121546" cy="173797"/>
            </a:xfrm>
            <a:custGeom>
              <a:avLst/>
              <a:gdLst/>
              <a:ahLst/>
              <a:cxnLst/>
              <a:rect l="l" t="t" r="r" b="b"/>
              <a:pathLst>
                <a:path w="4678" h="6689" extrusionOk="0">
                  <a:moveTo>
                    <a:pt x="3345" y="1"/>
                  </a:moveTo>
                  <a:cubicBezTo>
                    <a:pt x="3653" y="1"/>
                    <a:pt x="3904" y="249"/>
                    <a:pt x="3904" y="557"/>
                  </a:cubicBezTo>
                  <a:lnTo>
                    <a:pt x="3904" y="2786"/>
                  </a:lnTo>
                  <a:cubicBezTo>
                    <a:pt x="3904" y="4939"/>
                    <a:pt x="2153" y="6689"/>
                    <a:pt x="1" y="6689"/>
                  </a:cubicBezTo>
                  <a:lnTo>
                    <a:pt x="776" y="6689"/>
                  </a:lnTo>
                  <a:cubicBezTo>
                    <a:pt x="2927" y="6689"/>
                    <a:pt x="4677" y="4939"/>
                    <a:pt x="4677" y="2786"/>
                  </a:cubicBezTo>
                  <a:lnTo>
                    <a:pt x="4677" y="557"/>
                  </a:lnTo>
                  <a:cubicBezTo>
                    <a:pt x="4677" y="249"/>
                    <a:pt x="4426" y="1"/>
                    <a:pt x="4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128"/>
            <p:cNvSpPr/>
            <p:nvPr/>
          </p:nvSpPr>
          <p:spPr>
            <a:xfrm>
              <a:off x="4956239" y="2065081"/>
              <a:ext cx="28945" cy="57941"/>
            </a:xfrm>
            <a:custGeom>
              <a:avLst/>
              <a:gdLst/>
              <a:ahLst/>
              <a:cxnLst/>
              <a:rect l="l" t="t" r="r" b="b"/>
              <a:pathLst>
                <a:path w="1114" h="2230" extrusionOk="0">
                  <a:moveTo>
                    <a:pt x="0" y="1"/>
                  </a:moveTo>
                  <a:lnTo>
                    <a:pt x="0" y="2229"/>
                  </a:lnTo>
                  <a:lnTo>
                    <a:pt x="1113" y="2229"/>
                  </a:lnTo>
                  <a:lnTo>
                    <a:pt x="11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128"/>
            <p:cNvSpPr/>
            <p:nvPr/>
          </p:nvSpPr>
          <p:spPr>
            <a:xfrm>
              <a:off x="4941715" y="2035202"/>
              <a:ext cx="57993" cy="44378"/>
            </a:xfrm>
            <a:custGeom>
              <a:avLst/>
              <a:gdLst/>
              <a:ahLst/>
              <a:cxnLst/>
              <a:rect l="l" t="t" r="r" b="b"/>
              <a:pathLst>
                <a:path w="2232" h="1708" extrusionOk="0">
                  <a:moveTo>
                    <a:pt x="0" y="1"/>
                  </a:moveTo>
                  <a:lnTo>
                    <a:pt x="0" y="1394"/>
                  </a:lnTo>
                  <a:cubicBezTo>
                    <a:pt x="0" y="1569"/>
                    <a:pt x="141" y="1707"/>
                    <a:pt x="314" y="1707"/>
                  </a:cubicBezTo>
                  <a:lnTo>
                    <a:pt x="1918" y="1707"/>
                  </a:lnTo>
                  <a:cubicBezTo>
                    <a:pt x="2090" y="1707"/>
                    <a:pt x="2231" y="1569"/>
                    <a:pt x="2231" y="1394"/>
                  </a:cubicBezTo>
                  <a:lnTo>
                    <a:pt x="2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128"/>
            <p:cNvSpPr/>
            <p:nvPr/>
          </p:nvSpPr>
          <p:spPr>
            <a:xfrm>
              <a:off x="4971361" y="2035202"/>
              <a:ext cx="28347" cy="44378"/>
            </a:xfrm>
            <a:custGeom>
              <a:avLst/>
              <a:gdLst/>
              <a:ahLst/>
              <a:cxnLst/>
              <a:rect l="l" t="t" r="r" b="b"/>
              <a:pathLst>
                <a:path w="1091" h="1708" extrusionOk="0">
                  <a:moveTo>
                    <a:pt x="314" y="1"/>
                  </a:moveTo>
                  <a:lnTo>
                    <a:pt x="314" y="1394"/>
                  </a:lnTo>
                  <a:cubicBezTo>
                    <a:pt x="314" y="1569"/>
                    <a:pt x="176" y="1707"/>
                    <a:pt x="1" y="1707"/>
                  </a:cubicBezTo>
                  <a:lnTo>
                    <a:pt x="777" y="1707"/>
                  </a:lnTo>
                  <a:cubicBezTo>
                    <a:pt x="949" y="1707"/>
                    <a:pt x="1090" y="1569"/>
                    <a:pt x="1090" y="1394"/>
                  </a:cubicBezTo>
                  <a:lnTo>
                    <a:pt x="10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128"/>
            <p:cNvSpPr/>
            <p:nvPr/>
          </p:nvSpPr>
          <p:spPr>
            <a:xfrm>
              <a:off x="4927243" y="2108524"/>
              <a:ext cx="86911" cy="34037"/>
            </a:xfrm>
            <a:custGeom>
              <a:avLst/>
              <a:gdLst/>
              <a:ahLst/>
              <a:cxnLst/>
              <a:rect l="l" t="t" r="r" b="b"/>
              <a:pathLst>
                <a:path w="3345" h="1310" extrusionOk="0">
                  <a:moveTo>
                    <a:pt x="293" y="1"/>
                  </a:moveTo>
                  <a:cubicBezTo>
                    <a:pt x="131" y="1"/>
                    <a:pt x="1" y="131"/>
                    <a:pt x="1" y="296"/>
                  </a:cubicBezTo>
                  <a:lnTo>
                    <a:pt x="1" y="1310"/>
                  </a:lnTo>
                  <a:lnTo>
                    <a:pt x="3345" y="1310"/>
                  </a:lnTo>
                  <a:lnTo>
                    <a:pt x="3345" y="296"/>
                  </a:lnTo>
                  <a:cubicBezTo>
                    <a:pt x="3345" y="131"/>
                    <a:pt x="3214" y="1"/>
                    <a:pt x="30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128"/>
            <p:cNvSpPr/>
            <p:nvPr/>
          </p:nvSpPr>
          <p:spPr>
            <a:xfrm>
              <a:off x="4986171" y="2108524"/>
              <a:ext cx="27983" cy="34037"/>
            </a:xfrm>
            <a:custGeom>
              <a:avLst/>
              <a:gdLst/>
              <a:ahLst/>
              <a:cxnLst/>
              <a:rect l="l" t="t" r="r" b="b"/>
              <a:pathLst>
                <a:path w="1077" h="1310" extrusionOk="0">
                  <a:moveTo>
                    <a:pt x="0" y="1"/>
                  </a:moveTo>
                  <a:cubicBezTo>
                    <a:pt x="168" y="1"/>
                    <a:pt x="303" y="136"/>
                    <a:pt x="303" y="304"/>
                  </a:cubicBezTo>
                  <a:lnTo>
                    <a:pt x="303" y="1310"/>
                  </a:lnTo>
                  <a:lnTo>
                    <a:pt x="1077" y="1310"/>
                  </a:lnTo>
                  <a:lnTo>
                    <a:pt x="1077" y="304"/>
                  </a:lnTo>
                  <a:cubicBezTo>
                    <a:pt x="1077" y="136"/>
                    <a:pt x="941"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128"/>
            <p:cNvSpPr/>
            <p:nvPr/>
          </p:nvSpPr>
          <p:spPr>
            <a:xfrm>
              <a:off x="4898273" y="2137521"/>
              <a:ext cx="144878" cy="80520"/>
            </a:xfrm>
            <a:custGeom>
              <a:avLst/>
              <a:gdLst/>
              <a:ahLst/>
              <a:cxnLst/>
              <a:rect l="l" t="t" r="r" b="b"/>
              <a:pathLst>
                <a:path w="5576" h="3099" extrusionOk="0">
                  <a:moveTo>
                    <a:pt x="269" y="0"/>
                  </a:moveTo>
                  <a:cubicBezTo>
                    <a:pt x="120" y="0"/>
                    <a:pt x="0" y="120"/>
                    <a:pt x="0" y="269"/>
                  </a:cubicBezTo>
                  <a:lnTo>
                    <a:pt x="0" y="3099"/>
                  </a:lnTo>
                  <a:lnTo>
                    <a:pt x="5575" y="3099"/>
                  </a:lnTo>
                  <a:lnTo>
                    <a:pt x="5575" y="269"/>
                  </a:lnTo>
                  <a:cubicBezTo>
                    <a:pt x="5575" y="120"/>
                    <a:pt x="5453" y="0"/>
                    <a:pt x="5306" y="0"/>
                  </a:cubicBezTo>
                  <a:lnTo>
                    <a:pt x="3903" y="0"/>
                  </a:lnTo>
                  <a:lnTo>
                    <a:pt x="2788" y="194"/>
                  </a:lnTo>
                  <a:lnTo>
                    <a:pt x="1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128"/>
            <p:cNvSpPr/>
            <p:nvPr/>
          </p:nvSpPr>
          <p:spPr>
            <a:xfrm>
              <a:off x="4941715" y="2137521"/>
              <a:ext cx="57993" cy="43469"/>
            </a:xfrm>
            <a:custGeom>
              <a:avLst/>
              <a:gdLst/>
              <a:ahLst/>
              <a:cxnLst/>
              <a:rect l="l" t="t" r="r" b="b"/>
              <a:pathLst>
                <a:path w="2232" h="1673" extrusionOk="0">
                  <a:moveTo>
                    <a:pt x="0" y="0"/>
                  </a:moveTo>
                  <a:lnTo>
                    <a:pt x="0" y="1359"/>
                  </a:lnTo>
                  <a:cubicBezTo>
                    <a:pt x="0" y="1531"/>
                    <a:pt x="141" y="1672"/>
                    <a:pt x="314" y="1672"/>
                  </a:cubicBezTo>
                  <a:lnTo>
                    <a:pt x="1918" y="1672"/>
                  </a:lnTo>
                  <a:cubicBezTo>
                    <a:pt x="2090" y="1672"/>
                    <a:pt x="2231" y="1531"/>
                    <a:pt x="2231" y="1359"/>
                  </a:cubicBezTo>
                  <a:lnTo>
                    <a:pt x="2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128"/>
            <p:cNvSpPr/>
            <p:nvPr/>
          </p:nvSpPr>
          <p:spPr>
            <a:xfrm>
              <a:off x="5015973" y="2137521"/>
              <a:ext cx="27178" cy="80520"/>
            </a:xfrm>
            <a:custGeom>
              <a:avLst/>
              <a:gdLst/>
              <a:ahLst/>
              <a:cxnLst/>
              <a:rect l="l" t="t" r="r" b="b"/>
              <a:pathLst>
                <a:path w="1046" h="3099" extrusionOk="0">
                  <a:moveTo>
                    <a:pt x="0" y="0"/>
                  </a:moveTo>
                  <a:cubicBezTo>
                    <a:pt x="149" y="0"/>
                    <a:pt x="269" y="120"/>
                    <a:pt x="269" y="269"/>
                  </a:cubicBezTo>
                  <a:lnTo>
                    <a:pt x="269" y="3099"/>
                  </a:lnTo>
                  <a:lnTo>
                    <a:pt x="1045" y="3099"/>
                  </a:lnTo>
                  <a:lnTo>
                    <a:pt x="1045" y="269"/>
                  </a:lnTo>
                  <a:cubicBezTo>
                    <a:pt x="1045" y="120"/>
                    <a:pt x="923"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128"/>
            <p:cNvSpPr/>
            <p:nvPr/>
          </p:nvSpPr>
          <p:spPr>
            <a:xfrm>
              <a:off x="4971361" y="2137521"/>
              <a:ext cx="28347" cy="43469"/>
            </a:xfrm>
            <a:custGeom>
              <a:avLst/>
              <a:gdLst/>
              <a:ahLst/>
              <a:cxnLst/>
              <a:rect l="l" t="t" r="r" b="b"/>
              <a:pathLst>
                <a:path w="1091" h="1673" extrusionOk="0">
                  <a:moveTo>
                    <a:pt x="314" y="0"/>
                  </a:moveTo>
                  <a:lnTo>
                    <a:pt x="314" y="1359"/>
                  </a:lnTo>
                  <a:cubicBezTo>
                    <a:pt x="314" y="1531"/>
                    <a:pt x="173" y="1672"/>
                    <a:pt x="1" y="1672"/>
                  </a:cubicBezTo>
                  <a:lnTo>
                    <a:pt x="777" y="1672"/>
                  </a:lnTo>
                  <a:cubicBezTo>
                    <a:pt x="949" y="1672"/>
                    <a:pt x="1090" y="1531"/>
                    <a:pt x="1090" y="1359"/>
                  </a:cubicBezTo>
                  <a:lnTo>
                    <a:pt x="10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128"/>
            <p:cNvSpPr/>
            <p:nvPr/>
          </p:nvSpPr>
          <p:spPr>
            <a:xfrm>
              <a:off x="4883800" y="2209882"/>
              <a:ext cx="173797" cy="28996"/>
            </a:xfrm>
            <a:custGeom>
              <a:avLst/>
              <a:gdLst/>
              <a:ahLst/>
              <a:cxnLst/>
              <a:rect l="l" t="t" r="r" b="b"/>
              <a:pathLst>
                <a:path w="6689" h="1116" extrusionOk="0">
                  <a:moveTo>
                    <a:pt x="523" y="0"/>
                  </a:moveTo>
                  <a:cubicBezTo>
                    <a:pt x="236" y="0"/>
                    <a:pt x="1" y="235"/>
                    <a:pt x="1" y="523"/>
                  </a:cubicBezTo>
                  <a:lnTo>
                    <a:pt x="1" y="855"/>
                  </a:lnTo>
                  <a:cubicBezTo>
                    <a:pt x="1" y="998"/>
                    <a:pt x="118" y="1116"/>
                    <a:pt x="262" y="1116"/>
                  </a:cubicBezTo>
                  <a:lnTo>
                    <a:pt x="6428" y="1116"/>
                  </a:lnTo>
                  <a:cubicBezTo>
                    <a:pt x="6571" y="1116"/>
                    <a:pt x="6689" y="998"/>
                    <a:pt x="6689" y="855"/>
                  </a:cubicBezTo>
                  <a:lnTo>
                    <a:pt x="6689" y="523"/>
                  </a:lnTo>
                  <a:cubicBezTo>
                    <a:pt x="6689" y="235"/>
                    <a:pt x="6454" y="0"/>
                    <a:pt x="6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128"/>
            <p:cNvSpPr/>
            <p:nvPr/>
          </p:nvSpPr>
          <p:spPr>
            <a:xfrm>
              <a:off x="4869354" y="1825861"/>
              <a:ext cx="202715" cy="224801"/>
            </a:xfrm>
            <a:custGeom>
              <a:avLst/>
              <a:gdLst/>
              <a:ahLst/>
              <a:cxnLst/>
              <a:rect l="l" t="t" r="r" b="b"/>
              <a:pathLst>
                <a:path w="7802" h="8652" extrusionOk="0">
                  <a:moveTo>
                    <a:pt x="0" y="1"/>
                  </a:moveTo>
                  <a:lnTo>
                    <a:pt x="0" y="5307"/>
                  </a:lnTo>
                  <a:cubicBezTo>
                    <a:pt x="0" y="7154"/>
                    <a:pt x="1497" y="8651"/>
                    <a:pt x="3344" y="8651"/>
                  </a:cubicBezTo>
                  <a:lnTo>
                    <a:pt x="4457" y="8651"/>
                  </a:lnTo>
                  <a:cubicBezTo>
                    <a:pt x="6304" y="8651"/>
                    <a:pt x="7801" y="7154"/>
                    <a:pt x="7801" y="5307"/>
                  </a:cubicBezTo>
                  <a:lnTo>
                    <a:pt x="78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128"/>
            <p:cNvSpPr/>
            <p:nvPr/>
          </p:nvSpPr>
          <p:spPr>
            <a:xfrm>
              <a:off x="5023508" y="2209882"/>
              <a:ext cx="34089" cy="28996"/>
            </a:xfrm>
            <a:custGeom>
              <a:avLst/>
              <a:gdLst/>
              <a:ahLst/>
              <a:cxnLst/>
              <a:rect l="l" t="t" r="r" b="b"/>
              <a:pathLst>
                <a:path w="1312" h="1116" extrusionOk="0">
                  <a:moveTo>
                    <a:pt x="0" y="0"/>
                  </a:moveTo>
                  <a:cubicBezTo>
                    <a:pt x="298" y="0"/>
                    <a:pt x="539" y="243"/>
                    <a:pt x="539" y="538"/>
                  </a:cubicBezTo>
                  <a:lnTo>
                    <a:pt x="539" y="847"/>
                  </a:lnTo>
                  <a:cubicBezTo>
                    <a:pt x="539" y="996"/>
                    <a:pt x="418" y="1116"/>
                    <a:pt x="269" y="1116"/>
                  </a:cubicBezTo>
                  <a:lnTo>
                    <a:pt x="1043" y="1116"/>
                  </a:lnTo>
                  <a:cubicBezTo>
                    <a:pt x="1192" y="1116"/>
                    <a:pt x="1312" y="996"/>
                    <a:pt x="1312" y="847"/>
                  </a:cubicBezTo>
                  <a:lnTo>
                    <a:pt x="1312" y="538"/>
                  </a:lnTo>
                  <a:cubicBezTo>
                    <a:pt x="1312" y="243"/>
                    <a:pt x="107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128"/>
            <p:cNvSpPr/>
            <p:nvPr/>
          </p:nvSpPr>
          <p:spPr>
            <a:xfrm>
              <a:off x="4965048" y="1825861"/>
              <a:ext cx="107022" cy="224801"/>
            </a:xfrm>
            <a:custGeom>
              <a:avLst/>
              <a:gdLst/>
              <a:ahLst/>
              <a:cxnLst/>
              <a:rect l="l" t="t" r="r" b="b"/>
              <a:pathLst>
                <a:path w="4119" h="8652" extrusionOk="0">
                  <a:moveTo>
                    <a:pt x="3345" y="1"/>
                  </a:moveTo>
                  <a:lnTo>
                    <a:pt x="3345" y="5307"/>
                  </a:lnTo>
                  <a:cubicBezTo>
                    <a:pt x="3345" y="7154"/>
                    <a:pt x="1848" y="8651"/>
                    <a:pt x="1" y="8651"/>
                  </a:cubicBezTo>
                  <a:lnTo>
                    <a:pt x="774" y="8651"/>
                  </a:lnTo>
                  <a:cubicBezTo>
                    <a:pt x="2621" y="8651"/>
                    <a:pt x="4118" y="7154"/>
                    <a:pt x="4118" y="5307"/>
                  </a:cubicBezTo>
                  <a:lnTo>
                    <a:pt x="41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128"/>
            <p:cNvSpPr/>
            <p:nvPr/>
          </p:nvSpPr>
          <p:spPr>
            <a:xfrm>
              <a:off x="4854804" y="1804425"/>
              <a:ext cx="231790" cy="28996"/>
            </a:xfrm>
            <a:custGeom>
              <a:avLst/>
              <a:gdLst/>
              <a:ahLst/>
              <a:cxnLst/>
              <a:rect l="l" t="t" r="r" b="b"/>
              <a:pathLst>
                <a:path w="8921" h="1116" extrusionOk="0">
                  <a:moveTo>
                    <a:pt x="560" y="0"/>
                  </a:moveTo>
                  <a:cubicBezTo>
                    <a:pt x="252" y="0"/>
                    <a:pt x="1" y="251"/>
                    <a:pt x="1" y="557"/>
                  </a:cubicBezTo>
                  <a:cubicBezTo>
                    <a:pt x="1" y="865"/>
                    <a:pt x="252" y="1116"/>
                    <a:pt x="560" y="1116"/>
                  </a:cubicBezTo>
                  <a:lnTo>
                    <a:pt x="8361" y="1116"/>
                  </a:lnTo>
                  <a:cubicBezTo>
                    <a:pt x="8670" y="1116"/>
                    <a:pt x="8920" y="865"/>
                    <a:pt x="8920" y="557"/>
                  </a:cubicBezTo>
                  <a:cubicBezTo>
                    <a:pt x="8920" y="251"/>
                    <a:pt x="8670" y="0"/>
                    <a:pt x="8361" y="0"/>
                  </a:cubicBezTo>
                  <a:lnTo>
                    <a:pt x="6133" y="0"/>
                  </a:lnTo>
                  <a:lnTo>
                    <a:pt x="4461" y="557"/>
                  </a:lnTo>
                  <a:lnTo>
                    <a:pt x="27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28"/>
            <p:cNvSpPr/>
            <p:nvPr/>
          </p:nvSpPr>
          <p:spPr>
            <a:xfrm>
              <a:off x="5051959" y="1804425"/>
              <a:ext cx="34635" cy="28996"/>
            </a:xfrm>
            <a:custGeom>
              <a:avLst/>
              <a:gdLst/>
              <a:ahLst/>
              <a:cxnLst/>
              <a:rect l="l" t="t" r="r" b="b"/>
              <a:pathLst>
                <a:path w="1333" h="1116" extrusionOk="0">
                  <a:moveTo>
                    <a:pt x="0" y="0"/>
                  </a:moveTo>
                  <a:cubicBezTo>
                    <a:pt x="308" y="0"/>
                    <a:pt x="557" y="251"/>
                    <a:pt x="557" y="557"/>
                  </a:cubicBezTo>
                  <a:cubicBezTo>
                    <a:pt x="557" y="865"/>
                    <a:pt x="308" y="1116"/>
                    <a:pt x="0" y="1116"/>
                  </a:cubicBezTo>
                  <a:lnTo>
                    <a:pt x="773" y="1116"/>
                  </a:lnTo>
                  <a:cubicBezTo>
                    <a:pt x="1082" y="1116"/>
                    <a:pt x="1332" y="865"/>
                    <a:pt x="1332" y="557"/>
                  </a:cubicBezTo>
                  <a:cubicBezTo>
                    <a:pt x="1332" y="251"/>
                    <a:pt x="1082"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128"/>
            <p:cNvSpPr/>
            <p:nvPr/>
          </p:nvSpPr>
          <p:spPr>
            <a:xfrm>
              <a:off x="4927243" y="1804425"/>
              <a:ext cx="86911" cy="115856"/>
            </a:xfrm>
            <a:custGeom>
              <a:avLst/>
              <a:gdLst/>
              <a:ahLst/>
              <a:cxnLst/>
              <a:rect l="l" t="t" r="r" b="b"/>
              <a:pathLst>
                <a:path w="3345" h="4459" extrusionOk="0">
                  <a:moveTo>
                    <a:pt x="1" y="0"/>
                  </a:moveTo>
                  <a:lnTo>
                    <a:pt x="1" y="4180"/>
                  </a:lnTo>
                  <a:cubicBezTo>
                    <a:pt x="1" y="4340"/>
                    <a:pt x="130" y="4459"/>
                    <a:pt x="278" y="4459"/>
                  </a:cubicBezTo>
                  <a:cubicBezTo>
                    <a:pt x="307" y="4459"/>
                    <a:pt x="337" y="4454"/>
                    <a:pt x="366" y="4444"/>
                  </a:cubicBezTo>
                  <a:lnTo>
                    <a:pt x="1116" y="4196"/>
                  </a:lnTo>
                  <a:lnTo>
                    <a:pt x="1584" y="3786"/>
                  </a:lnTo>
                  <a:cubicBezTo>
                    <a:pt x="1613" y="3777"/>
                    <a:pt x="1643" y="3772"/>
                    <a:pt x="1673" y="3772"/>
                  </a:cubicBezTo>
                  <a:cubicBezTo>
                    <a:pt x="1703" y="3772"/>
                    <a:pt x="1733" y="3777"/>
                    <a:pt x="1762" y="3786"/>
                  </a:cubicBezTo>
                  <a:lnTo>
                    <a:pt x="2229" y="4196"/>
                  </a:lnTo>
                  <a:lnTo>
                    <a:pt x="2979" y="4444"/>
                  </a:lnTo>
                  <a:cubicBezTo>
                    <a:pt x="3009" y="4454"/>
                    <a:pt x="3039" y="4459"/>
                    <a:pt x="3068" y="4459"/>
                  </a:cubicBezTo>
                  <a:cubicBezTo>
                    <a:pt x="3215" y="4459"/>
                    <a:pt x="3345" y="4340"/>
                    <a:pt x="3345" y="4180"/>
                  </a:cubicBezTo>
                  <a:lnTo>
                    <a:pt x="3345" y="0"/>
                  </a:lnTo>
                  <a:lnTo>
                    <a:pt x="2229" y="0"/>
                  </a:lnTo>
                  <a:lnTo>
                    <a:pt x="1673" y="282"/>
                  </a:ln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128"/>
            <p:cNvSpPr/>
            <p:nvPr/>
          </p:nvSpPr>
          <p:spPr>
            <a:xfrm>
              <a:off x="4956239" y="1804425"/>
              <a:ext cx="28945" cy="109023"/>
            </a:xfrm>
            <a:custGeom>
              <a:avLst/>
              <a:gdLst/>
              <a:ahLst/>
              <a:cxnLst/>
              <a:rect l="l" t="t" r="r" b="b"/>
              <a:pathLst>
                <a:path w="1114" h="4196" extrusionOk="0">
                  <a:moveTo>
                    <a:pt x="0" y="0"/>
                  </a:moveTo>
                  <a:lnTo>
                    <a:pt x="0" y="4196"/>
                  </a:lnTo>
                  <a:lnTo>
                    <a:pt x="468" y="4039"/>
                  </a:lnTo>
                  <a:cubicBezTo>
                    <a:pt x="497" y="4030"/>
                    <a:pt x="527" y="4025"/>
                    <a:pt x="557" y="4025"/>
                  </a:cubicBezTo>
                  <a:cubicBezTo>
                    <a:pt x="587" y="4025"/>
                    <a:pt x="617" y="4030"/>
                    <a:pt x="646" y="4039"/>
                  </a:cubicBezTo>
                  <a:lnTo>
                    <a:pt x="1113" y="4196"/>
                  </a:lnTo>
                  <a:lnTo>
                    <a:pt x="11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128"/>
            <p:cNvSpPr/>
            <p:nvPr/>
          </p:nvSpPr>
          <p:spPr>
            <a:xfrm>
              <a:off x="4993291" y="1804425"/>
              <a:ext cx="20864" cy="115856"/>
            </a:xfrm>
            <a:custGeom>
              <a:avLst/>
              <a:gdLst/>
              <a:ahLst/>
              <a:cxnLst/>
              <a:rect l="l" t="t" r="r" b="b"/>
              <a:pathLst>
                <a:path w="803" h="4459" extrusionOk="0">
                  <a:moveTo>
                    <a:pt x="29" y="0"/>
                  </a:moveTo>
                  <a:lnTo>
                    <a:pt x="29" y="4180"/>
                  </a:lnTo>
                  <a:cubicBezTo>
                    <a:pt x="29" y="4225"/>
                    <a:pt x="19" y="4264"/>
                    <a:pt x="1" y="4300"/>
                  </a:cubicBezTo>
                  <a:lnTo>
                    <a:pt x="437" y="4444"/>
                  </a:lnTo>
                  <a:cubicBezTo>
                    <a:pt x="467" y="4454"/>
                    <a:pt x="497" y="4459"/>
                    <a:pt x="526" y="4459"/>
                  </a:cubicBezTo>
                  <a:cubicBezTo>
                    <a:pt x="673" y="4459"/>
                    <a:pt x="803" y="4340"/>
                    <a:pt x="803" y="4180"/>
                  </a:cubicBezTo>
                  <a:lnTo>
                    <a:pt x="8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128"/>
          <p:cNvGrpSpPr/>
          <p:nvPr/>
        </p:nvGrpSpPr>
        <p:grpSpPr>
          <a:xfrm>
            <a:off x="5527335" y="1804425"/>
            <a:ext cx="434479" cy="434453"/>
            <a:chOff x="5527335" y="1804425"/>
            <a:chExt cx="434479" cy="434453"/>
          </a:xfrm>
        </p:grpSpPr>
        <p:sp>
          <p:nvSpPr>
            <p:cNvPr id="10890" name="Google Shape;10890;p128"/>
            <p:cNvSpPr/>
            <p:nvPr/>
          </p:nvSpPr>
          <p:spPr>
            <a:xfrm>
              <a:off x="5585224" y="1804425"/>
              <a:ext cx="376590" cy="304125"/>
            </a:xfrm>
            <a:custGeom>
              <a:avLst/>
              <a:gdLst/>
              <a:ahLst/>
              <a:cxnLst/>
              <a:rect l="l" t="t" r="r" b="b"/>
              <a:pathLst>
                <a:path w="14494" h="11705" extrusionOk="0">
                  <a:moveTo>
                    <a:pt x="628" y="0"/>
                  </a:moveTo>
                  <a:cubicBezTo>
                    <a:pt x="283" y="0"/>
                    <a:pt x="1" y="280"/>
                    <a:pt x="1" y="627"/>
                  </a:cubicBezTo>
                  <a:lnTo>
                    <a:pt x="1" y="11078"/>
                  </a:lnTo>
                  <a:cubicBezTo>
                    <a:pt x="1" y="11425"/>
                    <a:pt x="283" y="11705"/>
                    <a:pt x="628" y="11705"/>
                  </a:cubicBezTo>
                  <a:lnTo>
                    <a:pt x="13866" y="11705"/>
                  </a:lnTo>
                  <a:cubicBezTo>
                    <a:pt x="14214" y="11705"/>
                    <a:pt x="14493" y="11425"/>
                    <a:pt x="14493" y="11078"/>
                  </a:cubicBezTo>
                  <a:lnTo>
                    <a:pt x="14493" y="627"/>
                  </a:lnTo>
                  <a:cubicBezTo>
                    <a:pt x="14493" y="280"/>
                    <a:pt x="14214" y="0"/>
                    <a:pt x="13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128"/>
            <p:cNvSpPr/>
            <p:nvPr/>
          </p:nvSpPr>
          <p:spPr>
            <a:xfrm>
              <a:off x="5614220" y="1833396"/>
              <a:ext cx="318597" cy="246184"/>
            </a:xfrm>
            <a:custGeom>
              <a:avLst/>
              <a:gdLst/>
              <a:ahLst/>
              <a:cxnLst/>
              <a:rect l="l" t="t" r="r" b="b"/>
              <a:pathLst>
                <a:path w="12262" h="9475" extrusionOk="0">
                  <a:moveTo>
                    <a:pt x="280" y="1"/>
                  </a:moveTo>
                  <a:cubicBezTo>
                    <a:pt x="126" y="1"/>
                    <a:pt x="1" y="123"/>
                    <a:pt x="1" y="278"/>
                  </a:cubicBezTo>
                  <a:lnTo>
                    <a:pt x="1" y="9474"/>
                  </a:lnTo>
                  <a:lnTo>
                    <a:pt x="11985" y="9474"/>
                  </a:lnTo>
                  <a:cubicBezTo>
                    <a:pt x="12139" y="9474"/>
                    <a:pt x="12262" y="9351"/>
                    <a:pt x="12262" y="9197"/>
                  </a:cubicBezTo>
                  <a:lnTo>
                    <a:pt x="12262" y="278"/>
                  </a:lnTo>
                  <a:cubicBezTo>
                    <a:pt x="12262" y="123"/>
                    <a:pt x="12139" y="1"/>
                    <a:pt x="1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128"/>
            <p:cNvSpPr/>
            <p:nvPr/>
          </p:nvSpPr>
          <p:spPr>
            <a:xfrm>
              <a:off x="5925387" y="1804425"/>
              <a:ext cx="36427" cy="304125"/>
            </a:xfrm>
            <a:custGeom>
              <a:avLst/>
              <a:gdLst/>
              <a:ahLst/>
              <a:cxnLst/>
              <a:rect l="l" t="t" r="r" b="b"/>
              <a:pathLst>
                <a:path w="1402" h="11705" extrusionOk="0">
                  <a:moveTo>
                    <a:pt x="1" y="0"/>
                  </a:moveTo>
                  <a:cubicBezTo>
                    <a:pt x="346" y="0"/>
                    <a:pt x="628" y="280"/>
                    <a:pt x="628" y="627"/>
                  </a:cubicBezTo>
                  <a:lnTo>
                    <a:pt x="628" y="11078"/>
                  </a:lnTo>
                  <a:cubicBezTo>
                    <a:pt x="628" y="11425"/>
                    <a:pt x="346" y="11705"/>
                    <a:pt x="1" y="11705"/>
                  </a:cubicBezTo>
                  <a:lnTo>
                    <a:pt x="774" y="11705"/>
                  </a:lnTo>
                  <a:cubicBezTo>
                    <a:pt x="1122" y="11705"/>
                    <a:pt x="1401" y="11425"/>
                    <a:pt x="1401" y="11078"/>
                  </a:cubicBezTo>
                  <a:lnTo>
                    <a:pt x="1401" y="627"/>
                  </a:lnTo>
                  <a:cubicBezTo>
                    <a:pt x="1401" y="280"/>
                    <a:pt x="112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128"/>
            <p:cNvSpPr/>
            <p:nvPr/>
          </p:nvSpPr>
          <p:spPr>
            <a:xfrm>
              <a:off x="5905432" y="1833396"/>
              <a:ext cx="27386" cy="246184"/>
            </a:xfrm>
            <a:custGeom>
              <a:avLst/>
              <a:gdLst/>
              <a:ahLst/>
              <a:cxnLst/>
              <a:rect l="l" t="t" r="r" b="b"/>
              <a:pathLst>
                <a:path w="1054" h="9475" extrusionOk="0">
                  <a:moveTo>
                    <a:pt x="1" y="1"/>
                  </a:moveTo>
                  <a:cubicBezTo>
                    <a:pt x="155" y="1"/>
                    <a:pt x="280" y="123"/>
                    <a:pt x="280" y="278"/>
                  </a:cubicBezTo>
                  <a:lnTo>
                    <a:pt x="280" y="9197"/>
                  </a:lnTo>
                  <a:cubicBezTo>
                    <a:pt x="280" y="9351"/>
                    <a:pt x="155" y="9474"/>
                    <a:pt x="1" y="9474"/>
                  </a:cubicBezTo>
                  <a:lnTo>
                    <a:pt x="777" y="9474"/>
                  </a:lnTo>
                  <a:cubicBezTo>
                    <a:pt x="931" y="9474"/>
                    <a:pt x="1054" y="9351"/>
                    <a:pt x="1054" y="9197"/>
                  </a:cubicBezTo>
                  <a:lnTo>
                    <a:pt x="1054" y="278"/>
                  </a:lnTo>
                  <a:cubicBezTo>
                    <a:pt x="1054" y="123"/>
                    <a:pt x="931"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128"/>
            <p:cNvSpPr/>
            <p:nvPr/>
          </p:nvSpPr>
          <p:spPr>
            <a:xfrm>
              <a:off x="5781418" y="1942678"/>
              <a:ext cx="13199" cy="133212"/>
            </a:xfrm>
            <a:custGeom>
              <a:avLst/>
              <a:gdLst/>
              <a:ahLst/>
              <a:cxnLst/>
              <a:rect l="l" t="t" r="r" b="b"/>
              <a:pathLst>
                <a:path w="508" h="5127" extrusionOk="0">
                  <a:moveTo>
                    <a:pt x="254" y="1"/>
                  </a:moveTo>
                  <a:cubicBezTo>
                    <a:pt x="115" y="1"/>
                    <a:pt x="1" y="113"/>
                    <a:pt x="1" y="252"/>
                  </a:cubicBezTo>
                  <a:lnTo>
                    <a:pt x="1" y="4876"/>
                  </a:lnTo>
                  <a:cubicBezTo>
                    <a:pt x="1" y="5015"/>
                    <a:pt x="115" y="5127"/>
                    <a:pt x="254" y="5127"/>
                  </a:cubicBezTo>
                  <a:cubicBezTo>
                    <a:pt x="392" y="5127"/>
                    <a:pt x="507" y="5015"/>
                    <a:pt x="507" y="4876"/>
                  </a:cubicBezTo>
                  <a:lnTo>
                    <a:pt x="507" y="252"/>
                  </a:lnTo>
                  <a:cubicBezTo>
                    <a:pt x="507" y="113"/>
                    <a:pt x="392" y="1"/>
                    <a:pt x="2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128"/>
            <p:cNvSpPr/>
            <p:nvPr/>
          </p:nvSpPr>
          <p:spPr>
            <a:xfrm>
              <a:off x="5527335" y="2137521"/>
              <a:ext cx="246236" cy="101358"/>
            </a:xfrm>
            <a:custGeom>
              <a:avLst/>
              <a:gdLst/>
              <a:ahLst/>
              <a:cxnLst/>
              <a:rect l="l" t="t" r="r" b="b"/>
              <a:pathLst>
                <a:path w="9477" h="3901" extrusionOk="0">
                  <a:moveTo>
                    <a:pt x="2229" y="0"/>
                  </a:moveTo>
                  <a:cubicBezTo>
                    <a:pt x="998" y="0"/>
                    <a:pt x="0" y="998"/>
                    <a:pt x="0" y="2229"/>
                  </a:cubicBezTo>
                  <a:lnTo>
                    <a:pt x="0" y="3344"/>
                  </a:lnTo>
                  <a:cubicBezTo>
                    <a:pt x="0" y="3650"/>
                    <a:pt x="251" y="3901"/>
                    <a:pt x="557" y="3901"/>
                  </a:cubicBezTo>
                  <a:lnTo>
                    <a:pt x="8917" y="3901"/>
                  </a:lnTo>
                  <a:cubicBezTo>
                    <a:pt x="9226" y="3901"/>
                    <a:pt x="9476" y="3650"/>
                    <a:pt x="9476" y="3344"/>
                  </a:cubicBezTo>
                  <a:lnTo>
                    <a:pt x="9476" y="2229"/>
                  </a:lnTo>
                  <a:cubicBezTo>
                    <a:pt x="9476" y="998"/>
                    <a:pt x="8478" y="0"/>
                    <a:pt x="7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128"/>
            <p:cNvSpPr/>
            <p:nvPr/>
          </p:nvSpPr>
          <p:spPr>
            <a:xfrm>
              <a:off x="5695468" y="2137521"/>
              <a:ext cx="78103" cy="101358"/>
            </a:xfrm>
            <a:custGeom>
              <a:avLst/>
              <a:gdLst/>
              <a:ahLst/>
              <a:cxnLst/>
              <a:rect l="l" t="t" r="r" b="b"/>
              <a:pathLst>
                <a:path w="3006" h="3901" extrusionOk="0">
                  <a:moveTo>
                    <a:pt x="1" y="0"/>
                  </a:moveTo>
                  <a:cubicBezTo>
                    <a:pt x="1234" y="0"/>
                    <a:pt x="2229" y="998"/>
                    <a:pt x="2229" y="2229"/>
                  </a:cubicBezTo>
                  <a:lnTo>
                    <a:pt x="2229" y="3344"/>
                  </a:lnTo>
                  <a:cubicBezTo>
                    <a:pt x="2229" y="3650"/>
                    <a:pt x="1981" y="3901"/>
                    <a:pt x="1673" y="3901"/>
                  </a:cubicBezTo>
                  <a:lnTo>
                    <a:pt x="2446" y="3901"/>
                  </a:lnTo>
                  <a:cubicBezTo>
                    <a:pt x="2755" y="3901"/>
                    <a:pt x="3005" y="3650"/>
                    <a:pt x="3005" y="3344"/>
                  </a:cubicBezTo>
                  <a:lnTo>
                    <a:pt x="3005" y="2229"/>
                  </a:lnTo>
                  <a:cubicBezTo>
                    <a:pt x="3005" y="998"/>
                    <a:pt x="2007"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128"/>
            <p:cNvSpPr/>
            <p:nvPr/>
          </p:nvSpPr>
          <p:spPr>
            <a:xfrm>
              <a:off x="5614220" y="2094883"/>
              <a:ext cx="72465" cy="65814"/>
            </a:xfrm>
            <a:custGeom>
              <a:avLst/>
              <a:gdLst/>
              <a:ahLst/>
              <a:cxnLst/>
              <a:rect l="l" t="t" r="r" b="b"/>
              <a:pathLst>
                <a:path w="2789" h="2533" extrusionOk="0">
                  <a:moveTo>
                    <a:pt x="1" y="0"/>
                  </a:moveTo>
                  <a:lnTo>
                    <a:pt x="1" y="2532"/>
                  </a:lnTo>
                  <a:lnTo>
                    <a:pt x="2788" y="2532"/>
                  </a:lnTo>
                  <a:lnTo>
                    <a:pt x="2788"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128"/>
            <p:cNvSpPr/>
            <p:nvPr/>
          </p:nvSpPr>
          <p:spPr>
            <a:xfrm>
              <a:off x="5563502" y="1891311"/>
              <a:ext cx="173823" cy="91251"/>
            </a:xfrm>
            <a:custGeom>
              <a:avLst/>
              <a:gdLst/>
              <a:ahLst/>
              <a:cxnLst/>
              <a:rect l="l" t="t" r="r" b="b"/>
              <a:pathLst>
                <a:path w="6690" h="3512" extrusionOk="0">
                  <a:moveTo>
                    <a:pt x="2232" y="0"/>
                  </a:moveTo>
                  <a:cubicBezTo>
                    <a:pt x="999" y="0"/>
                    <a:pt x="1" y="998"/>
                    <a:pt x="1" y="2229"/>
                  </a:cubicBezTo>
                  <a:lnTo>
                    <a:pt x="1" y="3512"/>
                  </a:lnTo>
                  <a:lnTo>
                    <a:pt x="6689" y="3512"/>
                  </a:lnTo>
                  <a:lnTo>
                    <a:pt x="6689" y="2229"/>
                  </a:lnTo>
                  <a:cubicBezTo>
                    <a:pt x="6689" y="998"/>
                    <a:pt x="5691" y="0"/>
                    <a:pt x="4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128"/>
            <p:cNvSpPr/>
            <p:nvPr/>
          </p:nvSpPr>
          <p:spPr>
            <a:xfrm>
              <a:off x="5549056" y="1978196"/>
              <a:ext cx="202793" cy="57915"/>
            </a:xfrm>
            <a:custGeom>
              <a:avLst/>
              <a:gdLst/>
              <a:ahLst/>
              <a:cxnLst/>
              <a:rect l="l" t="t" r="r" b="b"/>
              <a:pathLst>
                <a:path w="7805" h="2229" extrusionOk="0">
                  <a:moveTo>
                    <a:pt x="557" y="0"/>
                  </a:moveTo>
                  <a:cubicBezTo>
                    <a:pt x="251" y="0"/>
                    <a:pt x="0" y="249"/>
                    <a:pt x="0" y="557"/>
                  </a:cubicBezTo>
                  <a:lnTo>
                    <a:pt x="0" y="1672"/>
                  </a:lnTo>
                  <a:cubicBezTo>
                    <a:pt x="0" y="1981"/>
                    <a:pt x="251" y="2229"/>
                    <a:pt x="557" y="2229"/>
                  </a:cubicBezTo>
                  <a:lnTo>
                    <a:pt x="7245" y="2229"/>
                  </a:lnTo>
                  <a:cubicBezTo>
                    <a:pt x="7554" y="2229"/>
                    <a:pt x="7804" y="1981"/>
                    <a:pt x="7804" y="1672"/>
                  </a:cubicBezTo>
                  <a:lnTo>
                    <a:pt x="7804" y="557"/>
                  </a:lnTo>
                  <a:cubicBezTo>
                    <a:pt x="7804" y="249"/>
                    <a:pt x="7554"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128"/>
            <p:cNvSpPr/>
            <p:nvPr/>
          </p:nvSpPr>
          <p:spPr>
            <a:xfrm>
              <a:off x="5717189" y="1978196"/>
              <a:ext cx="34661" cy="57915"/>
            </a:xfrm>
            <a:custGeom>
              <a:avLst/>
              <a:gdLst/>
              <a:ahLst/>
              <a:cxnLst/>
              <a:rect l="l" t="t" r="r" b="b"/>
              <a:pathLst>
                <a:path w="1334" h="2229" extrusionOk="0">
                  <a:moveTo>
                    <a:pt x="1" y="0"/>
                  </a:moveTo>
                  <a:cubicBezTo>
                    <a:pt x="309" y="0"/>
                    <a:pt x="557" y="249"/>
                    <a:pt x="557" y="557"/>
                  </a:cubicBezTo>
                  <a:lnTo>
                    <a:pt x="557" y="1672"/>
                  </a:lnTo>
                  <a:cubicBezTo>
                    <a:pt x="557" y="1981"/>
                    <a:pt x="309" y="2229"/>
                    <a:pt x="1" y="2229"/>
                  </a:cubicBezTo>
                  <a:lnTo>
                    <a:pt x="774" y="2229"/>
                  </a:lnTo>
                  <a:cubicBezTo>
                    <a:pt x="1083" y="2229"/>
                    <a:pt x="1333" y="1981"/>
                    <a:pt x="1333" y="1672"/>
                  </a:cubicBezTo>
                  <a:lnTo>
                    <a:pt x="1333" y="557"/>
                  </a:lnTo>
                  <a:cubicBezTo>
                    <a:pt x="1333" y="249"/>
                    <a:pt x="1083"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28"/>
            <p:cNvSpPr/>
            <p:nvPr/>
          </p:nvSpPr>
          <p:spPr>
            <a:xfrm>
              <a:off x="5578053" y="1944523"/>
              <a:ext cx="144800" cy="164028"/>
            </a:xfrm>
            <a:custGeom>
              <a:avLst/>
              <a:gdLst/>
              <a:ahLst/>
              <a:cxnLst/>
              <a:rect l="l" t="t" r="r" b="b"/>
              <a:pathLst>
                <a:path w="5573" h="6313" extrusionOk="0">
                  <a:moveTo>
                    <a:pt x="0" y="1"/>
                  </a:moveTo>
                  <a:lnTo>
                    <a:pt x="0" y="3525"/>
                  </a:lnTo>
                  <a:cubicBezTo>
                    <a:pt x="0" y="5066"/>
                    <a:pt x="1246" y="6313"/>
                    <a:pt x="2785" y="6313"/>
                  </a:cubicBezTo>
                  <a:cubicBezTo>
                    <a:pt x="4324" y="6313"/>
                    <a:pt x="5573" y="5066"/>
                    <a:pt x="5573" y="3525"/>
                  </a:cubicBezTo>
                  <a:lnTo>
                    <a:pt x="5573"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28"/>
            <p:cNvSpPr/>
            <p:nvPr/>
          </p:nvSpPr>
          <p:spPr>
            <a:xfrm>
              <a:off x="5614896" y="2000593"/>
              <a:ext cx="13121" cy="20396"/>
            </a:xfrm>
            <a:custGeom>
              <a:avLst/>
              <a:gdLst/>
              <a:ahLst/>
              <a:cxnLst/>
              <a:rect l="l" t="t" r="r" b="b"/>
              <a:pathLst>
                <a:path w="505" h="785" extrusionOk="0">
                  <a:moveTo>
                    <a:pt x="254" y="1"/>
                  </a:moveTo>
                  <a:cubicBezTo>
                    <a:pt x="113" y="1"/>
                    <a:pt x="1" y="113"/>
                    <a:pt x="1" y="254"/>
                  </a:cubicBezTo>
                  <a:lnTo>
                    <a:pt x="1" y="531"/>
                  </a:lnTo>
                  <a:cubicBezTo>
                    <a:pt x="1" y="672"/>
                    <a:pt x="113" y="784"/>
                    <a:pt x="254" y="784"/>
                  </a:cubicBezTo>
                  <a:cubicBezTo>
                    <a:pt x="393" y="784"/>
                    <a:pt x="505" y="672"/>
                    <a:pt x="505" y="531"/>
                  </a:cubicBezTo>
                  <a:lnTo>
                    <a:pt x="505" y="254"/>
                  </a:lnTo>
                  <a:cubicBezTo>
                    <a:pt x="505" y="113"/>
                    <a:pt x="393"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128"/>
            <p:cNvSpPr/>
            <p:nvPr/>
          </p:nvSpPr>
          <p:spPr>
            <a:xfrm>
              <a:off x="5672811" y="2000593"/>
              <a:ext cx="13199" cy="20396"/>
            </a:xfrm>
            <a:custGeom>
              <a:avLst/>
              <a:gdLst/>
              <a:ahLst/>
              <a:cxnLst/>
              <a:rect l="l" t="t" r="r" b="b"/>
              <a:pathLst>
                <a:path w="508" h="785" extrusionOk="0">
                  <a:moveTo>
                    <a:pt x="254" y="1"/>
                  </a:moveTo>
                  <a:cubicBezTo>
                    <a:pt x="115" y="1"/>
                    <a:pt x="0" y="113"/>
                    <a:pt x="0" y="254"/>
                  </a:cubicBezTo>
                  <a:lnTo>
                    <a:pt x="0" y="531"/>
                  </a:lnTo>
                  <a:cubicBezTo>
                    <a:pt x="0" y="672"/>
                    <a:pt x="115" y="784"/>
                    <a:pt x="254" y="784"/>
                  </a:cubicBezTo>
                  <a:cubicBezTo>
                    <a:pt x="392" y="784"/>
                    <a:pt x="507" y="672"/>
                    <a:pt x="507" y="531"/>
                  </a:cubicBezTo>
                  <a:lnTo>
                    <a:pt x="507" y="254"/>
                  </a:lnTo>
                  <a:cubicBezTo>
                    <a:pt x="507"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128"/>
            <p:cNvSpPr/>
            <p:nvPr/>
          </p:nvSpPr>
          <p:spPr>
            <a:xfrm>
              <a:off x="5630381" y="2036838"/>
              <a:ext cx="40065" cy="20318"/>
            </a:xfrm>
            <a:custGeom>
              <a:avLst/>
              <a:gdLst/>
              <a:ahLst/>
              <a:cxnLst/>
              <a:rect l="l" t="t" r="r" b="b"/>
              <a:pathLst>
                <a:path w="1542" h="782" extrusionOk="0">
                  <a:moveTo>
                    <a:pt x="288" y="0"/>
                  </a:moveTo>
                  <a:cubicBezTo>
                    <a:pt x="245" y="0"/>
                    <a:pt x="202" y="11"/>
                    <a:pt x="162" y="35"/>
                  </a:cubicBezTo>
                  <a:cubicBezTo>
                    <a:pt x="42" y="103"/>
                    <a:pt x="0" y="257"/>
                    <a:pt x="71" y="380"/>
                  </a:cubicBezTo>
                  <a:cubicBezTo>
                    <a:pt x="215" y="628"/>
                    <a:pt x="484" y="782"/>
                    <a:pt x="771" y="782"/>
                  </a:cubicBezTo>
                  <a:cubicBezTo>
                    <a:pt x="1058" y="782"/>
                    <a:pt x="1328" y="628"/>
                    <a:pt x="1474" y="380"/>
                  </a:cubicBezTo>
                  <a:cubicBezTo>
                    <a:pt x="1542" y="257"/>
                    <a:pt x="1503" y="103"/>
                    <a:pt x="1380" y="35"/>
                  </a:cubicBezTo>
                  <a:cubicBezTo>
                    <a:pt x="1340" y="11"/>
                    <a:pt x="1297" y="0"/>
                    <a:pt x="1254" y="0"/>
                  </a:cubicBezTo>
                  <a:cubicBezTo>
                    <a:pt x="1167" y="0"/>
                    <a:pt x="1082" y="46"/>
                    <a:pt x="1035" y="126"/>
                  </a:cubicBezTo>
                  <a:cubicBezTo>
                    <a:pt x="983" y="220"/>
                    <a:pt x="881" y="278"/>
                    <a:pt x="771" y="278"/>
                  </a:cubicBezTo>
                  <a:cubicBezTo>
                    <a:pt x="664" y="278"/>
                    <a:pt x="562" y="220"/>
                    <a:pt x="507" y="126"/>
                  </a:cubicBezTo>
                  <a:cubicBezTo>
                    <a:pt x="460" y="46"/>
                    <a:pt x="375" y="0"/>
                    <a:pt x="288" y="0"/>
                  </a:cubicBezTo>
                  <a:close/>
                </a:path>
              </a:pathLst>
            </a:custGeom>
            <a:solidFill>
              <a:srgbClr val="FF7F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28"/>
            <p:cNvSpPr/>
            <p:nvPr/>
          </p:nvSpPr>
          <p:spPr>
            <a:xfrm>
              <a:off x="5607647" y="2154695"/>
              <a:ext cx="85612" cy="57915"/>
            </a:xfrm>
            <a:custGeom>
              <a:avLst/>
              <a:gdLst/>
              <a:ahLst/>
              <a:cxnLst/>
              <a:rect l="l" t="t" r="r" b="b"/>
              <a:pathLst>
                <a:path w="3295" h="2229" extrusionOk="0">
                  <a:moveTo>
                    <a:pt x="0" y="0"/>
                  </a:moveTo>
                  <a:lnTo>
                    <a:pt x="1646" y="2229"/>
                  </a:lnTo>
                  <a:lnTo>
                    <a:pt x="3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28"/>
            <p:cNvSpPr/>
            <p:nvPr/>
          </p:nvSpPr>
          <p:spPr>
            <a:xfrm>
              <a:off x="5572337" y="1917163"/>
              <a:ext cx="109516" cy="61059"/>
            </a:xfrm>
            <a:custGeom>
              <a:avLst/>
              <a:gdLst/>
              <a:ahLst/>
              <a:cxnLst/>
              <a:rect l="l" t="t" r="r" b="b"/>
              <a:pathLst>
                <a:path w="4215" h="2350" extrusionOk="0">
                  <a:moveTo>
                    <a:pt x="220" y="1"/>
                  </a:moveTo>
                  <a:lnTo>
                    <a:pt x="1" y="1234"/>
                  </a:lnTo>
                  <a:lnTo>
                    <a:pt x="220" y="2349"/>
                  </a:lnTo>
                  <a:lnTo>
                    <a:pt x="2543" y="2349"/>
                  </a:lnTo>
                  <a:cubicBezTo>
                    <a:pt x="3465" y="2349"/>
                    <a:pt x="4215" y="1600"/>
                    <a:pt x="4215" y="677"/>
                  </a:cubicBezTo>
                  <a:lnTo>
                    <a:pt x="4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128"/>
            <p:cNvSpPr/>
            <p:nvPr/>
          </p:nvSpPr>
          <p:spPr>
            <a:xfrm>
              <a:off x="5679384" y="1936910"/>
              <a:ext cx="45106" cy="41312"/>
            </a:xfrm>
            <a:custGeom>
              <a:avLst/>
              <a:gdLst/>
              <a:ahLst/>
              <a:cxnLst/>
              <a:rect l="l" t="t" r="r" b="b"/>
              <a:pathLst>
                <a:path w="1736" h="1590" extrusionOk="0">
                  <a:moveTo>
                    <a:pt x="1" y="1"/>
                  </a:moveTo>
                  <a:lnTo>
                    <a:pt x="1" y="474"/>
                  </a:lnTo>
                  <a:cubicBezTo>
                    <a:pt x="1" y="1090"/>
                    <a:pt x="500" y="1589"/>
                    <a:pt x="1116" y="1589"/>
                  </a:cubicBezTo>
                  <a:lnTo>
                    <a:pt x="1673" y="1589"/>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128"/>
            <p:cNvSpPr/>
            <p:nvPr/>
          </p:nvSpPr>
          <p:spPr>
            <a:xfrm>
              <a:off x="5659300" y="1891311"/>
              <a:ext cx="78025" cy="86911"/>
            </a:xfrm>
            <a:custGeom>
              <a:avLst/>
              <a:gdLst/>
              <a:ahLst/>
              <a:cxnLst/>
              <a:rect l="l" t="t" r="r" b="b"/>
              <a:pathLst>
                <a:path w="3003" h="3345" extrusionOk="0">
                  <a:moveTo>
                    <a:pt x="0" y="0"/>
                  </a:moveTo>
                  <a:cubicBezTo>
                    <a:pt x="1231" y="0"/>
                    <a:pt x="2229" y="998"/>
                    <a:pt x="2229" y="2229"/>
                  </a:cubicBezTo>
                  <a:lnTo>
                    <a:pt x="2229" y="3344"/>
                  </a:lnTo>
                  <a:lnTo>
                    <a:pt x="3002" y="3344"/>
                  </a:lnTo>
                  <a:lnTo>
                    <a:pt x="3002" y="2229"/>
                  </a:lnTo>
                  <a:cubicBezTo>
                    <a:pt x="3002" y="998"/>
                    <a:pt x="2004"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128"/>
            <p:cNvSpPr/>
            <p:nvPr/>
          </p:nvSpPr>
          <p:spPr>
            <a:xfrm>
              <a:off x="5587952" y="2137521"/>
              <a:ext cx="125002" cy="75089"/>
            </a:xfrm>
            <a:custGeom>
              <a:avLst/>
              <a:gdLst/>
              <a:ahLst/>
              <a:cxnLst/>
              <a:rect l="l" t="t" r="r" b="b"/>
              <a:pathLst>
                <a:path w="4811" h="2890" extrusionOk="0">
                  <a:moveTo>
                    <a:pt x="1012" y="0"/>
                  </a:moveTo>
                  <a:lnTo>
                    <a:pt x="115" y="980"/>
                  </a:lnTo>
                  <a:cubicBezTo>
                    <a:pt x="0" y="1105"/>
                    <a:pt x="24" y="1304"/>
                    <a:pt x="168" y="1398"/>
                  </a:cubicBezTo>
                  <a:lnTo>
                    <a:pt x="2404" y="2890"/>
                  </a:lnTo>
                  <a:lnTo>
                    <a:pt x="2404" y="2890"/>
                  </a:lnTo>
                  <a:lnTo>
                    <a:pt x="1012" y="0"/>
                  </a:lnTo>
                  <a:close/>
                  <a:moveTo>
                    <a:pt x="3799" y="0"/>
                  </a:moveTo>
                  <a:lnTo>
                    <a:pt x="2404" y="2890"/>
                  </a:lnTo>
                  <a:lnTo>
                    <a:pt x="4643" y="1398"/>
                  </a:lnTo>
                  <a:cubicBezTo>
                    <a:pt x="4784" y="1304"/>
                    <a:pt x="4810" y="1105"/>
                    <a:pt x="4693" y="980"/>
                  </a:cubicBezTo>
                  <a:lnTo>
                    <a:pt x="37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28"/>
            <p:cNvSpPr/>
            <p:nvPr/>
          </p:nvSpPr>
          <p:spPr>
            <a:xfrm>
              <a:off x="5757254" y="2113149"/>
              <a:ext cx="57187" cy="62670"/>
            </a:xfrm>
            <a:custGeom>
              <a:avLst/>
              <a:gdLst/>
              <a:ahLst/>
              <a:cxnLst/>
              <a:rect l="l" t="t" r="r" b="b"/>
              <a:pathLst>
                <a:path w="2201" h="2412" extrusionOk="0">
                  <a:moveTo>
                    <a:pt x="0" y="0"/>
                  </a:moveTo>
                  <a:lnTo>
                    <a:pt x="0" y="1320"/>
                  </a:lnTo>
                  <a:cubicBezTo>
                    <a:pt x="0" y="1725"/>
                    <a:pt x="327" y="2051"/>
                    <a:pt x="732" y="2051"/>
                  </a:cubicBezTo>
                  <a:lnTo>
                    <a:pt x="732" y="2412"/>
                  </a:lnTo>
                  <a:lnTo>
                    <a:pt x="2200" y="2412"/>
                  </a:lnTo>
                  <a:lnTo>
                    <a:pt x="2200"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28"/>
            <p:cNvSpPr/>
            <p:nvPr/>
          </p:nvSpPr>
          <p:spPr>
            <a:xfrm>
              <a:off x="5759021" y="2166439"/>
              <a:ext cx="72465" cy="72439"/>
            </a:xfrm>
            <a:custGeom>
              <a:avLst/>
              <a:gdLst/>
              <a:ahLst/>
              <a:cxnLst/>
              <a:rect l="l" t="t" r="r" b="b"/>
              <a:pathLst>
                <a:path w="2789" h="2788" extrusionOk="0">
                  <a:moveTo>
                    <a:pt x="262" y="0"/>
                  </a:moveTo>
                  <a:cubicBezTo>
                    <a:pt x="118" y="0"/>
                    <a:pt x="0" y="118"/>
                    <a:pt x="0" y="261"/>
                  </a:cubicBezTo>
                  <a:lnTo>
                    <a:pt x="0" y="2265"/>
                  </a:lnTo>
                  <a:cubicBezTo>
                    <a:pt x="0" y="2553"/>
                    <a:pt x="235" y="2788"/>
                    <a:pt x="523" y="2788"/>
                  </a:cubicBezTo>
                  <a:lnTo>
                    <a:pt x="2265" y="2788"/>
                  </a:lnTo>
                  <a:cubicBezTo>
                    <a:pt x="2553" y="2788"/>
                    <a:pt x="2788" y="2553"/>
                    <a:pt x="2788" y="2265"/>
                  </a:cubicBezTo>
                  <a:lnTo>
                    <a:pt x="2788" y="261"/>
                  </a:lnTo>
                  <a:cubicBezTo>
                    <a:pt x="2788" y="118"/>
                    <a:pt x="2670"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128"/>
            <p:cNvSpPr/>
            <p:nvPr/>
          </p:nvSpPr>
          <p:spPr>
            <a:xfrm>
              <a:off x="5797371" y="2166439"/>
              <a:ext cx="34115" cy="72439"/>
            </a:xfrm>
            <a:custGeom>
              <a:avLst/>
              <a:gdLst/>
              <a:ahLst/>
              <a:cxnLst/>
              <a:rect l="l" t="t" r="r" b="b"/>
              <a:pathLst>
                <a:path w="1313" h="2788" extrusionOk="0">
                  <a:moveTo>
                    <a:pt x="270" y="0"/>
                  </a:moveTo>
                  <a:cubicBezTo>
                    <a:pt x="418" y="0"/>
                    <a:pt x="539" y="120"/>
                    <a:pt x="539" y="269"/>
                  </a:cubicBezTo>
                  <a:lnTo>
                    <a:pt x="539" y="2250"/>
                  </a:lnTo>
                  <a:cubicBezTo>
                    <a:pt x="539" y="2547"/>
                    <a:pt x="298" y="2788"/>
                    <a:pt x="0" y="2788"/>
                  </a:cubicBezTo>
                  <a:lnTo>
                    <a:pt x="774" y="2788"/>
                  </a:lnTo>
                  <a:cubicBezTo>
                    <a:pt x="1072" y="2788"/>
                    <a:pt x="1312" y="2547"/>
                    <a:pt x="1312" y="2250"/>
                  </a:cubicBezTo>
                  <a:lnTo>
                    <a:pt x="1312" y="269"/>
                  </a:lnTo>
                  <a:cubicBezTo>
                    <a:pt x="1312" y="120"/>
                    <a:pt x="1192" y="0"/>
                    <a:pt x="1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128"/>
            <p:cNvSpPr/>
            <p:nvPr/>
          </p:nvSpPr>
          <p:spPr>
            <a:xfrm>
              <a:off x="5750862" y="2065081"/>
              <a:ext cx="39597" cy="63371"/>
            </a:xfrm>
            <a:custGeom>
              <a:avLst/>
              <a:gdLst/>
              <a:ahLst/>
              <a:cxnLst/>
              <a:rect l="l" t="t" r="r" b="b"/>
              <a:pathLst>
                <a:path w="1524" h="2439" extrusionOk="0">
                  <a:moveTo>
                    <a:pt x="732" y="1"/>
                  </a:moveTo>
                  <a:cubicBezTo>
                    <a:pt x="330" y="1"/>
                    <a:pt x="1" y="327"/>
                    <a:pt x="1" y="732"/>
                  </a:cubicBezTo>
                  <a:lnTo>
                    <a:pt x="1" y="1707"/>
                  </a:lnTo>
                  <a:cubicBezTo>
                    <a:pt x="1" y="2112"/>
                    <a:pt x="330" y="2438"/>
                    <a:pt x="732" y="2438"/>
                  </a:cubicBezTo>
                  <a:cubicBezTo>
                    <a:pt x="819" y="2438"/>
                    <a:pt x="902" y="2425"/>
                    <a:pt x="978" y="2396"/>
                  </a:cubicBezTo>
                  <a:lnTo>
                    <a:pt x="1524" y="2396"/>
                  </a:lnTo>
                  <a:lnTo>
                    <a:pt x="1524" y="123"/>
                  </a:lnTo>
                  <a:lnTo>
                    <a:pt x="1140" y="123"/>
                  </a:lnTo>
                  <a:cubicBezTo>
                    <a:pt x="1025" y="45"/>
                    <a:pt x="884" y="1"/>
                    <a:pt x="73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128"/>
            <p:cNvSpPr/>
            <p:nvPr/>
          </p:nvSpPr>
          <p:spPr>
            <a:xfrm>
              <a:off x="5775779" y="2065081"/>
              <a:ext cx="63839" cy="101384"/>
            </a:xfrm>
            <a:custGeom>
              <a:avLst/>
              <a:gdLst/>
              <a:ahLst/>
              <a:cxnLst/>
              <a:rect l="l" t="t" r="r" b="b"/>
              <a:pathLst>
                <a:path w="2457" h="3902" extrusionOk="0">
                  <a:moveTo>
                    <a:pt x="518" y="1"/>
                  </a:moveTo>
                  <a:cubicBezTo>
                    <a:pt x="265" y="1"/>
                    <a:pt x="42" y="191"/>
                    <a:pt x="19" y="445"/>
                  </a:cubicBezTo>
                  <a:cubicBezTo>
                    <a:pt x="1" y="669"/>
                    <a:pt x="134" y="868"/>
                    <a:pt x="330" y="944"/>
                  </a:cubicBezTo>
                  <a:cubicBezTo>
                    <a:pt x="343" y="949"/>
                    <a:pt x="353" y="962"/>
                    <a:pt x="353" y="975"/>
                  </a:cubicBezTo>
                  <a:cubicBezTo>
                    <a:pt x="353" y="991"/>
                    <a:pt x="343" y="1004"/>
                    <a:pt x="330" y="1009"/>
                  </a:cubicBezTo>
                  <a:cubicBezTo>
                    <a:pt x="147" y="1080"/>
                    <a:pt x="19" y="1257"/>
                    <a:pt x="19" y="1464"/>
                  </a:cubicBezTo>
                  <a:cubicBezTo>
                    <a:pt x="19" y="1670"/>
                    <a:pt x="147" y="1848"/>
                    <a:pt x="330" y="1918"/>
                  </a:cubicBezTo>
                  <a:cubicBezTo>
                    <a:pt x="343" y="1923"/>
                    <a:pt x="353" y="1936"/>
                    <a:pt x="353" y="1952"/>
                  </a:cubicBezTo>
                  <a:cubicBezTo>
                    <a:pt x="353" y="1965"/>
                    <a:pt x="343" y="1978"/>
                    <a:pt x="330" y="1984"/>
                  </a:cubicBezTo>
                  <a:cubicBezTo>
                    <a:pt x="144" y="2057"/>
                    <a:pt x="11" y="2240"/>
                    <a:pt x="19" y="2454"/>
                  </a:cubicBezTo>
                  <a:cubicBezTo>
                    <a:pt x="27" y="2720"/>
                    <a:pt x="254" y="2927"/>
                    <a:pt x="521" y="2927"/>
                  </a:cubicBezTo>
                  <a:cubicBezTo>
                    <a:pt x="539" y="2927"/>
                    <a:pt x="555" y="2942"/>
                    <a:pt x="555" y="2961"/>
                  </a:cubicBezTo>
                  <a:lnTo>
                    <a:pt x="555" y="2979"/>
                  </a:lnTo>
                  <a:cubicBezTo>
                    <a:pt x="555" y="2992"/>
                    <a:pt x="547" y="3005"/>
                    <a:pt x="534" y="3010"/>
                  </a:cubicBezTo>
                  <a:cubicBezTo>
                    <a:pt x="364" y="3091"/>
                    <a:pt x="249" y="3240"/>
                    <a:pt x="262" y="3449"/>
                  </a:cubicBezTo>
                  <a:cubicBezTo>
                    <a:pt x="280" y="3708"/>
                    <a:pt x="505" y="3901"/>
                    <a:pt x="764" y="3901"/>
                  </a:cubicBezTo>
                  <a:lnTo>
                    <a:pt x="1482" y="3901"/>
                  </a:lnTo>
                  <a:cubicBezTo>
                    <a:pt x="2020" y="3901"/>
                    <a:pt x="2457" y="3465"/>
                    <a:pt x="2457" y="2927"/>
                  </a:cubicBezTo>
                  <a:lnTo>
                    <a:pt x="2457" y="975"/>
                  </a:lnTo>
                  <a:cubicBezTo>
                    <a:pt x="2457" y="437"/>
                    <a:pt x="2020" y="1"/>
                    <a:pt x="148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128"/>
            <p:cNvSpPr/>
            <p:nvPr/>
          </p:nvSpPr>
          <p:spPr>
            <a:xfrm>
              <a:off x="5794123" y="2065081"/>
              <a:ext cx="45495" cy="101384"/>
            </a:xfrm>
            <a:custGeom>
              <a:avLst/>
              <a:gdLst/>
              <a:ahLst/>
              <a:cxnLst/>
              <a:rect l="l" t="t" r="r" b="b"/>
              <a:pathLst>
                <a:path w="1751" h="3902" extrusionOk="0">
                  <a:moveTo>
                    <a:pt x="0" y="1"/>
                  </a:moveTo>
                  <a:cubicBezTo>
                    <a:pt x="541" y="1"/>
                    <a:pt x="977" y="437"/>
                    <a:pt x="977" y="975"/>
                  </a:cubicBezTo>
                  <a:lnTo>
                    <a:pt x="977" y="2927"/>
                  </a:lnTo>
                  <a:cubicBezTo>
                    <a:pt x="977" y="3454"/>
                    <a:pt x="559" y="3883"/>
                    <a:pt x="37" y="3901"/>
                  </a:cubicBezTo>
                  <a:lnTo>
                    <a:pt x="776" y="3901"/>
                  </a:lnTo>
                  <a:cubicBezTo>
                    <a:pt x="1314" y="3901"/>
                    <a:pt x="1751" y="3465"/>
                    <a:pt x="1751" y="2927"/>
                  </a:cubicBezTo>
                  <a:lnTo>
                    <a:pt x="1751" y="975"/>
                  </a:lnTo>
                  <a:cubicBezTo>
                    <a:pt x="1751" y="437"/>
                    <a:pt x="1314" y="1"/>
                    <a:pt x="776"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128"/>
            <p:cNvSpPr/>
            <p:nvPr/>
          </p:nvSpPr>
          <p:spPr>
            <a:xfrm>
              <a:off x="5777832" y="2083893"/>
              <a:ext cx="34894" cy="13121"/>
            </a:xfrm>
            <a:custGeom>
              <a:avLst/>
              <a:gdLst/>
              <a:ahLst/>
              <a:cxnLst/>
              <a:rect l="l" t="t" r="r" b="b"/>
              <a:pathLst>
                <a:path w="1343" h="505" extrusionOk="0">
                  <a:moveTo>
                    <a:pt x="0" y="0"/>
                  </a:moveTo>
                  <a:cubicBezTo>
                    <a:pt x="55" y="100"/>
                    <a:pt x="144" y="178"/>
                    <a:pt x="251" y="220"/>
                  </a:cubicBezTo>
                  <a:cubicBezTo>
                    <a:pt x="264" y="225"/>
                    <a:pt x="274" y="238"/>
                    <a:pt x="274" y="251"/>
                  </a:cubicBezTo>
                  <a:cubicBezTo>
                    <a:pt x="274" y="267"/>
                    <a:pt x="264" y="280"/>
                    <a:pt x="251" y="285"/>
                  </a:cubicBezTo>
                  <a:cubicBezTo>
                    <a:pt x="144" y="327"/>
                    <a:pt x="55" y="405"/>
                    <a:pt x="0" y="504"/>
                  </a:cubicBezTo>
                  <a:lnTo>
                    <a:pt x="1092" y="504"/>
                  </a:lnTo>
                  <a:cubicBezTo>
                    <a:pt x="1231" y="504"/>
                    <a:pt x="1343" y="392"/>
                    <a:pt x="1343" y="251"/>
                  </a:cubicBezTo>
                  <a:cubicBezTo>
                    <a:pt x="1343" y="113"/>
                    <a:pt x="1231" y="0"/>
                    <a:pt x="109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128"/>
            <p:cNvSpPr/>
            <p:nvPr/>
          </p:nvSpPr>
          <p:spPr>
            <a:xfrm>
              <a:off x="5777832" y="2109200"/>
              <a:ext cx="34894" cy="13121"/>
            </a:xfrm>
            <a:custGeom>
              <a:avLst/>
              <a:gdLst/>
              <a:ahLst/>
              <a:cxnLst/>
              <a:rect l="l" t="t" r="r" b="b"/>
              <a:pathLst>
                <a:path w="1343" h="505" extrusionOk="0">
                  <a:moveTo>
                    <a:pt x="0" y="1"/>
                  </a:moveTo>
                  <a:cubicBezTo>
                    <a:pt x="55" y="100"/>
                    <a:pt x="144" y="178"/>
                    <a:pt x="251" y="220"/>
                  </a:cubicBezTo>
                  <a:cubicBezTo>
                    <a:pt x="264" y="225"/>
                    <a:pt x="274" y="238"/>
                    <a:pt x="274" y="254"/>
                  </a:cubicBezTo>
                  <a:cubicBezTo>
                    <a:pt x="274" y="267"/>
                    <a:pt x="264" y="280"/>
                    <a:pt x="251" y="286"/>
                  </a:cubicBezTo>
                  <a:cubicBezTo>
                    <a:pt x="144" y="327"/>
                    <a:pt x="55" y="406"/>
                    <a:pt x="0" y="505"/>
                  </a:cubicBezTo>
                  <a:lnTo>
                    <a:pt x="1092" y="505"/>
                  </a:lnTo>
                  <a:cubicBezTo>
                    <a:pt x="1231" y="505"/>
                    <a:pt x="1343" y="393"/>
                    <a:pt x="1343" y="254"/>
                  </a:cubicBezTo>
                  <a:cubicBezTo>
                    <a:pt x="1343" y="113"/>
                    <a:pt x="1231" y="1"/>
                    <a:pt x="109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128"/>
            <p:cNvSpPr/>
            <p:nvPr/>
          </p:nvSpPr>
          <p:spPr>
            <a:xfrm>
              <a:off x="5777884" y="2134585"/>
              <a:ext cx="34843" cy="13147"/>
            </a:xfrm>
            <a:custGeom>
              <a:avLst/>
              <a:gdLst/>
              <a:ahLst/>
              <a:cxnLst/>
              <a:rect l="l" t="t" r="r" b="b"/>
              <a:pathLst>
                <a:path w="1341" h="506" extrusionOk="0">
                  <a:moveTo>
                    <a:pt x="1" y="1"/>
                  </a:moveTo>
                  <a:cubicBezTo>
                    <a:pt x="87" y="150"/>
                    <a:pt x="254" y="252"/>
                    <a:pt x="440" y="252"/>
                  </a:cubicBezTo>
                  <a:cubicBezTo>
                    <a:pt x="458" y="252"/>
                    <a:pt x="474" y="267"/>
                    <a:pt x="474" y="286"/>
                  </a:cubicBezTo>
                  <a:lnTo>
                    <a:pt x="474" y="304"/>
                  </a:lnTo>
                  <a:cubicBezTo>
                    <a:pt x="474" y="317"/>
                    <a:pt x="466" y="330"/>
                    <a:pt x="453" y="335"/>
                  </a:cubicBezTo>
                  <a:cubicBezTo>
                    <a:pt x="369" y="374"/>
                    <a:pt x="298" y="432"/>
                    <a:pt x="251" y="505"/>
                  </a:cubicBezTo>
                  <a:lnTo>
                    <a:pt x="1090" y="505"/>
                  </a:lnTo>
                  <a:cubicBezTo>
                    <a:pt x="1229" y="505"/>
                    <a:pt x="1341" y="390"/>
                    <a:pt x="1341" y="252"/>
                  </a:cubicBezTo>
                  <a:cubicBezTo>
                    <a:pt x="1341" y="113"/>
                    <a:pt x="1229" y="1"/>
                    <a:pt x="1090"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128"/>
          <p:cNvGrpSpPr/>
          <p:nvPr/>
        </p:nvGrpSpPr>
        <p:grpSpPr>
          <a:xfrm>
            <a:off x="6301198" y="1804425"/>
            <a:ext cx="435155" cy="434272"/>
            <a:chOff x="6301198" y="1804425"/>
            <a:chExt cx="435155" cy="434272"/>
          </a:xfrm>
        </p:grpSpPr>
        <p:sp>
          <p:nvSpPr>
            <p:cNvPr id="10920" name="Google Shape;10920;p128"/>
            <p:cNvSpPr/>
            <p:nvPr/>
          </p:nvSpPr>
          <p:spPr>
            <a:xfrm>
              <a:off x="6341652" y="1833344"/>
              <a:ext cx="136200" cy="28996"/>
            </a:xfrm>
            <a:custGeom>
              <a:avLst/>
              <a:gdLst/>
              <a:ahLst/>
              <a:cxnLst/>
              <a:rect l="l" t="t" r="r" b="b"/>
              <a:pathLst>
                <a:path w="5242" h="1116" extrusionOk="0">
                  <a:moveTo>
                    <a:pt x="1" y="0"/>
                  </a:moveTo>
                  <a:lnTo>
                    <a:pt x="100" y="1116"/>
                  </a:lnTo>
                  <a:lnTo>
                    <a:pt x="5153" y="1116"/>
                  </a:lnTo>
                  <a:lnTo>
                    <a:pt x="52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128"/>
            <p:cNvSpPr/>
            <p:nvPr/>
          </p:nvSpPr>
          <p:spPr>
            <a:xfrm>
              <a:off x="6452702" y="1833344"/>
              <a:ext cx="25151" cy="28996"/>
            </a:xfrm>
            <a:custGeom>
              <a:avLst/>
              <a:gdLst/>
              <a:ahLst/>
              <a:cxnLst/>
              <a:rect l="l" t="t" r="r" b="b"/>
              <a:pathLst>
                <a:path w="968" h="1116" extrusionOk="0">
                  <a:moveTo>
                    <a:pt x="87" y="0"/>
                  </a:moveTo>
                  <a:lnTo>
                    <a:pt x="87" y="632"/>
                  </a:lnTo>
                  <a:cubicBezTo>
                    <a:pt x="87" y="802"/>
                    <a:pt x="56" y="964"/>
                    <a:pt x="1" y="1116"/>
                  </a:cubicBezTo>
                  <a:lnTo>
                    <a:pt x="879" y="1116"/>
                  </a:lnTo>
                  <a:lnTo>
                    <a:pt x="9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128"/>
            <p:cNvSpPr/>
            <p:nvPr/>
          </p:nvSpPr>
          <p:spPr>
            <a:xfrm>
              <a:off x="6339626" y="2180756"/>
              <a:ext cx="140254" cy="29022"/>
            </a:xfrm>
            <a:custGeom>
              <a:avLst/>
              <a:gdLst/>
              <a:ahLst/>
              <a:cxnLst/>
              <a:rect l="l" t="t" r="r" b="b"/>
              <a:pathLst>
                <a:path w="5398" h="1117" extrusionOk="0">
                  <a:moveTo>
                    <a:pt x="97" y="0"/>
                  </a:moveTo>
                  <a:lnTo>
                    <a:pt x="0" y="1116"/>
                  </a:lnTo>
                  <a:lnTo>
                    <a:pt x="5398" y="1116"/>
                  </a:lnTo>
                  <a:lnTo>
                    <a:pt x="52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128"/>
            <p:cNvSpPr/>
            <p:nvPr/>
          </p:nvSpPr>
          <p:spPr>
            <a:xfrm>
              <a:off x="6452520" y="2180756"/>
              <a:ext cx="27360" cy="29022"/>
            </a:xfrm>
            <a:custGeom>
              <a:avLst/>
              <a:gdLst/>
              <a:ahLst/>
              <a:cxnLst/>
              <a:rect l="l" t="t" r="r" b="b"/>
              <a:pathLst>
                <a:path w="1053" h="1117" extrusionOk="0">
                  <a:moveTo>
                    <a:pt x="0" y="0"/>
                  </a:moveTo>
                  <a:cubicBezTo>
                    <a:pt x="63" y="160"/>
                    <a:pt x="97" y="332"/>
                    <a:pt x="97" y="513"/>
                  </a:cubicBezTo>
                  <a:lnTo>
                    <a:pt x="97" y="1116"/>
                  </a:lnTo>
                  <a:lnTo>
                    <a:pt x="1053" y="1116"/>
                  </a:lnTo>
                  <a:lnTo>
                    <a:pt x="9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128"/>
            <p:cNvSpPr/>
            <p:nvPr/>
          </p:nvSpPr>
          <p:spPr>
            <a:xfrm>
              <a:off x="6339626" y="1978118"/>
              <a:ext cx="140254" cy="28945"/>
            </a:xfrm>
            <a:custGeom>
              <a:avLst/>
              <a:gdLst/>
              <a:ahLst/>
              <a:cxnLst/>
              <a:rect l="l" t="t" r="r" b="b"/>
              <a:pathLst>
                <a:path w="5398" h="1114" extrusionOk="0">
                  <a:moveTo>
                    <a:pt x="113" y="1"/>
                  </a:moveTo>
                  <a:lnTo>
                    <a:pt x="0" y="1114"/>
                  </a:lnTo>
                  <a:lnTo>
                    <a:pt x="5398" y="1114"/>
                  </a:lnTo>
                  <a:lnTo>
                    <a:pt x="53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28"/>
            <p:cNvSpPr/>
            <p:nvPr/>
          </p:nvSpPr>
          <p:spPr>
            <a:xfrm>
              <a:off x="6339626" y="2036033"/>
              <a:ext cx="140254" cy="28945"/>
            </a:xfrm>
            <a:custGeom>
              <a:avLst/>
              <a:gdLst/>
              <a:ahLst/>
              <a:cxnLst/>
              <a:rect l="l" t="t" r="r" b="b"/>
              <a:pathLst>
                <a:path w="5398" h="1114" extrusionOk="0">
                  <a:moveTo>
                    <a:pt x="0" y="0"/>
                  </a:moveTo>
                  <a:lnTo>
                    <a:pt x="73" y="1113"/>
                  </a:lnTo>
                  <a:lnTo>
                    <a:pt x="5301" y="1113"/>
                  </a:lnTo>
                  <a:lnTo>
                    <a:pt x="53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28"/>
            <p:cNvSpPr/>
            <p:nvPr/>
          </p:nvSpPr>
          <p:spPr>
            <a:xfrm>
              <a:off x="6453039" y="1978118"/>
              <a:ext cx="26840" cy="28945"/>
            </a:xfrm>
            <a:custGeom>
              <a:avLst/>
              <a:gdLst/>
              <a:ahLst/>
              <a:cxnLst/>
              <a:rect l="l" t="t" r="r" b="b"/>
              <a:pathLst>
                <a:path w="1033" h="1114" extrusionOk="0">
                  <a:moveTo>
                    <a:pt x="1" y="1"/>
                  </a:moveTo>
                  <a:cubicBezTo>
                    <a:pt x="53" y="144"/>
                    <a:pt x="79" y="299"/>
                    <a:pt x="79" y="461"/>
                  </a:cubicBezTo>
                  <a:lnTo>
                    <a:pt x="79" y="1114"/>
                  </a:lnTo>
                  <a:lnTo>
                    <a:pt x="1033" y="1114"/>
                  </a:lnTo>
                  <a:lnTo>
                    <a:pt x="9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128"/>
            <p:cNvSpPr/>
            <p:nvPr/>
          </p:nvSpPr>
          <p:spPr>
            <a:xfrm>
              <a:off x="6452780" y="2036033"/>
              <a:ext cx="27100" cy="28945"/>
            </a:xfrm>
            <a:custGeom>
              <a:avLst/>
              <a:gdLst/>
              <a:ahLst/>
              <a:cxnLst/>
              <a:rect l="l" t="t" r="r" b="b"/>
              <a:pathLst>
                <a:path w="1043" h="1114" extrusionOk="0">
                  <a:moveTo>
                    <a:pt x="89" y="0"/>
                  </a:moveTo>
                  <a:lnTo>
                    <a:pt x="89" y="622"/>
                  </a:lnTo>
                  <a:cubicBezTo>
                    <a:pt x="89" y="795"/>
                    <a:pt x="58" y="959"/>
                    <a:pt x="1" y="1113"/>
                  </a:cubicBezTo>
                  <a:lnTo>
                    <a:pt x="946" y="1113"/>
                  </a:lnTo>
                  <a:lnTo>
                    <a:pt x="10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128"/>
            <p:cNvSpPr/>
            <p:nvPr/>
          </p:nvSpPr>
          <p:spPr>
            <a:xfrm>
              <a:off x="6301198" y="1804425"/>
              <a:ext cx="217188" cy="434272"/>
            </a:xfrm>
            <a:custGeom>
              <a:avLst/>
              <a:gdLst/>
              <a:ahLst/>
              <a:cxnLst/>
              <a:rect l="l" t="t" r="r" b="b"/>
              <a:pathLst>
                <a:path w="8359" h="16714" extrusionOk="0">
                  <a:moveTo>
                    <a:pt x="6966" y="0"/>
                  </a:moveTo>
                  <a:cubicBezTo>
                    <a:pt x="6812" y="0"/>
                    <a:pt x="6686" y="125"/>
                    <a:pt x="6686" y="280"/>
                  </a:cubicBezTo>
                  <a:lnTo>
                    <a:pt x="6686" y="1745"/>
                  </a:lnTo>
                  <a:cubicBezTo>
                    <a:pt x="6686" y="2344"/>
                    <a:pt x="6307" y="2874"/>
                    <a:pt x="5740" y="3065"/>
                  </a:cubicBezTo>
                  <a:lnTo>
                    <a:pt x="2080" y="4308"/>
                  </a:lnTo>
                  <a:cubicBezTo>
                    <a:pt x="837" y="4732"/>
                    <a:pt x="1" y="5897"/>
                    <a:pt x="1" y="7211"/>
                  </a:cubicBezTo>
                  <a:lnTo>
                    <a:pt x="1" y="9601"/>
                  </a:lnTo>
                  <a:cubicBezTo>
                    <a:pt x="1" y="10939"/>
                    <a:pt x="855" y="12112"/>
                    <a:pt x="2130" y="12520"/>
                  </a:cubicBezTo>
                  <a:lnTo>
                    <a:pt x="5720" y="13669"/>
                  </a:lnTo>
                  <a:cubicBezTo>
                    <a:pt x="6297" y="13855"/>
                    <a:pt x="6686" y="14388"/>
                    <a:pt x="6686" y="14997"/>
                  </a:cubicBezTo>
                  <a:lnTo>
                    <a:pt x="6686" y="16436"/>
                  </a:lnTo>
                  <a:cubicBezTo>
                    <a:pt x="6686" y="16590"/>
                    <a:pt x="6812" y="16713"/>
                    <a:pt x="6966" y="16713"/>
                  </a:cubicBezTo>
                  <a:lnTo>
                    <a:pt x="8079" y="16713"/>
                  </a:lnTo>
                  <a:cubicBezTo>
                    <a:pt x="8233" y="16713"/>
                    <a:pt x="8358" y="16590"/>
                    <a:pt x="8358" y="16436"/>
                  </a:cubicBezTo>
                  <a:lnTo>
                    <a:pt x="8358" y="14997"/>
                  </a:lnTo>
                  <a:cubicBezTo>
                    <a:pt x="8358" y="13659"/>
                    <a:pt x="7501" y="12486"/>
                    <a:pt x="6229" y="12078"/>
                  </a:cubicBezTo>
                  <a:lnTo>
                    <a:pt x="2639" y="10929"/>
                  </a:lnTo>
                  <a:cubicBezTo>
                    <a:pt x="2062" y="10743"/>
                    <a:pt x="1673" y="10210"/>
                    <a:pt x="1673" y="9601"/>
                  </a:cubicBezTo>
                  <a:lnTo>
                    <a:pt x="1673" y="7211"/>
                  </a:lnTo>
                  <a:cubicBezTo>
                    <a:pt x="1673" y="6613"/>
                    <a:pt x="2051" y="6082"/>
                    <a:pt x="2616" y="5892"/>
                  </a:cubicBezTo>
                  <a:lnTo>
                    <a:pt x="6279" y="4648"/>
                  </a:lnTo>
                  <a:cubicBezTo>
                    <a:pt x="7522" y="4225"/>
                    <a:pt x="8358" y="3059"/>
                    <a:pt x="8358" y="1745"/>
                  </a:cubicBezTo>
                  <a:lnTo>
                    <a:pt x="8358" y="280"/>
                  </a:lnTo>
                  <a:cubicBezTo>
                    <a:pt x="8358" y="125"/>
                    <a:pt x="8233" y="0"/>
                    <a:pt x="80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28"/>
            <p:cNvSpPr/>
            <p:nvPr/>
          </p:nvSpPr>
          <p:spPr>
            <a:xfrm>
              <a:off x="6324556" y="1804425"/>
              <a:ext cx="193829" cy="434272"/>
            </a:xfrm>
            <a:custGeom>
              <a:avLst/>
              <a:gdLst/>
              <a:ahLst/>
              <a:cxnLst/>
              <a:rect l="l" t="t" r="r" b="b"/>
              <a:pathLst>
                <a:path w="7460" h="16714" extrusionOk="0">
                  <a:moveTo>
                    <a:pt x="6406" y="0"/>
                  </a:moveTo>
                  <a:cubicBezTo>
                    <a:pt x="6561" y="0"/>
                    <a:pt x="6686" y="125"/>
                    <a:pt x="6686" y="280"/>
                  </a:cubicBezTo>
                  <a:lnTo>
                    <a:pt x="6686" y="1745"/>
                  </a:lnTo>
                  <a:cubicBezTo>
                    <a:pt x="6686" y="3059"/>
                    <a:pt x="5850" y="4225"/>
                    <a:pt x="4606" y="4648"/>
                  </a:cubicBezTo>
                  <a:lnTo>
                    <a:pt x="943" y="5892"/>
                  </a:lnTo>
                  <a:cubicBezTo>
                    <a:pt x="379" y="6082"/>
                    <a:pt x="0" y="6613"/>
                    <a:pt x="0" y="7211"/>
                  </a:cubicBezTo>
                  <a:lnTo>
                    <a:pt x="0" y="9601"/>
                  </a:lnTo>
                  <a:cubicBezTo>
                    <a:pt x="0" y="10210"/>
                    <a:pt x="390" y="10743"/>
                    <a:pt x="967" y="10929"/>
                  </a:cubicBezTo>
                  <a:lnTo>
                    <a:pt x="4557" y="12078"/>
                  </a:lnTo>
                  <a:cubicBezTo>
                    <a:pt x="5829" y="12486"/>
                    <a:pt x="6686" y="13659"/>
                    <a:pt x="6686" y="14997"/>
                  </a:cubicBezTo>
                  <a:lnTo>
                    <a:pt x="6686" y="16436"/>
                  </a:lnTo>
                  <a:cubicBezTo>
                    <a:pt x="6686" y="16590"/>
                    <a:pt x="6561" y="16713"/>
                    <a:pt x="6406" y="16713"/>
                  </a:cubicBezTo>
                  <a:lnTo>
                    <a:pt x="7180" y="16713"/>
                  </a:lnTo>
                  <a:cubicBezTo>
                    <a:pt x="7334" y="16713"/>
                    <a:pt x="7459" y="16590"/>
                    <a:pt x="7459" y="16436"/>
                  </a:cubicBezTo>
                  <a:lnTo>
                    <a:pt x="7459" y="14997"/>
                  </a:lnTo>
                  <a:cubicBezTo>
                    <a:pt x="7459" y="13659"/>
                    <a:pt x="6602" y="12486"/>
                    <a:pt x="5330" y="12078"/>
                  </a:cubicBezTo>
                  <a:lnTo>
                    <a:pt x="1740" y="10929"/>
                  </a:lnTo>
                  <a:cubicBezTo>
                    <a:pt x="1163" y="10743"/>
                    <a:pt x="774" y="10210"/>
                    <a:pt x="774" y="9601"/>
                  </a:cubicBezTo>
                  <a:lnTo>
                    <a:pt x="774" y="7211"/>
                  </a:lnTo>
                  <a:cubicBezTo>
                    <a:pt x="774" y="6613"/>
                    <a:pt x="1152" y="6082"/>
                    <a:pt x="1717" y="5892"/>
                  </a:cubicBezTo>
                  <a:lnTo>
                    <a:pt x="5380" y="4648"/>
                  </a:lnTo>
                  <a:cubicBezTo>
                    <a:pt x="6623" y="4225"/>
                    <a:pt x="7459" y="3059"/>
                    <a:pt x="7459" y="1745"/>
                  </a:cubicBezTo>
                  <a:lnTo>
                    <a:pt x="7459" y="280"/>
                  </a:lnTo>
                  <a:cubicBezTo>
                    <a:pt x="7459" y="125"/>
                    <a:pt x="7334" y="0"/>
                    <a:pt x="71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128"/>
            <p:cNvSpPr/>
            <p:nvPr/>
          </p:nvSpPr>
          <p:spPr>
            <a:xfrm>
              <a:off x="6301198" y="1804425"/>
              <a:ext cx="217188" cy="434272"/>
            </a:xfrm>
            <a:custGeom>
              <a:avLst/>
              <a:gdLst/>
              <a:ahLst/>
              <a:cxnLst/>
              <a:rect l="l" t="t" r="r" b="b"/>
              <a:pathLst>
                <a:path w="8359" h="16714" extrusionOk="0">
                  <a:moveTo>
                    <a:pt x="280" y="0"/>
                  </a:moveTo>
                  <a:cubicBezTo>
                    <a:pt x="126" y="0"/>
                    <a:pt x="1" y="125"/>
                    <a:pt x="1" y="280"/>
                  </a:cubicBezTo>
                  <a:lnTo>
                    <a:pt x="1" y="1727"/>
                  </a:lnTo>
                  <a:cubicBezTo>
                    <a:pt x="1" y="3057"/>
                    <a:pt x="850" y="4227"/>
                    <a:pt x="2112" y="4640"/>
                  </a:cubicBezTo>
                  <a:lnTo>
                    <a:pt x="5725" y="5821"/>
                  </a:lnTo>
                  <a:cubicBezTo>
                    <a:pt x="6300" y="6009"/>
                    <a:pt x="6686" y="6539"/>
                    <a:pt x="6686" y="7146"/>
                  </a:cubicBezTo>
                  <a:lnTo>
                    <a:pt x="6686" y="9536"/>
                  </a:lnTo>
                  <a:cubicBezTo>
                    <a:pt x="6686" y="10137"/>
                    <a:pt x="6302" y="10667"/>
                    <a:pt x="5733" y="10858"/>
                  </a:cubicBezTo>
                  <a:lnTo>
                    <a:pt x="2096" y="12070"/>
                  </a:lnTo>
                  <a:cubicBezTo>
                    <a:pt x="842" y="12488"/>
                    <a:pt x="1" y="13656"/>
                    <a:pt x="1" y="14978"/>
                  </a:cubicBezTo>
                  <a:lnTo>
                    <a:pt x="1" y="16436"/>
                  </a:lnTo>
                  <a:cubicBezTo>
                    <a:pt x="1" y="16590"/>
                    <a:pt x="126" y="16713"/>
                    <a:pt x="280" y="16713"/>
                  </a:cubicBezTo>
                  <a:lnTo>
                    <a:pt x="1393" y="16713"/>
                  </a:lnTo>
                  <a:cubicBezTo>
                    <a:pt x="1547" y="16713"/>
                    <a:pt x="1673" y="16590"/>
                    <a:pt x="1673" y="16436"/>
                  </a:cubicBezTo>
                  <a:lnTo>
                    <a:pt x="1673" y="14978"/>
                  </a:lnTo>
                  <a:cubicBezTo>
                    <a:pt x="1673" y="14377"/>
                    <a:pt x="2054" y="13847"/>
                    <a:pt x="2624" y="13656"/>
                  </a:cubicBezTo>
                  <a:lnTo>
                    <a:pt x="6263" y="12444"/>
                  </a:lnTo>
                  <a:cubicBezTo>
                    <a:pt x="7514" y="12026"/>
                    <a:pt x="8358" y="10858"/>
                    <a:pt x="8358" y="9536"/>
                  </a:cubicBezTo>
                  <a:lnTo>
                    <a:pt x="8358" y="7146"/>
                  </a:lnTo>
                  <a:cubicBezTo>
                    <a:pt x="8358" y="5816"/>
                    <a:pt x="7509" y="4645"/>
                    <a:pt x="6245" y="4233"/>
                  </a:cubicBezTo>
                  <a:lnTo>
                    <a:pt x="2631" y="3052"/>
                  </a:lnTo>
                  <a:cubicBezTo>
                    <a:pt x="2057" y="2863"/>
                    <a:pt x="1673" y="2331"/>
                    <a:pt x="1673" y="1727"/>
                  </a:cubicBezTo>
                  <a:lnTo>
                    <a:pt x="1673" y="280"/>
                  </a:lnTo>
                  <a:cubicBezTo>
                    <a:pt x="1673" y="125"/>
                    <a:pt x="1547" y="0"/>
                    <a:pt x="1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128"/>
            <p:cNvSpPr/>
            <p:nvPr/>
          </p:nvSpPr>
          <p:spPr>
            <a:xfrm>
              <a:off x="6317281" y="1804425"/>
              <a:ext cx="201105" cy="434272"/>
            </a:xfrm>
            <a:custGeom>
              <a:avLst/>
              <a:gdLst/>
              <a:ahLst/>
              <a:cxnLst/>
              <a:rect l="l" t="t" r="r" b="b"/>
              <a:pathLst>
                <a:path w="7740" h="16714" extrusionOk="0">
                  <a:moveTo>
                    <a:pt x="1" y="0"/>
                  </a:moveTo>
                  <a:cubicBezTo>
                    <a:pt x="155" y="0"/>
                    <a:pt x="280" y="125"/>
                    <a:pt x="280" y="280"/>
                  </a:cubicBezTo>
                  <a:lnTo>
                    <a:pt x="280" y="1727"/>
                  </a:lnTo>
                  <a:cubicBezTo>
                    <a:pt x="280" y="2331"/>
                    <a:pt x="664" y="2863"/>
                    <a:pt x="1239" y="3052"/>
                  </a:cubicBezTo>
                  <a:lnTo>
                    <a:pt x="4852" y="4233"/>
                  </a:lnTo>
                  <a:cubicBezTo>
                    <a:pt x="6117" y="4645"/>
                    <a:pt x="6966" y="5816"/>
                    <a:pt x="6966" y="7146"/>
                  </a:cubicBezTo>
                  <a:lnTo>
                    <a:pt x="6966" y="9536"/>
                  </a:lnTo>
                  <a:cubicBezTo>
                    <a:pt x="6966" y="10858"/>
                    <a:pt x="6122" y="12026"/>
                    <a:pt x="4871" y="12444"/>
                  </a:cubicBezTo>
                  <a:lnTo>
                    <a:pt x="1231" y="13656"/>
                  </a:lnTo>
                  <a:cubicBezTo>
                    <a:pt x="662" y="13847"/>
                    <a:pt x="280" y="14377"/>
                    <a:pt x="280" y="14978"/>
                  </a:cubicBezTo>
                  <a:lnTo>
                    <a:pt x="280" y="16436"/>
                  </a:lnTo>
                  <a:cubicBezTo>
                    <a:pt x="280" y="16590"/>
                    <a:pt x="155" y="16713"/>
                    <a:pt x="1" y="16713"/>
                  </a:cubicBezTo>
                  <a:lnTo>
                    <a:pt x="774" y="16713"/>
                  </a:lnTo>
                  <a:cubicBezTo>
                    <a:pt x="928" y="16713"/>
                    <a:pt x="1054" y="16590"/>
                    <a:pt x="1054" y="16436"/>
                  </a:cubicBezTo>
                  <a:lnTo>
                    <a:pt x="1054" y="14978"/>
                  </a:lnTo>
                  <a:cubicBezTo>
                    <a:pt x="1054" y="14377"/>
                    <a:pt x="1435" y="13847"/>
                    <a:pt x="2005" y="13656"/>
                  </a:cubicBezTo>
                  <a:lnTo>
                    <a:pt x="5644" y="12444"/>
                  </a:lnTo>
                  <a:cubicBezTo>
                    <a:pt x="6895" y="12026"/>
                    <a:pt x="7739" y="10858"/>
                    <a:pt x="7739" y="9536"/>
                  </a:cubicBezTo>
                  <a:lnTo>
                    <a:pt x="7739" y="7146"/>
                  </a:lnTo>
                  <a:cubicBezTo>
                    <a:pt x="7739" y="5816"/>
                    <a:pt x="6890" y="4645"/>
                    <a:pt x="5626" y="4233"/>
                  </a:cubicBezTo>
                  <a:lnTo>
                    <a:pt x="2012" y="3052"/>
                  </a:lnTo>
                  <a:cubicBezTo>
                    <a:pt x="1438" y="2863"/>
                    <a:pt x="1054" y="2331"/>
                    <a:pt x="1054" y="1727"/>
                  </a:cubicBezTo>
                  <a:lnTo>
                    <a:pt x="1054" y="280"/>
                  </a:lnTo>
                  <a:cubicBezTo>
                    <a:pt x="1054" y="125"/>
                    <a:pt x="928"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28"/>
            <p:cNvSpPr/>
            <p:nvPr/>
          </p:nvSpPr>
          <p:spPr>
            <a:xfrm>
              <a:off x="6642322" y="2116683"/>
              <a:ext cx="48821" cy="48821"/>
            </a:xfrm>
            <a:custGeom>
              <a:avLst/>
              <a:gdLst/>
              <a:ahLst/>
              <a:cxnLst/>
              <a:rect l="l" t="t" r="r" b="b"/>
              <a:pathLst>
                <a:path w="1879" h="1879" extrusionOk="0">
                  <a:moveTo>
                    <a:pt x="789" y="0"/>
                  </a:moveTo>
                  <a:lnTo>
                    <a:pt x="0" y="787"/>
                  </a:lnTo>
                  <a:lnTo>
                    <a:pt x="1092" y="1879"/>
                  </a:lnTo>
                  <a:lnTo>
                    <a:pt x="1879" y="1092"/>
                  </a:lnTo>
                  <a:lnTo>
                    <a:pt x="7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28"/>
            <p:cNvSpPr/>
            <p:nvPr/>
          </p:nvSpPr>
          <p:spPr>
            <a:xfrm>
              <a:off x="6658743" y="2133623"/>
              <a:ext cx="77610" cy="76285"/>
            </a:xfrm>
            <a:custGeom>
              <a:avLst/>
              <a:gdLst/>
              <a:ahLst/>
              <a:cxnLst/>
              <a:rect l="l" t="t" r="r" b="b"/>
              <a:pathLst>
                <a:path w="2987" h="2936" extrusionOk="0">
                  <a:moveTo>
                    <a:pt x="1493" y="1"/>
                  </a:moveTo>
                  <a:cubicBezTo>
                    <a:pt x="1427" y="1"/>
                    <a:pt x="1360" y="26"/>
                    <a:pt x="1309" y="77"/>
                  </a:cubicBezTo>
                  <a:lnTo>
                    <a:pt x="102" y="1284"/>
                  </a:lnTo>
                  <a:cubicBezTo>
                    <a:pt x="0" y="1386"/>
                    <a:pt x="0" y="1553"/>
                    <a:pt x="102" y="1652"/>
                  </a:cubicBezTo>
                  <a:lnTo>
                    <a:pt x="1309" y="2860"/>
                  </a:lnTo>
                  <a:cubicBezTo>
                    <a:pt x="1360" y="2910"/>
                    <a:pt x="1427" y="2936"/>
                    <a:pt x="1493" y="2936"/>
                  </a:cubicBezTo>
                  <a:cubicBezTo>
                    <a:pt x="1560" y="2936"/>
                    <a:pt x="1627" y="2910"/>
                    <a:pt x="1678" y="2860"/>
                  </a:cubicBezTo>
                  <a:lnTo>
                    <a:pt x="2885" y="1652"/>
                  </a:lnTo>
                  <a:cubicBezTo>
                    <a:pt x="2987" y="1553"/>
                    <a:pt x="2987" y="1386"/>
                    <a:pt x="2885" y="1284"/>
                  </a:cubicBezTo>
                  <a:lnTo>
                    <a:pt x="1678" y="77"/>
                  </a:lnTo>
                  <a:cubicBezTo>
                    <a:pt x="1627" y="26"/>
                    <a:pt x="1560" y="1"/>
                    <a:pt x="14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28"/>
            <p:cNvSpPr/>
            <p:nvPr/>
          </p:nvSpPr>
          <p:spPr>
            <a:xfrm>
              <a:off x="6495962" y="1970193"/>
              <a:ext cx="188191" cy="188243"/>
            </a:xfrm>
            <a:custGeom>
              <a:avLst/>
              <a:gdLst/>
              <a:ahLst/>
              <a:cxnLst/>
              <a:rect l="l" t="t" r="r" b="b"/>
              <a:pathLst>
                <a:path w="7243" h="7245" extrusionOk="0">
                  <a:moveTo>
                    <a:pt x="3621" y="0"/>
                  </a:moveTo>
                  <a:cubicBezTo>
                    <a:pt x="1623" y="0"/>
                    <a:pt x="0" y="1623"/>
                    <a:pt x="0" y="3624"/>
                  </a:cubicBezTo>
                  <a:cubicBezTo>
                    <a:pt x="0" y="5622"/>
                    <a:pt x="1623" y="7245"/>
                    <a:pt x="3621" y="7245"/>
                  </a:cubicBezTo>
                  <a:cubicBezTo>
                    <a:pt x="5623" y="7245"/>
                    <a:pt x="7242" y="5622"/>
                    <a:pt x="7242" y="3624"/>
                  </a:cubicBezTo>
                  <a:cubicBezTo>
                    <a:pt x="7242" y="1623"/>
                    <a:pt x="5623" y="0"/>
                    <a:pt x="3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28"/>
            <p:cNvSpPr/>
            <p:nvPr/>
          </p:nvSpPr>
          <p:spPr>
            <a:xfrm>
              <a:off x="6524881" y="1999164"/>
              <a:ext cx="130354" cy="130302"/>
            </a:xfrm>
            <a:custGeom>
              <a:avLst/>
              <a:gdLst/>
              <a:ahLst/>
              <a:cxnLst/>
              <a:rect l="l" t="t" r="r" b="b"/>
              <a:pathLst>
                <a:path w="5017" h="5015" extrusionOk="0">
                  <a:moveTo>
                    <a:pt x="2508" y="1"/>
                  </a:moveTo>
                  <a:cubicBezTo>
                    <a:pt x="1124" y="1"/>
                    <a:pt x="0" y="1124"/>
                    <a:pt x="0" y="2509"/>
                  </a:cubicBezTo>
                  <a:cubicBezTo>
                    <a:pt x="0" y="3893"/>
                    <a:pt x="1124" y="5014"/>
                    <a:pt x="2508" y="5014"/>
                  </a:cubicBezTo>
                  <a:cubicBezTo>
                    <a:pt x="3893" y="5014"/>
                    <a:pt x="5016" y="3893"/>
                    <a:pt x="5016" y="2509"/>
                  </a:cubicBezTo>
                  <a:cubicBezTo>
                    <a:pt x="5016" y="1124"/>
                    <a:pt x="3893" y="1"/>
                    <a:pt x="2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128"/>
            <p:cNvSpPr/>
            <p:nvPr/>
          </p:nvSpPr>
          <p:spPr>
            <a:xfrm>
              <a:off x="6579990" y="1970219"/>
              <a:ext cx="113336" cy="188217"/>
            </a:xfrm>
            <a:custGeom>
              <a:avLst/>
              <a:gdLst/>
              <a:ahLst/>
              <a:cxnLst/>
              <a:rect l="l" t="t" r="r" b="b"/>
              <a:pathLst>
                <a:path w="4362" h="7244" extrusionOk="0">
                  <a:moveTo>
                    <a:pt x="382" y="0"/>
                  </a:moveTo>
                  <a:cubicBezTo>
                    <a:pt x="254" y="0"/>
                    <a:pt x="127" y="7"/>
                    <a:pt x="1" y="20"/>
                  </a:cubicBezTo>
                  <a:cubicBezTo>
                    <a:pt x="795" y="106"/>
                    <a:pt x="1566" y="454"/>
                    <a:pt x="2174" y="1062"/>
                  </a:cubicBezTo>
                  <a:cubicBezTo>
                    <a:pt x="3588" y="2476"/>
                    <a:pt x="3588" y="4767"/>
                    <a:pt x="2174" y="6183"/>
                  </a:cubicBezTo>
                  <a:cubicBezTo>
                    <a:pt x="1566" y="6792"/>
                    <a:pt x="795" y="7137"/>
                    <a:pt x="1" y="7223"/>
                  </a:cubicBezTo>
                  <a:cubicBezTo>
                    <a:pt x="129" y="7237"/>
                    <a:pt x="258" y="7244"/>
                    <a:pt x="387" y="7244"/>
                  </a:cubicBezTo>
                  <a:cubicBezTo>
                    <a:pt x="1314" y="7244"/>
                    <a:pt x="2241" y="6890"/>
                    <a:pt x="2948" y="6183"/>
                  </a:cubicBezTo>
                  <a:cubicBezTo>
                    <a:pt x="4361" y="4767"/>
                    <a:pt x="4361" y="2476"/>
                    <a:pt x="2948" y="1062"/>
                  </a:cubicBezTo>
                  <a:cubicBezTo>
                    <a:pt x="2240" y="352"/>
                    <a:pt x="1310" y="0"/>
                    <a:pt x="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128"/>
            <p:cNvSpPr/>
            <p:nvPr/>
          </p:nvSpPr>
          <p:spPr>
            <a:xfrm>
              <a:off x="6579990" y="1999190"/>
              <a:ext cx="81559" cy="130250"/>
            </a:xfrm>
            <a:custGeom>
              <a:avLst/>
              <a:gdLst/>
              <a:ahLst/>
              <a:cxnLst/>
              <a:rect l="l" t="t" r="r" b="b"/>
              <a:pathLst>
                <a:path w="3139" h="5013" extrusionOk="0">
                  <a:moveTo>
                    <a:pt x="390" y="1"/>
                  </a:moveTo>
                  <a:cubicBezTo>
                    <a:pt x="260" y="1"/>
                    <a:pt x="130" y="11"/>
                    <a:pt x="1" y="31"/>
                  </a:cubicBezTo>
                  <a:cubicBezTo>
                    <a:pt x="507" y="109"/>
                    <a:pt x="996" y="342"/>
                    <a:pt x="1388" y="734"/>
                  </a:cubicBezTo>
                  <a:cubicBezTo>
                    <a:pt x="2365" y="1714"/>
                    <a:pt x="2365" y="3299"/>
                    <a:pt x="1388" y="4279"/>
                  </a:cubicBezTo>
                  <a:cubicBezTo>
                    <a:pt x="996" y="4671"/>
                    <a:pt x="507" y="4904"/>
                    <a:pt x="1" y="4982"/>
                  </a:cubicBezTo>
                  <a:cubicBezTo>
                    <a:pt x="130" y="5002"/>
                    <a:pt x="260" y="5012"/>
                    <a:pt x="390" y="5012"/>
                  </a:cubicBezTo>
                  <a:cubicBezTo>
                    <a:pt x="1031" y="5012"/>
                    <a:pt x="1671" y="4768"/>
                    <a:pt x="2161" y="4279"/>
                  </a:cubicBezTo>
                  <a:cubicBezTo>
                    <a:pt x="3138" y="3299"/>
                    <a:pt x="3138" y="1714"/>
                    <a:pt x="2161" y="734"/>
                  </a:cubicBezTo>
                  <a:cubicBezTo>
                    <a:pt x="1671" y="245"/>
                    <a:pt x="1031"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28"/>
            <p:cNvSpPr/>
            <p:nvPr/>
          </p:nvSpPr>
          <p:spPr>
            <a:xfrm>
              <a:off x="6687375" y="2133701"/>
              <a:ext cx="48899" cy="76129"/>
            </a:xfrm>
            <a:custGeom>
              <a:avLst/>
              <a:gdLst/>
              <a:ahLst/>
              <a:cxnLst/>
              <a:rect l="l" t="t" r="r" b="b"/>
              <a:pathLst>
                <a:path w="1882" h="2930" extrusionOk="0">
                  <a:moveTo>
                    <a:pt x="391" y="1"/>
                  </a:moveTo>
                  <a:cubicBezTo>
                    <a:pt x="322" y="1"/>
                    <a:pt x="253" y="27"/>
                    <a:pt x="199" y="79"/>
                  </a:cubicBezTo>
                  <a:lnTo>
                    <a:pt x="1" y="278"/>
                  </a:lnTo>
                  <a:lnTo>
                    <a:pt x="999" y="1276"/>
                  </a:lnTo>
                  <a:cubicBezTo>
                    <a:pt x="1103" y="1380"/>
                    <a:pt x="1103" y="1550"/>
                    <a:pt x="999" y="1657"/>
                  </a:cubicBezTo>
                  <a:lnTo>
                    <a:pt x="1" y="2653"/>
                  </a:lnTo>
                  <a:lnTo>
                    <a:pt x="199" y="2851"/>
                  </a:lnTo>
                  <a:cubicBezTo>
                    <a:pt x="253" y="2904"/>
                    <a:pt x="322" y="2930"/>
                    <a:pt x="391" y="2930"/>
                  </a:cubicBezTo>
                  <a:cubicBezTo>
                    <a:pt x="460" y="2930"/>
                    <a:pt x="529" y="2904"/>
                    <a:pt x="581" y="2851"/>
                  </a:cubicBezTo>
                  <a:lnTo>
                    <a:pt x="1777" y="1657"/>
                  </a:lnTo>
                  <a:cubicBezTo>
                    <a:pt x="1882" y="1550"/>
                    <a:pt x="1882" y="1380"/>
                    <a:pt x="1777" y="1276"/>
                  </a:cubicBezTo>
                  <a:lnTo>
                    <a:pt x="581" y="79"/>
                  </a:lnTo>
                  <a:cubicBezTo>
                    <a:pt x="529" y="27"/>
                    <a:pt x="460" y="1"/>
                    <a:pt x="3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28"/>
            <p:cNvSpPr/>
            <p:nvPr/>
          </p:nvSpPr>
          <p:spPr>
            <a:xfrm>
              <a:off x="6667291" y="2141574"/>
              <a:ext cx="50250" cy="50198"/>
            </a:xfrm>
            <a:custGeom>
              <a:avLst/>
              <a:gdLst/>
              <a:ahLst/>
              <a:cxnLst/>
              <a:rect l="l" t="t" r="r" b="b"/>
              <a:pathLst>
                <a:path w="1934" h="1932" extrusionOk="0">
                  <a:moveTo>
                    <a:pt x="1576" y="1"/>
                  </a:moveTo>
                  <a:lnTo>
                    <a:pt x="0" y="1576"/>
                  </a:lnTo>
                  <a:lnTo>
                    <a:pt x="358" y="1932"/>
                  </a:lnTo>
                  <a:lnTo>
                    <a:pt x="1934" y="356"/>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128"/>
          <p:cNvGrpSpPr/>
          <p:nvPr/>
        </p:nvGrpSpPr>
        <p:grpSpPr>
          <a:xfrm>
            <a:off x="7075060" y="1804425"/>
            <a:ext cx="434479" cy="434453"/>
            <a:chOff x="7075060" y="1804425"/>
            <a:chExt cx="434479" cy="434453"/>
          </a:xfrm>
        </p:grpSpPr>
        <p:sp>
          <p:nvSpPr>
            <p:cNvPr id="10941" name="Google Shape;10941;p128"/>
            <p:cNvSpPr/>
            <p:nvPr/>
          </p:nvSpPr>
          <p:spPr>
            <a:xfrm>
              <a:off x="7075060" y="1804425"/>
              <a:ext cx="202793" cy="202767"/>
            </a:xfrm>
            <a:custGeom>
              <a:avLst/>
              <a:gdLst/>
              <a:ahLst/>
              <a:cxnLst/>
              <a:rect l="l" t="t" r="r" b="b"/>
              <a:pathLst>
                <a:path w="7805" h="7804" extrusionOk="0">
                  <a:moveTo>
                    <a:pt x="523" y="0"/>
                  </a:moveTo>
                  <a:cubicBezTo>
                    <a:pt x="236" y="0"/>
                    <a:pt x="1" y="235"/>
                    <a:pt x="1" y="523"/>
                  </a:cubicBezTo>
                  <a:lnTo>
                    <a:pt x="1" y="7281"/>
                  </a:lnTo>
                  <a:cubicBezTo>
                    <a:pt x="1" y="7569"/>
                    <a:pt x="236" y="7804"/>
                    <a:pt x="523" y="7804"/>
                  </a:cubicBezTo>
                  <a:lnTo>
                    <a:pt x="7282" y="7804"/>
                  </a:lnTo>
                  <a:cubicBezTo>
                    <a:pt x="7569" y="7804"/>
                    <a:pt x="7805" y="7569"/>
                    <a:pt x="7805" y="7281"/>
                  </a:cubicBezTo>
                  <a:lnTo>
                    <a:pt x="7805" y="523"/>
                  </a:lnTo>
                  <a:cubicBezTo>
                    <a:pt x="7805" y="235"/>
                    <a:pt x="7569" y="0"/>
                    <a:pt x="7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128"/>
            <p:cNvSpPr/>
            <p:nvPr/>
          </p:nvSpPr>
          <p:spPr>
            <a:xfrm>
              <a:off x="7116269" y="1833396"/>
              <a:ext cx="120325" cy="143112"/>
            </a:xfrm>
            <a:custGeom>
              <a:avLst/>
              <a:gdLst/>
              <a:ahLst/>
              <a:cxnLst/>
              <a:rect l="l" t="t" r="r" b="b"/>
              <a:pathLst>
                <a:path w="4631" h="5508" extrusionOk="0">
                  <a:moveTo>
                    <a:pt x="2038" y="1"/>
                  </a:moveTo>
                  <a:cubicBezTo>
                    <a:pt x="1884" y="1"/>
                    <a:pt x="1759" y="123"/>
                    <a:pt x="1759" y="278"/>
                  </a:cubicBezTo>
                  <a:lnTo>
                    <a:pt x="1759" y="557"/>
                  </a:lnTo>
                  <a:lnTo>
                    <a:pt x="366" y="557"/>
                  </a:lnTo>
                  <a:cubicBezTo>
                    <a:pt x="212" y="557"/>
                    <a:pt x="87" y="683"/>
                    <a:pt x="87" y="837"/>
                  </a:cubicBezTo>
                  <a:lnTo>
                    <a:pt x="87" y="1393"/>
                  </a:lnTo>
                  <a:cubicBezTo>
                    <a:pt x="87" y="1547"/>
                    <a:pt x="212" y="1673"/>
                    <a:pt x="366" y="1673"/>
                  </a:cubicBezTo>
                  <a:lnTo>
                    <a:pt x="2874" y="1673"/>
                  </a:lnTo>
                  <a:cubicBezTo>
                    <a:pt x="2874" y="2221"/>
                    <a:pt x="2645" y="2710"/>
                    <a:pt x="2294" y="3123"/>
                  </a:cubicBezTo>
                  <a:cubicBezTo>
                    <a:pt x="2169" y="2948"/>
                    <a:pt x="2059" y="2760"/>
                    <a:pt x="1963" y="2553"/>
                  </a:cubicBezTo>
                  <a:lnTo>
                    <a:pt x="952" y="3021"/>
                  </a:lnTo>
                  <a:cubicBezTo>
                    <a:pt x="1090" y="3324"/>
                    <a:pt x="1257" y="3601"/>
                    <a:pt x="1448" y="3852"/>
                  </a:cubicBezTo>
                  <a:cubicBezTo>
                    <a:pt x="1048" y="4108"/>
                    <a:pt x="617" y="4298"/>
                    <a:pt x="225" y="4408"/>
                  </a:cubicBezTo>
                  <a:cubicBezTo>
                    <a:pt x="84" y="4447"/>
                    <a:pt x="1" y="4591"/>
                    <a:pt x="29" y="4732"/>
                  </a:cubicBezTo>
                  <a:lnTo>
                    <a:pt x="142" y="5281"/>
                  </a:lnTo>
                  <a:cubicBezTo>
                    <a:pt x="168" y="5412"/>
                    <a:pt x="284" y="5503"/>
                    <a:pt x="411" y="5503"/>
                  </a:cubicBezTo>
                  <a:cubicBezTo>
                    <a:pt x="436" y="5503"/>
                    <a:pt x="461" y="5500"/>
                    <a:pt x="486" y="5492"/>
                  </a:cubicBezTo>
                  <a:cubicBezTo>
                    <a:pt x="1095" y="5328"/>
                    <a:pt x="1720" y="5030"/>
                    <a:pt x="2255" y="4651"/>
                  </a:cubicBezTo>
                  <a:cubicBezTo>
                    <a:pt x="2775" y="5038"/>
                    <a:pt x="3405" y="5320"/>
                    <a:pt x="4155" y="5500"/>
                  </a:cubicBezTo>
                  <a:cubicBezTo>
                    <a:pt x="4176" y="5505"/>
                    <a:pt x="4197" y="5508"/>
                    <a:pt x="4218" y="5508"/>
                  </a:cubicBezTo>
                  <a:cubicBezTo>
                    <a:pt x="4347" y="5508"/>
                    <a:pt x="4465" y="5416"/>
                    <a:pt x="4492" y="5283"/>
                  </a:cubicBezTo>
                  <a:lnTo>
                    <a:pt x="4601" y="4737"/>
                  </a:lnTo>
                  <a:cubicBezTo>
                    <a:pt x="4630" y="4591"/>
                    <a:pt x="4539" y="4447"/>
                    <a:pt x="4395" y="4411"/>
                  </a:cubicBezTo>
                  <a:cubicBezTo>
                    <a:pt x="3893" y="4291"/>
                    <a:pt x="3470" y="4116"/>
                    <a:pt x="3110" y="3886"/>
                  </a:cubicBezTo>
                  <a:cubicBezTo>
                    <a:pt x="3687" y="3227"/>
                    <a:pt x="3987" y="2472"/>
                    <a:pt x="3987" y="1673"/>
                  </a:cubicBezTo>
                  <a:lnTo>
                    <a:pt x="4267" y="1673"/>
                  </a:lnTo>
                  <a:cubicBezTo>
                    <a:pt x="4421" y="1673"/>
                    <a:pt x="4547" y="1547"/>
                    <a:pt x="4547" y="1393"/>
                  </a:cubicBezTo>
                  <a:lnTo>
                    <a:pt x="4547" y="837"/>
                  </a:lnTo>
                  <a:cubicBezTo>
                    <a:pt x="4547" y="683"/>
                    <a:pt x="4421" y="557"/>
                    <a:pt x="4267" y="557"/>
                  </a:cubicBezTo>
                  <a:lnTo>
                    <a:pt x="2874" y="557"/>
                  </a:lnTo>
                  <a:lnTo>
                    <a:pt x="2874" y="278"/>
                  </a:lnTo>
                  <a:cubicBezTo>
                    <a:pt x="2874" y="123"/>
                    <a:pt x="2749" y="1"/>
                    <a:pt x="2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128"/>
            <p:cNvSpPr/>
            <p:nvPr/>
          </p:nvSpPr>
          <p:spPr>
            <a:xfrm>
              <a:off x="7306746" y="1826276"/>
              <a:ext cx="184398" cy="180890"/>
            </a:xfrm>
            <a:custGeom>
              <a:avLst/>
              <a:gdLst/>
              <a:ahLst/>
              <a:cxnLst/>
              <a:rect l="l" t="t" r="r" b="b"/>
              <a:pathLst>
                <a:path w="7097" h="6962" extrusionOk="0">
                  <a:moveTo>
                    <a:pt x="284" y="0"/>
                  </a:moveTo>
                  <a:cubicBezTo>
                    <a:pt x="129" y="0"/>
                    <a:pt x="1" y="124"/>
                    <a:pt x="1" y="280"/>
                  </a:cubicBezTo>
                  <a:lnTo>
                    <a:pt x="1" y="1395"/>
                  </a:lnTo>
                  <a:cubicBezTo>
                    <a:pt x="1" y="1544"/>
                    <a:pt x="118" y="1667"/>
                    <a:pt x="264" y="1675"/>
                  </a:cubicBezTo>
                  <a:cubicBezTo>
                    <a:pt x="2456" y="1795"/>
                    <a:pt x="4257" y="3412"/>
                    <a:pt x="4656" y="5521"/>
                  </a:cubicBezTo>
                  <a:lnTo>
                    <a:pt x="4238" y="5521"/>
                  </a:lnTo>
                  <a:cubicBezTo>
                    <a:pt x="4116" y="5521"/>
                    <a:pt x="4053" y="5670"/>
                    <a:pt x="4142" y="5759"/>
                  </a:cubicBezTo>
                  <a:lnTo>
                    <a:pt x="5181" y="6798"/>
                  </a:lnTo>
                  <a:cubicBezTo>
                    <a:pt x="5290" y="6907"/>
                    <a:pt x="5432" y="6961"/>
                    <a:pt x="5575" y="6961"/>
                  </a:cubicBezTo>
                  <a:cubicBezTo>
                    <a:pt x="5718" y="6961"/>
                    <a:pt x="5861" y="6907"/>
                    <a:pt x="5970" y="6798"/>
                  </a:cubicBezTo>
                  <a:lnTo>
                    <a:pt x="7010" y="5759"/>
                  </a:lnTo>
                  <a:cubicBezTo>
                    <a:pt x="7097" y="5670"/>
                    <a:pt x="7034" y="5521"/>
                    <a:pt x="6911" y="5521"/>
                  </a:cubicBezTo>
                  <a:lnTo>
                    <a:pt x="6349" y="5521"/>
                  </a:lnTo>
                  <a:cubicBezTo>
                    <a:pt x="5931" y="2498"/>
                    <a:pt x="3397" y="141"/>
                    <a:pt x="293" y="0"/>
                  </a:cubicBezTo>
                  <a:cubicBezTo>
                    <a:pt x="290" y="0"/>
                    <a:pt x="287"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128"/>
            <p:cNvSpPr/>
            <p:nvPr/>
          </p:nvSpPr>
          <p:spPr>
            <a:xfrm>
              <a:off x="7093456" y="2036137"/>
              <a:ext cx="184398" cy="180890"/>
            </a:xfrm>
            <a:custGeom>
              <a:avLst/>
              <a:gdLst/>
              <a:ahLst/>
              <a:cxnLst/>
              <a:rect l="l" t="t" r="r" b="b"/>
              <a:pathLst>
                <a:path w="7097" h="6962" extrusionOk="0">
                  <a:moveTo>
                    <a:pt x="1522" y="1"/>
                  </a:moveTo>
                  <a:cubicBezTo>
                    <a:pt x="1379" y="1"/>
                    <a:pt x="1236" y="55"/>
                    <a:pt x="1127" y="164"/>
                  </a:cubicBezTo>
                  <a:lnTo>
                    <a:pt x="87" y="1203"/>
                  </a:lnTo>
                  <a:cubicBezTo>
                    <a:pt x="1" y="1290"/>
                    <a:pt x="63" y="1441"/>
                    <a:pt x="186" y="1441"/>
                  </a:cubicBezTo>
                  <a:lnTo>
                    <a:pt x="748" y="1441"/>
                  </a:lnTo>
                  <a:cubicBezTo>
                    <a:pt x="1166" y="4464"/>
                    <a:pt x="3700" y="6821"/>
                    <a:pt x="6804" y="6962"/>
                  </a:cubicBezTo>
                  <a:cubicBezTo>
                    <a:pt x="6807" y="6962"/>
                    <a:pt x="6810" y="6962"/>
                    <a:pt x="6814" y="6962"/>
                  </a:cubicBezTo>
                  <a:cubicBezTo>
                    <a:pt x="6969" y="6962"/>
                    <a:pt x="7097" y="6838"/>
                    <a:pt x="7097" y="6682"/>
                  </a:cubicBezTo>
                  <a:lnTo>
                    <a:pt x="7097" y="5566"/>
                  </a:lnTo>
                  <a:cubicBezTo>
                    <a:pt x="7097" y="5418"/>
                    <a:pt x="6979" y="5295"/>
                    <a:pt x="6833" y="5287"/>
                  </a:cubicBezTo>
                  <a:cubicBezTo>
                    <a:pt x="4641" y="5167"/>
                    <a:pt x="2841" y="3550"/>
                    <a:pt x="2441" y="1441"/>
                  </a:cubicBezTo>
                  <a:lnTo>
                    <a:pt x="2859" y="1441"/>
                  </a:lnTo>
                  <a:cubicBezTo>
                    <a:pt x="2982" y="1441"/>
                    <a:pt x="3044" y="1290"/>
                    <a:pt x="2956" y="1203"/>
                  </a:cubicBezTo>
                  <a:lnTo>
                    <a:pt x="1916" y="164"/>
                  </a:lnTo>
                  <a:cubicBezTo>
                    <a:pt x="1807" y="55"/>
                    <a:pt x="1665" y="1"/>
                    <a:pt x="1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28"/>
            <p:cNvSpPr/>
            <p:nvPr/>
          </p:nvSpPr>
          <p:spPr>
            <a:xfrm>
              <a:off x="7306746" y="2036085"/>
              <a:ext cx="202793" cy="202793"/>
            </a:xfrm>
            <a:custGeom>
              <a:avLst/>
              <a:gdLst/>
              <a:ahLst/>
              <a:cxnLst/>
              <a:rect l="l" t="t" r="r" b="b"/>
              <a:pathLst>
                <a:path w="7805" h="7805" extrusionOk="0">
                  <a:moveTo>
                    <a:pt x="523" y="1"/>
                  </a:moveTo>
                  <a:cubicBezTo>
                    <a:pt x="236" y="1"/>
                    <a:pt x="1" y="236"/>
                    <a:pt x="1" y="523"/>
                  </a:cubicBezTo>
                  <a:lnTo>
                    <a:pt x="1" y="7282"/>
                  </a:lnTo>
                  <a:cubicBezTo>
                    <a:pt x="1" y="7570"/>
                    <a:pt x="236" y="7805"/>
                    <a:pt x="523" y="7805"/>
                  </a:cubicBezTo>
                  <a:lnTo>
                    <a:pt x="7282" y="7805"/>
                  </a:lnTo>
                  <a:cubicBezTo>
                    <a:pt x="7569" y="7805"/>
                    <a:pt x="7805" y="7570"/>
                    <a:pt x="7805" y="7282"/>
                  </a:cubicBezTo>
                  <a:lnTo>
                    <a:pt x="7805" y="523"/>
                  </a:lnTo>
                  <a:cubicBezTo>
                    <a:pt x="7805" y="236"/>
                    <a:pt x="7569" y="1"/>
                    <a:pt x="7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128"/>
            <p:cNvSpPr/>
            <p:nvPr/>
          </p:nvSpPr>
          <p:spPr>
            <a:xfrm>
              <a:off x="7346058" y="2065081"/>
              <a:ext cx="124248" cy="144852"/>
            </a:xfrm>
            <a:custGeom>
              <a:avLst/>
              <a:gdLst/>
              <a:ahLst/>
              <a:cxnLst/>
              <a:rect l="l" t="t" r="r" b="b"/>
              <a:pathLst>
                <a:path w="4782" h="5575" extrusionOk="0">
                  <a:moveTo>
                    <a:pt x="2396" y="1947"/>
                  </a:moveTo>
                  <a:lnTo>
                    <a:pt x="2932" y="3366"/>
                  </a:lnTo>
                  <a:lnTo>
                    <a:pt x="1855" y="3366"/>
                  </a:lnTo>
                  <a:lnTo>
                    <a:pt x="2396" y="1947"/>
                  </a:lnTo>
                  <a:close/>
                  <a:moveTo>
                    <a:pt x="2396" y="1"/>
                  </a:moveTo>
                  <a:cubicBezTo>
                    <a:pt x="2130" y="1"/>
                    <a:pt x="1889" y="163"/>
                    <a:pt x="1787" y="411"/>
                  </a:cubicBezTo>
                  <a:lnTo>
                    <a:pt x="110" y="4818"/>
                  </a:lnTo>
                  <a:cubicBezTo>
                    <a:pt x="0" y="5106"/>
                    <a:pt x="144" y="5430"/>
                    <a:pt x="431" y="5537"/>
                  </a:cubicBezTo>
                  <a:cubicBezTo>
                    <a:pt x="497" y="5563"/>
                    <a:pt x="565" y="5573"/>
                    <a:pt x="630" y="5573"/>
                  </a:cubicBezTo>
                  <a:cubicBezTo>
                    <a:pt x="855" y="5573"/>
                    <a:pt x="1066" y="5437"/>
                    <a:pt x="1150" y="5215"/>
                  </a:cubicBezTo>
                  <a:lnTo>
                    <a:pt x="1432" y="4479"/>
                  </a:lnTo>
                  <a:lnTo>
                    <a:pt x="3352" y="4479"/>
                  </a:lnTo>
                  <a:lnTo>
                    <a:pt x="3629" y="5213"/>
                  </a:lnTo>
                  <a:cubicBezTo>
                    <a:pt x="3712" y="5438"/>
                    <a:pt x="3925" y="5575"/>
                    <a:pt x="4151" y="5575"/>
                  </a:cubicBezTo>
                  <a:cubicBezTo>
                    <a:pt x="4216" y="5575"/>
                    <a:pt x="4283" y="5563"/>
                    <a:pt x="4348" y="5539"/>
                  </a:cubicBezTo>
                  <a:cubicBezTo>
                    <a:pt x="4635" y="5430"/>
                    <a:pt x="4781" y="5108"/>
                    <a:pt x="4672" y="4821"/>
                  </a:cubicBezTo>
                  <a:lnTo>
                    <a:pt x="3013" y="424"/>
                  </a:lnTo>
                  <a:lnTo>
                    <a:pt x="3007" y="408"/>
                  </a:lnTo>
                  <a:cubicBezTo>
                    <a:pt x="2906" y="160"/>
                    <a:pt x="2665" y="1"/>
                    <a:pt x="2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28"/>
            <p:cNvSpPr/>
            <p:nvPr/>
          </p:nvSpPr>
          <p:spPr>
            <a:xfrm>
              <a:off x="7475451" y="2036085"/>
              <a:ext cx="34089" cy="202793"/>
            </a:xfrm>
            <a:custGeom>
              <a:avLst/>
              <a:gdLst/>
              <a:ahLst/>
              <a:cxnLst/>
              <a:rect l="l" t="t" r="r" b="b"/>
              <a:pathLst>
                <a:path w="1312" h="7805" extrusionOk="0">
                  <a:moveTo>
                    <a:pt x="0" y="1"/>
                  </a:moveTo>
                  <a:cubicBezTo>
                    <a:pt x="298" y="1"/>
                    <a:pt x="538" y="244"/>
                    <a:pt x="538" y="539"/>
                  </a:cubicBezTo>
                  <a:lnTo>
                    <a:pt x="538" y="7267"/>
                  </a:lnTo>
                  <a:cubicBezTo>
                    <a:pt x="538" y="7564"/>
                    <a:pt x="298" y="7805"/>
                    <a:pt x="0" y="7805"/>
                  </a:cubicBezTo>
                  <a:lnTo>
                    <a:pt x="773" y="7805"/>
                  </a:lnTo>
                  <a:cubicBezTo>
                    <a:pt x="1071" y="7805"/>
                    <a:pt x="1312" y="7564"/>
                    <a:pt x="1312" y="7267"/>
                  </a:cubicBezTo>
                  <a:lnTo>
                    <a:pt x="1312" y="539"/>
                  </a:lnTo>
                  <a:cubicBezTo>
                    <a:pt x="1312" y="244"/>
                    <a:pt x="1071" y="1"/>
                    <a:pt x="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128"/>
            <p:cNvSpPr/>
            <p:nvPr/>
          </p:nvSpPr>
          <p:spPr>
            <a:xfrm>
              <a:off x="7243765" y="1804425"/>
              <a:ext cx="34167" cy="202767"/>
            </a:xfrm>
            <a:custGeom>
              <a:avLst/>
              <a:gdLst/>
              <a:ahLst/>
              <a:cxnLst/>
              <a:rect l="l" t="t" r="r" b="b"/>
              <a:pathLst>
                <a:path w="1315" h="7804" extrusionOk="0">
                  <a:moveTo>
                    <a:pt x="0" y="0"/>
                  </a:moveTo>
                  <a:cubicBezTo>
                    <a:pt x="298" y="0"/>
                    <a:pt x="538" y="240"/>
                    <a:pt x="538" y="538"/>
                  </a:cubicBezTo>
                  <a:lnTo>
                    <a:pt x="538" y="7266"/>
                  </a:lnTo>
                  <a:cubicBezTo>
                    <a:pt x="538" y="7561"/>
                    <a:pt x="298" y="7804"/>
                    <a:pt x="0" y="7804"/>
                  </a:cubicBezTo>
                  <a:lnTo>
                    <a:pt x="773" y="7804"/>
                  </a:lnTo>
                  <a:cubicBezTo>
                    <a:pt x="1071" y="7804"/>
                    <a:pt x="1314" y="7561"/>
                    <a:pt x="1314" y="7266"/>
                  </a:cubicBezTo>
                  <a:lnTo>
                    <a:pt x="1314" y="538"/>
                  </a:lnTo>
                  <a:cubicBezTo>
                    <a:pt x="1314" y="240"/>
                    <a:pt x="1071"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128"/>
            <p:cNvSpPr/>
            <p:nvPr/>
          </p:nvSpPr>
          <p:spPr>
            <a:xfrm>
              <a:off x="7309734" y="1826276"/>
              <a:ext cx="181410" cy="180890"/>
            </a:xfrm>
            <a:custGeom>
              <a:avLst/>
              <a:gdLst/>
              <a:ahLst/>
              <a:cxnLst/>
              <a:rect l="l" t="t" r="r" b="b"/>
              <a:pathLst>
                <a:path w="6982" h="6962" extrusionOk="0">
                  <a:moveTo>
                    <a:pt x="167" y="0"/>
                  </a:moveTo>
                  <a:cubicBezTo>
                    <a:pt x="104" y="0"/>
                    <a:pt x="47" y="21"/>
                    <a:pt x="1" y="55"/>
                  </a:cubicBezTo>
                  <a:cubicBezTo>
                    <a:pt x="2827" y="450"/>
                    <a:pt x="5069" y="2694"/>
                    <a:pt x="5461" y="5521"/>
                  </a:cubicBezTo>
                  <a:lnTo>
                    <a:pt x="6023" y="5521"/>
                  </a:lnTo>
                  <a:cubicBezTo>
                    <a:pt x="6145" y="5521"/>
                    <a:pt x="6208" y="5670"/>
                    <a:pt x="6119" y="5759"/>
                  </a:cubicBezTo>
                  <a:lnTo>
                    <a:pt x="5080" y="6798"/>
                  </a:lnTo>
                  <a:cubicBezTo>
                    <a:pt x="5077" y="6801"/>
                    <a:pt x="5074" y="6804"/>
                    <a:pt x="5074" y="6806"/>
                  </a:cubicBezTo>
                  <a:cubicBezTo>
                    <a:pt x="5182" y="6910"/>
                    <a:pt x="5321" y="6962"/>
                    <a:pt x="5461" y="6962"/>
                  </a:cubicBezTo>
                  <a:cubicBezTo>
                    <a:pt x="5603" y="6962"/>
                    <a:pt x="5746" y="6908"/>
                    <a:pt x="5855" y="6798"/>
                  </a:cubicBezTo>
                  <a:lnTo>
                    <a:pt x="6895" y="5759"/>
                  </a:lnTo>
                  <a:cubicBezTo>
                    <a:pt x="6982" y="5670"/>
                    <a:pt x="6919" y="5521"/>
                    <a:pt x="6796" y="5521"/>
                  </a:cubicBezTo>
                  <a:lnTo>
                    <a:pt x="6234" y="5521"/>
                  </a:lnTo>
                  <a:cubicBezTo>
                    <a:pt x="5816" y="2498"/>
                    <a:pt x="3282" y="141"/>
                    <a:pt x="178" y="0"/>
                  </a:cubicBezTo>
                  <a:cubicBezTo>
                    <a:pt x="174" y="0"/>
                    <a:pt x="17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128"/>
            <p:cNvSpPr/>
            <p:nvPr/>
          </p:nvSpPr>
          <p:spPr>
            <a:xfrm>
              <a:off x="7122920" y="2036111"/>
              <a:ext cx="154934" cy="180916"/>
            </a:xfrm>
            <a:custGeom>
              <a:avLst/>
              <a:gdLst/>
              <a:ahLst/>
              <a:cxnLst/>
              <a:rect l="l" t="t" r="r" b="b"/>
              <a:pathLst>
                <a:path w="5963" h="6963" extrusionOk="0">
                  <a:moveTo>
                    <a:pt x="389" y="1"/>
                  </a:moveTo>
                  <a:cubicBezTo>
                    <a:pt x="249" y="1"/>
                    <a:pt x="109" y="53"/>
                    <a:pt x="1" y="157"/>
                  </a:cubicBezTo>
                  <a:cubicBezTo>
                    <a:pt x="3" y="159"/>
                    <a:pt x="6" y="162"/>
                    <a:pt x="8" y="165"/>
                  </a:cubicBezTo>
                  <a:lnTo>
                    <a:pt x="1048" y="1204"/>
                  </a:lnTo>
                  <a:cubicBezTo>
                    <a:pt x="1137" y="1291"/>
                    <a:pt x="1074" y="1442"/>
                    <a:pt x="949" y="1442"/>
                  </a:cubicBezTo>
                  <a:lnTo>
                    <a:pt x="534" y="1442"/>
                  </a:lnTo>
                  <a:cubicBezTo>
                    <a:pt x="933" y="3551"/>
                    <a:pt x="2733" y="5168"/>
                    <a:pt x="4925" y="5288"/>
                  </a:cubicBezTo>
                  <a:cubicBezTo>
                    <a:pt x="5072" y="5296"/>
                    <a:pt x="5187" y="5419"/>
                    <a:pt x="5187" y="5567"/>
                  </a:cubicBezTo>
                  <a:lnTo>
                    <a:pt x="5187" y="6683"/>
                  </a:lnTo>
                  <a:cubicBezTo>
                    <a:pt x="5187" y="6774"/>
                    <a:pt x="5142" y="6855"/>
                    <a:pt x="5074" y="6908"/>
                  </a:cubicBezTo>
                  <a:cubicBezTo>
                    <a:pt x="5270" y="6934"/>
                    <a:pt x="5469" y="6952"/>
                    <a:pt x="5670" y="6963"/>
                  </a:cubicBezTo>
                  <a:cubicBezTo>
                    <a:pt x="5673" y="6963"/>
                    <a:pt x="5676" y="6963"/>
                    <a:pt x="5680" y="6963"/>
                  </a:cubicBezTo>
                  <a:cubicBezTo>
                    <a:pt x="5835" y="6963"/>
                    <a:pt x="5963" y="6839"/>
                    <a:pt x="5963" y="6683"/>
                  </a:cubicBezTo>
                  <a:lnTo>
                    <a:pt x="5963" y="5567"/>
                  </a:lnTo>
                  <a:cubicBezTo>
                    <a:pt x="5963" y="5419"/>
                    <a:pt x="5845" y="5296"/>
                    <a:pt x="5699" y="5288"/>
                  </a:cubicBezTo>
                  <a:cubicBezTo>
                    <a:pt x="3507" y="5168"/>
                    <a:pt x="1707" y="3551"/>
                    <a:pt x="1307" y="1442"/>
                  </a:cubicBezTo>
                  <a:lnTo>
                    <a:pt x="1725" y="1442"/>
                  </a:lnTo>
                  <a:cubicBezTo>
                    <a:pt x="1848" y="1442"/>
                    <a:pt x="1910" y="1291"/>
                    <a:pt x="1822" y="1204"/>
                  </a:cubicBezTo>
                  <a:lnTo>
                    <a:pt x="782" y="165"/>
                  </a:lnTo>
                  <a:cubicBezTo>
                    <a:pt x="674" y="55"/>
                    <a:pt x="532"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128"/>
          <p:cNvGrpSpPr/>
          <p:nvPr/>
        </p:nvGrpSpPr>
        <p:grpSpPr>
          <a:xfrm>
            <a:off x="7892366" y="1804425"/>
            <a:ext cx="347594" cy="434453"/>
            <a:chOff x="7892366" y="1804425"/>
            <a:chExt cx="347594" cy="434453"/>
          </a:xfrm>
        </p:grpSpPr>
        <p:sp>
          <p:nvSpPr>
            <p:cNvPr id="10952" name="Google Shape;10952;p128"/>
            <p:cNvSpPr/>
            <p:nvPr/>
          </p:nvSpPr>
          <p:spPr>
            <a:xfrm>
              <a:off x="7892366" y="1804425"/>
              <a:ext cx="72465" cy="86911"/>
            </a:xfrm>
            <a:custGeom>
              <a:avLst/>
              <a:gdLst/>
              <a:ahLst/>
              <a:cxnLst/>
              <a:rect l="l" t="t" r="r" b="b"/>
              <a:pathLst>
                <a:path w="2789" h="3345" extrusionOk="0">
                  <a:moveTo>
                    <a:pt x="557" y="0"/>
                  </a:moveTo>
                  <a:cubicBezTo>
                    <a:pt x="252" y="0"/>
                    <a:pt x="1" y="251"/>
                    <a:pt x="1" y="557"/>
                  </a:cubicBezTo>
                  <a:lnTo>
                    <a:pt x="1" y="2788"/>
                  </a:lnTo>
                  <a:lnTo>
                    <a:pt x="1393" y="3344"/>
                  </a:lnTo>
                  <a:lnTo>
                    <a:pt x="2789" y="2788"/>
                  </a:lnTo>
                  <a:lnTo>
                    <a:pt x="2789" y="557"/>
                  </a:lnTo>
                  <a:cubicBezTo>
                    <a:pt x="2789" y="251"/>
                    <a:pt x="2538"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128"/>
            <p:cNvSpPr/>
            <p:nvPr/>
          </p:nvSpPr>
          <p:spPr>
            <a:xfrm>
              <a:off x="8167495" y="1804425"/>
              <a:ext cx="72465" cy="86911"/>
            </a:xfrm>
            <a:custGeom>
              <a:avLst/>
              <a:gdLst/>
              <a:ahLst/>
              <a:cxnLst/>
              <a:rect l="l" t="t" r="r" b="b"/>
              <a:pathLst>
                <a:path w="2789" h="3345" extrusionOk="0">
                  <a:moveTo>
                    <a:pt x="560" y="0"/>
                  </a:moveTo>
                  <a:cubicBezTo>
                    <a:pt x="252" y="0"/>
                    <a:pt x="1" y="251"/>
                    <a:pt x="1" y="557"/>
                  </a:cubicBezTo>
                  <a:lnTo>
                    <a:pt x="1" y="2788"/>
                  </a:lnTo>
                  <a:lnTo>
                    <a:pt x="1396" y="3344"/>
                  </a:lnTo>
                  <a:lnTo>
                    <a:pt x="2789" y="2788"/>
                  </a:lnTo>
                  <a:lnTo>
                    <a:pt x="2789" y="557"/>
                  </a:lnTo>
                  <a:cubicBezTo>
                    <a:pt x="2789" y="251"/>
                    <a:pt x="2538" y="0"/>
                    <a:pt x="2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128"/>
            <p:cNvSpPr/>
            <p:nvPr/>
          </p:nvSpPr>
          <p:spPr>
            <a:xfrm>
              <a:off x="8205325" y="1804425"/>
              <a:ext cx="34635" cy="80468"/>
            </a:xfrm>
            <a:custGeom>
              <a:avLst/>
              <a:gdLst/>
              <a:ahLst/>
              <a:cxnLst/>
              <a:rect l="l" t="t" r="r" b="b"/>
              <a:pathLst>
                <a:path w="1333" h="3097" extrusionOk="0">
                  <a:moveTo>
                    <a:pt x="0" y="0"/>
                  </a:moveTo>
                  <a:cubicBezTo>
                    <a:pt x="308" y="0"/>
                    <a:pt x="559" y="251"/>
                    <a:pt x="559" y="557"/>
                  </a:cubicBezTo>
                  <a:lnTo>
                    <a:pt x="559" y="3096"/>
                  </a:lnTo>
                  <a:lnTo>
                    <a:pt x="1333" y="2788"/>
                  </a:lnTo>
                  <a:lnTo>
                    <a:pt x="1333" y="557"/>
                  </a:lnTo>
                  <a:cubicBezTo>
                    <a:pt x="1333" y="251"/>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28"/>
            <p:cNvSpPr/>
            <p:nvPr/>
          </p:nvSpPr>
          <p:spPr>
            <a:xfrm>
              <a:off x="7892366" y="1891311"/>
              <a:ext cx="200897" cy="347568"/>
            </a:xfrm>
            <a:custGeom>
              <a:avLst/>
              <a:gdLst/>
              <a:ahLst/>
              <a:cxnLst/>
              <a:rect l="l" t="t" r="r" b="b"/>
              <a:pathLst>
                <a:path w="7732" h="13377" extrusionOk="0">
                  <a:moveTo>
                    <a:pt x="1393" y="0"/>
                  </a:moveTo>
                  <a:lnTo>
                    <a:pt x="1" y="557"/>
                  </a:lnTo>
                  <a:lnTo>
                    <a:pt x="1" y="6631"/>
                  </a:lnTo>
                  <a:cubicBezTo>
                    <a:pt x="1" y="10313"/>
                    <a:pt x="3008" y="13377"/>
                    <a:pt x="6688" y="13377"/>
                  </a:cubicBezTo>
                  <a:cubicBezTo>
                    <a:pt x="6693" y="13377"/>
                    <a:pt x="6698" y="13377"/>
                    <a:pt x="6702" y="13377"/>
                  </a:cubicBezTo>
                  <a:lnTo>
                    <a:pt x="7732" y="11982"/>
                  </a:lnTo>
                  <a:lnTo>
                    <a:pt x="6676" y="10584"/>
                  </a:lnTo>
                  <a:cubicBezTo>
                    <a:pt x="4518" y="10576"/>
                    <a:pt x="2789" y="8797"/>
                    <a:pt x="2789" y="6642"/>
                  </a:cubicBezTo>
                  <a:lnTo>
                    <a:pt x="2789" y="557"/>
                  </a:lnTo>
                  <a:lnTo>
                    <a:pt x="13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28"/>
            <p:cNvSpPr/>
            <p:nvPr/>
          </p:nvSpPr>
          <p:spPr>
            <a:xfrm>
              <a:off x="8009755" y="1858027"/>
              <a:ext cx="112842" cy="240364"/>
            </a:xfrm>
            <a:custGeom>
              <a:avLst/>
              <a:gdLst/>
              <a:ahLst/>
              <a:cxnLst/>
              <a:rect l="l" t="t" r="r" b="b"/>
              <a:pathLst>
                <a:path w="4343" h="9251" extrusionOk="0">
                  <a:moveTo>
                    <a:pt x="1889" y="1"/>
                  </a:moveTo>
                  <a:cubicBezTo>
                    <a:pt x="1780" y="1"/>
                    <a:pt x="1670" y="62"/>
                    <a:pt x="1628" y="194"/>
                  </a:cubicBezTo>
                  <a:lnTo>
                    <a:pt x="58" y="5098"/>
                  </a:lnTo>
                  <a:cubicBezTo>
                    <a:pt x="0" y="5279"/>
                    <a:pt x="136" y="5461"/>
                    <a:pt x="324" y="5461"/>
                  </a:cubicBezTo>
                  <a:lnTo>
                    <a:pt x="1892" y="5461"/>
                  </a:lnTo>
                  <a:cubicBezTo>
                    <a:pt x="2046" y="5461"/>
                    <a:pt x="2171" y="5587"/>
                    <a:pt x="2171" y="5741"/>
                  </a:cubicBezTo>
                  <a:lnTo>
                    <a:pt x="2171" y="8970"/>
                  </a:lnTo>
                  <a:cubicBezTo>
                    <a:pt x="2171" y="9149"/>
                    <a:pt x="2312" y="9250"/>
                    <a:pt x="2453" y="9250"/>
                  </a:cubicBezTo>
                  <a:cubicBezTo>
                    <a:pt x="2563" y="9250"/>
                    <a:pt x="2672" y="9189"/>
                    <a:pt x="2715" y="9056"/>
                  </a:cubicBezTo>
                  <a:lnTo>
                    <a:pt x="4285" y="4152"/>
                  </a:lnTo>
                  <a:cubicBezTo>
                    <a:pt x="4342" y="3972"/>
                    <a:pt x="4206" y="3789"/>
                    <a:pt x="4018" y="3789"/>
                  </a:cubicBezTo>
                  <a:lnTo>
                    <a:pt x="2451" y="3789"/>
                  </a:lnTo>
                  <a:cubicBezTo>
                    <a:pt x="2297" y="3789"/>
                    <a:pt x="2171" y="3664"/>
                    <a:pt x="2171" y="3510"/>
                  </a:cubicBezTo>
                  <a:lnTo>
                    <a:pt x="2171" y="281"/>
                  </a:lnTo>
                  <a:cubicBezTo>
                    <a:pt x="2171" y="101"/>
                    <a:pt x="2030" y="1"/>
                    <a:pt x="18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28"/>
            <p:cNvSpPr/>
            <p:nvPr/>
          </p:nvSpPr>
          <p:spPr>
            <a:xfrm>
              <a:off x="8065825" y="1891311"/>
              <a:ext cx="174135" cy="347568"/>
            </a:xfrm>
            <a:custGeom>
              <a:avLst/>
              <a:gdLst/>
              <a:ahLst/>
              <a:cxnLst/>
              <a:rect l="l" t="t" r="r" b="b"/>
              <a:pathLst>
                <a:path w="6702" h="13377" extrusionOk="0">
                  <a:moveTo>
                    <a:pt x="5309" y="0"/>
                  </a:moveTo>
                  <a:lnTo>
                    <a:pt x="3914" y="557"/>
                  </a:lnTo>
                  <a:lnTo>
                    <a:pt x="3914" y="6683"/>
                  </a:lnTo>
                  <a:cubicBezTo>
                    <a:pt x="3914" y="8837"/>
                    <a:pt x="2169" y="10584"/>
                    <a:pt x="15" y="10584"/>
                  </a:cubicBezTo>
                  <a:cubicBezTo>
                    <a:pt x="10" y="10584"/>
                    <a:pt x="5" y="10584"/>
                    <a:pt x="0" y="10584"/>
                  </a:cubicBezTo>
                  <a:lnTo>
                    <a:pt x="0" y="10584"/>
                  </a:lnTo>
                  <a:lnTo>
                    <a:pt x="26" y="13377"/>
                  </a:lnTo>
                  <a:cubicBezTo>
                    <a:pt x="3713" y="13372"/>
                    <a:pt x="6702" y="10378"/>
                    <a:pt x="6702" y="6689"/>
                  </a:cubicBezTo>
                  <a:lnTo>
                    <a:pt x="6702" y="557"/>
                  </a:lnTo>
                  <a:lnTo>
                    <a:pt x="53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128"/>
            <p:cNvSpPr/>
            <p:nvPr/>
          </p:nvSpPr>
          <p:spPr>
            <a:xfrm>
              <a:off x="8066501" y="1897754"/>
              <a:ext cx="173459" cy="341124"/>
            </a:xfrm>
            <a:custGeom>
              <a:avLst/>
              <a:gdLst/>
              <a:ahLst/>
              <a:cxnLst/>
              <a:rect l="l" t="t" r="r" b="b"/>
              <a:pathLst>
                <a:path w="6676" h="13129" extrusionOk="0">
                  <a:moveTo>
                    <a:pt x="5902" y="0"/>
                  </a:moveTo>
                  <a:lnTo>
                    <a:pt x="5902" y="6441"/>
                  </a:lnTo>
                  <a:cubicBezTo>
                    <a:pt x="5902" y="9868"/>
                    <a:pt x="3324" y="12695"/>
                    <a:pt x="0" y="13082"/>
                  </a:cubicBezTo>
                  <a:lnTo>
                    <a:pt x="0" y="13129"/>
                  </a:lnTo>
                  <a:cubicBezTo>
                    <a:pt x="3687" y="13124"/>
                    <a:pt x="6676" y="10130"/>
                    <a:pt x="6676" y="6441"/>
                  </a:cubicBezTo>
                  <a:lnTo>
                    <a:pt x="6676" y="309"/>
                  </a:lnTo>
                  <a:lnTo>
                    <a:pt x="59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128"/>
            <p:cNvSpPr/>
            <p:nvPr/>
          </p:nvSpPr>
          <p:spPr>
            <a:xfrm>
              <a:off x="8167495" y="1876838"/>
              <a:ext cx="72465" cy="28945"/>
            </a:xfrm>
            <a:custGeom>
              <a:avLst/>
              <a:gdLst/>
              <a:ahLst/>
              <a:cxnLst/>
              <a:rect l="l" t="t" r="r" b="b"/>
              <a:pathLst>
                <a:path w="2789" h="1114" extrusionOk="0">
                  <a:moveTo>
                    <a:pt x="1" y="1"/>
                  </a:moveTo>
                  <a:lnTo>
                    <a:pt x="1" y="1114"/>
                  </a:lnTo>
                  <a:lnTo>
                    <a:pt x="2789" y="1114"/>
                  </a:lnTo>
                  <a:lnTo>
                    <a:pt x="2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128"/>
            <p:cNvSpPr/>
            <p:nvPr/>
          </p:nvSpPr>
          <p:spPr>
            <a:xfrm>
              <a:off x="8219849" y="1876838"/>
              <a:ext cx="20110" cy="28945"/>
            </a:xfrm>
            <a:custGeom>
              <a:avLst/>
              <a:gdLst/>
              <a:ahLst/>
              <a:cxnLst/>
              <a:rect l="l" t="t" r="r" b="b"/>
              <a:pathLst>
                <a:path w="774" h="1114" extrusionOk="0">
                  <a:moveTo>
                    <a:pt x="0" y="1"/>
                  </a:moveTo>
                  <a:lnTo>
                    <a:pt x="0" y="1114"/>
                  </a:lnTo>
                  <a:lnTo>
                    <a:pt x="774" y="1114"/>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128"/>
            <p:cNvSpPr/>
            <p:nvPr/>
          </p:nvSpPr>
          <p:spPr>
            <a:xfrm>
              <a:off x="7892366" y="1876838"/>
              <a:ext cx="72465" cy="28945"/>
            </a:xfrm>
            <a:custGeom>
              <a:avLst/>
              <a:gdLst/>
              <a:ahLst/>
              <a:cxnLst/>
              <a:rect l="l" t="t" r="r" b="b"/>
              <a:pathLst>
                <a:path w="2789" h="1114" extrusionOk="0">
                  <a:moveTo>
                    <a:pt x="1" y="1"/>
                  </a:moveTo>
                  <a:lnTo>
                    <a:pt x="1" y="1114"/>
                  </a:lnTo>
                  <a:lnTo>
                    <a:pt x="2789" y="1114"/>
                  </a:lnTo>
                  <a:lnTo>
                    <a:pt x="2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128"/>
            <p:cNvSpPr/>
            <p:nvPr/>
          </p:nvSpPr>
          <p:spPr>
            <a:xfrm>
              <a:off x="8046052" y="1858027"/>
              <a:ext cx="27386" cy="98474"/>
            </a:xfrm>
            <a:custGeom>
              <a:avLst/>
              <a:gdLst/>
              <a:ahLst/>
              <a:cxnLst/>
              <a:rect l="l" t="t" r="r" b="b"/>
              <a:pathLst>
                <a:path w="1054" h="3790" extrusionOk="0">
                  <a:moveTo>
                    <a:pt x="492" y="1"/>
                  </a:moveTo>
                  <a:cubicBezTo>
                    <a:pt x="383" y="1"/>
                    <a:pt x="273" y="62"/>
                    <a:pt x="231" y="194"/>
                  </a:cubicBezTo>
                  <a:lnTo>
                    <a:pt x="1" y="913"/>
                  </a:lnTo>
                  <a:lnTo>
                    <a:pt x="1" y="3510"/>
                  </a:lnTo>
                  <a:cubicBezTo>
                    <a:pt x="1" y="3664"/>
                    <a:pt x="124" y="3789"/>
                    <a:pt x="278" y="3789"/>
                  </a:cubicBezTo>
                  <a:lnTo>
                    <a:pt x="1054" y="3789"/>
                  </a:lnTo>
                  <a:cubicBezTo>
                    <a:pt x="900" y="3789"/>
                    <a:pt x="774" y="3664"/>
                    <a:pt x="774" y="3510"/>
                  </a:cubicBezTo>
                  <a:lnTo>
                    <a:pt x="774" y="281"/>
                  </a:lnTo>
                  <a:cubicBezTo>
                    <a:pt x="774" y="101"/>
                    <a:pt x="633" y="1"/>
                    <a:pt x="4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28"/>
            <p:cNvSpPr/>
            <p:nvPr/>
          </p:nvSpPr>
          <p:spPr>
            <a:xfrm>
              <a:off x="8066163" y="1956475"/>
              <a:ext cx="56434" cy="141916"/>
            </a:xfrm>
            <a:custGeom>
              <a:avLst/>
              <a:gdLst/>
              <a:ahLst/>
              <a:cxnLst/>
              <a:rect l="l" t="t" r="r" b="b"/>
              <a:pathLst>
                <a:path w="2172" h="5462" extrusionOk="0">
                  <a:moveTo>
                    <a:pt x="1074" y="0"/>
                  </a:moveTo>
                  <a:cubicBezTo>
                    <a:pt x="1262" y="0"/>
                    <a:pt x="1398" y="183"/>
                    <a:pt x="1341" y="363"/>
                  </a:cubicBezTo>
                  <a:lnTo>
                    <a:pt x="0" y="4549"/>
                  </a:lnTo>
                  <a:lnTo>
                    <a:pt x="0" y="5181"/>
                  </a:lnTo>
                  <a:cubicBezTo>
                    <a:pt x="0" y="5360"/>
                    <a:pt x="141" y="5461"/>
                    <a:pt x="282" y="5461"/>
                  </a:cubicBezTo>
                  <a:cubicBezTo>
                    <a:pt x="392" y="5461"/>
                    <a:pt x="501" y="5400"/>
                    <a:pt x="544" y="5267"/>
                  </a:cubicBezTo>
                  <a:lnTo>
                    <a:pt x="2114" y="363"/>
                  </a:lnTo>
                  <a:cubicBezTo>
                    <a:pt x="2171" y="183"/>
                    <a:pt x="2035" y="0"/>
                    <a:pt x="1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128"/>
          <p:cNvGrpSpPr/>
          <p:nvPr/>
        </p:nvGrpSpPr>
        <p:grpSpPr>
          <a:xfrm>
            <a:off x="860692" y="2471382"/>
            <a:ext cx="434453" cy="434453"/>
            <a:chOff x="860592" y="2471370"/>
            <a:chExt cx="434453" cy="434453"/>
          </a:xfrm>
        </p:grpSpPr>
        <p:sp>
          <p:nvSpPr>
            <p:cNvPr id="10965" name="Google Shape;10965;p128"/>
            <p:cNvSpPr/>
            <p:nvPr/>
          </p:nvSpPr>
          <p:spPr>
            <a:xfrm>
              <a:off x="860592" y="2471370"/>
              <a:ext cx="434453" cy="434453"/>
            </a:xfrm>
            <a:custGeom>
              <a:avLst/>
              <a:gdLst/>
              <a:ahLst/>
              <a:cxnLst/>
              <a:rect l="l" t="t" r="r" b="b"/>
              <a:pathLst>
                <a:path w="16721" h="16721" extrusionOk="0">
                  <a:moveTo>
                    <a:pt x="8360" y="0"/>
                  </a:moveTo>
                  <a:cubicBezTo>
                    <a:pt x="3744" y="0"/>
                    <a:pt x="0" y="3744"/>
                    <a:pt x="0" y="8361"/>
                  </a:cubicBezTo>
                  <a:cubicBezTo>
                    <a:pt x="0" y="12977"/>
                    <a:pt x="3744" y="16721"/>
                    <a:pt x="8360" y="16721"/>
                  </a:cubicBezTo>
                  <a:cubicBezTo>
                    <a:pt x="12977" y="16721"/>
                    <a:pt x="16721" y="12977"/>
                    <a:pt x="16721" y="8361"/>
                  </a:cubicBezTo>
                  <a:cubicBezTo>
                    <a:pt x="16721" y="3744"/>
                    <a:pt x="12977" y="0"/>
                    <a:pt x="83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28"/>
            <p:cNvSpPr/>
            <p:nvPr/>
          </p:nvSpPr>
          <p:spPr>
            <a:xfrm>
              <a:off x="889563" y="2500340"/>
              <a:ext cx="376512" cy="376512"/>
            </a:xfrm>
            <a:custGeom>
              <a:avLst/>
              <a:gdLst/>
              <a:ahLst/>
              <a:cxnLst/>
              <a:rect l="l" t="t" r="r" b="b"/>
              <a:pathLst>
                <a:path w="14491" h="14491" extrusionOk="0">
                  <a:moveTo>
                    <a:pt x="7245" y="1"/>
                  </a:moveTo>
                  <a:cubicBezTo>
                    <a:pt x="3243" y="1"/>
                    <a:pt x="1" y="3243"/>
                    <a:pt x="1" y="7246"/>
                  </a:cubicBezTo>
                  <a:cubicBezTo>
                    <a:pt x="1" y="11248"/>
                    <a:pt x="3243" y="14490"/>
                    <a:pt x="7245" y="14490"/>
                  </a:cubicBezTo>
                  <a:cubicBezTo>
                    <a:pt x="11248" y="14490"/>
                    <a:pt x="14490" y="11248"/>
                    <a:pt x="14490" y="7246"/>
                  </a:cubicBezTo>
                  <a:cubicBezTo>
                    <a:pt x="14490" y="3243"/>
                    <a:pt x="11248" y="1"/>
                    <a:pt x="7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28"/>
            <p:cNvSpPr/>
            <p:nvPr/>
          </p:nvSpPr>
          <p:spPr>
            <a:xfrm>
              <a:off x="1067750" y="2471370"/>
              <a:ext cx="227295" cy="434453"/>
            </a:xfrm>
            <a:custGeom>
              <a:avLst/>
              <a:gdLst/>
              <a:ahLst/>
              <a:cxnLst/>
              <a:rect l="l" t="t" r="r" b="b"/>
              <a:pathLst>
                <a:path w="8748" h="16721" extrusionOk="0">
                  <a:moveTo>
                    <a:pt x="387" y="0"/>
                  </a:moveTo>
                  <a:cubicBezTo>
                    <a:pt x="257" y="0"/>
                    <a:pt x="129" y="3"/>
                    <a:pt x="1" y="11"/>
                  </a:cubicBezTo>
                  <a:cubicBezTo>
                    <a:pt x="4437" y="212"/>
                    <a:pt x="7975" y="3872"/>
                    <a:pt x="7975" y="8361"/>
                  </a:cubicBezTo>
                  <a:cubicBezTo>
                    <a:pt x="7975" y="12849"/>
                    <a:pt x="4437" y="16509"/>
                    <a:pt x="1" y="16710"/>
                  </a:cubicBezTo>
                  <a:cubicBezTo>
                    <a:pt x="129" y="16718"/>
                    <a:pt x="257" y="16721"/>
                    <a:pt x="387" y="16721"/>
                  </a:cubicBezTo>
                  <a:cubicBezTo>
                    <a:pt x="5004" y="16721"/>
                    <a:pt x="8748" y="12977"/>
                    <a:pt x="8748" y="8361"/>
                  </a:cubicBezTo>
                  <a:cubicBezTo>
                    <a:pt x="8748" y="3744"/>
                    <a:pt x="5004"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128"/>
            <p:cNvSpPr/>
            <p:nvPr/>
          </p:nvSpPr>
          <p:spPr>
            <a:xfrm>
              <a:off x="1067750" y="2500340"/>
              <a:ext cx="198324" cy="376512"/>
            </a:xfrm>
            <a:custGeom>
              <a:avLst/>
              <a:gdLst/>
              <a:ahLst/>
              <a:cxnLst/>
              <a:rect l="l" t="t" r="r" b="b"/>
              <a:pathLst>
                <a:path w="7633" h="14491" extrusionOk="0">
                  <a:moveTo>
                    <a:pt x="387" y="1"/>
                  </a:moveTo>
                  <a:cubicBezTo>
                    <a:pt x="257" y="1"/>
                    <a:pt x="129" y="3"/>
                    <a:pt x="1" y="11"/>
                  </a:cubicBezTo>
                  <a:cubicBezTo>
                    <a:pt x="3823" y="212"/>
                    <a:pt x="6859" y="3374"/>
                    <a:pt x="6859" y="7246"/>
                  </a:cubicBezTo>
                  <a:cubicBezTo>
                    <a:pt x="6859" y="11117"/>
                    <a:pt x="3823" y="14279"/>
                    <a:pt x="1" y="14480"/>
                  </a:cubicBezTo>
                  <a:cubicBezTo>
                    <a:pt x="129" y="14488"/>
                    <a:pt x="257" y="14490"/>
                    <a:pt x="387" y="14490"/>
                  </a:cubicBezTo>
                  <a:cubicBezTo>
                    <a:pt x="4390" y="14490"/>
                    <a:pt x="7632" y="11248"/>
                    <a:pt x="7632" y="7246"/>
                  </a:cubicBezTo>
                  <a:cubicBezTo>
                    <a:pt x="7632" y="3243"/>
                    <a:pt x="4390" y="1"/>
                    <a:pt x="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128"/>
            <p:cNvSpPr/>
            <p:nvPr/>
          </p:nvSpPr>
          <p:spPr>
            <a:xfrm>
              <a:off x="984321" y="2682010"/>
              <a:ext cx="100085" cy="100085"/>
            </a:xfrm>
            <a:custGeom>
              <a:avLst/>
              <a:gdLst/>
              <a:ahLst/>
              <a:cxnLst/>
              <a:rect l="l" t="t" r="r" b="b"/>
              <a:pathLst>
                <a:path w="3852" h="3852" extrusionOk="0">
                  <a:moveTo>
                    <a:pt x="254" y="0"/>
                  </a:moveTo>
                  <a:cubicBezTo>
                    <a:pt x="116" y="0"/>
                    <a:pt x="1" y="115"/>
                    <a:pt x="1" y="254"/>
                  </a:cubicBezTo>
                  <a:cubicBezTo>
                    <a:pt x="1" y="2236"/>
                    <a:pt x="1615" y="3851"/>
                    <a:pt x="3598" y="3851"/>
                  </a:cubicBezTo>
                  <a:cubicBezTo>
                    <a:pt x="3737" y="3851"/>
                    <a:pt x="3852" y="3736"/>
                    <a:pt x="3852" y="3598"/>
                  </a:cubicBezTo>
                  <a:cubicBezTo>
                    <a:pt x="3852" y="3459"/>
                    <a:pt x="3737" y="3344"/>
                    <a:pt x="3598" y="3344"/>
                  </a:cubicBezTo>
                  <a:cubicBezTo>
                    <a:pt x="1892" y="3344"/>
                    <a:pt x="508" y="1960"/>
                    <a:pt x="508" y="254"/>
                  </a:cubicBezTo>
                  <a:cubicBezTo>
                    <a:pt x="508" y="115"/>
                    <a:pt x="393" y="0"/>
                    <a:pt x="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128"/>
            <p:cNvSpPr/>
            <p:nvPr/>
          </p:nvSpPr>
          <p:spPr>
            <a:xfrm>
              <a:off x="1071232" y="2595176"/>
              <a:ext cx="129003" cy="143475"/>
            </a:xfrm>
            <a:custGeom>
              <a:avLst/>
              <a:gdLst/>
              <a:ahLst/>
              <a:cxnLst/>
              <a:rect l="l" t="t" r="r" b="b"/>
              <a:pathLst>
                <a:path w="4965" h="5522" extrusionOk="0">
                  <a:moveTo>
                    <a:pt x="253" y="1"/>
                  </a:moveTo>
                  <a:cubicBezTo>
                    <a:pt x="115" y="1"/>
                    <a:pt x="0" y="113"/>
                    <a:pt x="0" y="251"/>
                  </a:cubicBezTo>
                  <a:cubicBezTo>
                    <a:pt x="0" y="390"/>
                    <a:pt x="115" y="505"/>
                    <a:pt x="253" y="505"/>
                  </a:cubicBezTo>
                  <a:cubicBezTo>
                    <a:pt x="716" y="505"/>
                    <a:pt x="1165" y="607"/>
                    <a:pt x="1575" y="800"/>
                  </a:cubicBezTo>
                  <a:lnTo>
                    <a:pt x="1150" y="1539"/>
                  </a:lnTo>
                  <a:cubicBezTo>
                    <a:pt x="1079" y="1660"/>
                    <a:pt x="1121" y="1814"/>
                    <a:pt x="1241" y="1884"/>
                  </a:cubicBezTo>
                  <a:cubicBezTo>
                    <a:pt x="1283" y="1905"/>
                    <a:pt x="1325" y="1918"/>
                    <a:pt x="1369" y="1918"/>
                  </a:cubicBezTo>
                  <a:cubicBezTo>
                    <a:pt x="1455" y="1918"/>
                    <a:pt x="1539" y="1871"/>
                    <a:pt x="1586" y="1790"/>
                  </a:cubicBezTo>
                  <a:lnTo>
                    <a:pt x="2012" y="1053"/>
                  </a:lnTo>
                  <a:cubicBezTo>
                    <a:pt x="2216" y="1195"/>
                    <a:pt x="2406" y="1362"/>
                    <a:pt x="2573" y="1550"/>
                  </a:cubicBezTo>
                  <a:cubicBezTo>
                    <a:pt x="3070" y="2117"/>
                    <a:pt x="3344" y="2840"/>
                    <a:pt x="3344" y="3596"/>
                  </a:cubicBezTo>
                  <a:cubicBezTo>
                    <a:pt x="3344" y="3768"/>
                    <a:pt x="3331" y="3943"/>
                    <a:pt x="3302" y="4110"/>
                  </a:cubicBezTo>
                  <a:cubicBezTo>
                    <a:pt x="3279" y="4249"/>
                    <a:pt x="3373" y="4379"/>
                    <a:pt x="3509" y="4403"/>
                  </a:cubicBezTo>
                  <a:cubicBezTo>
                    <a:pt x="3524" y="4405"/>
                    <a:pt x="3538" y="4405"/>
                    <a:pt x="3551" y="4405"/>
                  </a:cubicBezTo>
                  <a:cubicBezTo>
                    <a:pt x="3673" y="4405"/>
                    <a:pt x="3781" y="4319"/>
                    <a:pt x="3801" y="4194"/>
                  </a:cubicBezTo>
                  <a:cubicBezTo>
                    <a:pt x="3820" y="4081"/>
                    <a:pt x="3833" y="3964"/>
                    <a:pt x="3841" y="3849"/>
                  </a:cubicBezTo>
                  <a:lnTo>
                    <a:pt x="4452" y="3849"/>
                  </a:lnTo>
                  <a:cubicBezTo>
                    <a:pt x="4426" y="4306"/>
                    <a:pt x="4327" y="4750"/>
                    <a:pt x="4154" y="5174"/>
                  </a:cubicBezTo>
                  <a:cubicBezTo>
                    <a:pt x="4102" y="5302"/>
                    <a:pt x="4165" y="5450"/>
                    <a:pt x="4293" y="5503"/>
                  </a:cubicBezTo>
                  <a:cubicBezTo>
                    <a:pt x="4324" y="5513"/>
                    <a:pt x="4355" y="5521"/>
                    <a:pt x="4389" y="5521"/>
                  </a:cubicBezTo>
                  <a:cubicBezTo>
                    <a:pt x="4489" y="5521"/>
                    <a:pt x="4583" y="5461"/>
                    <a:pt x="4622" y="5362"/>
                  </a:cubicBezTo>
                  <a:cubicBezTo>
                    <a:pt x="4849" y="4800"/>
                    <a:pt x="4964" y="4207"/>
                    <a:pt x="4964" y="3596"/>
                  </a:cubicBezTo>
                  <a:cubicBezTo>
                    <a:pt x="4964" y="3196"/>
                    <a:pt x="4914" y="2801"/>
                    <a:pt x="4815" y="2417"/>
                  </a:cubicBezTo>
                  <a:cubicBezTo>
                    <a:pt x="4786" y="2305"/>
                    <a:pt x="4685" y="2229"/>
                    <a:pt x="4572" y="2229"/>
                  </a:cubicBezTo>
                  <a:cubicBezTo>
                    <a:pt x="4551" y="2229"/>
                    <a:pt x="4530" y="2232"/>
                    <a:pt x="4509" y="2237"/>
                  </a:cubicBezTo>
                  <a:cubicBezTo>
                    <a:pt x="4374" y="2271"/>
                    <a:pt x="4293" y="2409"/>
                    <a:pt x="4327" y="2543"/>
                  </a:cubicBezTo>
                  <a:cubicBezTo>
                    <a:pt x="4394" y="2804"/>
                    <a:pt x="4436" y="3073"/>
                    <a:pt x="4452" y="3345"/>
                  </a:cubicBezTo>
                  <a:lnTo>
                    <a:pt x="3841" y="3345"/>
                  </a:lnTo>
                  <a:cubicBezTo>
                    <a:pt x="3786" y="2558"/>
                    <a:pt x="3475" y="1811"/>
                    <a:pt x="2950" y="1218"/>
                  </a:cubicBezTo>
                  <a:cubicBezTo>
                    <a:pt x="2268" y="442"/>
                    <a:pt x="128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28"/>
            <p:cNvSpPr/>
            <p:nvPr/>
          </p:nvSpPr>
          <p:spPr>
            <a:xfrm>
              <a:off x="958338" y="2537209"/>
              <a:ext cx="126067" cy="129003"/>
            </a:xfrm>
            <a:custGeom>
              <a:avLst/>
              <a:gdLst/>
              <a:ahLst/>
              <a:cxnLst/>
              <a:rect l="l" t="t" r="r" b="b"/>
              <a:pathLst>
                <a:path w="4852" h="4965" extrusionOk="0">
                  <a:moveTo>
                    <a:pt x="4598" y="0"/>
                  </a:moveTo>
                  <a:cubicBezTo>
                    <a:pt x="3020" y="0"/>
                    <a:pt x="1544" y="622"/>
                    <a:pt x="439" y="1748"/>
                  </a:cubicBezTo>
                  <a:cubicBezTo>
                    <a:pt x="340" y="1847"/>
                    <a:pt x="342" y="2007"/>
                    <a:pt x="442" y="2106"/>
                  </a:cubicBezTo>
                  <a:cubicBezTo>
                    <a:pt x="491" y="2153"/>
                    <a:pt x="554" y="2177"/>
                    <a:pt x="619" y="2177"/>
                  </a:cubicBezTo>
                  <a:cubicBezTo>
                    <a:pt x="685" y="2177"/>
                    <a:pt x="750" y="2153"/>
                    <a:pt x="800" y="2101"/>
                  </a:cubicBezTo>
                  <a:cubicBezTo>
                    <a:pt x="1082" y="1814"/>
                    <a:pt x="1390" y="1560"/>
                    <a:pt x="1722" y="1348"/>
                  </a:cubicBezTo>
                  <a:lnTo>
                    <a:pt x="2028" y="1879"/>
                  </a:lnTo>
                  <a:cubicBezTo>
                    <a:pt x="1064" y="2503"/>
                    <a:pt x="337" y="3478"/>
                    <a:pt x="37" y="4648"/>
                  </a:cubicBezTo>
                  <a:cubicBezTo>
                    <a:pt x="0" y="4784"/>
                    <a:pt x="81" y="4923"/>
                    <a:pt x="217" y="4957"/>
                  </a:cubicBezTo>
                  <a:cubicBezTo>
                    <a:pt x="238" y="4962"/>
                    <a:pt x="259" y="4964"/>
                    <a:pt x="280" y="4964"/>
                  </a:cubicBezTo>
                  <a:cubicBezTo>
                    <a:pt x="392" y="4964"/>
                    <a:pt x="494" y="4889"/>
                    <a:pt x="525" y="4774"/>
                  </a:cubicBezTo>
                  <a:cubicBezTo>
                    <a:pt x="599" y="4484"/>
                    <a:pt x="703" y="4207"/>
                    <a:pt x="834" y="3945"/>
                  </a:cubicBezTo>
                  <a:lnTo>
                    <a:pt x="1364" y="4251"/>
                  </a:lnTo>
                  <a:cubicBezTo>
                    <a:pt x="1307" y="4374"/>
                    <a:pt x="1252" y="4499"/>
                    <a:pt x="1207" y="4627"/>
                  </a:cubicBezTo>
                  <a:cubicBezTo>
                    <a:pt x="1160" y="4758"/>
                    <a:pt x="1228" y="4904"/>
                    <a:pt x="1361" y="4949"/>
                  </a:cubicBezTo>
                  <a:cubicBezTo>
                    <a:pt x="1388" y="4959"/>
                    <a:pt x="1416" y="4964"/>
                    <a:pt x="1445" y="4964"/>
                  </a:cubicBezTo>
                  <a:cubicBezTo>
                    <a:pt x="1550" y="4964"/>
                    <a:pt x="1646" y="4899"/>
                    <a:pt x="1683" y="4797"/>
                  </a:cubicBezTo>
                  <a:cubicBezTo>
                    <a:pt x="1949" y="4042"/>
                    <a:pt x="2490" y="3428"/>
                    <a:pt x="3206" y="3065"/>
                  </a:cubicBezTo>
                  <a:cubicBezTo>
                    <a:pt x="3329" y="3002"/>
                    <a:pt x="3378" y="2851"/>
                    <a:pt x="3316" y="2728"/>
                  </a:cubicBezTo>
                  <a:cubicBezTo>
                    <a:pt x="3271" y="2639"/>
                    <a:pt x="3183" y="2588"/>
                    <a:pt x="3090" y="2588"/>
                  </a:cubicBezTo>
                  <a:cubicBezTo>
                    <a:pt x="3052" y="2588"/>
                    <a:pt x="3013" y="2597"/>
                    <a:pt x="2976" y="2616"/>
                  </a:cubicBezTo>
                  <a:cubicBezTo>
                    <a:pt x="2422" y="2898"/>
                    <a:pt x="1957" y="3311"/>
                    <a:pt x="1617" y="3815"/>
                  </a:cubicBezTo>
                  <a:lnTo>
                    <a:pt x="1087" y="3506"/>
                  </a:lnTo>
                  <a:cubicBezTo>
                    <a:pt x="1847" y="2354"/>
                    <a:pt x="3154" y="1620"/>
                    <a:pt x="4598" y="1620"/>
                  </a:cubicBezTo>
                  <a:cubicBezTo>
                    <a:pt x="4737" y="1620"/>
                    <a:pt x="4852" y="1508"/>
                    <a:pt x="4852" y="1367"/>
                  </a:cubicBezTo>
                  <a:cubicBezTo>
                    <a:pt x="4852" y="1228"/>
                    <a:pt x="4737" y="1116"/>
                    <a:pt x="4598" y="1116"/>
                  </a:cubicBezTo>
                  <a:cubicBezTo>
                    <a:pt x="3836" y="1116"/>
                    <a:pt x="3109" y="1299"/>
                    <a:pt x="2464" y="1625"/>
                  </a:cubicBezTo>
                  <a:lnTo>
                    <a:pt x="2158" y="1095"/>
                  </a:lnTo>
                  <a:cubicBezTo>
                    <a:pt x="2903" y="708"/>
                    <a:pt x="3734" y="505"/>
                    <a:pt x="4598" y="505"/>
                  </a:cubicBezTo>
                  <a:cubicBezTo>
                    <a:pt x="4737" y="505"/>
                    <a:pt x="4852" y="392"/>
                    <a:pt x="4852" y="254"/>
                  </a:cubicBezTo>
                  <a:cubicBezTo>
                    <a:pt x="4852" y="113"/>
                    <a:pt x="4737" y="0"/>
                    <a:pt x="4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28"/>
            <p:cNvSpPr/>
            <p:nvPr/>
          </p:nvSpPr>
          <p:spPr>
            <a:xfrm>
              <a:off x="926432" y="2682010"/>
              <a:ext cx="157974" cy="157974"/>
            </a:xfrm>
            <a:custGeom>
              <a:avLst/>
              <a:gdLst/>
              <a:ahLst/>
              <a:cxnLst/>
              <a:rect l="l" t="t" r="r" b="b"/>
              <a:pathLst>
                <a:path w="6080" h="6080" extrusionOk="0">
                  <a:moveTo>
                    <a:pt x="254" y="0"/>
                  </a:moveTo>
                  <a:cubicBezTo>
                    <a:pt x="113" y="0"/>
                    <a:pt x="0" y="115"/>
                    <a:pt x="0" y="254"/>
                  </a:cubicBezTo>
                  <a:cubicBezTo>
                    <a:pt x="0" y="1604"/>
                    <a:pt x="473" y="2924"/>
                    <a:pt x="1333" y="3963"/>
                  </a:cubicBezTo>
                  <a:cubicBezTo>
                    <a:pt x="2182" y="4990"/>
                    <a:pt x="3363" y="5701"/>
                    <a:pt x="4661" y="5962"/>
                  </a:cubicBezTo>
                  <a:cubicBezTo>
                    <a:pt x="5043" y="6040"/>
                    <a:pt x="5435" y="6080"/>
                    <a:pt x="5826" y="6080"/>
                  </a:cubicBezTo>
                  <a:cubicBezTo>
                    <a:pt x="5965" y="6080"/>
                    <a:pt x="6080" y="5967"/>
                    <a:pt x="6080" y="5826"/>
                  </a:cubicBezTo>
                  <a:cubicBezTo>
                    <a:pt x="6080" y="5688"/>
                    <a:pt x="5965" y="5575"/>
                    <a:pt x="5826" y="5575"/>
                  </a:cubicBezTo>
                  <a:cubicBezTo>
                    <a:pt x="5469" y="5575"/>
                    <a:pt x="5111" y="5539"/>
                    <a:pt x="4763" y="5468"/>
                  </a:cubicBezTo>
                  <a:cubicBezTo>
                    <a:pt x="4275" y="5369"/>
                    <a:pt x="3812" y="5204"/>
                    <a:pt x="3386" y="4982"/>
                  </a:cubicBezTo>
                  <a:lnTo>
                    <a:pt x="3692" y="4455"/>
                  </a:lnTo>
                  <a:cubicBezTo>
                    <a:pt x="3995" y="4609"/>
                    <a:pt x="4316" y="4732"/>
                    <a:pt x="4648" y="4815"/>
                  </a:cubicBezTo>
                  <a:cubicBezTo>
                    <a:pt x="4669" y="4823"/>
                    <a:pt x="4690" y="4826"/>
                    <a:pt x="4711" y="4826"/>
                  </a:cubicBezTo>
                  <a:cubicBezTo>
                    <a:pt x="4823" y="4826"/>
                    <a:pt x="4928" y="4750"/>
                    <a:pt x="4956" y="4635"/>
                  </a:cubicBezTo>
                  <a:cubicBezTo>
                    <a:pt x="4990" y="4499"/>
                    <a:pt x="4909" y="4363"/>
                    <a:pt x="4774" y="4327"/>
                  </a:cubicBezTo>
                  <a:cubicBezTo>
                    <a:pt x="3958" y="4118"/>
                    <a:pt x="3232" y="3671"/>
                    <a:pt x="2670" y="3036"/>
                  </a:cubicBezTo>
                  <a:cubicBezTo>
                    <a:pt x="2621" y="2979"/>
                    <a:pt x="2551" y="2950"/>
                    <a:pt x="2481" y="2950"/>
                  </a:cubicBezTo>
                  <a:cubicBezTo>
                    <a:pt x="2422" y="2950"/>
                    <a:pt x="2363" y="2971"/>
                    <a:pt x="2315" y="3012"/>
                  </a:cubicBezTo>
                  <a:cubicBezTo>
                    <a:pt x="2211" y="3106"/>
                    <a:pt x="2200" y="3266"/>
                    <a:pt x="2294" y="3370"/>
                  </a:cubicBezTo>
                  <a:cubicBezTo>
                    <a:pt x="2579" y="3692"/>
                    <a:pt x="2903" y="3971"/>
                    <a:pt x="3256" y="4201"/>
                  </a:cubicBezTo>
                  <a:lnTo>
                    <a:pt x="2950" y="4732"/>
                  </a:lnTo>
                  <a:cubicBezTo>
                    <a:pt x="1466" y="3773"/>
                    <a:pt x="505" y="2101"/>
                    <a:pt x="505" y="254"/>
                  </a:cubicBezTo>
                  <a:cubicBezTo>
                    <a:pt x="505" y="115"/>
                    <a:pt x="392" y="0"/>
                    <a:pt x="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128"/>
            <p:cNvSpPr/>
            <p:nvPr/>
          </p:nvSpPr>
          <p:spPr>
            <a:xfrm>
              <a:off x="1203119" y="2624095"/>
              <a:ext cx="26086" cy="114687"/>
            </a:xfrm>
            <a:custGeom>
              <a:avLst/>
              <a:gdLst/>
              <a:ahLst/>
              <a:cxnLst/>
              <a:rect l="l" t="t" r="r" b="b"/>
              <a:pathLst>
                <a:path w="1004" h="4414" extrusionOk="0">
                  <a:moveTo>
                    <a:pt x="287" y="1"/>
                  </a:moveTo>
                  <a:cubicBezTo>
                    <a:pt x="253" y="1"/>
                    <a:pt x="219" y="7"/>
                    <a:pt x="186" y="21"/>
                  </a:cubicBezTo>
                  <a:cubicBezTo>
                    <a:pt x="58" y="79"/>
                    <a:pt x="0" y="228"/>
                    <a:pt x="55" y="353"/>
                  </a:cubicBezTo>
                  <a:cubicBezTo>
                    <a:pt x="350" y="1027"/>
                    <a:pt x="499" y="1743"/>
                    <a:pt x="499" y="2483"/>
                  </a:cubicBezTo>
                  <a:cubicBezTo>
                    <a:pt x="499" y="3029"/>
                    <a:pt x="416" y="3569"/>
                    <a:pt x="254" y="4087"/>
                  </a:cubicBezTo>
                  <a:cubicBezTo>
                    <a:pt x="212" y="4217"/>
                    <a:pt x="285" y="4361"/>
                    <a:pt x="418" y="4403"/>
                  </a:cubicBezTo>
                  <a:cubicBezTo>
                    <a:pt x="442" y="4411"/>
                    <a:pt x="468" y="4413"/>
                    <a:pt x="494" y="4413"/>
                  </a:cubicBezTo>
                  <a:cubicBezTo>
                    <a:pt x="601" y="4413"/>
                    <a:pt x="701" y="4345"/>
                    <a:pt x="735" y="4238"/>
                  </a:cubicBezTo>
                  <a:cubicBezTo>
                    <a:pt x="912" y="3671"/>
                    <a:pt x="1004" y="3081"/>
                    <a:pt x="1004" y="2483"/>
                  </a:cubicBezTo>
                  <a:cubicBezTo>
                    <a:pt x="1004" y="1673"/>
                    <a:pt x="839" y="889"/>
                    <a:pt x="518" y="152"/>
                  </a:cubicBezTo>
                  <a:cubicBezTo>
                    <a:pt x="477" y="57"/>
                    <a:pt x="384"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128"/>
            <p:cNvSpPr/>
            <p:nvPr/>
          </p:nvSpPr>
          <p:spPr>
            <a:xfrm>
              <a:off x="1124107" y="2765232"/>
              <a:ext cx="52303" cy="49445"/>
            </a:xfrm>
            <a:custGeom>
              <a:avLst/>
              <a:gdLst/>
              <a:ahLst/>
              <a:cxnLst/>
              <a:rect l="l" t="t" r="r" b="b"/>
              <a:pathLst>
                <a:path w="2013" h="1903" extrusionOk="0">
                  <a:moveTo>
                    <a:pt x="1399" y="0"/>
                  </a:moveTo>
                  <a:cubicBezTo>
                    <a:pt x="1257" y="0"/>
                    <a:pt x="1115" y="55"/>
                    <a:pt x="1006" y="165"/>
                  </a:cubicBezTo>
                  <a:lnTo>
                    <a:pt x="217" y="951"/>
                  </a:lnTo>
                  <a:cubicBezTo>
                    <a:pt x="0" y="1171"/>
                    <a:pt x="0" y="1523"/>
                    <a:pt x="217" y="1740"/>
                  </a:cubicBezTo>
                  <a:cubicBezTo>
                    <a:pt x="326" y="1849"/>
                    <a:pt x="468" y="1903"/>
                    <a:pt x="611" y="1903"/>
                  </a:cubicBezTo>
                  <a:cubicBezTo>
                    <a:pt x="753" y="1903"/>
                    <a:pt x="896" y="1849"/>
                    <a:pt x="1006" y="1740"/>
                  </a:cubicBezTo>
                  <a:lnTo>
                    <a:pt x="1793" y="951"/>
                  </a:lnTo>
                  <a:cubicBezTo>
                    <a:pt x="2012" y="734"/>
                    <a:pt x="2012" y="382"/>
                    <a:pt x="1793" y="165"/>
                  </a:cubicBezTo>
                  <a:cubicBezTo>
                    <a:pt x="1684" y="55"/>
                    <a:pt x="1542" y="0"/>
                    <a:pt x="13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28"/>
            <p:cNvSpPr/>
            <p:nvPr/>
          </p:nvSpPr>
          <p:spPr>
            <a:xfrm>
              <a:off x="1129927" y="2765258"/>
              <a:ext cx="46483" cy="49445"/>
            </a:xfrm>
            <a:custGeom>
              <a:avLst/>
              <a:gdLst/>
              <a:ahLst/>
              <a:cxnLst/>
              <a:rect l="l" t="t" r="r" b="b"/>
              <a:pathLst>
                <a:path w="1789" h="1903" extrusionOk="0">
                  <a:moveTo>
                    <a:pt x="1176" y="0"/>
                  </a:moveTo>
                  <a:cubicBezTo>
                    <a:pt x="1036" y="0"/>
                    <a:pt x="896" y="52"/>
                    <a:pt x="787" y="156"/>
                  </a:cubicBezTo>
                  <a:cubicBezTo>
                    <a:pt x="790" y="159"/>
                    <a:pt x="793" y="161"/>
                    <a:pt x="795" y="164"/>
                  </a:cubicBezTo>
                  <a:cubicBezTo>
                    <a:pt x="1015" y="381"/>
                    <a:pt x="1015" y="733"/>
                    <a:pt x="795" y="950"/>
                  </a:cubicBezTo>
                  <a:lnTo>
                    <a:pt x="9" y="1739"/>
                  </a:lnTo>
                  <a:cubicBezTo>
                    <a:pt x="6" y="1742"/>
                    <a:pt x="4" y="1744"/>
                    <a:pt x="1" y="1747"/>
                  </a:cubicBezTo>
                  <a:cubicBezTo>
                    <a:pt x="108" y="1851"/>
                    <a:pt x="248" y="1903"/>
                    <a:pt x="388" y="1903"/>
                  </a:cubicBezTo>
                  <a:cubicBezTo>
                    <a:pt x="530" y="1903"/>
                    <a:pt x="673" y="1849"/>
                    <a:pt x="782" y="1739"/>
                  </a:cubicBezTo>
                  <a:lnTo>
                    <a:pt x="1569" y="950"/>
                  </a:lnTo>
                  <a:cubicBezTo>
                    <a:pt x="1788" y="733"/>
                    <a:pt x="1788" y="381"/>
                    <a:pt x="1569" y="164"/>
                  </a:cubicBezTo>
                  <a:cubicBezTo>
                    <a:pt x="1460" y="54"/>
                    <a:pt x="1318" y="0"/>
                    <a:pt x="11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128"/>
            <p:cNvSpPr/>
            <p:nvPr/>
          </p:nvSpPr>
          <p:spPr>
            <a:xfrm>
              <a:off x="1143178" y="2783576"/>
              <a:ext cx="21955" cy="21306"/>
            </a:xfrm>
            <a:custGeom>
              <a:avLst/>
              <a:gdLst/>
              <a:ahLst/>
              <a:cxnLst/>
              <a:rect l="l" t="t" r="r" b="b"/>
              <a:pathLst>
                <a:path w="845" h="820" extrusionOk="0">
                  <a:moveTo>
                    <a:pt x="279" y="1"/>
                  </a:moveTo>
                  <a:cubicBezTo>
                    <a:pt x="214" y="1"/>
                    <a:pt x="149" y="26"/>
                    <a:pt x="100" y="75"/>
                  </a:cubicBezTo>
                  <a:cubicBezTo>
                    <a:pt x="0" y="175"/>
                    <a:pt x="0" y="334"/>
                    <a:pt x="100" y="431"/>
                  </a:cubicBezTo>
                  <a:lnTo>
                    <a:pt x="486" y="820"/>
                  </a:lnTo>
                  <a:lnTo>
                    <a:pt x="844" y="462"/>
                  </a:lnTo>
                  <a:lnTo>
                    <a:pt x="458" y="75"/>
                  </a:lnTo>
                  <a:cubicBezTo>
                    <a:pt x="408" y="26"/>
                    <a:pt x="343" y="1"/>
                    <a:pt x="2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128"/>
            <p:cNvSpPr/>
            <p:nvPr/>
          </p:nvSpPr>
          <p:spPr>
            <a:xfrm>
              <a:off x="1124107" y="2547992"/>
              <a:ext cx="52303" cy="49471"/>
            </a:xfrm>
            <a:custGeom>
              <a:avLst/>
              <a:gdLst/>
              <a:ahLst/>
              <a:cxnLst/>
              <a:rect l="l" t="t" r="r" b="b"/>
              <a:pathLst>
                <a:path w="2013" h="1904" extrusionOk="0">
                  <a:moveTo>
                    <a:pt x="611" y="1"/>
                  </a:moveTo>
                  <a:cubicBezTo>
                    <a:pt x="468" y="1"/>
                    <a:pt x="326" y="56"/>
                    <a:pt x="217" y="165"/>
                  </a:cubicBezTo>
                  <a:cubicBezTo>
                    <a:pt x="0" y="382"/>
                    <a:pt x="0" y="735"/>
                    <a:pt x="217" y="952"/>
                  </a:cubicBezTo>
                  <a:lnTo>
                    <a:pt x="1006" y="1741"/>
                  </a:lnTo>
                  <a:cubicBezTo>
                    <a:pt x="1115" y="1849"/>
                    <a:pt x="1257" y="1903"/>
                    <a:pt x="1399" y="1903"/>
                  </a:cubicBezTo>
                  <a:cubicBezTo>
                    <a:pt x="1542" y="1903"/>
                    <a:pt x="1684" y="1849"/>
                    <a:pt x="1793" y="1741"/>
                  </a:cubicBezTo>
                  <a:cubicBezTo>
                    <a:pt x="2012" y="1524"/>
                    <a:pt x="2012" y="1171"/>
                    <a:pt x="1793" y="952"/>
                  </a:cubicBezTo>
                  <a:lnTo>
                    <a:pt x="1006" y="165"/>
                  </a:lnTo>
                  <a:cubicBezTo>
                    <a:pt x="896" y="56"/>
                    <a:pt x="753" y="1"/>
                    <a:pt x="6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128"/>
            <p:cNvSpPr/>
            <p:nvPr/>
          </p:nvSpPr>
          <p:spPr>
            <a:xfrm>
              <a:off x="1129927" y="2548018"/>
              <a:ext cx="46483" cy="49471"/>
            </a:xfrm>
            <a:custGeom>
              <a:avLst/>
              <a:gdLst/>
              <a:ahLst/>
              <a:cxnLst/>
              <a:rect l="l" t="t" r="r" b="b"/>
              <a:pathLst>
                <a:path w="1789" h="1904" extrusionOk="0">
                  <a:moveTo>
                    <a:pt x="388" y="1"/>
                  </a:moveTo>
                  <a:cubicBezTo>
                    <a:pt x="248" y="1"/>
                    <a:pt x="108" y="53"/>
                    <a:pt x="1" y="157"/>
                  </a:cubicBezTo>
                  <a:cubicBezTo>
                    <a:pt x="4" y="159"/>
                    <a:pt x="6" y="162"/>
                    <a:pt x="9" y="164"/>
                  </a:cubicBezTo>
                  <a:lnTo>
                    <a:pt x="795" y="951"/>
                  </a:lnTo>
                  <a:cubicBezTo>
                    <a:pt x="1015" y="1170"/>
                    <a:pt x="1015" y="1523"/>
                    <a:pt x="795" y="1740"/>
                  </a:cubicBezTo>
                  <a:cubicBezTo>
                    <a:pt x="793" y="1742"/>
                    <a:pt x="790" y="1745"/>
                    <a:pt x="787" y="1748"/>
                  </a:cubicBezTo>
                  <a:cubicBezTo>
                    <a:pt x="896" y="1851"/>
                    <a:pt x="1036" y="1903"/>
                    <a:pt x="1176" y="1903"/>
                  </a:cubicBezTo>
                  <a:cubicBezTo>
                    <a:pt x="1318" y="1903"/>
                    <a:pt x="1460" y="1849"/>
                    <a:pt x="1569" y="1740"/>
                  </a:cubicBezTo>
                  <a:cubicBezTo>
                    <a:pt x="1788" y="1523"/>
                    <a:pt x="1788" y="1170"/>
                    <a:pt x="1569" y="951"/>
                  </a:cubicBezTo>
                  <a:lnTo>
                    <a:pt x="782" y="164"/>
                  </a:lnTo>
                  <a:cubicBezTo>
                    <a:pt x="673" y="55"/>
                    <a:pt x="530" y="1"/>
                    <a:pt x="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128"/>
            <p:cNvSpPr/>
            <p:nvPr/>
          </p:nvSpPr>
          <p:spPr>
            <a:xfrm>
              <a:off x="1143178" y="2557840"/>
              <a:ext cx="21955" cy="21280"/>
            </a:xfrm>
            <a:custGeom>
              <a:avLst/>
              <a:gdLst/>
              <a:ahLst/>
              <a:cxnLst/>
              <a:rect l="l" t="t" r="r" b="b"/>
              <a:pathLst>
                <a:path w="845" h="819" extrusionOk="0">
                  <a:moveTo>
                    <a:pt x="486" y="1"/>
                  </a:moveTo>
                  <a:lnTo>
                    <a:pt x="100" y="387"/>
                  </a:lnTo>
                  <a:cubicBezTo>
                    <a:pt x="0" y="487"/>
                    <a:pt x="0" y="646"/>
                    <a:pt x="100" y="745"/>
                  </a:cubicBezTo>
                  <a:cubicBezTo>
                    <a:pt x="149" y="795"/>
                    <a:pt x="215" y="818"/>
                    <a:pt x="277" y="818"/>
                  </a:cubicBezTo>
                  <a:cubicBezTo>
                    <a:pt x="343" y="818"/>
                    <a:pt x="408" y="795"/>
                    <a:pt x="458" y="745"/>
                  </a:cubicBezTo>
                  <a:lnTo>
                    <a:pt x="844" y="359"/>
                  </a:lnTo>
                  <a:lnTo>
                    <a:pt x="4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128"/>
            <p:cNvSpPr/>
            <p:nvPr/>
          </p:nvSpPr>
          <p:spPr>
            <a:xfrm>
              <a:off x="1019891" y="2630669"/>
              <a:ext cx="115856" cy="115856"/>
            </a:xfrm>
            <a:custGeom>
              <a:avLst/>
              <a:gdLst/>
              <a:ahLst/>
              <a:cxnLst/>
              <a:rect l="l" t="t" r="r" b="b"/>
              <a:pathLst>
                <a:path w="4459" h="4459" extrusionOk="0">
                  <a:moveTo>
                    <a:pt x="2229" y="1"/>
                  </a:moveTo>
                  <a:cubicBezTo>
                    <a:pt x="999" y="1"/>
                    <a:pt x="1" y="999"/>
                    <a:pt x="1" y="2230"/>
                  </a:cubicBezTo>
                  <a:cubicBezTo>
                    <a:pt x="1" y="3460"/>
                    <a:pt x="999" y="4458"/>
                    <a:pt x="2229" y="4458"/>
                  </a:cubicBezTo>
                  <a:cubicBezTo>
                    <a:pt x="3460" y="4458"/>
                    <a:pt x="4458" y="3460"/>
                    <a:pt x="4458" y="2230"/>
                  </a:cubicBezTo>
                  <a:cubicBezTo>
                    <a:pt x="4458" y="999"/>
                    <a:pt x="3460" y="1"/>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128"/>
            <p:cNvSpPr/>
            <p:nvPr/>
          </p:nvSpPr>
          <p:spPr>
            <a:xfrm>
              <a:off x="1067699" y="2630669"/>
              <a:ext cx="68048" cy="115856"/>
            </a:xfrm>
            <a:custGeom>
              <a:avLst/>
              <a:gdLst/>
              <a:ahLst/>
              <a:cxnLst/>
              <a:rect l="l" t="t" r="r" b="b"/>
              <a:pathLst>
                <a:path w="2619" h="4459" extrusionOk="0">
                  <a:moveTo>
                    <a:pt x="389" y="1"/>
                  </a:moveTo>
                  <a:cubicBezTo>
                    <a:pt x="256" y="1"/>
                    <a:pt x="126" y="11"/>
                    <a:pt x="0" y="35"/>
                  </a:cubicBezTo>
                  <a:cubicBezTo>
                    <a:pt x="1045" y="220"/>
                    <a:pt x="1837" y="1132"/>
                    <a:pt x="1837" y="2230"/>
                  </a:cubicBezTo>
                  <a:cubicBezTo>
                    <a:pt x="1837" y="3327"/>
                    <a:pt x="1045" y="4239"/>
                    <a:pt x="0" y="4424"/>
                  </a:cubicBezTo>
                  <a:cubicBezTo>
                    <a:pt x="126" y="4448"/>
                    <a:pt x="256" y="4458"/>
                    <a:pt x="389" y="4458"/>
                  </a:cubicBezTo>
                  <a:cubicBezTo>
                    <a:pt x="1620" y="4458"/>
                    <a:pt x="2618" y="3460"/>
                    <a:pt x="2618" y="2230"/>
                  </a:cubicBezTo>
                  <a:cubicBezTo>
                    <a:pt x="2618" y="999"/>
                    <a:pt x="1620" y="1"/>
                    <a:pt x="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128"/>
            <p:cNvSpPr/>
            <p:nvPr/>
          </p:nvSpPr>
          <p:spPr>
            <a:xfrm>
              <a:off x="1063333" y="2674137"/>
              <a:ext cx="28945" cy="28919"/>
            </a:xfrm>
            <a:custGeom>
              <a:avLst/>
              <a:gdLst/>
              <a:ahLst/>
              <a:cxnLst/>
              <a:rect l="l" t="t" r="r" b="b"/>
              <a:pathLst>
                <a:path w="1114" h="1113" extrusionOk="0">
                  <a:moveTo>
                    <a:pt x="557" y="0"/>
                  </a:moveTo>
                  <a:cubicBezTo>
                    <a:pt x="249" y="0"/>
                    <a:pt x="1" y="248"/>
                    <a:pt x="1" y="557"/>
                  </a:cubicBezTo>
                  <a:cubicBezTo>
                    <a:pt x="1" y="865"/>
                    <a:pt x="249" y="1113"/>
                    <a:pt x="557" y="1113"/>
                  </a:cubicBezTo>
                  <a:cubicBezTo>
                    <a:pt x="866" y="1113"/>
                    <a:pt x="1114" y="865"/>
                    <a:pt x="1114" y="557"/>
                  </a:cubicBezTo>
                  <a:cubicBezTo>
                    <a:pt x="1114" y="248"/>
                    <a:pt x="866" y="0"/>
                    <a:pt x="5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128"/>
          <p:cNvGrpSpPr/>
          <p:nvPr/>
        </p:nvGrpSpPr>
        <p:grpSpPr>
          <a:xfrm>
            <a:off x="1634247" y="2471370"/>
            <a:ext cx="434479" cy="434453"/>
            <a:chOff x="1634247" y="2471370"/>
            <a:chExt cx="434479" cy="434453"/>
          </a:xfrm>
        </p:grpSpPr>
        <p:sp>
          <p:nvSpPr>
            <p:cNvPr id="10984" name="Google Shape;10984;p128"/>
            <p:cNvSpPr/>
            <p:nvPr/>
          </p:nvSpPr>
          <p:spPr>
            <a:xfrm>
              <a:off x="1693773" y="2805479"/>
              <a:ext cx="70828" cy="100344"/>
            </a:xfrm>
            <a:custGeom>
              <a:avLst/>
              <a:gdLst/>
              <a:ahLst/>
              <a:cxnLst/>
              <a:rect l="l" t="t" r="r" b="b"/>
              <a:pathLst>
                <a:path w="2726" h="3862" extrusionOk="0">
                  <a:moveTo>
                    <a:pt x="1053" y="0"/>
                  </a:moveTo>
                  <a:lnTo>
                    <a:pt x="1053" y="518"/>
                  </a:lnTo>
                  <a:lnTo>
                    <a:pt x="766" y="1383"/>
                  </a:lnTo>
                  <a:lnTo>
                    <a:pt x="837" y="1633"/>
                  </a:lnTo>
                  <a:lnTo>
                    <a:pt x="596" y="1884"/>
                  </a:lnTo>
                  <a:lnTo>
                    <a:pt x="61" y="3496"/>
                  </a:lnTo>
                  <a:cubicBezTo>
                    <a:pt x="1" y="3676"/>
                    <a:pt x="134" y="3862"/>
                    <a:pt x="325" y="3862"/>
                  </a:cubicBezTo>
                  <a:lnTo>
                    <a:pt x="1409" y="3862"/>
                  </a:lnTo>
                  <a:cubicBezTo>
                    <a:pt x="1529" y="3862"/>
                    <a:pt x="1636" y="3786"/>
                    <a:pt x="1673" y="3671"/>
                  </a:cubicBezTo>
                  <a:lnTo>
                    <a:pt x="2268" y="1884"/>
                  </a:lnTo>
                  <a:lnTo>
                    <a:pt x="2166" y="1633"/>
                  </a:lnTo>
                  <a:lnTo>
                    <a:pt x="2438" y="1380"/>
                  </a:lnTo>
                  <a:lnTo>
                    <a:pt x="2726" y="518"/>
                  </a:lnTo>
                  <a:lnTo>
                    <a:pt x="27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28"/>
            <p:cNvSpPr/>
            <p:nvPr/>
          </p:nvSpPr>
          <p:spPr>
            <a:xfrm>
              <a:off x="1710272" y="2805479"/>
              <a:ext cx="54329" cy="100344"/>
            </a:xfrm>
            <a:custGeom>
              <a:avLst/>
              <a:gdLst/>
              <a:ahLst/>
              <a:cxnLst/>
              <a:rect l="l" t="t" r="r" b="b"/>
              <a:pathLst>
                <a:path w="2091" h="3862" extrusionOk="0">
                  <a:moveTo>
                    <a:pt x="1317" y="0"/>
                  </a:moveTo>
                  <a:lnTo>
                    <a:pt x="1317" y="518"/>
                  </a:lnTo>
                  <a:lnTo>
                    <a:pt x="264" y="3671"/>
                  </a:lnTo>
                  <a:cubicBezTo>
                    <a:pt x="228" y="3786"/>
                    <a:pt x="121" y="3862"/>
                    <a:pt x="0" y="3862"/>
                  </a:cubicBezTo>
                  <a:lnTo>
                    <a:pt x="774" y="3862"/>
                  </a:lnTo>
                  <a:cubicBezTo>
                    <a:pt x="894" y="3862"/>
                    <a:pt x="1001" y="3786"/>
                    <a:pt x="1038" y="3671"/>
                  </a:cubicBezTo>
                  <a:lnTo>
                    <a:pt x="1633" y="1884"/>
                  </a:lnTo>
                  <a:lnTo>
                    <a:pt x="1531" y="1633"/>
                  </a:lnTo>
                  <a:lnTo>
                    <a:pt x="1803" y="1380"/>
                  </a:lnTo>
                  <a:lnTo>
                    <a:pt x="2091" y="518"/>
                  </a:lnTo>
                  <a:lnTo>
                    <a:pt x="20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28"/>
            <p:cNvSpPr/>
            <p:nvPr/>
          </p:nvSpPr>
          <p:spPr>
            <a:xfrm>
              <a:off x="1709258" y="2841309"/>
              <a:ext cx="47886" cy="13147"/>
            </a:xfrm>
            <a:custGeom>
              <a:avLst/>
              <a:gdLst/>
              <a:ahLst/>
              <a:cxnLst/>
              <a:rect l="l" t="t" r="r" b="b"/>
              <a:pathLst>
                <a:path w="1843" h="506" extrusionOk="0">
                  <a:moveTo>
                    <a:pt x="170" y="1"/>
                  </a:moveTo>
                  <a:lnTo>
                    <a:pt x="0" y="505"/>
                  </a:lnTo>
                  <a:lnTo>
                    <a:pt x="1672" y="505"/>
                  </a:lnTo>
                  <a:lnTo>
                    <a:pt x="18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128"/>
            <p:cNvSpPr/>
            <p:nvPr/>
          </p:nvSpPr>
          <p:spPr>
            <a:xfrm>
              <a:off x="1938346" y="2805479"/>
              <a:ext cx="70828" cy="100344"/>
            </a:xfrm>
            <a:custGeom>
              <a:avLst/>
              <a:gdLst/>
              <a:ahLst/>
              <a:cxnLst/>
              <a:rect l="l" t="t" r="r" b="b"/>
              <a:pathLst>
                <a:path w="2726" h="3862" extrusionOk="0">
                  <a:moveTo>
                    <a:pt x="1" y="0"/>
                  </a:moveTo>
                  <a:lnTo>
                    <a:pt x="1" y="518"/>
                  </a:lnTo>
                  <a:lnTo>
                    <a:pt x="288" y="1380"/>
                  </a:lnTo>
                  <a:lnTo>
                    <a:pt x="604" y="1633"/>
                  </a:lnTo>
                  <a:lnTo>
                    <a:pt x="456" y="1884"/>
                  </a:lnTo>
                  <a:lnTo>
                    <a:pt x="1051" y="3671"/>
                  </a:lnTo>
                  <a:cubicBezTo>
                    <a:pt x="1090" y="3786"/>
                    <a:pt x="1195" y="3862"/>
                    <a:pt x="1315" y="3862"/>
                  </a:cubicBezTo>
                  <a:lnTo>
                    <a:pt x="2399" y="3862"/>
                  </a:lnTo>
                  <a:cubicBezTo>
                    <a:pt x="2590" y="3862"/>
                    <a:pt x="2726" y="3676"/>
                    <a:pt x="2666" y="3496"/>
                  </a:cubicBezTo>
                  <a:lnTo>
                    <a:pt x="2128" y="1884"/>
                  </a:lnTo>
                  <a:lnTo>
                    <a:pt x="1746" y="1633"/>
                  </a:lnTo>
                  <a:lnTo>
                    <a:pt x="1960" y="1380"/>
                  </a:lnTo>
                  <a:lnTo>
                    <a:pt x="1673" y="518"/>
                  </a:lnTo>
                  <a:lnTo>
                    <a:pt x="16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128"/>
            <p:cNvSpPr/>
            <p:nvPr/>
          </p:nvSpPr>
          <p:spPr>
            <a:xfrm>
              <a:off x="1961704" y="2805479"/>
              <a:ext cx="47470" cy="100344"/>
            </a:xfrm>
            <a:custGeom>
              <a:avLst/>
              <a:gdLst/>
              <a:ahLst/>
              <a:cxnLst/>
              <a:rect l="l" t="t" r="r" b="b"/>
              <a:pathLst>
                <a:path w="1827" h="3862" extrusionOk="0">
                  <a:moveTo>
                    <a:pt x="1" y="0"/>
                  </a:moveTo>
                  <a:lnTo>
                    <a:pt x="1" y="518"/>
                  </a:lnTo>
                  <a:lnTo>
                    <a:pt x="991" y="3496"/>
                  </a:lnTo>
                  <a:cubicBezTo>
                    <a:pt x="1051" y="3676"/>
                    <a:pt x="918" y="3862"/>
                    <a:pt x="727" y="3862"/>
                  </a:cubicBezTo>
                  <a:lnTo>
                    <a:pt x="1500" y="3862"/>
                  </a:lnTo>
                  <a:cubicBezTo>
                    <a:pt x="1691" y="3862"/>
                    <a:pt x="1827" y="3676"/>
                    <a:pt x="1767" y="3496"/>
                  </a:cubicBezTo>
                  <a:lnTo>
                    <a:pt x="1229" y="1884"/>
                  </a:lnTo>
                  <a:lnTo>
                    <a:pt x="847" y="1633"/>
                  </a:lnTo>
                  <a:lnTo>
                    <a:pt x="1061" y="1380"/>
                  </a:lnTo>
                  <a:lnTo>
                    <a:pt x="774" y="518"/>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128"/>
            <p:cNvSpPr/>
            <p:nvPr/>
          </p:nvSpPr>
          <p:spPr>
            <a:xfrm>
              <a:off x="1945829" y="2841309"/>
              <a:ext cx="47808" cy="13147"/>
            </a:xfrm>
            <a:custGeom>
              <a:avLst/>
              <a:gdLst/>
              <a:ahLst/>
              <a:cxnLst/>
              <a:rect l="l" t="t" r="r" b="b"/>
              <a:pathLst>
                <a:path w="1840" h="506" extrusionOk="0">
                  <a:moveTo>
                    <a:pt x="0" y="1"/>
                  </a:moveTo>
                  <a:lnTo>
                    <a:pt x="168" y="505"/>
                  </a:lnTo>
                  <a:lnTo>
                    <a:pt x="1840" y="505"/>
                  </a:lnTo>
                  <a:lnTo>
                    <a:pt x="16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128"/>
            <p:cNvSpPr/>
            <p:nvPr/>
          </p:nvSpPr>
          <p:spPr>
            <a:xfrm>
              <a:off x="1815891" y="2812390"/>
              <a:ext cx="13199" cy="42066"/>
            </a:xfrm>
            <a:custGeom>
              <a:avLst/>
              <a:gdLst/>
              <a:ahLst/>
              <a:cxnLst/>
              <a:rect l="l" t="t" r="r" b="b"/>
              <a:pathLst>
                <a:path w="508" h="1619" extrusionOk="0">
                  <a:moveTo>
                    <a:pt x="254" y="1"/>
                  </a:moveTo>
                  <a:cubicBezTo>
                    <a:pt x="116" y="1"/>
                    <a:pt x="1" y="113"/>
                    <a:pt x="1" y="252"/>
                  </a:cubicBezTo>
                  <a:lnTo>
                    <a:pt x="1" y="1367"/>
                  </a:lnTo>
                  <a:cubicBezTo>
                    <a:pt x="1" y="1506"/>
                    <a:pt x="116" y="1618"/>
                    <a:pt x="254" y="1618"/>
                  </a:cubicBezTo>
                  <a:cubicBezTo>
                    <a:pt x="393" y="1618"/>
                    <a:pt x="508" y="1506"/>
                    <a:pt x="508" y="1367"/>
                  </a:cubicBezTo>
                  <a:lnTo>
                    <a:pt x="508" y="252"/>
                  </a:lnTo>
                  <a:cubicBezTo>
                    <a:pt x="508" y="113"/>
                    <a:pt x="393"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128"/>
            <p:cNvSpPr/>
            <p:nvPr/>
          </p:nvSpPr>
          <p:spPr>
            <a:xfrm>
              <a:off x="1873858" y="2812390"/>
              <a:ext cx="13147" cy="42066"/>
            </a:xfrm>
            <a:custGeom>
              <a:avLst/>
              <a:gdLst/>
              <a:ahLst/>
              <a:cxnLst/>
              <a:rect l="l" t="t" r="r" b="b"/>
              <a:pathLst>
                <a:path w="506" h="1619" extrusionOk="0">
                  <a:moveTo>
                    <a:pt x="252" y="1"/>
                  </a:moveTo>
                  <a:cubicBezTo>
                    <a:pt x="113" y="1"/>
                    <a:pt x="1" y="113"/>
                    <a:pt x="1" y="252"/>
                  </a:cubicBezTo>
                  <a:lnTo>
                    <a:pt x="1" y="1367"/>
                  </a:lnTo>
                  <a:cubicBezTo>
                    <a:pt x="1" y="1506"/>
                    <a:pt x="113" y="1618"/>
                    <a:pt x="252" y="1618"/>
                  </a:cubicBezTo>
                  <a:cubicBezTo>
                    <a:pt x="393" y="1618"/>
                    <a:pt x="505" y="1506"/>
                    <a:pt x="505" y="1367"/>
                  </a:cubicBezTo>
                  <a:lnTo>
                    <a:pt x="505" y="252"/>
                  </a:lnTo>
                  <a:cubicBezTo>
                    <a:pt x="505" y="113"/>
                    <a:pt x="393"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28"/>
            <p:cNvSpPr/>
            <p:nvPr/>
          </p:nvSpPr>
          <p:spPr>
            <a:xfrm>
              <a:off x="1793494" y="2847908"/>
              <a:ext cx="115908" cy="28945"/>
            </a:xfrm>
            <a:custGeom>
              <a:avLst/>
              <a:gdLst/>
              <a:ahLst/>
              <a:cxnLst/>
              <a:rect l="l" t="t" r="r" b="b"/>
              <a:pathLst>
                <a:path w="4461" h="1114" extrusionOk="0">
                  <a:moveTo>
                    <a:pt x="262" y="0"/>
                  </a:moveTo>
                  <a:cubicBezTo>
                    <a:pt x="118" y="0"/>
                    <a:pt x="1" y="118"/>
                    <a:pt x="1" y="262"/>
                  </a:cubicBezTo>
                  <a:lnTo>
                    <a:pt x="1" y="852"/>
                  </a:lnTo>
                  <a:cubicBezTo>
                    <a:pt x="1" y="998"/>
                    <a:pt x="118" y="1113"/>
                    <a:pt x="262" y="1113"/>
                  </a:cubicBezTo>
                  <a:lnTo>
                    <a:pt x="4199" y="1113"/>
                  </a:lnTo>
                  <a:cubicBezTo>
                    <a:pt x="4343" y="1113"/>
                    <a:pt x="4460" y="998"/>
                    <a:pt x="4460" y="852"/>
                  </a:cubicBezTo>
                  <a:lnTo>
                    <a:pt x="4460" y="262"/>
                  </a:lnTo>
                  <a:cubicBezTo>
                    <a:pt x="4460" y="118"/>
                    <a:pt x="4343" y="0"/>
                    <a:pt x="41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28"/>
            <p:cNvSpPr/>
            <p:nvPr/>
          </p:nvSpPr>
          <p:spPr>
            <a:xfrm>
              <a:off x="1882276" y="2847908"/>
              <a:ext cx="27126" cy="28945"/>
            </a:xfrm>
            <a:custGeom>
              <a:avLst/>
              <a:gdLst/>
              <a:ahLst/>
              <a:cxnLst/>
              <a:rect l="l" t="t" r="r" b="b"/>
              <a:pathLst>
                <a:path w="1044" h="1114" extrusionOk="0">
                  <a:moveTo>
                    <a:pt x="1" y="0"/>
                  </a:moveTo>
                  <a:cubicBezTo>
                    <a:pt x="150" y="0"/>
                    <a:pt x="270" y="121"/>
                    <a:pt x="270" y="269"/>
                  </a:cubicBezTo>
                  <a:lnTo>
                    <a:pt x="270" y="844"/>
                  </a:lnTo>
                  <a:cubicBezTo>
                    <a:pt x="270" y="993"/>
                    <a:pt x="150" y="1113"/>
                    <a:pt x="1" y="1113"/>
                  </a:cubicBezTo>
                  <a:lnTo>
                    <a:pt x="782" y="1113"/>
                  </a:lnTo>
                  <a:cubicBezTo>
                    <a:pt x="926" y="1113"/>
                    <a:pt x="1043" y="998"/>
                    <a:pt x="1043" y="852"/>
                  </a:cubicBezTo>
                  <a:lnTo>
                    <a:pt x="1043" y="262"/>
                  </a:lnTo>
                  <a:cubicBezTo>
                    <a:pt x="1043" y="118"/>
                    <a:pt x="926"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28"/>
            <p:cNvSpPr/>
            <p:nvPr/>
          </p:nvSpPr>
          <p:spPr>
            <a:xfrm>
              <a:off x="1829739" y="2471370"/>
              <a:ext cx="43469" cy="49107"/>
            </a:xfrm>
            <a:custGeom>
              <a:avLst/>
              <a:gdLst/>
              <a:ahLst/>
              <a:cxnLst/>
              <a:rect l="l" t="t" r="r" b="b"/>
              <a:pathLst>
                <a:path w="1673" h="1890" extrusionOk="0">
                  <a:moveTo>
                    <a:pt x="262" y="0"/>
                  </a:moveTo>
                  <a:cubicBezTo>
                    <a:pt x="116" y="0"/>
                    <a:pt x="1" y="118"/>
                    <a:pt x="1" y="261"/>
                  </a:cubicBezTo>
                  <a:lnTo>
                    <a:pt x="1" y="1889"/>
                  </a:lnTo>
                  <a:lnTo>
                    <a:pt x="1673" y="1889"/>
                  </a:lnTo>
                  <a:lnTo>
                    <a:pt x="1673" y="261"/>
                  </a:lnTo>
                  <a:cubicBezTo>
                    <a:pt x="1673" y="118"/>
                    <a:pt x="1555" y="0"/>
                    <a:pt x="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28"/>
            <p:cNvSpPr/>
            <p:nvPr/>
          </p:nvSpPr>
          <p:spPr>
            <a:xfrm>
              <a:off x="1846108" y="2471370"/>
              <a:ext cx="27100" cy="49107"/>
            </a:xfrm>
            <a:custGeom>
              <a:avLst/>
              <a:gdLst/>
              <a:ahLst/>
              <a:cxnLst/>
              <a:rect l="l" t="t" r="r" b="b"/>
              <a:pathLst>
                <a:path w="1043" h="1890" extrusionOk="0">
                  <a:moveTo>
                    <a:pt x="0" y="0"/>
                  </a:moveTo>
                  <a:cubicBezTo>
                    <a:pt x="147" y="0"/>
                    <a:pt x="269" y="120"/>
                    <a:pt x="269" y="269"/>
                  </a:cubicBezTo>
                  <a:lnTo>
                    <a:pt x="269" y="1889"/>
                  </a:lnTo>
                  <a:lnTo>
                    <a:pt x="1043" y="1889"/>
                  </a:ln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128"/>
            <p:cNvSpPr/>
            <p:nvPr/>
          </p:nvSpPr>
          <p:spPr>
            <a:xfrm>
              <a:off x="1634247" y="2514813"/>
              <a:ext cx="434479" cy="304125"/>
            </a:xfrm>
            <a:custGeom>
              <a:avLst/>
              <a:gdLst/>
              <a:ahLst/>
              <a:cxnLst/>
              <a:rect l="l" t="t" r="r" b="b"/>
              <a:pathLst>
                <a:path w="16722" h="11705" extrusionOk="0">
                  <a:moveTo>
                    <a:pt x="1045" y="0"/>
                  </a:moveTo>
                  <a:cubicBezTo>
                    <a:pt x="468" y="0"/>
                    <a:pt x="0" y="468"/>
                    <a:pt x="0" y="1045"/>
                  </a:cubicBezTo>
                  <a:lnTo>
                    <a:pt x="0" y="10660"/>
                  </a:lnTo>
                  <a:cubicBezTo>
                    <a:pt x="0" y="11237"/>
                    <a:pt x="468" y="11705"/>
                    <a:pt x="1045" y="11705"/>
                  </a:cubicBezTo>
                  <a:lnTo>
                    <a:pt x="15676" y="11705"/>
                  </a:lnTo>
                  <a:cubicBezTo>
                    <a:pt x="16254" y="11705"/>
                    <a:pt x="16721" y="11237"/>
                    <a:pt x="16721" y="10660"/>
                  </a:cubicBezTo>
                  <a:lnTo>
                    <a:pt x="16721" y="1045"/>
                  </a:lnTo>
                  <a:cubicBezTo>
                    <a:pt x="16721" y="468"/>
                    <a:pt x="16254" y="0"/>
                    <a:pt x="156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128"/>
            <p:cNvSpPr/>
            <p:nvPr/>
          </p:nvSpPr>
          <p:spPr>
            <a:xfrm>
              <a:off x="1663165" y="2543783"/>
              <a:ext cx="376564" cy="246184"/>
            </a:xfrm>
            <a:custGeom>
              <a:avLst/>
              <a:gdLst/>
              <a:ahLst/>
              <a:cxnLst/>
              <a:rect l="l" t="t" r="r" b="b"/>
              <a:pathLst>
                <a:path w="14493" h="9475" extrusionOk="0">
                  <a:moveTo>
                    <a:pt x="262" y="1"/>
                  </a:moveTo>
                  <a:cubicBezTo>
                    <a:pt x="118" y="1"/>
                    <a:pt x="0" y="118"/>
                    <a:pt x="0" y="262"/>
                  </a:cubicBezTo>
                  <a:lnTo>
                    <a:pt x="0" y="9213"/>
                  </a:lnTo>
                  <a:cubicBezTo>
                    <a:pt x="0" y="9359"/>
                    <a:pt x="118" y="9474"/>
                    <a:pt x="262" y="9474"/>
                  </a:cubicBezTo>
                  <a:lnTo>
                    <a:pt x="14231" y="9474"/>
                  </a:lnTo>
                  <a:cubicBezTo>
                    <a:pt x="14375" y="9474"/>
                    <a:pt x="14493" y="9359"/>
                    <a:pt x="14493" y="9213"/>
                  </a:cubicBezTo>
                  <a:lnTo>
                    <a:pt x="14493" y="262"/>
                  </a:lnTo>
                  <a:cubicBezTo>
                    <a:pt x="14493" y="118"/>
                    <a:pt x="14375" y="1"/>
                    <a:pt x="142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28"/>
            <p:cNvSpPr/>
            <p:nvPr/>
          </p:nvSpPr>
          <p:spPr>
            <a:xfrm>
              <a:off x="1716378" y="2616898"/>
              <a:ext cx="83456" cy="100007"/>
            </a:xfrm>
            <a:custGeom>
              <a:avLst/>
              <a:gdLst/>
              <a:ahLst/>
              <a:cxnLst/>
              <a:rect l="l" t="t" r="r" b="b"/>
              <a:pathLst>
                <a:path w="3212" h="3849" extrusionOk="0">
                  <a:moveTo>
                    <a:pt x="1613" y="826"/>
                  </a:moveTo>
                  <a:lnTo>
                    <a:pt x="2253" y="2522"/>
                  </a:lnTo>
                  <a:lnTo>
                    <a:pt x="965" y="2522"/>
                  </a:lnTo>
                  <a:lnTo>
                    <a:pt x="1613" y="826"/>
                  </a:lnTo>
                  <a:close/>
                  <a:moveTo>
                    <a:pt x="1613" y="1"/>
                  </a:moveTo>
                  <a:cubicBezTo>
                    <a:pt x="1479" y="1"/>
                    <a:pt x="1359" y="79"/>
                    <a:pt x="1310" y="204"/>
                  </a:cubicBezTo>
                  <a:cubicBezTo>
                    <a:pt x="1307" y="204"/>
                    <a:pt x="1307" y="207"/>
                    <a:pt x="1307" y="210"/>
                  </a:cubicBezTo>
                  <a:lnTo>
                    <a:pt x="50" y="3507"/>
                  </a:lnTo>
                  <a:cubicBezTo>
                    <a:pt x="1" y="3637"/>
                    <a:pt x="66" y="3781"/>
                    <a:pt x="197" y="3831"/>
                  </a:cubicBezTo>
                  <a:cubicBezTo>
                    <a:pt x="225" y="3844"/>
                    <a:pt x="257" y="3849"/>
                    <a:pt x="285" y="3849"/>
                  </a:cubicBezTo>
                  <a:cubicBezTo>
                    <a:pt x="387" y="3849"/>
                    <a:pt x="484" y="3786"/>
                    <a:pt x="523" y="3684"/>
                  </a:cubicBezTo>
                  <a:lnTo>
                    <a:pt x="774" y="3026"/>
                  </a:lnTo>
                  <a:lnTo>
                    <a:pt x="2443" y="3026"/>
                  </a:lnTo>
                  <a:lnTo>
                    <a:pt x="2692" y="3684"/>
                  </a:lnTo>
                  <a:cubicBezTo>
                    <a:pt x="2730" y="3785"/>
                    <a:pt x="2825" y="3847"/>
                    <a:pt x="2926" y="3847"/>
                  </a:cubicBezTo>
                  <a:cubicBezTo>
                    <a:pt x="2956" y="3847"/>
                    <a:pt x="2986" y="3842"/>
                    <a:pt x="3016" y="3831"/>
                  </a:cubicBezTo>
                  <a:cubicBezTo>
                    <a:pt x="3146" y="3784"/>
                    <a:pt x="3212" y="3637"/>
                    <a:pt x="3162" y="3507"/>
                  </a:cubicBezTo>
                  <a:lnTo>
                    <a:pt x="1918" y="210"/>
                  </a:lnTo>
                  <a:lnTo>
                    <a:pt x="1916" y="202"/>
                  </a:lnTo>
                  <a:cubicBezTo>
                    <a:pt x="1866" y="79"/>
                    <a:pt x="1746" y="1"/>
                    <a:pt x="16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128"/>
            <p:cNvSpPr/>
            <p:nvPr/>
          </p:nvSpPr>
          <p:spPr>
            <a:xfrm>
              <a:off x="1817242" y="2616898"/>
              <a:ext cx="66229" cy="100007"/>
            </a:xfrm>
            <a:custGeom>
              <a:avLst/>
              <a:gdLst/>
              <a:ahLst/>
              <a:cxnLst/>
              <a:rect l="l" t="t" r="r" b="b"/>
              <a:pathLst>
                <a:path w="2549" h="3849" extrusionOk="0">
                  <a:moveTo>
                    <a:pt x="1226" y="505"/>
                  </a:moveTo>
                  <a:cubicBezTo>
                    <a:pt x="1511" y="505"/>
                    <a:pt x="1744" y="735"/>
                    <a:pt x="1744" y="1022"/>
                  </a:cubicBezTo>
                  <a:cubicBezTo>
                    <a:pt x="1744" y="1307"/>
                    <a:pt x="1511" y="1539"/>
                    <a:pt x="1226" y="1539"/>
                  </a:cubicBezTo>
                  <a:lnTo>
                    <a:pt x="505" y="1539"/>
                  </a:lnTo>
                  <a:lnTo>
                    <a:pt x="505" y="505"/>
                  </a:lnTo>
                  <a:close/>
                  <a:moveTo>
                    <a:pt x="1394" y="2044"/>
                  </a:moveTo>
                  <a:cubicBezTo>
                    <a:pt x="1751" y="2044"/>
                    <a:pt x="2041" y="2334"/>
                    <a:pt x="2041" y="2692"/>
                  </a:cubicBezTo>
                  <a:cubicBezTo>
                    <a:pt x="2041" y="3050"/>
                    <a:pt x="1751" y="3340"/>
                    <a:pt x="1394" y="3340"/>
                  </a:cubicBezTo>
                  <a:cubicBezTo>
                    <a:pt x="1234" y="3340"/>
                    <a:pt x="790" y="3342"/>
                    <a:pt x="505" y="3342"/>
                  </a:cubicBezTo>
                  <a:lnTo>
                    <a:pt x="505" y="2046"/>
                  </a:lnTo>
                  <a:cubicBezTo>
                    <a:pt x="615" y="2044"/>
                    <a:pt x="746" y="2044"/>
                    <a:pt x="868" y="2044"/>
                  </a:cubicBezTo>
                  <a:close/>
                  <a:moveTo>
                    <a:pt x="254" y="1"/>
                  </a:moveTo>
                  <a:cubicBezTo>
                    <a:pt x="113" y="1"/>
                    <a:pt x="1" y="113"/>
                    <a:pt x="1" y="251"/>
                  </a:cubicBezTo>
                  <a:lnTo>
                    <a:pt x="1" y="1793"/>
                  </a:lnTo>
                  <a:lnTo>
                    <a:pt x="1" y="3596"/>
                  </a:lnTo>
                  <a:cubicBezTo>
                    <a:pt x="1" y="3663"/>
                    <a:pt x="27" y="3726"/>
                    <a:pt x="77" y="3776"/>
                  </a:cubicBezTo>
                  <a:cubicBezTo>
                    <a:pt x="124" y="3823"/>
                    <a:pt x="186" y="3849"/>
                    <a:pt x="254" y="3849"/>
                  </a:cubicBezTo>
                  <a:cubicBezTo>
                    <a:pt x="265" y="3849"/>
                    <a:pt x="1151" y="3844"/>
                    <a:pt x="1394" y="3844"/>
                  </a:cubicBezTo>
                  <a:cubicBezTo>
                    <a:pt x="2031" y="3844"/>
                    <a:pt x="2548" y="3326"/>
                    <a:pt x="2548" y="2692"/>
                  </a:cubicBezTo>
                  <a:cubicBezTo>
                    <a:pt x="2548" y="2271"/>
                    <a:pt x="2321" y="1905"/>
                    <a:pt x="1987" y="1701"/>
                  </a:cubicBezTo>
                  <a:cubicBezTo>
                    <a:pt x="2149" y="1521"/>
                    <a:pt x="2248" y="1283"/>
                    <a:pt x="2248" y="1022"/>
                  </a:cubicBezTo>
                  <a:cubicBezTo>
                    <a:pt x="2248" y="458"/>
                    <a:pt x="1788" y="1"/>
                    <a:pt x="1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128"/>
            <p:cNvSpPr/>
            <p:nvPr/>
          </p:nvSpPr>
          <p:spPr>
            <a:xfrm>
              <a:off x="1901711" y="2616898"/>
              <a:ext cx="84729" cy="100007"/>
            </a:xfrm>
            <a:custGeom>
              <a:avLst/>
              <a:gdLst/>
              <a:ahLst/>
              <a:cxnLst/>
              <a:rect l="l" t="t" r="r" b="b"/>
              <a:pathLst>
                <a:path w="3261" h="3849" extrusionOk="0">
                  <a:moveTo>
                    <a:pt x="1926" y="1"/>
                  </a:moveTo>
                  <a:cubicBezTo>
                    <a:pt x="865" y="1"/>
                    <a:pt x="0" y="863"/>
                    <a:pt x="0" y="1923"/>
                  </a:cubicBezTo>
                  <a:cubicBezTo>
                    <a:pt x="0" y="2984"/>
                    <a:pt x="865" y="3849"/>
                    <a:pt x="1926" y="3849"/>
                  </a:cubicBezTo>
                  <a:cubicBezTo>
                    <a:pt x="2344" y="3849"/>
                    <a:pt x="2720" y="3711"/>
                    <a:pt x="3010" y="3452"/>
                  </a:cubicBezTo>
                  <a:cubicBezTo>
                    <a:pt x="3067" y="3402"/>
                    <a:pt x="3122" y="3345"/>
                    <a:pt x="3172" y="3285"/>
                  </a:cubicBezTo>
                  <a:cubicBezTo>
                    <a:pt x="3261" y="3180"/>
                    <a:pt x="3248" y="3021"/>
                    <a:pt x="3141" y="2929"/>
                  </a:cubicBezTo>
                  <a:cubicBezTo>
                    <a:pt x="3093" y="2890"/>
                    <a:pt x="3036" y="2871"/>
                    <a:pt x="2979" y="2871"/>
                  </a:cubicBezTo>
                  <a:cubicBezTo>
                    <a:pt x="2907" y="2871"/>
                    <a:pt x="2835" y="2902"/>
                    <a:pt x="2785" y="2961"/>
                  </a:cubicBezTo>
                  <a:cubicBezTo>
                    <a:pt x="2751" y="3002"/>
                    <a:pt x="2715" y="3042"/>
                    <a:pt x="2675" y="3076"/>
                  </a:cubicBezTo>
                  <a:cubicBezTo>
                    <a:pt x="2474" y="3253"/>
                    <a:pt x="2223" y="3345"/>
                    <a:pt x="1926" y="3345"/>
                  </a:cubicBezTo>
                  <a:cubicBezTo>
                    <a:pt x="1142" y="3345"/>
                    <a:pt x="504" y="2707"/>
                    <a:pt x="504" y="1923"/>
                  </a:cubicBezTo>
                  <a:cubicBezTo>
                    <a:pt x="504" y="1140"/>
                    <a:pt x="1142" y="505"/>
                    <a:pt x="1926" y="505"/>
                  </a:cubicBezTo>
                  <a:cubicBezTo>
                    <a:pt x="2210" y="505"/>
                    <a:pt x="2485" y="588"/>
                    <a:pt x="2720" y="745"/>
                  </a:cubicBezTo>
                  <a:cubicBezTo>
                    <a:pt x="2763" y="775"/>
                    <a:pt x="2813" y="789"/>
                    <a:pt x="2862" y="789"/>
                  </a:cubicBezTo>
                  <a:cubicBezTo>
                    <a:pt x="2942" y="789"/>
                    <a:pt x="3021" y="750"/>
                    <a:pt x="3070" y="677"/>
                  </a:cubicBezTo>
                  <a:cubicBezTo>
                    <a:pt x="3146" y="562"/>
                    <a:pt x="3117" y="406"/>
                    <a:pt x="3002" y="327"/>
                  </a:cubicBezTo>
                  <a:cubicBezTo>
                    <a:pt x="2683" y="113"/>
                    <a:pt x="2310" y="1"/>
                    <a:pt x="1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128"/>
            <p:cNvSpPr/>
            <p:nvPr/>
          </p:nvSpPr>
          <p:spPr>
            <a:xfrm>
              <a:off x="2020555" y="2514813"/>
              <a:ext cx="48172" cy="304125"/>
            </a:xfrm>
            <a:custGeom>
              <a:avLst/>
              <a:gdLst/>
              <a:ahLst/>
              <a:cxnLst/>
              <a:rect l="l" t="t" r="r" b="b"/>
              <a:pathLst>
                <a:path w="1854" h="11705" extrusionOk="0">
                  <a:moveTo>
                    <a:pt x="1" y="0"/>
                  </a:moveTo>
                  <a:cubicBezTo>
                    <a:pt x="597" y="0"/>
                    <a:pt x="1080" y="484"/>
                    <a:pt x="1080" y="1077"/>
                  </a:cubicBezTo>
                  <a:lnTo>
                    <a:pt x="1080" y="10628"/>
                  </a:lnTo>
                  <a:cubicBezTo>
                    <a:pt x="1080" y="11224"/>
                    <a:pt x="597" y="11705"/>
                    <a:pt x="1" y="11705"/>
                  </a:cubicBezTo>
                  <a:lnTo>
                    <a:pt x="777" y="11705"/>
                  </a:lnTo>
                  <a:cubicBezTo>
                    <a:pt x="1370" y="11705"/>
                    <a:pt x="1853" y="11224"/>
                    <a:pt x="1853" y="10628"/>
                  </a:cubicBezTo>
                  <a:lnTo>
                    <a:pt x="1853" y="1077"/>
                  </a:lnTo>
                  <a:cubicBezTo>
                    <a:pt x="1853" y="484"/>
                    <a:pt x="1370" y="0"/>
                    <a:pt x="7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128"/>
            <p:cNvSpPr/>
            <p:nvPr/>
          </p:nvSpPr>
          <p:spPr>
            <a:xfrm>
              <a:off x="2012630" y="2543783"/>
              <a:ext cx="27100" cy="246184"/>
            </a:xfrm>
            <a:custGeom>
              <a:avLst/>
              <a:gdLst/>
              <a:ahLst/>
              <a:cxnLst/>
              <a:rect l="l" t="t" r="r" b="b"/>
              <a:pathLst>
                <a:path w="1043" h="9475" extrusionOk="0">
                  <a:moveTo>
                    <a:pt x="0" y="1"/>
                  </a:moveTo>
                  <a:cubicBezTo>
                    <a:pt x="149" y="1"/>
                    <a:pt x="269" y="121"/>
                    <a:pt x="269" y="270"/>
                  </a:cubicBezTo>
                  <a:lnTo>
                    <a:pt x="269" y="9205"/>
                  </a:lnTo>
                  <a:cubicBezTo>
                    <a:pt x="269" y="9354"/>
                    <a:pt x="149" y="9474"/>
                    <a:pt x="0" y="9474"/>
                  </a:cubicBezTo>
                  <a:lnTo>
                    <a:pt x="774" y="9474"/>
                  </a:lnTo>
                  <a:cubicBezTo>
                    <a:pt x="922" y="9474"/>
                    <a:pt x="1043" y="9354"/>
                    <a:pt x="1043" y="9205"/>
                  </a:cubicBezTo>
                  <a:lnTo>
                    <a:pt x="1043" y="270"/>
                  </a:lnTo>
                  <a:cubicBezTo>
                    <a:pt x="1043" y="121"/>
                    <a:pt x="922"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128"/>
          <p:cNvGrpSpPr/>
          <p:nvPr/>
        </p:nvGrpSpPr>
        <p:grpSpPr>
          <a:xfrm>
            <a:off x="2407824" y="2471370"/>
            <a:ext cx="434479" cy="434453"/>
            <a:chOff x="2407824" y="2471370"/>
            <a:chExt cx="434479" cy="434453"/>
          </a:xfrm>
        </p:grpSpPr>
        <p:sp>
          <p:nvSpPr>
            <p:cNvPr id="11004" name="Google Shape;11004;p128"/>
            <p:cNvSpPr/>
            <p:nvPr/>
          </p:nvSpPr>
          <p:spPr>
            <a:xfrm>
              <a:off x="2742894" y="2539912"/>
              <a:ext cx="77688" cy="151348"/>
            </a:xfrm>
            <a:custGeom>
              <a:avLst/>
              <a:gdLst/>
              <a:ahLst/>
              <a:cxnLst/>
              <a:rect l="l" t="t" r="r" b="b"/>
              <a:pathLst>
                <a:path w="2990" h="5825" extrusionOk="0">
                  <a:moveTo>
                    <a:pt x="1" y="1"/>
                  </a:moveTo>
                  <a:lnTo>
                    <a:pt x="1" y="1190"/>
                  </a:lnTo>
                  <a:cubicBezTo>
                    <a:pt x="824" y="2198"/>
                    <a:pt x="1318" y="3486"/>
                    <a:pt x="1318" y="4886"/>
                  </a:cubicBezTo>
                  <a:lnTo>
                    <a:pt x="1318" y="5824"/>
                  </a:lnTo>
                  <a:lnTo>
                    <a:pt x="2990" y="5824"/>
                  </a:lnTo>
                  <a:lnTo>
                    <a:pt x="2990" y="4886"/>
                  </a:lnTo>
                  <a:cubicBezTo>
                    <a:pt x="2990" y="3076"/>
                    <a:pt x="2355" y="1362"/>
                    <a:pt x="11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28"/>
            <p:cNvSpPr/>
            <p:nvPr/>
          </p:nvSpPr>
          <p:spPr>
            <a:xfrm>
              <a:off x="2753911" y="2539912"/>
              <a:ext cx="66671" cy="151348"/>
            </a:xfrm>
            <a:custGeom>
              <a:avLst/>
              <a:gdLst/>
              <a:ahLst/>
              <a:cxnLst/>
              <a:rect l="l" t="t" r="r" b="b"/>
              <a:pathLst>
                <a:path w="2566" h="5825" extrusionOk="0">
                  <a:moveTo>
                    <a:pt x="0" y="1"/>
                  </a:moveTo>
                  <a:cubicBezTo>
                    <a:pt x="1168" y="1362"/>
                    <a:pt x="1803" y="3076"/>
                    <a:pt x="1803" y="4886"/>
                  </a:cubicBezTo>
                  <a:lnTo>
                    <a:pt x="1803" y="5824"/>
                  </a:lnTo>
                  <a:lnTo>
                    <a:pt x="2566" y="5824"/>
                  </a:lnTo>
                  <a:lnTo>
                    <a:pt x="2566" y="4886"/>
                  </a:lnTo>
                  <a:cubicBezTo>
                    <a:pt x="2566" y="3076"/>
                    <a:pt x="1931" y="1362"/>
                    <a:pt x="7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28"/>
            <p:cNvSpPr/>
            <p:nvPr/>
          </p:nvSpPr>
          <p:spPr>
            <a:xfrm>
              <a:off x="2429571" y="2538431"/>
              <a:ext cx="77740" cy="152829"/>
            </a:xfrm>
            <a:custGeom>
              <a:avLst/>
              <a:gdLst/>
              <a:ahLst/>
              <a:cxnLst/>
              <a:rect l="l" t="t" r="r" b="b"/>
              <a:pathLst>
                <a:path w="2992" h="5882" extrusionOk="0">
                  <a:moveTo>
                    <a:pt x="2892" y="0"/>
                  </a:moveTo>
                  <a:cubicBezTo>
                    <a:pt x="2858" y="0"/>
                    <a:pt x="1803" y="58"/>
                    <a:pt x="1803" y="58"/>
                  </a:cubicBezTo>
                  <a:cubicBezTo>
                    <a:pt x="638" y="1419"/>
                    <a:pt x="0" y="3133"/>
                    <a:pt x="0" y="4943"/>
                  </a:cubicBezTo>
                  <a:lnTo>
                    <a:pt x="0" y="5881"/>
                  </a:lnTo>
                  <a:lnTo>
                    <a:pt x="1672" y="5881"/>
                  </a:lnTo>
                  <a:lnTo>
                    <a:pt x="1672" y="4943"/>
                  </a:lnTo>
                  <a:cubicBezTo>
                    <a:pt x="1672" y="3543"/>
                    <a:pt x="2169" y="2255"/>
                    <a:pt x="2991" y="1247"/>
                  </a:cubicBezTo>
                  <a:cubicBezTo>
                    <a:pt x="2991" y="1247"/>
                    <a:pt x="2924" y="0"/>
                    <a:pt x="28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128"/>
            <p:cNvSpPr/>
            <p:nvPr/>
          </p:nvSpPr>
          <p:spPr>
            <a:xfrm>
              <a:off x="2510143" y="2558255"/>
              <a:ext cx="205444" cy="231712"/>
            </a:xfrm>
            <a:custGeom>
              <a:avLst/>
              <a:gdLst/>
              <a:ahLst/>
              <a:cxnLst/>
              <a:rect l="l" t="t" r="r" b="b"/>
              <a:pathLst>
                <a:path w="7907" h="8918" extrusionOk="0">
                  <a:moveTo>
                    <a:pt x="4423" y="0"/>
                  </a:moveTo>
                  <a:cubicBezTo>
                    <a:pt x="3015" y="0"/>
                    <a:pt x="1761" y="653"/>
                    <a:pt x="943" y="1672"/>
                  </a:cubicBezTo>
                  <a:lnTo>
                    <a:pt x="0" y="5017"/>
                  </a:lnTo>
                  <a:cubicBezTo>
                    <a:pt x="275" y="7216"/>
                    <a:pt x="2150" y="8917"/>
                    <a:pt x="4423" y="8917"/>
                  </a:cubicBezTo>
                  <a:cubicBezTo>
                    <a:pt x="5832" y="8917"/>
                    <a:pt x="7086" y="8267"/>
                    <a:pt x="7903" y="7248"/>
                  </a:cubicBezTo>
                  <a:lnTo>
                    <a:pt x="7906" y="1672"/>
                  </a:lnTo>
                  <a:cubicBezTo>
                    <a:pt x="7088" y="653"/>
                    <a:pt x="5832" y="0"/>
                    <a:pt x="4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128"/>
            <p:cNvSpPr/>
            <p:nvPr/>
          </p:nvSpPr>
          <p:spPr>
            <a:xfrm>
              <a:off x="2567149" y="2717580"/>
              <a:ext cx="50744" cy="28945"/>
            </a:xfrm>
            <a:custGeom>
              <a:avLst/>
              <a:gdLst/>
              <a:ahLst/>
              <a:cxnLst/>
              <a:rect l="l" t="t" r="r" b="b"/>
              <a:pathLst>
                <a:path w="1953" h="1114" extrusionOk="0">
                  <a:moveTo>
                    <a:pt x="557" y="0"/>
                  </a:moveTo>
                  <a:cubicBezTo>
                    <a:pt x="252" y="0"/>
                    <a:pt x="1" y="248"/>
                    <a:pt x="1" y="557"/>
                  </a:cubicBezTo>
                  <a:cubicBezTo>
                    <a:pt x="1" y="865"/>
                    <a:pt x="252" y="1113"/>
                    <a:pt x="557" y="1113"/>
                  </a:cubicBezTo>
                  <a:lnTo>
                    <a:pt x="1393" y="1113"/>
                  </a:lnTo>
                  <a:cubicBezTo>
                    <a:pt x="1702" y="1113"/>
                    <a:pt x="1952" y="865"/>
                    <a:pt x="1952" y="557"/>
                  </a:cubicBezTo>
                  <a:cubicBezTo>
                    <a:pt x="1952" y="248"/>
                    <a:pt x="1702" y="0"/>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128"/>
            <p:cNvSpPr/>
            <p:nvPr/>
          </p:nvSpPr>
          <p:spPr>
            <a:xfrm>
              <a:off x="2615008" y="2558255"/>
              <a:ext cx="100578" cy="81143"/>
            </a:xfrm>
            <a:custGeom>
              <a:avLst/>
              <a:gdLst/>
              <a:ahLst/>
              <a:cxnLst/>
              <a:rect l="l" t="t" r="r" b="b"/>
              <a:pathLst>
                <a:path w="3871" h="3123" extrusionOk="0">
                  <a:moveTo>
                    <a:pt x="387" y="0"/>
                  </a:moveTo>
                  <a:cubicBezTo>
                    <a:pt x="257" y="0"/>
                    <a:pt x="129" y="5"/>
                    <a:pt x="1" y="19"/>
                  </a:cubicBezTo>
                  <a:cubicBezTo>
                    <a:pt x="1827" y="175"/>
                    <a:pt x="3340" y="1432"/>
                    <a:pt x="3870" y="3122"/>
                  </a:cubicBezTo>
                  <a:lnTo>
                    <a:pt x="3870" y="1672"/>
                  </a:lnTo>
                  <a:cubicBezTo>
                    <a:pt x="3052" y="653"/>
                    <a:pt x="1796"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128"/>
            <p:cNvSpPr/>
            <p:nvPr/>
          </p:nvSpPr>
          <p:spPr>
            <a:xfrm>
              <a:off x="2615008" y="2708824"/>
              <a:ext cx="100578" cy="81143"/>
            </a:xfrm>
            <a:custGeom>
              <a:avLst/>
              <a:gdLst/>
              <a:ahLst/>
              <a:cxnLst/>
              <a:rect l="l" t="t" r="r" b="b"/>
              <a:pathLst>
                <a:path w="3871" h="3123" extrusionOk="0">
                  <a:moveTo>
                    <a:pt x="3870" y="0"/>
                  </a:moveTo>
                  <a:cubicBezTo>
                    <a:pt x="3340" y="1693"/>
                    <a:pt x="1827" y="2950"/>
                    <a:pt x="1" y="3106"/>
                  </a:cubicBezTo>
                  <a:cubicBezTo>
                    <a:pt x="129" y="3117"/>
                    <a:pt x="257" y="3122"/>
                    <a:pt x="387" y="3122"/>
                  </a:cubicBezTo>
                  <a:cubicBezTo>
                    <a:pt x="1796" y="3122"/>
                    <a:pt x="3052" y="2469"/>
                    <a:pt x="3870" y="1450"/>
                  </a:cubicBezTo>
                  <a:lnTo>
                    <a:pt x="38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28"/>
            <p:cNvSpPr/>
            <p:nvPr/>
          </p:nvSpPr>
          <p:spPr>
            <a:xfrm>
              <a:off x="2509260" y="2601698"/>
              <a:ext cx="101358" cy="86911"/>
            </a:xfrm>
            <a:custGeom>
              <a:avLst/>
              <a:gdLst/>
              <a:ahLst/>
              <a:cxnLst/>
              <a:rect l="l" t="t" r="r" b="b"/>
              <a:pathLst>
                <a:path w="3901" h="3345" extrusionOk="0">
                  <a:moveTo>
                    <a:pt x="977" y="0"/>
                  </a:moveTo>
                  <a:cubicBezTo>
                    <a:pt x="366" y="763"/>
                    <a:pt x="0" y="1733"/>
                    <a:pt x="0" y="2788"/>
                  </a:cubicBezTo>
                  <a:cubicBezTo>
                    <a:pt x="0" y="2976"/>
                    <a:pt x="11" y="3162"/>
                    <a:pt x="34" y="3345"/>
                  </a:cubicBezTo>
                  <a:lnTo>
                    <a:pt x="2229" y="3345"/>
                  </a:lnTo>
                  <a:cubicBezTo>
                    <a:pt x="2537" y="3345"/>
                    <a:pt x="2785" y="3096"/>
                    <a:pt x="2785" y="2788"/>
                  </a:cubicBezTo>
                  <a:cubicBezTo>
                    <a:pt x="2785" y="2480"/>
                    <a:pt x="2537" y="2229"/>
                    <a:pt x="2229" y="2229"/>
                  </a:cubicBezTo>
                  <a:lnTo>
                    <a:pt x="1672" y="2229"/>
                  </a:lnTo>
                  <a:cubicBezTo>
                    <a:pt x="1364" y="2229"/>
                    <a:pt x="1113" y="1981"/>
                    <a:pt x="1113" y="1672"/>
                  </a:cubicBezTo>
                  <a:cubicBezTo>
                    <a:pt x="1113" y="1364"/>
                    <a:pt x="1364" y="1116"/>
                    <a:pt x="1672" y="1116"/>
                  </a:cubicBezTo>
                  <a:lnTo>
                    <a:pt x="3344" y="1116"/>
                  </a:lnTo>
                  <a:cubicBezTo>
                    <a:pt x="3653" y="1116"/>
                    <a:pt x="3901" y="865"/>
                    <a:pt x="3901" y="557"/>
                  </a:cubicBezTo>
                  <a:cubicBezTo>
                    <a:pt x="3901" y="251"/>
                    <a:pt x="3653" y="0"/>
                    <a:pt x="33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28"/>
            <p:cNvSpPr/>
            <p:nvPr/>
          </p:nvSpPr>
          <p:spPr>
            <a:xfrm>
              <a:off x="2613190" y="2601698"/>
              <a:ext cx="127782" cy="144826"/>
            </a:xfrm>
            <a:custGeom>
              <a:avLst/>
              <a:gdLst/>
              <a:ahLst/>
              <a:cxnLst/>
              <a:rect l="l" t="t" r="r" b="b"/>
              <a:pathLst>
                <a:path w="4918" h="5574" extrusionOk="0">
                  <a:moveTo>
                    <a:pt x="2130" y="0"/>
                  </a:moveTo>
                  <a:cubicBezTo>
                    <a:pt x="1821" y="0"/>
                    <a:pt x="1573" y="251"/>
                    <a:pt x="1573" y="557"/>
                  </a:cubicBezTo>
                  <a:cubicBezTo>
                    <a:pt x="1573" y="865"/>
                    <a:pt x="1821" y="1116"/>
                    <a:pt x="2130" y="1116"/>
                  </a:cubicBezTo>
                  <a:lnTo>
                    <a:pt x="2689" y="1116"/>
                  </a:lnTo>
                  <a:cubicBezTo>
                    <a:pt x="2997" y="1116"/>
                    <a:pt x="3245" y="1364"/>
                    <a:pt x="3245" y="1672"/>
                  </a:cubicBezTo>
                  <a:cubicBezTo>
                    <a:pt x="3245" y="1981"/>
                    <a:pt x="2997" y="2229"/>
                    <a:pt x="2689" y="2229"/>
                  </a:cubicBezTo>
                  <a:lnTo>
                    <a:pt x="559" y="2229"/>
                  </a:lnTo>
                  <a:cubicBezTo>
                    <a:pt x="251" y="2229"/>
                    <a:pt x="0" y="2480"/>
                    <a:pt x="0" y="2788"/>
                  </a:cubicBezTo>
                  <a:cubicBezTo>
                    <a:pt x="0" y="3096"/>
                    <a:pt x="251" y="3345"/>
                    <a:pt x="559" y="3345"/>
                  </a:cubicBezTo>
                  <a:lnTo>
                    <a:pt x="2508" y="3345"/>
                  </a:lnTo>
                  <a:cubicBezTo>
                    <a:pt x="2817" y="3345"/>
                    <a:pt x="3067" y="3595"/>
                    <a:pt x="3067" y="3901"/>
                  </a:cubicBezTo>
                  <a:cubicBezTo>
                    <a:pt x="3067" y="4209"/>
                    <a:pt x="2817" y="4460"/>
                    <a:pt x="2508" y="4460"/>
                  </a:cubicBezTo>
                  <a:lnTo>
                    <a:pt x="1952" y="4460"/>
                  </a:lnTo>
                  <a:cubicBezTo>
                    <a:pt x="1644" y="4460"/>
                    <a:pt x="1395" y="4708"/>
                    <a:pt x="1395" y="5017"/>
                  </a:cubicBezTo>
                  <a:cubicBezTo>
                    <a:pt x="1395" y="5325"/>
                    <a:pt x="1644" y="5573"/>
                    <a:pt x="1952" y="5573"/>
                  </a:cubicBezTo>
                  <a:lnTo>
                    <a:pt x="3940" y="5573"/>
                  </a:lnTo>
                  <a:cubicBezTo>
                    <a:pt x="4551" y="4810"/>
                    <a:pt x="4917" y="3841"/>
                    <a:pt x="4917" y="2788"/>
                  </a:cubicBezTo>
                  <a:cubicBezTo>
                    <a:pt x="4917" y="1733"/>
                    <a:pt x="4551" y="763"/>
                    <a:pt x="3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28"/>
            <p:cNvSpPr/>
            <p:nvPr/>
          </p:nvSpPr>
          <p:spPr>
            <a:xfrm>
              <a:off x="2695398" y="2601698"/>
              <a:ext cx="45573" cy="144826"/>
            </a:xfrm>
            <a:custGeom>
              <a:avLst/>
              <a:gdLst/>
              <a:ahLst/>
              <a:cxnLst/>
              <a:rect l="l" t="t" r="r" b="b"/>
              <a:pathLst>
                <a:path w="1754" h="5574" extrusionOk="0">
                  <a:moveTo>
                    <a:pt x="0" y="0"/>
                  </a:moveTo>
                  <a:cubicBezTo>
                    <a:pt x="614" y="763"/>
                    <a:pt x="980" y="1733"/>
                    <a:pt x="980" y="2788"/>
                  </a:cubicBezTo>
                  <a:cubicBezTo>
                    <a:pt x="980" y="3841"/>
                    <a:pt x="614" y="4810"/>
                    <a:pt x="0" y="5573"/>
                  </a:cubicBezTo>
                  <a:lnTo>
                    <a:pt x="776" y="5573"/>
                  </a:lnTo>
                  <a:cubicBezTo>
                    <a:pt x="1387" y="4810"/>
                    <a:pt x="1753" y="3841"/>
                    <a:pt x="1753" y="2788"/>
                  </a:cubicBezTo>
                  <a:cubicBezTo>
                    <a:pt x="1753" y="1733"/>
                    <a:pt x="1387" y="763"/>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128"/>
            <p:cNvSpPr/>
            <p:nvPr/>
          </p:nvSpPr>
          <p:spPr>
            <a:xfrm>
              <a:off x="2476392" y="2471370"/>
              <a:ext cx="297370" cy="99461"/>
            </a:xfrm>
            <a:custGeom>
              <a:avLst/>
              <a:gdLst/>
              <a:ahLst/>
              <a:cxnLst/>
              <a:rect l="l" t="t" r="r" b="b"/>
              <a:pathLst>
                <a:path w="11445" h="3828" extrusionOk="0">
                  <a:moveTo>
                    <a:pt x="5722" y="0"/>
                  </a:moveTo>
                  <a:cubicBezTo>
                    <a:pt x="3713" y="0"/>
                    <a:pt x="1824" y="784"/>
                    <a:pt x="403" y="2205"/>
                  </a:cubicBezTo>
                  <a:cubicBezTo>
                    <a:pt x="262" y="2344"/>
                    <a:pt x="129" y="2490"/>
                    <a:pt x="1" y="2639"/>
                  </a:cubicBezTo>
                  <a:lnTo>
                    <a:pt x="1189" y="3828"/>
                  </a:lnTo>
                  <a:cubicBezTo>
                    <a:pt x="2263" y="2513"/>
                    <a:pt x="3899" y="1672"/>
                    <a:pt x="5722" y="1672"/>
                  </a:cubicBezTo>
                  <a:cubicBezTo>
                    <a:pt x="7549" y="1672"/>
                    <a:pt x="9182" y="2513"/>
                    <a:pt x="10255" y="3828"/>
                  </a:cubicBezTo>
                  <a:lnTo>
                    <a:pt x="10258" y="3828"/>
                  </a:lnTo>
                  <a:lnTo>
                    <a:pt x="11444" y="2639"/>
                  </a:lnTo>
                  <a:cubicBezTo>
                    <a:pt x="11319" y="2490"/>
                    <a:pt x="11183" y="2344"/>
                    <a:pt x="11044" y="2205"/>
                  </a:cubicBezTo>
                  <a:cubicBezTo>
                    <a:pt x="9623" y="784"/>
                    <a:pt x="7734" y="0"/>
                    <a:pt x="5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128"/>
            <p:cNvSpPr/>
            <p:nvPr/>
          </p:nvSpPr>
          <p:spPr>
            <a:xfrm>
              <a:off x="2615138" y="2471370"/>
              <a:ext cx="158623" cy="79584"/>
            </a:xfrm>
            <a:custGeom>
              <a:avLst/>
              <a:gdLst/>
              <a:ahLst/>
              <a:cxnLst/>
              <a:rect l="l" t="t" r="r" b="b"/>
              <a:pathLst>
                <a:path w="6105" h="3063" extrusionOk="0">
                  <a:moveTo>
                    <a:pt x="382" y="0"/>
                  </a:moveTo>
                  <a:cubicBezTo>
                    <a:pt x="257" y="0"/>
                    <a:pt x="129" y="3"/>
                    <a:pt x="1" y="11"/>
                  </a:cubicBezTo>
                  <a:cubicBezTo>
                    <a:pt x="1869" y="102"/>
                    <a:pt x="3609" y="873"/>
                    <a:pt x="4941" y="2205"/>
                  </a:cubicBezTo>
                  <a:cubicBezTo>
                    <a:pt x="5211" y="2474"/>
                    <a:pt x="5459" y="2762"/>
                    <a:pt x="5681" y="3062"/>
                  </a:cubicBezTo>
                  <a:lnTo>
                    <a:pt x="6104" y="2639"/>
                  </a:lnTo>
                  <a:cubicBezTo>
                    <a:pt x="5979" y="2490"/>
                    <a:pt x="5843" y="2344"/>
                    <a:pt x="5704" y="2205"/>
                  </a:cubicBezTo>
                  <a:cubicBezTo>
                    <a:pt x="4283" y="784"/>
                    <a:pt x="2394" y="0"/>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28"/>
            <p:cNvSpPr/>
            <p:nvPr/>
          </p:nvSpPr>
          <p:spPr>
            <a:xfrm>
              <a:off x="2407824" y="2746499"/>
              <a:ext cx="77090" cy="158857"/>
            </a:xfrm>
            <a:custGeom>
              <a:avLst/>
              <a:gdLst/>
              <a:ahLst/>
              <a:cxnLst/>
              <a:rect l="l" t="t" r="r" b="b"/>
              <a:pathLst>
                <a:path w="2967" h="6114" extrusionOk="0">
                  <a:moveTo>
                    <a:pt x="2232" y="0"/>
                  </a:moveTo>
                  <a:lnTo>
                    <a:pt x="1117" y="418"/>
                  </a:lnTo>
                  <a:lnTo>
                    <a:pt x="725" y="567"/>
                  </a:lnTo>
                  <a:cubicBezTo>
                    <a:pt x="291" y="729"/>
                    <a:pt x="1" y="1144"/>
                    <a:pt x="1" y="1609"/>
                  </a:cubicBezTo>
                  <a:lnTo>
                    <a:pt x="1" y="4523"/>
                  </a:lnTo>
                  <a:cubicBezTo>
                    <a:pt x="1" y="4988"/>
                    <a:pt x="291" y="5403"/>
                    <a:pt x="725" y="5568"/>
                  </a:cubicBezTo>
                  <a:lnTo>
                    <a:pt x="2041" y="6061"/>
                  </a:lnTo>
                  <a:cubicBezTo>
                    <a:pt x="2104" y="6085"/>
                    <a:pt x="2169" y="6103"/>
                    <a:pt x="2235" y="6114"/>
                  </a:cubicBezTo>
                  <a:lnTo>
                    <a:pt x="2966" y="3057"/>
                  </a:ln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128"/>
            <p:cNvSpPr/>
            <p:nvPr/>
          </p:nvSpPr>
          <p:spPr>
            <a:xfrm>
              <a:off x="2465817" y="2746499"/>
              <a:ext cx="43469" cy="159325"/>
            </a:xfrm>
            <a:custGeom>
              <a:avLst/>
              <a:gdLst/>
              <a:ahLst/>
              <a:cxnLst/>
              <a:rect l="l" t="t" r="r" b="b"/>
              <a:pathLst>
                <a:path w="1673" h="6132" extrusionOk="0">
                  <a:moveTo>
                    <a:pt x="0" y="0"/>
                  </a:moveTo>
                  <a:lnTo>
                    <a:pt x="0" y="6114"/>
                  </a:lnTo>
                  <a:cubicBezTo>
                    <a:pt x="65" y="6127"/>
                    <a:pt x="133" y="6132"/>
                    <a:pt x="201" y="6132"/>
                  </a:cubicBezTo>
                  <a:lnTo>
                    <a:pt x="1113" y="6132"/>
                  </a:lnTo>
                  <a:cubicBezTo>
                    <a:pt x="1421" y="6132"/>
                    <a:pt x="1672" y="5884"/>
                    <a:pt x="1672" y="5575"/>
                  </a:cubicBezTo>
                  <a:lnTo>
                    <a:pt x="1672" y="559"/>
                  </a:lnTo>
                  <a:cubicBezTo>
                    <a:pt x="1672" y="251"/>
                    <a:pt x="1421"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128"/>
            <p:cNvSpPr/>
            <p:nvPr/>
          </p:nvSpPr>
          <p:spPr>
            <a:xfrm>
              <a:off x="2765239" y="2746499"/>
              <a:ext cx="77064" cy="158857"/>
            </a:xfrm>
            <a:custGeom>
              <a:avLst/>
              <a:gdLst/>
              <a:ahLst/>
              <a:cxnLst/>
              <a:rect l="l" t="t" r="r" b="b"/>
              <a:pathLst>
                <a:path w="2966" h="6114" extrusionOk="0">
                  <a:moveTo>
                    <a:pt x="737" y="0"/>
                  </a:moveTo>
                  <a:lnTo>
                    <a:pt x="1" y="3057"/>
                  </a:lnTo>
                  <a:lnTo>
                    <a:pt x="735" y="6114"/>
                  </a:lnTo>
                  <a:cubicBezTo>
                    <a:pt x="800" y="6103"/>
                    <a:pt x="865" y="6085"/>
                    <a:pt x="925" y="6061"/>
                  </a:cubicBezTo>
                  <a:lnTo>
                    <a:pt x="2245" y="5568"/>
                  </a:lnTo>
                  <a:cubicBezTo>
                    <a:pt x="2679" y="5403"/>
                    <a:pt x="2966" y="4988"/>
                    <a:pt x="2966" y="4523"/>
                  </a:cubicBezTo>
                  <a:lnTo>
                    <a:pt x="2966" y="1609"/>
                  </a:lnTo>
                  <a:cubicBezTo>
                    <a:pt x="2966" y="1144"/>
                    <a:pt x="2679" y="729"/>
                    <a:pt x="2245" y="567"/>
                  </a:cubicBezTo>
                  <a:lnTo>
                    <a:pt x="1853" y="418"/>
                  </a:lnTo>
                  <a:lnTo>
                    <a:pt x="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28"/>
            <p:cNvSpPr/>
            <p:nvPr/>
          </p:nvSpPr>
          <p:spPr>
            <a:xfrm>
              <a:off x="2803381" y="2753696"/>
              <a:ext cx="38922" cy="145008"/>
            </a:xfrm>
            <a:custGeom>
              <a:avLst/>
              <a:gdLst/>
              <a:ahLst/>
              <a:cxnLst/>
              <a:rect l="l" t="t" r="r" b="b"/>
              <a:pathLst>
                <a:path w="1498" h="5581" extrusionOk="0">
                  <a:moveTo>
                    <a:pt x="1" y="0"/>
                  </a:moveTo>
                  <a:cubicBezTo>
                    <a:pt x="437" y="165"/>
                    <a:pt x="725" y="580"/>
                    <a:pt x="725" y="1045"/>
                  </a:cubicBezTo>
                  <a:lnTo>
                    <a:pt x="725" y="4536"/>
                  </a:lnTo>
                  <a:cubicBezTo>
                    <a:pt x="725" y="5001"/>
                    <a:pt x="437" y="5416"/>
                    <a:pt x="1" y="5581"/>
                  </a:cubicBezTo>
                  <a:lnTo>
                    <a:pt x="777" y="5291"/>
                  </a:lnTo>
                  <a:cubicBezTo>
                    <a:pt x="1211" y="5126"/>
                    <a:pt x="1498" y="4711"/>
                    <a:pt x="1498" y="4246"/>
                  </a:cubicBezTo>
                  <a:lnTo>
                    <a:pt x="1498" y="1332"/>
                  </a:lnTo>
                  <a:cubicBezTo>
                    <a:pt x="1498" y="867"/>
                    <a:pt x="1211" y="452"/>
                    <a:pt x="777" y="290"/>
                  </a:cubicBezTo>
                  <a:lnTo>
                    <a:pt x="385" y="141"/>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128"/>
            <p:cNvSpPr/>
            <p:nvPr/>
          </p:nvSpPr>
          <p:spPr>
            <a:xfrm>
              <a:off x="2436820" y="2714046"/>
              <a:ext cx="29022" cy="104917"/>
            </a:xfrm>
            <a:custGeom>
              <a:avLst/>
              <a:gdLst/>
              <a:ahLst/>
              <a:cxnLst/>
              <a:rect l="l" t="t" r="r" b="b"/>
              <a:pathLst>
                <a:path w="1117" h="4038" extrusionOk="0">
                  <a:moveTo>
                    <a:pt x="1" y="0"/>
                  </a:moveTo>
                  <a:lnTo>
                    <a:pt x="1" y="3480"/>
                  </a:lnTo>
                  <a:cubicBezTo>
                    <a:pt x="1" y="3787"/>
                    <a:pt x="249" y="4037"/>
                    <a:pt x="558" y="4037"/>
                  </a:cubicBezTo>
                  <a:cubicBezTo>
                    <a:pt x="567" y="4037"/>
                    <a:pt x="576" y="4037"/>
                    <a:pt x="586" y="4037"/>
                  </a:cubicBezTo>
                  <a:cubicBezTo>
                    <a:pt x="884" y="4021"/>
                    <a:pt x="1116" y="3765"/>
                    <a:pt x="1116" y="3465"/>
                  </a:cubicBezTo>
                  <a:lnTo>
                    <a:pt x="11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128"/>
            <p:cNvSpPr/>
            <p:nvPr/>
          </p:nvSpPr>
          <p:spPr>
            <a:xfrm>
              <a:off x="2784388" y="2714046"/>
              <a:ext cx="28996" cy="104917"/>
            </a:xfrm>
            <a:custGeom>
              <a:avLst/>
              <a:gdLst/>
              <a:ahLst/>
              <a:cxnLst/>
              <a:rect l="l" t="t" r="r" b="b"/>
              <a:pathLst>
                <a:path w="1116" h="4038" extrusionOk="0">
                  <a:moveTo>
                    <a:pt x="0" y="0"/>
                  </a:moveTo>
                  <a:lnTo>
                    <a:pt x="0" y="3465"/>
                  </a:lnTo>
                  <a:cubicBezTo>
                    <a:pt x="0" y="3765"/>
                    <a:pt x="230" y="4021"/>
                    <a:pt x="531" y="4037"/>
                  </a:cubicBezTo>
                  <a:cubicBezTo>
                    <a:pt x="540" y="4037"/>
                    <a:pt x="549" y="4037"/>
                    <a:pt x="558" y="4037"/>
                  </a:cubicBezTo>
                  <a:cubicBezTo>
                    <a:pt x="865" y="4037"/>
                    <a:pt x="1116" y="3787"/>
                    <a:pt x="1116" y="3480"/>
                  </a:cubicBezTo>
                  <a:lnTo>
                    <a:pt x="11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28"/>
            <p:cNvSpPr/>
            <p:nvPr/>
          </p:nvSpPr>
          <p:spPr>
            <a:xfrm>
              <a:off x="2784388" y="2783420"/>
              <a:ext cx="28996" cy="13121"/>
            </a:xfrm>
            <a:custGeom>
              <a:avLst/>
              <a:gdLst/>
              <a:ahLst/>
              <a:cxnLst/>
              <a:rect l="l" t="t" r="r" b="b"/>
              <a:pathLst>
                <a:path w="1116" h="505" extrusionOk="0">
                  <a:moveTo>
                    <a:pt x="0" y="0"/>
                  </a:moveTo>
                  <a:lnTo>
                    <a:pt x="0" y="505"/>
                  </a:lnTo>
                  <a:lnTo>
                    <a:pt x="1116" y="505"/>
                  </a:ln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28"/>
            <p:cNvSpPr/>
            <p:nvPr/>
          </p:nvSpPr>
          <p:spPr>
            <a:xfrm>
              <a:off x="2436820" y="2783420"/>
              <a:ext cx="29022" cy="13121"/>
            </a:xfrm>
            <a:custGeom>
              <a:avLst/>
              <a:gdLst/>
              <a:ahLst/>
              <a:cxnLst/>
              <a:rect l="l" t="t" r="r" b="b"/>
              <a:pathLst>
                <a:path w="1117" h="505" extrusionOk="0">
                  <a:moveTo>
                    <a:pt x="1" y="0"/>
                  </a:moveTo>
                  <a:lnTo>
                    <a:pt x="1" y="505"/>
                  </a:lnTo>
                  <a:lnTo>
                    <a:pt x="1116" y="505"/>
                  </a:ln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128"/>
            <p:cNvSpPr/>
            <p:nvPr/>
          </p:nvSpPr>
          <p:spPr>
            <a:xfrm>
              <a:off x="2422374" y="2688584"/>
              <a:ext cx="57915" cy="29022"/>
            </a:xfrm>
            <a:custGeom>
              <a:avLst/>
              <a:gdLst/>
              <a:ahLst/>
              <a:cxnLst/>
              <a:rect l="l" t="t" r="r" b="b"/>
              <a:pathLst>
                <a:path w="2229" h="1117" extrusionOk="0">
                  <a:moveTo>
                    <a:pt x="261" y="1"/>
                  </a:moveTo>
                  <a:cubicBezTo>
                    <a:pt x="115" y="1"/>
                    <a:pt x="0" y="118"/>
                    <a:pt x="0" y="262"/>
                  </a:cubicBezTo>
                  <a:lnTo>
                    <a:pt x="0" y="855"/>
                  </a:lnTo>
                  <a:cubicBezTo>
                    <a:pt x="0" y="999"/>
                    <a:pt x="115" y="1116"/>
                    <a:pt x="261" y="1116"/>
                  </a:cubicBezTo>
                  <a:lnTo>
                    <a:pt x="1967" y="1116"/>
                  </a:lnTo>
                  <a:cubicBezTo>
                    <a:pt x="2111" y="1116"/>
                    <a:pt x="2229" y="999"/>
                    <a:pt x="2229" y="855"/>
                  </a:cubicBezTo>
                  <a:lnTo>
                    <a:pt x="2229" y="262"/>
                  </a:lnTo>
                  <a:cubicBezTo>
                    <a:pt x="2229" y="118"/>
                    <a:pt x="2111" y="1"/>
                    <a:pt x="19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128"/>
            <p:cNvSpPr/>
            <p:nvPr/>
          </p:nvSpPr>
          <p:spPr>
            <a:xfrm>
              <a:off x="2769916" y="2688584"/>
              <a:ext cx="57941" cy="29022"/>
            </a:xfrm>
            <a:custGeom>
              <a:avLst/>
              <a:gdLst/>
              <a:ahLst/>
              <a:cxnLst/>
              <a:rect l="l" t="t" r="r" b="b"/>
              <a:pathLst>
                <a:path w="2230" h="1117" extrusionOk="0">
                  <a:moveTo>
                    <a:pt x="262" y="1"/>
                  </a:moveTo>
                  <a:cubicBezTo>
                    <a:pt x="116" y="1"/>
                    <a:pt x="1" y="118"/>
                    <a:pt x="1" y="262"/>
                  </a:cubicBezTo>
                  <a:lnTo>
                    <a:pt x="1" y="855"/>
                  </a:lnTo>
                  <a:cubicBezTo>
                    <a:pt x="1" y="999"/>
                    <a:pt x="116" y="1116"/>
                    <a:pt x="262" y="1116"/>
                  </a:cubicBezTo>
                  <a:lnTo>
                    <a:pt x="1968" y="1116"/>
                  </a:lnTo>
                  <a:cubicBezTo>
                    <a:pt x="2112" y="1116"/>
                    <a:pt x="2229" y="999"/>
                    <a:pt x="2229" y="855"/>
                  </a:cubicBezTo>
                  <a:lnTo>
                    <a:pt x="2229" y="262"/>
                  </a:lnTo>
                  <a:cubicBezTo>
                    <a:pt x="2229" y="118"/>
                    <a:pt x="2112" y="1"/>
                    <a:pt x="1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128"/>
            <p:cNvSpPr/>
            <p:nvPr/>
          </p:nvSpPr>
          <p:spPr>
            <a:xfrm>
              <a:off x="2800731" y="2688584"/>
              <a:ext cx="27126" cy="29022"/>
            </a:xfrm>
            <a:custGeom>
              <a:avLst/>
              <a:gdLst/>
              <a:ahLst/>
              <a:cxnLst/>
              <a:rect l="l" t="t" r="r" b="b"/>
              <a:pathLst>
                <a:path w="1044" h="1117" extrusionOk="0">
                  <a:moveTo>
                    <a:pt x="1" y="1"/>
                  </a:moveTo>
                  <a:cubicBezTo>
                    <a:pt x="150" y="1"/>
                    <a:pt x="270" y="121"/>
                    <a:pt x="270" y="270"/>
                  </a:cubicBezTo>
                  <a:lnTo>
                    <a:pt x="270" y="847"/>
                  </a:lnTo>
                  <a:cubicBezTo>
                    <a:pt x="270" y="996"/>
                    <a:pt x="150" y="1116"/>
                    <a:pt x="1" y="1116"/>
                  </a:cubicBezTo>
                  <a:lnTo>
                    <a:pt x="774" y="1116"/>
                  </a:lnTo>
                  <a:cubicBezTo>
                    <a:pt x="923" y="1116"/>
                    <a:pt x="1043" y="996"/>
                    <a:pt x="1043" y="847"/>
                  </a:cubicBezTo>
                  <a:lnTo>
                    <a:pt x="1043" y="270"/>
                  </a:lnTo>
                  <a:cubicBezTo>
                    <a:pt x="1043" y="121"/>
                    <a:pt x="923"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28"/>
            <p:cNvSpPr/>
            <p:nvPr/>
          </p:nvSpPr>
          <p:spPr>
            <a:xfrm>
              <a:off x="2453189" y="2688584"/>
              <a:ext cx="27100" cy="29022"/>
            </a:xfrm>
            <a:custGeom>
              <a:avLst/>
              <a:gdLst/>
              <a:ahLst/>
              <a:cxnLst/>
              <a:rect l="l" t="t" r="r" b="b"/>
              <a:pathLst>
                <a:path w="1043" h="1117" extrusionOk="0">
                  <a:moveTo>
                    <a:pt x="0" y="1"/>
                  </a:moveTo>
                  <a:cubicBezTo>
                    <a:pt x="149" y="1"/>
                    <a:pt x="269" y="121"/>
                    <a:pt x="269" y="270"/>
                  </a:cubicBezTo>
                  <a:lnTo>
                    <a:pt x="269" y="847"/>
                  </a:lnTo>
                  <a:cubicBezTo>
                    <a:pt x="269" y="996"/>
                    <a:pt x="149" y="1116"/>
                    <a:pt x="0" y="1116"/>
                  </a:cubicBezTo>
                  <a:lnTo>
                    <a:pt x="774" y="1116"/>
                  </a:lnTo>
                  <a:cubicBezTo>
                    <a:pt x="922" y="1116"/>
                    <a:pt x="1043" y="996"/>
                    <a:pt x="1043" y="847"/>
                  </a:cubicBezTo>
                  <a:lnTo>
                    <a:pt x="1043" y="270"/>
                  </a:lnTo>
                  <a:cubicBezTo>
                    <a:pt x="1043" y="121"/>
                    <a:pt x="922"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28"/>
            <p:cNvSpPr/>
            <p:nvPr/>
          </p:nvSpPr>
          <p:spPr>
            <a:xfrm>
              <a:off x="2740946" y="2746499"/>
              <a:ext cx="43469" cy="159325"/>
            </a:xfrm>
            <a:custGeom>
              <a:avLst/>
              <a:gdLst/>
              <a:ahLst/>
              <a:cxnLst/>
              <a:rect l="l" t="t" r="r" b="b"/>
              <a:pathLst>
                <a:path w="1673" h="6132" extrusionOk="0">
                  <a:moveTo>
                    <a:pt x="557" y="0"/>
                  </a:moveTo>
                  <a:cubicBezTo>
                    <a:pt x="251" y="0"/>
                    <a:pt x="0" y="251"/>
                    <a:pt x="0" y="559"/>
                  </a:cubicBezTo>
                  <a:lnTo>
                    <a:pt x="0" y="5575"/>
                  </a:lnTo>
                  <a:cubicBezTo>
                    <a:pt x="0" y="5884"/>
                    <a:pt x="251" y="6132"/>
                    <a:pt x="557" y="6132"/>
                  </a:cubicBezTo>
                  <a:lnTo>
                    <a:pt x="1471" y="6132"/>
                  </a:lnTo>
                  <a:cubicBezTo>
                    <a:pt x="1539" y="6132"/>
                    <a:pt x="1607" y="6127"/>
                    <a:pt x="1672" y="6114"/>
                  </a:cubicBezTo>
                  <a:lnTo>
                    <a:pt x="1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28"/>
            <p:cNvSpPr/>
            <p:nvPr/>
          </p:nvSpPr>
          <p:spPr>
            <a:xfrm>
              <a:off x="2474625" y="2746499"/>
              <a:ext cx="34661" cy="159325"/>
            </a:xfrm>
            <a:custGeom>
              <a:avLst/>
              <a:gdLst/>
              <a:ahLst/>
              <a:cxnLst/>
              <a:rect l="l" t="t" r="r" b="b"/>
              <a:pathLst>
                <a:path w="1334" h="6132" extrusionOk="0">
                  <a:moveTo>
                    <a:pt x="1" y="0"/>
                  </a:moveTo>
                  <a:cubicBezTo>
                    <a:pt x="309" y="0"/>
                    <a:pt x="560" y="251"/>
                    <a:pt x="560" y="559"/>
                  </a:cubicBezTo>
                  <a:lnTo>
                    <a:pt x="560" y="5575"/>
                  </a:lnTo>
                  <a:cubicBezTo>
                    <a:pt x="560" y="5884"/>
                    <a:pt x="309" y="6132"/>
                    <a:pt x="1" y="6132"/>
                  </a:cubicBezTo>
                  <a:lnTo>
                    <a:pt x="774" y="6132"/>
                  </a:lnTo>
                  <a:cubicBezTo>
                    <a:pt x="1082" y="6132"/>
                    <a:pt x="1333" y="5884"/>
                    <a:pt x="1333" y="5575"/>
                  </a:cubicBezTo>
                  <a:lnTo>
                    <a:pt x="1333" y="559"/>
                  </a:lnTo>
                  <a:cubicBezTo>
                    <a:pt x="1333" y="251"/>
                    <a:pt x="1082"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128"/>
          <p:cNvGrpSpPr/>
          <p:nvPr/>
        </p:nvGrpSpPr>
        <p:grpSpPr>
          <a:xfrm>
            <a:off x="3203902" y="2471370"/>
            <a:ext cx="389686" cy="434453"/>
            <a:chOff x="3203902" y="2471370"/>
            <a:chExt cx="389686" cy="434453"/>
          </a:xfrm>
        </p:grpSpPr>
        <p:sp>
          <p:nvSpPr>
            <p:cNvPr id="11031" name="Google Shape;11031;p128"/>
            <p:cNvSpPr/>
            <p:nvPr/>
          </p:nvSpPr>
          <p:spPr>
            <a:xfrm>
              <a:off x="3355276" y="2471370"/>
              <a:ext cx="86911" cy="64437"/>
            </a:xfrm>
            <a:custGeom>
              <a:avLst/>
              <a:gdLst/>
              <a:ahLst/>
              <a:cxnLst/>
              <a:rect l="l" t="t" r="r" b="b"/>
              <a:pathLst>
                <a:path w="3345" h="2480" extrusionOk="0">
                  <a:moveTo>
                    <a:pt x="1673" y="1116"/>
                  </a:moveTo>
                  <a:cubicBezTo>
                    <a:pt x="1981" y="1116"/>
                    <a:pt x="2229" y="1364"/>
                    <a:pt x="2229" y="1672"/>
                  </a:cubicBezTo>
                  <a:cubicBezTo>
                    <a:pt x="2229" y="1980"/>
                    <a:pt x="1981" y="2229"/>
                    <a:pt x="1673" y="2229"/>
                  </a:cubicBezTo>
                  <a:cubicBezTo>
                    <a:pt x="1364" y="2229"/>
                    <a:pt x="1116" y="1980"/>
                    <a:pt x="1116" y="1672"/>
                  </a:cubicBezTo>
                  <a:cubicBezTo>
                    <a:pt x="1116" y="1364"/>
                    <a:pt x="1364" y="1116"/>
                    <a:pt x="1673" y="1116"/>
                  </a:cubicBezTo>
                  <a:close/>
                  <a:moveTo>
                    <a:pt x="1673" y="0"/>
                  </a:moveTo>
                  <a:cubicBezTo>
                    <a:pt x="750" y="0"/>
                    <a:pt x="1" y="750"/>
                    <a:pt x="1" y="1672"/>
                  </a:cubicBezTo>
                  <a:cubicBezTo>
                    <a:pt x="1" y="1965"/>
                    <a:pt x="76" y="2239"/>
                    <a:pt x="207" y="2477"/>
                  </a:cubicBezTo>
                  <a:lnTo>
                    <a:pt x="3138" y="2479"/>
                  </a:lnTo>
                  <a:cubicBezTo>
                    <a:pt x="3269" y="2239"/>
                    <a:pt x="3345" y="1965"/>
                    <a:pt x="3345" y="1672"/>
                  </a:cubicBezTo>
                  <a:cubicBezTo>
                    <a:pt x="3345" y="750"/>
                    <a:pt x="2595" y="0"/>
                    <a:pt x="1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128"/>
            <p:cNvSpPr/>
            <p:nvPr/>
          </p:nvSpPr>
          <p:spPr>
            <a:xfrm>
              <a:off x="3388689" y="2471370"/>
              <a:ext cx="53498" cy="64437"/>
            </a:xfrm>
            <a:custGeom>
              <a:avLst/>
              <a:gdLst/>
              <a:ahLst/>
              <a:cxnLst/>
              <a:rect l="l" t="t" r="r" b="b"/>
              <a:pathLst>
                <a:path w="2059" h="2480" extrusionOk="0">
                  <a:moveTo>
                    <a:pt x="387" y="0"/>
                  </a:moveTo>
                  <a:cubicBezTo>
                    <a:pt x="253" y="0"/>
                    <a:pt x="123" y="16"/>
                    <a:pt x="0" y="45"/>
                  </a:cubicBezTo>
                  <a:cubicBezTo>
                    <a:pt x="737" y="220"/>
                    <a:pt x="1285" y="883"/>
                    <a:pt x="1285" y="1672"/>
                  </a:cubicBezTo>
                  <a:cubicBezTo>
                    <a:pt x="1285" y="1965"/>
                    <a:pt x="1210" y="2239"/>
                    <a:pt x="1079" y="2479"/>
                  </a:cubicBezTo>
                  <a:lnTo>
                    <a:pt x="1852" y="2479"/>
                  </a:lnTo>
                  <a:cubicBezTo>
                    <a:pt x="1983" y="2239"/>
                    <a:pt x="2059" y="1965"/>
                    <a:pt x="2059" y="1672"/>
                  </a:cubicBezTo>
                  <a:cubicBezTo>
                    <a:pt x="2059" y="750"/>
                    <a:pt x="1309"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28"/>
            <p:cNvSpPr/>
            <p:nvPr/>
          </p:nvSpPr>
          <p:spPr>
            <a:xfrm>
              <a:off x="3255217" y="2529259"/>
              <a:ext cx="287029" cy="304489"/>
            </a:xfrm>
            <a:custGeom>
              <a:avLst/>
              <a:gdLst/>
              <a:ahLst/>
              <a:cxnLst/>
              <a:rect l="l" t="t" r="r" b="b"/>
              <a:pathLst>
                <a:path w="11047" h="11719" extrusionOk="0">
                  <a:moveTo>
                    <a:pt x="5525" y="1"/>
                  </a:moveTo>
                  <a:cubicBezTo>
                    <a:pt x="3063" y="1"/>
                    <a:pt x="1064" y="1996"/>
                    <a:pt x="1064" y="4460"/>
                  </a:cubicBezTo>
                  <a:lnTo>
                    <a:pt x="1064" y="7251"/>
                  </a:lnTo>
                  <a:lnTo>
                    <a:pt x="1401" y="7807"/>
                  </a:lnTo>
                  <a:lnTo>
                    <a:pt x="1064" y="8364"/>
                  </a:lnTo>
                  <a:lnTo>
                    <a:pt x="1064" y="8554"/>
                  </a:lnTo>
                  <a:cubicBezTo>
                    <a:pt x="1064" y="9145"/>
                    <a:pt x="829" y="9712"/>
                    <a:pt x="411" y="10130"/>
                  </a:cubicBezTo>
                  <a:lnTo>
                    <a:pt x="113" y="10428"/>
                  </a:lnTo>
                  <a:cubicBezTo>
                    <a:pt x="66" y="10475"/>
                    <a:pt x="29" y="10532"/>
                    <a:pt x="1" y="10592"/>
                  </a:cubicBezTo>
                  <a:lnTo>
                    <a:pt x="5524" y="11718"/>
                  </a:lnTo>
                  <a:lnTo>
                    <a:pt x="11047" y="10592"/>
                  </a:lnTo>
                  <a:cubicBezTo>
                    <a:pt x="11018" y="10532"/>
                    <a:pt x="10982" y="10475"/>
                    <a:pt x="10935" y="10428"/>
                  </a:cubicBezTo>
                  <a:lnTo>
                    <a:pt x="10637" y="10130"/>
                  </a:lnTo>
                  <a:cubicBezTo>
                    <a:pt x="10219" y="9712"/>
                    <a:pt x="9984" y="9145"/>
                    <a:pt x="9984" y="8554"/>
                  </a:cubicBezTo>
                  <a:lnTo>
                    <a:pt x="9984" y="8364"/>
                  </a:lnTo>
                  <a:lnTo>
                    <a:pt x="9613" y="7807"/>
                  </a:lnTo>
                  <a:lnTo>
                    <a:pt x="9984" y="7251"/>
                  </a:lnTo>
                  <a:lnTo>
                    <a:pt x="9984" y="4510"/>
                  </a:lnTo>
                  <a:cubicBezTo>
                    <a:pt x="9984" y="2044"/>
                    <a:pt x="8003" y="11"/>
                    <a:pt x="5539" y="1"/>
                  </a:cubicBezTo>
                  <a:cubicBezTo>
                    <a:pt x="5535" y="1"/>
                    <a:pt x="5530" y="1"/>
                    <a:pt x="55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28"/>
            <p:cNvSpPr/>
            <p:nvPr/>
          </p:nvSpPr>
          <p:spPr>
            <a:xfrm>
              <a:off x="3388689" y="2529259"/>
              <a:ext cx="153557" cy="304489"/>
            </a:xfrm>
            <a:custGeom>
              <a:avLst/>
              <a:gdLst/>
              <a:ahLst/>
              <a:cxnLst/>
              <a:rect l="l" t="t" r="r" b="b"/>
              <a:pathLst>
                <a:path w="5910" h="11719" extrusionOk="0">
                  <a:moveTo>
                    <a:pt x="402" y="1"/>
                  </a:moveTo>
                  <a:cubicBezTo>
                    <a:pt x="267" y="1"/>
                    <a:pt x="133" y="6"/>
                    <a:pt x="0" y="19"/>
                  </a:cubicBezTo>
                  <a:cubicBezTo>
                    <a:pt x="2289" y="218"/>
                    <a:pt x="4073" y="2169"/>
                    <a:pt x="4073" y="4510"/>
                  </a:cubicBezTo>
                  <a:lnTo>
                    <a:pt x="4073" y="8554"/>
                  </a:lnTo>
                  <a:cubicBezTo>
                    <a:pt x="4073" y="9145"/>
                    <a:pt x="4306" y="9712"/>
                    <a:pt x="4724" y="10130"/>
                  </a:cubicBezTo>
                  <a:lnTo>
                    <a:pt x="5024" y="10428"/>
                  </a:lnTo>
                  <a:cubicBezTo>
                    <a:pt x="5071" y="10475"/>
                    <a:pt x="5108" y="10532"/>
                    <a:pt x="5137" y="10592"/>
                  </a:cubicBezTo>
                  <a:lnTo>
                    <a:pt x="0" y="11637"/>
                  </a:lnTo>
                  <a:lnTo>
                    <a:pt x="387" y="11718"/>
                  </a:lnTo>
                  <a:lnTo>
                    <a:pt x="5910" y="10592"/>
                  </a:lnTo>
                  <a:cubicBezTo>
                    <a:pt x="5881" y="10532"/>
                    <a:pt x="5845" y="10475"/>
                    <a:pt x="5798" y="10428"/>
                  </a:cubicBezTo>
                  <a:lnTo>
                    <a:pt x="5500" y="10130"/>
                  </a:lnTo>
                  <a:cubicBezTo>
                    <a:pt x="5082" y="9712"/>
                    <a:pt x="4847" y="9145"/>
                    <a:pt x="4847" y="8554"/>
                  </a:cubicBezTo>
                  <a:lnTo>
                    <a:pt x="4847" y="8364"/>
                  </a:lnTo>
                  <a:lnTo>
                    <a:pt x="4476" y="7807"/>
                  </a:lnTo>
                  <a:lnTo>
                    <a:pt x="4847" y="7251"/>
                  </a:lnTo>
                  <a:lnTo>
                    <a:pt x="4847" y="4510"/>
                  </a:lnTo>
                  <a:cubicBezTo>
                    <a:pt x="4847" y="2044"/>
                    <a:pt x="2866" y="11"/>
                    <a:pt x="4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128"/>
            <p:cNvSpPr/>
            <p:nvPr/>
          </p:nvSpPr>
          <p:spPr>
            <a:xfrm>
              <a:off x="3355276" y="2836086"/>
              <a:ext cx="86911" cy="69737"/>
            </a:xfrm>
            <a:custGeom>
              <a:avLst/>
              <a:gdLst/>
              <a:ahLst/>
              <a:cxnLst/>
              <a:rect l="l" t="t" r="r" b="b"/>
              <a:pathLst>
                <a:path w="3345" h="2684" extrusionOk="0">
                  <a:moveTo>
                    <a:pt x="1673" y="1"/>
                  </a:moveTo>
                  <a:lnTo>
                    <a:pt x="1" y="1012"/>
                  </a:lnTo>
                  <a:cubicBezTo>
                    <a:pt x="1" y="1937"/>
                    <a:pt x="750" y="2684"/>
                    <a:pt x="1673" y="2684"/>
                  </a:cubicBezTo>
                  <a:cubicBezTo>
                    <a:pt x="2595" y="2684"/>
                    <a:pt x="3345" y="1937"/>
                    <a:pt x="3345" y="1012"/>
                  </a:cubicBezTo>
                  <a:lnTo>
                    <a:pt x="1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128"/>
            <p:cNvSpPr/>
            <p:nvPr/>
          </p:nvSpPr>
          <p:spPr>
            <a:xfrm>
              <a:off x="3388689" y="2836086"/>
              <a:ext cx="53498" cy="69737"/>
            </a:xfrm>
            <a:custGeom>
              <a:avLst/>
              <a:gdLst/>
              <a:ahLst/>
              <a:cxnLst/>
              <a:rect l="l" t="t" r="r" b="b"/>
              <a:pathLst>
                <a:path w="2059" h="2684" extrusionOk="0">
                  <a:moveTo>
                    <a:pt x="387" y="1"/>
                  </a:moveTo>
                  <a:lnTo>
                    <a:pt x="0" y="236"/>
                  </a:lnTo>
                  <a:lnTo>
                    <a:pt x="1285" y="1012"/>
                  </a:lnTo>
                  <a:cubicBezTo>
                    <a:pt x="1285" y="1803"/>
                    <a:pt x="737" y="2464"/>
                    <a:pt x="0" y="2639"/>
                  </a:cubicBezTo>
                  <a:cubicBezTo>
                    <a:pt x="123" y="2668"/>
                    <a:pt x="253" y="2684"/>
                    <a:pt x="387" y="2684"/>
                  </a:cubicBezTo>
                  <a:cubicBezTo>
                    <a:pt x="1309" y="2684"/>
                    <a:pt x="2059" y="1937"/>
                    <a:pt x="2059" y="1012"/>
                  </a:cubicBezTo>
                  <a:lnTo>
                    <a:pt x="3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128"/>
            <p:cNvSpPr/>
            <p:nvPr/>
          </p:nvSpPr>
          <p:spPr>
            <a:xfrm>
              <a:off x="3282837" y="2717632"/>
              <a:ext cx="231790" cy="28945"/>
            </a:xfrm>
            <a:custGeom>
              <a:avLst/>
              <a:gdLst/>
              <a:ahLst/>
              <a:cxnLst/>
              <a:rect l="l" t="t" r="r" b="b"/>
              <a:pathLst>
                <a:path w="8921" h="1114" extrusionOk="0">
                  <a:moveTo>
                    <a:pt x="1" y="1"/>
                  </a:moveTo>
                  <a:lnTo>
                    <a:pt x="1" y="1114"/>
                  </a:lnTo>
                  <a:lnTo>
                    <a:pt x="8921" y="1114"/>
                  </a:lnTo>
                  <a:lnTo>
                    <a:pt x="89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128"/>
            <p:cNvSpPr/>
            <p:nvPr/>
          </p:nvSpPr>
          <p:spPr>
            <a:xfrm>
              <a:off x="3232898" y="2654235"/>
              <a:ext cx="23982" cy="68594"/>
            </a:xfrm>
            <a:custGeom>
              <a:avLst/>
              <a:gdLst/>
              <a:ahLst/>
              <a:cxnLst/>
              <a:rect l="l" t="t" r="r" b="b"/>
              <a:pathLst>
                <a:path w="923" h="2640" extrusionOk="0">
                  <a:moveTo>
                    <a:pt x="634" y="0"/>
                  </a:moveTo>
                  <a:cubicBezTo>
                    <a:pt x="561" y="0"/>
                    <a:pt x="489" y="32"/>
                    <a:pt x="439" y="92"/>
                  </a:cubicBezTo>
                  <a:cubicBezTo>
                    <a:pt x="157" y="437"/>
                    <a:pt x="0" y="871"/>
                    <a:pt x="0" y="1317"/>
                  </a:cubicBezTo>
                  <a:cubicBezTo>
                    <a:pt x="0" y="1767"/>
                    <a:pt x="157" y="2206"/>
                    <a:pt x="447" y="2548"/>
                  </a:cubicBezTo>
                  <a:cubicBezTo>
                    <a:pt x="496" y="2608"/>
                    <a:pt x="567" y="2639"/>
                    <a:pt x="640" y="2639"/>
                  </a:cubicBezTo>
                  <a:cubicBezTo>
                    <a:pt x="698" y="2639"/>
                    <a:pt x="752" y="2621"/>
                    <a:pt x="802" y="2582"/>
                  </a:cubicBezTo>
                  <a:cubicBezTo>
                    <a:pt x="909" y="2493"/>
                    <a:pt x="922" y="2334"/>
                    <a:pt x="833" y="2226"/>
                  </a:cubicBezTo>
                  <a:cubicBezTo>
                    <a:pt x="622" y="1970"/>
                    <a:pt x="504" y="1649"/>
                    <a:pt x="504" y="1317"/>
                  </a:cubicBezTo>
                  <a:cubicBezTo>
                    <a:pt x="504" y="988"/>
                    <a:pt x="619" y="667"/>
                    <a:pt x="828" y="413"/>
                  </a:cubicBezTo>
                  <a:cubicBezTo>
                    <a:pt x="917" y="306"/>
                    <a:pt x="901" y="147"/>
                    <a:pt x="794" y="58"/>
                  </a:cubicBezTo>
                  <a:cubicBezTo>
                    <a:pt x="747" y="19"/>
                    <a:pt x="691" y="0"/>
                    <a:pt x="6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128"/>
            <p:cNvSpPr/>
            <p:nvPr/>
          </p:nvSpPr>
          <p:spPr>
            <a:xfrm>
              <a:off x="3203902" y="2635839"/>
              <a:ext cx="30711" cy="105515"/>
            </a:xfrm>
            <a:custGeom>
              <a:avLst/>
              <a:gdLst/>
              <a:ahLst/>
              <a:cxnLst/>
              <a:rect l="l" t="t" r="r" b="b"/>
              <a:pathLst>
                <a:path w="1182" h="4061" extrusionOk="0">
                  <a:moveTo>
                    <a:pt x="891" y="0"/>
                  </a:moveTo>
                  <a:cubicBezTo>
                    <a:pt x="818" y="0"/>
                    <a:pt x="745" y="32"/>
                    <a:pt x="695" y="92"/>
                  </a:cubicBezTo>
                  <a:cubicBezTo>
                    <a:pt x="246" y="635"/>
                    <a:pt x="0" y="1320"/>
                    <a:pt x="0" y="2025"/>
                  </a:cubicBezTo>
                  <a:cubicBezTo>
                    <a:pt x="0" y="2736"/>
                    <a:pt x="251" y="3426"/>
                    <a:pt x="706" y="3972"/>
                  </a:cubicBezTo>
                  <a:cubicBezTo>
                    <a:pt x="755" y="4032"/>
                    <a:pt x="826" y="4061"/>
                    <a:pt x="899" y="4061"/>
                  </a:cubicBezTo>
                  <a:cubicBezTo>
                    <a:pt x="957" y="4061"/>
                    <a:pt x="1014" y="4042"/>
                    <a:pt x="1061" y="4003"/>
                  </a:cubicBezTo>
                  <a:cubicBezTo>
                    <a:pt x="1168" y="3914"/>
                    <a:pt x="1181" y="3755"/>
                    <a:pt x="1093" y="3648"/>
                  </a:cubicBezTo>
                  <a:cubicBezTo>
                    <a:pt x="714" y="3193"/>
                    <a:pt x="505" y="2618"/>
                    <a:pt x="505" y="2025"/>
                  </a:cubicBezTo>
                  <a:cubicBezTo>
                    <a:pt x="505" y="1437"/>
                    <a:pt x="711" y="865"/>
                    <a:pt x="1085" y="413"/>
                  </a:cubicBezTo>
                  <a:cubicBezTo>
                    <a:pt x="1174" y="306"/>
                    <a:pt x="1158" y="147"/>
                    <a:pt x="1051" y="58"/>
                  </a:cubicBezTo>
                  <a:cubicBezTo>
                    <a:pt x="1004" y="19"/>
                    <a:pt x="947" y="0"/>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28"/>
            <p:cNvSpPr/>
            <p:nvPr/>
          </p:nvSpPr>
          <p:spPr>
            <a:xfrm>
              <a:off x="3540609" y="2654365"/>
              <a:ext cx="23982" cy="68594"/>
            </a:xfrm>
            <a:custGeom>
              <a:avLst/>
              <a:gdLst/>
              <a:ahLst/>
              <a:cxnLst/>
              <a:rect l="l" t="t" r="r" b="b"/>
              <a:pathLst>
                <a:path w="923" h="2640" extrusionOk="0">
                  <a:moveTo>
                    <a:pt x="281" y="1"/>
                  </a:moveTo>
                  <a:cubicBezTo>
                    <a:pt x="224" y="1"/>
                    <a:pt x="167" y="19"/>
                    <a:pt x="120" y="58"/>
                  </a:cubicBezTo>
                  <a:cubicBezTo>
                    <a:pt x="16" y="150"/>
                    <a:pt x="0" y="306"/>
                    <a:pt x="89" y="414"/>
                  </a:cubicBezTo>
                  <a:cubicBezTo>
                    <a:pt x="301" y="670"/>
                    <a:pt x="418" y="991"/>
                    <a:pt x="418" y="1323"/>
                  </a:cubicBezTo>
                  <a:cubicBezTo>
                    <a:pt x="418" y="1652"/>
                    <a:pt x="303" y="1973"/>
                    <a:pt x="94" y="2227"/>
                  </a:cubicBezTo>
                  <a:cubicBezTo>
                    <a:pt x="5" y="2334"/>
                    <a:pt x="21" y="2493"/>
                    <a:pt x="128" y="2582"/>
                  </a:cubicBezTo>
                  <a:cubicBezTo>
                    <a:pt x="175" y="2621"/>
                    <a:pt x="233" y="2639"/>
                    <a:pt x="288" y="2639"/>
                  </a:cubicBezTo>
                  <a:cubicBezTo>
                    <a:pt x="361" y="2639"/>
                    <a:pt x="434" y="2608"/>
                    <a:pt x="483" y="2548"/>
                  </a:cubicBezTo>
                  <a:cubicBezTo>
                    <a:pt x="768" y="2203"/>
                    <a:pt x="922" y="1769"/>
                    <a:pt x="922" y="1323"/>
                  </a:cubicBezTo>
                  <a:cubicBezTo>
                    <a:pt x="922" y="873"/>
                    <a:pt x="766" y="437"/>
                    <a:pt x="478" y="92"/>
                  </a:cubicBezTo>
                  <a:cubicBezTo>
                    <a:pt x="427" y="32"/>
                    <a:pt x="354" y="1"/>
                    <a:pt x="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28"/>
            <p:cNvSpPr/>
            <p:nvPr/>
          </p:nvSpPr>
          <p:spPr>
            <a:xfrm>
              <a:off x="3562876" y="2635839"/>
              <a:ext cx="30711" cy="105515"/>
            </a:xfrm>
            <a:custGeom>
              <a:avLst/>
              <a:gdLst/>
              <a:ahLst/>
              <a:cxnLst/>
              <a:rect l="l" t="t" r="r" b="b"/>
              <a:pathLst>
                <a:path w="1182" h="4061" extrusionOk="0">
                  <a:moveTo>
                    <a:pt x="280" y="0"/>
                  </a:moveTo>
                  <a:cubicBezTo>
                    <a:pt x="224" y="0"/>
                    <a:pt x="167" y="19"/>
                    <a:pt x="120" y="58"/>
                  </a:cubicBezTo>
                  <a:cubicBezTo>
                    <a:pt x="13" y="147"/>
                    <a:pt x="0" y="306"/>
                    <a:pt x="89" y="413"/>
                  </a:cubicBezTo>
                  <a:cubicBezTo>
                    <a:pt x="468" y="868"/>
                    <a:pt x="677" y="1445"/>
                    <a:pt x="677" y="2036"/>
                  </a:cubicBezTo>
                  <a:cubicBezTo>
                    <a:pt x="677" y="2624"/>
                    <a:pt x="470" y="3196"/>
                    <a:pt x="97" y="3648"/>
                  </a:cubicBezTo>
                  <a:cubicBezTo>
                    <a:pt x="8" y="3755"/>
                    <a:pt x="24" y="3914"/>
                    <a:pt x="131" y="4003"/>
                  </a:cubicBezTo>
                  <a:cubicBezTo>
                    <a:pt x="178" y="4042"/>
                    <a:pt x="235" y="4061"/>
                    <a:pt x="293" y="4061"/>
                  </a:cubicBezTo>
                  <a:cubicBezTo>
                    <a:pt x="366" y="4061"/>
                    <a:pt x="436" y="4029"/>
                    <a:pt x="486" y="3969"/>
                  </a:cubicBezTo>
                  <a:cubicBezTo>
                    <a:pt x="935" y="3428"/>
                    <a:pt x="1181" y="2741"/>
                    <a:pt x="1181" y="2036"/>
                  </a:cubicBezTo>
                  <a:cubicBezTo>
                    <a:pt x="1181" y="1325"/>
                    <a:pt x="930" y="635"/>
                    <a:pt x="476" y="92"/>
                  </a:cubicBezTo>
                  <a:cubicBezTo>
                    <a:pt x="426" y="32"/>
                    <a:pt x="353" y="0"/>
                    <a:pt x="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28"/>
            <p:cNvSpPr/>
            <p:nvPr/>
          </p:nvSpPr>
          <p:spPr>
            <a:xfrm>
              <a:off x="3253918" y="2804465"/>
              <a:ext cx="289627" cy="57915"/>
            </a:xfrm>
            <a:custGeom>
              <a:avLst/>
              <a:gdLst/>
              <a:ahLst/>
              <a:cxnLst/>
              <a:rect l="l" t="t" r="r" b="b"/>
              <a:pathLst>
                <a:path w="11147" h="2229" extrusionOk="0">
                  <a:moveTo>
                    <a:pt x="51" y="0"/>
                  </a:moveTo>
                  <a:cubicBezTo>
                    <a:pt x="19" y="71"/>
                    <a:pt x="1" y="149"/>
                    <a:pt x="1" y="230"/>
                  </a:cubicBezTo>
                  <a:lnTo>
                    <a:pt x="1" y="1672"/>
                  </a:lnTo>
                  <a:cubicBezTo>
                    <a:pt x="1" y="1981"/>
                    <a:pt x="249" y="2229"/>
                    <a:pt x="557" y="2229"/>
                  </a:cubicBezTo>
                  <a:lnTo>
                    <a:pt x="10590" y="2229"/>
                  </a:lnTo>
                  <a:cubicBezTo>
                    <a:pt x="10898" y="2229"/>
                    <a:pt x="11146" y="1981"/>
                    <a:pt x="11146" y="1672"/>
                  </a:cubicBezTo>
                  <a:lnTo>
                    <a:pt x="11146" y="230"/>
                  </a:lnTo>
                  <a:cubicBezTo>
                    <a:pt x="11146" y="149"/>
                    <a:pt x="11128" y="71"/>
                    <a:pt x="110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28"/>
            <p:cNvSpPr/>
            <p:nvPr/>
          </p:nvSpPr>
          <p:spPr>
            <a:xfrm>
              <a:off x="3508962" y="2804465"/>
              <a:ext cx="34583" cy="57915"/>
            </a:xfrm>
            <a:custGeom>
              <a:avLst/>
              <a:gdLst/>
              <a:ahLst/>
              <a:cxnLst/>
              <a:rect l="l" t="t" r="r" b="b"/>
              <a:pathLst>
                <a:path w="1331" h="2229" extrusionOk="0">
                  <a:moveTo>
                    <a:pt x="508" y="0"/>
                  </a:moveTo>
                  <a:cubicBezTo>
                    <a:pt x="539" y="71"/>
                    <a:pt x="557" y="149"/>
                    <a:pt x="557" y="230"/>
                  </a:cubicBezTo>
                  <a:lnTo>
                    <a:pt x="557" y="1672"/>
                  </a:lnTo>
                  <a:cubicBezTo>
                    <a:pt x="557" y="1981"/>
                    <a:pt x="309" y="2229"/>
                    <a:pt x="1" y="2229"/>
                  </a:cubicBezTo>
                  <a:lnTo>
                    <a:pt x="774" y="2229"/>
                  </a:lnTo>
                  <a:cubicBezTo>
                    <a:pt x="1082" y="2229"/>
                    <a:pt x="1330" y="1981"/>
                    <a:pt x="1330" y="1672"/>
                  </a:cubicBezTo>
                  <a:lnTo>
                    <a:pt x="1330" y="230"/>
                  </a:lnTo>
                  <a:cubicBezTo>
                    <a:pt x="1330" y="149"/>
                    <a:pt x="1312" y="71"/>
                    <a:pt x="12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28"/>
            <p:cNvSpPr/>
            <p:nvPr/>
          </p:nvSpPr>
          <p:spPr>
            <a:xfrm>
              <a:off x="3282837" y="2638567"/>
              <a:ext cx="231790" cy="13173"/>
            </a:xfrm>
            <a:custGeom>
              <a:avLst/>
              <a:gdLst/>
              <a:ahLst/>
              <a:cxnLst/>
              <a:rect l="l" t="t" r="r" b="b"/>
              <a:pathLst>
                <a:path w="8921" h="507" extrusionOk="0">
                  <a:moveTo>
                    <a:pt x="9" y="0"/>
                  </a:moveTo>
                  <a:cubicBezTo>
                    <a:pt x="4" y="84"/>
                    <a:pt x="1" y="170"/>
                    <a:pt x="1" y="253"/>
                  </a:cubicBezTo>
                  <a:lnTo>
                    <a:pt x="1" y="507"/>
                  </a:lnTo>
                  <a:lnTo>
                    <a:pt x="8921" y="507"/>
                  </a:lnTo>
                  <a:lnTo>
                    <a:pt x="8921" y="303"/>
                  </a:lnTo>
                  <a:cubicBezTo>
                    <a:pt x="8921" y="201"/>
                    <a:pt x="8915" y="102"/>
                    <a:pt x="89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128"/>
            <p:cNvSpPr/>
            <p:nvPr/>
          </p:nvSpPr>
          <p:spPr>
            <a:xfrm>
              <a:off x="3494438" y="2717632"/>
              <a:ext cx="20188" cy="28945"/>
            </a:xfrm>
            <a:custGeom>
              <a:avLst/>
              <a:gdLst/>
              <a:ahLst/>
              <a:cxnLst/>
              <a:rect l="l" t="t" r="r" b="b"/>
              <a:pathLst>
                <a:path w="777" h="1114" extrusionOk="0">
                  <a:moveTo>
                    <a:pt x="1" y="1"/>
                  </a:moveTo>
                  <a:lnTo>
                    <a:pt x="1" y="1114"/>
                  </a:lnTo>
                  <a:lnTo>
                    <a:pt x="777" y="1114"/>
                  </a:lnTo>
                  <a:lnTo>
                    <a:pt x="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128"/>
          <p:cNvGrpSpPr/>
          <p:nvPr/>
        </p:nvGrpSpPr>
        <p:grpSpPr>
          <a:xfrm>
            <a:off x="3967865" y="2466901"/>
            <a:ext cx="434479" cy="434583"/>
            <a:chOff x="3967865" y="2466901"/>
            <a:chExt cx="434479" cy="434583"/>
          </a:xfrm>
        </p:grpSpPr>
        <p:sp>
          <p:nvSpPr>
            <p:cNvPr id="11047" name="Google Shape;11047;p128"/>
            <p:cNvSpPr/>
            <p:nvPr/>
          </p:nvSpPr>
          <p:spPr>
            <a:xfrm>
              <a:off x="4190509" y="2481451"/>
              <a:ext cx="168029" cy="89666"/>
            </a:xfrm>
            <a:custGeom>
              <a:avLst/>
              <a:gdLst/>
              <a:ahLst/>
              <a:cxnLst/>
              <a:rect l="l" t="t" r="r" b="b"/>
              <a:pathLst>
                <a:path w="6467" h="3451" extrusionOk="0">
                  <a:moveTo>
                    <a:pt x="289" y="0"/>
                  </a:moveTo>
                  <a:cubicBezTo>
                    <a:pt x="196" y="0"/>
                    <a:pt x="108" y="51"/>
                    <a:pt x="63" y="140"/>
                  </a:cubicBezTo>
                  <a:cubicBezTo>
                    <a:pt x="1" y="265"/>
                    <a:pt x="50" y="417"/>
                    <a:pt x="176" y="477"/>
                  </a:cubicBezTo>
                  <a:lnTo>
                    <a:pt x="6065" y="3421"/>
                  </a:lnTo>
                  <a:cubicBezTo>
                    <a:pt x="6101" y="3440"/>
                    <a:pt x="6140" y="3450"/>
                    <a:pt x="6177" y="3450"/>
                  </a:cubicBezTo>
                  <a:cubicBezTo>
                    <a:pt x="6271" y="3450"/>
                    <a:pt x="6360" y="3398"/>
                    <a:pt x="6404" y="3309"/>
                  </a:cubicBezTo>
                  <a:cubicBezTo>
                    <a:pt x="6467" y="3186"/>
                    <a:pt x="6415" y="3035"/>
                    <a:pt x="6292" y="2972"/>
                  </a:cubicBezTo>
                  <a:lnTo>
                    <a:pt x="403" y="28"/>
                  </a:lnTo>
                  <a:cubicBezTo>
                    <a:pt x="366" y="9"/>
                    <a:pt x="327"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28"/>
            <p:cNvSpPr/>
            <p:nvPr/>
          </p:nvSpPr>
          <p:spPr>
            <a:xfrm>
              <a:off x="4012789" y="2481451"/>
              <a:ext cx="166808" cy="89042"/>
            </a:xfrm>
            <a:custGeom>
              <a:avLst/>
              <a:gdLst/>
              <a:ahLst/>
              <a:cxnLst/>
              <a:rect l="l" t="t" r="r" b="b"/>
              <a:pathLst>
                <a:path w="6420" h="3427" extrusionOk="0">
                  <a:moveTo>
                    <a:pt x="6133" y="0"/>
                  </a:moveTo>
                  <a:cubicBezTo>
                    <a:pt x="6095" y="0"/>
                    <a:pt x="6056" y="9"/>
                    <a:pt x="6020" y="28"/>
                  </a:cubicBezTo>
                  <a:lnTo>
                    <a:pt x="176" y="2948"/>
                  </a:lnTo>
                  <a:cubicBezTo>
                    <a:pt x="50" y="3011"/>
                    <a:pt x="1" y="3163"/>
                    <a:pt x="63" y="3285"/>
                  </a:cubicBezTo>
                  <a:cubicBezTo>
                    <a:pt x="108" y="3374"/>
                    <a:pt x="197" y="3427"/>
                    <a:pt x="288" y="3427"/>
                  </a:cubicBezTo>
                  <a:cubicBezTo>
                    <a:pt x="327" y="3427"/>
                    <a:pt x="364" y="3419"/>
                    <a:pt x="400" y="3400"/>
                  </a:cubicBezTo>
                  <a:lnTo>
                    <a:pt x="6245" y="477"/>
                  </a:lnTo>
                  <a:cubicBezTo>
                    <a:pt x="6370" y="417"/>
                    <a:pt x="6420" y="265"/>
                    <a:pt x="6357" y="140"/>
                  </a:cubicBezTo>
                  <a:cubicBezTo>
                    <a:pt x="6313" y="51"/>
                    <a:pt x="6224" y="0"/>
                    <a:pt x="6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128"/>
            <p:cNvSpPr/>
            <p:nvPr/>
          </p:nvSpPr>
          <p:spPr>
            <a:xfrm>
              <a:off x="3967865" y="2553916"/>
              <a:ext cx="434479" cy="347568"/>
            </a:xfrm>
            <a:custGeom>
              <a:avLst/>
              <a:gdLst/>
              <a:ahLst/>
              <a:cxnLst/>
              <a:rect l="l" t="t" r="r" b="b"/>
              <a:pathLst>
                <a:path w="16722" h="13377" extrusionOk="0">
                  <a:moveTo>
                    <a:pt x="1045" y="0"/>
                  </a:moveTo>
                  <a:cubicBezTo>
                    <a:pt x="468" y="0"/>
                    <a:pt x="0" y="468"/>
                    <a:pt x="0" y="1045"/>
                  </a:cubicBezTo>
                  <a:lnTo>
                    <a:pt x="0" y="12332"/>
                  </a:lnTo>
                  <a:cubicBezTo>
                    <a:pt x="0" y="12909"/>
                    <a:pt x="468" y="13377"/>
                    <a:pt x="1045" y="13377"/>
                  </a:cubicBezTo>
                  <a:lnTo>
                    <a:pt x="15676" y="13377"/>
                  </a:lnTo>
                  <a:cubicBezTo>
                    <a:pt x="16251" y="13377"/>
                    <a:pt x="16721" y="12909"/>
                    <a:pt x="16721" y="12332"/>
                  </a:cubicBezTo>
                  <a:lnTo>
                    <a:pt x="16721" y="1045"/>
                  </a:lnTo>
                  <a:cubicBezTo>
                    <a:pt x="16721" y="468"/>
                    <a:pt x="16251" y="0"/>
                    <a:pt x="156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128"/>
            <p:cNvSpPr/>
            <p:nvPr/>
          </p:nvSpPr>
          <p:spPr>
            <a:xfrm>
              <a:off x="3996784" y="2582887"/>
              <a:ext cx="376564" cy="289679"/>
            </a:xfrm>
            <a:custGeom>
              <a:avLst/>
              <a:gdLst/>
              <a:ahLst/>
              <a:cxnLst/>
              <a:rect l="l" t="t" r="r" b="b"/>
              <a:pathLst>
                <a:path w="14493" h="11149" extrusionOk="0">
                  <a:moveTo>
                    <a:pt x="261" y="1"/>
                  </a:moveTo>
                  <a:cubicBezTo>
                    <a:pt x="118" y="1"/>
                    <a:pt x="0" y="118"/>
                    <a:pt x="0" y="262"/>
                  </a:cubicBezTo>
                  <a:lnTo>
                    <a:pt x="0" y="10887"/>
                  </a:lnTo>
                  <a:cubicBezTo>
                    <a:pt x="0" y="11031"/>
                    <a:pt x="118" y="11149"/>
                    <a:pt x="261" y="11149"/>
                  </a:cubicBezTo>
                  <a:lnTo>
                    <a:pt x="14231" y="11149"/>
                  </a:lnTo>
                  <a:cubicBezTo>
                    <a:pt x="14375" y="11149"/>
                    <a:pt x="14492" y="11031"/>
                    <a:pt x="14492" y="10887"/>
                  </a:cubicBezTo>
                  <a:lnTo>
                    <a:pt x="14492" y="262"/>
                  </a:lnTo>
                  <a:cubicBezTo>
                    <a:pt x="14492" y="118"/>
                    <a:pt x="14375" y="1"/>
                    <a:pt x="14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28"/>
            <p:cNvSpPr/>
            <p:nvPr/>
          </p:nvSpPr>
          <p:spPr>
            <a:xfrm>
              <a:off x="4354173" y="2553916"/>
              <a:ext cx="48172" cy="347568"/>
            </a:xfrm>
            <a:custGeom>
              <a:avLst/>
              <a:gdLst/>
              <a:ahLst/>
              <a:cxnLst/>
              <a:rect l="l" t="t" r="r" b="b"/>
              <a:pathLst>
                <a:path w="1854" h="13377" extrusionOk="0">
                  <a:moveTo>
                    <a:pt x="1" y="0"/>
                  </a:moveTo>
                  <a:cubicBezTo>
                    <a:pt x="596" y="0"/>
                    <a:pt x="1077" y="483"/>
                    <a:pt x="1077" y="1076"/>
                  </a:cubicBezTo>
                  <a:lnTo>
                    <a:pt x="1077" y="12300"/>
                  </a:lnTo>
                  <a:cubicBezTo>
                    <a:pt x="1077" y="12896"/>
                    <a:pt x="596" y="13377"/>
                    <a:pt x="1" y="13377"/>
                  </a:cubicBezTo>
                  <a:lnTo>
                    <a:pt x="774" y="13377"/>
                  </a:lnTo>
                  <a:cubicBezTo>
                    <a:pt x="1370" y="13377"/>
                    <a:pt x="1853" y="12896"/>
                    <a:pt x="1853" y="12300"/>
                  </a:cubicBezTo>
                  <a:lnTo>
                    <a:pt x="1853" y="1076"/>
                  </a:lnTo>
                  <a:cubicBezTo>
                    <a:pt x="1853" y="483"/>
                    <a:pt x="1370"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28"/>
            <p:cNvSpPr/>
            <p:nvPr/>
          </p:nvSpPr>
          <p:spPr>
            <a:xfrm>
              <a:off x="4346248" y="2582887"/>
              <a:ext cx="27100" cy="289679"/>
            </a:xfrm>
            <a:custGeom>
              <a:avLst/>
              <a:gdLst/>
              <a:ahLst/>
              <a:cxnLst/>
              <a:rect l="l" t="t" r="r" b="b"/>
              <a:pathLst>
                <a:path w="1043" h="11149" extrusionOk="0">
                  <a:moveTo>
                    <a:pt x="0" y="1"/>
                  </a:moveTo>
                  <a:cubicBezTo>
                    <a:pt x="146" y="1"/>
                    <a:pt x="269" y="121"/>
                    <a:pt x="269" y="270"/>
                  </a:cubicBezTo>
                  <a:lnTo>
                    <a:pt x="269" y="10880"/>
                  </a:lnTo>
                  <a:cubicBezTo>
                    <a:pt x="269" y="11026"/>
                    <a:pt x="146" y="11149"/>
                    <a:pt x="0" y="11149"/>
                  </a:cubicBezTo>
                  <a:lnTo>
                    <a:pt x="773" y="11149"/>
                  </a:lnTo>
                  <a:cubicBezTo>
                    <a:pt x="922" y="11149"/>
                    <a:pt x="1042" y="11026"/>
                    <a:pt x="1042" y="10880"/>
                  </a:cubicBezTo>
                  <a:lnTo>
                    <a:pt x="1042" y="270"/>
                  </a:lnTo>
                  <a:cubicBezTo>
                    <a:pt x="1042" y="121"/>
                    <a:pt x="922" y="1"/>
                    <a:pt x="7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128"/>
            <p:cNvSpPr/>
            <p:nvPr/>
          </p:nvSpPr>
          <p:spPr>
            <a:xfrm>
              <a:off x="4025754" y="2814573"/>
              <a:ext cx="29022" cy="29022"/>
            </a:xfrm>
            <a:custGeom>
              <a:avLst/>
              <a:gdLst/>
              <a:ahLst/>
              <a:cxnLst/>
              <a:rect l="l" t="t" r="r" b="b"/>
              <a:pathLst>
                <a:path w="1117" h="1117" extrusionOk="0">
                  <a:moveTo>
                    <a:pt x="293" y="1"/>
                  </a:moveTo>
                  <a:cubicBezTo>
                    <a:pt x="131" y="1"/>
                    <a:pt x="1" y="134"/>
                    <a:pt x="1" y="296"/>
                  </a:cubicBezTo>
                  <a:lnTo>
                    <a:pt x="1" y="821"/>
                  </a:lnTo>
                  <a:cubicBezTo>
                    <a:pt x="1" y="986"/>
                    <a:pt x="131" y="1116"/>
                    <a:pt x="293" y="1116"/>
                  </a:cubicBezTo>
                  <a:lnTo>
                    <a:pt x="821" y="1116"/>
                  </a:lnTo>
                  <a:cubicBezTo>
                    <a:pt x="983" y="1116"/>
                    <a:pt x="1116" y="986"/>
                    <a:pt x="1116" y="821"/>
                  </a:cubicBezTo>
                  <a:lnTo>
                    <a:pt x="1116" y="296"/>
                  </a:lnTo>
                  <a:cubicBezTo>
                    <a:pt x="1116" y="134"/>
                    <a:pt x="983" y="1"/>
                    <a:pt x="8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128"/>
            <p:cNvSpPr/>
            <p:nvPr/>
          </p:nvSpPr>
          <p:spPr>
            <a:xfrm>
              <a:off x="4077148" y="2822523"/>
              <a:ext cx="42040" cy="13121"/>
            </a:xfrm>
            <a:custGeom>
              <a:avLst/>
              <a:gdLst/>
              <a:ahLst/>
              <a:cxnLst/>
              <a:rect l="l" t="t" r="r" b="b"/>
              <a:pathLst>
                <a:path w="1618" h="505" extrusionOk="0">
                  <a:moveTo>
                    <a:pt x="251" y="0"/>
                  </a:moveTo>
                  <a:cubicBezTo>
                    <a:pt x="113" y="0"/>
                    <a:pt x="0" y="113"/>
                    <a:pt x="0" y="254"/>
                  </a:cubicBezTo>
                  <a:cubicBezTo>
                    <a:pt x="0" y="392"/>
                    <a:pt x="113" y="504"/>
                    <a:pt x="251" y="504"/>
                  </a:cubicBezTo>
                  <a:lnTo>
                    <a:pt x="1367" y="504"/>
                  </a:lnTo>
                  <a:cubicBezTo>
                    <a:pt x="1505" y="504"/>
                    <a:pt x="1618" y="392"/>
                    <a:pt x="1618" y="254"/>
                  </a:cubicBezTo>
                  <a:cubicBezTo>
                    <a:pt x="1618" y="113"/>
                    <a:pt x="1505"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28"/>
            <p:cNvSpPr/>
            <p:nvPr/>
          </p:nvSpPr>
          <p:spPr>
            <a:xfrm>
              <a:off x="4141636" y="2814573"/>
              <a:ext cx="28945" cy="29022"/>
            </a:xfrm>
            <a:custGeom>
              <a:avLst/>
              <a:gdLst/>
              <a:ahLst/>
              <a:cxnLst/>
              <a:rect l="l" t="t" r="r" b="b"/>
              <a:pathLst>
                <a:path w="1114" h="1117" extrusionOk="0">
                  <a:moveTo>
                    <a:pt x="293" y="1"/>
                  </a:moveTo>
                  <a:cubicBezTo>
                    <a:pt x="131" y="1"/>
                    <a:pt x="0" y="134"/>
                    <a:pt x="0" y="296"/>
                  </a:cubicBezTo>
                  <a:lnTo>
                    <a:pt x="0" y="821"/>
                  </a:lnTo>
                  <a:cubicBezTo>
                    <a:pt x="0" y="986"/>
                    <a:pt x="131" y="1116"/>
                    <a:pt x="293" y="1116"/>
                  </a:cubicBezTo>
                  <a:lnTo>
                    <a:pt x="821" y="1116"/>
                  </a:lnTo>
                  <a:cubicBezTo>
                    <a:pt x="983" y="1116"/>
                    <a:pt x="1113" y="986"/>
                    <a:pt x="1113" y="821"/>
                  </a:cubicBezTo>
                  <a:lnTo>
                    <a:pt x="1113" y="296"/>
                  </a:lnTo>
                  <a:cubicBezTo>
                    <a:pt x="1113" y="134"/>
                    <a:pt x="983" y="1"/>
                    <a:pt x="8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128"/>
            <p:cNvSpPr/>
            <p:nvPr/>
          </p:nvSpPr>
          <p:spPr>
            <a:xfrm>
              <a:off x="4192952" y="2822523"/>
              <a:ext cx="42118" cy="13121"/>
            </a:xfrm>
            <a:custGeom>
              <a:avLst/>
              <a:gdLst/>
              <a:ahLst/>
              <a:cxnLst/>
              <a:rect l="l" t="t" r="r" b="b"/>
              <a:pathLst>
                <a:path w="1621" h="505" extrusionOk="0">
                  <a:moveTo>
                    <a:pt x="254" y="0"/>
                  </a:moveTo>
                  <a:cubicBezTo>
                    <a:pt x="116" y="0"/>
                    <a:pt x="1" y="113"/>
                    <a:pt x="1" y="254"/>
                  </a:cubicBezTo>
                  <a:cubicBezTo>
                    <a:pt x="1" y="392"/>
                    <a:pt x="116" y="504"/>
                    <a:pt x="254" y="504"/>
                  </a:cubicBezTo>
                  <a:lnTo>
                    <a:pt x="1370" y="504"/>
                  </a:lnTo>
                  <a:cubicBezTo>
                    <a:pt x="1508" y="504"/>
                    <a:pt x="1620" y="392"/>
                    <a:pt x="1620" y="254"/>
                  </a:cubicBezTo>
                  <a:cubicBezTo>
                    <a:pt x="1620" y="113"/>
                    <a:pt x="1508" y="0"/>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128"/>
            <p:cNvSpPr/>
            <p:nvPr/>
          </p:nvSpPr>
          <p:spPr>
            <a:xfrm>
              <a:off x="4257440" y="2814573"/>
              <a:ext cx="29022" cy="29022"/>
            </a:xfrm>
            <a:custGeom>
              <a:avLst/>
              <a:gdLst/>
              <a:ahLst/>
              <a:cxnLst/>
              <a:rect l="l" t="t" r="r" b="b"/>
              <a:pathLst>
                <a:path w="1117" h="1117" extrusionOk="0">
                  <a:moveTo>
                    <a:pt x="296" y="1"/>
                  </a:moveTo>
                  <a:cubicBezTo>
                    <a:pt x="134" y="1"/>
                    <a:pt x="1" y="134"/>
                    <a:pt x="1" y="296"/>
                  </a:cubicBezTo>
                  <a:lnTo>
                    <a:pt x="1" y="821"/>
                  </a:lnTo>
                  <a:cubicBezTo>
                    <a:pt x="1" y="986"/>
                    <a:pt x="134" y="1116"/>
                    <a:pt x="296" y="1116"/>
                  </a:cubicBezTo>
                  <a:lnTo>
                    <a:pt x="821" y="1116"/>
                  </a:lnTo>
                  <a:cubicBezTo>
                    <a:pt x="983" y="1116"/>
                    <a:pt x="1116" y="986"/>
                    <a:pt x="1116" y="821"/>
                  </a:cubicBezTo>
                  <a:lnTo>
                    <a:pt x="1116" y="296"/>
                  </a:lnTo>
                  <a:cubicBezTo>
                    <a:pt x="1116" y="134"/>
                    <a:pt x="983" y="1"/>
                    <a:pt x="8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128"/>
            <p:cNvSpPr/>
            <p:nvPr/>
          </p:nvSpPr>
          <p:spPr>
            <a:xfrm>
              <a:off x="4308834" y="2822523"/>
              <a:ext cx="42118" cy="13121"/>
            </a:xfrm>
            <a:custGeom>
              <a:avLst/>
              <a:gdLst/>
              <a:ahLst/>
              <a:cxnLst/>
              <a:rect l="l" t="t" r="r" b="b"/>
              <a:pathLst>
                <a:path w="1621" h="505" extrusionOk="0">
                  <a:moveTo>
                    <a:pt x="254" y="0"/>
                  </a:moveTo>
                  <a:cubicBezTo>
                    <a:pt x="113" y="0"/>
                    <a:pt x="0" y="113"/>
                    <a:pt x="0" y="254"/>
                  </a:cubicBezTo>
                  <a:cubicBezTo>
                    <a:pt x="0" y="392"/>
                    <a:pt x="113" y="504"/>
                    <a:pt x="254" y="504"/>
                  </a:cubicBezTo>
                  <a:lnTo>
                    <a:pt x="1367" y="504"/>
                  </a:lnTo>
                  <a:cubicBezTo>
                    <a:pt x="1508" y="504"/>
                    <a:pt x="1620" y="392"/>
                    <a:pt x="1620" y="254"/>
                  </a:cubicBezTo>
                  <a:cubicBezTo>
                    <a:pt x="1620" y="113"/>
                    <a:pt x="1508"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128"/>
            <p:cNvSpPr/>
            <p:nvPr/>
          </p:nvSpPr>
          <p:spPr>
            <a:xfrm>
              <a:off x="4025079" y="2611883"/>
              <a:ext cx="314336" cy="173797"/>
            </a:xfrm>
            <a:custGeom>
              <a:avLst/>
              <a:gdLst/>
              <a:ahLst/>
              <a:cxnLst/>
              <a:rect l="l" t="t" r="r" b="b"/>
              <a:pathLst>
                <a:path w="12098" h="6689" extrusionOk="0">
                  <a:moveTo>
                    <a:pt x="3367" y="0"/>
                  </a:moveTo>
                  <a:cubicBezTo>
                    <a:pt x="1550" y="0"/>
                    <a:pt x="53" y="1475"/>
                    <a:pt x="27" y="3295"/>
                  </a:cubicBezTo>
                  <a:cubicBezTo>
                    <a:pt x="1" y="5165"/>
                    <a:pt x="1508" y="6689"/>
                    <a:pt x="3371" y="6689"/>
                  </a:cubicBezTo>
                  <a:cubicBezTo>
                    <a:pt x="4160" y="6689"/>
                    <a:pt x="4886" y="6414"/>
                    <a:pt x="5458" y="5954"/>
                  </a:cubicBezTo>
                  <a:cubicBezTo>
                    <a:pt x="5663" y="5791"/>
                    <a:pt x="5910" y="5709"/>
                    <a:pt x="6157" y="5709"/>
                  </a:cubicBezTo>
                  <a:cubicBezTo>
                    <a:pt x="6404" y="5709"/>
                    <a:pt x="6651" y="5791"/>
                    <a:pt x="6856" y="5954"/>
                  </a:cubicBezTo>
                  <a:cubicBezTo>
                    <a:pt x="7428" y="6414"/>
                    <a:pt x="8155" y="6689"/>
                    <a:pt x="8944" y="6689"/>
                  </a:cubicBezTo>
                  <a:cubicBezTo>
                    <a:pt x="9934" y="6689"/>
                    <a:pt x="10825" y="6257"/>
                    <a:pt x="11436" y="5573"/>
                  </a:cubicBezTo>
                  <a:lnTo>
                    <a:pt x="12097" y="2229"/>
                  </a:lnTo>
                  <a:cubicBezTo>
                    <a:pt x="11634" y="933"/>
                    <a:pt x="10391" y="0"/>
                    <a:pt x="8946" y="0"/>
                  </a:cubicBezTo>
                  <a:cubicBezTo>
                    <a:pt x="8940" y="0"/>
                    <a:pt x="8934" y="0"/>
                    <a:pt x="8928" y="0"/>
                  </a:cubicBezTo>
                  <a:cubicBezTo>
                    <a:pt x="8139" y="3"/>
                    <a:pt x="7418" y="280"/>
                    <a:pt x="6848" y="737"/>
                  </a:cubicBezTo>
                  <a:cubicBezTo>
                    <a:pt x="6647" y="899"/>
                    <a:pt x="6402" y="980"/>
                    <a:pt x="6157" y="980"/>
                  </a:cubicBezTo>
                  <a:cubicBezTo>
                    <a:pt x="5912" y="980"/>
                    <a:pt x="5667" y="899"/>
                    <a:pt x="5466" y="737"/>
                  </a:cubicBezTo>
                  <a:cubicBezTo>
                    <a:pt x="4897" y="280"/>
                    <a:pt x="4176" y="3"/>
                    <a:pt x="3387" y="0"/>
                  </a:cubicBezTo>
                  <a:cubicBezTo>
                    <a:pt x="3380" y="0"/>
                    <a:pt x="3374" y="0"/>
                    <a:pt x="33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28"/>
            <p:cNvSpPr/>
            <p:nvPr/>
          </p:nvSpPr>
          <p:spPr>
            <a:xfrm>
              <a:off x="4126982" y="2698769"/>
              <a:ext cx="57993" cy="28945"/>
            </a:xfrm>
            <a:custGeom>
              <a:avLst/>
              <a:gdLst/>
              <a:ahLst/>
              <a:cxnLst/>
              <a:rect l="l" t="t" r="r" b="b"/>
              <a:pathLst>
                <a:path w="2232" h="1114" extrusionOk="0">
                  <a:moveTo>
                    <a:pt x="559" y="0"/>
                  </a:moveTo>
                  <a:cubicBezTo>
                    <a:pt x="251" y="0"/>
                    <a:pt x="0" y="249"/>
                    <a:pt x="0" y="557"/>
                  </a:cubicBezTo>
                  <a:cubicBezTo>
                    <a:pt x="0" y="865"/>
                    <a:pt x="251" y="1113"/>
                    <a:pt x="559" y="1113"/>
                  </a:cubicBezTo>
                  <a:lnTo>
                    <a:pt x="1672" y="1113"/>
                  </a:lnTo>
                  <a:cubicBezTo>
                    <a:pt x="1981" y="1113"/>
                    <a:pt x="2231" y="865"/>
                    <a:pt x="2231" y="557"/>
                  </a:cubicBezTo>
                  <a:cubicBezTo>
                    <a:pt x="2231" y="249"/>
                    <a:pt x="1981" y="0"/>
                    <a:pt x="16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128"/>
            <p:cNvSpPr/>
            <p:nvPr/>
          </p:nvSpPr>
          <p:spPr>
            <a:xfrm>
              <a:off x="4169541" y="2466901"/>
              <a:ext cx="31101" cy="29022"/>
            </a:xfrm>
            <a:custGeom>
              <a:avLst/>
              <a:gdLst/>
              <a:ahLst/>
              <a:cxnLst/>
              <a:rect l="l" t="t" r="r" b="b"/>
              <a:pathLst>
                <a:path w="1197" h="1117" extrusionOk="0">
                  <a:moveTo>
                    <a:pt x="597" y="1"/>
                  </a:moveTo>
                  <a:cubicBezTo>
                    <a:pt x="327" y="1"/>
                    <a:pt x="90" y="198"/>
                    <a:pt x="47" y="475"/>
                  </a:cubicBezTo>
                  <a:cubicBezTo>
                    <a:pt x="0" y="778"/>
                    <a:pt x="209" y="1063"/>
                    <a:pt x="515" y="1110"/>
                  </a:cubicBezTo>
                  <a:cubicBezTo>
                    <a:pt x="544" y="1114"/>
                    <a:pt x="572" y="1117"/>
                    <a:pt x="600" y="1117"/>
                  </a:cubicBezTo>
                  <a:cubicBezTo>
                    <a:pt x="870" y="1117"/>
                    <a:pt x="1107" y="919"/>
                    <a:pt x="1150" y="642"/>
                  </a:cubicBezTo>
                  <a:cubicBezTo>
                    <a:pt x="1197" y="339"/>
                    <a:pt x="988" y="55"/>
                    <a:pt x="682" y="8"/>
                  </a:cubicBezTo>
                  <a:cubicBezTo>
                    <a:pt x="654" y="3"/>
                    <a:pt x="625" y="1"/>
                    <a:pt x="5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128"/>
            <p:cNvSpPr/>
            <p:nvPr/>
          </p:nvSpPr>
          <p:spPr>
            <a:xfrm>
              <a:off x="4174972" y="2467005"/>
              <a:ext cx="24605" cy="29022"/>
            </a:xfrm>
            <a:custGeom>
              <a:avLst/>
              <a:gdLst/>
              <a:ahLst/>
              <a:cxnLst/>
              <a:rect l="l" t="t" r="r" b="b"/>
              <a:pathLst>
                <a:path w="947" h="1117" extrusionOk="0">
                  <a:moveTo>
                    <a:pt x="390" y="1"/>
                  </a:moveTo>
                  <a:cubicBezTo>
                    <a:pt x="238" y="1"/>
                    <a:pt x="102" y="61"/>
                    <a:pt x="0" y="158"/>
                  </a:cubicBezTo>
                  <a:cubicBezTo>
                    <a:pt x="107" y="260"/>
                    <a:pt x="173" y="401"/>
                    <a:pt x="173" y="560"/>
                  </a:cubicBezTo>
                  <a:cubicBezTo>
                    <a:pt x="173" y="717"/>
                    <a:pt x="107" y="858"/>
                    <a:pt x="0" y="960"/>
                  </a:cubicBezTo>
                  <a:cubicBezTo>
                    <a:pt x="102" y="1056"/>
                    <a:pt x="238" y="1116"/>
                    <a:pt x="390" y="1116"/>
                  </a:cubicBezTo>
                  <a:cubicBezTo>
                    <a:pt x="695" y="1116"/>
                    <a:pt x="946" y="866"/>
                    <a:pt x="946" y="560"/>
                  </a:cubicBezTo>
                  <a:cubicBezTo>
                    <a:pt x="946" y="252"/>
                    <a:pt x="695" y="1"/>
                    <a:pt x="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128"/>
            <p:cNvSpPr/>
            <p:nvPr/>
          </p:nvSpPr>
          <p:spPr>
            <a:xfrm>
              <a:off x="4025624" y="2640802"/>
              <a:ext cx="101514" cy="86911"/>
            </a:xfrm>
            <a:custGeom>
              <a:avLst/>
              <a:gdLst/>
              <a:ahLst/>
              <a:cxnLst/>
              <a:rect l="l" t="t" r="r" b="b"/>
              <a:pathLst>
                <a:path w="3907" h="3345" extrusionOk="0">
                  <a:moveTo>
                    <a:pt x="863" y="0"/>
                  </a:moveTo>
                  <a:cubicBezTo>
                    <a:pt x="340" y="583"/>
                    <a:pt x="16" y="1346"/>
                    <a:pt x="6" y="2182"/>
                  </a:cubicBezTo>
                  <a:cubicBezTo>
                    <a:pt x="0" y="2592"/>
                    <a:pt x="68" y="2981"/>
                    <a:pt x="196" y="3344"/>
                  </a:cubicBezTo>
                  <a:lnTo>
                    <a:pt x="2234" y="3344"/>
                  </a:lnTo>
                  <a:cubicBezTo>
                    <a:pt x="2543" y="3344"/>
                    <a:pt x="2793" y="3096"/>
                    <a:pt x="2793" y="2788"/>
                  </a:cubicBezTo>
                  <a:cubicBezTo>
                    <a:pt x="2793" y="2480"/>
                    <a:pt x="2543" y="2231"/>
                    <a:pt x="2234" y="2231"/>
                  </a:cubicBezTo>
                  <a:lnTo>
                    <a:pt x="1678" y="2231"/>
                  </a:lnTo>
                  <a:cubicBezTo>
                    <a:pt x="1370" y="2231"/>
                    <a:pt x="1119" y="1981"/>
                    <a:pt x="1119" y="1672"/>
                  </a:cubicBezTo>
                  <a:cubicBezTo>
                    <a:pt x="1119" y="1364"/>
                    <a:pt x="1370" y="1116"/>
                    <a:pt x="1678" y="1116"/>
                  </a:cubicBezTo>
                  <a:lnTo>
                    <a:pt x="3350" y="1116"/>
                  </a:lnTo>
                  <a:cubicBezTo>
                    <a:pt x="3658" y="1116"/>
                    <a:pt x="3906" y="865"/>
                    <a:pt x="3906" y="559"/>
                  </a:cubicBezTo>
                  <a:cubicBezTo>
                    <a:pt x="3906" y="251"/>
                    <a:pt x="3658" y="0"/>
                    <a:pt x="33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28"/>
            <p:cNvSpPr/>
            <p:nvPr/>
          </p:nvSpPr>
          <p:spPr>
            <a:xfrm>
              <a:off x="4247463" y="2611883"/>
              <a:ext cx="91952" cy="173797"/>
            </a:xfrm>
            <a:custGeom>
              <a:avLst/>
              <a:gdLst/>
              <a:ahLst/>
              <a:cxnLst/>
              <a:rect l="l" t="t" r="r" b="b"/>
              <a:pathLst>
                <a:path w="3539" h="6689" extrusionOk="0">
                  <a:moveTo>
                    <a:pt x="387" y="0"/>
                  </a:moveTo>
                  <a:cubicBezTo>
                    <a:pt x="381" y="0"/>
                    <a:pt x="375" y="0"/>
                    <a:pt x="369" y="0"/>
                  </a:cubicBezTo>
                  <a:cubicBezTo>
                    <a:pt x="244" y="0"/>
                    <a:pt x="121" y="8"/>
                    <a:pt x="1" y="21"/>
                  </a:cubicBezTo>
                  <a:cubicBezTo>
                    <a:pt x="1639" y="214"/>
                    <a:pt x="2932" y="1607"/>
                    <a:pt x="2956" y="3295"/>
                  </a:cubicBezTo>
                  <a:cubicBezTo>
                    <a:pt x="2979" y="5032"/>
                    <a:pt x="1681" y="6469"/>
                    <a:pt x="1" y="6665"/>
                  </a:cubicBezTo>
                  <a:cubicBezTo>
                    <a:pt x="126" y="6678"/>
                    <a:pt x="254" y="6689"/>
                    <a:pt x="385" y="6689"/>
                  </a:cubicBezTo>
                  <a:cubicBezTo>
                    <a:pt x="1375" y="6689"/>
                    <a:pt x="2266" y="6257"/>
                    <a:pt x="2877" y="5573"/>
                  </a:cubicBezTo>
                  <a:lnTo>
                    <a:pt x="3538" y="2229"/>
                  </a:lnTo>
                  <a:cubicBezTo>
                    <a:pt x="3075" y="933"/>
                    <a:pt x="1832"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128"/>
            <p:cNvSpPr/>
            <p:nvPr/>
          </p:nvSpPr>
          <p:spPr>
            <a:xfrm>
              <a:off x="4228522" y="2669772"/>
              <a:ext cx="116168" cy="86911"/>
            </a:xfrm>
            <a:custGeom>
              <a:avLst/>
              <a:gdLst/>
              <a:ahLst/>
              <a:cxnLst/>
              <a:rect l="l" t="t" r="r" b="b"/>
              <a:pathLst>
                <a:path w="4471" h="3345" extrusionOk="0">
                  <a:moveTo>
                    <a:pt x="557" y="1"/>
                  </a:moveTo>
                  <a:cubicBezTo>
                    <a:pt x="249" y="1"/>
                    <a:pt x="1" y="249"/>
                    <a:pt x="1" y="557"/>
                  </a:cubicBezTo>
                  <a:cubicBezTo>
                    <a:pt x="1" y="866"/>
                    <a:pt x="249" y="1116"/>
                    <a:pt x="557" y="1116"/>
                  </a:cubicBezTo>
                  <a:lnTo>
                    <a:pt x="1673" y="1116"/>
                  </a:lnTo>
                  <a:cubicBezTo>
                    <a:pt x="1978" y="1116"/>
                    <a:pt x="2229" y="1365"/>
                    <a:pt x="2229" y="1673"/>
                  </a:cubicBezTo>
                  <a:cubicBezTo>
                    <a:pt x="2229" y="1981"/>
                    <a:pt x="1978" y="2229"/>
                    <a:pt x="1673" y="2229"/>
                  </a:cubicBezTo>
                  <a:lnTo>
                    <a:pt x="1114" y="2229"/>
                  </a:lnTo>
                  <a:cubicBezTo>
                    <a:pt x="805" y="2229"/>
                    <a:pt x="557" y="2480"/>
                    <a:pt x="557" y="2788"/>
                  </a:cubicBezTo>
                  <a:cubicBezTo>
                    <a:pt x="557" y="3094"/>
                    <a:pt x="805" y="3345"/>
                    <a:pt x="1114" y="3345"/>
                  </a:cubicBezTo>
                  <a:lnTo>
                    <a:pt x="3606" y="3345"/>
                  </a:lnTo>
                  <a:cubicBezTo>
                    <a:pt x="4147" y="2741"/>
                    <a:pt x="4471" y="1942"/>
                    <a:pt x="4458" y="1067"/>
                  </a:cubicBezTo>
                  <a:cubicBezTo>
                    <a:pt x="4453" y="693"/>
                    <a:pt x="4385" y="335"/>
                    <a:pt x="42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28"/>
            <p:cNvSpPr/>
            <p:nvPr/>
          </p:nvSpPr>
          <p:spPr>
            <a:xfrm>
              <a:off x="4302104" y="2669772"/>
              <a:ext cx="42585" cy="86911"/>
            </a:xfrm>
            <a:custGeom>
              <a:avLst/>
              <a:gdLst/>
              <a:ahLst/>
              <a:cxnLst/>
              <a:rect l="l" t="t" r="r" b="b"/>
              <a:pathLst>
                <a:path w="1639" h="3345" extrusionOk="0">
                  <a:moveTo>
                    <a:pt x="659" y="1"/>
                  </a:moveTo>
                  <a:cubicBezTo>
                    <a:pt x="779" y="335"/>
                    <a:pt x="847" y="693"/>
                    <a:pt x="853" y="1067"/>
                  </a:cubicBezTo>
                  <a:cubicBezTo>
                    <a:pt x="866" y="1942"/>
                    <a:pt x="539" y="2741"/>
                    <a:pt x="1" y="3345"/>
                  </a:cubicBezTo>
                  <a:lnTo>
                    <a:pt x="774" y="3345"/>
                  </a:lnTo>
                  <a:cubicBezTo>
                    <a:pt x="1315" y="2741"/>
                    <a:pt x="1639" y="1942"/>
                    <a:pt x="1626" y="1067"/>
                  </a:cubicBezTo>
                  <a:cubicBezTo>
                    <a:pt x="1621" y="693"/>
                    <a:pt x="1553" y="335"/>
                    <a:pt x="1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128"/>
          <p:cNvGrpSpPr/>
          <p:nvPr/>
        </p:nvGrpSpPr>
        <p:grpSpPr>
          <a:xfrm>
            <a:off x="5527335" y="2471370"/>
            <a:ext cx="434479" cy="391011"/>
            <a:chOff x="5527335" y="2471370"/>
            <a:chExt cx="434479" cy="391011"/>
          </a:xfrm>
        </p:grpSpPr>
        <p:sp>
          <p:nvSpPr>
            <p:cNvPr id="11068" name="Google Shape;11068;p128"/>
            <p:cNvSpPr/>
            <p:nvPr/>
          </p:nvSpPr>
          <p:spPr>
            <a:xfrm>
              <a:off x="5570778" y="2637398"/>
              <a:ext cx="347594" cy="196947"/>
            </a:xfrm>
            <a:custGeom>
              <a:avLst/>
              <a:gdLst/>
              <a:ahLst/>
              <a:cxnLst/>
              <a:rect l="l" t="t" r="r" b="b"/>
              <a:pathLst>
                <a:path w="13378" h="7580" extrusionOk="0">
                  <a:moveTo>
                    <a:pt x="13377" y="1"/>
                  </a:moveTo>
                  <a:lnTo>
                    <a:pt x="0" y="19"/>
                  </a:lnTo>
                  <a:lnTo>
                    <a:pt x="0" y="4581"/>
                  </a:lnTo>
                  <a:lnTo>
                    <a:pt x="53" y="5140"/>
                  </a:lnTo>
                  <a:lnTo>
                    <a:pt x="2284" y="6608"/>
                  </a:lnTo>
                  <a:lnTo>
                    <a:pt x="6689" y="7580"/>
                  </a:lnTo>
                  <a:lnTo>
                    <a:pt x="11177" y="6360"/>
                  </a:lnTo>
                  <a:lnTo>
                    <a:pt x="13299" y="5215"/>
                  </a:lnTo>
                  <a:lnTo>
                    <a:pt x="13377" y="4581"/>
                  </a:lnTo>
                  <a:lnTo>
                    <a:pt x="133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28"/>
            <p:cNvSpPr/>
            <p:nvPr/>
          </p:nvSpPr>
          <p:spPr>
            <a:xfrm>
              <a:off x="5898235" y="2637398"/>
              <a:ext cx="20136" cy="145294"/>
            </a:xfrm>
            <a:custGeom>
              <a:avLst/>
              <a:gdLst/>
              <a:ahLst/>
              <a:cxnLst/>
              <a:rect l="l" t="t" r="r" b="b"/>
              <a:pathLst>
                <a:path w="775" h="5592" extrusionOk="0">
                  <a:moveTo>
                    <a:pt x="774" y="1"/>
                  </a:moveTo>
                  <a:lnTo>
                    <a:pt x="1" y="3"/>
                  </a:lnTo>
                  <a:lnTo>
                    <a:pt x="1" y="5592"/>
                  </a:lnTo>
                  <a:lnTo>
                    <a:pt x="696" y="5215"/>
                  </a:lnTo>
                  <a:lnTo>
                    <a:pt x="774" y="4581"/>
                  </a:ln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128"/>
            <p:cNvSpPr/>
            <p:nvPr/>
          </p:nvSpPr>
          <p:spPr>
            <a:xfrm>
              <a:off x="5570778" y="2753748"/>
              <a:ext cx="347594" cy="94654"/>
            </a:xfrm>
            <a:custGeom>
              <a:avLst/>
              <a:gdLst/>
              <a:ahLst/>
              <a:cxnLst/>
              <a:rect l="l" t="t" r="r" b="b"/>
              <a:pathLst>
                <a:path w="13378" h="3643" extrusionOk="0">
                  <a:moveTo>
                    <a:pt x="0" y="1"/>
                  </a:moveTo>
                  <a:lnTo>
                    <a:pt x="0" y="1116"/>
                  </a:lnTo>
                  <a:cubicBezTo>
                    <a:pt x="0" y="1524"/>
                    <a:pt x="225" y="1900"/>
                    <a:pt x="583" y="2096"/>
                  </a:cubicBezTo>
                  <a:cubicBezTo>
                    <a:pt x="2489" y="3127"/>
                    <a:pt x="4590" y="3643"/>
                    <a:pt x="6691" y="3643"/>
                  </a:cubicBezTo>
                  <a:cubicBezTo>
                    <a:pt x="7661" y="3643"/>
                    <a:pt x="8631" y="3533"/>
                    <a:pt x="9581" y="3313"/>
                  </a:cubicBezTo>
                  <a:lnTo>
                    <a:pt x="11867" y="2551"/>
                  </a:lnTo>
                  <a:cubicBezTo>
                    <a:pt x="12181" y="2412"/>
                    <a:pt x="12489" y="2261"/>
                    <a:pt x="12795" y="2096"/>
                  </a:cubicBezTo>
                  <a:cubicBezTo>
                    <a:pt x="13153" y="1900"/>
                    <a:pt x="13377" y="1524"/>
                    <a:pt x="13377" y="1116"/>
                  </a:cubicBezTo>
                  <a:lnTo>
                    <a:pt x="13377" y="1"/>
                  </a:lnTo>
                  <a:cubicBezTo>
                    <a:pt x="13377" y="411"/>
                    <a:pt x="13153" y="787"/>
                    <a:pt x="12795" y="980"/>
                  </a:cubicBezTo>
                  <a:cubicBezTo>
                    <a:pt x="12424" y="1182"/>
                    <a:pt x="12045" y="1362"/>
                    <a:pt x="11663" y="1524"/>
                  </a:cubicBezTo>
                  <a:lnTo>
                    <a:pt x="9816" y="2140"/>
                  </a:lnTo>
                  <a:cubicBezTo>
                    <a:pt x="8790" y="2398"/>
                    <a:pt x="7740" y="2527"/>
                    <a:pt x="6690" y="2527"/>
                  </a:cubicBezTo>
                  <a:cubicBezTo>
                    <a:pt x="4589" y="2527"/>
                    <a:pt x="2489" y="2011"/>
                    <a:pt x="583" y="980"/>
                  </a:cubicBezTo>
                  <a:cubicBezTo>
                    <a:pt x="225" y="787"/>
                    <a:pt x="0" y="41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128"/>
            <p:cNvSpPr/>
            <p:nvPr/>
          </p:nvSpPr>
          <p:spPr>
            <a:xfrm>
              <a:off x="5734571" y="2753748"/>
              <a:ext cx="183800" cy="94654"/>
            </a:xfrm>
            <a:custGeom>
              <a:avLst/>
              <a:gdLst/>
              <a:ahLst/>
              <a:cxnLst/>
              <a:rect l="l" t="t" r="r" b="b"/>
              <a:pathLst>
                <a:path w="7074" h="3643" extrusionOk="0">
                  <a:moveTo>
                    <a:pt x="7073" y="1"/>
                  </a:moveTo>
                  <a:cubicBezTo>
                    <a:pt x="7073" y="411"/>
                    <a:pt x="6849" y="787"/>
                    <a:pt x="6491" y="980"/>
                  </a:cubicBezTo>
                  <a:cubicBezTo>
                    <a:pt x="6425" y="1014"/>
                    <a:pt x="6363" y="1048"/>
                    <a:pt x="6300" y="1080"/>
                  </a:cubicBezTo>
                  <a:lnTo>
                    <a:pt x="6300" y="1116"/>
                  </a:lnTo>
                  <a:cubicBezTo>
                    <a:pt x="6300" y="1524"/>
                    <a:pt x="6075" y="1900"/>
                    <a:pt x="5715" y="2096"/>
                  </a:cubicBezTo>
                  <a:cubicBezTo>
                    <a:pt x="5412" y="2261"/>
                    <a:pt x="5103" y="2412"/>
                    <a:pt x="4790" y="2551"/>
                  </a:cubicBezTo>
                  <a:lnTo>
                    <a:pt x="2504" y="3313"/>
                  </a:lnTo>
                  <a:cubicBezTo>
                    <a:pt x="1681" y="3504"/>
                    <a:pt x="842" y="3611"/>
                    <a:pt x="1" y="3637"/>
                  </a:cubicBezTo>
                  <a:cubicBezTo>
                    <a:pt x="125" y="3641"/>
                    <a:pt x="249" y="3643"/>
                    <a:pt x="373" y="3643"/>
                  </a:cubicBezTo>
                  <a:cubicBezTo>
                    <a:pt x="1347" y="3643"/>
                    <a:pt x="2322" y="3534"/>
                    <a:pt x="3277" y="3313"/>
                  </a:cubicBezTo>
                  <a:lnTo>
                    <a:pt x="5563" y="2551"/>
                  </a:lnTo>
                  <a:cubicBezTo>
                    <a:pt x="5877" y="2412"/>
                    <a:pt x="6185" y="2261"/>
                    <a:pt x="6491" y="2096"/>
                  </a:cubicBezTo>
                  <a:cubicBezTo>
                    <a:pt x="6849" y="1900"/>
                    <a:pt x="7073" y="1524"/>
                    <a:pt x="7073" y="1116"/>
                  </a:cubicBezTo>
                  <a:lnTo>
                    <a:pt x="70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128"/>
            <p:cNvSpPr/>
            <p:nvPr/>
          </p:nvSpPr>
          <p:spPr>
            <a:xfrm>
              <a:off x="5527335" y="2585277"/>
              <a:ext cx="434479" cy="142930"/>
            </a:xfrm>
            <a:custGeom>
              <a:avLst/>
              <a:gdLst/>
              <a:ahLst/>
              <a:cxnLst/>
              <a:rect l="l" t="t" r="r" b="b"/>
              <a:pathLst>
                <a:path w="16722" h="5501" extrusionOk="0">
                  <a:moveTo>
                    <a:pt x="0" y="0"/>
                  </a:moveTo>
                  <a:lnTo>
                    <a:pt x="0" y="948"/>
                  </a:lnTo>
                  <a:cubicBezTo>
                    <a:pt x="0" y="1050"/>
                    <a:pt x="58" y="1147"/>
                    <a:pt x="147" y="1194"/>
                  </a:cubicBezTo>
                  <a:lnTo>
                    <a:pt x="8100" y="5434"/>
                  </a:lnTo>
                  <a:cubicBezTo>
                    <a:pt x="8181" y="5479"/>
                    <a:pt x="8271" y="5501"/>
                    <a:pt x="8361" y="5501"/>
                  </a:cubicBezTo>
                  <a:cubicBezTo>
                    <a:pt x="8451" y="5501"/>
                    <a:pt x="8541" y="5479"/>
                    <a:pt x="8622" y="5434"/>
                  </a:cubicBezTo>
                  <a:lnTo>
                    <a:pt x="16575" y="1194"/>
                  </a:lnTo>
                  <a:cubicBezTo>
                    <a:pt x="16664" y="1147"/>
                    <a:pt x="16721" y="1050"/>
                    <a:pt x="16721" y="948"/>
                  </a:cubicBezTo>
                  <a:lnTo>
                    <a:pt x="167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28"/>
            <p:cNvSpPr/>
            <p:nvPr/>
          </p:nvSpPr>
          <p:spPr>
            <a:xfrm>
              <a:off x="5937884" y="2585277"/>
              <a:ext cx="23930" cy="41754"/>
            </a:xfrm>
            <a:custGeom>
              <a:avLst/>
              <a:gdLst/>
              <a:ahLst/>
              <a:cxnLst/>
              <a:rect l="l" t="t" r="r" b="b"/>
              <a:pathLst>
                <a:path w="921" h="1607" extrusionOk="0">
                  <a:moveTo>
                    <a:pt x="147" y="0"/>
                  </a:moveTo>
                  <a:lnTo>
                    <a:pt x="147" y="1361"/>
                  </a:lnTo>
                  <a:cubicBezTo>
                    <a:pt x="147" y="1463"/>
                    <a:pt x="89" y="1557"/>
                    <a:pt x="1" y="1607"/>
                  </a:cubicBezTo>
                  <a:lnTo>
                    <a:pt x="774" y="1194"/>
                  </a:lnTo>
                  <a:cubicBezTo>
                    <a:pt x="863" y="1147"/>
                    <a:pt x="920" y="1050"/>
                    <a:pt x="920" y="948"/>
                  </a:cubicBezTo>
                  <a:lnTo>
                    <a:pt x="9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128"/>
            <p:cNvSpPr/>
            <p:nvPr/>
          </p:nvSpPr>
          <p:spPr>
            <a:xfrm>
              <a:off x="5527335" y="2471370"/>
              <a:ext cx="434479" cy="226126"/>
            </a:xfrm>
            <a:custGeom>
              <a:avLst/>
              <a:gdLst/>
              <a:ahLst/>
              <a:cxnLst/>
              <a:rect l="l" t="t" r="r" b="b"/>
              <a:pathLst>
                <a:path w="16722" h="8703" extrusionOk="0">
                  <a:moveTo>
                    <a:pt x="8361" y="1"/>
                  </a:moveTo>
                  <a:cubicBezTo>
                    <a:pt x="8271" y="1"/>
                    <a:pt x="8181" y="22"/>
                    <a:pt x="8100" y="65"/>
                  </a:cubicBezTo>
                  <a:lnTo>
                    <a:pt x="0" y="4384"/>
                  </a:lnTo>
                  <a:lnTo>
                    <a:pt x="8100" y="8703"/>
                  </a:lnTo>
                  <a:lnTo>
                    <a:pt x="16721" y="4384"/>
                  </a:lnTo>
                  <a:lnTo>
                    <a:pt x="8622" y="65"/>
                  </a:lnTo>
                  <a:cubicBezTo>
                    <a:pt x="8541" y="22"/>
                    <a:pt x="8451" y="1"/>
                    <a:pt x="83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28"/>
            <p:cNvSpPr/>
            <p:nvPr/>
          </p:nvSpPr>
          <p:spPr>
            <a:xfrm>
              <a:off x="5734519" y="2471370"/>
              <a:ext cx="227295" cy="227867"/>
            </a:xfrm>
            <a:custGeom>
              <a:avLst/>
              <a:gdLst/>
              <a:ahLst/>
              <a:cxnLst/>
              <a:rect l="l" t="t" r="r" b="b"/>
              <a:pathLst>
                <a:path w="8748" h="8770" extrusionOk="0">
                  <a:moveTo>
                    <a:pt x="387" y="1"/>
                  </a:moveTo>
                  <a:cubicBezTo>
                    <a:pt x="297" y="1"/>
                    <a:pt x="207" y="22"/>
                    <a:pt x="126" y="65"/>
                  </a:cubicBezTo>
                  <a:lnTo>
                    <a:pt x="0" y="133"/>
                  </a:lnTo>
                  <a:lnTo>
                    <a:pt x="7974" y="4384"/>
                  </a:lnTo>
                  <a:lnTo>
                    <a:pt x="0" y="8637"/>
                  </a:lnTo>
                  <a:lnTo>
                    <a:pt x="126" y="8703"/>
                  </a:lnTo>
                  <a:cubicBezTo>
                    <a:pt x="207" y="8747"/>
                    <a:pt x="297" y="8769"/>
                    <a:pt x="387" y="8769"/>
                  </a:cubicBezTo>
                  <a:cubicBezTo>
                    <a:pt x="477" y="8769"/>
                    <a:pt x="567" y="8747"/>
                    <a:pt x="648" y="8703"/>
                  </a:cubicBezTo>
                  <a:lnTo>
                    <a:pt x="8747" y="4384"/>
                  </a:lnTo>
                  <a:lnTo>
                    <a:pt x="648" y="65"/>
                  </a:lnTo>
                  <a:cubicBezTo>
                    <a:pt x="567" y="22"/>
                    <a:pt x="477"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28"/>
            <p:cNvSpPr/>
            <p:nvPr/>
          </p:nvSpPr>
          <p:spPr>
            <a:xfrm>
              <a:off x="5727998" y="2572702"/>
              <a:ext cx="137889" cy="163560"/>
            </a:xfrm>
            <a:custGeom>
              <a:avLst/>
              <a:gdLst/>
              <a:ahLst/>
              <a:cxnLst/>
              <a:rect l="l" t="t" r="r" b="b"/>
              <a:pathLst>
                <a:path w="5307" h="6295" extrusionOk="0">
                  <a:moveTo>
                    <a:pt x="638" y="1"/>
                  </a:moveTo>
                  <a:cubicBezTo>
                    <a:pt x="439" y="1"/>
                    <a:pt x="246" y="108"/>
                    <a:pt x="147" y="296"/>
                  </a:cubicBezTo>
                  <a:cubicBezTo>
                    <a:pt x="0" y="568"/>
                    <a:pt x="105" y="905"/>
                    <a:pt x="377" y="1048"/>
                  </a:cubicBezTo>
                  <a:lnTo>
                    <a:pt x="4047" y="2974"/>
                  </a:lnTo>
                  <a:cubicBezTo>
                    <a:pt x="4136" y="3021"/>
                    <a:pt x="4191" y="3112"/>
                    <a:pt x="4191" y="3214"/>
                  </a:cubicBezTo>
                  <a:lnTo>
                    <a:pt x="4191" y="6295"/>
                  </a:lnTo>
                  <a:lnTo>
                    <a:pt x="5307" y="6295"/>
                  </a:lnTo>
                  <a:lnTo>
                    <a:pt x="5307" y="2613"/>
                  </a:lnTo>
                  <a:cubicBezTo>
                    <a:pt x="5307" y="2514"/>
                    <a:pt x="5252" y="2425"/>
                    <a:pt x="5166" y="2378"/>
                  </a:cubicBezTo>
                  <a:lnTo>
                    <a:pt x="899" y="66"/>
                  </a:lnTo>
                  <a:cubicBezTo>
                    <a:pt x="816" y="22"/>
                    <a:pt x="726" y="1"/>
                    <a:pt x="6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128"/>
            <p:cNvSpPr/>
            <p:nvPr/>
          </p:nvSpPr>
          <p:spPr>
            <a:xfrm>
              <a:off x="5734909" y="2572702"/>
              <a:ext cx="130978" cy="163560"/>
            </a:xfrm>
            <a:custGeom>
              <a:avLst/>
              <a:gdLst/>
              <a:ahLst/>
              <a:cxnLst/>
              <a:rect l="l" t="t" r="r" b="b"/>
              <a:pathLst>
                <a:path w="5041" h="6295" extrusionOk="0">
                  <a:moveTo>
                    <a:pt x="371" y="1"/>
                  </a:moveTo>
                  <a:cubicBezTo>
                    <a:pt x="236" y="1"/>
                    <a:pt x="104" y="50"/>
                    <a:pt x="1" y="142"/>
                  </a:cubicBezTo>
                  <a:lnTo>
                    <a:pt x="4126" y="2378"/>
                  </a:lnTo>
                  <a:cubicBezTo>
                    <a:pt x="4212" y="2425"/>
                    <a:pt x="4267" y="2514"/>
                    <a:pt x="4267" y="2613"/>
                  </a:cubicBezTo>
                  <a:lnTo>
                    <a:pt x="4267" y="6295"/>
                  </a:lnTo>
                  <a:lnTo>
                    <a:pt x="5041" y="6295"/>
                  </a:lnTo>
                  <a:lnTo>
                    <a:pt x="5041" y="2613"/>
                  </a:lnTo>
                  <a:cubicBezTo>
                    <a:pt x="5041" y="2514"/>
                    <a:pt x="4986" y="2425"/>
                    <a:pt x="4900" y="2378"/>
                  </a:cubicBezTo>
                  <a:lnTo>
                    <a:pt x="633" y="66"/>
                  </a:lnTo>
                  <a:cubicBezTo>
                    <a:pt x="550" y="22"/>
                    <a:pt x="460" y="1"/>
                    <a:pt x="3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28"/>
            <p:cNvSpPr/>
            <p:nvPr/>
          </p:nvSpPr>
          <p:spPr>
            <a:xfrm>
              <a:off x="5829693" y="2717580"/>
              <a:ext cx="43469" cy="43469"/>
            </a:xfrm>
            <a:custGeom>
              <a:avLst/>
              <a:gdLst/>
              <a:ahLst/>
              <a:cxnLst/>
              <a:rect l="l" t="t" r="r" b="b"/>
              <a:pathLst>
                <a:path w="1673" h="1673" extrusionOk="0">
                  <a:moveTo>
                    <a:pt x="836" y="0"/>
                  </a:moveTo>
                  <a:cubicBezTo>
                    <a:pt x="374" y="0"/>
                    <a:pt x="0" y="374"/>
                    <a:pt x="0" y="836"/>
                  </a:cubicBezTo>
                  <a:cubicBezTo>
                    <a:pt x="0" y="1299"/>
                    <a:pt x="374" y="1672"/>
                    <a:pt x="836" y="1672"/>
                  </a:cubicBezTo>
                  <a:cubicBezTo>
                    <a:pt x="1299" y="1672"/>
                    <a:pt x="1672" y="1299"/>
                    <a:pt x="1672" y="836"/>
                  </a:cubicBezTo>
                  <a:cubicBezTo>
                    <a:pt x="1672" y="374"/>
                    <a:pt x="1299" y="0"/>
                    <a:pt x="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128"/>
            <p:cNvSpPr/>
            <p:nvPr/>
          </p:nvSpPr>
          <p:spPr>
            <a:xfrm>
              <a:off x="5816026" y="2775469"/>
              <a:ext cx="70776" cy="86911"/>
            </a:xfrm>
            <a:custGeom>
              <a:avLst/>
              <a:gdLst/>
              <a:ahLst/>
              <a:cxnLst/>
              <a:rect l="l" t="t" r="r" b="b"/>
              <a:pathLst>
                <a:path w="2724" h="3345" extrusionOk="0">
                  <a:moveTo>
                    <a:pt x="1362" y="1"/>
                  </a:moveTo>
                  <a:lnTo>
                    <a:pt x="526" y="557"/>
                  </a:lnTo>
                  <a:lnTo>
                    <a:pt x="35" y="3013"/>
                  </a:lnTo>
                  <a:cubicBezTo>
                    <a:pt x="1" y="3185"/>
                    <a:pt x="132" y="3345"/>
                    <a:pt x="309" y="3345"/>
                  </a:cubicBezTo>
                  <a:lnTo>
                    <a:pt x="2415" y="3345"/>
                  </a:lnTo>
                  <a:cubicBezTo>
                    <a:pt x="2590" y="3345"/>
                    <a:pt x="2723" y="3185"/>
                    <a:pt x="2689" y="3013"/>
                  </a:cubicBezTo>
                  <a:lnTo>
                    <a:pt x="2198" y="557"/>
                  </a:lnTo>
                  <a:lnTo>
                    <a:pt x="13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128"/>
            <p:cNvSpPr/>
            <p:nvPr/>
          </p:nvSpPr>
          <p:spPr>
            <a:xfrm>
              <a:off x="5841359" y="2775469"/>
              <a:ext cx="45443" cy="86911"/>
            </a:xfrm>
            <a:custGeom>
              <a:avLst/>
              <a:gdLst/>
              <a:ahLst/>
              <a:cxnLst/>
              <a:rect l="l" t="t" r="r" b="b"/>
              <a:pathLst>
                <a:path w="1749" h="3345" extrusionOk="0">
                  <a:moveTo>
                    <a:pt x="387" y="1"/>
                  </a:moveTo>
                  <a:lnTo>
                    <a:pt x="0" y="259"/>
                  </a:lnTo>
                  <a:lnTo>
                    <a:pt x="450" y="557"/>
                  </a:lnTo>
                  <a:lnTo>
                    <a:pt x="938" y="3010"/>
                  </a:lnTo>
                  <a:cubicBezTo>
                    <a:pt x="975" y="3183"/>
                    <a:pt x="842" y="3345"/>
                    <a:pt x="667" y="3345"/>
                  </a:cubicBezTo>
                  <a:lnTo>
                    <a:pt x="1440" y="3345"/>
                  </a:lnTo>
                  <a:cubicBezTo>
                    <a:pt x="1615" y="3345"/>
                    <a:pt x="1748" y="3183"/>
                    <a:pt x="1714" y="3010"/>
                  </a:cubicBezTo>
                  <a:lnTo>
                    <a:pt x="1223" y="557"/>
                  </a:lnTo>
                  <a:lnTo>
                    <a:pt x="3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28"/>
            <p:cNvSpPr/>
            <p:nvPr/>
          </p:nvSpPr>
          <p:spPr>
            <a:xfrm>
              <a:off x="5844815" y="2826862"/>
              <a:ext cx="13121" cy="35518"/>
            </a:xfrm>
            <a:custGeom>
              <a:avLst/>
              <a:gdLst/>
              <a:ahLst/>
              <a:cxnLst/>
              <a:rect l="l" t="t" r="r" b="b"/>
              <a:pathLst>
                <a:path w="505" h="1367" extrusionOk="0">
                  <a:moveTo>
                    <a:pt x="254" y="0"/>
                  </a:moveTo>
                  <a:cubicBezTo>
                    <a:pt x="113" y="0"/>
                    <a:pt x="1" y="113"/>
                    <a:pt x="1" y="251"/>
                  </a:cubicBezTo>
                  <a:lnTo>
                    <a:pt x="1" y="1367"/>
                  </a:lnTo>
                  <a:lnTo>
                    <a:pt x="505" y="1367"/>
                  </a:lnTo>
                  <a:lnTo>
                    <a:pt x="505" y="251"/>
                  </a:lnTo>
                  <a:cubicBezTo>
                    <a:pt x="505" y="113"/>
                    <a:pt x="393" y="0"/>
                    <a:pt x="2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28"/>
            <p:cNvSpPr/>
            <p:nvPr/>
          </p:nvSpPr>
          <p:spPr>
            <a:xfrm>
              <a:off x="5815143" y="2761023"/>
              <a:ext cx="72465" cy="28945"/>
            </a:xfrm>
            <a:custGeom>
              <a:avLst/>
              <a:gdLst/>
              <a:ahLst/>
              <a:cxnLst/>
              <a:rect l="l" t="t" r="r" b="b"/>
              <a:pathLst>
                <a:path w="2789" h="1114" extrusionOk="0">
                  <a:moveTo>
                    <a:pt x="560" y="0"/>
                  </a:moveTo>
                  <a:cubicBezTo>
                    <a:pt x="252" y="0"/>
                    <a:pt x="1" y="248"/>
                    <a:pt x="1" y="557"/>
                  </a:cubicBezTo>
                  <a:cubicBezTo>
                    <a:pt x="1" y="865"/>
                    <a:pt x="252" y="1113"/>
                    <a:pt x="560" y="1113"/>
                  </a:cubicBezTo>
                  <a:lnTo>
                    <a:pt x="2232" y="1113"/>
                  </a:lnTo>
                  <a:cubicBezTo>
                    <a:pt x="2540" y="1113"/>
                    <a:pt x="2789" y="865"/>
                    <a:pt x="2789" y="557"/>
                  </a:cubicBezTo>
                  <a:cubicBezTo>
                    <a:pt x="2789" y="248"/>
                    <a:pt x="2540" y="0"/>
                    <a:pt x="2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128"/>
            <p:cNvSpPr/>
            <p:nvPr/>
          </p:nvSpPr>
          <p:spPr>
            <a:xfrm>
              <a:off x="5853025" y="2761023"/>
              <a:ext cx="34583" cy="28945"/>
            </a:xfrm>
            <a:custGeom>
              <a:avLst/>
              <a:gdLst/>
              <a:ahLst/>
              <a:cxnLst/>
              <a:rect l="l" t="t" r="r" b="b"/>
              <a:pathLst>
                <a:path w="1331" h="1114" extrusionOk="0">
                  <a:moveTo>
                    <a:pt x="1" y="0"/>
                  </a:moveTo>
                  <a:cubicBezTo>
                    <a:pt x="307" y="0"/>
                    <a:pt x="557" y="248"/>
                    <a:pt x="557" y="557"/>
                  </a:cubicBezTo>
                  <a:cubicBezTo>
                    <a:pt x="557" y="865"/>
                    <a:pt x="307" y="1113"/>
                    <a:pt x="1" y="1113"/>
                  </a:cubicBezTo>
                  <a:lnTo>
                    <a:pt x="774" y="1113"/>
                  </a:lnTo>
                  <a:cubicBezTo>
                    <a:pt x="1082" y="1113"/>
                    <a:pt x="1331" y="865"/>
                    <a:pt x="1331" y="557"/>
                  </a:cubicBezTo>
                  <a:cubicBezTo>
                    <a:pt x="1331" y="248"/>
                    <a:pt x="1082"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128"/>
            <p:cNvSpPr/>
            <p:nvPr/>
          </p:nvSpPr>
          <p:spPr>
            <a:xfrm>
              <a:off x="5841359" y="2717580"/>
              <a:ext cx="31803" cy="43469"/>
            </a:xfrm>
            <a:custGeom>
              <a:avLst/>
              <a:gdLst/>
              <a:ahLst/>
              <a:cxnLst/>
              <a:rect l="l" t="t" r="r" b="b"/>
              <a:pathLst>
                <a:path w="1224" h="1673" extrusionOk="0">
                  <a:moveTo>
                    <a:pt x="387" y="0"/>
                  </a:moveTo>
                  <a:cubicBezTo>
                    <a:pt x="246" y="0"/>
                    <a:pt x="115" y="34"/>
                    <a:pt x="0" y="94"/>
                  </a:cubicBezTo>
                  <a:cubicBezTo>
                    <a:pt x="267" y="235"/>
                    <a:pt x="450" y="512"/>
                    <a:pt x="450" y="836"/>
                  </a:cubicBezTo>
                  <a:cubicBezTo>
                    <a:pt x="450" y="1157"/>
                    <a:pt x="267" y="1437"/>
                    <a:pt x="0" y="1576"/>
                  </a:cubicBezTo>
                  <a:cubicBezTo>
                    <a:pt x="115" y="1638"/>
                    <a:pt x="246" y="1672"/>
                    <a:pt x="387" y="1672"/>
                  </a:cubicBezTo>
                  <a:cubicBezTo>
                    <a:pt x="850" y="1672"/>
                    <a:pt x="1223" y="1296"/>
                    <a:pt x="1223" y="836"/>
                  </a:cubicBezTo>
                  <a:cubicBezTo>
                    <a:pt x="1223" y="374"/>
                    <a:pt x="850"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128"/>
          <p:cNvGrpSpPr/>
          <p:nvPr/>
        </p:nvGrpSpPr>
        <p:grpSpPr>
          <a:xfrm>
            <a:off x="6330194" y="2471162"/>
            <a:ext cx="376486" cy="434479"/>
            <a:chOff x="6330194" y="2471162"/>
            <a:chExt cx="376486" cy="434479"/>
          </a:xfrm>
        </p:grpSpPr>
        <p:sp>
          <p:nvSpPr>
            <p:cNvPr id="11086" name="Google Shape;11086;p128"/>
            <p:cNvSpPr/>
            <p:nvPr/>
          </p:nvSpPr>
          <p:spPr>
            <a:xfrm>
              <a:off x="6330194" y="2547187"/>
              <a:ext cx="376486" cy="358455"/>
            </a:xfrm>
            <a:custGeom>
              <a:avLst/>
              <a:gdLst/>
              <a:ahLst/>
              <a:cxnLst/>
              <a:rect l="l" t="t" r="r" b="b"/>
              <a:pathLst>
                <a:path w="14490" h="13796" extrusionOk="0">
                  <a:moveTo>
                    <a:pt x="7245" y="0"/>
                  </a:moveTo>
                  <a:lnTo>
                    <a:pt x="0" y="2370"/>
                  </a:lnTo>
                  <a:lnTo>
                    <a:pt x="0" y="12719"/>
                  </a:lnTo>
                  <a:cubicBezTo>
                    <a:pt x="0" y="13314"/>
                    <a:pt x="481" y="13795"/>
                    <a:pt x="1077" y="13795"/>
                  </a:cubicBezTo>
                  <a:lnTo>
                    <a:pt x="13413" y="13795"/>
                  </a:lnTo>
                  <a:cubicBezTo>
                    <a:pt x="14009" y="13795"/>
                    <a:pt x="14490" y="13314"/>
                    <a:pt x="14490" y="12719"/>
                  </a:cubicBezTo>
                  <a:lnTo>
                    <a:pt x="14490" y="2370"/>
                  </a:lnTo>
                  <a:lnTo>
                    <a:pt x="7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28"/>
            <p:cNvSpPr/>
            <p:nvPr/>
          </p:nvSpPr>
          <p:spPr>
            <a:xfrm>
              <a:off x="6658613" y="2602166"/>
              <a:ext cx="48068" cy="303476"/>
            </a:xfrm>
            <a:custGeom>
              <a:avLst/>
              <a:gdLst/>
              <a:ahLst/>
              <a:cxnLst/>
              <a:rect l="l" t="t" r="r" b="b"/>
              <a:pathLst>
                <a:path w="1850" h="11680" extrusionOk="0">
                  <a:moveTo>
                    <a:pt x="1076" y="1"/>
                  </a:moveTo>
                  <a:lnTo>
                    <a:pt x="1076" y="10603"/>
                  </a:lnTo>
                  <a:cubicBezTo>
                    <a:pt x="1076" y="11198"/>
                    <a:pt x="596" y="11679"/>
                    <a:pt x="0" y="11679"/>
                  </a:cubicBezTo>
                  <a:lnTo>
                    <a:pt x="773" y="11679"/>
                  </a:lnTo>
                  <a:cubicBezTo>
                    <a:pt x="1369" y="11679"/>
                    <a:pt x="1850" y="11198"/>
                    <a:pt x="1850" y="10603"/>
                  </a:cubicBezTo>
                  <a:lnTo>
                    <a:pt x="1850" y="254"/>
                  </a:lnTo>
                  <a:lnTo>
                    <a:pt x="1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128"/>
            <p:cNvSpPr/>
            <p:nvPr/>
          </p:nvSpPr>
          <p:spPr>
            <a:xfrm>
              <a:off x="6590851" y="2637736"/>
              <a:ext cx="86911" cy="86911"/>
            </a:xfrm>
            <a:custGeom>
              <a:avLst/>
              <a:gdLst/>
              <a:ahLst/>
              <a:cxnLst/>
              <a:rect l="l" t="t" r="r" b="b"/>
              <a:pathLst>
                <a:path w="3345" h="3345" extrusionOk="0">
                  <a:moveTo>
                    <a:pt x="557" y="1"/>
                  </a:moveTo>
                  <a:cubicBezTo>
                    <a:pt x="249" y="1"/>
                    <a:pt x="1" y="249"/>
                    <a:pt x="1" y="557"/>
                  </a:cubicBezTo>
                  <a:lnTo>
                    <a:pt x="1" y="2786"/>
                  </a:lnTo>
                  <a:cubicBezTo>
                    <a:pt x="1" y="3094"/>
                    <a:pt x="249" y="3345"/>
                    <a:pt x="557" y="3345"/>
                  </a:cubicBezTo>
                  <a:lnTo>
                    <a:pt x="2786" y="3345"/>
                  </a:lnTo>
                  <a:cubicBezTo>
                    <a:pt x="3094" y="3345"/>
                    <a:pt x="3345" y="3094"/>
                    <a:pt x="3345" y="2786"/>
                  </a:cubicBezTo>
                  <a:lnTo>
                    <a:pt x="3345" y="557"/>
                  </a:lnTo>
                  <a:cubicBezTo>
                    <a:pt x="3345" y="249"/>
                    <a:pt x="3094" y="1"/>
                    <a:pt x="2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128"/>
            <p:cNvSpPr/>
            <p:nvPr/>
          </p:nvSpPr>
          <p:spPr>
            <a:xfrm>
              <a:off x="6643127" y="2637723"/>
              <a:ext cx="34635" cy="86911"/>
            </a:xfrm>
            <a:custGeom>
              <a:avLst/>
              <a:gdLst/>
              <a:ahLst/>
              <a:cxnLst/>
              <a:rect l="l" t="t" r="r" b="b"/>
              <a:pathLst>
                <a:path w="1333" h="3345" extrusionOk="0">
                  <a:moveTo>
                    <a:pt x="0" y="1"/>
                  </a:moveTo>
                  <a:cubicBezTo>
                    <a:pt x="309" y="1"/>
                    <a:pt x="557" y="249"/>
                    <a:pt x="557" y="557"/>
                  </a:cubicBezTo>
                  <a:lnTo>
                    <a:pt x="557" y="2786"/>
                  </a:lnTo>
                  <a:cubicBezTo>
                    <a:pt x="557" y="3094"/>
                    <a:pt x="309" y="3345"/>
                    <a:pt x="0" y="3345"/>
                  </a:cubicBezTo>
                  <a:lnTo>
                    <a:pt x="774" y="3345"/>
                  </a:lnTo>
                  <a:cubicBezTo>
                    <a:pt x="1082" y="3345"/>
                    <a:pt x="1333" y="3094"/>
                    <a:pt x="1333" y="2786"/>
                  </a:cubicBezTo>
                  <a:lnTo>
                    <a:pt x="1333" y="557"/>
                  </a:lnTo>
                  <a:cubicBezTo>
                    <a:pt x="1333" y="249"/>
                    <a:pt x="1082"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128"/>
            <p:cNvSpPr/>
            <p:nvPr/>
          </p:nvSpPr>
          <p:spPr>
            <a:xfrm>
              <a:off x="6474969" y="2637736"/>
              <a:ext cx="86937" cy="86911"/>
            </a:xfrm>
            <a:custGeom>
              <a:avLst/>
              <a:gdLst/>
              <a:ahLst/>
              <a:cxnLst/>
              <a:rect l="l" t="t" r="r" b="b"/>
              <a:pathLst>
                <a:path w="3346" h="3345" extrusionOk="0">
                  <a:moveTo>
                    <a:pt x="557" y="1"/>
                  </a:moveTo>
                  <a:cubicBezTo>
                    <a:pt x="252" y="1"/>
                    <a:pt x="1" y="249"/>
                    <a:pt x="1" y="557"/>
                  </a:cubicBezTo>
                  <a:lnTo>
                    <a:pt x="1" y="2786"/>
                  </a:lnTo>
                  <a:cubicBezTo>
                    <a:pt x="1" y="3094"/>
                    <a:pt x="252" y="3345"/>
                    <a:pt x="557" y="3345"/>
                  </a:cubicBezTo>
                  <a:lnTo>
                    <a:pt x="2789" y="3345"/>
                  </a:lnTo>
                  <a:cubicBezTo>
                    <a:pt x="3094" y="3345"/>
                    <a:pt x="3345" y="3094"/>
                    <a:pt x="3345" y="2786"/>
                  </a:cubicBezTo>
                  <a:lnTo>
                    <a:pt x="3345" y="557"/>
                  </a:lnTo>
                  <a:cubicBezTo>
                    <a:pt x="3345" y="249"/>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128"/>
            <p:cNvSpPr/>
            <p:nvPr/>
          </p:nvSpPr>
          <p:spPr>
            <a:xfrm>
              <a:off x="6527245" y="2637736"/>
              <a:ext cx="34661" cy="86911"/>
            </a:xfrm>
            <a:custGeom>
              <a:avLst/>
              <a:gdLst/>
              <a:ahLst/>
              <a:cxnLst/>
              <a:rect l="l" t="t" r="r" b="b"/>
              <a:pathLst>
                <a:path w="1334" h="3345" extrusionOk="0">
                  <a:moveTo>
                    <a:pt x="1" y="1"/>
                  </a:moveTo>
                  <a:cubicBezTo>
                    <a:pt x="309" y="1"/>
                    <a:pt x="560" y="249"/>
                    <a:pt x="560" y="557"/>
                  </a:cubicBezTo>
                  <a:lnTo>
                    <a:pt x="560" y="2786"/>
                  </a:lnTo>
                  <a:cubicBezTo>
                    <a:pt x="560" y="3094"/>
                    <a:pt x="309" y="3345"/>
                    <a:pt x="1" y="3345"/>
                  </a:cubicBezTo>
                  <a:lnTo>
                    <a:pt x="777" y="3345"/>
                  </a:lnTo>
                  <a:cubicBezTo>
                    <a:pt x="1082" y="3345"/>
                    <a:pt x="1333" y="3094"/>
                    <a:pt x="1333" y="2786"/>
                  </a:cubicBezTo>
                  <a:lnTo>
                    <a:pt x="1333" y="557"/>
                  </a:lnTo>
                  <a:cubicBezTo>
                    <a:pt x="1333" y="249"/>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128"/>
            <p:cNvSpPr/>
            <p:nvPr/>
          </p:nvSpPr>
          <p:spPr>
            <a:xfrm>
              <a:off x="6359113" y="2637736"/>
              <a:ext cx="86911" cy="86911"/>
            </a:xfrm>
            <a:custGeom>
              <a:avLst/>
              <a:gdLst/>
              <a:ahLst/>
              <a:cxnLst/>
              <a:rect l="l" t="t" r="r" b="b"/>
              <a:pathLst>
                <a:path w="3345" h="3345" extrusionOk="0">
                  <a:moveTo>
                    <a:pt x="559" y="1"/>
                  </a:moveTo>
                  <a:cubicBezTo>
                    <a:pt x="251" y="1"/>
                    <a:pt x="0" y="249"/>
                    <a:pt x="0" y="557"/>
                  </a:cubicBezTo>
                  <a:lnTo>
                    <a:pt x="0" y="2786"/>
                  </a:lnTo>
                  <a:cubicBezTo>
                    <a:pt x="0" y="3094"/>
                    <a:pt x="251" y="3345"/>
                    <a:pt x="559" y="3345"/>
                  </a:cubicBezTo>
                  <a:lnTo>
                    <a:pt x="2788" y="3345"/>
                  </a:lnTo>
                  <a:cubicBezTo>
                    <a:pt x="3096" y="3345"/>
                    <a:pt x="3344" y="3094"/>
                    <a:pt x="3344" y="2786"/>
                  </a:cubicBezTo>
                  <a:lnTo>
                    <a:pt x="3344" y="557"/>
                  </a:lnTo>
                  <a:cubicBezTo>
                    <a:pt x="3344" y="249"/>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128"/>
            <p:cNvSpPr/>
            <p:nvPr/>
          </p:nvSpPr>
          <p:spPr>
            <a:xfrm>
              <a:off x="6411441" y="2637736"/>
              <a:ext cx="34583" cy="86911"/>
            </a:xfrm>
            <a:custGeom>
              <a:avLst/>
              <a:gdLst/>
              <a:ahLst/>
              <a:cxnLst/>
              <a:rect l="l" t="t" r="r" b="b"/>
              <a:pathLst>
                <a:path w="1331" h="3345" extrusionOk="0">
                  <a:moveTo>
                    <a:pt x="0" y="1"/>
                  </a:moveTo>
                  <a:cubicBezTo>
                    <a:pt x="309" y="1"/>
                    <a:pt x="557" y="249"/>
                    <a:pt x="557" y="557"/>
                  </a:cubicBezTo>
                  <a:lnTo>
                    <a:pt x="557" y="2786"/>
                  </a:lnTo>
                  <a:cubicBezTo>
                    <a:pt x="557" y="3094"/>
                    <a:pt x="309" y="3345"/>
                    <a:pt x="0" y="3345"/>
                  </a:cubicBezTo>
                  <a:lnTo>
                    <a:pt x="774" y="3345"/>
                  </a:lnTo>
                  <a:cubicBezTo>
                    <a:pt x="1082" y="3345"/>
                    <a:pt x="1330" y="3094"/>
                    <a:pt x="1330" y="2786"/>
                  </a:cubicBezTo>
                  <a:lnTo>
                    <a:pt x="1330" y="557"/>
                  </a:lnTo>
                  <a:cubicBezTo>
                    <a:pt x="1330" y="249"/>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28"/>
            <p:cNvSpPr/>
            <p:nvPr/>
          </p:nvSpPr>
          <p:spPr>
            <a:xfrm>
              <a:off x="6586251" y="2753565"/>
              <a:ext cx="86911" cy="86911"/>
            </a:xfrm>
            <a:custGeom>
              <a:avLst/>
              <a:gdLst/>
              <a:ahLst/>
              <a:cxnLst/>
              <a:rect l="l" t="t" r="r" b="b"/>
              <a:pathLst>
                <a:path w="3345" h="3345" extrusionOk="0">
                  <a:moveTo>
                    <a:pt x="557" y="1"/>
                  </a:moveTo>
                  <a:cubicBezTo>
                    <a:pt x="249" y="1"/>
                    <a:pt x="1" y="252"/>
                    <a:pt x="1" y="560"/>
                  </a:cubicBezTo>
                  <a:lnTo>
                    <a:pt x="1" y="2788"/>
                  </a:lnTo>
                  <a:cubicBezTo>
                    <a:pt x="1" y="3097"/>
                    <a:pt x="249" y="3345"/>
                    <a:pt x="557" y="3345"/>
                  </a:cubicBezTo>
                  <a:lnTo>
                    <a:pt x="2786" y="3345"/>
                  </a:lnTo>
                  <a:cubicBezTo>
                    <a:pt x="3094" y="3345"/>
                    <a:pt x="3345" y="3097"/>
                    <a:pt x="3345" y="2788"/>
                  </a:cubicBezTo>
                  <a:lnTo>
                    <a:pt x="3345" y="560"/>
                  </a:lnTo>
                  <a:cubicBezTo>
                    <a:pt x="3345" y="252"/>
                    <a:pt x="3094" y="1"/>
                    <a:pt x="27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28"/>
            <p:cNvSpPr/>
            <p:nvPr/>
          </p:nvSpPr>
          <p:spPr>
            <a:xfrm>
              <a:off x="6643127" y="2753540"/>
              <a:ext cx="34635" cy="86911"/>
            </a:xfrm>
            <a:custGeom>
              <a:avLst/>
              <a:gdLst/>
              <a:ahLst/>
              <a:cxnLst/>
              <a:rect l="l" t="t" r="r" b="b"/>
              <a:pathLst>
                <a:path w="1333" h="3345" extrusionOk="0">
                  <a:moveTo>
                    <a:pt x="0" y="1"/>
                  </a:moveTo>
                  <a:cubicBezTo>
                    <a:pt x="309" y="1"/>
                    <a:pt x="557" y="252"/>
                    <a:pt x="557" y="560"/>
                  </a:cubicBezTo>
                  <a:lnTo>
                    <a:pt x="557" y="2788"/>
                  </a:lnTo>
                  <a:cubicBezTo>
                    <a:pt x="557" y="3097"/>
                    <a:pt x="309" y="3345"/>
                    <a:pt x="0" y="3345"/>
                  </a:cubicBezTo>
                  <a:lnTo>
                    <a:pt x="774" y="3345"/>
                  </a:lnTo>
                  <a:cubicBezTo>
                    <a:pt x="1082" y="3345"/>
                    <a:pt x="1333" y="3097"/>
                    <a:pt x="1333" y="2788"/>
                  </a:cubicBezTo>
                  <a:lnTo>
                    <a:pt x="1333" y="560"/>
                  </a:lnTo>
                  <a:cubicBezTo>
                    <a:pt x="1333" y="252"/>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28"/>
            <p:cNvSpPr/>
            <p:nvPr/>
          </p:nvSpPr>
          <p:spPr>
            <a:xfrm>
              <a:off x="6474969" y="2753540"/>
              <a:ext cx="86937" cy="86911"/>
            </a:xfrm>
            <a:custGeom>
              <a:avLst/>
              <a:gdLst/>
              <a:ahLst/>
              <a:cxnLst/>
              <a:rect l="l" t="t" r="r" b="b"/>
              <a:pathLst>
                <a:path w="3346" h="3345" extrusionOk="0">
                  <a:moveTo>
                    <a:pt x="557" y="1"/>
                  </a:moveTo>
                  <a:cubicBezTo>
                    <a:pt x="252" y="1"/>
                    <a:pt x="1" y="252"/>
                    <a:pt x="1" y="560"/>
                  </a:cubicBezTo>
                  <a:lnTo>
                    <a:pt x="1" y="2788"/>
                  </a:lnTo>
                  <a:cubicBezTo>
                    <a:pt x="1" y="3097"/>
                    <a:pt x="252" y="3345"/>
                    <a:pt x="557" y="3345"/>
                  </a:cubicBezTo>
                  <a:lnTo>
                    <a:pt x="2789" y="3345"/>
                  </a:lnTo>
                  <a:cubicBezTo>
                    <a:pt x="3094" y="3345"/>
                    <a:pt x="3345" y="3097"/>
                    <a:pt x="3345" y="2788"/>
                  </a:cubicBezTo>
                  <a:lnTo>
                    <a:pt x="3345" y="560"/>
                  </a:lnTo>
                  <a:cubicBezTo>
                    <a:pt x="3345" y="252"/>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128"/>
            <p:cNvSpPr/>
            <p:nvPr/>
          </p:nvSpPr>
          <p:spPr>
            <a:xfrm>
              <a:off x="6527245" y="2753540"/>
              <a:ext cx="34661" cy="86911"/>
            </a:xfrm>
            <a:custGeom>
              <a:avLst/>
              <a:gdLst/>
              <a:ahLst/>
              <a:cxnLst/>
              <a:rect l="l" t="t" r="r" b="b"/>
              <a:pathLst>
                <a:path w="1334" h="3345" extrusionOk="0">
                  <a:moveTo>
                    <a:pt x="1" y="1"/>
                  </a:moveTo>
                  <a:cubicBezTo>
                    <a:pt x="309" y="1"/>
                    <a:pt x="560" y="252"/>
                    <a:pt x="560" y="560"/>
                  </a:cubicBezTo>
                  <a:lnTo>
                    <a:pt x="560" y="2788"/>
                  </a:lnTo>
                  <a:cubicBezTo>
                    <a:pt x="560" y="3097"/>
                    <a:pt x="309" y="3345"/>
                    <a:pt x="1" y="3345"/>
                  </a:cubicBezTo>
                  <a:lnTo>
                    <a:pt x="777" y="3345"/>
                  </a:lnTo>
                  <a:cubicBezTo>
                    <a:pt x="1082" y="3345"/>
                    <a:pt x="1333" y="3097"/>
                    <a:pt x="1333" y="2788"/>
                  </a:cubicBezTo>
                  <a:lnTo>
                    <a:pt x="1333" y="560"/>
                  </a:lnTo>
                  <a:cubicBezTo>
                    <a:pt x="1333" y="252"/>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128"/>
            <p:cNvSpPr/>
            <p:nvPr/>
          </p:nvSpPr>
          <p:spPr>
            <a:xfrm>
              <a:off x="6359113" y="2753540"/>
              <a:ext cx="86911" cy="86911"/>
            </a:xfrm>
            <a:custGeom>
              <a:avLst/>
              <a:gdLst/>
              <a:ahLst/>
              <a:cxnLst/>
              <a:rect l="l" t="t" r="r" b="b"/>
              <a:pathLst>
                <a:path w="3345" h="3345" extrusionOk="0">
                  <a:moveTo>
                    <a:pt x="559" y="1"/>
                  </a:moveTo>
                  <a:cubicBezTo>
                    <a:pt x="251" y="1"/>
                    <a:pt x="0" y="252"/>
                    <a:pt x="0" y="560"/>
                  </a:cubicBezTo>
                  <a:lnTo>
                    <a:pt x="0" y="2788"/>
                  </a:lnTo>
                  <a:cubicBezTo>
                    <a:pt x="0" y="3097"/>
                    <a:pt x="251" y="3345"/>
                    <a:pt x="559" y="3345"/>
                  </a:cubicBezTo>
                  <a:lnTo>
                    <a:pt x="2788" y="3345"/>
                  </a:lnTo>
                  <a:cubicBezTo>
                    <a:pt x="3096" y="3345"/>
                    <a:pt x="3344" y="3097"/>
                    <a:pt x="3344" y="2788"/>
                  </a:cubicBezTo>
                  <a:lnTo>
                    <a:pt x="3344" y="560"/>
                  </a:lnTo>
                  <a:cubicBezTo>
                    <a:pt x="3344" y="252"/>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28"/>
            <p:cNvSpPr/>
            <p:nvPr/>
          </p:nvSpPr>
          <p:spPr>
            <a:xfrm>
              <a:off x="6411441" y="2753540"/>
              <a:ext cx="34583" cy="86911"/>
            </a:xfrm>
            <a:custGeom>
              <a:avLst/>
              <a:gdLst/>
              <a:ahLst/>
              <a:cxnLst/>
              <a:rect l="l" t="t" r="r" b="b"/>
              <a:pathLst>
                <a:path w="1331" h="3345" extrusionOk="0">
                  <a:moveTo>
                    <a:pt x="0" y="1"/>
                  </a:moveTo>
                  <a:cubicBezTo>
                    <a:pt x="309" y="1"/>
                    <a:pt x="557" y="252"/>
                    <a:pt x="557" y="560"/>
                  </a:cubicBezTo>
                  <a:lnTo>
                    <a:pt x="557" y="2788"/>
                  </a:lnTo>
                  <a:cubicBezTo>
                    <a:pt x="557" y="3097"/>
                    <a:pt x="309" y="3345"/>
                    <a:pt x="0" y="3345"/>
                  </a:cubicBezTo>
                  <a:lnTo>
                    <a:pt x="774" y="3345"/>
                  </a:lnTo>
                  <a:cubicBezTo>
                    <a:pt x="1082" y="3345"/>
                    <a:pt x="1330" y="3097"/>
                    <a:pt x="1330" y="2788"/>
                  </a:cubicBezTo>
                  <a:lnTo>
                    <a:pt x="1330" y="560"/>
                  </a:lnTo>
                  <a:cubicBezTo>
                    <a:pt x="1330" y="252"/>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128"/>
            <p:cNvSpPr/>
            <p:nvPr/>
          </p:nvSpPr>
          <p:spPr>
            <a:xfrm>
              <a:off x="6352591" y="2862848"/>
              <a:ext cx="13121" cy="20370"/>
            </a:xfrm>
            <a:custGeom>
              <a:avLst/>
              <a:gdLst/>
              <a:ahLst/>
              <a:cxnLst/>
              <a:rect l="l" t="t" r="r" b="b"/>
              <a:pathLst>
                <a:path w="505" h="784" extrusionOk="0">
                  <a:moveTo>
                    <a:pt x="251" y="0"/>
                  </a:moveTo>
                  <a:cubicBezTo>
                    <a:pt x="113" y="0"/>
                    <a:pt x="0" y="115"/>
                    <a:pt x="0" y="254"/>
                  </a:cubicBezTo>
                  <a:lnTo>
                    <a:pt x="0" y="533"/>
                  </a:lnTo>
                  <a:cubicBezTo>
                    <a:pt x="0" y="672"/>
                    <a:pt x="113" y="784"/>
                    <a:pt x="251" y="784"/>
                  </a:cubicBezTo>
                  <a:cubicBezTo>
                    <a:pt x="392" y="784"/>
                    <a:pt x="505" y="672"/>
                    <a:pt x="505" y="533"/>
                  </a:cubicBezTo>
                  <a:lnTo>
                    <a:pt x="505" y="254"/>
                  </a:lnTo>
                  <a:cubicBezTo>
                    <a:pt x="505" y="115"/>
                    <a:pt x="392" y="0"/>
                    <a:pt x="2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128"/>
            <p:cNvSpPr/>
            <p:nvPr/>
          </p:nvSpPr>
          <p:spPr>
            <a:xfrm>
              <a:off x="6381510" y="2862848"/>
              <a:ext cx="13199" cy="20370"/>
            </a:xfrm>
            <a:custGeom>
              <a:avLst/>
              <a:gdLst/>
              <a:ahLst/>
              <a:cxnLst/>
              <a:rect l="l" t="t" r="r" b="b"/>
              <a:pathLst>
                <a:path w="508" h="784" extrusionOk="0">
                  <a:moveTo>
                    <a:pt x="254" y="0"/>
                  </a:moveTo>
                  <a:cubicBezTo>
                    <a:pt x="115" y="0"/>
                    <a:pt x="0" y="115"/>
                    <a:pt x="0" y="254"/>
                  </a:cubicBezTo>
                  <a:lnTo>
                    <a:pt x="0" y="533"/>
                  </a:lnTo>
                  <a:cubicBezTo>
                    <a:pt x="0" y="672"/>
                    <a:pt x="115" y="784"/>
                    <a:pt x="254" y="784"/>
                  </a:cubicBezTo>
                  <a:cubicBezTo>
                    <a:pt x="392" y="784"/>
                    <a:pt x="507" y="672"/>
                    <a:pt x="507" y="533"/>
                  </a:cubicBezTo>
                  <a:lnTo>
                    <a:pt x="507" y="254"/>
                  </a:lnTo>
                  <a:cubicBezTo>
                    <a:pt x="507" y="115"/>
                    <a:pt x="392"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28"/>
            <p:cNvSpPr/>
            <p:nvPr/>
          </p:nvSpPr>
          <p:spPr>
            <a:xfrm>
              <a:off x="6410480" y="2862848"/>
              <a:ext cx="13147" cy="20370"/>
            </a:xfrm>
            <a:custGeom>
              <a:avLst/>
              <a:gdLst/>
              <a:ahLst/>
              <a:cxnLst/>
              <a:rect l="l" t="t" r="r" b="b"/>
              <a:pathLst>
                <a:path w="506" h="784" extrusionOk="0">
                  <a:moveTo>
                    <a:pt x="254" y="0"/>
                  </a:moveTo>
                  <a:cubicBezTo>
                    <a:pt x="113" y="0"/>
                    <a:pt x="1" y="115"/>
                    <a:pt x="1" y="254"/>
                  </a:cubicBezTo>
                  <a:lnTo>
                    <a:pt x="1" y="533"/>
                  </a:lnTo>
                  <a:cubicBezTo>
                    <a:pt x="1" y="672"/>
                    <a:pt x="113" y="784"/>
                    <a:pt x="254" y="784"/>
                  </a:cubicBezTo>
                  <a:cubicBezTo>
                    <a:pt x="393" y="784"/>
                    <a:pt x="505" y="672"/>
                    <a:pt x="505" y="533"/>
                  </a:cubicBezTo>
                  <a:lnTo>
                    <a:pt x="505" y="254"/>
                  </a:lnTo>
                  <a:cubicBezTo>
                    <a:pt x="505" y="115"/>
                    <a:pt x="393"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128"/>
            <p:cNvSpPr/>
            <p:nvPr/>
          </p:nvSpPr>
          <p:spPr>
            <a:xfrm>
              <a:off x="6381510" y="2660133"/>
              <a:ext cx="42118" cy="42118"/>
            </a:xfrm>
            <a:custGeom>
              <a:avLst/>
              <a:gdLst/>
              <a:ahLst/>
              <a:cxnLst/>
              <a:rect l="l" t="t" r="r" b="b"/>
              <a:pathLst>
                <a:path w="1621" h="1621" extrusionOk="0">
                  <a:moveTo>
                    <a:pt x="810" y="1"/>
                  </a:moveTo>
                  <a:cubicBezTo>
                    <a:pt x="672" y="1"/>
                    <a:pt x="559" y="113"/>
                    <a:pt x="559" y="252"/>
                  </a:cubicBezTo>
                  <a:lnTo>
                    <a:pt x="559" y="557"/>
                  </a:lnTo>
                  <a:lnTo>
                    <a:pt x="254" y="557"/>
                  </a:lnTo>
                  <a:cubicBezTo>
                    <a:pt x="115" y="557"/>
                    <a:pt x="0" y="670"/>
                    <a:pt x="0" y="811"/>
                  </a:cubicBezTo>
                  <a:cubicBezTo>
                    <a:pt x="0" y="949"/>
                    <a:pt x="115" y="1062"/>
                    <a:pt x="254" y="1062"/>
                  </a:cubicBezTo>
                  <a:lnTo>
                    <a:pt x="559" y="1062"/>
                  </a:lnTo>
                  <a:lnTo>
                    <a:pt x="559" y="1367"/>
                  </a:lnTo>
                  <a:cubicBezTo>
                    <a:pt x="559" y="1506"/>
                    <a:pt x="672" y="1621"/>
                    <a:pt x="810" y="1621"/>
                  </a:cubicBezTo>
                  <a:cubicBezTo>
                    <a:pt x="951" y="1621"/>
                    <a:pt x="1064" y="1506"/>
                    <a:pt x="1064" y="1367"/>
                  </a:cubicBezTo>
                  <a:lnTo>
                    <a:pt x="1064" y="1062"/>
                  </a:lnTo>
                  <a:lnTo>
                    <a:pt x="1369" y="1062"/>
                  </a:lnTo>
                  <a:cubicBezTo>
                    <a:pt x="1508" y="1062"/>
                    <a:pt x="1620" y="949"/>
                    <a:pt x="1620" y="811"/>
                  </a:cubicBezTo>
                  <a:cubicBezTo>
                    <a:pt x="1620" y="670"/>
                    <a:pt x="1508" y="557"/>
                    <a:pt x="1369" y="557"/>
                  </a:cubicBezTo>
                  <a:lnTo>
                    <a:pt x="1064" y="557"/>
                  </a:lnTo>
                  <a:lnTo>
                    <a:pt x="1064" y="252"/>
                  </a:lnTo>
                  <a:cubicBezTo>
                    <a:pt x="1064" y="113"/>
                    <a:pt x="951" y="1"/>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128"/>
            <p:cNvSpPr/>
            <p:nvPr/>
          </p:nvSpPr>
          <p:spPr>
            <a:xfrm>
              <a:off x="6385095" y="2780198"/>
              <a:ext cx="34920" cy="33647"/>
            </a:xfrm>
            <a:custGeom>
              <a:avLst/>
              <a:gdLst/>
              <a:ahLst/>
              <a:cxnLst/>
              <a:rect l="l" t="t" r="r" b="b"/>
              <a:pathLst>
                <a:path w="1344" h="1295" extrusionOk="0">
                  <a:moveTo>
                    <a:pt x="279" y="0"/>
                  </a:moveTo>
                  <a:cubicBezTo>
                    <a:pt x="214" y="0"/>
                    <a:pt x="150" y="25"/>
                    <a:pt x="100" y="75"/>
                  </a:cubicBezTo>
                  <a:cubicBezTo>
                    <a:pt x="1" y="174"/>
                    <a:pt x="1" y="333"/>
                    <a:pt x="100" y="433"/>
                  </a:cubicBezTo>
                  <a:lnTo>
                    <a:pt x="317" y="647"/>
                  </a:lnTo>
                  <a:lnTo>
                    <a:pt x="100" y="864"/>
                  </a:lnTo>
                  <a:cubicBezTo>
                    <a:pt x="1" y="963"/>
                    <a:pt x="1" y="1122"/>
                    <a:pt x="100" y="1219"/>
                  </a:cubicBezTo>
                  <a:cubicBezTo>
                    <a:pt x="150" y="1269"/>
                    <a:pt x="215" y="1295"/>
                    <a:pt x="278" y="1295"/>
                  </a:cubicBezTo>
                  <a:cubicBezTo>
                    <a:pt x="343" y="1295"/>
                    <a:pt x="408" y="1269"/>
                    <a:pt x="458" y="1219"/>
                  </a:cubicBezTo>
                  <a:lnTo>
                    <a:pt x="672" y="1005"/>
                  </a:lnTo>
                  <a:lnTo>
                    <a:pt x="889" y="1219"/>
                  </a:lnTo>
                  <a:cubicBezTo>
                    <a:pt x="939" y="1269"/>
                    <a:pt x="1001" y="1295"/>
                    <a:pt x="1067" y="1295"/>
                  </a:cubicBezTo>
                  <a:cubicBezTo>
                    <a:pt x="1132" y="1295"/>
                    <a:pt x="1197" y="1269"/>
                    <a:pt x="1244" y="1219"/>
                  </a:cubicBezTo>
                  <a:cubicBezTo>
                    <a:pt x="1344" y="1122"/>
                    <a:pt x="1344" y="963"/>
                    <a:pt x="1244" y="864"/>
                  </a:cubicBezTo>
                  <a:lnTo>
                    <a:pt x="1030" y="647"/>
                  </a:lnTo>
                  <a:lnTo>
                    <a:pt x="1244" y="433"/>
                  </a:lnTo>
                  <a:cubicBezTo>
                    <a:pt x="1344" y="333"/>
                    <a:pt x="1344" y="174"/>
                    <a:pt x="1244" y="75"/>
                  </a:cubicBezTo>
                  <a:cubicBezTo>
                    <a:pt x="1196" y="25"/>
                    <a:pt x="1132" y="0"/>
                    <a:pt x="1068" y="0"/>
                  </a:cubicBezTo>
                  <a:cubicBezTo>
                    <a:pt x="1003" y="0"/>
                    <a:pt x="939" y="25"/>
                    <a:pt x="889" y="75"/>
                  </a:cubicBezTo>
                  <a:lnTo>
                    <a:pt x="672" y="292"/>
                  </a:lnTo>
                  <a:lnTo>
                    <a:pt x="458" y="75"/>
                  </a:lnTo>
                  <a:cubicBezTo>
                    <a:pt x="408" y="25"/>
                    <a:pt x="344"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28"/>
            <p:cNvSpPr/>
            <p:nvPr/>
          </p:nvSpPr>
          <p:spPr>
            <a:xfrm>
              <a:off x="6497391" y="2674605"/>
              <a:ext cx="42092" cy="13121"/>
            </a:xfrm>
            <a:custGeom>
              <a:avLst/>
              <a:gdLst/>
              <a:ahLst/>
              <a:cxnLst/>
              <a:rect l="l" t="t" r="r" b="b"/>
              <a:pathLst>
                <a:path w="1620" h="505" extrusionOk="0">
                  <a:moveTo>
                    <a:pt x="253" y="0"/>
                  </a:moveTo>
                  <a:cubicBezTo>
                    <a:pt x="112" y="0"/>
                    <a:pt x="0" y="113"/>
                    <a:pt x="0" y="254"/>
                  </a:cubicBezTo>
                  <a:cubicBezTo>
                    <a:pt x="0" y="392"/>
                    <a:pt x="112" y="505"/>
                    <a:pt x="253" y="505"/>
                  </a:cubicBezTo>
                  <a:lnTo>
                    <a:pt x="1366" y="505"/>
                  </a:lnTo>
                  <a:cubicBezTo>
                    <a:pt x="1508" y="505"/>
                    <a:pt x="1620" y="392"/>
                    <a:pt x="1620" y="254"/>
                  </a:cubicBezTo>
                  <a:cubicBezTo>
                    <a:pt x="1620" y="113"/>
                    <a:pt x="1508" y="0"/>
                    <a:pt x="1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28"/>
            <p:cNvSpPr/>
            <p:nvPr/>
          </p:nvSpPr>
          <p:spPr>
            <a:xfrm>
              <a:off x="6613247" y="2779626"/>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28"/>
            <p:cNvSpPr/>
            <p:nvPr/>
          </p:nvSpPr>
          <p:spPr>
            <a:xfrm>
              <a:off x="6613247" y="2801348"/>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128"/>
            <p:cNvSpPr/>
            <p:nvPr/>
          </p:nvSpPr>
          <p:spPr>
            <a:xfrm>
              <a:off x="6496768" y="2775989"/>
              <a:ext cx="43339" cy="42066"/>
            </a:xfrm>
            <a:custGeom>
              <a:avLst/>
              <a:gdLst/>
              <a:ahLst/>
              <a:cxnLst/>
              <a:rect l="l" t="t" r="r" b="b"/>
              <a:pathLst>
                <a:path w="1668" h="1619" extrusionOk="0">
                  <a:moveTo>
                    <a:pt x="1392" y="0"/>
                  </a:moveTo>
                  <a:cubicBezTo>
                    <a:pt x="1327" y="0"/>
                    <a:pt x="1262" y="25"/>
                    <a:pt x="1213" y="75"/>
                  </a:cubicBezTo>
                  <a:lnTo>
                    <a:pt x="97" y="1188"/>
                  </a:lnTo>
                  <a:cubicBezTo>
                    <a:pt x="1" y="1287"/>
                    <a:pt x="1" y="1446"/>
                    <a:pt x="97" y="1546"/>
                  </a:cubicBezTo>
                  <a:cubicBezTo>
                    <a:pt x="147" y="1595"/>
                    <a:pt x="212" y="1619"/>
                    <a:pt x="277" y="1619"/>
                  </a:cubicBezTo>
                  <a:cubicBezTo>
                    <a:pt x="340" y="1619"/>
                    <a:pt x="405" y="1595"/>
                    <a:pt x="455" y="1546"/>
                  </a:cubicBezTo>
                  <a:lnTo>
                    <a:pt x="1571" y="430"/>
                  </a:lnTo>
                  <a:cubicBezTo>
                    <a:pt x="1667" y="333"/>
                    <a:pt x="1667" y="171"/>
                    <a:pt x="1571" y="75"/>
                  </a:cubicBezTo>
                  <a:cubicBezTo>
                    <a:pt x="1521" y="25"/>
                    <a:pt x="1456" y="0"/>
                    <a:pt x="1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128"/>
            <p:cNvSpPr/>
            <p:nvPr/>
          </p:nvSpPr>
          <p:spPr>
            <a:xfrm>
              <a:off x="6615898" y="2660133"/>
              <a:ext cx="37571" cy="42118"/>
            </a:xfrm>
            <a:custGeom>
              <a:avLst/>
              <a:gdLst/>
              <a:ahLst/>
              <a:cxnLst/>
              <a:rect l="l" t="t" r="r" b="b"/>
              <a:pathLst>
                <a:path w="1446" h="1621" extrusionOk="0">
                  <a:moveTo>
                    <a:pt x="811" y="1"/>
                  </a:moveTo>
                  <a:cubicBezTo>
                    <a:pt x="364" y="1"/>
                    <a:pt x="1" y="364"/>
                    <a:pt x="1" y="811"/>
                  </a:cubicBezTo>
                  <a:cubicBezTo>
                    <a:pt x="1" y="1257"/>
                    <a:pt x="364" y="1621"/>
                    <a:pt x="811" y="1621"/>
                  </a:cubicBezTo>
                  <a:cubicBezTo>
                    <a:pt x="994" y="1621"/>
                    <a:pt x="1156" y="1558"/>
                    <a:pt x="1284" y="1446"/>
                  </a:cubicBezTo>
                  <a:cubicBezTo>
                    <a:pt x="1310" y="1422"/>
                    <a:pt x="1333" y="1399"/>
                    <a:pt x="1357" y="1372"/>
                  </a:cubicBezTo>
                  <a:cubicBezTo>
                    <a:pt x="1446" y="1265"/>
                    <a:pt x="1430" y="1106"/>
                    <a:pt x="1325" y="1017"/>
                  </a:cubicBezTo>
                  <a:cubicBezTo>
                    <a:pt x="1278" y="977"/>
                    <a:pt x="1221" y="957"/>
                    <a:pt x="1164" y="957"/>
                  </a:cubicBezTo>
                  <a:cubicBezTo>
                    <a:pt x="1091" y="957"/>
                    <a:pt x="1020" y="989"/>
                    <a:pt x="970" y="1048"/>
                  </a:cubicBezTo>
                  <a:cubicBezTo>
                    <a:pt x="962" y="1056"/>
                    <a:pt x="957" y="1062"/>
                    <a:pt x="949" y="1067"/>
                  </a:cubicBezTo>
                  <a:cubicBezTo>
                    <a:pt x="913" y="1101"/>
                    <a:pt x="868" y="1114"/>
                    <a:pt x="811" y="1114"/>
                  </a:cubicBezTo>
                  <a:cubicBezTo>
                    <a:pt x="643" y="1114"/>
                    <a:pt x="505" y="978"/>
                    <a:pt x="505" y="811"/>
                  </a:cubicBezTo>
                  <a:cubicBezTo>
                    <a:pt x="505" y="641"/>
                    <a:pt x="643" y="505"/>
                    <a:pt x="811" y="505"/>
                  </a:cubicBezTo>
                  <a:cubicBezTo>
                    <a:pt x="873" y="505"/>
                    <a:pt x="931" y="523"/>
                    <a:pt x="980" y="557"/>
                  </a:cubicBezTo>
                  <a:cubicBezTo>
                    <a:pt x="1024" y="587"/>
                    <a:pt x="1074" y="601"/>
                    <a:pt x="1122" y="601"/>
                  </a:cubicBezTo>
                  <a:cubicBezTo>
                    <a:pt x="1204" y="601"/>
                    <a:pt x="1283" y="561"/>
                    <a:pt x="1331" y="489"/>
                  </a:cubicBezTo>
                  <a:cubicBezTo>
                    <a:pt x="1409" y="374"/>
                    <a:pt x="1380" y="218"/>
                    <a:pt x="1263" y="139"/>
                  </a:cubicBezTo>
                  <a:cubicBezTo>
                    <a:pt x="1129" y="48"/>
                    <a:pt x="973" y="1"/>
                    <a:pt x="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128"/>
            <p:cNvSpPr/>
            <p:nvPr/>
          </p:nvSpPr>
          <p:spPr>
            <a:xfrm>
              <a:off x="6330194" y="2471162"/>
              <a:ext cx="376486" cy="137629"/>
            </a:xfrm>
            <a:custGeom>
              <a:avLst/>
              <a:gdLst/>
              <a:ahLst/>
              <a:cxnLst/>
              <a:rect l="l" t="t" r="r" b="b"/>
              <a:pathLst>
                <a:path w="14490" h="5297" extrusionOk="0">
                  <a:moveTo>
                    <a:pt x="1077" y="0"/>
                  </a:moveTo>
                  <a:cubicBezTo>
                    <a:pt x="481" y="0"/>
                    <a:pt x="0" y="484"/>
                    <a:pt x="0" y="1077"/>
                  </a:cubicBezTo>
                  <a:lnTo>
                    <a:pt x="0" y="5296"/>
                  </a:lnTo>
                  <a:lnTo>
                    <a:pt x="14490" y="5296"/>
                  </a:lnTo>
                  <a:lnTo>
                    <a:pt x="14490" y="1077"/>
                  </a:lnTo>
                  <a:cubicBezTo>
                    <a:pt x="14490" y="484"/>
                    <a:pt x="14009" y="0"/>
                    <a:pt x="13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28"/>
            <p:cNvSpPr/>
            <p:nvPr/>
          </p:nvSpPr>
          <p:spPr>
            <a:xfrm>
              <a:off x="6658613" y="2471162"/>
              <a:ext cx="48068" cy="137629"/>
            </a:xfrm>
            <a:custGeom>
              <a:avLst/>
              <a:gdLst/>
              <a:ahLst/>
              <a:cxnLst/>
              <a:rect l="l" t="t" r="r" b="b"/>
              <a:pathLst>
                <a:path w="1850" h="5297" extrusionOk="0">
                  <a:moveTo>
                    <a:pt x="0" y="0"/>
                  </a:moveTo>
                  <a:cubicBezTo>
                    <a:pt x="596" y="0"/>
                    <a:pt x="1076" y="484"/>
                    <a:pt x="1076" y="1077"/>
                  </a:cubicBezTo>
                  <a:lnTo>
                    <a:pt x="1076" y="5296"/>
                  </a:lnTo>
                  <a:lnTo>
                    <a:pt x="1850" y="5296"/>
                  </a:lnTo>
                  <a:lnTo>
                    <a:pt x="1850" y="1077"/>
                  </a:lnTo>
                  <a:cubicBezTo>
                    <a:pt x="1850" y="484"/>
                    <a:pt x="1369"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28"/>
            <p:cNvSpPr/>
            <p:nvPr/>
          </p:nvSpPr>
          <p:spPr>
            <a:xfrm>
              <a:off x="6359113" y="2514605"/>
              <a:ext cx="318649" cy="65190"/>
            </a:xfrm>
            <a:custGeom>
              <a:avLst/>
              <a:gdLst/>
              <a:ahLst/>
              <a:cxnLst/>
              <a:rect l="l" t="t" r="r" b="b"/>
              <a:pathLst>
                <a:path w="12264" h="2509" extrusionOk="0">
                  <a:moveTo>
                    <a:pt x="261" y="0"/>
                  </a:moveTo>
                  <a:cubicBezTo>
                    <a:pt x="118" y="0"/>
                    <a:pt x="0" y="118"/>
                    <a:pt x="0" y="262"/>
                  </a:cubicBezTo>
                  <a:lnTo>
                    <a:pt x="0" y="2247"/>
                  </a:lnTo>
                  <a:cubicBezTo>
                    <a:pt x="0" y="2394"/>
                    <a:pt x="118" y="2508"/>
                    <a:pt x="261" y="2508"/>
                  </a:cubicBezTo>
                  <a:lnTo>
                    <a:pt x="12003" y="2508"/>
                  </a:lnTo>
                  <a:cubicBezTo>
                    <a:pt x="12146" y="2508"/>
                    <a:pt x="12264" y="2394"/>
                    <a:pt x="12264" y="2247"/>
                  </a:cubicBezTo>
                  <a:lnTo>
                    <a:pt x="12264" y="262"/>
                  </a:lnTo>
                  <a:cubicBezTo>
                    <a:pt x="12264" y="118"/>
                    <a:pt x="12146" y="0"/>
                    <a:pt x="120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128"/>
            <p:cNvSpPr/>
            <p:nvPr/>
          </p:nvSpPr>
          <p:spPr>
            <a:xfrm>
              <a:off x="6650584" y="2514605"/>
              <a:ext cx="27178" cy="65190"/>
            </a:xfrm>
            <a:custGeom>
              <a:avLst/>
              <a:gdLst/>
              <a:ahLst/>
              <a:cxnLst/>
              <a:rect l="l" t="t" r="r" b="b"/>
              <a:pathLst>
                <a:path w="1046" h="2509" extrusionOk="0">
                  <a:moveTo>
                    <a:pt x="1" y="0"/>
                  </a:moveTo>
                  <a:cubicBezTo>
                    <a:pt x="150" y="0"/>
                    <a:pt x="270" y="121"/>
                    <a:pt x="270" y="269"/>
                  </a:cubicBezTo>
                  <a:lnTo>
                    <a:pt x="270" y="2239"/>
                  </a:lnTo>
                  <a:cubicBezTo>
                    <a:pt x="270" y="2388"/>
                    <a:pt x="150" y="2508"/>
                    <a:pt x="1" y="2508"/>
                  </a:cubicBezTo>
                  <a:lnTo>
                    <a:pt x="777" y="2508"/>
                  </a:lnTo>
                  <a:cubicBezTo>
                    <a:pt x="926" y="2508"/>
                    <a:pt x="1046" y="2388"/>
                    <a:pt x="1046" y="2239"/>
                  </a:cubicBezTo>
                  <a:lnTo>
                    <a:pt x="1046" y="269"/>
                  </a:lnTo>
                  <a:cubicBezTo>
                    <a:pt x="1046" y="121"/>
                    <a:pt x="926"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128"/>
          <p:cNvGrpSpPr/>
          <p:nvPr/>
        </p:nvGrpSpPr>
        <p:grpSpPr>
          <a:xfrm>
            <a:off x="7075060" y="2471370"/>
            <a:ext cx="434479" cy="434453"/>
            <a:chOff x="7075060" y="2471370"/>
            <a:chExt cx="434479" cy="434453"/>
          </a:xfrm>
        </p:grpSpPr>
        <p:sp>
          <p:nvSpPr>
            <p:cNvPr id="11115" name="Google Shape;11115;p128"/>
            <p:cNvSpPr/>
            <p:nvPr/>
          </p:nvSpPr>
          <p:spPr>
            <a:xfrm>
              <a:off x="7075060" y="2805946"/>
              <a:ext cx="242573" cy="99877"/>
            </a:xfrm>
            <a:custGeom>
              <a:avLst/>
              <a:gdLst/>
              <a:ahLst/>
              <a:cxnLst/>
              <a:rect l="l" t="t" r="r" b="b"/>
              <a:pathLst>
                <a:path w="9336" h="3844" extrusionOk="0">
                  <a:moveTo>
                    <a:pt x="2198" y="1"/>
                  </a:moveTo>
                  <a:cubicBezTo>
                    <a:pt x="983" y="1"/>
                    <a:pt x="1" y="983"/>
                    <a:pt x="1" y="2198"/>
                  </a:cubicBezTo>
                  <a:lnTo>
                    <a:pt x="1" y="3295"/>
                  </a:lnTo>
                  <a:cubicBezTo>
                    <a:pt x="1" y="3598"/>
                    <a:pt x="246" y="3844"/>
                    <a:pt x="549" y="3844"/>
                  </a:cubicBezTo>
                  <a:lnTo>
                    <a:pt x="8787" y="3844"/>
                  </a:lnTo>
                  <a:cubicBezTo>
                    <a:pt x="9090" y="3844"/>
                    <a:pt x="9336" y="3598"/>
                    <a:pt x="9336" y="3295"/>
                  </a:cubicBezTo>
                  <a:lnTo>
                    <a:pt x="9336" y="2198"/>
                  </a:lnTo>
                  <a:cubicBezTo>
                    <a:pt x="9336" y="983"/>
                    <a:pt x="8351" y="1"/>
                    <a:pt x="71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128"/>
            <p:cNvSpPr/>
            <p:nvPr/>
          </p:nvSpPr>
          <p:spPr>
            <a:xfrm>
              <a:off x="7240777" y="2805946"/>
              <a:ext cx="76856" cy="99877"/>
            </a:xfrm>
            <a:custGeom>
              <a:avLst/>
              <a:gdLst/>
              <a:ahLst/>
              <a:cxnLst/>
              <a:rect l="l" t="t" r="r" b="b"/>
              <a:pathLst>
                <a:path w="2958" h="3844" extrusionOk="0">
                  <a:moveTo>
                    <a:pt x="0" y="1"/>
                  </a:moveTo>
                  <a:cubicBezTo>
                    <a:pt x="1212" y="1"/>
                    <a:pt x="2195" y="983"/>
                    <a:pt x="2195" y="2198"/>
                  </a:cubicBezTo>
                  <a:lnTo>
                    <a:pt x="2195" y="3295"/>
                  </a:lnTo>
                  <a:cubicBezTo>
                    <a:pt x="2195" y="3598"/>
                    <a:pt x="1949" y="3844"/>
                    <a:pt x="1646" y="3844"/>
                  </a:cubicBezTo>
                  <a:lnTo>
                    <a:pt x="2409" y="3844"/>
                  </a:lnTo>
                  <a:cubicBezTo>
                    <a:pt x="2712" y="3844"/>
                    <a:pt x="2958" y="3598"/>
                    <a:pt x="2958" y="3295"/>
                  </a:cubicBezTo>
                  <a:lnTo>
                    <a:pt x="2958" y="2198"/>
                  </a:lnTo>
                  <a:cubicBezTo>
                    <a:pt x="2958" y="983"/>
                    <a:pt x="1973" y="1"/>
                    <a:pt x="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128"/>
            <p:cNvSpPr/>
            <p:nvPr/>
          </p:nvSpPr>
          <p:spPr>
            <a:xfrm>
              <a:off x="7160673" y="2763933"/>
              <a:ext cx="71374" cy="64852"/>
            </a:xfrm>
            <a:custGeom>
              <a:avLst/>
              <a:gdLst/>
              <a:ahLst/>
              <a:cxnLst/>
              <a:rect l="l" t="t" r="r" b="b"/>
              <a:pathLst>
                <a:path w="2747" h="2496" extrusionOk="0">
                  <a:moveTo>
                    <a:pt x="0" y="1"/>
                  </a:moveTo>
                  <a:lnTo>
                    <a:pt x="0" y="2496"/>
                  </a:lnTo>
                  <a:lnTo>
                    <a:pt x="2746" y="2496"/>
                  </a:lnTo>
                  <a:lnTo>
                    <a:pt x="2746" y="1"/>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128"/>
            <p:cNvSpPr/>
            <p:nvPr/>
          </p:nvSpPr>
          <p:spPr>
            <a:xfrm>
              <a:off x="7110708" y="2563400"/>
              <a:ext cx="171225" cy="89899"/>
            </a:xfrm>
            <a:custGeom>
              <a:avLst/>
              <a:gdLst/>
              <a:ahLst/>
              <a:cxnLst/>
              <a:rect l="l" t="t" r="r" b="b"/>
              <a:pathLst>
                <a:path w="6590" h="3460" extrusionOk="0">
                  <a:moveTo>
                    <a:pt x="2198" y="1"/>
                  </a:moveTo>
                  <a:cubicBezTo>
                    <a:pt x="985" y="1"/>
                    <a:pt x="0" y="986"/>
                    <a:pt x="0" y="2198"/>
                  </a:cubicBezTo>
                  <a:lnTo>
                    <a:pt x="0" y="3460"/>
                  </a:lnTo>
                  <a:lnTo>
                    <a:pt x="6589" y="3460"/>
                  </a:lnTo>
                  <a:lnTo>
                    <a:pt x="6589" y="2198"/>
                  </a:lnTo>
                  <a:cubicBezTo>
                    <a:pt x="6589" y="986"/>
                    <a:pt x="5607"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128"/>
            <p:cNvSpPr/>
            <p:nvPr/>
          </p:nvSpPr>
          <p:spPr>
            <a:xfrm>
              <a:off x="7096444" y="2649012"/>
              <a:ext cx="199805" cy="57110"/>
            </a:xfrm>
            <a:custGeom>
              <a:avLst/>
              <a:gdLst/>
              <a:ahLst/>
              <a:cxnLst/>
              <a:rect l="l" t="t" r="r" b="b"/>
              <a:pathLst>
                <a:path w="7690" h="2198" extrusionOk="0">
                  <a:moveTo>
                    <a:pt x="549" y="0"/>
                  </a:moveTo>
                  <a:cubicBezTo>
                    <a:pt x="246" y="0"/>
                    <a:pt x="1" y="246"/>
                    <a:pt x="1" y="549"/>
                  </a:cubicBezTo>
                  <a:lnTo>
                    <a:pt x="1" y="1649"/>
                  </a:lnTo>
                  <a:cubicBezTo>
                    <a:pt x="1" y="1952"/>
                    <a:pt x="246" y="2198"/>
                    <a:pt x="549" y="2198"/>
                  </a:cubicBezTo>
                  <a:lnTo>
                    <a:pt x="7138" y="2198"/>
                  </a:lnTo>
                  <a:cubicBezTo>
                    <a:pt x="7441" y="2198"/>
                    <a:pt x="7690" y="1952"/>
                    <a:pt x="7690" y="1649"/>
                  </a:cubicBezTo>
                  <a:lnTo>
                    <a:pt x="7690" y="549"/>
                  </a:lnTo>
                  <a:cubicBezTo>
                    <a:pt x="7690" y="246"/>
                    <a:pt x="7441" y="0"/>
                    <a:pt x="7138"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128"/>
            <p:cNvSpPr/>
            <p:nvPr/>
          </p:nvSpPr>
          <p:spPr>
            <a:xfrm>
              <a:off x="7262160" y="2649012"/>
              <a:ext cx="34089" cy="57110"/>
            </a:xfrm>
            <a:custGeom>
              <a:avLst/>
              <a:gdLst/>
              <a:ahLst/>
              <a:cxnLst/>
              <a:rect l="l" t="t" r="r" b="b"/>
              <a:pathLst>
                <a:path w="1312" h="2198" extrusionOk="0">
                  <a:moveTo>
                    <a:pt x="0" y="0"/>
                  </a:moveTo>
                  <a:cubicBezTo>
                    <a:pt x="303" y="0"/>
                    <a:pt x="549" y="246"/>
                    <a:pt x="549" y="549"/>
                  </a:cubicBezTo>
                  <a:lnTo>
                    <a:pt x="549" y="1649"/>
                  </a:lnTo>
                  <a:cubicBezTo>
                    <a:pt x="549" y="1952"/>
                    <a:pt x="303" y="2198"/>
                    <a:pt x="0" y="2198"/>
                  </a:cubicBezTo>
                  <a:lnTo>
                    <a:pt x="760" y="2198"/>
                  </a:lnTo>
                  <a:cubicBezTo>
                    <a:pt x="1063" y="2198"/>
                    <a:pt x="1312" y="1952"/>
                    <a:pt x="1312" y="1649"/>
                  </a:cubicBezTo>
                  <a:lnTo>
                    <a:pt x="1312" y="549"/>
                  </a:lnTo>
                  <a:cubicBezTo>
                    <a:pt x="1312" y="246"/>
                    <a:pt x="1063" y="0"/>
                    <a:pt x="760"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128"/>
            <p:cNvSpPr/>
            <p:nvPr/>
          </p:nvSpPr>
          <p:spPr>
            <a:xfrm>
              <a:off x="7125025" y="2615807"/>
              <a:ext cx="142644" cy="161663"/>
            </a:xfrm>
            <a:custGeom>
              <a:avLst/>
              <a:gdLst/>
              <a:ahLst/>
              <a:cxnLst/>
              <a:rect l="l" t="t" r="r" b="b"/>
              <a:pathLst>
                <a:path w="5490" h="6222" extrusionOk="0">
                  <a:moveTo>
                    <a:pt x="1" y="1"/>
                  </a:moveTo>
                  <a:lnTo>
                    <a:pt x="1" y="3476"/>
                  </a:lnTo>
                  <a:cubicBezTo>
                    <a:pt x="1" y="4991"/>
                    <a:pt x="1228" y="6221"/>
                    <a:pt x="2744" y="6221"/>
                  </a:cubicBezTo>
                  <a:cubicBezTo>
                    <a:pt x="4262" y="6221"/>
                    <a:pt x="5490" y="4991"/>
                    <a:pt x="5490" y="3476"/>
                  </a:cubicBezTo>
                  <a:lnTo>
                    <a:pt x="5490"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128"/>
            <p:cNvSpPr/>
            <p:nvPr/>
          </p:nvSpPr>
          <p:spPr>
            <a:xfrm>
              <a:off x="7161348" y="2671071"/>
              <a:ext cx="12913" cy="20110"/>
            </a:xfrm>
            <a:custGeom>
              <a:avLst/>
              <a:gdLst/>
              <a:ahLst/>
              <a:cxnLst/>
              <a:rect l="l" t="t" r="r" b="b"/>
              <a:pathLst>
                <a:path w="497" h="774" extrusionOk="0">
                  <a:moveTo>
                    <a:pt x="249" y="0"/>
                  </a:moveTo>
                  <a:cubicBezTo>
                    <a:pt x="113" y="0"/>
                    <a:pt x="0" y="113"/>
                    <a:pt x="0" y="249"/>
                  </a:cubicBezTo>
                  <a:lnTo>
                    <a:pt x="0" y="526"/>
                  </a:lnTo>
                  <a:cubicBezTo>
                    <a:pt x="0" y="661"/>
                    <a:pt x="113" y="774"/>
                    <a:pt x="249" y="774"/>
                  </a:cubicBezTo>
                  <a:cubicBezTo>
                    <a:pt x="387" y="774"/>
                    <a:pt x="497" y="661"/>
                    <a:pt x="497" y="526"/>
                  </a:cubicBezTo>
                  <a:lnTo>
                    <a:pt x="497" y="249"/>
                  </a:lnTo>
                  <a:cubicBezTo>
                    <a:pt x="497" y="113"/>
                    <a:pt x="387"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28"/>
            <p:cNvSpPr/>
            <p:nvPr/>
          </p:nvSpPr>
          <p:spPr>
            <a:xfrm>
              <a:off x="7218432" y="2671071"/>
              <a:ext cx="12913" cy="20110"/>
            </a:xfrm>
            <a:custGeom>
              <a:avLst/>
              <a:gdLst/>
              <a:ahLst/>
              <a:cxnLst/>
              <a:rect l="l" t="t" r="r" b="b"/>
              <a:pathLst>
                <a:path w="497" h="774" extrusionOk="0">
                  <a:moveTo>
                    <a:pt x="249" y="0"/>
                  </a:moveTo>
                  <a:cubicBezTo>
                    <a:pt x="110" y="0"/>
                    <a:pt x="1" y="113"/>
                    <a:pt x="1" y="249"/>
                  </a:cubicBezTo>
                  <a:lnTo>
                    <a:pt x="1" y="526"/>
                  </a:lnTo>
                  <a:cubicBezTo>
                    <a:pt x="1" y="661"/>
                    <a:pt x="110" y="774"/>
                    <a:pt x="249" y="774"/>
                  </a:cubicBezTo>
                  <a:cubicBezTo>
                    <a:pt x="385" y="774"/>
                    <a:pt x="497" y="661"/>
                    <a:pt x="497" y="526"/>
                  </a:cubicBezTo>
                  <a:lnTo>
                    <a:pt x="497" y="249"/>
                  </a:lnTo>
                  <a:cubicBezTo>
                    <a:pt x="497" y="113"/>
                    <a:pt x="38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128"/>
            <p:cNvSpPr/>
            <p:nvPr/>
          </p:nvSpPr>
          <p:spPr>
            <a:xfrm>
              <a:off x="7176626" y="2706771"/>
              <a:ext cx="39467" cy="20058"/>
            </a:xfrm>
            <a:custGeom>
              <a:avLst/>
              <a:gdLst/>
              <a:ahLst/>
              <a:cxnLst/>
              <a:rect l="l" t="t" r="r" b="b"/>
              <a:pathLst>
                <a:path w="1519" h="772" extrusionOk="0">
                  <a:moveTo>
                    <a:pt x="284" y="0"/>
                  </a:moveTo>
                  <a:cubicBezTo>
                    <a:pt x="241" y="0"/>
                    <a:pt x="199" y="11"/>
                    <a:pt x="160" y="35"/>
                  </a:cubicBezTo>
                  <a:cubicBezTo>
                    <a:pt x="39" y="103"/>
                    <a:pt x="0" y="254"/>
                    <a:pt x="68" y="374"/>
                  </a:cubicBezTo>
                  <a:cubicBezTo>
                    <a:pt x="212" y="620"/>
                    <a:pt x="476" y="771"/>
                    <a:pt x="758" y="771"/>
                  </a:cubicBezTo>
                  <a:cubicBezTo>
                    <a:pt x="1043" y="771"/>
                    <a:pt x="1306" y="620"/>
                    <a:pt x="1450" y="374"/>
                  </a:cubicBezTo>
                  <a:cubicBezTo>
                    <a:pt x="1518" y="254"/>
                    <a:pt x="1479" y="103"/>
                    <a:pt x="1359" y="35"/>
                  </a:cubicBezTo>
                  <a:cubicBezTo>
                    <a:pt x="1320" y="11"/>
                    <a:pt x="1277" y="0"/>
                    <a:pt x="1234" y="0"/>
                  </a:cubicBezTo>
                  <a:cubicBezTo>
                    <a:pt x="1148" y="0"/>
                    <a:pt x="1064" y="45"/>
                    <a:pt x="1019" y="123"/>
                  </a:cubicBezTo>
                  <a:cubicBezTo>
                    <a:pt x="964" y="218"/>
                    <a:pt x="865" y="275"/>
                    <a:pt x="758" y="275"/>
                  </a:cubicBezTo>
                  <a:cubicBezTo>
                    <a:pt x="653" y="275"/>
                    <a:pt x="551" y="218"/>
                    <a:pt x="499" y="123"/>
                  </a:cubicBezTo>
                  <a:cubicBezTo>
                    <a:pt x="452" y="45"/>
                    <a:pt x="369"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28"/>
            <p:cNvSpPr/>
            <p:nvPr/>
          </p:nvSpPr>
          <p:spPr>
            <a:xfrm>
              <a:off x="7154151" y="2822913"/>
              <a:ext cx="84391" cy="57058"/>
            </a:xfrm>
            <a:custGeom>
              <a:avLst/>
              <a:gdLst/>
              <a:ahLst/>
              <a:cxnLst/>
              <a:rect l="l" t="t" r="r" b="b"/>
              <a:pathLst>
                <a:path w="3248" h="2196" extrusionOk="0">
                  <a:moveTo>
                    <a:pt x="0" y="1"/>
                  </a:moveTo>
                  <a:lnTo>
                    <a:pt x="1623" y="2196"/>
                  </a:lnTo>
                  <a:lnTo>
                    <a:pt x="32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28"/>
            <p:cNvSpPr/>
            <p:nvPr/>
          </p:nvSpPr>
          <p:spPr>
            <a:xfrm>
              <a:off x="7119387" y="2588941"/>
              <a:ext cx="107905" cy="60098"/>
            </a:xfrm>
            <a:custGeom>
              <a:avLst/>
              <a:gdLst/>
              <a:ahLst/>
              <a:cxnLst/>
              <a:rect l="l" t="t" r="r" b="b"/>
              <a:pathLst>
                <a:path w="4153" h="2313" extrusionOk="0">
                  <a:moveTo>
                    <a:pt x="218" y="0"/>
                  </a:moveTo>
                  <a:lnTo>
                    <a:pt x="1" y="1215"/>
                  </a:lnTo>
                  <a:lnTo>
                    <a:pt x="218" y="2312"/>
                  </a:lnTo>
                  <a:lnTo>
                    <a:pt x="2506" y="2312"/>
                  </a:lnTo>
                  <a:cubicBezTo>
                    <a:pt x="3415" y="2312"/>
                    <a:pt x="4152" y="1576"/>
                    <a:pt x="4152" y="666"/>
                  </a:cubicBezTo>
                  <a:lnTo>
                    <a:pt x="41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128"/>
            <p:cNvSpPr/>
            <p:nvPr/>
          </p:nvSpPr>
          <p:spPr>
            <a:xfrm>
              <a:off x="7224875" y="2608350"/>
              <a:ext cx="44430" cy="40689"/>
            </a:xfrm>
            <a:custGeom>
              <a:avLst/>
              <a:gdLst/>
              <a:ahLst/>
              <a:cxnLst/>
              <a:rect l="l" t="t" r="r" b="b"/>
              <a:pathLst>
                <a:path w="1710" h="1566" extrusionOk="0">
                  <a:moveTo>
                    <a:pt x="1" y="0"/>
                  </a:moveTo>
                  <a:lnTo>
                    <a:pt x="1" y="468"/>
                  </a:lnTo>
                  <a:cubicBezTo>
                    <a:pt x="1" y="1074"/>
                    <a:pt x="492" y="1565"/>
                    <a:pt x="1098" y="1565"/>
                  </a:cubicBezTo>
                  <a:lnTo>
                    <a:pt x="1647" y="1565"/>
                  </a:lnTo>
                  <a:lnTo>
                    <a:pt x="17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128"/>
            <p:cNvSpPr/>
            <p:nvPr/>
          </p:nvSpPr>
          <p:spPr>
            <a:xfrm>
              <a:off x="7205051" y="2563400"/>
              <a:ext cx="76882" cy="85638"/>
            </a:xfrm>
            <a:custGeom>
              <a:avLst/>
              <a:gdLst/>
              <a:ahLst/>
              <a:cxnLst/>
              <a:rect l="l" t="t" r="r" b="b"/>
              <a:pathLst>
                <a:path w="2959" h="3296" extrusionOk="0">
                  <a:moveTo>
                    <a:pt x="1" y="1"/>
                  </a:moveTo>
                  <a:cubicBezTo>
                    <a:pt x="1213" y="1"/>
                    <a:pt x="2198" y="986"/>
                    <a:pt x="2198" y="2198"/>
                  </a:cubicBezTo>
                  <a:lnTo>
                    <a:pt x="2198" y="3295"/>
                  </a:lnTo>
                  <a:lnTo>
                    <a:pt x="2958" y="3295"/>
                  </a:lnTo>
                  <a:lnTo>
                    <a:pt x="2958" y="2198"/>
                  </a:lnTo>
                  <a:cubicBezTo>
                    <a:pt x="2958" y="986"/>
                    <a:pt x="1976" y="1"/>
                    <a:pt x="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128"/>
            <p:cNvSpPr/>
            <p:nvPr/>
          </p:nvSpPr>
          <p:spPr>
            <a:xfrm>
              <a:off x="7134794" y="2805946"/>
              <a:ext cx="123105" cy="74024"/>
            </a:xfrm>
            <a:custGeom>
              <a:avLst/>
              <a:gdLst/>
              <a:ahLst/>
              <a:cxnLst/>
              <a:rect l="l" t="t" r="r" b="b"/>
              <a:pathLst>
                <a:path w="4738" h="2849" extrusionOk="0">
                  <a:moveTo>
                    <a:pt x="996" y="1"/>
                  </a:moveTo>
                  <a:lnTo>
                    <a:pt x="113" y="965"/>
                  </a:lnTo>
                  <a:cubicBezTo>
                    <a:pt x="1" y="1090"/>
                    <a:pt x="24" y="1286"/>
                    <a:pt x="165" y="1380"/>
                  </a:cubicBezTo>
                  <a:lnTo>
                    <a:pt x="2368" y="2849"/>
                  </a:lnTo>
                  <a:lnTo>
                    <a:pt x="996" y="1"/>
                  </a:lnTo>
                  <a:close/>
                  <a:moveTo>
                    <a:pt x="3742" y="1"/>
                  </a:moveTo>
                  <a:lnTo>
                    <a:pt x="2368" y="2849"/>
                  </a:lnTo>
                  <a:lnTo>
                    <a:pt x="4573" y="1380"/>
                  </a:lnTo>
                  <a:cubicBezTo>
                    <a:pt x="4714" y="1286"/>
                    <a:pt x="4737" y="1090"/>
                    <a:pt x="4623" y="965"/>
                  </a:cubicBezTo>
                  <a:lnTo>
                    <a:pt x="3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128"/>
            <p:cNvSpPr/>
            <p:nvPr/>
          </p:nvSpPr>
          <p:spPr>
            <a:xfrm>
              <a:off x="7289026" y="2477788"/>
              <a:ext cx="142722" cy="165405"/>
            </a:xfrm>
            <a:custGeom>
              <a:avLst/>
              <a:gdLst/>
              <a:ahLst/>
              <a:cxnLst/>
              <a:rect l="l" t="t" r="r" b="b"/>
              <a:pathLst>
                <a:path w="5493" h="6366" extrusionOk="0">
                  <a:moveTo>
                    <a:pt x="2745" y="1"/>
                  </a:moveTo>
                  <a:cubicBezTo>
                    <a:pt x="2729" y="1"/>
                    <a:pt x="2713" y="1"/>
                    <a:pt x="2697" y="1"/>
                  </a:cubicBezTo>
                  <a:cubicBezTo>
                    <a:pt x="1195" y="30"/>
                    <a:pt x="1" y="1245"/>
                    <a:pt x="1" y="2747"/>
                  </a:cubicBezTo>
                  <a:cubicBezTo>
                    <a:pt x="1" y="3763"/>
                    <a:pt x="552" y="4649"/>
                    <a:pt x="1372" y="5125"/>
                  </a:cubicBezTo>
                  <a:cubicBezTo>
                    <a:pt x="1542" y="5221"/>
                    <a:pt x="1649" y="5399"/>
                    <a:pt x="1649" y="5595"/>
                  </a:cubicBezTo>
                  <a:lnTo>
                    <a:pt x="1649" y="6366"/>
                  </a:lnTo>
                  <a:lnTo>
                    <a:pt x="3847" y="6366"/>
                  </a:lnTo>
                  <a:lnTo>
                    <a:pt x="3847" y="5600"/>
                  </a:lnTo>
                  <a:cubicBezTo>
                    <a:pt x="3847" y="5402"/>
                    <a:pt x="3954" y="5221"/>
                    <a:pt x="4126" y="5122"/>
                  </a:cubicBezTo>
                  <a:cubicBezTo>
                    <a:pt x="4944" y="4647"/>
                    <a:pt x="5492" y="3761"/>
                    <a:pt x="5492" y="2747"/>
                  </a:cubicBezTo>
                  <a:cubicBezTo>
                    <a:pt x="5492" y="1229"/>
                    <a:pt x="4262" y="1"/>
                    <a:pt x="2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128"/>
            <p:cNvSpPr/>
            <p:nvPr/>
          </p:nvSpPr>
          <p:spPr>
            <a:xfrm>
              <a:off x="7353931" y="2571221"/>
              <a:ext cx="12913" cy="69997"/>
            </a:xfrm>
            <a:custGeom>
              <a:avLst/>
              <a:gdLst/>
              <a:ahLst/>
              <a:cxnLst/>
              <a:rect l="l" t="t" r="r" b="b"/>
              <a:pathLst>
                <a:path w="497" h="2694" extrusionOk="0">
                  <a:moveTo>
                    <a:pt x="249" y="0"/>
                  </a:moveTo>
                  <a:cubicBezTo>
                    <a:pt x="113" y="0"/>
                    <a:pt x="0" y="113"/>
                    <a:pt x="0" y="248"/>
                  </a:cubicBezTo>
                  <a:lnTo>
                    <a:pt x="0" y="2446"/>
                  </a:lnTo>
                  <a:cubicBezTo>
                    <a:pt x="0" y="2584"/>
                    <a:pt x="113" y="2694"/>
                    <a:pt x="249" y="2694"/>
                  </a:cubicBezTo>
                  <a:cubicBezTo>
                    <a:pt x="387" y="2694"/>
                    <a:pt x="497" y="2584"/>
                    <a:pt x="497" y="2446"/>
                  </a:cubicBezTo>
                  <a:lnTo>
                    <a:pt x="497" y="248"/>
                  </a:lnTo>
                  <a:cubicBezTo>
                    <a:pt x="497" y="113"/>
                    <a:pt x="387"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128"/>
            <p:cNvSpPr/>
            <p:nvPr/>
          </p:nvSpPr>
          <p:spPr>
            <a:xfrm>
              <a:off x="7444220" y="2656833"/>
              <a:ext cx="39467" cy="27230"/>
            </a:xfrm>
            <a:custGeom>
              <a:avLst/>
              <a:gdLst/>
              <a:ahLst/>
              <a:cxnLst/>
              <a:rect l="l" t="t" r="r" b="b"/>
              <a:pathLst>
                <a:path w="1519" h="1048" extrusionOk="0">
                  <a:moveTo>
                    <a:pt x="284" y="1"/>
                  </a:moveTo>
                  <a:cubicBezTo>
                    <a:pt x="199" y="1"/>
                    <a:pt x="115" y="45"/>
                    <a:pt x="68" y="125"/>
                  </a:cubicBezTo>
                  <a:cubicBezTo>
                    <a:pt x="0" y="243"/>
                    <a:pt x="42" y="394"/>
                    <a:pt x="160" y="465"/>
                  </a:cubicBezTo>
                  <a:lnTo>
                    <a:pt x="1111" y="1013"/>
                  </a:lnTo>
                  <a:cubicBezTo>
                    <a:pt x="1150" y="1037"/>
                    <a:pt x="1192" y="1047"/>
                    <a:pt x="1236" y="1047"/>
                  </a:cubicBezTo>
                  <a:cubicBezTo>
                    <a:pt x="1320" y="1047"/>
                    <a:pt x="1403" y="1003"/>
                    <a:pt x="1450" y="922"/>
                  </a:cubicBezTo>
                  <a:cubicBezTo>
                    <a:pt x="1518" y="804"/>
                    <a:pt x="1479" y="650"/>
                    <a:pt x="1359" y="582"/>
                  </a:cubicBezTo>
                  <a:lnTo>
                    <a:pt x="408" y="34"/>
                  </a:lnTo>
                  <a:cubicBezTo>
                    <a:pt x="369" y="11"/>
                    <a:pt x="32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128"/>
            <p:cNvSpPr/>
            <p:nvPr/>
          </p:nvSpPr>
          <p:spPr>
            <a:xfrm>
              <a:off x="7468046" y="2571221"/>
              <a:ext cx="41494" cy="12991"/>
            </a:xfrm>
            <a:custGeom>
              <a:avLst/>
              <a:gdLst/>
              <a:ahLst/>
              <a:cxnLst/>
              <a:rect l="l" t="t" r="r" b="b"/>
              <a:pathLst>
                <a:path w="1597" h="500" extrusionOk="0">
                  <a:moveTo>
                    <a:pt x="251" y="0"/>
                  </a:moveTo>
                  <a:cubicBezTo>
                    <a:pt x="113" y="0"/>
                    <a:pt x="0" y="113"/>
                    <a:pt x="0" y="248"/>
                  </a:cubicBezTo>
                  <a:cubicBezTo>
                    <a:pt x="0" y="387"/>
                    <a:pt x="113" y="499"/>
                    <a:pt x="251" y="499"/>
                  </a:cubicBezTo>
                  <a:lnTo>
                    <a:pt x="1348" y="499"/>
                  </a:lnTo>
                  <a:cubicBezTo>
                    <a:pt x="1484" y="499"/>
                    <a:pt x="1597" y="387"/>
                    <a:pt x="1597" y="248"/>
                  </a:cubicBezTo>
                  <a:cubicBezTo>
                    <a:pt x="1597" y="113"/>
                    <a:pt x="1484" y="0"/>
                    <a:pt x="1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128"/>
            <p:cNvSpPr/>
            <p:nvPr/>
          </p:nvSpPr>
          <p:spPr>
            <a:xfrm>
              <a:off x="7444220" y="2471370"/>
              <a:ext cx="39467" cy="27230"/>
            </a:xfrm>
            <a:custGeom>
              <a:avLst/>
              <a:gdLst/>
              <a:ahLst/>
              <a:cxnLst/>
              <a:rect l="l" t="t" r="r" b="b"/>
              <a:pathLst>
                <a:path w="1519" h="1048" extrusionOk="0">
                  <a:moveTo>
                    <a:pt x="1236" y="1"/>
                  </a:moveTo>
                  <a:cubicBezTo>
                    <a:pt x="1193" y="1"/>
                    <a:pt x="1150" y="12"/>
                    <a:pt x="1111" y="34"/>
                  </a:cubicBezTo>
                  <a:lnTo>
                    <a:pt x="160" y="583"/>
                  </a:lnTo>
                  <a:cubicBezTo>
                    <a:pt x="42" y="651"/>
                    <a:pt x="0" y="802"/>
                    <a:pt x="68" y="922"/>
                  </a:cubicBezTo>
                  <a:cubicBezTo>
                    <a:pt x="115" y="1001"/>
                    <a:pt x="199" y="1048"/>
                    <a:pt x="285" y="1048"/>
                  </a:cubicBezTo>
                  <a:cubicBezTo>
                    <a:pt x="327" y="1048"/>
                    <a:pt x="369" y="1035"/>
                    <a:pt x="408" y="1014"/>
                  </a:cubicBezTo>
                  <a:lnTo>
                    <a:pt x="1359" y="465"/>
                  </a:lnTo>
                  <a:cubicBezTo>
                    <a:pt x="1479" y="395"/>
                    <a:pt x="1518" y="243"/>
                    <a:pt x="1450" y="126"/>
                  </a:cubicBezTo>
                  <a:cubicBezTo>
                    <a:pt x="1405" y="45"/>
                    <a:pt x="1322"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128"/>
            <p:cNvSpPr/>
            <p:nvPr/>
          </p:nvSpPr>
          <p:spPr>
            <a:xfrm>
              <a:off x="7237113" y="2471370"/>
              <a:ext cx="39441" cy="27230"/>
            </a:xfrm>
            <a:custGeom>
              <a:avLst/>
              <a:gdLst/>
              <a:ahLst/>
              <a:cxnLst/>
              <a:rect l="l" t="t" r="r" b="b"/>
              <a:pathLst>
                <a:path w="1518" h="1048" extrusionOk="0">
                  <a:moveTo>
                    <a:pt x="284" y="1"/>
                  </a:moveTo>
                  <a:cubicBezTo>
                    <a:pt x="199" y="1"/>
                    <a:pt x="115" y="45"/>
                    <a:pt x="68" y="126"/>
                  </a:cubicBezTo>
                  <a:cubicBezTo>
                    <a:pt x="0" y="243"/>
                    <a:pt x="42" y="395"/>
                    <a:pt x="159" y="465"/>
                  </a:cubicBezTo>
                  <a:lnTo>
                    <a:pt x="1110" y="1014"/>
                  </a:lnTo>
                  <a:cubicBezTo>
                    <a:pt x="1150" y="1035"/>
                    <a:pt x="1194" y="1048"/>
                    <a:pt x="1236" y="1048"/>
                  </a:cubicBezTo>
                  <a:cubicBezTo>
                    <a:pt x="1322" y="1048"/>
                    <a:pt x="1406" y="1001"/>
                    <a:pt x="1450" y="922"/>
                  </a:cubicBezTo>
                  <a:cubicBezTo>
                    <a:pt x="1518" y="802"/>
                    <a:pt x="1479" y="651"/>
                    <a:pt x="1359" y="583"/>
                  </a:cubicBezTo>
                  <a:lnTo>
                    <a:pt x="408" y="34"/>
                  </a:lnTo>
                  <a:cubicBezTo>
                    <a:pt x="369" y="12"/>
                    <a:pt x="32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128"/>
            <p:cNvSpPr/>
            <p:nvPr/>
          </p:nvSpPr>
          <p:spPr>
            <a:xfrm>
              <a:off x="7350475" y="2477788"/>
              <a:ext cx="81273" cy="165405"/>
            </a:xfrm>
            <a:custGeom>
              <a:avLst/>
              <a:gdLst/>
              <a:ahLst/>
              <a:cxnLst/>
              <a:rect l="l" t="t" r="r" b="b"/>
              <a:pathLst>
                <a:path w="3128" h="6366" extrusionOk="0">
                  <a:moveTo>
                    <a:pt x="380" y="1"/>
                  </a:moveTo>
                  <a:cubicBezTo>
                    <a:pt x="364" y="1"/>
                    <a:pt x="348" y="1"/>
                    <a:pt x="332" y="1"/>
                  </a:cubicBezTo>
                  <a:cubicBezTo>
                    <a:pt x="220" y="4"/>
                    <a:pt x="110" y="14"/>
                    <a:pt x="0" y="30"/>
                  </a:cubicBezTo>
                  <a:cubicBezTo>
                    <a:pt x="1335" y="216"/>
                    <a:pt x="2362" y="1362"/>
                    <a:pt x="2362" y="2747"/>
                  </a:cubicBezTo>
                  <a:cubicBezTo>
                    <a:pt x="2362" y="3761"/>
                    <a:pt x="1813" y="4647"/>
                    <a:pt x="996" y="5122"/>
                  </a:cubicBezTo>
                  <a:cubicBezTo>
                    <a:pt x="823" y="5221"/>
                    <a:pt x="716" y="5402"/>
                    <a:pt x="716" y="5600"/>
                  </a:cubicBezTo>
                  <a:lnTo>
                    <a:pt x="716" y="6366"/>
                  </a:lnTo>
                  <a:lnTo>
                    <a:pt x="1482" y="6366"/>
                  </a:lnTo>
                  <a:lnTo>
                    <a:pt x="1482" y="5600"/>
                  </a:lnTo>
                  <a:cubicBezTo>
                    <a:pt x="1482" y="5402"/>
                    <a:pt x="1589" y="5221"/>
                    <a:pt x="1761" y="5122"/>
                  </a:cubicBezTo>
                  <a:cubicBezTo>
                    <a:pt x="2579" y="4647"/>
                    <a:pt x="3127" y="3761"/>
                    <a:pt x="3127" y="2747"/>
                  </a:cubicBezTo>
                  <a:cubicBezTo>
                    <a:pt x="3127" y="1229"/>
                    <a:pt x="1897"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128"/>
            <p:cNvSpPr/>
            <p:nvPr/>
          </p:nvSpPr>
          <p:spPr>
            <a:xfrm>
              <a:off x="7339666" y="2571221"/>
              <a:ext cx="41520" cy="12991"/>
            </a:xfrm>
            <a:custGeom>
              <a:avLst/>
              <a:gdLst/>
              <a:ahLst/>
              <a:cxnLst/>
              <a:rect l="l" t="t" r="r" b="b"/>
              <a:pathLst>
                <a:path w="1598" h="500" extrusionOk="0">
                  <a:moveTo>
                    <a:pt x="249" y="0"/>
                  </a:moveTo>
                  <a:cubicBezTo>
                    <a:pt x="113" y="0"/>
                    <a:pt x="1" y="113"/>
                    <a:pt x="1" y="248"/>
                  </a:cubicBezTo>
                  <a:cubicBezTo>
                    <a:pt x="1" y="387"/>
                    <a:pt x="113" y="499"/>
                    <a:pt x="249" y="499"/>
                  </a:cubicBezTo>
                  <a:lnTo>
                    <a:pt x="1346" y="499"/>
                  </a:lnTo>
                  <a:cubicBezTo>
                    <a:pt x="1485" y="499"/>
                    <a:pt x="1597" y="387"/>
                    <a:pt x="1597" y="248"/>
                  </a:cubicBezTo>
                  <a:cubicBezTo>
                    <a:pt x="1597" y="113"/>
                    <a:pt x="1485" y="0"/>
                    <a:pt x="1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128"/>
            <p:cNvSpPr/>
            <p:nvPr/>
          </p:nvSpPr>
          <p:spPr>
            <a:xfrm>
              <a:off x="7331871" y="2649012"/>
              <a:ext cx="57110" cy="42845"/>
            </a:xfrm>
            <a:custGeom>
              <a:avLst/>
              <a:gdLst/>
              <a:ahLst/>
              <a:cxnLst/>
              <a:rect l="l" t="t" r="r" b="b"/>
              <a:pathLst>
                <a:path w="2198" h="1649" extrusionOk="0">
                  <a:moveTo>
                    <a:pt x="0" y="0"/>
                  </a:moveTo>
                  <a:lnTo>
                    <a:pt x="0" y="1126"/>
                  </a:lnTo>
                  <a:cubicBezTo>
                    <a:pt x="0" y="1414"/>
                    <a:pt x="233" y="1649"/>
                    <a:pt x="523" y="1649"/>
                  </a:cubicBezTo>
                  <a:lnTo>
                    <a:pt x="1675" y="1649"/>
                  </a:lnTo>
                  <a:cubicBezTo>
                    <a:pt x="1962" y="1649"/>
                    <a:pt x="2198" y="1414"/>
                    <a:pt x="2198" y="1126"/>
                  </a:cubicBezTo>
                  <a:lnTo>
                    <a:pt x="21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128"/>
            <p:cNvSpPr/>
            <p:nvPr/>
          </p:nvSpPr>
          <p:spPr>
            <a:xfrm>
              <a:off x="7355360" y="2649012"/>
              <a:ext cx="33621" cy="42845"/>
            </a:xfrm>
            <a:custGeom>
              <a:avLst/>
              <a:gdLst/>
              <a:ahLst/>
              <a:cxnLst/>
              <a:rect l="l" t="t" r="r" b="b"/>
              <a:pathLst>
                <a:path w="1294" h="1649" extrusionOk="0">
                  <a:moveTo>
                    <a:pt x="531" y="0"/>
                  </a:moveTo>
                  <a:lnTo>
                    <a:pt x="531" y="1119"/>
                  </a:lnTo>
                  <a:cubicBezTo>
                    <a:pt x="531" y="1411"/>
                    <a:pt x="293" y="1649"/>
                    <a:pt x="0" y="1649"/>
                  </a:cubicBezTo>
                  <a:lnTo>
                    <a:pt x="763" y="1649"/>
                  </a:lnTo>
                  <a:cubicBezTo>
                    <a:pt x="1056" y="1649"/>
                    <a:pt x="1294" y="1411"/>
                    <a:pt x="1294" y="1119"/>
                  </a:cubicBezTo>
                  <a:lnTo>
                    <a:pt x="12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128"/>
            <p:cNvSpPr/>
            <p:nvPr/>
          </p:nvSpPr>
          <p:spPr>
            <a:xfrm>
              <a:off x="7317607" y="2634748"/>
              <a:ext cx="85638" cy="28529"/>
            </a:xfrm>
            <a:custGeom>
              <a:avLst/>
              <a:gdLst/>
              <a:ahLst/>
              <a:cxnLst/>
              <a:rect l="l" t="t" r="r" b="b"/>
              <a:pathLst>
                <a:path w="3296" h="1098" extrusionOk="0">
                  <a:moveTo>
                    <a:pt x="549" y="1"/>
                  </a:moveTo>
                  <a:cubicBezTo>
                    <a:pt x="246" y="1"/>
                    <a:pt x="1" y="246"/>
                    <a:pt x="1" y="549"/>
                  </a:cubicBezTo>
                  <a:cubicBezTo>
                    <a:pt x="1" y="852"/>
                    <a:pt x="246" y="1098"/>
                    <a:pt x="549" y="1098"/>
                  </a:cubicBezTo>
                  <a:lnTo>
                    <a:pt x="2747" y="1098"/>
                  </a:lnTo>
                  <a:cubicBezTo>
                    <a:pt x="3050" y="1098"/>
                    <a:pt x="3295" y="852"/>
                    <a:pt x="3295" y="549"/>
                  </a:cubicBezTo>
                  <a:cubicBezTo>
                    <a:pt x="3295" y="246"/>
                    <a:pt x="3050" y="1"/>
                    <a:pt x="2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28"/>
            <p:cNvSpPr/>
            <p:nvPr/>
          </p:nvSpPr>
          <p:spPr>
            <a:xfrm>
              <a:off x="7369130" y="2634748"/>
              <a:ext cx="34115" cy="28529"/>
            </a:xfrm>
            <a:custGeom>
              <a:avLst/>
              <a:gdLst/>
              <a:ahLst/>
              <a:cxnLst/>
              <a:rect l="l" t="t" r="r" b="b"/>
              <a:pathLst>
                <a:path w="1313" h="1098" extrusionOk="0">
                  <a:moveTo>
                    <a:pt x="1" y="1"/>
                  </a:moveTo>
                  <a:cubicBezTo>
                    <a:pt x="304" y="1"/>
                    <a:pt x="549" y="246"/>
                    <a:pt x="549" y="549"/>
                  </a:cubicBezTo>
                  <a:cubicBezTo>
                    <a:pt x="549" y="852"/>
                    <a:pt x="304" y="1098"/>
                    <a:pt x="1" y="1098"/>
                  </a:cubicBezTo>
                  <a:lnTo>
                    <a:pt x="764" y="1098"/>
                  </a:lnTo>
                  <a:cubicBezTo>
                    <a:pt x="1067" y="1098"/>
                    <a:pt x="1312" y="852"/>
                    <a:pt x="1312" y="549"/>
                  </a:cubicBezTo>
                  <a:cubicBezTo>
                    <a:pt x="1312" y="246"/>
                    <a:pt x="1067" y="1"/>
                    <a:pt x="7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128"/>
          <p:cNvGrpSpPr/>
          <p:nvPr/>
        </p:nvGrpSpPr>
        <p:grpSpPr>
          <a:xfrm>
            <a:off x="7863395" y="2471370"/>
            <a:ext cx="405561" cy="434453"/>
            <a:chOff x="7863395" y="2471370"/>
            <a:chExt cx="405561" cy="434453"/>
          </a:xfrm>
        </p:grpSpPr>
        <p:sp>
          <p:nvSpPr>
            <p:cNvPr id="11143" name="Google Shape;11143;p128"/>
            <p:cNvSpPr/>
            <p:nvPr/>
          </p:nvSpPr>
          <p:spPr>
            <a:xfrm>
              <a:off x="7979277" y="2471370"/>
              <a:ext cx="173797" cy="123755"/>
            </a:xfrm>
            <a:custGeom>
              <a:avLst/>
              <a:gdLst/>
              <a:ahLst/>
              <a:cxnLst/>
              <a:rect l="l" t="t" r="r" b="b"/>
              <a:pathLst>
                <a:path w="6689" h="4763" extrusionOk="0">
                  <a:moveTo>
                    <a:pt x="2229" y="0"/>
                  </a:moveTo>
                  <a:cubicBezTo>
                    <a:pt x="998" y="0"/>
                    <a:pt x="0" y="998"/>
                    <a:pt x="0" y="2229"/>
                  </a:cubicBezTo>
                  <a:lnTo>
                    <a:pt x="0" y="4763"/>
                  </a:lnTo>
                  <a:lnTo>
                    <a:pt x="6688" y="4763"/>
                  </a:lnTo>
                  <a:lnTo>
                    <a:pt x="6688" y="2229"/>
                  </a:lnTo>
                  <a:cubicBezTo>
                    <a:pt x="6688" y="998"/>
                    <a:pt x="5690" y="0"/>
                    <a:pt x="4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128"/>
            <p:cNvSpPr/>
            <p:nvPr/>
          </p:nvSpPr>
          <p:spPr>
            <a:xfrm>
              <a:off x="8074971" y="2471370"/>
              <a:ext cx="78103" cy="115882"/>
            </a:xfrm>
            <a:custGeom>
              <a:avLst/>
              <a:gdLst/>
              <a:ahLst/>
              <a:cxnLst/>
              <a:rect l="l" t="t" r="r" b="b"/>
              <a:pathLst>
                <a:path w="3006" h="4460" extrusionOk="0">
                  <a:moveTo>
                    <a:pt x="1" y="0"/>
                  </a:moveTo>
                  <a:cubicBezTo>
                    <a:pt x="1234" y="0"/>
                    <a:pt x="2232" y="998"/>
                    <a:pt x="2232" y="2229"/>
                  </a:cubicBezTo>
                  <a:lnTo>
                    <a:pt x="2232" y="4439"/>
                  </a:lnTo>
                  <a:cubicBezTo>
                    <a:pt x="2303" y="4452"/>
                    <a:pt x="2373" y="4460"/>
                    <a:pt x="2449" y="4460"/>
                  </a:cubicBezTo>
                  <a:lnTo>
                    <a:pt x="3005" y="4460"/>
                  </a:lnTo>
                  <a:lnTo>
                    <a:pt x="3005" y="2229"/>
                  </a:lnTo>
                  <a:cubicBezTo>
                    <a:pt x="3005" y="998"/>
                    <a:pt x="2007"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5" name="Google Shape;11145;p128"/>
            <p:cNvGrpSpPr/>
            <p:nvPr/>
          </p:nvGrpSpPr>
          <p:grpSpPr>
            <a:xfrm>
              <a:off x="7863395" y="2527284"/>
              <a:ext cx="405561" cy="378539"/>
              <a:chOff x="7863395" y="2527284"/>
              <a:chExt cx="405561" cy="378539"/>
            </a:xfrm>
          </p:grpSpPr>
          <p:sp>
            <p:nvSpPr>
              <p:cNvPr id="11146" name="Google Shape;11146;p128"/>
              <p:cNvSpPr/>
              <p:nvPr/>
            </p:nvSpPr>
            <p:spPr>
              <a:xfrm>
                <a:off x="7921362" y="2746499"/>
                <a:ext cx="289601" cy="159325"/>
              </a:xfrm>
              <a:custGeom>
                <a:avLst/>
                <a:gdLst/>
                <a:ahLst/>
                <a:cxnLst/>
                <a:rect l="l" t="t" r="r" b="b"/>
                <a:pathLst>
                  <a:path w="11146" h="6132" extrusionOk="0">
                    <a:moveTo>
                      <a:pt x="2240" y="0"/>
                    </a:moveTo>
                    <a:cubicBezTo>
                      <a:pt x="1006" y="0"/>
                      <a:pt x="0" y="998"/>
                      <a:pt x="0" y="2231"/>
                    </a:cubicBezTo>
                    <a:lnTo>
                      <a:pt x="0" y="3702"/>
                    </a:lnTo>
                    <a:lnTo>
                      <a:pt x="4149" y="6132"/>
                    </a:lnTo>
                    <a:lnTo>
                      <a:pt x="11146" y="6132"/>
                    </a:lnTo>
                    <a:lnTo>
                      <a:pt x="11146" y="2231"/>
                    </a:lnTo>
                    <a:cubicBezTo>
                      <a:pt x="11146" y="998"/>
                      <a:pt x="9879" y="0"/>
                      <a:pt x="8648" y="0"/>
                    </a:cubicBezTo>
                    <a:lnTo>
                      <a:pt x="8361" y="0"/>
                    </a:lnTo>
                    <a:lnTo>
                      <a:pt x="5573" y="721"/>
                    </a:lnTo>
                    <a:lnTo>
                      <a:pt x="27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28"/>
              <p:cNvSpPr/>
              <p:nvPr/>
            </p:nvSpPr>
            <p:spPr>
              <a:xfrm>
                <a:off x="7993724" y="2746499"/>
                <a:ext cx="144878" cy="72439"/>
              </a:xfrm>
              <a:custGeom>
                <a:avLst/>
                <a:gdLst/>
                <a:ahLst/>
                <a:cxnLst/>
                <a:rect l="l" t="t" r="r" b="b"/>
                <a:pathLst>
                  <a:path w="5576" h="2788" extrusionOk="0">
                    <a:moveTo>
                      <a:pt x="1" y="0"/>
                    </a:moveTo>
                    <a:cubicBezTo>
                      <a:pt x="1" y="1539"/>
                      <a:pt x="1249" y="2788"/>
                      <a:pt x="2788" y="2788"/>
                    </a:cubicBezTo>
                    <a:cubicBezTo>
                      <a:pt x="4327" y="2788"/>
                      <a:pt x="5576" y="1539"/>
                      <a:pt x="55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128"/>
              <p:cNvSpPr/>
              <p:nvPr/>
            </p:nvSpPr>
            <p:spPr>
              <a:xfrm>
                <a:off x="8022720" y="2694897"/>
                <a:ext cx="86911" cy="95070"/>
              </a:xfrm>
              <a:custGeom>
                <a:avLst/>
                <a:gdLst/>
                <a:ahLst/>
                <a:cxnLst/>
                <a:rect l="l" t="t" r="r" b="b"/>
                <a:pathLst>
                  <a:path w="3345" h="3659" extrusionOk="0">
                    <a:moveTo>
                      <a:pt x="0" y="0"/>
                    </a:moveTo>
                    <a:lnTo>
                      <a:pt x="0" y="1986"/>
                    </a:lnTo>
                    <a:cubicBezTo>
                      <a:pt x="0" y="2911"/>
                      <a:pt x="750" y="3658"/>
                      <a:pt x="1672" y="3658"/>
                    </a:cubicBezTo>
                    <a:cubicBezTo>
                      <a:pt x="2595" y="3658"/>
                      <a:pt x="3344" y="2911"/>
                      <a:pt x="3344" y="1986"/>
                    </a:cubicBezTo>
                    <a:lnTo>
                      <a:pt x="3344" y="3"/>
                    </a:lnTo>
                    <a:lnTo>
                      <a:pt x="0"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128"/>
              <p:cNvSpPr/>
              <p:nvPr/>
            </p:nvSpPr>
            <p:spPr>
              <a:xfrm>
                <a:off x="7964805" y="2587226"/>
                <a:ext cx="202715" cy="57941"/>
              </a:xfrm>
              <a:custGeom>
                <a:avLst/>
                <a:gdLst/>
                <a:ahLst/>
                <a:cxnLst/>
                <a:rect l="l" t="t" r="r" b="b"/>
                <a:pathLst>
                  <a:path w="7802" h="2230" extrusionOk="0">
                    <a:moveTo>
                      <a:pt x="557" y="1"/>
                    </a:moveTo>
                    <a:cubicBezTo>
                      <a:pt x="249" y="1"/>
                      <a:pt x="1" y="249"/>
                      <a:pt x="1" y="557"/>
                    </a:cubicBezTo>
                    <a:lnTo>
                      <a:pt x="1" y="1673"/>
                    </a:lnTo>
                    <a:cubicBezTo>
                      <a:pt x="1" y="1981"/>
                      <a:pt x="249" y="2229"/>
                      <a:pt x="557" y="2229"/>
                    </a:cubicBezTo>
                    <a:lnTo>
                      <a:pt x="7245" y="2229"/>
                    </a:lnTo>
                    <a:cubicBezTo>
                      <a:pt x="7554" y="2229"/>
                      <a:pt x="7802" y="1981"/>
                      <a:pt x="7802" y="1673"/>
                    </a:cubicBezTo>
                    <a:lnTo>
                      <a:pt x="7802" y="557"/>
                    </a:lnTo>
                    <a:cubicBezTo>
                      <a:pt x="7802" y="249"/>
                      <a:pt x="7554" y="1"/>
                      <a:pt x="7245"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28"/>
              <p:cNvSpPr/>
              <p:nvPr/>
            </p:nvSpPr>
            <p:spPr>
              <a:xfrm>
                <a:off x="8132964" y="2587226"/>
                <a:ext cx="34557" cy="57941"/>
              </a:xfrm>
              <a:custGeom>
                <a:avLst/>
                <a:gdLst/>
                <a:ahLst/>
                <a:cxnLst/>
                <a:rect l="l" t="t" r="r" b="b"/>
                <a:pathLst>
                  <a:path w="1330" h="2230" extrusionOk="0">
                    <a:moveTo>
                      <a:pt x="0" y="1"/>
                    </a:moveTo>
                    <a:cubicBezTo>
                      <a:pt x="306" y="1"/>
                      <a:pt x="557" y="249"/>
                      <a:pt x="557" y="557"/>
                    </a:cubicBezTo>
                    <a:lnTo>
                      <a:pt x="557" y="1673"/>
                    </a:lnTo>
                    <a:cubicBezTo>
                      <a:pt x="557" y="1981"/>
                      <a:pt x="306" y="2229"/>
                      <a:pt x="0" y="2229"/>
                    </a:cubicBezTo>
                    <a:lnTo>
                      <a:pt x="773" y="2229"/>
                    </a:lnTo>
                    <a:cubicBezTo>
                      <a:pt x="1082" y="2229"/>
                      <a:pt x="1330" y="1981"/>
                      <a:pt x="1330" y="1673"/>
                    </a:cubicBezTo>
                    <a:lnTo>
                      <a:pt x="1330" y="557"/>
                    </a:lnTo>
                    <a:cubicBezTo>
                      <a:pt x="1330" y="249"/>
                      <a:pt x="1082" y="1"/>
                      <a:pt x="773"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128"/>
              <p:cNvSpPr/>
              <p:nvPr/>
            </p:nvSpPr>
            <p:spPr>
              <a:xfrm>
                <a:off x="7993724" y="2549291"/>
                <a:ext cx="144878" cy="168315"/>
              </a:xfrm>
              <a:custGeom>
                <a:avLst/>
                <a:gdLst/>
                <a:ahLst/>
                <a:cxnLst/>
                <a:rect l="l" t="t" r="r" b="b"/>
                <a:pathLst>
                  <a:path w="5576" h="6478" extrusionOk="0">
                    <a:moveTo>
                      <a:pt x="2788" y="0"/>
                    </a:moveTo>
                    <a:lnTo>
                      <a:pt x="1" y="306"/>
                    </a:lnTo>
                    <a:lnTo>
                      <a:pt x="1" y="2043"/>
                    </a:lnTo>
                    <a:lnTo>
                      <a:pt x="165" y="2297"/>
                    </a:lnTo>
                    <a:lnTo>
                      <a:pt x="1" y="2574"/>
                    </a:lnTo>
                    <a:lnTo>
                      <a:pt x="1" y="3689"/>
                    </a:lnTo>
                    <a:cubicBezTo>
                      <a:pt x="1" y="5228"/>
                      <a:pt x="1249" y="6477"/>
                      <a:pt x="2788" y="6477"/>
                    </a:cubicBezTo>
                    <a:cubicBezTo>
                      <a:pt x="4327" y="6477"/>
                      <a:pt x="5576" y="5228"/>
                      <a:pt x="5576" y="3689"/>
                    </a:cubicBezTo>
                    <a:lnTo>
                      <a:pt x="5576" y="2574"/>
                    </a:lnTo>
                    <a:lnTo>
                      <a:pt x="5411" y="2297"/>
                    </a:lnTo>
                    <a:lnTo>
                      <a:pt x="5576" y="2017"/>
                    </a:lnTo>
                    <a:lnTo>
                      <a:pt x="5576" y="306"/>
                    </a:lnTo>
                    <a:lnTo>
                      <a:pt x="2788"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128"/>
              <p:cNvSpPr/>
              <p:nvPr/>
            </p:nvSpPr>
            <p:spPr>
              <a:xfrm>
                <a:off x="8046130" y="2645816"/>
                <a:ext cx="40065" cy="20396"/>
              </a:xfrm>
              <a:custGeom>
                <a:avLst/>
                <a:gdLst/>
                <a:ahLst/>
                <a:cxnLst/>
                <a:rect l="l" t="t" r="r" b="b"/>
                <a:pathLst>
                  <a:path w="1542" h="785" extrusionOk="0">
                    <a:moveTo>
                      <a:pt x="289" y="0"/>
                    </a:moveTo>
                    <a:cubicBezTo>
                      <a:pt x="246" y="0"/>
                      <a:pt x="202" y="11"/>
                      <a:pt x="162" y="35"/>
                    </a:cubicBezTo>
                    <a:cubicBezTo>
                      <a:pt x="42" y="105"/>
                      <a:pt x="1" y="259"/>
                      <a:pt x="71" y="379"/>
                    </a:cubicBezTo>
                    <a:cubicBezTo>
                      <a:pt x="215" y="630"/>
                      <a:pt x="484" y="784"/>
                      <a:pt x="771" y="784"/>
                    </a:cubicBezTo>
                    <a:cubicBezTo>
                      <a:pt x="1059" y="784"/>
                      <a:pt x="1328" y="630"/>
                      <a:pt x="1471" y="379"/>
                    </a:cubicBezTo>
                    <a:cubicBezTo>
                      <a:pt x="1542" y="259"/>
                      <a:pt x="1500" y="105"/>
                      <a:pt x="1380" y="35"/>
                    </a:cubicBezTo>
                    <a:cubicBezTo>
                      <a:pt x="1340" y="11"/>
                      <a:pt x="1297" y="0"/>
                      <a:pt x="1254" y="0"/>
                    </a:cubicBezTo>
                    <a:cubicBezTo>
                      <a:pt x="1167" y="0"/>
                      <a:pt x="1082" y="45"/>
                      <a:pt x="1035" y="126"/>
                    </a:cubicBezTo>
                    <a:cubicBezTo>
                      <a:pt x="980" y="220"/>
                      <a:pt x="878" y="280"/>
                      <a:pt x="771" y="280"/>
                    </a:cubicBezTo>
                    <a:cubicBezTo>
                      <a:pt x="664" y="280"/>
                      <a:pt x="562" y="220"/>
                      <a:pt x="507" y="126"/>
                    </a:cubicBezTo>
                    <a:cubicBezTo>
                      <a:pt x="460" y="45"/>
                      <a:pt x="375" y="0"/>
                      <a:pt x="2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128"/>
              <p:cNvSpPr/>
              <p:nvPr/>
            </p:nvSpPr>
            <p:spPr>
              <a:xfrm>
                <a:off x="8045117" y="2602374"/>
                <a:ext cx="42118" cy="13121"/>
              </a:xfrm>
              <a:custGeom>
                <a:avLst/>
                <a:gdLst/>
                <a:ahLst/>
                <a:cxnLst/>
                <a:rect l="l" t="t" r="r" b="b"/>
                <a:pathLst>
                  <a:path w="1621" h="505" extrusionOk="0">
                    <a:moveTo>
                      <a:pt x="254" y="0"/>
                    </a:moveTo>
                    <a:cubicBezTo>
                      <a:pt x="113" y="0"/>
                      <a:pt x="0" y="113"/>
                      <a:pt x="0" y="254"/>
                    </a:cubicBezTo>
                    <a:cubicBezTo>
                      <a:pt x="0" y="392"/>
                      <a:pt x="113" y="505"/>
                      <a:pt x="254" y="505"/>
                    </a:cubicBezTo>
                    <a:lnTo>
                      <a:pt x="1367" y="505"/>
                    </a:lnTo>
                    <a:cubicBezTo>
                      <a:pt x="1508" y="505"/>
                      <a:pt x="1620" y="392"/>
                      <a:pt x="1620" y="254"/>
                    </a:cubicBezTo>
                    <a:cubicBezTo>
                      <a:pt x="1620" y="113"/>
                      <a:pt x="1508"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128"/>
              <p:cNvSpPr/>
              <p:nvPr/>
            </p:nvSpPr>
            <p:spPr>
              <a:xfrm>
                <a:off x="7990138" y="2527284"/>
                <a:ext cx="152543" cy="59968"/>
              </a:xfrm>
              <a:custGeom>
                <a:avLst/>
                <a:gdLst/>
                <a:ahLst/>
                <a:cxnLst/>
                <a:rect l="l" t="t" r="r" b="b"/>
                <a:pathLst>
                  <a:path w="5871" h="2308" extrusionOk="0">
                    <a:moveTo>
                      <a:pt x="0" y="1"/>
                    </a:moveTo>
                    <a:lnTo>
                      <a:pt x="0" y="2308"/>
                    </a:lnTo>
                    <a:lnTo>
                      <a:pt x="139" y="2308"/>
                    </a:lnTo>
                    <a:cubicBezTo>
                      <a:pt x="755" y="2308"/>
                      <a:pt x="1254" y="1809"/>
                      <a:pt x="1254" y="1192"/>
                    </a:cubicBezTo>
                    <a:lnTo>
                      <a:pt x="4598" y="1192"/>
                    </a:lnTo>
                    <a:cubicBezTo>
                      <a:pt x="4598" y="1809"/>
                      <a:pt x="5097" y="2308"/>
                      <a:pt x="5714" y="2308"/>
                    </a:cubicBezTo>
                    <a:lnTo>
                      <a:pt x="5871" y="2308"/>
                    </a:lnTo>
                    <a:lnTo>
                      <a:pt x="58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28"/>
              <p:cNvSpPr/>
              <p:nvPr/>
            </p:nvSpPr>
            <p:spPr>
              <a:xfrm>
                <a:off x="7871476" y="2835411"/>
                <a:ext cx="157714" cy="59708"/>
              </a:xfrm>
              <a:custGeom>
                <a:avLst/>
                <a:gdLst/>
                <a:ahLst/>
                <a:cxnLst/>
                <a:rect l="l" t="t" r="r" b="b"/>
                <a:pathLst>
                  <a:path w="6070" h="2298" extrusionOk="0">
                    <a:moveTo>
                      <a:pt x="311" y="1"/>
                    </a:moveTo>
                    <a:cubicBezTo>
                      <a:pt x="144" y="1"/>
                      <a:pt x="0" y="122"/>
                      <a:pt x="0" y="280"/>
                    </a:cubicBezTo>
                    <a:lnTo>
                      <a:pt x="0" y="1038"/>
                    </a:lnTo>
                    <a:lnTo>
                      <a:pt x="3033" y="2297"/>
                    </a:lnTo>
                    <a:lnTo>
                      <a:pt x="6069" y="1038"/>
                    </a:lnTo>
                    <a:lnTo>
                      <a:pt x="6069" y="280"/>
                    </a:lnTo>
                    <a:cubicBezTo>
                      <a:pt x="6069" y="122"/>
                      <a:pt x="5923" y="1"/>
                      <a:pt x="5757" y="1"/>
                    </a:cubicBezTo>
                    <a:cubicBezTo>
                      <a:pt x="5734" y="1"/>
                      <a:pt x="5709" y="3"/>
                      <a:pt x="5685" y="8"/>
                    </a:cubicBezTo>
                    <a:lnTo>
                      <a:pt x="3109" y="463"/>
                    </a:lnTo>
                    <a:cubicBezTo>
                      <a:pt x="3084" y="468"/>
                      <a:pt x="3059" y="471"/>
                      <a:pt x="3034" y="471"/>
                    </a:cubicBezTo>
                    <a:cubicBezTo>
                      <a:pt x="3009" y="471"/>
                      <a:pt x="2984" y="468"/>
                      <a:pt x="2960" y="463"/>
                    </a:cubicBezTo>
                    <a:lnTo>
                      <a:pt x="384" y="8"/>
                    </a:lnTo>
                    <a:cubicBezTo>
                      <a:pt x="360" y="3"/>
                      <a:pt x="335" y="1"/>
                      <a:pt x="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28"/>
              <p:cNvSpPr/>
              <p:nvPr/>
            </p:nvSpPr>
            <p:spPr>
              <a:xfrm>
                <a:off x="8007027" y="2835411"/>
                <a:ext cx="22163" cy="35336"/>
              </a:xfrm>
              <a:custGeom>
                <a:avLst/>
                <a:gdLst/>
                <a:ahLst/>
                <a:cxnLst/>
                <a:rect l="l" t="t" r="r" b="b"/>
                <a:pathLst>
                  <a:path w="853" h="1360" extrusionOk="0">
                    <a:moveTo>
                      <a:pt x="540" y="1"/>
                    </a:moveTo>
                    <a:cubicBezTo>
                      <a:pt x="517" y="1"/>
                      <a:pt x="492" y="3"/>
                      <a:pt x="468" y="8"/>
                    </a:cubicBezTo>
                    <a:lnTo>
                      <a:pt x="1" y="92"/>
                    </a:lnTo>
                    <a:cubicBezTo>
                      <a:pt x="50" y="142"/>
                      <a:pt x="82" y="207"/>
                      <a:pt x="82" y="280"/>
                    </a:cubicBezTo>
                    <a:lnTo>
                      <a:pt x="82" y="1359"/>
                    </a:lnTo>
                    <a:lnTo>
                      <a:pt x="852" y="1038"/>
                    </a:lnTo>
                    <a:lnTo>
                      <a:pt x="852" y="280"/>
                    </a:lnTo>
                    <a:cubicBezTo>
                      <a:pt x="852" y="122"/>
                      <a:pt x="706" y="1"/>
                      <a:pt x="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28"/>
              <p:cNvSpPr/>
              <p:nvPr/>
            </p:nvSpPr>
            <p:spPr>
              <a:xfrm>
                <a:off x="7863395" y="2862562"/>
                <a:ext cx="173797" cy="43261"/>
              </a:xfrm>
              <a:custGeom>
                <a:avLst/>
                <a:gdLst/>
                <a:ahLst/>
                <a:cxnLst/>
                <a:rect l="l" t="t" r="r" b="b"/>
                <a:pathLst>
                  <a:path w="6689" h="1665" extrusionOk="0">
                    <a:moveTo>
                      <a:pt x="314" y="1"/>
                    </a:moveTo>
                    <a:cubicBezTo>
                      <a:pt x="146" y="1"/>
                      <a:pt x="0" y="123"/>
                      <a:pt x="0" y="280"/>
                    </a:cubicBezTo>
                    <a:lnTo>
                      <a:pt x="0" y="1385"/>
                    </a:lnTo>
                    <a:cubicBezTo>
                      <a:pt x="0" y="1540"/>
                      <a:pt x="139" y="1665"/>
                      <a:pt x="311" y="1665"/>
                    </a:cubicBezTo>
                    <a:lnTo>
                      <a:pt x="6380" y="1665"/>
                    </a:lnTo>
                    <a:cubicBezTo>
                      <a:pt x="6550" y="1665"/>
                      <a:pt x="6689" y="1540"/>
                      <a:pt x="6689" y="1385"/>
                    </a:cubicBezTo>
                    <a:lnTo>
                      <a:pt x="6689" y="280"/>
                    </a:lnTo>
                    <a:cubicBezTo>
                      <a:pt x="6689" y="123"/>
                      <a:pt x="6545" y="1"/>
                      <a:pt x="6377" y="1"/>
                    </a:cubicBezTo>
                    <a:cubicBezTo>
                      <a:pt x="6353" y="1"/>
                      <a:pt x="6329" y="3"/>
                      <a:pt x="6305" y="9"/>
                    </a:cubicBezTo>
                    <a:lnTo>
                      <a:pt x="3420" y="534"/>
                    </a:lnTo>
                    <a:cubicBezTo>
                      <a:pt x="3395" y="539"/>
                      <a:pt x="3370" y="541"/>
                      <a:pt x="3345" y="541"/>
                    </a:cubicBezTo>
                    <a:cubicBezTo>
                      <a:pt x="3320" y="541"/>
                      <a:pt x="3295" y="539"/>
                      <a:pt x="3271" y="534"/>
                    </a:cubicBezTo>
                    <a:lnTo>
                      <a:pt x="387" y="9"/>
                    </a:lnTo>
                    <a:cubicBezTo>
                      <a:pt x="362" y="3"/>
                      <a:pt x="338" y="1"/>
                      <a:pt x="3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28"/>
              <p:cNvSpPr/>
              <p:nvPr/>
            </p:nvSpPr>
            <p:spPr>
              <a:xfrm>
                <a:off x="8009131" y="2862562"/>
                <a:ext cx="28061" cy="43261"/>
              </a:xfrm>
              <a:custGeom>
                <a:avLst/>
                <a:gdLst/>
                <a:ahLst/>
                <a:cxnLst/>
                <a:rect l="l" t="t" r="r" b="b"/>
                <a:pathLst>
                  <a:path w="1080" h="1665" extrusionOk="0">
                    <a:moveTo>
                      <a:pt x="768" y="1"/>
                    </a:moveTo>
                    <a:cubicBezTo>
                      <a:pt x="744" y="1"/>
                      <a:pt x="720" y="3"/>
                      <a:pt x="696" y="9"/>
                    </a:cubicBezTo>
                    <a:lnTo>
                      <a:pt x="231" y="95"/>
                    </a:lnTo>
                    <a:cubicBezTo>
                      <a:pt x="280" y="144"/>
                      <a:pt x="309" y="207"/>
                      <a:pt x="309" y="280"/>
                    </a:cubicBezTo>
                    <a:lnTo>
                      <a:pt x="309" y="1385"/>
                    </a:lnTo>
                    <a:cubicBezTo>
                      <a:pt x="309" y="1540"/>
                      <a:pt x="170" y="1665"/>
                      <a:pt x="1" y="1665"/>
                    </a:cubicBezTo>
                    <a:lnTo>
                      <a:pt x="771" y="1665"/>
                    </a:lnTo>
                    <a:cubicBezTo>
                      <a:pt x="941" y="1665"/>
                      <a:pt x="1080" y="1540"/>
                      <a:pt x="1080" y="1385"/>
                    </a:cubicBezTo>
                    <a:lnTo>
                      <a:pt x="1080" y="280"/>
                    </a:lnTo>
                    <a:cubicBezTo>
                      <a:pt x="1080" y="123"/>
                      <a:pt x="936" y="1"/>
                      <a:pt x="7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128"/>
              <p:cNvSpPr/>
              <p:nvPr/>
            </p:nvSpPr>
            <p:spPr>
              <a:xfrm>
                <a:off x="7943759" y="2846609"/>
                <a:ext cx="13121" cy="48509"/>
              </a:xfrm>
              <a:custGeom>
                <a:avLst/>
                <a:gdLst/>
                <a:ahLst/>
                <a:cxnLst/>
                <a:rect l="l" t="t" r="r" b="b"/>
                <a:pathLst>
                  <a:path w="505" h="1867" extrusionOk="0">
                    <a:moveTo>
                      <a:pt x="1" y="1"/>
                    </a:moveTo>
                    <a:lnTo>
                      <a:pt x="1" y="1762"/>
                    </a:lnTo>
                    <a:lnTo>
                      <a:pt x="251" y="1866"/>
                    </a:lnTo>
                    <a:lnTo>
                      <a:pt x="505" y="1762"/>
                    </a:lnTo>
                    <a:lnTo>
                      <a:pt x="505" y="1"/>
                    </a:lnTo>
                    <a:lnTo>
                      <a:pt x="327" y="32"/>
                    </a:lnTo>
                    <a:cubicBezTo>
                      <a:pt x="302" y="37"/>
                      <a:pt x="277" y="40"/>
                      <a:pt x="252" y="40"/>
                    </a:cubicBezTo>
                    <a:cubicBezTo>
                      <a:pt x="227" y="40"/>
                      <a:pt x="202" y="37"/>
                      <a:pt x="178" y="32"/>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128"/>
              <p:cNvSpPr/>
              <p:nvPr/>
            </p:nvSpPr>
            <p:spPr>
              <a:xfrm>
                <a:off x="7943759" y="2875606"/>
                <a:ext cx="13121" cy="30218"/>
              </a:xfrm>
              <a:custGeom>
                <a:avLst/>
                <a:gdLst/>
                <a:ahLst/>
                <a:cxnLst/>
                <a:rect l="l" t="t" r="r" b="b"/>
                <a:pathLst>
                  <a:path w="505" h="1163" extrusionOk="0">
                    <a:moveTo>
                      <a:pt x="1" y="0"/>
                    </a:moveTo>
                    <a:lnTo>
                      <a:pt x="1" y="1163"/>
                    </a:lnTo>
                    <a:lnTo>
                      <a:pt x="505" y="1163"/>
                    </a:lnTo>
                    <a:lnTo>
                      <a:pt x="505" y="0"/>
                    </a:lnTo>
                    <a:lnTo>
                      <a:pt x="327" y="32"/>
                    </a:lnTo>
                    <a:cubicBezTo>
                      <a:pt x="302" y="37"/>
                      <a:pt x="277" y="39"/>
                      <a:pt x="252" y="39"/>
                    </a:cubicBezTo>
                    <a:cubicBezTo>
                      <a:pt x="227" y="39"/>
                      <a:pt x="202" y="37"/>
                      <a:pt x="178" y="32"/>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28"/>
              <p:cNvSpPr/>
              <p:nvPr/>
            </p:nvSpPr>
            <p:spPr>
              <a:xfrm>
                <a:off x="8204442" y="2595176"/>
                <a:ext cx="13121" cy="128925"/>
              </a:xfrm>
              <a:custGeom>
                <a:avLst/>
                <a:gdLst/>
                <a:ahLst/>
                <a:cxnLst/>
                <a:rect l="l" t="t" r="r" b="b"/>
                <a:pathLst>
                  <a:path w="505" h="4962" extrusionOk="0">
                    <a:moveTo>
                      <a:pt x="251" y="1"/>
                    </a:moveTo>
                    <a:cubicBezTo>
                      <a:pt x="113" y="1"/>
                      <a:pt x="0" y="113"/>
                      <a:pt x="0" y="251"/>
                    </a:cubicBezTo>
                    <a:lnTo>
                      <a:pt x="0" y="4711"/>
                    </a:lnTo>
                    <a:cubicBezTo>
                      <a:pt x="0" y="4850"/>
                      <a:pt x="113" y="4962"/>
                      <a:pt x="251" y="4962"/>
                    </a:cubicBezTo>
                    <a:cubicBezTo>
                      <a:pt x="392" y="4962"/>
                      <a:pt x="504" y="4850"/>
                      <a:pt x="504" y="4711"/>
                    </a:cubicBezTo>
                    <a:lnTo>
                      <a:pt x="504" y="251"/>
                    </a:lnTo>
                    <a:cubicBezTo>
                      <a:pt x="504" y="113"/>
                      <a:pt x="392"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28"/>
              <p:cNvSpPr/>
              <p:nvPr/>
            </p:nvSpPr>
            <p:spPr>
              <a:xfrm>
                <a:off x="8174770" y="2773027"/>
                <a:ext cx="54329" cy="60383"/>
              </a:xfrm>
              <a:custGeom>
                <a:avLst/>
                <a:gdLst/>
                <a:ahLst/>
                <a:cxnLst/>
                <a:rect l="l" t="t" r="r" b="b"/>
                <a:pathLst>
                  <a:path w="2091" h="2324" extrusionOk="0">
                    <a:moveTo>
                      <a:pt x="0" y="1"/>
                    </a:moveTo>
                    <a:lnTo>
                      <a:pt x="0" y="1487"/>
                    </a:lnTo>
                    <a:cubicBezTo>
                      <a:pt x="0" y="1950"/>
                      <a:pt x="374" y="2323"/>
                      <a:pt x="837" y="2323"/>
                    </a:cubicBezTo>
                    <a:lnTo>
                      <a:pt x="1688" y="2323"/>
                    </a:lnTo>
                    <a:lnTo>
                      <a:pt x="2091" y="1"/>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128"/>
              <p:cNvSpPr/>
              <p:nvPr/>
            </p:nvSpPr>
            <p:spPr>
              <a:xfrm>
                <a:off x="8167495" y="2717580"/>
                <a:ext cx="39753" cy="72387"/>
              </a:xfrm>
              <a:custGeom>
                <a:avLst/>
                <a:gdLst/>
                <a:ahLst/>
                <a:cxnLst/>
                <a:rect l="l" t="t" r="r" b="b"/>
                <a:pathLst>
                  <a:path w="1530" h="2786" extrusionOk="0">
                    <a:moveTo>
                      <a:pt x="837" y="0"/>
                    </a:moveTo>
                    <a:cubicBezTo>
                      <a:pt x="377" y="0"/>
                      <a:pt x="1" y="374"/>
                      <a:pt x="1" y="836"/>
                    </a:cubicBezTo>
                    <a:lnTo>
                      <a:pt x="1" y="1949"/>
                    </a:lnTo>
                    <a:cubicBezTo>
                      <a:pt x="1" y="2412"/>
                      <a:pt x="377" y="2785"/>
                      <a:pt x="837" y="2785"/>
                    </a:cubicBezTo>
                    <a:cubicBezTo>
                      <a:pt x="936" y="2785"/>
                      <a:pt x="1030" y="2769"/>
                      <a:pt x="1119" y="2738"/>
                    </a:cubicBezTo>
                    <a:lnTo>
                      <a:pt x="1529" y="2709"/>
                    </a:lnTo>
                    <a:lnTo>
                      <a:pt x="1529" y="141"/>
                    </a:lnTo>
                    <a:lnTo>
                      <a:pt x="1302" y="141"/>
                    </a:lnTo>
                    <a:cubicBezTo>
                      <a:pt x="1171" y="52"/>
                      <a:pt x="1009" y="0"/>
                      <a:pt x="837" y="0"/>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128"/>
              <p:cNvSpPr/>
              <p:nvPr/>
            </p:nvSpPr>
            <p:spPr>
              <a:xfrm>
                <a:off x="8196361" y="2717580"/>
                <a:ext cx="72595" cy="115830"/>
              </a:xfrm>
              <a:custGeom>
                <a:avLst/>
                <a:gdLst/>
                <a:ahLst/>
                <a:cxnLst/>
                <a:rect l="l" t="t" r="r" b="b"/>
                <a:pathLst>
                  <a:path w="2794" h="4458" extrusionOk="0">
                    <a:moveTo>
                      <a:pt x="578" y="0"/>
                    </a:moveTo>
                    <a:cubicBezTo>
                      <a:pt x="277" y="0"/>
                      <a:pt x="11" y="246"/>
                      <a:pt x="6" y="546"/>
                    </a:cubicBezTo>
                    <a:cubicBezTo>
                      <a:pt x="0" y="794"/>
                      <a:pt x="157" y="1006"/>
                      <a:pt x="377" y="1082"/>
                    </a:cubicBezTo>
                    <a:cubicBezTo>
                      <a:pt x="408" y="1092"/>
                      <a:pt x="408" y="1134"/>
                      <a:pt x="377" y="1147"/>
                    </a:cubicBezTo>
                    <a:cubicBezTo>
                      <a:pt x="160" y="1223"/>
                      <a:pt x="6" y="1429"/>
                      <a:pt x="6" y="1672"/>
                    </a:cubicBezTo>
                    <a:cubicBezTo>
                      <a:pt x="6" y="1915"/>
                      <a:pt x="160" y="2122"/>
                      <a:pt x="377" y="2197"/>
                    </a:cubicBezTo>
                    <a:cubicBezTo>
                      <a:pt x="408" y="2208"/>
                      <a:pt x="408" y="2250"/>
                      <a:pt x="377" y="2260"/>
                    </a:cubicBezTo>
                    <a:cubicBezTo>
                      <a:pt x="157" y="2338"/>
                      <a:pt x="0" y="2550"/>
                      <a:pt x="6" y="2796"/>
                    </a:cubicBezTo>
                    <a:cubicBezTo>
                      <a:pt x="11" y="3104"/>
                      <a:pt x="272" y="3344"/>
                      <a:pt x="578" y="3344"/>
                    </a:cubicBezTo>
                    <a:lnTo>
                      <a:pt x="580" y="3344"/>
                    </a:lnTo>
                    <a:cubicBezTo>
                      <a:pt x="599" y="3344"/>
                      <a:pt x="612" y="3357"/>
                      <a:pt x="612" y="3376"/>
                    </a:cubicBezTo>
                    <a:cubicBezTo>
                      <a:pt x="612" y="3386"/>
                      <a:pt x="604" y="3397"/>
                      <a:pt x="593" y="3402"/>
                    </a:cubicBezTo>
                    <a:cubicBezTo>
                      <a:pt x="403" y="3498"/>
                      <a:pt x="272" y="3700"/>
                      <a:pt x="285" y="3932"/>
                    </a:cubicBezTo>
                    <a:cubicBezTo>
                      <a:pt x="301" y="4230"/>
                      <a:pt x="557" y="4457"/>
                      <a:pt x="857" y="4457"/>
                    </a:cubicBezTo>
                    <a:lnTo>
                      <a:pt x="1678" y="4457"/>
                    </a:lnTo>
                    <a:cubicBezTo>
                      <a:pt x="2294" y="4457"/>
                      <a:pt x="2793" y="3958"/>
                      <a:pt x="2793" y="3344"/>
                    </a:cubicBezTo>
                    <a:lnTo>
                      <a:pt x="2793" y="1113"/>
                    </a:lnTo>
                    <a:cubicBezTo>
                      <a:pt x="2793" y="499"/>
                      <a:pt x="2294" y="0"/>
                      <a:pt x="1678" y="0"/>
                    </a:cubicBezTo>
                    <a:close/>
                  </a:path>
                </a:pathLst>
              </a:custGeom>
              <a:solidFill>
                <a:srgbClr val="FFD1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128"/>
              <p:cNvSpPr/>
              <p:nvPr/>
            </p:nvSpPr>
            <p:spPr>
              <a:xfrm>
                <a:off x="8196361" y="2717580"/>
                <a:ext cx="72595" cy="115830"/>
              </a:xfrm>
              <a:custGeom>
                <a:avLst/>
                <a:gdLst/>
                <a:ahLst/>
                <a:cxnLst/>
                <a:rect l="l" t="t" r="r" b="b"/>
                <a:pathLst>
                  <a:path w="2794" h="4458" extrusionOk="0">
                    <a:moveTo>
                      <a:pt x="578" y="0"/>
                    </a:moveTo>
                    <a:cubicBezTo>
                      <a:pt x="277" y="0"/>
                      <a:pt x="11" y="246"/>
                      <a:pt x="6" y="546"/>
                    </a:cubicBezTo>
                    <a:cubicBezTo>
                      <a:pt x="0" y="794"/>
                      <a:pt x="157" y="1006"/>
                      <a:pt x="377" y="1082"/>
                    </a:cubicBezTo>
                    <a:cubicBezTo>
                      <a:pt x="408" y="1092"/>
                      <a:pt x="408" y="1134"/>
                      <a:pt x="377" y="1147"/>
                    </a:cubicBezTo>
                    <a:cubicBezTo>
                      <a:pt x="160" y="1223"/>
                      <a:pt x="6" y="1429"/>
                      <a:pt x="6" y="1672"/>
                    </a:cubicBezTo>
                    <a:cubicBezTo>
                      <a:pt x="6" y="1915"/>
                      <a:pt x="160" y="2122"/>
                      <a:pt x="377" y="2197"/>
                    </a:cubicBezTo>
                    <a:cubicBezTo>
                      <a:pt x="408" y="2208"/>
                      <a:pt x="408" y="2250"/>
                      <a:pt x="377" y="2260"/>
                    </a:cubicBezTo>
                    <a:cubicBezTo>
                      <a:pt x="157" y="2338"/>
                      <a:pt x="0" y="2550"/>
                      <a:pt x="6" y="2796"/>
                    </a:cubicBezTo>
                    <a:cubicBezTo>
                      <a:pt x="11" y="3104"/>
                      <a:pt x="272" y="3344"/>
                      <a:pt x="578" y="3344"/>
                    </a:cubicBezTo>
                    <a:lnTo>
                      <a:pt x="580" y="3344"/>
                    </a:lnTo>
                    <a:cubicBezTo>
                      <a:pt x="599" y="3344"/>
                      <a:pt x="612" y="3357"/>
                      <a:pt x="612" y="3376"/>
                    </a:cubicBezTo>
                    <a:cubicBezTo>
                      <a:pt x="612" y="3386"/>
                      <a:pt x="604" y="3397"/>
                      <a:pt x="593" y="3402"/>
                    </a:cubicBezTo>
                    <a:cubicBezTo>
                      <a:pt x="403" y="3498"/>
                      <a:pt x="272" y="3700"/>
                      <a:pt x="285" y="3932"/>
                    </a:cubicBezTo>
                    <a:cubicBezTo>
                      <a:pt x="301" y="4230"/>
                      <a:pt x="557" y="4457"/>
                      <a:pt x="857" y="4457"/>
                    </a:cubicBezTo>
                    <a:lnTo>
                      <a:pt x="1678" y="4457"/>
                    </a:lnTo>
                    <a:cubicBezTo>
                      <a:pt x="2294" y="4457"/>
                      <a:pt x="2793" y="3958"/>
                      <a:pt x="2793" y="3344"/>
                    </a:cubicBezTo>
                    <a:lnTo>
                      <a:pt x="2793" y="1113"/>
                    </a:lnTo>
                    <a:cubicBezTo>
                      <a:pt x="2793" y="499"/>
                      <a:pt x="2294" y="0"/>
                      <a:pt x="1678" y="0"/>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28"/>
              <p:cNvSpPr/>
              <p:nvPr/>
            </p:nvSpPr>
            <p:spPr>
              <a:xfrm>
                <a:off x="8219849" y="2717580"/>
                <a:ext cx="49107" cy="115830"/>
              </a:xfrm>
              <a:custGeom>
                <a:avLst/>
                <a:gdLst/>
                <a:ahLst/>
                <a:cxnLst/>
                <a:rect l="l" t="t" r="r" b="b"/>
                <a:pathLst>
                  <a:path w="1890" h="4458" extrusionOk="0">
                    <a:moveTo>
                      <a:pt x="0" y="0"/>
                    </a:moveTo>
                    <a:cubicBezTo>
                      <a:pt x="614" y="0"/>
                      <a:pt x="1113" y="499"/>
                      <a:pt x="1113" y="1113"/>
                    </a:cubicBezTo>
                    <a:lnTo>
                      <a:pt x="1113" y="3344"/>
                    </a:lnTo>
                    <a:cubicBezTo>
                      <a:pt x="1113" y="3958"/>
                      <a:pt x="614" y="4457"/>
                      <a:pt x="0" y="4457"/>
                    </a:cubicBezTo>
                    <a:lnTo>
                      <a:pt x="774" y="4457"/>
                    </a:lnTo>
                    <a:cubicBezTo>
                      <a:pt x="1390" y="4457"/>
                      <a:pt x="1889" y="3958"/>
                      <a:pt x="1889" y="3344"/>
                    </a:cubicBezTo>
                    <a:lnTo>
                      <a:pt x="1889" y="1113"/>
                    </a:lnTo>
                    <a:cubicBezTo>
                      <a:pt x="1889" y="499"/>
                      <a:pt x="1390" y="0"/>
                      <a:pt x="774"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28"/>
              <p:cNvSpPr/>
              <p:nvPr/>
            </p:nvSpPr>
            <p:spPr>
              <a:xfrm>
                <a:off x="8182045" y="2833384"/>
                <a:ext cx="72387" cy="72439"/>
              </a:xfrm>
              <a:custGeom>
                <a:avLst/>
                <a:gdLst/>
                <a:ahLst/>
                <a:cxnLst/>
                <a:rect l="l" t="t" r="r" b="b"/>
                <a:pathLst>
                  <a:path w="2786" h="2788" extrusionOk="0">
                    <a:moveTo>
                      <a:pt x="261" y="0"/>
                    </a:moveTo>
                    <a:cubicBezTo>
                      <a:pt x="115" y="0"/>
                      <a:pt x="0" y="118"/>
                      <a:pt x="0" y="262"/>
                    </a:cubicBezTo>
                    <a:lnTo>
                      <a:pt x="0" y="862"/>
                    </a:lnTo>
                    <a:lnTo>
                      <a:pt x="162" y="1116"/>
                    </a:lnTo>
                    <a:lnTo>
                      <a:pt x="0" y="1369"/>
                    </a:lnTo>
                    <a:lnTo>
                      <a:pt x="0" y="2265"/>
                    </a:lnTo>
                    <a:cubicBezTo>
                      <a:pt x="0" y="2553"/>
                      <a:pt x="233" y="2788"/>
                      <a:pt x="523" y="2788"/>
                    </a:cubicBezTo>
                    <a:lnTo>
                      <a:pt x="2263" y="2788"/>
                    </a:lnTo>
                    <a:cubicBezTo>
                      <a:pt x="2553" y="2788"/>
                      <a:pt x="2785" y="2553"/>
                      <a:pt x="2785" y="2265"/>
                    </a:cubicBezTo>
                    <a:lnTo>
                      <a:pt x="2785" y="1369"/>
                    </a:lnTo>
                    <a:lnTo>
                      <a:pt x="2654" y="1116"/>
                    </a:lnTo>
                    <a:lnTo>
                      <a:pt x="2785" y="862"/>
                    </a:lnTo>
                    <a:lnTo>
                      <a:pt x="2785" y="262"/>
                    </a:lnTo>
                    <a:cubicBezTo>
                      <a:pt x="2785" y="118"/>
                      <a:pt x="2670" y="0"/>
                      <a:pt x="2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128"/>
              <p:cNvSpPr/>
              <p:nvPr/>
            </p:nvSpPr>
            <p:spPr>
              <a:xfrm>
                <a:off x="8198855" y="2739977"/>
                <a:ext cx="40429" cy="13121"/>
              </a:xfrm>
              <a:custGeom>
                <a:avLst/>
                <a:gdLst/>
                <a:ahLst/>
                <a:cxnLst/>
                <a:rect l="l" t="t" r="r" b="b"/>
                <a:pathLst>
                  <a:path w="1556" h="505" extrusionOk="0">
                    <a:moveTo>
                      <a:pt x="1" y="0"/>
                    </a:moveTo>
                    <a:cubicBezTo>
                      <a:pt x="66" y="102"/>
                      <a:pt x="166" y="181"/>
                      <a:pt x="281" y="220"/>
                    </a:cubicBezTo>
                    <a:cubicBezTo>
                      <a:pt x="312" y="230"/>
                      <a:pt x="312" y="272"/>
                      <a:pt x="281" y="285"/>
                    </a:cubicBezTo>
                    <a:cubicBezTo>
                      <a:pt x="166" y="324"/>
                      <a:pt x="66" y="403"/>
                      <a:pt x="1" y="505"/>
                    </a:cubicBezTo>
                    <a:lnTo>
                      <a:pt x="1302" y="505"/>
                    </a:lnTo>
                    <a:cubicBezTo>
                      <a:pt x="1443" y="505"/>
                      <a:pt x="1555" y="392"/>
                      <a:pt x="1555" y="251"/>
                    </a:cubicBezTo>
                    <a:cubicBezTo>
                      <a:pt x="1555" y="113"/>
                      <a:pt x="1443"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128"/>
              <p:cNvSpPr/>
              <p:nvPr/>
            </p:nvSpPr>
            <p:spPr>
              <a:xfrm>
                <a:off x="8198855" y="2768895"/>
                <a:ext cx="40429" cy="13199"/>
              </a:xfrm>
              <a:custGeom>
                <a:avLst/>
                <a:gdLst/>
                <a:ahLst/>
                <a:cxnLst/>
                <a:rect l="l" t="t" r="r" b="b"/>
                <a:pathLst>
                  <a:path w="1556" h="508" extrusionOk="0">
                    <a:moveTo>
                      <a:pt x="1" y="0"/>
                    </a:moveTo>
                    <a:cubicBezTo>
                      <a:pt x="66" y="102"/>
                      <a:pt x="166" y="181"/>
                      <a:pt x="281" y="222"/>
                    </a:cubicBezTo>
                    <a:cubicBezTo>
                      <a:pt x="312" y="233"/>
                      <a:pt x="312" y="275"/>
                      <a:pt x="281" y="285"/>
                    </a:cubicBezTo>
                    <a:cubicBezTo>
                      <a:pt x="166" y="327"/>
                      <a:pt x="66" y="405"/>
                      <a:pt x="1" y="507"/>
                    </a:cubicBezTo>
                    <a:lnTo>
                      <a:pt x="1302" y="507"/>
                    </a:lnTo>
                    <a:cubicBezTo>
                      <a:pt x="1443" y="507"/>
                      <a:pt x="1555" y="392"/>
                      <a:pt x="1555" y="254"/>
                    </a:cubicBezTo>
                    <a:cubicBezTo>
                      <a:pt x="1555" y="115"/>
                      <a:pt x="1443"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128"/>
              <p:cNvSpPr/>
              <p:nvPr/>
            </p:nvSpPr>
            <p:spPr>
              <a:xfrm>
                <a:off x="8198933" y="2797866"/>
                <a:ext cx="40351" cy="13147"/>
              </a:xfrm>
              <a:custGeom>
                <a:avLst/>
                <a:gdLst/>
                <a:ahLst/>
                <a:cxnLst/>
                <a:rect l="l" t="t" r="r" b="b"/>
                <a:pathLst>
                  <a:path w="1553" h="506" extrusionOk="0">
                    <a:moveTo>
                      <a:pt x="1" y="1"/>
                    </a:moveTo>
                    <a:cubicBezTo>
                      <a:pt x="105" y="155"/>
                      <a:pt x="283" y="254"/>
                      <a:pt x="479" y="254"/>
                    </a:cubicBezTo>
                    <a:lnTo>
                      <a:pt x="481" y="254"/>
                    </a:lnTo>
                    <a:cubicBezTo>
                      <a:pt x="500" y="254"/>
                      <a:pt x="513" y="267"/>
                      <a:pt x="513" y="286"/>
                    </a:cubicBezTo>
                    <a:cubicBezTo>
                      <a:pt x="513" y="296"/>
                      <a:pt x="505" y="307"/>
                      <a:pt x="494" y="312"/>
                    </a:cubicBezTo>
                    <a:cubicBezTo>
                      <a:pt x="406" y="356"/>
                      <a:pt x="330" y="424"/>
                      <a:pt x="278" y="505"/>
                    </a:cubicBezTo>
                    <a:lnTo>
                      <a:pt x="1299" y="505"/>
                    </a:lnTo>
                    <a:cubicBezTo>
                      <a:pt x="1440" y="505"/>
                      <a:pt x="1552" y="393"/>
                      <a:pt x="1552" y="254"/>
                    </a:cubicBezTo>
                    <a:cubicBezTo>
                      <a:pt x="1552" y="113"/>
                      <a:pt x="1440" y="1"/>
                      <a:pt x="129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128"/>
              <p:cNvSpPr/>
              <p:nvPr/>
            </p:nvSpPr>
            <p:spPr>
              <a:xfrm>
                <a:off x="8220317" y="2833384"/>
                <a:ext cx="34115" cy="72439"/>
              </a:xfrm>
              <a:custGeom>
                <a:avLst/>
                <a:gdLst/>
                <a:ahLst/>
                <a:cxnLst/>
                <a:rect l="l" t="t" r="r" b="b"/>
                <a:pathLst>
                  <a:path w="1313" h="2788" extrusionOk="0">
                    <a:moveTo>
                      <a:pt x="270" y="0"/>
                    </a:moveTo>
                    <a:cubicBezTo>
                      <a:pt x="419" y="0"/>
                      <a:pt x="539" y="120"/>
                      <a:pt x="539" y="269"/>
                    </a:cubicBezTo>
                    <a:lnTo>
                      <a:pt x="539" y="2250"/>
                    </a:lnTo>
                    <a:cubicBezTo>
                      <a:pt x="539" y="2548"/>
                      <a:pt x="298" y="2788"/>
                      <a:pt x="1" y="2788"/>
                    </a:cubicBezTo>
                    <a:lnTo>
                      <a:pt x="774" y="2788"/>
                    </a:lnTo>
                    <a:cubicBezTo>
                      <a:pt x="1072" y="2788"/>
                      <a:pt x="1312" y="2548"/>
                      <a:pt x="1312" y="2250"/>
                    </a:cubicBezTo>
                    <a:lnTo>
                      <a:pt x="1312" y="1369"/>
                    </a:lnTo>
                    <a:lnTo>
                      <a:pt x="1181" y="1116"/>
                    </a:lnTo>
                    <a:lnTo>
                      <a:pt x="1312" y="862"/>
                    </a:lnTo>
                    <a:lnTo>
                      <a:pt x="1312" y="269"/>
                    </a:lnTo>
                    <a:cubicBezTo>
                      <a:pt x="1312" y="120"/>
                      <a:pt x="1192" y="0"/>
                      <a:pt x="10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128"/>
              <p:cNvSpPr/>
              <p:nvPr/>
            </p:nvSpPr>
            <p:spPr>
              <a:xfrm>
                <a:off x="8182045" y="2855781"/>
                <a:ext cx="72387" cy="13199"/>
              </a:xfrm>
              <a:custGeom>
                <a:avLst/>
                <a:gdLst/>
                <a:ahLst/>
                <a:cxnLst/>
                <a:rect l="l" t="t" r="r" b="b"/>
                <a:pathLst>
                  <a:path w="2786" h="508" extrusionOk="0">
                    <a:moveTo>
                      <a:pt x="0" y="0"/>
                    </a:moveTo>
                    <a:lnTo>
                      <a:pt x="0" y="507"/>
                    </a:lnTo>
                    <a:lnTo>
                      <a:pt x="2785" y="507"/>
                    </a:lnTo>
                    <a:lnTo>
                      <a:pt x="27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28"/>
              <p:cNvSpPr/>
              <p:nvPr/>
            </p:nvSpPr>
            <p:spPr>
              <a:xfrm>
                <a:off x="8001674" y="2537209"/>
                <a:ext cx="129003" cy="27645"/>
              </a:xfrm>
              <a:custGeom>
                <a:avLst/>
                <a:gdLst/>
                <a:ahLst/>
                <a:cxnLst/>
                <a:rect l="l" t="t" r="r" b="b"/>
                <a:pathLst>
                  <a:path w="4965" h="1064" extrusionOk="0">
                    <a:moveTo>
                      <a:pt x="254" y="0"/>
                    </a:moveTo>
                    <a:cubicBezTo>
                      <a:pt x="113" y="0"/>
                      <a:pt x="0" y="113"/>
                      <a:pt x="0" y="254"/>
                    </a:cubicBezTo>
                    <a:cubicBezTo>
                      <a:pt x="0" y="701"/>
                      <a:pt x="363" y="1064"/>
                      <a:pt x="810" y="1064"/>
                    </a:cubicBezTo>
                    <a:lnTo>
                      <a:pt x="4154" y="1064"/>
                    </a:lnTo>
                    <a:cubicBezTo>
                      <a:pt x="4601" y="1064"/>
                      <a:pt x="4964" y="701"/>
                      <a:pt x="4964" y="254"/>
                    </a:cubicBezTo>
                    <a:cubicBezTo>
                      <a:pt x="4964" y="113"/>
                      <a:pt x="4852" y="0"/>
                      <a:pt x="4711" y="0"/>
                    </a:cubicBezTo>
                    <a:cubicBezTo>
                      <a:pt x="4572" y="0"/>
                      <a:pt x="4460" y="113"/>
                      <a:pt x="4460" y="254"/>
                    </a:cubicBezTo>
                    <a:cubicBezTo>
                      <a:pt x="4460" y="421"/>
                      <a:pt x="4322" y="559"/>
                      <a:pt x="4154" y="559"/>
                    </a:cubicBezTo>
                    <a:lnTo>
                      <a:pt x="810" y="559"/>
                    </a:lnTo>
                    <a:cubicBezTo>
                      <a:pt x="643" y="559"/>
                      <a:pt x="504" y="421"/>
                      <a:pt x="504" y="254"/>
                    </a:cubicBezTo>
                    <a:cubicBezTo>
                      <a:pt x="504" y="113"/>
                      <a:pt x="392"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128"/>
              <p:cNvSpPr/>
              <p:nvPr/>
            </p:nvSpPr>
            <p:spPr>
              <a:xfrm>
                <a:off x="7993724" y="2594423"/>
                <a:ext cx="57993" cy="36272"/>
              </a:xfrm>
              <a:custGeom>
                <a:avLst/>
                <a:gdLst/>
                <a:ahLst/>
                <a:cxnLst/>
                <a:rect l="l" t="t" r="r" b="b"/>
                <a:pathLst>
                  <a:path w="2232" h="1396" extrusionOk="0">
                    <a:moveTo>
                      <a:pt x="280" y="1"/>
                    </a:moveTo>
                    <a:cubicBezTo>
                      <a:pt x="126" y="1"/>
                      <a:pt x="1" y="126"/>
                      <a:pt x="1" y="280"/>
                    </a:cubicBezTo>
                    <a:lnTo>
                      <a:pt x="1" y="837"/>
                    </a:lnTo>
                    <a:cubicBezTo>
                      <a:pt x="1" y="1145"/>
                      <a:pt x="251" y="1396"/>
                      <a:pt x="560" y="1396"/>
                    </a:cubicBezTo>
                    <a:lnTo>
                      <a:pt x="1673" y="1396"/>
                    </a:lnTo>
                    <a:cubicBezTo>
                      <a:pt x="1981" y="1396"/>
                      <a:pt x="2232" y="1145"/>
                      <a:pt x="2232" y="837"/>
                    </a:cubicBezTo>
                    <a:lnTo>
                      <a:pt x="2232" y="280"/>
                    </a:lnTo>
                    <a:cubicBezTo>
                      <a:pt x="2232" y="126"/>
                      <a:pt x="2106" y="1"/>
                      <a:pt x="19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128"/>
              <p:cNvSpPr/>
              <p:nvPr/>
            </p:nvSpPr>
            <p:spPr>
              <a:xfrm>
                <a:off x="8017680" y="2594423"/>
                <a:ext cx="34037" cy="36272"/>
              </a:xfrm>
              <a:custGeom>
                <a:avLst/>
                <a:gdLst/>
                <a:ahLst/>
                <a:cxnLst/>
                <a:rect l="l" t="t" r="r" b="b"/>
                <a:pathLst>
                  <a:path w="1310" h="1396" extrusionOk="0">
                    <a:moveTo>
                      <a:pt x="278" y="1"/>
                    </a:moveTo>
                    <a:cubicBezTo>
                      <a:pt x="432" y="1"/>
                      <a:pt x="557" y="126"/>
                      <a:pt x="557" y="280"/>
                    </a:cubicBezTo>
                    <a:lnTo>
                      <a:pt x="557" y="837"/>
                    </a:lnTo>
                    <a:cubicBezTo>
                      <a:pt x="557" y="1145"/>
                      <a:pt x="309" y="1396"/>
                      <a:pt x="1" y="1396"/>
                    </a:cubicBezTo>
                    <a:lnTo>
                      <a:pt x="751" y="1396"/>
                    </a:lnTo>
                    <a:cubicBezTo>
                      <a:pt x="1059" y="1396"/>
                      <a:pt x="1310" y="1145"/>
                      <a:pt x="1310" y="837"/>
                    </a:cubicBezTo>
                    <a:lnTo>
                      <a:pt x="1310" y="280"/>
                    </a:lnTo>
                    <a:cubicBezTo>
                      <a:pt x="1310" y="126"/>
                      <a:pt x="1184" y="1"/>
                      <a:pt x="1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28"/>
              <p:cNvSpPr/>
              <p:nvPr/>
            </p:nvSpPr>
            <p:spPr>
              <a:xfrm>
                <a:off x="8080609" y="2594423"/>
                <a:ext cx="57993" cy="36272"/>
              </a:xfrm>
              <a:custGeom>
                <a:avLst/>
                <a:gdLst/>
                <a:ahLst/>
                <a:cxnLst/>
                <a:rect l="l" t="t" r="r" b="b"/>
                <a:pathLst>
                  <a:path w="2232" h="1396" extrusionOk="0">
                    <a:moveTo>
                      <a:pt x="280" y="1"/>
                    </a:moveTo>
                    <a:cubicBezTo>
                      <a:pt x="126" y="1"/>
                      <a:pt x="1" y="126"/>
                      <a:pt x="1" y="280"/>
                    </a:cubicBezTo>
                    <a:lnTo>
                      <a:pt x="1" y="837"/>
                    </a:lnTo>
                    <a:cubicBezTo>
                      <a:pt x="1" y="1145"/>
                      <a:pt x="252" y="1396"/>
                      <a:pt x="560" y="1396"/>
                    </a:cubicBezTo>
                    <a:lnTo>
                      <a:pt x="1673" y="1396"/>
                    </a:lnTo>
                    <a:cubicBezTo>
                      <a:pt x="1981" y="1396"/>
                      <a:pt x="2232" y="1145"/>
                      <a:pt x="2232" y="837"/>
                    </a:cubicBezTo>
                    <a:lnTo>
                      <a:pt x="2232" y="280"/>
                    </a:lnTo>
                    <a:cubicBezTo>
                      <a:pt x="2232" y="126"/>
                      <a:pt x="2107" y="1"/>
                      <a:pt x="19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128"/>
              <p:cNvSpPr/>
              <p:nvPr/>
            </p:nvSpPr>
            <p:spPr>
              <a:xfrm>
                <a:off x="8104565" y="2594423"/>
                <a:ext cx="34037" cy="36272"/>
              </a:xfrm>
              <a:custGeom>
                <a:avLst/>
                <a:gdLst/>
                <a:ahLst/>
                <a:cxnLst/>
                <a:rect l="l" t="t" r="r" b="b"/>
                <a:pathLst>
                  <a:path w="1310" h="1396" extrusionOk="0">
                    <a:moveTo>
                      <a:pt x="278" y="1"/>
                    </a:moveTo>
                    <a:cubicBezTo>
                      <a:pt x="432" y="1"/>
                      <a:pt x="557" y="126"/>
                      <a:pt x="557" y="280"/>
                    </a:cubicBezTo>
                    <a:lnTo>
                      <a:pt x="557" y="837"/>
                    </a:lnTo>
                    <a:cubicBezTo>
                      <a:pt x="557" y="1145"/>
                      <a:pt x="309" y="1396"/>
                      <a:pt x="1" y="1396"/>
                    </a:cubicBezTo>
                    <a:lnTo>
                      <a:pt x="751" y="1396"/>
                    </a:lnTo>
                    <a:cubicBezTo>
                      <a:pt x="1059" y="1396"/>
                      <a:pt x="1310" y="1145"/>
                      <a:pt x="1310" y="837"/>
                    </a:cubicBezTo>
                    <a:lnTo>
                      <a:pt x="1310" y="280"/>
                    </a:lnTo>
                    <a:cubicBezTo>
                      <a:pt x="1310" y="126"/>
                      <a:pt x="1185" y="1"/>
                      <a:pt x="1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78" name="Google Shape;11178;p128"/>
          <p:cNvGrpSpPr/>
          <p:nvPr/>
        </p:nvGrpSpPr>
        <p:grpSpPr>
          <a:xfrm>
            <a:off x="860592" y="3138315"/>
            <a:ext cx="434453" cy="412056"/>
            <a:chOff x="860592" y="3138315"/>
            <a:chExt cx="434453" cy="412056"/>
          </a:xfrm>
        </p:grpSpPr>
        <p:sp>
          <p:nvSpPr>
            <p:cNvPr id="11179" name="Google Shape;11179;p128"/>
            <p:cNvSpPr/>
            <p:nvPr/>
          </p:nvSpPr>
          <p:spPr>
            <a:xfrm>
              <a:off x="1193688" y="3399439"/>
              <a:ext cx="43469" cy="41442"/>
            </a:xfrm>
            <a:custGeom>
              <a:avLst/>
              <a:gdLst/>
              <a:ahLst/>
              <a:cxnLst/>
              <a:rect l="l" t="t" r="r" b="b"/>
              <a:pathLst>
                <a:path w="1673" h="1595" extrusionOk="0">
                  <a:moveTo>
                    <a:pt x="0" y="1"/>
                  </a:moveTo>
                  <a:lnTo>
                    <a:pt x="0" y="1080"/>
                  </a:lnTo>
                  <a:cubicBezTo>
                    <a:pt x="0" y="1229"/>
                    <a:pt x="120" y="1349"/>
                    <a:pt x="269" y="1349"/>
                  </a:cubicBezTo>
                  <a:lnTo>
                    <a:pt x="269" y="1595"/>
                  </a:lnTo>
                  <a:lnTo>
                    <a:pt x="1403" y="1595"/>
                  </a:lnTo>
                  <a:lnTo>
                    <a:pt x="1403" y="1349"/>
                  </a:lnTo>
                  <a:cubicBezTo>
                    <a:pt x="1552" y="1349"/>
                    <a:pt x="1672" y="1229"/>
                    <a:pt x="1672" y="1080"/>
                  </a:cubicBez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128"/>
            <p:cNvSpPr/>
            <p:nvPr/>
          </p:nvSpPr>
          <p:spPr>
            <a:xfrm>
              <a:off x="1209979" y="3399439"/>
              <a:ext cx="27178" cy="41442"/>
            </a:xfrm>
            <a:custGeom>
              <a:avLst/>
              <a:gdLst/>
              <a:ahLst/>
              <a:cxnLst/>
              <a:rect l="l" t="t" r="r" b="b"/>
              <a:pathLst>
                <a:path w="1046" h="1595" extrusionOk="0">
                  <a:moveTo>
                    <a:pt x="272" y="1"/>
                  </a:moveTo>
                  <a:lnTo>
                    <a:pt x="272" y="1080"/>
                  </a:lnTo>
                  <a:cubicBezTo>
                    <a:pt x="272" y="1229"/>
                    <a:pt x="149" y="1349"/>
                    <a:pt x="0" y="1349"/>
                  </a:cubicBezTo>
                  <a:lnTo>
                    <a:pt x="0" y="1595"/>
                  </a:lnTo>
                  <a:lnTo>
                    <a:pt x="776" y="1595"/>
                  </a:lnTo>
                  <a:lnTo>
                    <a:pt x="776" y="1349"/>
                  </a:lnTo>
                  <a:cubicBezTo>
                    <a:pt x="925" y="1349"/>
                    <a:pt x="1045" y="1229"/>
                    <a:pt x="1045" y="1080"/>
                  </a:cubicBezTo>
                  <a:lnTo>
                    <a:pt x="10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28"/>
            <p:cNvSpPr/>
            <p:nvPr/>
          </p:nvSpPr>
          <p:spPr>
            <a:xfrm>
              <a:off x="918481" y="3399439"/>
              <a:ext cx="43469" cy="41442"/>
            </a:xfrm>
            <a:custGeom>
              <a:avLst/>
              <a:gdLst/>
              <a:ahLst/>
              <a:cxnLst/>
              <a:rect l="l" t="t" r="r" b="b"/>
              <a:pathLst>
                <a:path w="1673" h="1595" extrusionOk="0">
                  <a:moveTo>
                    <a:pt x="1" y="1"/>
                  </a:moveTo>
                  <a:lnTo>
                    <a:pt x="1" y="1080"/>
                  </a:lnTo>
                  <a:cubicBezTo>
                    <a:pt x="1" y="1229"/>
                    <a:pt x="121" y="1349"/>
                    <a:pt x="270" y="1349"/>
                  </a:cubicBezTo>
                  <a:lnTo>
                    <a:pt x="270" y="1595"/>
                  </a:lnTo>
                  <a:lnTo>
                    <a:pt x="1404" y="1595"/>
                  </a:lnTo>
                  <a:lnTo>
                    <a:pt x="1404" y="1349"/>
                  </a:lnTo>
                  <a:cubicBezTo>
                    <a:pt x="1552" y="1349"/>
                    <a:pt x="1673" y="1229"/>
                    <a:pt x="1673" y="1080"/>
                  </a:cubicBezTo>
                  <a:lnTo>
                    <a:pt x="16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128"/>
            <p:cNvSpPr/>
            <p:nvPr/>
          </p:nvSpPr>
          <p:spPr>
            <a:xfrm>
              <a:off x="934850" y="3399439"/>
              <a:ext cx="27100" cy="41442"/>
            </a:xfrm>
            <a:custGeom>
              <a:avLst/>
              <a:gdLst/>
              <a:ahLst/>
              <a:cxnLst/>
              <a:rect l="l" t="t" r="r" b="b"/>
              <a:pathLst>
                <a:path w="1043" h="1595" extrusionOk="0">
                  <a:moveTo>
                    <a:pt x="269" y="1"/>
                  </a:moveTo>
                  <a:lnTo>
                    <a:pt x="269" y="1080"/>
                  </a:lnTo>
                  <a:cubicBezTo>
                    <a:pt x="269" y="1229"/>
                    <a:pt x="149" y="1349"/>
                    <a:pt x="0" y="1349"/>
                  </a:cubicBezTo>
                  <a:lnTo>
                    <a:pt x="0" y="1595"/>
                  </a:lnTo>
                  <a:lnTo>
                    <a:pt x="774" y="1595"/>
                  </a:lnTo>
                  <a:lnTo>
                    <a:pt x="774" y="1349"/>
                  </a:lnTo>
                  <a:cubicBezTo>
                    <a:pt x="922" y="1349"/>
                    <a:pt x="1043" y="1229"/>
                    <a:pt x="1043" y="1080"/>
                  </a:cubicBezTo>
                  <a:lnTo>
                    <a:pt x="1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128"/>
            <p:cNvSpPr/>
            <p:nvPr/>
          </p:nvSpPr>
          <p:spPr>
            <a:xfrm>
              <a:off x="875038" y="3260692"/>
              <a:ext cx="405561" cy="128457"/>
            </a:xfrm>
            <a:custGeom>
              <a:avLst/>
              <a:gdLst/>
              <a:ahLst/>
              <a:cxnLst/>
              <a:rect l="l" t="t" r="r" b="b"/>
              <a:pathLst>
                <a:path w="15609" h="4944" extrusionOk="0">
                  <a:moveTo>
                    <a:pt x="560" y="1"/>
                  </a:moveTo>
                  <a:cubicBezTo>
                    <a:pt x="251" y="1"/>
                    <a:pt x="0" y="252"/>
                    <a:pt x="0" y="560"/>
                  </a:cubicBezTo>
                  <a:lnTo>
                    <a:pt x="0" y="4460"/>
                  </a:lnTo>
                  <a:lnTo>
                    <a:pt x="7804" y="4944"/>
                  </a:lnTo>
                  <a:lnTo>
                    <a:pt x="15608" y="4460"/>
                  </a:lnTo>
                  <a:lnTo>
                    <a:pt x="15608" y="560"/>
                  </a:lnTo>
                  <a:cubicBezTo>
                    <a:pt x="15608" y="252"/>
                    <a:pt x="15358" y="1"/>
                    <a:pt x="150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28"/>
            <p:cNvSpPr/>
            <p:nvPr/>
          </p:nvSpPr>
          <p:spPr>
            <a:xfrm>
              <a:off x="904035" y="3289689"/>
              <a:ext cx="28996" cy="57915"/>
            </a:xfrm>
            <a:custGeom>
              <a:avLst/>
              <a:gdLst/>
              <a:ahLst/>
              <a:cxnLst/>
              <a:rect l="l" t="t" r="r" b="b"/>
              <a:pathLst>
                <a:path w="1116" h="2229" extrusionOk="0">
                  <a:moveTo>
                    <a:pt x="261" y="0"/>
                  </a:moveTo>
                  <a:cubicBezTo>
                    <a:pt x="118" y="0"/>
                    <a:pt x="0" y="118"/>
                    <a:pt x="0" y="262"/>
                  </a:cubicBezTo>
                  <a:lnTo>
                    <a:pt x="0" y="1968"/>
                  </a:lnTo>
                  <a:cubicBezTo>
                    <a:pt x="0" y="2114"/>
                    <a:pt x="118" y="2229"/>
                    <a:pt x="261" y="2229"/>
                  </a:cubicBezTo>
                  <a:lnTo>
                    <a:pt x="854" y="2229"/>
                  </a:lnTo>
                  <a:cubicBezTo>
                    <a:pt x="998" y="2229"/>
                    <a:pt x="1116" y="2114"/>
                    <a:pt x="1116" y="1968"/>
                  </a:cubicBezTo>
                  <a:lnTo>
                    <a:pt x="1116" y="262"/>
                  </a:lnTo>
                  <a:cubicBezTo>
                    <a:pt x="1116" y="118"/>
                    <a:pt x="998" y="0"/>
                    <a:pt x="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28"/>
            <p:cNvSpPr/>
            <p:nvPr/>
          </p:nvSpPr>
          <p:spPr>
            <a:xfrm>
              <a:off x="961924" y="3289689"/>
              <a:ext cx="29022" cy="57915"/>
            </a:xfrm>
            <a:custGeom>
              <a:avLst/>
              <a:gdLst/>
              <a:ahLst/>
              <a:cxnLst/>
              <a:rect l="l" t="t" r="r" b="b"/>
              <a:pathLst>
                <a:path w="1117" h="2229" extrusionOk="0">
                  <a:moveTo>
                    <a:pt x="262" y="0"/>
                  </a:moveTo>
                  <a:cubicBezTo>
                    <a:pt x="118" y="0"/>
                    <a:pt x="1" y="118"/>
                    <a:pt x="1" y="262"/>
                  </a:cubicBezTo>
                  <a:lnTo>
                    <a:pt x="1" y="1968"/>
                  </a:lnTo>
                  <a:cubicBezTo>
                    <a:pt x="1" y="2114"/>
                    <a:pt x="118" y="2229"/>
                    <a:pt x="262" y="2229"/>
                  </a:cubicBezTo>
                  <a:lnTo>
                    <a:pt x="855" y="2229"/>
                  </a:lnTo>
                  <a:cubicBezTo>
                    <a:pt x="999" y="2229"/>
                    <a:pt x="1116" y="2114"/>
                    <a:pt x="1116" y="1968"/>
                  </a:cubicBezTo>
                  <a:lnTo>
                    <a:pt x="1116" y="262"/>
                  </a:lnTo>
                  <a:cubicBezTo>
                    <a:pt x="1116" y="118"/>
                    <a:pt x="999"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28"/>
            <p:cNvSpPr/>
            <p:nvPr/>
          </p:nvSpPr>
          <p:spPr>
            <a:xfrm>
              <a:off x="1013317" y="3326532"/>
              <a:ext cx="13121" cy="27671"/>
            </a:xfrm>
            <a:custGeom>
              <a:avLst/>
              <a:gdLst/>
              <a:ahLst/>
              <a:cxnLst/>
              <a:rect l="l" t="t" r="r" b="b"/>
              <a:pathLst>
                <a:path w="505" h="1065" extrusionOk="0">
                  <a:moveTo>
                    <a:pt x="254" y="1"/>
                  </a:moveTo>
                  <a:cubicBezTo>
                    <a:pt x="113" y="1"/>
                    <a:pt x="0" y="116"/>
                    <a:pt x="0" y="254"/>
                  </a:cubicBezTo>
                  <a:lnTo>
                    <a:pt x="0" y="811"/>
                  </a:lnTo>
                  <a:cubicBezTo>
                    <a:pt x="0" y="952"/>
                    <a:pt x="113" y="1064"/>
                    <a:pt x="254" y="1064"/>
                  </a:cubicBezTo>
                  <a:cubicBezTo>
                    <a:pt x="392" y="1064"/>
                    <a:pt x="505" y="952"/>
                    <a:pt x="505" y="811"/>
                  </a:cubicBezTo>
                  <a:lnTo>
                    <a:pt x="505" y="254"/>
                  </a:lnTo>
                  <a:cubicBezTo>
                    <a:pt x="505" y="116"/>
                    <a:pt x="392" y="1"/>
                    <a:pt x="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28"/>
            <p:cNvSpPr/>
            <p:nvPr/>
          </p:nvSpPr>
          <p:spPr>
            <a:xfrm>
              <a:off x="1042314" y="3326532"/>
              <a:ext cx="13121" cy="27671"/>
            </a:xfrm>
            <a:custGeom>
              <a:avLst/>
              <a:gdLst/>
              <a:ahLst/>
              <a:cxnLst/>
              <a:rect l="l" t="t" r="r" b="b"/>
              <a:pathLst>
                <a:path w="505" h="1065" extrusionOk="0">
                  <a:moveTo>
                    <a:pt x="251" y="1"/>
                  </a:moveTo>
                  <a:cubicBezTo>
                    <a:pt x="112" y="1"/>
                    <a:pt x="0" y="116"/>
                    <a:pt x="0" y="254"/>
                  </a:cubicBezTo>
                  <a:lnTo>
                    <a:pt x="0" y="811"/>
                  </a:lnTo>
                  <a:cubicBezTo>
                    <a:pt x="0" y="952"/>
                    <a:pt x="112" y="1064"/>
                    <a:pt x="251" y="1064"/>
                  </a:cubicBezTo>
                  <a:cubicBezTo>
                    <a:pt x="392" y="1064"/>
                    <a:pt x="504" y="952"/>
                    <a:pt x="504" y="811"/>
                  </a:cubicBezTo>
                  <a:lnTo>
                    <a:pt x="504" y="254"/>
                  </a:lnTo>
                  <a:cubicBezTo>
                    <a:pt x="504" y="116"/>
                    <a:pt x="392"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128"/>
            <p:cNvSpPr/>
            <p:nvPr/>
          </p:nvSpPr>
          <p:spPr>
            <a:xfrm>
              <a:off x="1071232" y="3326532"/>
              <a:ext cx="13173" cy="27671"/>
            </a:xfrm>
            <a:custGeom>
              <a:avLst/>
              <a:gdLst/>
              <a:ahLst/>
              <a:cxnLst/>
              <a:rect l="l" t="t" r="r" b="b"/>
              <a:pathLst>
                <a:path w="507" h="1065" extrusionOk="0">
                  <a:moveTo>
                    <a:pt x="253" y="1"/>
                  </a:moveTo>
                  <a:cubicBezTo>
                    <a:pt x="115" y="1"/>
                    <a:pt x="0" y="116"/>
                    <a:pt x="0" y="254"/>
                  </a:cubicBezTo>
                  <a:lnTo>
                    <a:pt x="0" y="811"/>
                  </a:lnTo>
                  <a:cubicBezTo>
                    <a:pt x="0" y="952"/>
                    <a:pt x="115" y="1064"/>
                    <a:pt x="253" y="1064"/>
                  </a:cubicBezTo>
                  <a:cubicBezTo>
                    <a:pt x="392" y="1064"/>
                    <a:pt x="507" y="952"/>
                    <a:pt x="507" y="811"/>
                  </a:cubicBezTo>
                  <a:lnTo>
                    <a:pt x="507" y="254"/>
                  </a:lnTo>
                  <a:cubicBezTo>
                    <a:pt x="507" y="116"/>
                    <a:pt x="392" y="1"/>
                    <a:pt x="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128"/>
            <p:cNvSpPr/>
            <p:nvPr/>
          </p:nvSpPr>
          <p:spPr>
            <a:xfrm>
              <a:off x="1067750" y="3260692"/>
              <a:ext cx="212849" cy="128457"/>
            </a:xfrm>
            <a:custGeom>
              <a:avLst/>
              <a:gdLst/>
              <a:ahLst/>
              <a:cxnLst/>
              <a:rect l="l" t="t" r="r" b="b"/>
              <a:pathLst>
                <a:path w="8192" h="4944" extrusionOk="0">
                  <a:moveTo>
                    <a:pt x="6859" y="1"/>
                  </a:moveTo>
                  <a:cubicBezTo>
                    <a:pt x="7167" y="1"/>
                    <a:pt x="7418" y="252"/>
                    <a:pt x="7418" y="560"/>
                  </a:cubicBezTo>
                  <a:lnTo>
                    <a:pt x="7418" y="4460"/>
                  </a:lnTo>
                  <a:lnTo>
                    <a:pt x="1" y="4920"/>
                  </a:lnTo>
                  <a:lnTo>
                    <a:pt x="387" y="4944"/>
                  </a:lnTo>
                  <a:lnTo>
                    <a:pt x="8191" y="4460"/>
                  </a:lnTo>
                  <a:lnTo>
                    <a:pt x="8191" y="560"/>
                  </a:lnTo>
                  <a:cubicBezTo>
                    <a:pt x="8191" y="252"/>
                    <a:pt x="7941" y="1"/>
                    <a:pt x="7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128"/>
            <p:cNvSpPr/>
            <p:nvPr/>
          </p:nvSpPr>
          <p:spPr>
            <a:xfrm>
              <a:off x="875038" y="3376574"/>
              <a:ext cx="405561" cy="29022"/>
            </a:xfrm>
            <a:custGeom>
              <a:avLst/>
              <a:gdLst/>
              <a:ahLst/>
              <a:cxnLst/>
              <a:rect l="l" t="t" r="r" b="b"/>
              <a:pathLst>
                <a:path w="15609" h="1117" extrusionOk="0">
                  <a:moveTo>
                    <a:pt x="0" y="0"/>
                  </a:moveTo>
                  <a:lnTo>
                    <a:pt x="0" y="557"/>
                  </a:lnTo>
                  <a:cubicBezTo>
                    <a:pt x="0" y="865"/>
                    <a:pt x="251" y="1116"/>
                    <a:pt x="560" y="1116"/>
                  </a:cubicBezTo>
                  <a:lnTo>
                    <a:pt x="15049" y="1116"/>
                  </a:lnTo>
                  <a:cubicBezTo>
                    <a:pt x="15358" y="1116"/>
                    <a:pt x="15608" y="865"/>
                    <a:pt x="15608" y="557"/>
                  </a:cubicBezTo>
                  <a:lnTo>
                    <a:pt x="156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128"/>
            <p:cNvSpPr/>
            <p:nvPr/>
          </p:nvSpPr>
          <p:spPr>
            <a:xfrm>
              <a:off x="1245938" y="3376574"/>
              <a:ext cx="34661" cy="29022"/>
            </a:xfrm>
            <a:custGeom>
              <a:avLst/>
              <a:gdLst/>
              <a:ahLst/>
              <a:cxnLst/>
              <a:rect l="l" t="t" r="r" b="b"/>
              <a:pathLst>
                <a:path w="1334" h="1117" extrusionOk="0">
                  <a:moveTo>
                    <a:pt x="557" y="0"/>
                  </a:moveTo>
                  <a:lnTo>
                    <a:pt x="557" y="557"/>
                  </a:lnTo>
                  <a:cubicBezTo>
                    <a:pt x="557" y="865"/>
                    <a:pt x="309" y="1116"/>
                    <a:pt x="1" y="1116"/>
                  </a:cubicBezTo>
                  <a:lnTo>
                    <a:pt x="774" y="1116"/>
                  </a:lnTo>
                  <a:cubicBezTo>
                    <a:pt x="1083" y="1116"/>
                    <a:pt x="1333" y="865"/>
                    <a:pt x="1333" y="557"/>
                  </a:cubicBezTo>
                  <a:lnTo>
                    <a:pt x="13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28"/>
            <p:cNvSpPr/>
            <p:nvPr/>
          </p:nvSpPr>
          <p:spPr>
            <a:xfrm>
              <a:off x="966419" y="3289689"/>
              <a:ext cx="24527" cy="57915"/>
            </a:xfrm>
            <a:custGeom>
              <a:avLst/>
              <a:gdLst/>
              <a:ahLst/>
              <a:cxnLst/>
              <a:rect l="l" t="t" r="r" b="b"/>
              <a:pathLst>
                <a:path w="944" h="2229" extrusionOk="0">
                  <a:moveTo>
                    <a:pt x="97" y="0"/>
                  </a:moveTo>
                  <a:cubicBezTo>
                    <a:pt x="63" y="0"/>
                    <a:pt x="29" y="8"/>
                    <a:pt x="0" y="19"/>
                  </a:cubicBezTo>
                  <a:cubicBezTo>
                    <a:pt x="99" y="58"/>
                    <a:pt x="170" y="154"/>
                    <a:pt x="170" y="269"/>
                  </a:cubicBezTo>
                  <a:lnTo>
                    <a:pt x="170" y="1960"/>
                  </a:lnTo>
                  <a:cubicBezTo>
                    <a:pt x="170" y="2075"/>
                    <a:pt x="99" y="2171"/>
                    <a:pt x="0" y="2211"/>
                  </a:cubicBezTo>
                  <a:cubicBezTo>
                    <a:pt x="29" y="2224"/>
                    <a:pt x="63" y="2229"/>
                    <a:pt x="97" y="2229"/>
                  </a:cubicBezTo>
                  <a:lnTo>
                    <a:pt x="674" y="2229"/>
                  </a:lnTo>
                  <a:cubicBezTo>
                    <a:pt x="823" y="2229"/>
                    <a:pt x="943" y="2109"/>
                    <a:pt x="943" y="1960"/>
                  </a:cubicBezTo>
                  <a:lnTo>
                    <a:pt x="943" y="269"/>
                  </a:lnTo>
                  <a:cubicBezTo>
                    <a:pt x="943" y="120"/>
                    <a:pt x="823" y="0"/>
                    <a:pt x="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28"/>
            <p:cNvSpPr/>
            <p:nvPr/>
          </p:nvSpPr>
          <p:spPr>
            <a:xfrm>
              <a:off x="908426" y="3289689"/>
              <a:ext cx="24605" cy="57915"/>
            </a:xfrm>
            <a:custGeom>
              <a:avLst/>
              <a:gdLst/>
              <a:ahLst/>
              <a:cxnLst/>
              <a:rect l="l" t="t" r="r" b="b"/>
              <a:pathLst>
                <a:path w="947" h="2229" extrusionOk="0">
                  <a:moveTo>
                    <a:pt x="100" y="0"/>
                  </a:moveTo>
                  <a:cubicBezTo>
                    <a:pt x="66" y="0"/>
                    <a:pt x="32" y="8"/>
                    <a:pt x="1" y="19"/>
                  </a:cubicBezTo>
                  <a:cubicBezTo>
                    <a:pt x="100" y="58"/>
                    <a:pt x="171" y="154"/>
                    <a:pt x="171" y="269"/>
                  </a:cubicBezTo>
                  <a:lnTo>
                    <a:pt x="171" y="1960"/>
                  </a:lnTo>
                  <a:cubicBezTo>
                    <a:pt x="171" y="2075"/>
                    <a:pt x="100" y="2171"/>
                    <a:pt x="1" y="2211"/>
                  </a:cubicBezTo>
                  <a:cubicBezTo>
                    <a:pt x="32" y="2224"/>
                    <a:pt x="66" y="2229"/>
                    <a:pt x="100" y="2229"/>
                  </a:cubicBezTo>
                  <a:lnTo>
                    <a:pt x="678" y="2229"/>
                  </a:lnTo>
                  <a:cubicBezTo>
                    <a:pt x="827" y="2229"/>
                    <a:pt x="947" y="2109"/>
                    <a:pt x="947" y="1960"/>
                  </a:cubicBezTo>
                  <a:lnTo>
                    <a:pt x="947" y="269"/>
                  </a:lnTo>
                  <a:cubicBezTo>
                    <a:pt x="947" y="120"/>
                    <a:pt x="827" y="0"/>
                    <a:pt x="6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28"/>
            <p:cNvSpPr/>
            <p:nvPr/>
          </p:nvSpPr>
          <p:spPr>
            <a:xfrm>
              <a:off x="1099657" y="3202803"/>
              <a:ext cx="158935" cy="144852"/>
            </a:xfrm>
            <a:custGeom>
              <a:avLst/>
              <a:gdLst/>
              <a:ahLst/>
              <a:cxnLst/>
              <a:rect l="l" t="t" r="r" b="b"/>
              <a:pathLst>
                <a:path w="6117" h="5575" extrusionOk="0">
                  <a:moveTo>
                    <a:pt x="3059" y="1"/>
                  </a:moveTo>
                  <a:cubicBezTo>
                    <a:pt x="2346" y="1"/>
                    <a:pt x="1632" y="273"/>
                    <a:pt x="1088" y="818"/>
                  </a:cubicBezTo>
                  <a:cubicBezTo>
                    <a:pt x="1" y="1905"/>
                    <a:pt x="1" y="3671"/>
                    <a:pt x="1088" y="4758"/>
                  </a:cubicBezTo>
                  <a:cubicBezTo>
                    <a:pt x="1632" y="5302"/>
                    <a:pt x="2346" y="5575"/>
                    <a:pt x="3059" y="5575"/>
                  </a:cubicBezTo>
                  <a:cubicBezTo>
                    <a:pt x="3772" y="5575"/>
                    <a:pt x="4485" y="5302"/>
                    <a:pt x="5030" y="4758"/>
                  </a:cubicBezTo>
                  <a:cubicBezTo>
                    <a:pt x="6117" y="3671"/>
                    <a:pt x="6117" y="1905"/>
                    <a:pt x="5030" y="818"/>
                  </a:cubicBezTo>
                  <a:cubicBezTo>
                    <a:pt x="4485" y="273"/>
                    <a:pt x="3772" y="1"/>
                    <a:pt x="3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28"/>
            <p:cNvSpPr/>
            <p:nvPr/>
          </p:nvSpPr>
          <p:spPr>
            <a:xfrm>
              <a:off x="1135721" y="3231774"/>
              <a:ext cx="86911" cy="86911"/>
            </a:xfrm>
            <a:custGeom>
              <a:avLst/>
              <a:gdLst/>
              <a:ahLst/>
              <a:cxnLst/>
              <a:rect l="l" t="t" r="r" b="b"/>
              <a:pathLst>
                <a:path w="3345" h="3345" extrusionOk="0">
                  <a:moveTo>
                    <a:pt x="1672" y="1"/>
                  </a:moveTo>
                  <a:cubicBezTo>
                    <a:pt x="750" y="1"/>
                    <a:pt x="0" y="748"/>
                    <a:pt x="0" y="1673"/>
                  </a:cubicBezTo>
                  <a:cubicBezTo>
                    <a:pt x="0" y="2595"/>
                    <a:pt x="750" y="3345"/>
                    <a:pt x="1672" y="3345"/>
                  </a:cubicBezTo>
                  <a:cubicBezTo>
                    <a:pt x="2597" y="3345"/>
                    <a:pt x="3344" y="2595"/>
                    <a:pt x="3344" y="1673"/>
                  </a:cubicBezTo>
                  <a:cubicBezTo>
                    <a:pt x="3344" y="748"/>
                    <a:pt x="2597" y="1"/>
                    <a:pt x="1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128"/>
            <p:cNvSpPr/>
            <p:nvPr/>
          </p:nvSpPr>
          <p:spPr>
            <a:xfrm>
              <a:off x="1169108" y="3231774"/>
              <a:ext cx="53524" cy="86911"/>
            </a:xfrm>
            <a:custGeom>
              <a:avLst/>
              <a:gdLst/>
              <a:ahLst/>
              <a:cxnLst/>
              <a:rect l="l" t="t" r="r" b="b"/>
              <a:pathLst>
                <a:path w="2060" h="3345" extrusionOk="0">
                  <a:moveTo>
                    <a:pt x="387" y="1"/>
                  </a:moveTo>
                  <a:cubicBezTo>
                    <a:pt x="254" y="1"/>
                    <a:pt x="126" y="16"/>
                    <a:pt x="0" y="45"/>
                  </a:cubicBezTo>
                  <a:cubicBezTo>
                    <a:pt x="737" y="220"/>
                    <a:pt x="1286" y="881"/>
                    <a:pt x="1286" y="1673"/>
                  </a:cubicBezTo>
                  <a:cubicBezTo>
                    <a:pt x="1286" y="2462"/>
                    <a:pt x="737" y="3123"/>
                    <a:pt x="0" y="3298"/>
                  </a:cubicBezTo>
                  <a:cubicBezTo>
                    <a:pt x="126" y="3327"/>
                    <a:pt x="254" y="3345"/>
                    <a:pt x="387" y="3345"/>
                  </a:cubicBezTo>
                  <a:cubicBezTo>
                    <a:pt x="1312" y="3345"/>
                    <a:pt x="2059" y="2595"/>
                    <a:pt x="2059" y="1673"/>
                  </a:cubicBezTo>
                  <a:cubicBezTo>
                    <a:pt x="2059" y="748"/>
                    <a:pt x="1312" y="1"/>
                    <a:pt x="3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128"/>
            <p:cNvSpPr/>
            <p:nvPr/>
          </p:nvSpPr>
          <p:spPr>
            <a:xfrm>
              <a:off x="1169108" y="3202803"/>
              <a:ext cx="82494" cy="144800"/>
            </a:xfrm>
            <a:custGeom>
              <a:avLst/>
              <a:gdLst/>
              <a:ahLst/>
              <a:cxnLst/>
              <a:rect l="l" t="t" r="r" b="b"/>
              <a:pathLst>
                <a:path w="3175" h="5573" extrusionOk="0">
                  <a:moveTo>
                    <a:pt x="387" y="0"/>
                  </a:moveTo>
                  <a:cubicBezTo>
                    <a:pt x="257" y="0"/>
                    <a:pt x="128" y="11"/>
                    <a:pt x="0" y="26"/>
                  </a:cubicBezTo>
                  <a:cubicBezTo>
                    <a:pt x="1356" y="217"/>
                    <a:pt x="2401" y="1380"/>
                    <a:pt x="2401" y="2788"/>
                  </a:cubicBezTo>
                  <a:cubicBezTo>
                    <a:pt x="2401" y="4193"/>
                    <a:pt x="1356" y="5359"/>
                    <a:pt x="0" y="5547"/>
                  </a:cubicBezTo>
                  <a:cubicBezTo>
                    <a:pt x="128" y="5565"/>
                    <a:pt x="257" y="5573"/>
                    <a:pt x="387" y="5573"/>
                  </a:cubicBezTo>
                  <a:cubicBezTo>
                    <a:pt x="1926" y="5573"/>
                    <a:pt x="3175" y="4327"/>
                    <a:pt x="3175" y="2788"/>
                  </a:cubicBezTo>
                  <a:cubicBezTo>
                    <a:pt x="3175" y="1246"/>
                    <a:pt x="1926"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28"/>
            <p:cNvSpPr/>
            <p:nvPr/>
          </p:nvSpPr>
          <p:spPr>
            <a:xfrm>
              <a:off x="1258566" y="3165440"/>
              <a:ext cx="29490" cy="38272"/>
            </a:xfrm>
            <a:custGeom>
              <a:avLst/>
              <a:gdLst/>
              <a:ahLst/>
              <a:cxnLst/>
              <a:rect l="l" t="t" r="r" b="b"/>
              <a:pathLst>
                <a:path w="1135" h="1473" extrusionOk="0">
                  <a:moveTo>
                    <a:pt x="847" y="1"/>
                  </a:moveTo>
                  <a:cubicBezTo>
                    <a:pt x="760" y="1"/>
                    <a:pt x="675" y="46"/>
                    <a:pt x="628" y="127"/>
                  </a:cubicBezTo>
                  <a:lnTo>
                    <a:pt x="71" y="1093"/>
                  </a:lnTo>
                  <a:cubicBezTo>
                    <a:pt x="1" y="1213"/>
                    <a:pt x="43" y="1368"/>
                    <a:pt x="163" y="1438"/>
                  </a:cubicBezTo>
                  <a:cubicBezTo>
                    <a:pt x="202" y="1462"/>
                    <a:pt x="247" y="1472"/>
                    <a:pt x="288" y="1472"/>
                  </a:cubicBezTo>
                  <a:cubicBezTo>
                    <a:pt x="377" y="1472"/>
                    <a:pt x="461" y="1428"/>
                    <a:pt x="508" y="1347"/>
                  </a:cubicBezTo>
                  <a:lnTo>
                    <a:pt x="1064" y="380"/>
                  </a:lnTo>
                  <a:cubicBezTo>
                    <a:pt x="1135" y="260"/>
                    <a:pt x="1093" y="106"/>
                    <a:pt x="973" y="35"/>
                  </a:cubicBezTo>
                  <a:cubicBezTo>
                    <a:pt x="933" y="12"/>
                    <a:pt x="890" y="1"/>
                    <a:pt x="8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128"/>
            <p:cNvSpPr/>
            <p:nvPr/>
          </p:nvSpPr>
          <p:spPr>
            <a:xfrm>
              <a:off x="1172642" y="3138315"/>
              <a:ext cx="13121" cy="42092"/>
            </a:xfrm>
            <a:custGeom>
              <a:avLst/>
              <a:gdLst/>
              <a:ahLst/>
              <a:cxnLst/>
              <a:rect l="l" t="t" r="r" b="b"/>
              <a:pathLst>
                <a:path w="505" h="1620" extrusionOk="0">
                  <a:moveTo>
                    <a:pt x="251" y="0"/>
                  </a:moveTo>
                  <a:cubicBezTo>
                    <a:pt x="113" y="0"/>
                    <a:pt x="0" y="113"/>
                    <a:pt x="0" y="254"/>
                  </a:cubicBezTo>
                  <a:lnTo>
                    <a:pt x="0" y="1367"/>
                  </a:lnTo>
                  <a:cubicBezTo>
                    <a:pt x="0" y="1508"/>
                    <a:pt x="113" y="1620"/>
                    <a:pt x="251" y="1620"/>
                  </a:cubicBezTo>
                  <a:cubicBezTo>
                    <a:pt x="392" y="1620"/>
                    <a:pt x="505" y="1508"/>
                    <a:pt x="505" y="1367"/>
                  </a:cubicBezTo>
                  <a:lnTo>
                    <a:pt x="505" y="254"/>
                  </a:lnTo>
                  <a:cubicBezTo>
                    <a:pt x="505" y="113"/>
                    <a:pt x="392" y="0"/>
                    <a:pt x="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128"/>
            <p:cNvSpPr/>
            <p:nvPr/>
          </p:nvSpPr>
          <p:spPr>
            <a:xfrm>
              <a:off x="1070349" y="3165440"/>
              <a:ext cx="29464" cy="38272"/>
            </a:xfrm>
            <a:custGeom>
              <a:avLst/>
              <a:gdLst/>
              <a:ahLst/>
              <a:cxnLst/>
              <a:rect l="l" t="t" r="r" b="b"/>
              <a:pathLst>
                <a:path w="1134" h="1473" extrusionOk="0">
                  <a:moveTo>
                    <a:pt x="288" y="1"/>
                  </a:moveTo>
                  <a:cubicBezTo>
                    <a:pt x="245" y="1"/>
                    <a:pt x="202" y="12"/>
                    <a:pt x="162" y="35"/>
                  </a:cubicBezTo>
                  <a:cubicBezTo>
                    <a:pt x="42" y="106"/>
                    <a:pt x="0" y="260"/>
                    <a:pt x="68" y="380"/>
                  </a:cubicBezTo>
                  <a:lnTo>
                    <a:pt x="627" y="1347"/>
                  </a:lnTo>
                  <a:cubicBezTo>
                    <a:pt x="674" y="1428"/>
                    <a:pt x="758" y="1472"/>
                    <a:pt x="844" y="1472"/>
                  </a:cubicBezTo>
                  <a:cubicBezTo>
                    <a:pt x="888" y="1472"/>
                    <a:pt x="930" y="1462"/>
                    <a:pt x="972" y="1438"/>
                  </a:cubicBezTo>
                  <a:cubicBezTo>
                    <a:pt x="1092" y="1368"/>
                    <a:pt x="1134" y="1213"/>
                    <a:pt x="1063" y="1093"/>
                  </a:cubicBezTo>
                  <a:lnTo>
                    <a:pt x="507" y="127"/>
                  </a:lnTo>
                  <a:cubicBezTo>
                    <a:pt x="460" y="46"/>
                    <a:pt x="375" y="1"/>
                    <a:pt x="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28"/>
            <p:cNvSpPr/>
            <p:nvPr/>
          </p:nvSpPr>
          <p:spPr>
            <a:xfrm>
              <a:off x="912583" y="3451170"/>
              <a:ext cx="330471" cy="70361"/>
            </a:xfrm>
            <a:custGeom>
              <a:avLst/>
              <a:gdLst/>
              <a:ahLst/>
              <a:cxnLst/>
              <a:rect l="l" t="t" r="r" b="b"/>
              <a:pathLst>
                <a:path w="12719" h="2708" extrusionOk="0">
                  <a:moveTo>
                    <a:pt x="0" y="1"/>
                  </a:moveTo>
                  <a:lnTo>
                    <a:pt x="0" y="2707"/>
                  </a:lnTo>
                  <a:lnTo>
                    <a:pt x="12719" y="2707"/>
                  </a:lnTo>
                  <a:lnTo>
                    <a:pt x="127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128"/>
            <p:cNvSpPr/>
            <p:nvPr/>
          </p:nvSpPr>
          <p:spPr>
            <a:xfrm>
              <a:off x="1222606" y="3458445"/>
              <a:ext cx="57993" cy="91796"/>
            </a:xfrm>
            <a:custGeom>
              <a:avLst/>
              <a:gdLst/>
              <a:ahLst/>
              <a:cxnLst/>
              <a:rect l="l" t="t" r="r" b="b"/>
              <a:pathLst>
                <a:path w="2232" h="3533" extrusionOk="0">
                  <a:moveTo>
                    <a:pt x="0" y="0"/>
                  </a:moveTo>
                  <a:lnTo>
                    <a:pt x="0" y="3010"/>
                  </a:lnTo>
                  <a:cubicBezTo>
                    <a:pt x="0" y="3297"/>
                    <a:pt x="235" y="3533"/>
                    <a:pt x="523" y="3533"/>
                  </a:cubicBezTo>
                  <a:lnTo>
                    <a:pt x="1709" y="3533"/>
                  </a:lnTo>
                  <a:cubicBezTo>
                    <a:pt x="1996" y="3533"/>
                    <a:pt x="2231" y="3297"/>
                    <a:pt x="2231" y="3010"/>
                  </a:cubicBezTo>
                  <a:lnTo>
                    <a:pt x="2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128"/>
            <p:cNvSpPr/>
            <p:nvPr/>
          </p:nvSpPr>
          <p:spPr>
            <a:xfrm>
              <a:off x="1246432" y="3458445"/>
              <a:ext cx="34167" cy="91796"/>
            </a:xfrm>
            <a:custGeom>
              <a:avLst/>
              <a:gdLst/>
              <a:ahLst/>
              <a:cxnLst/>
              <a:rect l="l" t="t" r="r" b="b"/>
              <a:pathLst>
                <a:path w="1315" h="3533" extrusionOk="0">
                  <a:moveTo>
                    <a:pt x="538" y="0"/>
                  </a:moveTo>
                  <a:lnTo>
                    <a:pt x="538" y="2994"/>
                  </a:lnTo>
                  <a:cubicBezTo>
                    <a:pt x="538" y="3292"/>
                    <a:pt x="298" y="3533"/>
                    <a:pt x="0" y="3533"/>
                  </a:cubicBezTo>
                  <a:lnTo>
                    <a:pt x="776" y="3533"/>
                  </a:lnTo>
                  <a:cubicBezTo>
                    <a:pt x="1071" y="3533"/>
                    <a:pt x="1314" y="3292"/>
                    <a:pt x="1314" y="2994"/>
                  </a:cubicBezTo>
                  <a:lnTo>
                    <a:pt x="13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28"/>
            <p:cNvSpPr/>
            <p:nvPr/>
          </p:nvSpPr>
          <p:spPr>
            <a:xfrm>
              <a:off x="875038" y="3458445"/>
              <a:ext cx="57993" cy="91926"/>
            </a:xfrm>
            <a:custGeom>
              <a:avLst/>
              <a:gdLst/>
              <a:ahLst/>
              <a:cxnLst/>
              <a:rect l="l" t="t" r="r" b="b"/>
              <a:pathLst>
                <a:path w="2232" h="3538" extrusionOk="0">
                  <a:moveTo>
                    <a:pt x="0" y="0"/>
                  </a:moveTo>
                  <a:lnTo>
                    <a:pt x="0" y="3015"/>
                  </a:lnTo>
                  <a:cubicBezTo>
                    <a:pt x="0" y="3303"/>
                    <a:pt x="236" y="3538"/>
                    <a:pt x="523" y="3538"/>
                  </a:cubicBezTo>
                  <a:lnTo>
                    <a:pt x="1709" y="3538"/>
                  </a:lnTo>
                  <a:cubicBezTo>
                    <a:pt x="1997" y="3538"/>
                    <a:pt x="2232" y="3303"/>
                    <a:pt x="2232" y="3015"/>
                  </a:cubicBez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28"/>
            <p:cNvSpPr/>
            <p:nvPr/>
          </p:nvSpPr>
          <p:spPr>
            <a:xfrm>
              <a:off x="898864" y="3458445"/>
              <a:ext cx="34167" cy="91796"/>
            </a:xfrm>
            <a:custGeom>
              <a:avLst/>
              <a:gdLst/>
              <a:ahLst/>
              <a:cxnLst/>
              <a:rect l="l" t="t" r="r" b="b"/>
              <a:pathLst>
                <a:path w="1315" h="3533" extrusionOk="0">
                  <a:moveTo>
                    <a:pt x="539" y="0"/>
                  </a:moveTo>
                  <a:lnTo>
                    <a:pt x="539" y="2994"/>
                  </a:lnTo>
                  <a:cubicBezTo>
                    <a:pt x="539" y="3292"/>
                    <a:pt x="298" y="3533"/>
                    <a:pt x="1" y="3533"/>
                  </a:cubicBezTo>
                  <a:lnTo>
                    <a:pt x="776" y="3533"/>
                  </a:lnTo>
                  <a:cubicBezTo>
                    <a:pt x="1072" y="3533"/>
                    <a:pt x="1315" y="3292"/>
                    <a:pt x="1315" y="2994"/>
                  </a:cubicBezTo>
                  <a:lnTo>
                    <a:pt x="1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128"/>
            <p:cNvSpPr/>
            <p:nvPr/>
          </p:nvSpPr>
          <p:spPr>
            <a:xfrm>
              <a:off x="860592" y="3434489"/>
              <a:ext cx="434453" cy="28996"/>
            </a:xfrm>
            <a:custGeom>
              <a:avLst/>
              <a:gdLst/>
              <a:ahLst/>
              <a:cxnLst/>
              <a:rect l="l" t="t" r="r" b="b"/>
              <a:pathLst>
                <a:path w="16721" h="1116" extrusionOk="0">
                  <a:moveTo>
                    <a:pt x="261" y="0"/>
                  </a:moveTo>
                  <a:cubicBezTo>
                    <a:pt x="118" y="0"/>
                    <a:pt x="0" y="118"/>
                    <a:pt x="0" y="261"/>
                  </a:cubicBezTo>
                  <a:lnTo>
                    <a:pt x="0" y="854"/>
                  </a:lnTo>
                  <a:cubicBezTo>
                    <a:pt x="0" y="998"/>
                    <a:pt x="118" y="1116"/>
                    <a:pt x="261" y="1116"/>
                  </a:cubicBezTo>
                  <a:lnTo>
                    <a:pt x="16460" y="1116"/>
                  </a:lnTo>
                  <a:cubicBezTo>
                    <a:pt x="16603" y="1116"/>
                    <a:pt x="16721" y="998"/>
                    <a:pt x="16721" y="854"/>
                  </a:cubicBezTo>
                  <a:lnTo>
                    <a:pt x="16721" y="261"/>
                  </a:lnTo>
                  <a:cubicBezTo>
                    <a:pt x="16721" y="118"/>
                    <a:pt x="16603" y="0"/>
                    <a:pt x="16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128"/>
            <p:cNvSpPr/>
            <p:nvPr/>
          </p:nvSpPr>
          <p:spPr>
            <a:xfrm>
              <a:off x="1267946" y="3434489"/>
              <a:ext cx="27100" cy="28996"/>
            </a:xfrm>
            <a:custGeom>
              <a:avLst/>
              <a:gdLst/>
              <a:ahLst/>
              <a:cxnLst/>
              <a:rect l="l" t="t" r="r" b="b"/>
              <a:pathLst>
                <a:path w="1043" h="1116" extrusionOk="0">
                  <a:moveTo>
                    <a:pt x="0" y="0"/>
                  </a:moveTo>
                  <a:cubicBezTo>
                    <a:pt x="149" y="0"/>
                    <a:pt x="270" y="120"/>
                    <a:pt x="270" y="269"/>
                  </a:cubicBezTo>
                  <a:lnTo>
                    <a:pt x="270" y="847"/>
                  </a:lnTo>
                  <a:cubicBezTo>
                    <a:pt x="270" y="995"/>
                    <a:pt x="149" y="1116"/>
                    <a:pt x="0" y="1116"/>
                  </a:cubicBezTo>
                  <a:lnTo>
                    <a:pt x="774" y="1116"/>
                  </a:lnTo>
                  <a:cubicBezTo>
                    <a:pt x="923" y="1116"/>
                    <a:pt x="1043" y="995"/>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128"/>
          <p:cNvGrpSpPr/>
          <p:nvPr/>
        </p:nvGrpSpPr>
        <p:grpSpPr>
          <a:xfrm>
            <a:off x="1648693" y="3138315"/>
            <a:ext cx="405509" cy="434453"/>
            <a:chOff x="1648693" y="3138315"/>
            <a:chExt cx="405509" cy="434453"/>
          </a:xfrm>
        </p:grpSpPr>
        <p:sp>
          <p:nvSpPr>
            <p:cNvPr id="11209" name="Google Shape;11209;p128"/>
            <p:cNvSpPr/>
            <p:nvPr/>
          </p:nvSpPr>
          <p:spPr>
            <a:xfrm>
              <a:off x="1750051" y="3138315"/>
              <a:ext cx="202793" cy="159325"/>
            </a:xfrm>
            <a:custGeom>
              <a:avLst/>
              <a:gdLst/>
              <a:ahLst/>
              <a:cxnLst/>
              <a:rect l="l" t="t" r="r" b="b"/>
              <a:pathLst>
                <a:path w="7805" h="6132" extrusionOk="0">
                  <a:moveTo>
                    <a:pt x="3345" y="0"/>
                  </a:moveTo>
                  <a:cubicBezTo>
                    <a:pt x="1498" y="0"/>
                    <a:pt x="0" y="1497"/>
                    <a:pt x="0" y="3344"/>
                  </a:cubicBezTo>
                  <a:lnTo>
                    <a:pt x="0" y="6132"/>
                  </a:lnTo>
                  <a:lnTo>
                    <a:pt x="7804" y="6132"/>
                  </a:lnTo>
                  <a:lnTo>
                    <a:pt x="7804" y="3344"/>
                  </a:lnTo>
                  <a:cubicBezTo>
                    <a:pt x="7804" y="1497"/>
                    <a:pt x="6307" y="0"/>
                    <a:pt x="4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28"/>
            <p:cNvSpPr/>
            <p:nvPr/>
          </p:nvSpPr>
          <p:spPr>
            <a:xfrm>
              <a:off x="1845978" y="3138315"/>
              <a:ext cx="106866" cy="159325"/>
            </a:xfrm>
            <a:custGeom>
              <a:avLst/>
              <a:gdLst/>
              <a:ahLst/>
              <a:cxnLst/>
              <a:rect l="l" t="t" r="r" b="b"/>
              <a:pathLst>
                <a:path w="4113" h="6132" extrusionOk="0">
                  <a:moveTo>
                    <a:pt x="0" y="0"/>
                  </a:moveTo>
                  <a:cubicBezTo>
                    <a:pt x="1847" y="0"/>
                    <a:pt x="3344" y="1497"/>
                    <a:pt x="3344" y="3344"/>
                  </a:cubicBezTo>
                  <a:lnTo>
                    <a:pt x="3344" y="6132"/>
                  </a:lnTo>
                  <a:lnTo>
                    <a:pt x="4112" y="6132"/>
                  </a:lnTo>
                  <a:lnTo>
                    <a:pt x="4112" y="3344"/>
                  </a:lnTo>
                  <a:cubicBezTo>
                    <a:pt x="4112" y="1497"/>
                    <a:pt x="2615" y="0"/>
                    <a:pt x="7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1" name="Google Shape;11211;p128"/>
            <p:cNvGrpSpPr/>
            <p:nvPr/>
          </p:nvGrpSpPr>
          <p:grpSpPr>
            <a:xfrm>
              <a:off x="1648693" y="3202128"/>
              <a:ext cx="405509" cy="370640"/>
              <a:chOff x="1648693" y="3202128"/>
              <a:chExt cx="405509" cy="370640"/>
            </a:xfrm>
          </p:grpSpPr>
          <p:sp>
            <p:nvSpPr>
              <p:cNvPr id="11212" name="Google Shape;11212;p128"/>
              <p:cNvSpPr/>
              <p:nvPr/>
            </p:nvSpPr>
            <p:spPr>
              <a:xfrm>
                <a:off x="1706608" y="3297613"/>
                <a:ext cx="289679" cy="86937"/>
              </a:xfrm>
              <a:custGeom>
                <a:avLst/>
                <a:gdLst/>
                <a:ahLst/>
                <a:cxnLst/>
                <a:rect l="l" t="t" r="r" b="b"/>
                <a:pathLst>
                  <a:path w="11149" h="3346" extrusionOk="0">
                    <a:moveTo>
                      <a:pt x="1672" y="1"/>
                    </a:moveTo>
                    <a:cubicBezTo>
                      <a:pt x="750" y="1"/>
                      <a:pt x="0" y="748"/>
                      <a:pt x="0" y="1673"/>
                    </a:cubicBezTo>
                    <a:cubicBezTo>
                      <a:pt x="0" y="2595"/>
                      <a:pt x="750" y="3345"/>
                      <a:pt x="1672" y="3345"/>
                    </a:cubicBezTo>
                    <a:lnTo>
                      <a:pt x="9476" y="3345"/>
                    </a:lnTo>
                    <a:cubicBezTo>
                      <a:pt x="10401" y="3345"/>
                      <a:pt x="11149" y="2595"/>
                      <a:pt x="11149" y="1673"/>
                    </a:cubicBezTo>
                    <a:cubicBezTo>
                      <a:pt x="11149" y="748"/>
                      <a:pt x="10401" y="1"/>
                      <a:pt x="9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28"/>
              <p:cNvSpPr/>
              <p:nvPr/>
            </p:nvSpPr>
            <p:spPr>
              <a:xfrm>
                <a:off x="1932734" y="3297613"/>
                <a:ext cx="63553" cy="86937"/>
              </a:xfrm>
              <a:custGeom>
                <a:avLst/>
                <a:gdLst/>
                <a:ahLst/>
                <a:cxnLst/>
                <a:rect l="l" t="t" r="r" b="b"/>
                <a:pathLst>
                  <a:path w="2446" h="3346" extrusionOk="0">
                    <a:moveTo>
                      <a:pt x="0" y="1"/>
                    </a:moveTo>
                    <a:cubicBezTo>
                      <a:pt x="922" y="1"/>
                      <a:pt x="1672" y="748"/>
                      <a:pt x="1672" y="1673"/>
                    </a:cubicBezTo>
                    <a:cubicBezTo>
                      <a:pt x="1672" y="2595"/>
                      <a:pt x="922" y="3345"/>
                      <a:pt x="0" y="3345"/>
                    </a:cubicBezTo>
                    <a:lnTo>
                      <a:pt x="773" y="3345"/>
                    </a:lnTo>
                    <a:cubicBezTo>
                      <a:pt x="1698" y="3345"/>
                      <a:pt x="2446" y="2595"/>
                      <a:pt x="2446" y="1673"/>
                    </a:cubicBezTo>
                    <a:cubicBezTo>
                      <a:pt x="2446" y="748"/>
                      <a:pt x="1698"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128"/>
              <p:cNvSpPr/>
              <p:nvPr/>
            </p:nvSpPr>
            <p:spPr>
              <a:xfrm>
                <a:off x="1706608" y="3413443"/>
                <a:ext cx="289679" cy="159325"/>
              </a:xfrm>
              <a:custGeom>
                <a:avLst/>
                <a:gdLst/>
                <a:ahLst/>
                <a:cxnLst/>
                <a:rect l="l" t="t" r="r" b="b"/>
                <a:pathLst>
                  <a:path w="11149" h="6132" extrusionOk="0">
                    <a:moveTo>
                      <a:pt x="2239" y="0"/>
                    </a:moveTo>
                    <a:cubicBezTo>
                      <a:pt x="1009" y="0"/>
                      <a:pt x="0" y="998"/>
                      <a:pt x="0" y="2231"/>
                    </a:cubicBezTo>
                    <a:lnTo>
                      <a:pt x="0" y="3702"/>
                    </a:lnTo>
                    <a:lnTo>
                      <a:pt x="4149" y="6132"/>
                    </a:lnTo>
                    <a:lnTo>
                      <a:pt x="11149" y="6132"/>
                    </a:lnTo>
                    <a:lnTo>
                      <a:pt x="11149" y="2231"/>
                    </a:lnTo>
                    <a:cubicBezTo>
                      <a:pt x="11149" y="998"/>
                      <a:pt x="9881" y="0"/>
                      <a:pt x="8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128"/>
              <p:cNvSpPr/>
              <p:nvPr/>
            </p:nvSpPr>
            <p:spPr>
              <a:xfrm>
                <a:off x="1782503" y="3413443"/>
                <a:ext cx="137889" cy="86911"/>
              </a:xfrm>
              <a:custGeom>
                <a:avLst/>
                <a:gdLst/>
                <a:ahLst/>
                <a:cxnLst/>
                <a:rect l="l" t="t" r="r" b="b"/>
                <a:pathLst>
                  <a:path w="5307" h="3345" extrusionOk="0">
                    <a:moveTo>
                      <a:pt x="983" y="0"/>
                    </a:moveTo>
                    <a:lnTo>
                      <a:pt x="168" y="1223"/>
                    </a:lnTo>
                    <a:cubicBezTo>
                      <a:pt x="0" y="1474"/>
                      <a:pt x="63" y="1813"/>
                      <a:pt x="311" y="1986"/>
                    </a:cubicBezTo>
                    <a:lnTo>
                      <a:pt x="2237" y="3344"/>
                    </a:lnTo>
                    <a:lnTo>
                      <a:pt x="3073" y="3344"/>
                    </a:lnTo>
                    <a:lnTo>
                      <a:pt x="4998" y="1986"/>
                    </a:lnTo>
                    <a:cubicBezTo>
                      <a:pt x="5244" y="1811"/>
                      <a:pt x="5307" y="1474"/>
                      <a:pt x="5139" y="1223"/>
                    </a:cubicBezTo>
                    <a:lnTo>
                      <a:pt x="43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128"/>
              <p:cNvSpPr/>
              <p:nvPr/>
            </p:nvSpPr>
            <p:spPr>
              <a:xfrm>
                <a:off x="1824309" y="3442752"/>
                <a:ext cx="54407" cy="73219"/>
              </a:xfrm>
              <a:custGeom>
                <a:avLst/>
                <a:gdLst/>
                <a:ahLst/>
                <a:cxnLst/>
                <a:rect l="l" t="t" r="r" b="b"/>
                <a:pathLst>
                  <a:path w="2094" h="2818" extrusionOk="0">
                    <a:moveTo>
                      <a:pt x="1046" y="1"/>
                    </a:moveTo>
                    <a:lnTo>
                      <a:pt x="1" y="544"/>
                    </a:lnTo>
                    <a:lnTo>
                      <a:pt x="784" y="2637"/>
                    </a:lnTo>
                    <a:cubicBezTo>
                      <a:pt x="829" y="2757"/>
                      <a:pt x="937" y="2817"/>
                      <a:pt x="1045" y="2817"/>
                    </a:cubicBezTo>
                    <a:cubicBezTo>
                      <a:pt x="1153" y="2817"/>
                      <a:pt x="1261" y="2757"/>
                      <a:pt x="1307" y="2637"/>
                    </a:cubicBezTo>
                    <a:lnTo>
                      <a:pt x="2093" y="536"/>
                    </a:lnTo>
                    <a:lnTo>
                      <a:pt x="10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128"/>
              <p:cNvSpPr/>
              <p:nvPr/>
            </p:nvSpPr>
            <p:spPr>
              <a:xfrm>
                <a:off x="1808018" y="3370001"/>
                <a:ext cx="86911" cy="86911"/>
              </a:xfrm>
              <a:custGeom>
                <a:avLst/>
                <a:gdLst/>
                <a:ahLst/>
                <a:cxnLst/>
                <a:rect l="l" t="t" r="r" b="b"/>
                <a:pathLst>
                  <a:path w="3345" h="3345" extrusionOk="0">
                    <a:moveTo>
                      <a:pt x="1" y="0"/>
                    </a:moveTo>
                    <a:lnTo>
                      <a:pt x="1" y="1672"/>
                    </a:lnTo>
                    <a:lnTo>
                      <a:pt x="628" y="3344"/>
                    </a:lnTo>
                    <a:lnTo>
                      <a:pt x="2718" y="3344"/>
                    </a:lnTo>
                    <a:lnTo>
                      <a:pt x="3345" y="1672"/>
                    </a:lnTo>
                    <a:lnTo>
                      <a:pt x="3345" y="3"/>
                    </a:lnTo>
                    <a:lnTo>
                      <a:pt x="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28"/>
              <p:cNvSpPr/>
              <p:nvPr/>
            </p:nvSpPr>
            <p:spPr>
              <a:xfrm>
                <a:off x="1750051" y="3254171"/>
                <a:ext cx="202793" cy="57941"/>
              </a:xfrm>
              <a:custGeom>
                <a:avLst/>
                <a:gdLst/>
                <a:ahLst/>
                <a:cxnLst/>
                <a:rect l="l" t="t" r="r" b="b"/>
                <a:pathLst>
                  <a:path w="7805" h="2230" extrusionOk="0">
                    <a:moveTo>
                      <a:pt x="560" y="1"/>
                    </a:moveTo>
                    <a:cubicBezTo>
                      <a:pt x="251" y="1"/>
                      <a:pt x="0" y="249"/>
                      <a:pt x="0" y="557"/>
                    </a:cubicBezTo>
                    <a:lnTo>
                      <a:pt x="0" y="1673"/>
                    </a:lnTo>
                    <a:cubicBezTo>
                      <a:pt x="0" y="1981"/>
                      <a:pt x="251" y="2229"/>
                      <a:pt x="560" y="2229"/>
                    </a:cubicBezTo>
                    <a:lnTo>
                      <a:pt x="7248" y="2229"/>
                    </a:lnTo>
                    <a:cubicBezTo>
                      <a:pt x="7556" y="2229"/>
                      <a:pt x="7804" y="1981"/>
                      <a:pt x="7804" y="1673"/>
                    </a:cubicBezTo>
                    <a:lnTo>
                      <a:pt x="7804" y="557"/>
                    </a:lnTo>
                    <a:cubicBezTo>
                      <a:pt x="7804" y="249"/>
                      <a:pt x="7556" y="1"/>
                      <a:pt x="7248"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28"/>
              <p:cNvSpPr/>
              <p:nvPr/>
            </p:nvSpPr>
            <p:spPr>
              <a:xfrm>
                <a:off x="1918262" y="3254171"/>
                <a:ext cx="34583" cy="57941"/>
              </a:xfrm>
              <a:custGeom>
                <a:avLst/>
                <a:gdLst/>
                <a:ahLst/>
                <a:cxnLst/>
                <a:rect l="l" t="t" r="r" b="b"/>
                <a:pathLst>
                  <a:path w="1331" h="2230" extrusionOk="0">
                    <a:moveTo>
                      <a:pt x="1" y="1"/>
                    </a:moveTo>
                    <a:cubicBezTo>
                      <a:pt x="306" y="1"/>
                      <a:pt x="557" y="249"/>
                      <a:pt x="557" y="557"/>
                    </a:cubicBezTo>
                    <a:lnTo>
                      <a:pt x="557" y="1673"/>
                    </a:lnTo>
                    <a:cubicBezTo>
                      <a:pt x="557" y="1981"/>
                      <a:pt x="306" y="2229"/>
                      <a:pt x="1" y="2229"/>
                    </a:cubicBezTo>
                    <a:lnTo>
                      <a:pt x="774" y="2229"/>
                    </a:lnTo>
                    <a:cubicBezTo>
                      <a:pt x="1082" y="2229"/>
                      <a:pt x="1330" y="1981"/>
                      <a:pt x="1330" y="1673"/>
                    </a:cubicBezTo>
                    <a:lnTo>
                      <a:pt x="1330" y="557"/>
                    </a:lnTo>
                    <a:cubicBezTo>
                      <a:pt x="1330" y="249"/>
                      <a:pt x="1082" y="1"/>
                      <a:pt x="774"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128"/>
              <p:cNvSpPr/>
              <p:nvPr/>
            </p:nvSpPr>
            <p:spPr>
              <a:xfrm>
                <a:off x="1779047" y="3216236"/>
                <a:ext cx="144800" cy="168315"/>
              </a:xfrm>
              <a:custGeom>
                <a:avLst/>
                <a:gdLst/>
                <a:ahLst/>
                <a:cxnLst/>
                <a:rect l="l" t="t" r="r" b="b"/>
                <a:pathLst>
                  <a:path w="5573" h="6478" extrusionOk="0">
                    <a:moveTo>
                      <a:pt x="2788" y="0"/>
                    </a:moveTo>
                    <a:lnTo>
                      <a:pt x="0" y="842"/>
                    </a:lnTo>
                    <a:lnTo>
                      <a:pt x="0" y="3689"/>
                    </a:lnTo>
                    <a:cubicBezTo>
                      <a:pt x="0" y="5228"/>
                      <a:pt x="1249" y="6477"/>
                      <a:pt x="2788" y="6477"/>
                    </a:cubicBezTo>
                    <a:cubicBezTo>
                      <a:pt x="4327" y="6477"/>
                      <a:pt x="5573" y="5228"/>
                      <a:pt x="5573" y="3689"/>
                    </a:cubicBezTo>
                    <a:lnTo>
                      <a:pt x="5573" y="842"/>
                    </a:lnTo>
                    <a:lnTo>
                      <a:pt x="2788"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128"/>
              <p:cNvSpPr/>
              <p:nvPr/>
            </p:nvSpPr>
            <p:spPr>
              <a:xfrm>
                <a:off x="1831454" y="3312761"/>
                <a:ext cx="40065" cy="20396"/>
              </a:xfrm>
              <a:custGeom>
                <a:avLst/>
                <a:gdLst/>
                <a:ahLst/>
                <a:cxnLst/>
                <a:rect l="l" t="t" r="r" b="b"/>
                <a:pathLst>
                  <a:path w="1542" h="785" extrusionOk="0">
                    <a:moveTo>
                      <a:pt x="288" y="0"/>
                    </a:moveTo>
                    <a:cubicBezTo>
                      <a:pt x="245" y="0"/>
                      <a:pt x="202" y="11"/>
                      <a:pt x="162" y="35"/>
                    </a:cubicBezTo>
                    <a:cubicBezTo>
                      <a:pt x="39" y="105"/>
                      <a:pt x="0" y="259"/>
                      <a:pt x="68" y="379"/>
                    </a:cubicBezTo>
                    <a:cubicBezTo>
                      <a:pt x="214" y="630"/>
                      <a:pt x="483" y="784"/>
                      <a:pt x="771" y="784"/>
                    </a:cubicBezTo>
                    <a:cubicBezTo>
                      <a:pt x="1058" y="784"/>
                      <a:pt x="1327" y="630"/>
                      <a:pt x="1471" y="379"/>
                    </a:cubicBezTo>
                    <a:cubicBezTo>
                      <a:pt x="1541" y="259"/>
                      <a:pt x="1500" y="105"/>
                      <a:pt x="1379" y="35"/>
                    </a:cubicBezTo>
                    <a:cubicBezTo>
                      <a:pt x="1340" y="11"/>
                      <a:pt x="1296" y="0"/>
                      <a:pt x="1253" y="0"/>
                    </a:cubicBezTo>
                    <a:cubicBezTo>
                      <a:pt x="1167" y="0"/>
                      <a:pt x="1082" y="46"/>
                      <a:pt x="1035" y="126"/>
                    </a:cubicBezTo>
                    <a:cubicBezTo>
                      <a:pt x="980" y="220"/>
                      <a:pt x="878" y="280"/>
                      <a:pt x="771" y="280"/>
                    </a:cubicBezTo>
                    <a:cubicBezTo>
                      <a:pt x="661" y="280"/>
                      <a:pt x="562" y="220"/>
                      <a:pt x="507" y="126"/>
                    </a:cubicBezTo>
                    <a:cubicBezTo>
                      <a:pt x="460" y="46"/>
                      <a:pt x="375" y="0"/>
                      <a:pt x="2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28"/>
              <p:cNvSpPr/>
              <p:nvPr/>
            </p:nvSpPr>
            <p:spPr>
              <a:xfrm>
                <a:off x="1815969" y="3276593"/>
                <a:ext cx="13121" cy="20370"/>
              </a:xfrm>
              <a:custGeom>
                <a:avLst/>
                <a:gdLst/>
                <a:ahLst/>
                <a:cxnLst/>
                <a:rect l="l" t="t" r="r" b="b"/>
                <a:pathLst>
                  <a:path w="505" h="784" extrusionOk="0">
                    <a:moveTo>
                      <a:pt x="251" y="0"/>
                    </a:moveTo>
                    <a:cubicBezTo>
                      <a:pt x="113" y="0"/>
                      <a:pt x="0" y="112"/>
                      <a:pt x="0" y="251"/>
                    </a:cubicBezTo>
                    <a:lnTo>
                      <a:pt x="0" y="530"/>
                    </a:lnTo>
                    <a:cubicBezTo>
                      <a:pt x="0" y="669"/>
                      <a:pt x="113" y="784"/>
                      <a:pt x="251" y="784"/>
                    </a:cubicBezTo>
                    <a:cubicBezTo>
                      <a:pt x="390" y="784"/>
                      <a:pt x="505" y="669"/>
                      <a:pt x="505" y="530"/>
                    </a:cubicBezTo>
                    <a:lnTo>
                      <a:pt x="505" y="251"/>
                    </a:lnTo>
                    <a:cubicBezTo>
                      <a:pt x="505" y="112"/>
                      <a:pt x="39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28"/>
              <p:cNvSpPr/>
              <p:nvPr/>
            </p:nvSpPr>
            <p:spPr>
              <a:xfrm>
                <a:off x="1873858" y="3276593"/>
                <a:ext cx="13147" cy="20370"/>
              </a:xfrm>
              <a:custGeom>
                <a:avLst/>
                <a:gdLst/>
                <a:ahLst/>
                <a:cxnLst/>
                <a:rect l="l" t="t" r="r" b="b"/>
                <a:pathLst>
                  <a:path w="506" h="784" extrusionOk="0">
                    <a:moveTo>
                      <a:pt x="252" y="0"/>
                    </a:moveTo>
                    <a:cubicBezTo>
                      <a:pt x="113" y="0"/>
                      <a:pt x="1" y="112"/>
                      <a:pt x="1" y="251"/>
                    </a:cubicBezTo>
                    <a:lnTo>
                      <a:pt x="1" y="530"/>
                    </a:lnTo>
                    <a:cubicBezTo>
                      <a:pt x="1" y="669"/>
                      <a:pt x="113" y="784"/>
                      <a:pt x="252" y="784"/>
                    </a:cubicBezTo>
                    <a:cubicBezTo>
                      <a:pt x="393" y="784"/>
                      <a:pt x="505" y="669"/>
                      <a:pt x="505" y="530"/>
                    </a:cubicBezTo>
                    <a:lnTo>
                      <a:pt x="505" y="251"/>
                    </a:lnTo>
                    <a:cubicBezTo>
                      <a:pt x="505" y="112"/>
                      <a:pt x="393"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28"/>
              <p:cNvSpPr/>
              <p:nvPr/>
            </p:nvSpPr>
            <p:spPr>
              <a:xfrm>
                <a:off x="1775514" y="3202128"/>
                <a:ext cx="107334" cy="52069"/>
              </a:xfrm>
              <a:custGeom>
                <a:avLst/>
                <a:gdLst/>
                <a:ahLst/>
                <a:cxnLst/>
                <a:rect l="l" t="t" r="r" b="b"/>
                <a:pathLst>
                  <a:path w="4131" h="2004" extrusionOk="0">
                    <a:moveTo>
                      <a:pt x="0" y="0"/>
                    </a:moveTo>
                    <a:lnTo>
                      <a:pt x="0" y="2004"/>
                    </a:lnTo>
                    <a:lnTo>
                      <a:pt x="2459" y="2004"/>
                    </a:lnTo>
                    <a:cubicBezTo>
                      <a:pt x="3381" y="2004"/>
                      <a:pt x="4131" y="1254"/>
                      <a:pt x="4131" y="332"/>
                    </a:cubicBezTo>
                    <a:lnTo>
                      <a:pt x="41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128"/>
              <p:cNvSpPr/>
              <p:nvPr/>
            </p:nvSpPr>
            <p:spPr>
              <a:xfrm>
                <a:off x="1880379" y="3213924"/>
                <a:ext cx="43469" cy="40273"/>
              </a:xfrm>
              <a:custGeom>
                <a:avLst/>
                <a:gdLst/>
                <a:ahLst/>
                <a:cxnLst/>
                <a:rect l="l" t="t" r="r" b="b"/>
                <a:pathLst>
                  <a:path w="1673" h="1550" extrusionOk="0">
                    <a:moveTo>
                      <a:pt x="1" y="1"/>
                    </a:moveTo>
                    <a:lnTo>
                      <a:pt x="1" y="434"/>
                    </a:lnTo>
                    <a:cubicBezTo>
                      <a:pt x="1" y="1051"/>
                      <a:pt x="500" y="1550"/>
                      <a:pt x="1116" y="1550"/>
                    </a:cubicBezTo>
                    <a:lnTo>
                      <a:pt x="1673" y="1550"/>
                    </a:lnTo>
                    <a:lnTo>
                      <a:pt x="1673" y="931"/>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128"/>
              <p:cNvSpPr/>
              <p:nvPr/>
            </p:nvSpPr>
            <p:spPr>
              <a:xfrm>
                <a:off x="1656774" y="3502355"/>
                <a:ext cx="157662" cy="59708"/>
              </a:xfrm>
              <a:custGeom>
                <a:avLst/>
                <a:gdLst/>
                <a:ahLst/>
                <a:cxnLst/>
                <a:rect l="l" t="t" r="r" b="b"/>
                <a:pathLst>
                  <a:path w="6068" h="2298" extrusionOk="0">
                    <a:moveTo>
                      <a:pt x="312" y="1"/>
                    </a:moveTo>
                    <a:cubicBezTo>
                      <a:pt x="145" y="1"/>
                      <a:pt x="1" y="123"/>
                      <a:pt x="1" y="280"/>
                    </a:cubicBezTo>
                    <a:lnTo>
                      <a:pt x="1" y="1038"/>
                    </a:lnTo>
                    <a:lnTo>
                      <a:pt x="3034" y="2297"/>
                    </a:lnTo>
                    <a:lnTo>
                      <a:pt x="6067" y="1038"/>
                    </a:lnTo>
                    <a:lnTo>
                      <a:pt x="6067" y="280"/>
                    </a:lnTo>
                    <a:cubicBezTo>
                      <a:pt x="6067" y="123"/>
                      <a:pt x="5923" y="1"/>
                      <a:pt x="5756" y="1"/>
                    </a:cubicBezTo>
                    <a:cubicBezTo>
                      <a:pt x="5732" y="1"/>
                      <a:pt x="5708" y="3"/>
                      <a:pt x="5683" y="9"/>
                    </a:cubicBezTo>
                    <a:lnTo>
                      <a:pt x="3110" y="463"/>
                    </a:lnTo>
                    <a:cubicBezTo>
                      <a:pt x="3085" y="468"/>
                      <a:pt x="3059" y="471"/>
                      <a:pt x="3034" y="471"/>
                    </a:cubicBezTo>
                    <a:cubicBezTo>
                      <a:pt x="3008" y="471"/>
                      <a:pt x="2983" y="468"/>
                      <a:pt x="2958" y="463"/>
                    </a:cubicBezTo>
                    <a:lnTo>
                      <a:pt x="385" y="9"/>
                    </a:lnTo>
                    <a:cubicBezTo>
                      <a:pt x="360" y="3"/>
                      <a:pt x="336"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28"/>
              <p:cNvSpPr/>
              <p:nvPr/>
            </p:nvSpPr>
            <p:spPr>
              <a:xfrm>
                <a:off x="1792272" y="3502355"/>
                <a:ext cx="22163" cy="35336"/>
              </a:xfrm>
              <a:custGeom>
                <a:avLst/>
                <a:gdLst/>
                <a:ahLst/>
                <a:cxnLst/>
                <a:rect l="l" t="t" r="r" b="b"/>
                <a:pathLst>
                  <a:path w="853" h="1360" extrusionOk="0">
                    <a:moveTo>
                      <a:pt x="541" y="1"/>
                    </a:moveTo>
                    <a:cubicBezTo>
                      <a:pt x="517" y="1"/>
                      <a:pt x="493" y="3"/>
                      <a:pt x="468" y="9"/>
                    </a:cubicBezTo>
                    <a:lnTo>
                      <a:pt x="1" y="92"/>
                    </a:lnTo>
                    <a:cubicBezTo>
                      <a:pt x="50" y="142"/>
                      <a:pt x="82" y="207"/>
                      <a:pt x="82" y="280"/>
                    </a:cubicBezTo>
                    <a:lnTo>
                      <a:pt x="82" y="1359"/>
                    </a:lnTo>
                    <a:lnTo>
                      <a:pt x="852" y="1038"/>
                    </a:lnTo>
                    <a:lnTo>
                      <a:pt x="852" y="280"/>
                    </a:lnTo>
                    <a:cubicBezTo>
                      <a:pt x="852" y="123"/>
                      <a:pt x="708" y="1"/>
                      <a:pt x="5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28"/>
              <p:cNvSpPr/>
              <p:nvPr/>
            </p:nvSpPr>
            <p:spPr>
              <a:xfrm>
                <a:off x="1648693" y="3529507"/>
                <a:ext cx="173823" cy="43261"/>
              </a:xfrm>
              <a:custGeom>
                <a:avLst/>
                <a:gdLst/>
                <a:ahLst/>
                <a:cxnLst/>
                <a:rect l="l" t="t" r="r" b="b"/>
                <a:pathLst>
                  <a:path w="6690" h="1665" extrusionOk="0">
                    <a:moveTo>
                      <a:pt x="312" y="1"/>
                    </a:moveTo>
                    <a:cubicBezTo>
                      <a:pt x="145" y="1"/>
                      <a:pt x="1" y="123"/>
                      <a:pt x="1" y="280"/>
                    </a:cubicBezTo>
                    <a:lnTo>
                      <a:pt x="1" y="1385"/>
                    </a:lnTo>
                    <a:cubicBezTo>
                      <a:pt x="1" y="1540"/>
                      <a:pt x="139" y="1665"/>
                      <a:pt x="312" y="1665"/>
                    </a:cubicBezTo>
                    <a:lnTo>
                      <a:pt x="6378" y="1665"/>
                    </a:lnTo>
                    <a:cubicBezTo>
                      <a:pt x="6551" y="1665"/>
                      <a:pt x="6689" y="1540"/>
                      <a:pt x="6689" y="1385"/>
                    </a:cubicBezTo>
                    <a:lnTo>
                      <a:pt x="6689" y="280"/>
                    </a:lnTo>
                    <a:cubicBezTo>
                      <a:pt x="6689" y="123"/>
                      <a:pt x="6545" y="1"/>
                      <a:pt x="6378" y="1"/>
                    </a:cubicBezTo>
                    <a:cubicBezTo>
                      <a:pt x="6354" y="1"/>
                      <a:pt x="6330" y="3"/>
                      <a:pt x="6305" y="9"/>
                    </a:cubicBezTo>
                    <a:lnTo>
                      <a:pt x="3421" y="534"/>
                    </a:lnTo>
                    <a:cubicBezTo>
                      <a:pt x="3396" y="539"/>
                      <a:pt x="3370" y="542"/>
                      <a:pt x="3345" y="542"/>
                    </a:cubicBezTo>
                    <a:cubicBezTo>
                      <a:pt x="3319" y="542"/>
                      <a:pt x="3294" y="539"/>
                      <a:pt x="3269" y="534"/>
                    </a:cubicBezTo>
                    <a:lnTo>
                      <a:pt x="385" y="9"/>
                    </a:lnTo>
                    <a:cubicBezTo>
                      <a:pt x="360" y="3"/>
                      <a:pt x="33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28"/>
              <p:cNvSpPr/>
              <p:nvPr/>
            </p:nvSpPr>
            <p:spPr>
              <a:xfrm>
                <a:off x="1794377" y="3529507"/>
                <a:ext cx="28139" cy="43261"/>
              </a:xfrm>
              <a:custGeom>
                <a:avLst/>
                <a:gdLst/>
                <a:ahLst/>
                <a:cxnLst/>
                <a:rect l="l" t="t" r="r" b="b"/>
                <a:pathLst>
                  <a:path w="1083" h="1665" extrusionOk="0">
                    <a:moveTo>
                      <a:pt x="771" y="1"/>
                    </a:moveTo>
                    <a:cubicBezTo>
                      <a:pt x="747" y="1"/>
                      <a:pt x="723" y="3"/>
                      <a:pt x="698" y="9"/>
                    </a:cubicBezTo>
                    <a:lnTo>
                      <a:pt x="233" y="95"/>
                    </a:lnTo>
                    <a:cubicBezTo>
                      <a:pt x="280" y="144"/>
                      <a:pt x="311" y="207"/>
                      <a:pt x="311" y="280"/>
                    </a:cubicBezTo>
                    <a:lnTo>
                      <a:pt x="311" y="1385"/>
                    </a:lnTo>
                    <a:cubicBezTo>
                      <a:pt x="311" y="1540"/>
                      <a:pt x="173" y="1665"/>
                      <a:pt x="1" y="1665"/>
                    </a:cubicBezTo>
                    <a:lnTo>
                      <a:pt x="771" y="1665"/>
                    </a:lnTo>
                    <a:cubicBezTo>
                      <a:pt x="944" y="1665"/>
                      <a:pt x="1082" y="1540"/>
                      <a:pt x="1082" y="1385"/>
                    </a:cubicBezTo>
                    <a:lnTo>
                      <a:pt x="1082" y="280"/>
                    </a:lnTo>
                    <a:cubicBezTo>
                      <a:pt x="1082" y="123"/>
                      <a:pt x="938"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28"/>
              <p:cNvSpPr/>
              <p:nvPr/>
            </p:nvSpPr>
            <p:spPr>
              <a:xfrm>
                <a:off x="1729005" y="3513554"/>
                <a:ext cx="13199" cy="48509"/>
              </a:xfrm>
              <a:custGeom>
                <a:avLst/>
                <a:gdLst/>
                <a:ahLst/>
                <a:cxnLst/>
                <a:rect l="l" t="t" r="r" b="b"/>
                <a:pathLst>
                  <a:path w="508" h="1867" extrusionOk="0">
                    <a:moveTo>
                      <a:pt x="1" y="1"/>
                    </a:moveTo>
                    <a:lnTo>
                      <a:pt x="1" y="1762"/>
                    </a:lnTo>
                    <a:lnTo>
                      <a:pt x="254" y="1866"/>
                    </a:lnTo>
                    <a:lnTo>
                      <a:pt x="507" y="1762"/>
                    </a:lnTo>
                    <a:lnTo>
                      <a:pt x="507" y="1"/>
                    </a:lnTo>
                    <a:lnTo>
                      <a:pt x="330" y="32"/>
                    </a:lnTo>
                    <a:cubicBezTo>
                      <a:pt x="305" y="37"/>
                      <a:pt x="279" y="40"/>
                      <a:pt x="254" y="40"/>
                    </a:cubicBezTo>
                    <a:cubicBezTo>
                      <a:pt x="228" y="40"/>
                      <a:pt x="203" y="37"/>
                      <a:pt x="178" y="32"/>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128"/>
              <p:cNvSpPr/>
              <p:nvPr/>
            </p:nvSpPr>
            <p:spPr>
              <a:xfrm>
                <a:off x="1729005" y="3542550"/>
                <a:ext cx="13199" cy="30218"/>
              </a:xfrm>
              <a:custGeom>
                <a:avLst/>
                <a:gdLst/>
                <a:ahLst/>
                <a:cxnLst/>
                <a:rect l="l" t="t" r="r" b="b"/>
                <a:pathLst>
                  <a:path w="508" h="1163" extrusionOk="0">
                    <a:moveTo>
                      <a:pt x="1" y="0"/>
                    </a:moveTo>
                    <a:lnTo>
                      <a:pt x="1" y="1163"/>
                    </a:lnTo>
                    <a:lnTo>
                      <a:pt x="507" y="1163"/>
                    </a:lnTo>
                    <a:lnTo>
                      <a:pt x="507" y="0"/>
                    </a:lnTo>
                    <a:lnTo>
                      <a:pt x="330" y="32"/>
                    </a:lnTo>
                    <a:cubicBezTo>
                      <a:pt x="305" y="37"/>
                      <a:pt x="279" y="40"/>
                      <a:pt x="254" y="40"/>
                    </a:cubicBezTo>
                    <a:cubicBezTo>
                      <a:pt x="228" y="40"/>
                      <a:pt x="203" y="37"/>
                      <a:pt x="178" y="3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128"/>
              <p:cNvSpPr/>
              <p:nvPr/>
            </p:nvSpPr>
            <p:spPr>
              <a:xfrm>
                <a:off x="1989739" y="3261913"/>
                <a:ext cx="13121" cy="129003"/>
              </a:xfrm>
              <a:custGeom>
                <a:avLst/>
                <a:gdLst/>
                <a:ahLst/>
                <a:cxnLst/>
                <a:rect l="l" t="t" r="r" b="b"/>
                <a:pathLst>
                  <a:path w="505" h="4965" extrusionOk="0">
                    <a:moveTo>
                      <a:pt x="252" y="1"/>
                    </a:moveTo>
                    <a:cubicBezTo>
                      <a:pt x="113" y="1"/>
                      <a:pt x="1" y="116"/>
                      <a:pt x="1" y="254"/>
                    </a:cubicBezTo>
                    <a:lnTo>
                      <a:pt x="1" y="4714"/>
                    </a:lnTo>
                    <a:cubicBezTo>
                      <a:pt x="1" y="4852"/>
                      <a:pt x="113" y="4965"/>
                      <a:pt x="252" y="4965"/>
                    </a:cubicBezTo>
                    <a:cubicBezTo>
                      <a:pt x="390" y="4965"/>
                      <a:pt x="505" y="4852"/>
                      <a:pt x="505" y="4714"/>
                    </a:cubicBezTo>
                    <a:lnTo>
                      <a:pt x="505" y="254"/>
                    </a:lnTo>
                    <a:cubicBezTo>
                      <a:pt x="505" y="116"/>
                      <a:pt x="390"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28"/>
              <p:cNvSpPr/>
              <p:nvPr/>
            </p:nvSpPr>
            <p:spPr>
              <a:xfrm>
                <a:off x="1981815" y="3495444"/>
                <a:ext cx="43469" cy="38844"/>
              </a:xfrm>
              <a:custGeom>
                <a:avLst/>
                <a:gdLst/>
                <a:ahLst/>
                <a:cxnLst/>
                <a:rect l="l" t="t" r="r" b="b"/>
                <a:pathLst>
                  <a:path w="1673" h="1495" extrusionOk="0">
                    <a:moveTo>
                      <a:pt x="0" y="0"/>
                    </a:moveTo>
                    <a:lnTo>
                      <a:pt x="0" y="1495"/>
                    </a:lnTo>
                    <a:lnTo>
                      <a:pt x="1672" y="1495"/>
                    </a:lnTo>
                    <a:lnTo>
                      <a:pt x="1672"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28"/>
              <p:cNvSpPr/>
              <p:nvPr/>
            </p:nvSpPr>
            <p:spPr>
              <a:xfrm>
                <a:off x="1960067" y="3439842"/>
                <a:ext cx="54355" cy="60383"/>
              </a:xfrm>
              <a:custGeom>
                <a:avLst/>
                <a:gdLst/>
                <a:ahLst/>
                <a:cxnLst/>
                <a:rect l="l" t="t" r="r" b="b"/>
                <a:pathLst>
                  <a:path w="2092" h="2324" extrusionOk="0">
                    <a:moveTo>
                      <a:pt x="1" y="0"/>
                    </a:moveTo>
                    <a:lnTo>
                      <a:pt x="1" y="1487"/>
                    </a:lnTo>
                    <a:cubicBezTo>
                      <a:pt x="1" y="1949"/>
                      <a:pt x="375" y="2323"/>
                      <a:pt x="837" y="2323"/>
                    </a:cubicBezTo>
                    <a:lnTo>
                      <a:pt x="1689" y="2323"/>
                    </a:lnTo>
                    <a:lnTo>
                      <a:pt x="209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28"/>
              <p:cNvSpPr/>
              <p:nvPr/>
            </p:nvSpPr>
            <p:spPr>
              <a:xfrm>
                <a:off x="1952818" y="3384369"/>
                <a:ext cx="39727" cy="72465"/>
              </a:xfrm>
              <a:custGeom>
                <a:avLst/>
                <a:gdLst/>
                <a:ahLst/>
                <a:cxnLst/>
                <a:rect l="l" t="t" r="r" b="b"/>
                <a:pathLst>
                  <a:path w="1529" h="2789" extrusionOk="0">
                    <a:moveTo>
                      <a:pt x="836" y="1"/>
                    </a:moveTo>
                    <a:cubicBezTo>
                      <a:pt x="374" y="1"/>
                      <a:pt x="0" y="375"/>
                      <a:pt x="0" y="837"/>
                    </a:cubicBezTo>
                    <a:lnTo>
                      <a:pt x="0" y="1953"/>
                    </a:lnTo>
                    <a:cubicBezTo>
                      <a:pt x="0" y="2412"/>
                      <a:pt x="374" y="2789"/>
                      <a:pt x="836" y="2789"/>
                    </a:cubicBezTo>
                    <a:cubicBezTo>
                      <a:pt x="936" y="2789"/>
                      <a:pt x="1030" y="2770"/>
                      <a:pt x="1119" y="2739"/>
                    </a:cubicBezTo>
                    <a:lnTo>
                      <a:pt x="1529" y="2710"/>
                    </a:lnTo>
                    <a:lnTo>
                      <a:pt x="1529" y="142"/>
                    </a:lnTo>
                    <a:lnTo>
                      <a:pt x="1302" y="142"/>
                    </a:lnTo>
                    <a:cubicBezTo>
                      <a:pt x="1168" y="53"/>
                      <a:pt x="1009" y="1"/>
                      <a:pt x="836"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28"/>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1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128"/>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128"/>
              <p:cNvSpPr/>
              <p:nvPr/>
            </p:nvSpPr>
            <p:spPr>
              <a:xfrm>
                <a:off x="2005147" y="3384369"/>
                <a:ext cx="49055" cy="115908"/>
              </a:xfrm>
              <a:custGeom>
                <a:avLst/>
                <a:gdLst/>
                <a:ahLst/>
                <a:cxnLst/>
                <a:rect l="l" t="t" r="r" b="b"/>
                <a:pathLst>
                  <a:path w="1888" h="4461" extrusionOk="0">
                    <a:moveTo>
                      <a:pt x="1" y="1"/>
                    </a:moveTo>
                    <a:cubicBezTo>
                      <a:pt x="615" y="1"/>
                      <a:pt x="1114" y="500"/>
                      <a:pt x="1114" y="1117"/>
                    </a:cubicBezTo>
                    <a:lnTo>
                      <a:pt x="1114" y="3345"/>
                    </a:lnTo>
                    <a:cubicBezTo>
                      <a:pt x="1114" y="3962"/>
                      <a:pt x="615" y="4461"/>
                      <a:pt x="1" y="4461"/>
                    </a:cubicBezTo>
                    <a:lnTo>
                      <a:pt x="774" y="4461"/>
                    </a:lnTo>
                    <a:cubicBezTo>
                      <a:pt x="1388" y="4461"/>
                      <a:pt x="1887" y="3962"/>
                      <a:pt x="1887" y="3345"/>
                    </a:cubicBezTo>
                    <a:lnTo>
                      <a:pt x="1887" y="1117"/>
                    </a:lnTo>
                    <a:cubicBezTo>
                      <a:pt x="1887" y="500"/>
                      <a:pt x="1388" y="1"/>
                      <a:pt x="774"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28"/>
              <p:cNvSpPr/>
              <p:nvPr/>
            </p:nvSpPr>
            <p:spPr>
              <a:xfrm>
                <a:off x="1984179" y="3406792"/>
                <a:ext cx="40403" cy="13121"/>
              </a:xfrm>
              <a:custGeom>
                <a:avLst/>
                <a:gdLst/>
                <a:ahLst/>
                <a:cxnLst/>
                <a:rect l="l" t="t" r="r" b="b"/>
                <a:pathLst>
                  <a:path w="1555" h="505" extrusionOk="0">
                    <a:moveTo>
                      <a:pt x="0" y="0"/>
                    </a:moveTo>
                    <a:cubicBezTo>
                      <a:pt x="66" y="102"/>
                      <a:pt x="165" y="180"/>
                      <a:pt x="280" y="220"/>
                    </a:cubicBezTo>
                    <a:cubicBezTo>
                      <a:pt x="311" y="233"/>
                      <a:pt x="309" y="274"/>
                      <a:pt x="280" y="285"/>
                    </a:cubicBezTo>
                    <a:cubicBezTo>
                      <a:pt x="162" y="324"/>
                      <a:pt x="66" y="402"/>
                      <a:pt x="0" y="504"/>
                    </a:cubicBezTo>
                    <a:lnTo>
                      <a:pt x="1302" y="504"/>
                    </a:lnTo>
                    <a:cubicBezTo>
                      <a:pt x="1440" y="504"/>
                      <a:pt x="1555" y="392"/>
                      <a:pt x="1555" y="254"/>
                    </a:cubicBezTo>
                    <a:cubicBezTo>
                      <a:pt x="1555" y="112"/>
                      <a:pt x="1440"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128"/>
              <p:cNvSpPr/>
              <p:nvPr/>
            </p:nvSpPr>
            <p:spPr>
              <a:xfrm>
                <a:off x="1984179" y="3435762"/>
                <a:ext cx="40403" cy="13121"/>
              </a:xfrm>
              <a:custGeom>
                <a:avLst/>
                <a:gdLst/>
                <a:ahLst/>
                <a:cxnLst/>
                <a:rect l="l" t="t" r="r" b="b"/>
                <a:pathLst>
                  <a:path w="1555" h="505" extrusionOk="0">
                    <a:moveTo>
                      <a:pt x="0" y="1"/>
                    </a:moveTo>
                    <a:cubicBezTo>
                      <a:pt x="66" y="100"/>
                      <a:pt x="162" y="178"/>
                      <a:pt x="280" y="220"/>
                    </a:cubicBezTo>
                    <a:cubicBezTo>
                      <a:pt x="309" y="231"/>
                      <a:pt x="311" y="272"/>
                      <a:pt x="280" y="283"/>
                    </a:cubicBezTo>
                    <a:cubicBezTo>
                      <a:pt x="165" y="325"/>
                      <a:pt x="66" y="403"/>
                      <a:pt x="0" y="505"/>
                    </a:cubicBezTo>
                    <a:lnTo>
                      <a:pt x="1302" y="505"/>
                    </a:lnTo>
                    <a:cubicBezTo>
                      <a:pt x="1440" y="505"/>
                      <a:pt x="1555" y="393"/>
                      <a:pt x="1555" y="251"/>
                    </a:cubicBezTo>
                    <a:cubicBezTo>
                      <a:pt x="1555" y="113"/>
                      <a:pt x="1440" y="1"/>
                      <a:pt x="130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128"/>
              <p:cNvSpPr/>
              <p:nvPr/>
            </p:nvSpPr>
            <p:spPr>
              <a:xfrm>
                <a:off x="1984257" y="3464681"/>
                <a:ext cx="40325" cy="13199"/>
              </a:xfrm>
              <a:custGeom>
                <a:avLst/>
                <a:gdLst/>
                <a:ahLst/>
                <a:cxnLst/>
                <a:rect l="l" t="t" r="r" b="b"/>
                <a:pathLst>
                  <a:path w="1552" h="508" extrusionOk="0">
                    <a:moveTo>
                      <a:pt x="0" y="1"/>
                    </a:moveTo>
                    <a:cubicBezTo>
                      <a:pt x="105" y="155"/>
                      <a:pt x="282" y="254"/>
                      <a:pt x="478" y="254"/>
                    </a:cubicBezTo>
                    <a:lnTo>
                      <a:pt x="481" y="254"/>
                    </a:lnTo>
                    <a:cubicBezTo>
                      <a:pt x="496" y="254"/>
                      <a:pt x="512" y="267"/>
                      <a:pt x="512" y="285"/>
                    </a:cubicBezTo>
                    <a:cubicBezTo>
                      <a:pt x="512" y="296"/>
                      <a:pt x="504" y="306"/>
                      <a:pt x="494" y="312"/>
                    </a:cubicBezTo>
                    <a:cubicBezTo>
                      <a:pt x="405" y="356"/>
                      <a:pt x="329" y="424"/>
                      <a:pt x="274" y="508"/>
                    </a:cubicBezTo>
                    <a:lnTo>
                      <a:pt x="1299" y="508"/>
                    </a:lnTo>
                    <a:cubicBezTo>
                      <a:pt x="1437" y="508"/>
                      <a:pt x="1552" y="393"/>
                      <a:pt x="1552" y="254"/>
                    </a:cubicBezTo>
                    <a:cubicBezTo>
                      <a:pt x="1552" y="116"/>
                      <a:pt x="1437" y="1"/>
                      <a:pt x="129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128"/>
              <p:cNvSpPr/>
              <p:nvPr/>
            </p:nvSpPr>
            <p:spPr>
              <a:xfrm>
                <a:off x="1952818" y="3529299"/>
                <a:ext cx="101384" cy="43339"/>
              </a:xfrm>
              <a:custGeom>
                <a:avLst/>
                <a:gdLst/>
                <a:ahLst/>
                <a:cxnLst/>
                <a:rect l="l" t="t" r="r" b="b"/>
                <a:pathLst>
                  <a:path w="3902" h="1668" extrusionOk="0">
                    <a:moveTo>
                      <a:pt x="262" y="1"/>
                    </a:moveTo>
                    <a:cubicBezTo>
                      <a:pt x="118" y="1"/>
                      <a:pt x="0" y="118"/>
                      <a:pt x="0" y="262"/>
                    </a:cubicBezTo>
                    <a:lnTo>
                      <a:pt x="0" y="1145"/>
                    </a:lnTo>
                    <a:cubicBezTo>
                      <a:pt x="0" y="1435"/>
                      <a:pt x="233" y="1668"/>
                      <a:pt x="523" y="1668"/>
                    </a:cubicBezTo>
                    <a:lnTo>
                      <a:pt x="3379" y="1668"/>
                    </a:lnTo>
                    <a:cubicBezTo>
                      <a:pt x="3669" y="1668"/>
                      <a:pt x="3901" y="1435"/>
                      <a:pt x="3901" y="1145"/>
                    </a:cubicBezTo>
                    <a:lnTo>
                      <a:pt x="3901" y="262"/>
                    </a:lnTo>
                    <a:cubicBezTo>
                      <a:pt x="3901" y="118"/>
                      <a:pt x="3786" y="1"/>
                      <a:pt x="3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28"/>
              <p:cNvSpPr/>
              <p:nvPr/>
            </p:nvSpPr>
            <p:spPr>
              <a:xfrm>
                <a:off x="2020087" y="3529299"/>
                <a:ext cx="34115" cy="43339"/>
              </a:xfrm>
              <a:custGeom>
                <a:avLst/>
                <a:gdLst/>
                <a:ahLst/>
                <a:cxnLst/>
                <a:rect l="l" t="t" r="r" b="b"/>
                <a:pathLst>
                  <a:path w="1313" h="1668" extrusionOk="0">
                    <a:moveTo>
                      <a:pt x="270" y="1"/>
                    </a:moveTo>
                    <a:cubicBezTo>
                      <a:pt x="419" y="1"/>
                      <a:pt x="539" y="121"/>
                      <a:pt x="539" y="270"/>
                    </a:cubicBezTo>
                    <a:lnTo>
                      <a:pt x="539" y="1130"/>
                    </a:lnTo>
                    <a:cubicBezTo>
                      <a:pt x="539" y="1427"/>
                      <a:pt x="298" y="1668"/>
                      <a:pt x="1" y="1668"/>
                    </a:cubicBezTo>
                    <a:lnTo>
                      <a:pt x="774" y="1668"/>
                    </a:lnTo>
                    <a:cubicBezTo>
                      <a:pt x="1072" y="1668"/>
                      <a:pt x="1312" y="1427"/>
                      <a:pt x="1312" y="1130"/>
                    </a:cubicBezTo>
                    <a:lnTo>
                      <a:pt x="1312" y="270"/>
                    </a:lnTo>
                    <a:cubicBezTo>
                      <a:pt x="1312" y="121"/>
                      <a:pt x="1192" y="1"/>
                      <a:pt x="10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44" name="Google Shape;11244;p128"/>
          <p:cNvGrpSpPr/>
          <p:nvPr/>
        </p:nvGrpSpPr>
        <p:grpSpPr>
          <a:xfrm>
            <a:off x="2406473" y="3138315"/>
            <a:ext cx="437259" cy="434453"/>
            <a:chOff x="2406473" y="3138315"/>
            <a:chExt cx="437259" cy="434453"/>
          </a:xfrm>
        </p:grpSpPr>
        <p:sp>
          <p:nvSpPr>
            <p:cNvPr id="11245" name="Google Shape;11245;p128"/>
            <p:cNvSpPr/>
            <p:nvPr/>
          </p:nvSpPr>
          <p:spPr>
            <a:xfrm>
              <a:off x="2436820" y="3336587"/>
              <a:ext cx="376564" cy="184606"/>
            </a:xfrm>
            <a:custGeom>
              <a:avLst/>
              <a:gdLst/>
              <a:ahLst/>
              <a:cxnLst/>
              <a:rect l="l" t="t" r="r" b="b"/>
              <a:pathLst>
                <a:path w="14493" h="7105" extrusionOk="0">
                  <a:moveTo>
                    <a:pt x="1" y="1"/>
                  </a:moveTo>
                  <a:lnTo>
                    <a:pt x="1" y="7104"/>
                  </a:lnTo>
                  <a:lnTo>
                    <a:pt x="14493" y="7104"/>
                  </a:lnTo>
                  <a:lnTo>
                    <a:pt x="144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128"/>
            <p:cNvSpPr/>
            <p:nvPr/>
          </p:nvSpPr>
          <p:spPr>
            <a:xfrm>
              <a:off x="2793274" y="3336587"/>
              <a:ext cx="20110" cy="184606"/>
            </a:xfrm>
            <a:custGeom>
              <a:avLst/>
              <a:gdLst/>
              <a:ahLst/>
              <a:cxnLst/>
              <a:rect l="l" t="t" r="r" b="b"/>
              <a:pathLst>
                <a:path w="774" h="7105" extrusionOk="0">
                  <a:moveTo>
                    <a:pt x="1" y="1"/>
                  </a:moveTo>
                  <a:lnTo>
                    <a:pt x="1" y="7104"/>
                  </a:lnTo>
                  <a:lnTo>
                    <a:pt x="774" y="7104"/>
                  </a:lnTo>
                  <a:lnTo>
                    <a:pt x="7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128"/>
            <p:cNvSpPr/>
            <p:nvPr/>
          </p:nvSpPr>
          <p:spPr>
            <a:xfrm>
              <a:off x="2422374" y="3514853"/>
              <a:ext cx="405483" cy="32608"/>
            </a:xfrm>
            <a:custGeom>
              <a:avLst/>
              <a:gdLst/>
              <a:ahLst/>
              <a:cxnLst/>
              <a:rect l="l" t="t" r="r" b="b"/>
              <a:pathLst>
                <a:path w="15606" h="1255" extrusionOk="0">
                  <a:moveTo>
                    <a:pt x="269" y="0"/>
                  </a:moveTo>
                  <a:cubicBezTo>
                    <a:pt x="120" y="0"/>
                    <a:pt x="0" y="121"/>
                    <a:pt x="0" y="269"/>
                  </a:cubicBezTo>
                  <a:lnTo>
                    <a:pt x="0" y="1254"/>
                  </a:lnTo>
                  <a:lnTo>
                    <a:pt x="15605" y="1254"/>
                  </a:lnTo>
                  <a:lnTo>
                    <a:pt x="15605" y="269"/>
                  </a:lnTo>
                  <a:cubicBezTo>
                    <a:pt x="15605" y="121"/>
                    <a:pt x="15485" y="0"/>
                    <a:pt x="15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128"/>
            <p:cNvSpPr/>
            <p:nvPr/>
          </p:nvSpPr>
          <p:spPr>
            <a:xfrm>
              <a:off x="2800809" y="3514853"/>
              <a:ext cx="27048" cy="32608"/>
            </a:xfrm>
            <a:custGeom>
              <a:avLst/>
              <a:gdLst/>
              <a:ahLst/>
              <a:cxnLst/>
              <a:rect l="l" t="t" r="r" b="b"/>
              <a:pathLst>
                <a:path w="1041" h="1255" extrusionOk="0">
                  <a:moveTo>
                    <a:pt x="1" y="0"/>
                  </a:moveTo>
                  <a:cubicBezTo>
                    <a:pt x="149" y="0"/>
                    <a:pt x="270" y="121"/>
                    <a:pt x="270" y="269"/>
                  </a:cubicBezTo>
                  <a:lnTo>
                    <a:pt x="270" y="1254"/>
                  </a:lnTo>
                  <a:lnTo>
                    <a:pt x="1040" y="1254"/>
                  </a:lnTo>
                  <a:lnTo>
                    <a:pt x="1040" y="269"/>
                  </a:lnTo>
                  <a:cubicBezTo>
                    <a:pt x="1040" y="121"/>
                    <a:pt x="920" y="0"/>
                    <a:pt x="7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128"/>
            <p:cNvSpPr/>
            <p:nvPr/>
          </p:nvSpPr>
          <p:spPr>
            <a:xfrm>
              <a:off x="2625064" y="3152761"/>
              <a:ext cx="103826" cy="57993"/>
            </a:xfrm>
            <a:custGeom>
              <a:avLst/>
              <a:gdLst/>
              <a:ahLst/>
              <a:cxnLst/>
              <a:rect l="l" t="t" r="r" b="b"/>
              <a:pathLst>
                <a:path w="3996" h="2232" extrusionOk="0">
                  <a:moveTo>
                    <a:pt x="560" y="1"/>
                  </a:moveTo>
                  <a:lnTo>
                    <a:pt x="0" y="1116"/>
                  </a:lnTo>
                  <a:lnTo>
                    <a:pt x="560" y="2232"/>
                  </a:lnTo>
                  <a:lnTo>
                    <a:pt x="3624" y="2232"/>
                  </a:lnTo>
                  <a:cubicBezTo>
                    <a:pt x="3872" y="2232"/>
                    <a:pt x="3995" y="1931"/>
                    <a:pt x="3820" y="1756"/>
                  </a:cubicBezTo>
                  <a:lnTo>
                    <a:pt x="3379" y="1312"/>
                  </a:lnTo>
                  <a:cubicBezTo>
                    <a:pt x="3269" y="1205"/>
                    <a:pt x="3269" y="1027"/>
                    <a:pt x="3379" y="920"/>
                  </a:cubicBezTo>
                  <a:lnTo>
                    <a:pt x="3820" y="479"/>
                  </a:lnTo>
                  <a:cubicBezTo>
                    <a:pt x="3995" y="301"/>
                    <a:pt x="3872" y="1"/>
                    <a:pt x="36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128"/>
            <p:cNvSpPr/>
            <p:nvPr/>
          </p:nvSpPr>
          <p:spPr>
            <a:xfrm>
              <a:off x="2689890" y="3152761"/>
              <a:ext cx="39000" cy="57993"/>
            </a:xfrm>
            <a:custGeom>
              <a:avLst/>
              <a:gdLst/>
              <a:ahLst/>
              <a:cxnLst/>
              <a:rect l="l" t="t" r="r" b="b"/>
              <a:pathLst>
                <a:path w="1501" h="2232" extrusionOk="0">
                  <a:moveTo>
                    <a:pt x="356" y="1"/>
                  </a:moveTo>
                  <a:cubicBezTo>
                    <a:pt x="604" y="1"/>
                    <a:pt x="727" y="301"/>
                    <a:pt x="552" y="479"/>
                  </a:cubicBezTo>
                  <a:lnTo>
                    <a:pt x="110" y="920"/>
                  </a:lnTo>
                  <a:cubicBezTo>
                    <a:pt x="1" y="1027"/>
                    <a:pt x="1" y="1205"/>
                    <a:pt x="110" y="1312"/>
                  </a:cubicBezTo>
                  <a:lnTo>
                    <a:pt x="552" y="1756"/>
                  </a:lnTo>
                  <a:cubicBezTo>
                    <a:pt x="727" y="1931"/>
                    <a:pt x="604" y="2232"/>
                    <a:pt x="356" y="2232"/>
                  </a:cubicBezTo>
                  <a:lnTo>
                    <a:pt x="1129" y="2232"/>
                  </a:lnTo>
                  <a:cubicBezTo>
                    <a:pt x="1377" y="2232"/>
                    <a:pt x="1500" y="1931"/>
                    <a:pt x="1325" y="1756"/>
                  </a:cubicBezTo>
                  <a:lnTo>
                    <a:pt x="884" y="1312"/>
                  </a:lnTo>
                  <a:cubicBezTo>
                    <a:pt x="774" y="1205"/>
                    <a:pt x="774" y="1027"/>
                    <a:pt x="884" y="920"/>
                  </a:cubicBezTo>
                  <a:lnTo>
                    <a:pt x="1325" y="479"/>
                  </a:lnTo>
                  <a:cubicBezTo>
                    <a:pt x="1500" y="301"/>
                    <a:pt x="1377" y="1"/>
                    <a:pt x="11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128"/>
            <p:cNvSpPr/>
            <p:nvPr/>
          </p:nvSpPr>
          <p:spPr>
            <a:xfrm>
              <a:off x="2406473" y="3268643"/>
              <a:ext cx="437259" cy="72465"/>
            </a:xfrm>
            <a:custGeom>
              <a:avLst/>
              <a:gdLst/>
              <a:ahLst/>
              <a:cxnLst/>
              <a:rect l="l" t="t" r="r" b="b"/>
              <a:pathLst>
                <a:path w="16829" h="2789" extrusionOk="0">
                  <a:moveTo>
                    <a:pt x="1223" y="0"/>
                  </a:moveTo>
                  <a:cubicBezTo>
                    <a:pt x="1111" y="0"/>
                    <a:pt x="1009" y="71"/>
                    <a:pt x="965" y="175"/>
                  </a:cubicBezTo>
                  <a:lnTo>
                    <a:pt x="74" y="2404"/>
                  </a:lnTo>
                  <a:cubicBezTo>
                    <a:pt x="1" y="2590"/>
                    <a:pt x="137" y="2788"/>
                    <a:pt x="333" y="2788"/>
                  </a:cubicBezTo>
                  <a:lnTo>
                    <a:pt x="16497" y="2788"/>
                  </a:lnTo>
                  <a:cubicBezTo>
                    <a:pt x="16693" y="2788"/>
                    <a:pt x="16829" y="2590"/>
                    <a:pt x="16756" y="2404"/>
                  </a:cubicBezTo>
                  <a:lnTo>
                    <a:pt x="15862" y="175"/>
                  </a:lnTo>
                  <a:cubicBezTo>
                    <a:pt x="15820" y="71"/>
                    <a:pt x="15718" y="0"/>
                    <a:pt x="156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128"/>
            <p:cNvSpPr/>
            <p:nvPr/>
          </p:nvSpPr>
          <p:spPr>
            <a:xfrm>
              <a:off x="2791793" y="3268643"/>
              <a:ext cx="51939" cy="72465"/>
            </a:xfrm>
            <a:custGeom>
              <a:avLst/>
              <a:gdLst/>
              <a:ahLst/>
              <a:cxnLst/>
              <a:rect l="l" t="t" r="r" b="b"/>
              <a:pathLst>
                <a:path w="1999" h="2789" extrusionOk="0">
                  <a:moveTo>
                    <a:pt x="0" y="0"/>
                  </a:moveTo>
                  <a:cubicBezTo>
                    <a:pt x="115" y="0"/>
                    <a:pt x="217" y="71"/>
                    <a:pt x="259" y="175"/>
                  </a:cubicBezTo>
                  <a:lnTo>
                    <a:pt x="1150" y="2404"/>
                  </a:lnTo>
                  <a:cubicBezTo>
                    <a:pt x="1223" y="2590"/>
                    <a:pt x="1090" y="2788"/>
                    <a:pt x="891" y="2788"/>
                  </a:cubicBezTo>
                  <a:lnTo>
                    <a:pt x="1667" y="2788"/>
                  </a:lnTo>
                  <a:cubicBezTo>
                    <a:pt x="1863" y="2788"/>
                    <a:pt x="1999" y="2590"/>
                    <a:pt x="1926" y="2404"/>
                  </a:cubicBezTo>
                  <a:lnTo>
                    <a:pt x="1032" y="175"/>
                  </a:lnTo>
                  <a:cubicBezTo>
                    <a:pt x="990" y="71"/>
                    <a:pt x="888"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28"/>
            <p:cNvSpPr/>
            <p:nvPr/>
          </p:nvSpPr>
          <p:spPr>
            <a:xfrm>
              <a:off x="2538178" y="3256145"/>
              <a:ext cx="173797" cy="291316"/>
            </a:xfrm>
            <a:custGeom>
              <a:avLst/>
              <a:gdLst/>
              <a:ahLst/>
              <a:cxnLst/>
              <a:rect l="l" t="t" r="r" b="b"/>
              <a:pathLst>
                <a:path w="6689" h="11212" extrusionOk="0">
                  <a:moveTo>
                    <a:pt x="3344" y="1"/>
                  </a:moveTo>
                  <a:lnTo>
                    <a:pt x="0" y="2592"/>
                  </a:lnTo>
                  <a:lnTo>
                    <a:pt x="0" y="11211"/>
                  </a:lnTo>
                  <a:lnTo>
                    <a:pt x="6689" y="11211"/>
                  </a:lnTo>
                  <a:lnTo>
                    <a:pt x="6689" y="2592"/>
                  </a:lnTo>
                  <a:lnTo>
                    <a:pt x="33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28"/>
            <p:cNvSpPr/>
            <p:nvPr/>
          </p:nvSpPr>
          <p:spPr>
            <a:xfrm>
              <a:off x="2596145" y="3326532"/>
              <a:ext cx="57941" cy="58019"/>
            </a:xfrm>
            <a:custGeom>
              <a:avLst/>
              <a:gdLst/>
              <a:ahLst/>
              <a:cxnLst/>
              <a:rect l="l" t="t" r="r" b="b"/>
              <a:pathLst>
                <a:path w="2230" h="2233" extrusionOk="0">
                  <a:moveTo>
                    <a:pt x="1113" y="1"/>
                  </a:moveTo>
                  <a:cubicBezTo>
                    <a:pt x="499" y="1"/>
                    <a:pt x="0" y="500"/>
                    <a:pt x="0" y="1117"/>
                  </a:cubicBezTo>
                  <a:cubicBezTo>
                    <a:pt x="0" y="1733"/>
                    <a:pt x="499" y="2232"/>
                    <a:pt x="1113" y="2232"/>
                  </a:cubicBezTo>
                  <a:cubicBezTo>
                    <a:pt x="1730" y="2232"/>
                    <a:pt x="2229" y="1733"/>
                    <a:pt x="2229" y="1117"/>
                  </a:cubicBezTo>
                  <a:cubicBezTo>
                    <a:pt x="2229" y="500"/>
                    <a:pt x="1730" y="1"/>
                    <a:pt x="1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28"/>
            <p:cNvSpPr/>
            <p:nvPr/>
          </p:nvSpPr>
          <p:spPr>
            <a:xfrm>
              <a:off x="2581621" y="3444181"/>
              <a:ext cx="86911" cy="103280"/>
            </a:xfrm>
            <a:custGeom>
              <a:avLst/>
              <a:gdLst/>
              <a:ahLst/>
              <a:cxnLst/>
              <a:rect l="l" t="t" r="r" b="b"/>
              <a:pathLst>
                <a:path w="3345" h="3975" extrusionOk="0">
                  <a:moveTo>
                    <a:pt x="1672" y="1"/>
                  </a:moveTo>
                  <a:lnTo>
                    <a:pt x="0" y="489"/>
                  </a:lnTo>
                  <a:lnTo>
                    <a:pt x="0" y="3974"/>
                  </a:lnTo>
                  <a:lnTo>
                    <a:pt x="3345" y="3974"/>
                  </a:lnTo>
                  <a:lnTo>
                    <a:pt x="3345" y="489"/>
                  </a:lnTo>
                  <a:lnTo>
                    <a:pt x="16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128"/>
            <p:cNvSpPr/>
            <p:nvPr/>
          </p:nvSpPr>
          <p:spPr>
            <a:xfrm>
              <a:off x="2648422" y="3451040"/>
              <a:ext cx="20110" cy="96421"/>
            </a:xfrm>
            <a:custGeom>
              <a:avLst/>
              <a:gdLst/>
              <a:ahLst/>
              <a:cxnLst/>
              <a:rect l="l" t="t" r="r" b="b"/>
              <a:pathLst>
                <a:path w="774" h="3711" extrusionOk="0">
                  <a:moveTo>
                    <a:pt x="0" y="1"/>
                  </a:moveTo>
                  <a:lnTo>
                    <a:pt x="0" y="3710"/>
                  </a:lnTo>
                  <a:lnTo>
                    <a:pt x="774" y="3710"/>
                  </a:lnTo>
                  <a:lnTo>
                    <a:pt x="774" y="225"/>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128"/>
            <p:cNvSpPr/>
            <p:nvPr/>
          </p:nvSpPr>
          <p:spPr>
            <a:xfrm>
              <a:off x="2618542" y="3451040"/>
              <a:ext cx="13121" cy="96421"/>
            </a:xfrm>
            <a:custGeom>
              <a:avLst/>
              <a:gdLst/>
              <a:ahLst/>
              <a:cxnLst/>
              <a:rect l="l" t="t" r="r" b="b"/>
              <a:pathLst>
                <a:path w="505" h="3711" extrusionOk="0">
                  <a:moveTo>
                    <a:pt x="251" y="1"/>
                  </a:moveTo>
                  <a:cubicBezTo>
                    <a:pt x="113" y="1"/>
                    <a:pt x="1" y="113"/>
                    <a:pt x="1" y="251"/>
                  </a:cubicBezTo>
                  <a:lnTo>
                    <a:pt x="1" y="3710"/>
                  </a:lnTo>
                  <a:lnTo>
                    <a:pt x="505" y="3710"/>
                  </a:lnTo>
                  <a:lnTo>
                    <a:pt x="505" y="251"/>
                  </a:lnTo>
                  <a:cubicBezTo>
                    <a:pt x="505" y="113"/>
                    <a:pt x="393" y="1"/>
                    <a:pt x="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28"/>
            <p:cNvSpPr/>
            <p:nvPr/>
          </p:nvSpPr>
          <p:spPr>
            <a:xfrm>
              <a:off x="2581621" y="3427968"/>
              <a:ext cx="86911" cy="28945"/>
            </a:xfrm>
            <a:custGeom>
              <a:avLst/>
              <a:gdLst/>
              <a:ahLst/>
              <a:cxnLst/>
              <a:rect l="l" t="t" r="r" b="b"/>
              <a:pathLst>
                <a:path w="3345" h="1114" extrusionOk="0">
                  <a:moveTo>
                    <a:pt x="262" y="0"/>
                  </a:moveTo>
                  <a:cubicBezTo>
                    <a:pt x="118" y="0"/>
                    <a:pt x="0" y="118"/>
                    <a:pt x="0" y="261"/>
                  </a:cubicBezTo>
                  <a:lnTo>
                    <a:pt x="0" y="1113"/>
                  </a:lnTo>
                  <a:lnTo>
                    <a:pt x="3345" y="1113"/>
                  </a:lnTo>
                  <a:lnTo>
                    <a:pt x="3345" y="261"/>
                  </a:lnTo>
                  <a:cubicBezTo>
                    <a:pt x="3345" y="118"/>
                    <a:pt x="3230" y="0"/>
                    <a:pt x="30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28"/>
            <p:cNvSpPr/>
            <p:nvPr/>
          </p:nvSpPr>
          <p:spPr>
            <a:xfrm>
              <a:off x="2641433" y="3427968"/>
              <a:ext cx="27100" cy="28945"/>
            </a:xfrm>
            <a:custGeom>
              <a:avLst/>
              <a:gdLst/>
              <a:ahLst/>
              <a:cxnLst/>
              <a:rect l="l" t="t" r="r" b="b"/>
              <a:pathLst>
                <a:path w="1043" h="1114" extrusionOk="0">
                  <a:moveTo>
                    <a:pt x="0" y="0"/>
                  </a:moveTo>
                  <a:cubicBezTo>
                    <a:pt x="149" y="0"/>
                    <a:pt x="269" y="120"/>
                    <a:pt x="269" y="269"/>
                  </a:cubicBezTo>
                  <a:lnTo>
                    <a:pt x="269" y="1113"/>
                  </a:lnTo>
                  <a:lnTo>
                    <a:pt x="1043" y="1113"/>
                  </a:lnTo>
                  <a:lnTo>
                    <a:pt x="1043" y="261"/>
                  </a:lnTo>
                  <a:cubicBezTo>
                    <a:pt x="1043" y="118"/>
                    <a:pt x="928" y="0"/>
                    <a:pt x="7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28"/>
            <p:cNvSpPr/>
            <p:nvPr/>
          </p:nvSpPr>
          <p:spPr>
            <a:xfrm>
              <a:off x="2610591" y="3138315"/>
              <a:ext cx="29022" cy="119753"/>
            </a:xfrm>
            <a:custGeom>
              <a:avLst/>
              <a:gdLst/>
              <a:ahLst/>
              <a:cxnLst/>
              <a:rect l="l" t="t" r="r" b="b"/>
              <a:pathLst>
                <a:path w="1117" h="4609" extrusionOk="0">
                  <a:moveTo>
                    <a:pt x="280" y="0"/>
                  </a:moveTo>
                  <a:cubicBezTo>
                    <a:pt x="126" y="0"/>
                    <a:pt x="1" y="126"/>
                    <a:pt x="1" y="280"/>
                  </a:cubicBezTo>
                  <a:lnTo>
                    <a:pt x="1" y="4609"/>
                  </a:lnTo>
                  <a:lnTo>
                    <a:pt x="1117" y="4609"/>
                  </a:lnTo>
                  <a:lnTo>
                    <a:pt x="1117" y="280"/>
                  </a:lnTo>
                  <a:cubicBezTo>
                    <a:pt x="1117" y="126"/>
                    <a:pt x="991" y="0"/>
                    <a:pt x="8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128"/>
            <p:cNvSpPr/>
            <p:nvPr/>
          </p:nvSpPr>
          <p:spPr>
            <a:xfrm>
              <a:off x="2740946" y="3398971"/>
              <a:ext cx="43469" cy="72465"/>
            </a:xfrm>
            <a:custGeom>
              <a:avLst/>
              <a:gdLst/>
              <a:ahLst/>
              <a:cxnLst/>
              <a:rect l="l" t="t" r="r" b="b"/>
              <a:pathLst>
                <a:path w="1673" h="2789" extrusionOk="0">
                  <a:moveTo>
                    <a:pt x="261" y="1"/>
                  </a:moveTo>
                  <a:cubicBezTo>
                    <a:pt x="118" y="1"/>
                    <a:pt x="0" y="118"/>
                    <a:pt x="0" y="262"/>
                  </a:cubicBezTo>
                  <a:lnTo>
                    <a:pt x="0" y="863"/>
                  </a:lnTo>
                  <a:lnTo>
                    <a:pt x="120" y="1153"/>
                  </a:lnTo>
                  <a:lnTo>
                    <a:pt x="0" y="1367"/>
                  </a:lnTo>
                  <a:lnTo>
                    <a:pt x="0" y="2527"/>
                  </a:lnTo>
                  <a:cubicBezTo>
                    <a:pt x="0" y="2671"/>
                    <a:pt x="118" y="2788"/>
                    <a:pt x="261" y="2788"/>
                  </a:cubicBezTo>
                  <a:lnTo>
                    <a:pt x="1411" y="2788"/>
                  </a:lnTo>
                  <a:cubicBezTo>
                    <a:pt x="1555" y="2788"/>
                    <a:pt x="1672" y="2671"/>
                    <a:pt x="1672" y="2527"/>
                  </a:cubicBezTo>
                  <a:lnTo>
                    <a:pt x="1672" y="1367"/>
                  </a:lnTo>
                  <a:lnTo>
                    <a:pt x="1479" y="1116"/>
                  </a:lnTo>
                  <a:lnTo>
                    <a:pt x="1672" y="863"/>
                  </a:lnTo>
                  <a:lnTo>
                    <a:pt x="1672" y="262"/>
                  </a:lnTo>
                  <a:cubicBezTo>
                    <a:pt x="1672" y="118"/>
                    <a:pt x="1555" y="1"/>
                    <a:pt x="14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128"/>
            <p:cNvSpPr/>
            <p:nvPr/>
          </p:nvSpPr>
          <p:spPr>
            <a:xfrm>
              <a:off x="2757289" y="3398971"/>
              <a:ext cx="27126" cy="72465"/>
            </a:xfrm>
            <a:custGeom>
              <a:avLst/>
              <a:gdLst/>
              <a:ahLst/>
              <a:cxnLst/>
              <a:rect l="l" t="t" r="r" b="b"/>
              <a:pathLst>
                <a:path w="1044" h="2789" extrusionOk="0">
                  <a:moveTo>
                    <a:pt x="1" y="1"/>
                  </a:moveTo>
                  <a:cubicBezTo>
                    <a:pt x="150" y="1"/>
                    <a:pt x="270" y="121"/>
                    <a:pt x="270" y="270"/>
                  </a:cubicBezTo>
                  <a:lnTo>
                    <a:pt x="270" y="2519"/>
                  </a:lnTo>
                  <a:cubicBezTo>
                    <a:pt x="270" y="2668"/>
                    <a:pt x="150" y="2788"/>
                    <a:pt x="1" y="2788"/>
                  </a:cubicBezTo>
                  <a:lnTo>
                    <a:pt x="782" y="2788"/>
                  </a:lnTo>
                  <a:cubicBezTo>
                    <a:pt x="926" y="2788"/>
                    <a:pt x="1043" y="2671"/>
                    <a:pt x="1043" y="2527"/>
                  </a:cubicBezTo>
                  <a:lnTo>
                    <a:pt x="1043" y="1367"/>
                  </a:lnTo>
                  <a:lnTo>
                    <a:pt x="850" y="1116"/>
                  </a:lnTo>
                  <a:lnTo>
                    <a:pt x="1043" y="863"/>
                  </a:lnTo>
                  <a:lnTo>
                    <a:pt x="1043" y="262"/>
                  </a:lnTo>
                  <a:cubicBezTo>
                    <a:pt x="1043" y="118"/>
                    <a:pt x="926" y="1"/>
                    <a:pt x="7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28"/>
            <p:cNvSpPr/>
            <p:nvPr/>
          </p:nvSpPr>
          <p:spPr>
            <a:xfrm>
              <a:off x="2740946" y="3421368"/>
              <a:ext cx="43469" cy="13147"/>
            </a:xfrm>
            <a:custGeom>
              <a:avLst/>
              <a:gdLst/>
              <a:ahLst/>
              <a:cxnLst/>
              <a:rect l="l" t="t" r="r" b="b"/>
              <a:pathLst>
                <a:path w="1673" h="506" extrusionOk="0">
                  <a:moveTo>
                    <a:pt x="0" y="1"/>
                  </a:moveTo>
                  <a:lnTo>
                    <a:pt x="0" y="505"/>
                  </a:lnTo>
                  <a:lnTo>
                    <a:pt x="1672" y="505"/>
                  </a:lnTo>
                  <a:lnTo>
                    <a:pt x="16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28"/>
            <p:cNvSpPr/>
            <p:nvPr/>
          </p:nvSpPr>
          <p:spPr>
            <a:xfrm>
              <a:off x="2615008" y="3326532"/>
              <a:ext cx="39078" cy="58019"/>
            </a:xfrm>
            <a:custGeom>
              <a:avLst/>
              <a:gdLst/>
              <a:ahLst/>
              <a:cxnLst/>
              <a:rect l="l" t="t" r="r" b="b"/>
              <a:pathLst>
                <a:path w="1504" h="2233" extrusionOk="0">
                  <a:moveTo>
                    <a:pt x="387" y="1"/>
                  </a:moveTo>
                  <a:cubicBezTo>
                    <a:pt x="252" y="1"/>
                    <a:pt x="121" y="27"/>
                    <a:pt x="1" y="72"/>
                  </a:cubicBezTo>
                  <a:cubicBezTo>
                    <a:pt x="427" y="228"/>
                    <a:pt x="730" y="638"/>
                    <a:pt x="730" y="1117"/>
                  </a:cubicBezTo>
                  <a:cubicBezTo>
                    <a:pt x="730" y="1597"/>
                    <a:pt x="427" y="2005"/>
                    <a:pt x="1" y="2162"/>
                  </a:cubicBezTo>
                  <a:cubicBezTo>
                    <a:pt x="121" y="2206"/>
                    <a:pt x="252" y="2232"/>
                    <a:pt x="387" y="2232"/>
                  </a:cubicBezTo>
                  <a:cubicBezTo>
                    <a:pt x="1004" y="2232"/>
                    <a:pt x="1503" y="1733"/>
                    <a:pt x="1503" y="1117"/>
                  </a:cubicBezTo>
                  <a:cubicBezTo>
                    <a:pt x="1503" y="500"/>
                    <a:pt x="1004"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128"/>
            <p:cNvSpPr/>
            <p:nvPr/>
          </p:nvSpPr>
          <p:spPr>
            <a:xfrm>
              <a:off x="2615008" y="3138315"/>
              <a:ext cx="24605" cy="119753"/>
            </a:xfrm>
            <a:custGeom>
              <a:avLst/>
              <a:gdLst/>
              <a:ahLst/>
              <a:cxnLst/>
              <a:rect l="l" t="t" r="r" b="b"/>
              <a:pathLst>
                <a:path w="947" h="4609" extrusionOk="0">
                  <a:moveTo>
                    <a:pt x="110" y="0"/>
                  </a:moveTo>
                  <a:cubicBezTo>
                    <a:pt x="71" y="0"/>
                    <a:pt x="35" y="8"/>
                    <a:pt x="1" y="21"/>
                  </a:cubicBezTo>
                  <a:cubicBezTo>
                    <a:pt x="100" y="65"/>
                    <a:pt x="173" y="165"/>
                    <a:pt x="173" y="280"/>
                  </a:cubicBezTo>
                  <a:lnTo>
                    <a:pt x="173" y="4609"/>
                  </a:lnTo>
                  <a:lnTo>
                    <a:pt x="947" y="4609"/>
                  </a:lnTo>
                  <a:lnTo>
                    <a:pt x="947" y="280"/>
                  </a:lnTo>
                  <a:cubicBezTo>
                    <a:pt x="947" y="126"/>
                    <a:pt x="821" y="0"/>
                    <a:pt x="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28"/>
            <p:cNvSpPr/>
            <p:nvPr/>
          </p:nvSpPr>
          <p:spPr>
            <a:xfrm>
              <a:off x="2502478" y="3242245"/>
              <a:ext cx="245197" cy="111881"/>
            </a:xfrm>
            <a:custGeom>
              <a:avLst/>
              <a:gdLst/>
              <a:ahLst/>
              <a:cxnLst/>
              <a:rect l="l" t="t" r="r" b="b"/>
              <a:pathLst>
                <a:path w="9437" h="4306" extrusionOk="0">
                  <a:moveTo>
                    <a:pt x="4718" y="0"/>
                  </a:moveTo>
                  <a:cubicBezTo>
                    <a:pt x="4660" y="0"/>
                    <a:pt x="4601" y="18"/>
                    <a:pt x="4551" y="55"/>
                  </a:cubicBezTo>
                  <a:lnTo>
                    <a:pt x="149" y="3357"/>
                  </a:lnTo>
                  <a:cubicBezTo>
                    <a:pt x="26" y="3451"/>
                    <a:pt x="0" y="3624"/>
                    <a:pt x="94" y="3747"/>
                  </a:cubicBezTo>
                  <a:lnTo>
                    <a:pt x="428" y="4193"/>
                  </a:lnTo>
                  <a:cubicBezTo>
                    <a:pt x="483" y="4267"/>
                    <a:pt x="567" y="4305"/>
                    <a:pt x="653" y="4305"/>
                  </a:cubicBezTo>
                  <a:cubicBezTo>
                    <a:pt x="710" y="4305"/>
                    <a:pt x="768" y="4288"/>
                    <a:pt x="818" y="4251"/>
                  </a:cubicBezTo>
                  <a:lnTo>
                    <a:pt x="4551" y="1450"/>
                  </a:lnTo>
                  <a:cubicBezTo>
                    <a:pt x="4601" y="1412"/>
                    <a:pt x="4660" y="1393"/>
                    <a:pt x="4718" y="1393"/>
                  </a:cubicBezTo>
                  <a:cubicBezTo>
                    <a:pt x="4777" y="1393"/>
                    <a:pt x="4836" y="1412"/>
                    <a:pt x="4886" y="1450"/>
                  </a:cubicBezTo>
                  <a:lnTo>
                    <a:pt x="8622" y="4251"/>
                  </a:lnTo>
                  <a:cubicBezTo>
                    <a:pt x="8671" y="4288"/>
                    <a:pt x="8729" y="4305"/>
                    <a:pt x="8787" y="4305"/>
                  </a:cubicBezTo>
                  <a:cubicBezTo>
                    <a:pt x="8872" y="4305"/>
                    <a:pt x="8956" y="4267"/>
                    <a:pt x="9011" y="4193"/>
                  </a:cubicBezTo>
                  <a:lnTo>
                    <a:pt x="9345" y="3747"/>
                  </a:lnTo>
                  <a:cubicBezTo>
                    <a:pt x="9437" y="3624"/>
                    <a:pt x="9413" y="3451"/>
                    <a:pt x="9291" y="3357"/>
                  </a:cubicBezTo>
                  <a:lnTo>
                    <a:pt x="4886" y="55"/>
                  </a:lnTo>
                  <a:cubicBezTo>
                    <a:pt x="4836" y="18"/>
                    <a:pt x="4777" y="0"/>
                    <a:pt x="47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128"/>
            <p:cNvSpPr/>
            <p:nvPr/>
          </p:nvSpPr>
          <p:spPr>
            <a:xfrm>
              <a:off x="2407824" y="3543772"/>
              <a:ext cx="434479" cy="28996"/>
            </a:xfrm>
            <a:custGeom>
              <a:avLst/>
              <a:gdLst/>
              <a:ahLst/>
              <a:cxnLst/>
              <a:rect l="l" t="t" r="r" b="b"/>
              <a:pathLst>
                <a:path w="16722" h="1116" extrusionOk="0">
                  <a:moveTo>
                    <a:pt x="262" y="0"/>
                  </a:moveTo>
                  <a:cubicBezTo>
                    <a:pt x="119" y="0"/>
                    <a:pt x="1" y="118"/>
                    <a:pt x="1" y="262"/>
                  </a:cubicBezTo>
                  <a:lnTo>
                    <a:pt x="1" y="855"/>
                  </a:lnTo>
                  <a:cubicBezTo>
                    <a:pt x="1" y="998"/>
                    <a:pt x="119" y="1116"/>
                    <a:pt x="262" y="1116"/>
                  </a:cubicBezTo>
                  <a:lnTo>
                    <a:pt x="16461" y="1116"/>
                  </a:lnTo>
                  <a:cubicBezTo>
                    <a:pt x="16607" y="1116"/>
                    <a:pt x="16722" y="998"/>
                    <a:pt x="16722" y="855"/>
                  </a:cubicBezTo>
                  <a:lnTo>
                    <a:pt x="16722" y="262"/>
                  </a:lnTo>
                  <a:cubicBezTo>
                    <a:pt x="16722" y="118"/>
                    <a:pt x="16607" y="0"/>
                    <a:pt x="16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128"/>
            <p:cNvSpPr/>
            <p:nvPr/>
          </p:nvSpPr>
          <p:spPr>
            <a:xfrm>
              <a:off x="2815204" y="3543772"/>
              <a:ext cx="27100" cy="28996"/>
            </a:xfrm>
            <a:custGeom>
              <a:avLst/>
              <a:gdLst/>
              <a:ahLst/>
              <a:cxnLst/>
              <a:rect l="l" t="t" r="r" b="b"/>
              <a:pathLst>
                <a:path w="1043" h="1116" extrusionOk="0">
                  <a:moveTo>
                    <a:pt x="0" y="0"/>
                  </a:moveTo>
                  <a:cubicBezTo>
                    <a:pt x="149" y="0"/>
                    <a:pt x="270" y="123"/>
                    <a:pt x="270" y="269"/>
                  </a:cubicBezTo>
                  <a:lnTo>
                    <a:pt x="270" y="847"/>
                  </a:lnTo>
                  <a:cubicBezTo>
                    <a:pt x="270" y="996"/>
                    <a:pt x="149" y="1116"/>
                    <a:pt x="0" y="1116"/>
                  </a:cubicBezTo>
                  <a:lnTo>
                    <a:pt x="774" y="1116"/>
                  </a:lnTo>
                  <a:cubicBezTo>
                    <a:pt x="923" y="1116"/>
                    <a:pt x="1043" y="996"/>
                    <a:pt x="1043" y="847"/>
                  </a:cubicBezTo>
                  <a:lnTo>
                    <a:pt x="1043" y="269"/>
                  </a:lnTo>
                  <a:cubicBezTo>
                    <a:pt x="1043" y="123"/>
                    <a:pt x="92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128"/>
            <p:cNvSpPr/>
            <p:nvPr/>
          </p:nvSpPr>
          <p:spPr>
            <a:xfrm>
              <a:off x="2465817" y="3398971"/>
              <a:ext cx="43469" cy="72465"/>
            </a:xfrm>
            <a:custGeom>
              <a:avLst/>
              <a:gdLst/>
              <a:ahLst/>
              <a:cxnLst/>
              <a:rect l="l" t="t" r="r" b="b"/>
              <a:pathLst>
                <a:path w="1673" h="2789" extrusionOk="0">
                  <a:moveTo>
                    <a:pt x="261" y="1"/>
                  </a:moveTo>
                  <a:cubicBezTo>
                    <a:pt x="115" y="1"/>
                    <a:pt x="0" y="118"/>
                    <a:pt x="0" y="262"/>
                  </a:cubicBezTo>
                  <a:lnTo>
                    <a:pt x="0" y="863"/>
                  </a:lnTo>
                  <a:lnTo>
                    <a:pt x="105" y="1116"/>
                  </a:lnTo>
                  <a:lnTo>
                    <a:pt x="0" y="1367"/>
                  </a:lnTo>
                  <a:lnTo>
                    <a:pt x="0" y="2527"/>
                  </a:lnTo>
                  <a:cubicBezTo>
                    <a:pt x="0" y="2671"/>
                    <a:pt x="115" y="2788"/>
                    <a:pt x="261" y="2788"/>
                  </a:cubicBezTo>
                  <a:lnTo>
                    <a:pt x="1411" y="2788"/>
                  </a:lnTo>
                  <a:cubicBezTo>
                    <a:pt x="1555" y="2788"/>
                    <a:pt x="1672" y="2671"/>
                    <a:pt x="1672" y="2527"/>
                  </a:cubicBezTo>
                  <a:lnTo>
                    <a:pt x="1672" y="1367"/>
                  </a:lnTo>
                  <a:lnTo>
                    <a:pt x="1466" y="1116"/>
                  </a:lnTo>
                  <a:lnTo>
                    <a:pt x="1672" y="863"/>
                  </a:lnTo>
                  <a:lnTo>
                    <a:pt x="1672" y="262"/>
                  </a:lnTo>
                  <a:cubicBezTo>
                    <a:pt x="1672" y="118"/>
                    <a:pt x="1555" y="1"/>
                    <a:pt x="14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28"/>
            <p:cNvSpPr/>
            <p:nvPr/>
          </p:nvSpPr>
          <p:spPr>
            <a:xfrm>
              <a:off x="2482160" y="3398971"/>
              <a:ext cx="27126" cy="72465"/>
            </a:xfrm>
            <a:custGeom>
              <a:avLst/>
              <a:gdLst/>
              <a:ahLst/>
              <a:cxnLst/>
              <a:rect l="l" t="t" r="r" b="b"/>
              <a:pathLst>
                <a:path w="1044" h="2789" extrusionOk="0">
                  <a:moveTo>
                    <a:pt x="1" y="1"/>
                  </a:moveTo>
                  <a:cubicBezTo>
                    <a:pt x="147" y="1"/>
                    <a:pt x="270" y="121"/>
                    <a:pt x="270" y="270"/>
                  </a:cubicBezTo>
                  <a:lnTo>
                    <a:pt x="270" y="2519"/>
                  </a:lnTo>
                  <a:cubicBezTo>
                    <a:pt x="270" y="2668"/>
                    <a:pt x="147" y="2788"/>
                    <a:pt x="1" y="2788"/>
                  </a:cubicBezTo>
                  <a:lnTo>
                    <a:pt x="782" y="2788"/>
                  </a:lnTo>
                  <a:cubicBezTo>
                    <a:pt x="926" y="2788"/>
                    <a:pt x="1043" y="2671"/>
                    <a:pt x="1043" y="2527"/>
                  </a:cubicBezTo>
                  <a:lnTo>
                    <a:pt x="1043" y="1367"/>
                  </a:lnTo>
                  <a:lnTo>
                    <a:pt x="837" y="1116"/>
                  </a:lnTo>
                  <a:lnTo>
                    <a:pt x="1043" y="863"/>
                  </a:lnTo>
                  <a:lnTo>
                    <a:pt x="1043" y="262"/>
                  </a:lnTo>
                  <a:cubicBezTo>
                    <a:pt x="1043" y="118"/>
                    <a:pt x="926" y="1"/>
                    <a:pt x="7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28"/>
            <p:cNvSpPr/>
            <p:nvPr/>
          </p:nvSpPr>
          <p:spPr>
            <a:xfrm>
              <a:off x="2465817" y="3421368"/>
              <a:ext cx="43469" cy="13147"/>
            </a:xfrm>
            <a:custGeom>
              <a:avLst/>
              <a:gdLst/>
              <a:ahLst/>
              <a:cxnLst/>
              <a:rect l="l" t="t" r="r" b="b"/>
              <a:pathLst>
                <a:path w="1673" h="506" extrusionOk="0">
                  <a:moveTo>
                    <a:pt x="0" y="1"/>
                  </a:moveTo>
                  <a:lnTo>
                    <a:pt x="0" y="505"/>
                  </a:lnTo>
                  <a:lnTo>
                    <a:pt x="1672" y="505"/>
                  </a:lnTo>
                  <a:lnTo>
                    <a:pt x="16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128"/>
          <p:cNvGrpSpPr/>
          <p:nvPr/>
        </p:nvGrpSpPr>
        <p:grpSpPr>
          <a:xfrm>
            <a:off x="3181505" y="3138315"/>
            <a:ext cx="434479" cy="434453"/>
            <a:chOff x="3181505" y="3138315"/>
            <a:chExt cx="434479" cy="434453"/>
          </a:xfrm>
        </p:grpSpPr>
        <p:sp>
          <p:nvSpPr>
            <p:cNvPr id="11273" name="Google Shape;11273;p128"/>
            <p:cNvSpPr/>
            <p:nvPr/>
          </p:nvSpPr>
          <p:spPr>
            <a:xfrm>
              <a:off x="3195951" y="3138315"/>
              <a:ext cx="405561" cy="293342"/>
            </a:xfrm>
            <a:custGeom>
              <a:avLst/>
              <a:gdLst/>
              <a:ahLst/>
              <a:cxnLst/>
              <a:rect l="l" t="t" r="r" b="b"/>
              <a:pathLst>
                <a:path w="15609" h="11290" extrusionOk="0">
                  <a:moveTo>
                    <a:pt x="1116" y="0"/>
                  </a:moveTo>
                  <a:cubicBezTo>
                    <a:pt x="500" y="0"/>
                    <a:pt x="1" y="499"/>
                    <a:pt x="1" y="1116"/>
                  </a:cubicBezTo>
                  <a:lnTo>
                    <a:pt x="1" y="11289"/>
                  </a:lnTo>
                  <a:lnTo>
                    <a:pt x="15609" y="11289"/>
                  </a:lnTo>
                  <a:lnTo>
                    <a:pt x="15609" y="1116"/>
                  </a:lnTo>
                  <a:cubicBezTo>
                    <a:pt x="15609" y="499"/>
                    <a:pt x="15110" y="0"/>
                    <a:pt x="14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128"/>
            <p:cNvSpPr/>
            <p:nvPr/>
          </p:nvSpPr>
          <p:spPr>
            <a:xfrm>
              <a:off x="3181505" y="3413443"/>
              <a:ext cx="434479" cy="57993"/>
            </a:xfrm>
            <a:custGeom>
              <a:avLst/>
              <a:gdLst/>
              <a:ahLst/>
              <a:cxnLst/>
              <a:rect l="l" t="t" r="r" b="b"/>
              <a:pathLst>
                <a:path w="16722" h="2232" extrusionOk="0">
                  <a:moveTo>
                    <a:pt x="557" y="0"/>
                  </a:moveTo>
                  <a:cubicBezTo>
                    <a:pt x="251" y="0"/>
                    <a:pt x="0" y="251"/>
                    <a:pt x="0" y="559"/>
                  </a:cubicBezTo>
                  <a:lnTo>
                    <a:pt x="0" y="1116"/>
                  </a:lnTo>
                  <a:cubicBezTo>
                    <a:pt x="0" y="1732"/>
                    <a:pt x="499" y="2231"/>
                    <a:pt x="1116" y="2231"/>
                  </a:cubicBezTo>
                  <a:lnTo>
                    <a:pt x="15606" y="2231"/>
                  </a:lnTo>
                  <a:cubicBezTo>
                    <a:pt x="16222" y="2231"/>
                    <a:pt x="16721" y="1732"/>
                    <a:pt x="16721" y="1116"/>
                  </a:cubicBezTo>
                  <a:lnTo>
                    <a:pt x="16721" y="559"/>
                  </a:lnTo>
                  <a:cubicBezTo>
                    <a:pt x="16721" y="251"/>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128"/>
            <p:cNvGrpSpPr/>
            <p:nvPr/>
          </p:nvGrpSpPr>
          <p:grpSpPr>
            <a:xfrm>
              <a:off x="3224948" y="3138315"/>
              <a:ext cx="391037" cy="434453"/>
              <a:chOff x="3224948" y="3138315"/>
              <a:chExt cx="391037" cy="434453"/>
            </a:xfrm>
          </p:grpSpPr>
          <p:sp>
            <p:nvSpPr>
              <p:cNvPr id="11276" name="Google Shape;11276;p128"/>
              <p:cNvSpPr/>
              <p:nvPr/>
            </p:nvSpPr>
            <p:spPr>
              <a:xfrm>
                <a:off x="3224948" y="3167285"/>
                <a:ext cx="347594" cy="264372"/>
              </a:xfrm>
              <a:custGeom>
                <a:avLst/>
                <a:gdLst/>
                <a:ahLst/>
                <a:cxnLst/>
                <a:rect l="l" t="t" r="r" b="b"/>
                <a:pathLst>
                  <a:path w="13378" h="10175" extrusionOk="0">
                    <a:moveTo>
                      <a:pt x="557" y="1"/>
                    </a:moveTo>
                    <a:cubicBezTo>
                      <a:pt x="251" y="1"/>
                      <a:pt x="0" y="249"/>
                      <a:pt x="0" y="557"/>
                    </a:cubicBezTo>
                    <a:lnTo>
                      <a:pt x="0" y="10174"/>
                    </a:lnTo>
                    <a:lnTo>
                      <a:pt x="13377" y="10174"/>
                    </a:lnTo>
                    <a:lnTo>
                      <a:pt x="13377" y="557"/>
                    </a:lnTo>
                    <a:cubicBezTo>
                      <a:pt x="13377" y="249"/>
                      <a:pt x="13129" y="1"/>
                      <a:pt x="12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28"/>
              <p:cNvSpPr/>
              <p:nvPr/>
            </p:nvSpPr>
            <p:spPr>
              <a:xfrm>
                <a:off x="3552405" y="3138315"/>
                <a:ext cx="49107" cy="293342"/>
              </a:xfrm>
              <a:custGeom>
                <a:avLst/>
                <a:gdLst/>
                <a:ahLst/>
                <a:cxnLst/>
                <a:rect l="l" t="t" r="r" b="b"/>
                <a:pathLst>
                  <a:path w="1890" h="11290" extrusionOk="0">
                    <a:moveTo>
                      <a:pt x="1" y="0"/>
                    </a:moveTo>
                    <a:cubicBezTo>
                      <a:pt x="615" y="0"/>
                      <a:pt x="1114" y="499"/>
                      <a:pt x="1114" y="1116"/>
                    </a:cubicBezTo>
                    <a:lnTo>
                      <a:pt x="1116" y="11289"/>
                    </a:lnTo>
                    <a:lnTo>
                      <a:pt x="1890" y="11289"/>
                    </a:lnTo>
                    <a:lnTo>
                      <a:pt x="1890" y="1116"/>
                    </a:lnTo>
                    <a:cubicBezTo>
                      <a:pt x="1890" y="499"/>
                      <a:pt x="1391" y="0"/>
                      <a:pt x="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128"/>
              <p:cNvSpPr/>
              <p:nvPr/>
            </p:nvSpPr>
            <p:spPr>
              <a:xfrm>
                <a:off x="3537959" y="3167285"/>
                <a:ext cx="34583" cy="264372"/>
              </a:xfrm>
              <a:custGeom>
                <a:avLst/>
                <a:gdLst/>
                <a:ahLst/>
                <a:cxnLst/>
                <a:rect l="l" t="t" r="r" b="b"/>
                <a:pathLst>
                  <a:path w="1331" h="10175" extrusionOk="0">
                    <a:moveTo>
                      <a:pt x="0" y="1"/>
                    </a:moveTo>
                    <a:cubicBezTo>
                      <a:pt x="306" y="1"/>
                      <a:pt x="557" y="249"/>
                      <a:pt x="557" y="557"/>
                    </a:cubicBezTo>
                    <a:lnTo>
                      <a:pt x="557" y="10174"/>
                    </a:lnTo>
                    <a:lnTo>
                      <a:pt x="1330" y="10174"/>
                    </a:lnTo>
                    <a:lnTo>
                      <a:pt x="1330" y="557"/>
                    </a:lnTo>
                    <a:cubicBezTo>
                      <a:pt x="1330" y="249"/>
                      <a:pt x="1082"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128"/>
              <p:cNvSpPr/>
              <p:nvPr/>
            </p:nvSpPr>
            <p:spPr>
              <a:xfrm>
                <a:off x="3566799" y="3413443"/>
                <a:ext cx="49185" cy="57993"/>
              </a:xfrm>
              <a:custGeom>
                <a:avLst/>
                <a:gdLst/>
                <a:ahLst/>
                <a:cxnLst/>
                <a:rect l="l" t="t" r="r" b="b"/>
                <a:pathLst>
                  <a:path w="1893" h="2232" extrusionOk="0">
                    <a:moveTo>
                      <a:pt x="557" y="0"/>
                    </a:moveTo>
                    <a:cubicBezTo>
                      <a:pt x="865" y="0"/>
                      <a:pt x="1116" y="251"/>
                      <a:pt x="1116" y="559"/>
                    </a:cubicBezTo>
                    <a:lnTo>
                      <a:pt x="1116" y="1116"/>
                    </a:lnTo>
                    <a:cubicBezTo>
                      <a:pt x="1116" y="1732"/>
                      <a:pt x="617" y="2231"/>
                      <a:pt x="1" y="2231"/>
                    </a:cubicBezTo>
                    <a:lnTo>
                      <a:pt x="777" y="2231"/>
                    </a:lnTo>
                    <a:cubicBezTo>
                      <a:pt x="1393" y="2231"/>
                      <a:pt x="1892" y="1732"/>
                      <a:pt x="1892" y="1116"/>
                    </a:cubicBezTo>
                    <a:lnTo>
                      <a:pt x="1892" y="559"/>
                    </a:lnTo>
                    <a:cubicBezTo>
                      <a:pt x="1892" y="251"/>
                      <a:pt x="1641" y="0"/>
                      <a:pt x="1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128"/>
              <p:cNvSpPr/>
              <p:nvPr/>
            </p:nvSpPr>
            <p:spPr>
              <a:xfrm>
                <a:off x="3348550" y="3431648"/>
                <a:ext cx="100448" cy="24900"/>
              </a:xfrm>
              <a:custGeom>
                <a:avLst/>
                <a:gdLst/>
                <a:ahLst/>
                <a:cxnLst/>
                <a:rect l="l" t="t" r="r" b="b"/>
                <a:pathLst>
                  <a:path w="3866" h="1370" extrusionOk="0">
                    <a:moveTo>
                      <a:pt x="1" y="0"/>
                    </a:moveTo>
                    <a:lnTo>
                      <a:pt x="189" y="755"/>
                    </a:lnTo>
                    <a:cubicBezTo>
                      <a:pt x="278" y="1116"/>
                      <a:pt x="602" y="1369"/>
                      <a:pt x="973" y="1369"/>
                    </a:cubicBezTo>
                    <a:lnTo>
                      <a:pt x="2891" y="1369"/>
                    </a:lnTo>
                    <a:cubicBezTo>
                      <a:pt x="3262" y="1369"/>
                      <a:pt x="3586" y="1116"/>
                      <a:pt x="3674" y="755"/>
                    </a:cubicBezTo>
                    <a:lnTo>
                      <a:pt x="3865" y="0"/>
                    </a:lnTo>
                    <a:lnTo>
                      <a:pt x="3345" y="0"/>
                    </a:lnTo>
                    <a:lnTo>
                      <a:pt x="3186" y="632"/>
                    </a:lnTo>
                    <a:cubicBezTo>
                      <a:pt x="3152" y="768"/>
                      <a:pt x="3029" y="862"/>
                      <a:pt x="2891" y="862"/>
                    </a:cubicBezTo>
                    <a:lnTo>
                      <a:pt x="973" y="862"/>
                    </a:lnTo>
                    <a:cubicBezTo>
                      <a:pt x="834" y="862"/>
                      <a:pt x="712" y="768"/>
                      <a:pt x="678" y="632"/>
                    </a:cubicBezTo>
                    <a:lnTo>
                      <a:pt x="5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28"/>
              <p:cNvSpPr/>
              <p:nvPr/>
            </p:nvSpPr>
            <p:spPr>
              <a:xfrm>
                <a:off x="3355276" y="3196204"/>
                <a:ext cx="130354" cy="86911"/>
              </a:xfrm>
              <a:custGeom>
                <a:avLst/>
                <a:gdLst/>
                <a:ahLst/>
                <a:cxnLst/>
                <a:rect l="l" t="t" r="r" b="b"/>
                <a:pathLst>
                  <a:path w="5017" h="3345" extrusionOk="0">
                    <a:moveTo>
                      <a:pt x="280" y="1"/>
                    </a:moveTo>
                    <a:cubicBezTo>
                      <a:pt x="126" y="1"/>
                      <a:pt x="1" y="126"/>
                      <a:pt x="1" y="280"/>
                    </a:cubicBezTo>
                    <a:lnTo>
                      <a:pt x="1" y="3068"/>
                    </a:lnTo>
                    <a:cubicBezTo>
                      <a:pt x="1" y="3222"/>
                      <a:pt x="126" y="3345"/>
                      <a:pt x="280" y="3345"/>
                    </a:cubicBezTo>
                    <a:lnTo>
                      <a:pt x="5017" y="3345"/>
                    </a:lnTo>
                    <a:lnTo>
                      <a:pt x="5017" y="280"/>
                    </a:lnTo>
                    <a:cubicBezTo>
                      <a:pt x="5017" y="126"/>
                      <a:pt x="4892" y="1"/>
                      <a:pt x="4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28"/>
              <p:cNvSpPr/>
              <p:nvPr/>
            </p:nvSpPr>
            <p:spPr>
              <a:xfrm>
                <a:off x="3268390" y="3239646"/>
                <a:ext cx="57941" cy="57993"/>
              </a:xfrm>
              <a:custGeom>
                <a:avLst/>
                <a:gdLst/>
                <a:ahLst/>
                <a:cxnLst/>
                <a:rect l="l" t="t" r="r" b="b"/>
                <a:pathLst>
                  <a:path w="2230" h="2232" extrusionOk="0">
                    <a:moveTo>
                      <a:pt x="1116" y="1"/>
                    </a:moveTo>
                    <a:cubicBezTo>
                      <a:pt x="499" y="1"/>
                      <a:pt x="0" y="500"/>
                      <a:pt x="0" y="1116"/>
                    </a:cubicBezTo>
                    <a:cubicBezTo>
                      <a:pt x="0" y="1733"/>
                      <a:pt x="499" y="2232"/>
                      <a:pt x="1116" y="2232"/>
                    </a:cubicBezTo>
                    <a:cubicBezTo>
                      <a:pt x="1730" y="2232"/>
                      <a:pt x="2229" y="1733"/>
                      <a:pt x="2229" y="1116"/>
                    </a:cubicBezTo>
                    <a:cubicBezTo>
                      <a:pt x="2229" y="500"/>
                      <a:pt x="1730" y="1"/>
                      <a:pt x="1116"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28"/>
              <p:cNvSpPr/>
              <p:nvPr/>
            </p:nvSpPr>
            <p:spPr>
              <a:xfrm>
                <a:off x="3287332" y="3239646"/>
                <a:ext cx="39000" cy="57993"/>
              </a:xfrm>
              <a:custGeom>
                <a:avLst/>
                <a:gdLst/>
                <a:ahLst/>
                <a:cxnLst/>
                <a:rect l="l" t="t" r="r" b="b"/>
                <a:pathLst>
                  <a:path w="1501" h="2232" extrusionOk="0">
                    <a:moveTo>
                      <a:pt x="387" y="1"/>
                    </a:moveTo>
                    <a:cubicBezTo>
                      <a:pt x="251" y="1"/>
                      <a:pt x="121" y="27"/>
                      <a:pt x="0" y="71"/>
                    </a:cubicBezTo>
                    <a:cubicBezTo>
                      <a:pt x="424" y="228"/>
                      <a:pt x="727" y="638"/>
                      <a:pt x="727" y="1116"/>
                    </a:cubicBezTo>
                    <a:cubicBezTo>
                      <a:pt x="727" y="1597"/>
                      <a:pt x="424" y="2005"/>
                      <a:pt x="0" y="2161"/>
                    </a:cubicBezTo>
                    <a:cubicBezTo>
                      <a:pt x="121" y="2206"/>
                      <a:pt x="251" y="2232"/>
                      <a:pt x="387" y="2232"/>
                    </a:cubicBezTo>
                    <a:cubicBezTo>
                      <a:pt x="1001" y="2232"/>
                      <a:pt x="1500" y="1733"/>
                      <a:pt x="1500" y="1116"/>
                    </a:cubicBezTo>
                    <a:cubicBezTo>
                      <a:pt x="1500" y="500"/>
                      <a:pt x="1001" y="1"/>
                      <a:pt x="387"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28"/>
              <p:cNvSpPr/>
              <p:nvPr/>
            </p:nvSpPr>
            <p:spPr>
              <a:xfrm>
                <a:off x="3253918" y="3305980"/>
                <a:ext cx="86937" cy="78571"/>
              </a:xfrm>
              <a:custGeom>
                <a:avLst/>
                <a:gdLst/>
                <a:ahLst/>
                <a:cxnLst/>
                <a:rect l="l" t="t" r="r" b="b"/>
                <a:pathLst>
                  <a:path w="3346" h="3024" extrusionOk="0">
                    <a:moveTo>
                      <a:pt x="685" y="0"/>
                    </a:moveTo>
                    <a:cubicBezTo>
                      <a:pt x="270" y="306"/>
                      <a:pt x="1" y="797"/>
                      <a:pt x="1" y="1351"/>
                    </a:cubicBezTo>
                    <a:lnTo>
                      <a:pt x="1" y="2744"/>
                    </a:lnTo>
                    <a:cubicBezTo>
                      <a:pt x="1" y="2898"/>
                      <a:pt x="124" y="3023"/>
                      <a:pt x="278" y="3023"/>
                    </a:cubicBezTo>
                    <a:lnTo>
                      <a:pt x="3066" y="3023"/>
                    </a:lnTo>
                    <a:cubicBezTo>
                      <a:pt x="3220" y="3023"/>
                      <a:pt x="3345" y="2898"/>
                      <a:pt x="3345" y="2744"/>
                    </a:cubicBezTo>
                    <a:lnTo>
                      <a:pt x="3345" y="1377"/>
                    </a:lnTo>
                    <a:cubicBezTo>
                      <a:pt x="3345" y="818"/>
                      <a:pt x="3073" y="316"/>
                      <a:pt x="2658" y="6"/>
                    </a:cubicBezTo>
                    <a:lnTo>
                      <a:pt x="6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128"/>
              <p:cNvSpPr/>
              <p:nvPr/>
            </p:nvSpPr>
            <p:spPr>
              <a:xfrm>
                <a:off x="3302739" y="3306032"/>
                <a:ext cx="38116" cy="78519"/>
              </a:xfrm>
              <a:custGeom>
                <a:avLst/>
                <a:gdLst/>
                <a:ahLst/>
                <a:cxnLst/>
                <a:rect l="l" t="t" r="r" b="b"/>
                <a:pathLst>
                  <a:path w="1467" h="3022" extrusionOk="0">
                    <a:moveTo>
                      <a:pt x="0" y="1"/>
                    </a:moveTo>
                    <a:cubicBezTo>
                      <a:pt x="421" y="312"/>
                      <a:pt x="693" y="816"/>
                      <a:pt x="693" y="1375"/>
                    </a:cubicBezTo>
                    <a:lnTo>
                      <a:pt x="693" y="2742"/>
                    </a:lnTo>
                    <a:cubicBezTo>
                      <a:pt x="693" y="2896"/>
                      <a:pt x="567" y="3021"/>
                      <a:pt x="413" y="3021"/>
                    </a:cubicBezTo>
                    <a:lnTo>
                      <a:pt x="1187" y="3021"/>
                    </a:lnTo>
                    <a:cubicBezTo>
                      <a:pt x="1341" y="3021"/>
                      <a:pt x="1466" y="2896"/>
                      <a:pt x="1466" y="2742"/>
                    </a:cubicBezTo>
                    <a:lnTo>
                      <a:pt x="1466" y="1375"/>
                    </a:lnTo>
                    <a:cubicBezTo>
                      <a:pt x="1466" y="816"/>
                      <a:pt x="1194" y="314"/>
                      <a:pt x="776" y="4"/>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128"/>
              <p:cNvSpPr/>
              <p:nvPr/>
            </p:nvSpPr>
            <p:spPr>
              <a:xfrm>
                <a:off x="3458270" y="3196204"/>
                <a:ext cx="27360" cy="86911"/>
              </a:xfrm>
              <a:custGeom>
                <a:avLst/>
                <a:gdLst/>
                <a:ahLst/>
                <a:cxnLst/>
                <a:rect l="l" t="t" r="r" b="b"/>
                <a:pathLst>
                  <a:path w="1053" h="3345" extrusionOk="0">
                    <a:moveTo>
                      <a:pt x="0" y="1"/>
                    </a:moveTo>
                    <a:cubicBezTo>
                      <a:pt x="154" y="1"/>
                      <a:pt x="280" y="126"/>
                      <a:pt x="280" y="280"/>
                    </a:cubicBezTo>
                    <a:lnTo>
                      <a:pt x="280" y="3345"/>
                    </a:lnTo>
                    <a:lnTo>
                      <a:pt x="1053" y="3345"/>
                    </a:lnTo>
                    <a:lnTo>
                      <a:pt x="1053" y="280"/>
                    </a:lnTo>
                    <a:cubicBezTo>
                      <a:pt x="1053" y="126"/>
                      <a:pt x="928" y="1"/>
                      <a:pt x="7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128"/>
              <p:cNvSpPr/>
              <p:nvPr/>
            </p:nvSpPr>
            <p:spPr>
              <a:xfrm>
                <a:off x="3271638" y="3297613"/>
                <a:ext cx="51289" cy="24917"/>
              </a:xfrm>
              <a:custGeom>
                <a:avLst/>
                <a:gdLst/>
                <a:ahLst/>
                <a:cxnLst/>
                <a:rect l="l" t="t" r="r" b="b"/>
                <a:pathLst>
                  <a:path w="1974" h="959" extrusionOk="0">
                    <a:moveTo>
                      <a:pt x="985" y="1"/>
                    </a:moveTo>
                    <a:cubicBezTo>
                      <a:pt x="617" y="1"/>
                      <a:pt x="277" y="122"/>
                      <a:pt x="1" y="325"/>
                    </a:cubicBezTo>
                    <a:lnTo>
                      <a:pt x="641" y="837"/>
                    </a:lnTo>
                    <a:cubicBezTo>
                      <a:pt x="743" y="918"/>
                      <a:pt x="866" y="959"/>
                      <a:pt x="990" y="959"/>
                    </a:cubicBezTo>
                    <a:cubicBezTo>
                      <a:pt x="1113" y="959"/>
                      <a:pt x="1237" y="918"/>
                      <a:pt x="1339" y="837"/>
                    </a:cubicBezTo>
                    <a:lnTo>
                      <a:pt x="1973" y="328"/>
                    </a:lnTo>
                    <a:cubicBezTo>
                      <a:pt x="1707" y="129"/>
                      <a:pt x="1378" y="6"/>
                      <a:pt x="1020" y="1"/>
                    </a:cubicBezTo>
                    <a:cubicBezTo>
                      <a:pt x="1008" y="1"/>
                      <a:pt x="997" y="1"/>
                      <a:pt x="9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128"/>
              <p:cNvSpPr/>
              <p:nvPr/>
            </p:nvSpPr>
            <p:spPr>
              <a:xfrm>
                <a:off x="3287254" y="3297613"/>
                <a:ext cx="35674" cy="17486"/>
              </a:xfrm>
              <a:custGeom>
                <a:avLst/>
                <a:gdLst/>
                <a:ahLst/>
                <a:cxnLst/>
                <a:rect l="l" t="t" r="r" b="b"/>
                <a:pathLst>
                  <a:path w="1373" h="673" extrusionOk="0">
                    <a:moveTo>
                      <a:pt x="388" y="1"/>
                    </a:moveTo>
                    <a:cubicBezTo>
                      <a:pt x="255" y="1"/>
                      <a:pt x="124" y="16"/>
                      <a:pt x="1" y="45"/>
                    </a:cubicBezTo>
                    <a:cubicBezTo>
                      <a:pt x="382" y="137"/>
                      <a:pt x="714" y="364"/>
                      <a:pt x="944" y="672"/>
                    </a:cubicBezTo>
                    <a:lnTo>
                      <a:pt x="1372" y="328"/>
                    </a:lnTo>
                    <a:cubicBezTo>
                      <a:pt x="1106" y="129"/>
                      <a:pt x="777" y="6"/>
                      <a:pt x="419" y="1"/>
                    </a:cubicBezTo>
                    <a:cubicBezTo>
                      <a:pt x="408" y="1"/>
                      <a:pt x="398" y="1"/>
                      <a:pt x="3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28"/>
              <p:cNvSpPr/>
              <p:nvPr/>
            </p:nvSpPr>
            <p:spPr>
              <a:xfrm>
                <a:off x="3449436" y="3422199"/>
                <a:ext cx="72387" cy="26008"/>
              </a:xfrm>
              <a:custGeom>
                <a:avLst/>
                <a:gdLst/>
                <a:ahLst/>
                <a:cxnLst/>
                <a:rect l="l" t="t" r="r" b="b"/>
                <a:pathLst>
                  <a:path w="2786" h="1001" extrusionOk="0">
                    <a:moveTo>
                      <a:pt x="0" y="0"/>
                    </a:moveTo>
                    <a:lnTo>
                      <a:pt x="0" y="1001"/>
                    </a:lnTo>
                    <a:lnTo>
                      <a:pt x="2785" y="1001"/>
                    </a:lnTo>
                    <a:lnTo>
                      <a:pt x="2785"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128"/>
              <p:cNvSpPr/>
              <p:nvPr/>
            </p:nvSpPr>
            <p:spPr>
              <a:xfrm>
                <a:off x="3501713" y="3422199"/>
                <a:ext cx="20110" cy="26008"/>
              </a:xfrm>
              <a:custGeom>
                <a:avLst/>
                <a:gdLst/>
                <a:ahLst/>
                <a:cxnLst/>
                <a:rect l="l" t="t" r="r" b="b"/>
                <a:pathLst>
                  <a:path w="774" h="1001" extrusionOk="0">
                    <a:moveTo>
                      <a:pt x="0" y="0"/>
                    </a:moveTo>
                    <a:lnTo>
                      <a:pt x="0" y="1001"/>
                    </a:lnTo>
                    <a:lnTo>
                      <a:pt x="773" y="1001"/>
                    </a:lnTo>
                    <a:lnTo>
                      <a:pt x="773"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28"/>
              <p:cNvSpPr/>
              <p:nvPr/>
            </p:nvSpPr>
            <p:spPr>
              <a:xfrm>
                <a:off x="3418621" y="3327285"/>
                <a:ext cx="134018" cy="105463"/>
              </a:xfrm>
              <a:custGeom>
                <a:avLst/>
                <a:gdLst/>
                <a:ahLst/>
                <a:cxnLst/>
                <a:rect l="l" t="t" r="r" b="b"/>
                <a:pathLst>
                  <a:path w="5158" h="4059" extrusionOk="0">
                    <a:moveTo>
                      <a:pt x="2579" y="1"/>
                    </a:moveTo>
                    <a:lnTo>
                      <a:pt x="0" y="2705"/>
                    </a:lnTo>
                    <a:cubicBezTo>
                      <a:pt x="235" y="3274"/>
                      <a:pt x="653" y="3750"/>
                      <a:pt x="1181" y="4056"/>
                    </a:cubicBezTo>
                    <a:lnTo>
                      <a:pt x="3971" y="4058"/>
                    </a:lnTo>
                    <a:cubicBezTo>
                      <a:pt x="4502" y="3752"/>
                      <a:pt x="4922" y="3277"/>
                      <a:pt x="5158" y="2705"/>
                    </a:cubicBezTo>
                    <a:lnTo>
                      <a:pt x="2579"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28"/>
              <p:cNvSpPr/>
              <p:nvPr/>
            </p:nvSpPr>
            <p:spPr>
              <a:xfrm>
                <a:off x="3475445" y="3327285"/>
                <a:ext cx="77194" cy="105463"/>
              </a:xfrm>
              <a:custGeom>
                <a:avLst/>
                <a:gdLst/>
                <a:ahLst/>
                <a:cxnLst/>
                <a:rect l="l" t="t" r="r" b="b"/>
                <a:pathLst>
                  <a:path w="2971" h="4059" extrusionOk="0">
                    <a:moveTo>
                      <a:pt x="392" y="1"/>
                    </a:moveTo>
                    <a:lnTo>
                      <a:pt x="0" y="408"/>
                    </a:lnTo>
                    <a:lnTo>
                      <a:pt x="2189" y="2705"/>
                    </a:lnTo>
                    <a:cubicBezTo>
                      <a:pt x="1954" y="3274"/>
                      <a:pt x="1534" y="3752"/>
                      <a:pt x="1003" y="4058"/>
                    </a:cubicBezTo>
                    <a:lnTo>
                      <a:pt x="1784" y="4058"/>
                    </a:lnTo>
                    <a:cubicBezTo>
                      <a:pt x="2315" y="3752"/>
                      <a:pt x="2735" y="3277"/>
                      <a:pt x="2971" y="2705"/>
                    </a:cubicBezTo>
                    <a:lnTo>
                      <a:pt x="392" y="1"/>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128"/>
              <p:cNvSpPr/>
              <p:nvPr/>
            </p:nvSpPr>
            <p:spPr>
              <a:xfrm>
                <a:off x="3369748" y="3312086"/>
                <a:ext cx="231764" cy="57941"/>
              </a:xfrm>
              <a:custGeom>
                <a:avLst/>
                <a:gdLst/>
                <a:ahLst/>
                <a:cxnLst/>
                <a:rect l="l" t="t" r="r" b="b"/>
                <a:pathLst>
                  <a:path w="8920" h="2230" extrusionOk="0">
                    <a:moveTo>
                      <a:pt x="559" y="0"/>
                    </a:moveTo>
                    <a:cubicBezTo>
                      <a:pt x="251" y="0"/>
                      <a:pt x="0" y="251"/>
                      <a:pt x="0" y="557"/>
                    </a:cubicBezTo>
                    <a:lnTo>
                      <a:pt x="0" y="1673"/>
                    </a:lnTo>
                    <a:cubicBezTo>
                      <a:pt x="0" y="1981"/>
                      <a:pt x="251" y="2229"/>
                      <a:pt x="559" y="2229"/>
                    </a:cubicBezTo>
                    <a:lnTo>
                      <a:pt x="8361" y="2229"/>
                    </a:lnTo>
                    <a:cubicBezTo>
                      <a:pt x="8669" y="2229"/>
                      <a:pt x="8920" y="1981"/>
                      <a:pt x="8920" y="1673"/>
                    </a:cubicBezTo>
                    <a:lnTo>
                      <a:pt x="8920" y="557"/>
                    </a:lnTo>
                    <a:cubicBezTo>
                      <a:pt x="8920" y="251"/>
                      <a:pt x="8669" y="0"/>
                      <a:pt x="8361"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28"/>
              <p:cNvSpPr/>
              <p:nvPr/>
            </p:nvSpPr>
            <p:spPr>
              <a:xfrm>
                <a:off x="3567345" y="3312086"/>
                <a:ext cx="34167" cy="57941"/>
              </a:xfrm>
              <a:custGeom>
                <a:avLst/>
                <a:gdLst/>
                <a:ahLst/>
                <a:cxnLst/>
                <a:rect l="l" t="t" r="r" b="b"/>
                <a:pathLst>
                  <a:path w="1315" h="2230" extrusionOk="0">
                    <a:moveTo>
                      <a:pt x="1" y="0"/>
                    </a:moveTo>
                    <a:cubicBezTo>
                      <a:pt x="309" y="0"/>
                      <a:pt x="557" y="251"/>
                      <a:pt x="557" y="557"/>
                    </a:cubicBezTo>
                    <a:lnTo>
                      <a:pt x="557" y="1673"/>
                    </a:lnTo>
                    <a:cubicBezTo>
                      <a:pt x="557" y="1981"/>
                      <a:pt x="309" y="2229"/>
                      <a:pt x="1" y="2229"/>
                    </a:cubicBezTo>
                    <a:lnTo>
                      <a:pt x="756" y="2229"/>
                    </a:lnTo>
                    <a:cubicBezTo>
                      <a:pt x="1064" y="2229"/>
                      <a:pt x="1315" y="1981"/>
                      <a:pt x="1315" y="1673"/>
                    </a:cubicBezTo>
                    <a:lnTo>
                      <a:pt x="1315" y="557"/>
                    </a:lnTo>
                    <a:cubicBezTo>
                      <a:pt x="1315" y="251"/>
                      <a:pt x="1064" y="0"/>
                      <a:pt x="756"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28"/>
              <p:cNvSpPr/>
              <p:nvPr/>
            </p:nvSpPr>
            <p:spPr>
              <a:xfrm>
                <a:off x="3434912" y="3442414"/>
                <a:ext cx="101436" cy="35050"/>
              </a:xfrm>
              <a:custGeom>
                <a:avLst/>
                <a:gdLst/>
                <a:ahLst/>
                <a:cxnLst/>
                <a:rect l="l" t="t" r="r" b="b"/>
                <a:pathLst>
                  <a:path w="3904" h="1349" extrusionOk="0">
                    <a:moveTo>
                      <a:pt x="497" y="1"/>
                    </a:moveTo>
                    <a:cubicBezTo>
                      <a:pt x="369" y="1"/>
                      <a:pt x="259" y="87"/>
                      <a:pt x="228" y="212"/>
                    </a:cubicBezTo>
                    <a:lnTo>
                      <a:pt x="0" y="1116"/>
                    </a:lnTo>
                    <a:lnTo>
                      <a:pt x="0" y="1349"/>
                    </a:lnTo>
                    <a:lnTo>
                      <a:pt x="3904" y="1349"/>
                    </a:lnTo>
                    <a:lnTo>
                      <a:pt x="3904" y="1116"/>
                    </a:lnTo>
                    <a:lnTo>
                      <a:pt x="3676" y="212"/>
                    </a:lnTo>
                    <a:cubicBezTo>
                      <a:pt x="3645" y="87"/>
                      <a:pt x="3535" y="1"/>
                      <a:pt x="34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128"/>
              <p:cNvSpPr/>
              <p:nvPr/>
            </p:nvSpPr>
            <p:spPr>
              <a:xfrm>
                <a:off x="3503324" y="3442414"/>
                <a:ext cx="33024" cy="35050"/>
              </a:xfrm>
              <a:custGeom>
                <a:avLst/>
                <a:gdLst/>
                <a:ahLst/>
                <a:cxnLst/>
                <a:rect l="l" t="t" r="r" b="b"/>
                <a:pathLst>
                  <a:path w="1271" h="1349" extrusionOk="0">
                    <a:moveTo>
                      <a:pt x="1" y="1"/>
                    </a:moveTo>
                    <a:cubicBezTo>
                      <a:pt x="129" y="1"/>
                      <a:pt x="239" y="87"/>
                      <a:pt x="270" y="212"/>
                    </a:cubicBezTo>
                    <a:lnTo>
                      <a:pt x="497" y="1116"/>
                    </a:lnTo>
                    <a:lnTo>
                      <a:pt x="497" y="1349"/>
                    </a:lnTo>
                    <a:lnTo>
                      <a:pt x="1271" y="1349"/>
                    </a:lnTo>
                    <a:lnTo>
                      <a:pt x="1271" y="1116"/>
                    </a:lnTo>
                    <a:lnTo>
                      <a:pt x="1043" y="212"/>
                    </a:lnTo>
                    <a:cubicBezTo>
                      <a:pt x="1012" y="87"/>
                      <a:pt x="90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128"/>
              <p:cNvSpPr/>
              <p:nvPr/>
            </p:nvSpPr>
            <p:spPr>
              <a:xfrm>
                <a:off x="3362551" y="3471410"/>
                <a:ext cx="246158" cy="101358"/>
              </a:xfrm>
              <a:custGeom>
                <a:avLst/>
                <a:gdLst/>
                <a:ahLst/>
                <a:cxnLst/>
                <a:rect l="l" t="t" r="r" b="b"/>
                <a:pathLst>
                  <a:path w="9474" h="3901" extrusionOk="0">
                    <a:moveTo>
                      <a:pt x="2229" y="0"/>
                    </a:moveTo>
                    <a:cubicBezTo>
                      <a:pt x="998" y="0"/>
                      <a:pt x="0" y="998"/>
                      <a:pt x="0" y="2229"/>
                    </a:cubicBezTo>
                    <a:lnTo>
                      <a:pt x="0" y="3344"/>
                    </a:lnTo>
                    <a:cubicBezTo>
                      <a:pt x="0" y="3653"/>
                      <a:pt x="248" y="3901"/>
                      <a:pt x="557" y="3901"/>
                    </a:cubicBezTo>
                    <a:lnTo>
                      <a:pt x="8917" y="3901"/>
                    </a:lnTo>
                    <a:cubicBezTo>
                      <a:pt x="9225" y="3901"/>
                      <a:pt x="9474" y="3653"/>
                      <a:pt x="9474" y="3344"/>
                    </a:cubicBezTo>
                    <a:lnTo>
                      <a:pt x="9474" y="2229"/>
                    </a:lnTo>
                    <a:cubicBezTo>
                      <a:pt x="9474" y="998"/>
                      <a:pt x="8476" y="0"/>
                      <a:pt x="7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128"/>
              <p:cNvSpPr/>
              <p:nvPr/>
            </p:nvSpPr>
            <p:spPr>
              <a:xfrm>
                <a:off x="3398719" y="3225200"/>
                <a:ext cx="173823" cy="173797"/>
              </a:xfrm>
              <a:custGeom>
                <a:avLst/>
                <a:gdLst/>
                <a:ahLst/>
                <a:cxnLst/>
                <a:rect l="l" t="t" r="r" b="b"/>
                <a:pathLst>
                  <a:path w="6690" h="6689" extrusionOk="0">
                    <a:moveTo>
                      <a:pt x="2229" y="0"/>
                    </a:moveTo>
                    <a:cubicBezTo>
                      <a:pt x="999" y="0"/>
                      <a:pt x="1" y="998"/>
                      <a:pt x="1" y="2229"/>
                    </a:cubicBezTo>
                    <a:lnTo>
                      <a:pt x="1" y="5573"/>
                    </a:lnTo>
                    <a:cubicBezTo>
                      <a:pt x="1" y="6190"/>
                      <a:pt x="500" y="6689"/>
                      <a:pt x="1116" y="6689"/>
                    </a:cubicBezTo>
                    <a:lnTo>
                      <a:pt x="5573" y="6689"/>
                    </a:lnTo>
                    <a:cubicBezTo>
                      <a:pt x="6190" y="6689"/>
                      <a:pt x="6689" y="6190"/>
                      <a:pt x="6689" y="5573"/>
                    </a:cubicBezTo>
                    <a:lnTo>
                      <a:pt x="6689" y="2229"/>
                    </a:lnTo>
                    <a:cubicBezTo>
                      <a:pt x="6689" y="998"/>
                      <a:pt x="5691" y="0"/>
                      <a:pt x="4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128"/>
              <p:cNvSpPr/>
              <p:nvPr/>
            </p:nvSpPr>
            <p:spPr>
              <a:xfrm>
                <a:off x="3530684" y="3471410"/>
                <a:ext cx="78025" cy="101358"/>
              </a:xfrm>
              <a:custGeom>
                <a:avLst/>
                <a:gdLst/>
                <a:ahLst/>
                <a:cxnLst/>
                <a:rect l="l" t="t" r="r" b="b"/>
                <a:pathLst>
                  <a:path w="3003" h="3901" extrusionOk="0">
                    <a:moveTo>
                      <a:pt x="1" y="0"/>
                    </a:moveTo>
                    <a:cubicBezTo>
                      <a:pt x="1231" y="0"/>
                      <a:pt x="2229" y="998"/>
                      <a:pt x="2229" y="2229"/>
                    </a:cubicBezTo>
                    <a:lnTo>
                      <a:pt x="2229" y="3344"/>
                    </a:lnTo>
                    <a:cubicBezTo>
                      <a:pt x="2229" y="3650"/>
                      <a:pt x="1981" y="3901"/>
                      <a:pt x="1673" y="3901"/>
                    </a:cubicBezTo>
                    <a:lnTo>
                      <a:pt x="2446" y="3901"/>
                    </a:lnTo>
                    <a:cubicBezTo>
                      <a:pt x="2754" y="3901"/>
                      <a:pt x="3003" y="3650"/>
                      <a:pt x="3003" y="3344"/>
                    </a:cubicBezTo>
                    <a:lnTo>
                      <a:pt x="3003" y="2229"/>
                    </a:lnTo>
                    <a:cubicBezTo>
                      <a:pt x="3003" y="998"/>
                      <a:pt x="2005" y="0"/>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128"/>
              <p:cNvSpPr/>
              <p:nvPr/>
            </p:nvSpPr>
            <p:spPr>
              <a:xfrm>
                <a:off x="3494516" y="3225200"/>
                <a:ext cx="78025" cy="173797"/>
              </a:xfrm>
              <a:custGeom>
                <a:avLst/>
                <a:gdLst/>
                <a:ahLst/>
                <a:cxnLst/>
                <a:rect l="l" t="t" r="r" b="b"/>
                <a:pathLst>
                  <a:path w="3003" h="6689" extrusionOk="0">
                    <a:moveTo>
                      <a:pt x="0" y="0"/>
                    </a:moveTo>
                    <a:cubicBezTo>
                      <a:pt x="1231" y="0"/>
                      <a:pt x="2229" y="998"/>
                      <a:pt x="2229" y="2229"/>
                    </a:cubicBezTo>
                    <a:lnTo>
                      <a:pt x="2229" y="5573"/>
                    </a:lnTo>
                    <a:cubicBezTo>
                      <a:pt x="2229" y="6190"/>
                      <a:pt x="1730" y="6689"/>
                      <a:pt x="1113" y="6689"/>
                    </a:cubicBezTo>
                    <a:lnTo>
                      <a:pt x="1886" y="6689"/>
                    </a:lnTo>
                    <a:cubicBezTo>
                      <a:pt x="2503" y="6689"/>
                      <a:pt x="3002" y="6190"/>
                      <a:pt x="3002" y="5573"/>
                    </a:cubicBezTo>
                    <a:lnTo>
                      <a:pt x="3002" y="2229"/>
                    </a:lnTo>
                    <a:cubicBezTo>
                      <a:pt x="3002" y="998"/>
                      <a:pt x="2004"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28"/>
              <p:cNvSpPr/>
              <p:nvPr/>
            </p:nvSpPr>
            <p:spPr>
              <a:xfrm>
                <a:off x="3471833" y="3247597"/>
                <a:ext cx="27593" cy="13121"/>
              </a:xfrm>
              <a:custGeom>
                <a:avLst/>
                <a:gdLst/>
                <a:ahLst/>
                <a:cxnLst/>
                <a:rect l="l" t="t" r="r" b="b"/>
                <a:pathLst>
                  <a:path w="1062" h="505" extrusionOk="0">
                    <a:moveTo>
                      <a:pt x="251" y="0"/>
                    </a:moveTo>
                    <a:cubicBezTo>
                      <a:pt x="113" y="0"/>
                      <a:pt x="1" y="113"/>
                      <a:pt x="1" y="254"/>
                    </a:cubicBezTo>
                    <a:cubicBezTo>
                      <a:pt x="1" y="392"/>
                      <a:pt x="113" y="505"/>
                      <a:pt x="251" y="505"/>
                    </a:cubicBezTo>
                    <a:lnTo>
                      <a:pt x="810" y="505"/>
                    </a:lnTo>
                    <a:cubicBezTo>
                      <a:pt x="949" y="505"/>
                      <a:pt x="1061" y="392"/>
                      <a:pt x="1061" y="254"/>
                    </a:cubicBezTo>
                    <a:cubicBezTo>
                      <a:pt x="1061" y="113"/>
                      <a:pt x="949"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02" name="Google Shape;11302;p128"/>
          <p:cNvGrpSpPr/>
          <p:nvPr/>
        </p:nvGrpSpPr>
        <p:grpSpPr>
          <a:xfrm>
            <a:off x="3982311" y="3133950"/>
            <a:ext cx="405483" cy="434479"/>
            <a:chOff x="3982311" y="3133950"/>
            <a:chExt cx="405483" cy="434479"/>
          </a:xfrm>
        </p:grpSpPr>
        <p:sp>
          <p:nvSpPr>
            <p:cNvPr id="11303" name="Google Shape;11303;p128"/>
            <p:cNvSpPr/>
            <p:nvPr/>
          </p:nvSpPr>
          <p:spPr>
            <a:xfrm>
              <a:off x="3996784" y="3510514"/>
              <a:ext cx="376564" cy="57915"/>
            </a:xfrm>
            <a:custGeom>
              <a:avLst/>
              <a:gdLst/>
              <a:ahLst/>
              <a:cxnLst/>
              <a:rect l="l" t="t" r="r" b="b"/>
              <a:pathLst>
                <a:path w="14493" h="2229" extrusionOk="0">
                  <a:moveTo>
                    <a:pt x="0" y="0"/>
                  </a:moveTo>
                  <a:lnTo>
                    <a:pt x="0" y="1116"/>
                  </a:lnTo>
                  <a:cubicBezTo>
                    <a:pt x="0" y="1730"/>
                    <a:pt x="499" y="2229"/>
                    <a:pt x="1116" y="2229"/>
                  </a:cubicBezTo>
                  <a:lnTo>
                    <a:pt x="13377" y="2229"/>
                  </a:lnTo>
                  <a:cubicBezTo>
                    <a:pt x="13993" y="2229"/>
                    <a:pt x="14492" y="1730"/>
                    <a:pt x="14492" y="1116"/>
                  </a:cubicBezTo>
                  <a:lnTo>
                    <a:pt x="144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128"/>
            <p:cNvSpPr/>
            <p:nvPr/>
          </p:nvSpPr>
          <p:spPr>
            <a:xfrm>
              <a:off x="4324579" y="3510514"/>
              <a:ext cx="48769" cy="57915"/>
            </a:xfrm>
            <a:custGeom>
              <a:avLst/>
              <a:gdLst/>
              <a:ahLst/>
              <a:cxnLst/>
              <a:rect l="l" t="t" r="r" b="b"/>
              <a:pathLst>
                <a:path w="1877" h="2229" extrusionOk="0">
                  <a:moveTo>
                    <a:pt x="1116" y="0"/>
                  </a:moveTo>
                  <a:lnTo>
                    <a:pt x="1116" y="1116"/>
                  </a:lnTo>
                  <a:cubicBezTo>
                    <a:pt x="1116" y="1730"/>
                    <a:pt x="617" y="2229"/>
                    <a:pt x="1" y="2229"/>
                  </a:cubicBezTo>
                  <a:lnTo>
                    <a:pt x="761" y="2229"/>
                  </a:lnTo>
                  <a:cubicBezTo>
                    <a:pt x="1377" y="2229"/>
                    <a:pt x="1876" y="1730"/>
                    <a:pt x="1876" y="1116"/>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28"/>
            <p:cNvSpPr/>
            <p:nvPr/>
          </p:nvSpPr>
          <p:spPr>
            <a:xfrm>
              <a:off x="3996784" y="3239594"/>
              <a:ext cx="376564" cy="299916"/>
            </a:xfrm>
            <a:custGeom>
              <a:avLst/>
              <a:gdLst/>
              <a:ahLst/>
              <a:cxnLst/>
              <a:rect l="l" t="t" r="r" b="b"/>
              <a:pathLst>
                <a:path w="14493" h="11543" extrusionOk="0">
                  <a:moveTo>
                    <a:pt x="0" y="0"/>
                  </a:moveTo>
                  <a:lnTo>
                    <a:pt x="0" y="10427"/>
                  </a:lnTo>
                  <a:cubicBezTo>
                    <a:pt x="0" y="11044"/>
                    <a:pt x="499" y="11543"/>
                    <a:pt x="1116" y="11543"/>
                  </a:cubicBezTo>
                  <a:lnTo>
                    <a:pt x="13377" y="11543"/>
                  </a:lnTo>
                  <a:cubicBezTo>
                    <a:pt x="13993" y="11543"/>
                    <a:pt x="14492" y="11044"/>
                    <a:pt x="14492" y="10427"/>
                  </a:cubicBezTo>
                  <a:lnTo>
                    <a:pt x="144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128"/>
            <p:cNvSpPr/>
            <p:nvPr/>
          </p:nvSpPr>
          <p:spPr>
            <a:xfrm>
              <a:off x="4324579" y="3239594"/>
              <a:ext cx="48769" cy="299916"/>
            </a:xfrm>
            <a:custGeom>
              <a:avLst/>
              <a:gdLst/>
              <a:ahLst/>
              <a:cxnLst/>
              <a:rect l="l" t="t" r="r" b="b"/>
              <a:pathLst>
                <a:path w="1877" h="11543" extrusionOk="0">
                  <a:moveTo>
                    <a:pt x="1116" y="0"/>
                  </a:moveTo>
                  <a:lnTo>
                    <a:pt x="1116" y="10427"/>
                  </a:lnTo>
                  <a:cubicBezTo>
                    <a:pt x="1116" y="11044"/>
                    <a:pt x="617" y="11543"/>
                    <a:pt x="1" y="11543"/>
                  </a:cubicBezTo>
                  <a:lnTo>
                    <a:pt x="761" y="11543"/>
                  </a:lnTo>
                  <a:cubicBezTo>
                    <a:pt x="1377" y="11543"/>
                    <a:pt x="1876" y="11044"/>
                    <a:pt x="1876" y="10427"/>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128"/>
            <p:cNvSpPr/>
            <p:nvPr/>
          </p:nvSpPr>
          <p:spPr>
            <a:xfrm>
              <a:off x="3996784" y="3272228"/>
              <a:ext cx="376564" cy="13147"/>
            </a:xfrm>
            <a:custGeom>
              <a:avLst/>
              <a:gdLst/>
              <a:ahLst/>
              <a:cxnLst/>
              <a:rect l="l" t="t" r="r" b="b"/>
              <a:pathLst>
                <a:path w="14493" h="506" extrusionOk="0">
                  <a:moveTo>
                    <a:pt x="0" y="1"/>
                  </a:moveTo>
                  <a:lnTo>
                    <a:pt x="0" y="505"/>
                  </a:lnTo>
                  <a:lnTo>
                    <a:pt x="14492" y="505"/>
                  </a:lnTo>
                  <a:lnTo>
                    <a:pt x="144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28"/>
            <p:cNvSpPr/>
            <p:nvPr/>
          </p:nvSpPr>
          <p:spPr>
            <a:xfrm>
              <a:off x="3982311" y="3162946"/>
              <a:ext cx="405483" cy="86911"/>
            </a:xfrm>
            <a:custGeom>
              <a:avLst/>
              <a:gdLst/>
              <a:ahLst/>
              <a:cxnLst/>
              <a:rect l="l" t="t" r="r" b="b"/>
              <a:pathLst>
                <a:path w="15606" h="3345" extrusionOk="0">
                  <a:moveTo>
                    <a:pt x="557" y="1"/>
                  </a:moveTo>
                  <a:cubicBezTo>
                    <a:pt x="249" y="1"/>
                    <a:pt x="1" y="249"/>
                    <a:pt x="1" y="557"/>
                  </a:cubicBezTo>
                  <a:lnTo>
                    <a:pt x="1" y="2788"/>
                  </a:lnTo>
                  <a:cubicBezTo>
                    <a:pt x="1" y="3094"/>
                    <a:pt x="249" y="3345"/>
                    <a:pt x="557" y="3345"/>
                  </a:cubicBezTo>
                  <a:lnTo>
                    <a:pt x="15049" y="3345"/>
                  </a:lnTo>
                  <a:cubicBezTo>
                    <a:pt x="15358" y="3345"/>
                    <a:pt x="15606" y="3094"/>
                    <a:pt x="15606" y="2788"/>
                  </a:cubicBezTo>
                  <a:lnTo>
                    <a:pt x="15606" y="557"/>
                  </a:lnTo>
                  <a:cubicBezTo>
                    <a:pt x="15606" y="249"/>
                    <a:pt x="15358" y="1"/>
                    <a:pt x="15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128"/>
            <p:cNvSpPr/>
            <p:nvPr/>
          </p:nvSpPr>
          <p:spPr>
            <a:xfrm>
              <a:off x="4353238" y="3162946"/>
              <a:ext cx="34557" cy="86911"/>
            </a:xfrm>
            <a:custGeom>
              <a:avLst/>
              <a:gdLst/>
              <a:ahLst/>
              <a:cxnLst/>
              <a:rect l="l" t="t" r="r" b="b"/>
              <a:pathLst>
                <a:path w="1330" h="3345" extrusionOk="0">
                  <a:moveTo>
                    <a:pt x="0" y="1"/>
                  </a:moveTo>
                  <a:cubicBezTo>
                    <a:pt x="306" y="1"/>
                    <a:pt x="557" y="249"/>
                    <a:pt x="557" y="557"/>
                  </a:cubicBezTo>
                  <a:lnTo>
                    <a:pt x="557" y="2788"/>
                  </a:lnTo>
                  <a:cubicBezTo>
                    <a:pt x="557" y="3094"/>
                    <a:pt x="306" y="3345"/>
                    <a:pt x="0" y="3345"/>
                  </a:cubicBezTo>
                  <a:lnTo>
                    <a:pt x="773" y="3345"/>
                  </a:lnTo>
                  <a:cubicBezTo>
                    <a:pt x="1082" y="3345"/>
                    <a:pt x="1330" y="3094"/>
                    <a:pt x="1330" y="2788"/>
                  </a:cubicBezTo>
                  <a:lnTo>
                    <a:pt x="1330" y="557"/>
                  </a:lnTo>
                  <a:cubicBezTo>
                    <a:pt x="1330" y="249"/>
                    <a:pt x="1082"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28"/>
            <p:cNvSpPr/>
            <p:nvPr/>
          </p:nvSpPr>
          <p:spPr>
            <a:xfrm>
              <a:off x="4025754" y="3133950"/>
              <a:ext cx="84417" cy="72465"/>
            </a:xfrm>
            <a:custGeom>
              <a:avLst/>
              <a:gdLst/>
              <a:ahLst/>
              <a:cxnLst/>
              <a:rect l="l" t="t" r="r" b="b"/>
              <a:pathLst>
                <a:path w="3249" h="2789" extrusionOk="0">
                  <a:moveTo>
                    <a:pt x="1673" y="1"/>
                  </a:moveTo>
                  <a:cubicBezTo>
                    <a:pt x="751" y="1"/>
                    <a:pt x="1" y="751"/>
                    <a:pt x="1" y="1673"/>
                  </a:cubicBezTo>
                  <a:lnTo>
                    <a:pt x="1" y="2789"/>
                  </a:lnTo>
                  <a:lnTo>
                    <a:pt x="1116" y="2789"/>
                  </a:lnTo>
                  <a:lnTo>
                    <a:pt x="1116" y="1673"/>
                  </a:lnTo>
                  <a:cubicBezTo>
                    <a:pt x="1116" y="1367"/>
                    <a:pt x="1365" y="1117"/>
                    <a:pt x="1673" y="1117"/>
                  </a:cubicBezTo>
                  <a:lnTo>
                    <a:pt x="2391" y="1242"/>
                  </a:lnTo>
                  <a:lnTo>
                    <a:pt x="3248" y="1117"/>
                  </a:lnTo>
                  <a:cubicBezTo>
                    <a:pt x="3018" y="469"/>
                    <a:pt x="2399" y="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28"/>
            <p:cNvSpPr/>
            <p:nvPr/>
          </p:nvSpPr>
          <p:spPr>
            <a:xfrm>
              <a:off x="4259960" y="3133950"/>
              <a:ext cx="84391" cy="72465"/>
            </a:xfrm>
            <a:custGeom>
              <a:avLst/>
              <a:gdLst/>
              <a:ahLst/>
              <a:cxnLst/>
              <a:rect l="l" t="t" r="r" b="b"/>
              <a:pathLst>
                <a:path w="3248" h="2789" extrusionOk="0">
                  <a:moveTo>
                    <a:pt x="1576" y="1"/>
                  </a:moveTo>
                  <a:cubicBezTo>
                    <a:pt x="849" y="1"/>
                    <a:pt x="230" y="469"/>
                    <a:pt x="0" y="1117"/>
                  </a:cubicBezTo>
                  <a:lnTo>
                    <a:pt x="857" y="1242"/>
                  </a:lnTo>
                  <a:lnTo>
                    <a:pt x="1576" y="1117"/>
                  </a:lnTo>
                  <a:cubicBezTo>
                    <a:pt x="1884" y="1117"/>
                    <a:pt x="2135" y="1367"/>
                    <a:pt x="2135" y="1673"/>
                  </a:cubicBezTo>
                  <a:lnTo>
                    <a:pt x="2135" y="2789"/>
                  </a:lnTo>
                  <a:lnTo>
                    <a:pt x="3248" y="2789"/>
                  </a:lnTo>
                  <a:lnTo>
                    <a:pt x="3248" y="1673"/>
                  </a:lnTo>
                  <a:cubicBezTo>
                    <a:pt x="3248" y="751"/>
                    <a:pt x="2498"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128"/>
            <p:cNvSpPr/>
            <p:nvPr/>
          </p:nvSpPr>
          <p:spPr>
            <a:xfrm>
              <a:off x="4059168" y="3133950"/>
              <a:ext cx="51004" cy="32270"/>
            </a:xfrm>
            <a:custGeom>
              <a:avLst/>
              <a:gdLst/>
              <a:ahLst/>
              <a:cxnLst/>
              <a:rect l="l" t="t" r="r" b="b"/>
              <a:pathLst>
                <a:path w="1963" h="1242" extrusionOk="0">
                  <a:moveTo>
                    <a:pt x="387" y="1"/>
                  </a:moveTo>
                  <a:cubicBezTo>
                    <a:pt x="254" y="1"/>
                    <a:pt x="126" y="17"/>
                    <a:pt x="0" y="48"/>
                  </a:cubicBezTo>
                  <a:cubicBezTo>
                    <a:pt x="554" y="179"/>
                    <a:pt x="1001" y="586"/>
                    <a:pt x="1189" y="1117"/>
                  </a:cubicBezTo>
                  <a:lnTo>
                    <a:pt x="753" y="1179"/>
                  </a:lnTo>
                  <a:lnTo>
                    <a:pt x="1105" y="1242"/>
                  </a:lnTo>
                  <a:lnTo>
                    <a:pt x="1962" y="1117"/>
                  </a:lnTo>
                  <a:cubicBezTo>
                    <a:pt x="1732" y="469"/>
                    <a:pt x="1113"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28"/>
            <p:cNvSpPr/>
            <p:nvPr/>
          </p:nvSpPr>
          <p:spPr>
            <a:xfrm>
              <a:off x="4290854" y="3133950"/>
              <a:ext cx="53498" cy="72465"/>
            </a:xfrm>
            <a:custGeom>
              <a:avLst/>
              <a:gdLst/>
              <a:ahLst/>
              <a:cxnLst/>
              <a:rect l="l" t="t" r="r" b="b"/>
              <a:pathLst>
                <a:path w="2059" h="2789" extrusionOk="0">
                  <a:moveTo>
                    <a:pt x="387" y="1"/>
                  </a:moveTo>
                  <a:cubicBezTo>
                    <a:pt x="254" y="1"/>
                    <a:pt x="123" y="17"/>
                    <a:pt x="0" y="48"/>
                  </a:cubicBezTo>
                  <a:cubicBezTo>
                    <a:pt x="737" y="223"/>
                    <a:pt x="1286" y="884"/>
                    <a:pt x="1286" y="1673"/>
                  </a:cubicBezTo>
                  <a:lnTo>
                    <a:pt x="1286" y="2789"/>
                  </a:lnTo>
                  <a:lnTo>
                    <a:pt x="2059" y="2789"/>
                  </a:lnTo>
                  <a:lnTo>
                    <a:pt x="2059" y="1673"/>
                  </a:lnTo>
                  <a:cubicBezTo>
                    <a:pt x="2059" y="751"/>
                    <a:pt x="1309"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28"/>
            <p:cNvSpPr/>
            <p:nvPr/>
          </p:nvSpPr>
          <p:spPr>
            <a:xfrm>
              <a:off x="4069197" y="3162946"/>
              <a:ext cx="40974" cy="12576"/>
            </a:xfrm>
            <a:custGeom>
              <a:avLst/>
              <a:gdLst/>
              <a:ahLst/>
              <a:cxnLst/>
              <a:rect l="l" t="t" r="r" b="b"/>
              <a:pathLst>
                <a:path w="1577" h="484" extrusionOk="0">
                  <a:moveTo>
                    <a:pt x="1" y="1"/>
                  </a:moveTo>
                  <a:lnTo>
                    <a:pt x="1"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28"/>
            <p:cNvSpPr/>
            <p:nvPr/>
          </p:nvSpPr>
          <p:spPr>
            <a:xfrm>
              <a:off x="4259960" y="3162946"/>
              <a:ext cx="40948" cy="12576"/>
            </a:xfrm>
            <a:custGeom>
              <a:avLst/>
              <a:gdLst/>
              <a:ahLst/>
              <a:cxnLst/>
              <a:rect l="l" t="t" r="r" b="b"/>
              <a:pathLst>
                <a:path w="1576" h="484" extrusionOk="0">
                  <a:moveTo>
                    <a:pt x="0" y="1"/>
                  </a:moveTo>
                  <a:lnTo>
                    <a:pt x="0"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28"/>
            <p:cNvSpPr/>
            <p:nvPr/>
          </p:nvSpPr>
          <p:spPr>
            <a:xfrm>
              <a:off x="4004708" y="3199815"/>
              <a:ext cx="360689" cy="13199"/>
            </a:xfrm>
            <a:custGeom>
              <a:avLst/>
              <a:gdLst/>
              <a:ahLst/>
              <a:cxnLst/>
              <a:rect l="l" t="t" r="r" b="b"/>
              <a:pathLst>
                <a:path w="13882" h="508" extrusionOk="0">
                  <a:moveTo>
                    <a:pt x="254" y="0"/>
                  </a:moveTo>
                  <a:cubicBezTo>
                    <a:pt x="113" y="0"/>
                    <a:pt x="1" y="115"/>
                    <a:pt x="1" y="254"/>
                  </a:cubicBezTo>
                  <a:cubicBezTo>
                    <a:pt x="1" y="392"/>
                    <a:pt x="113" y="507"/>
                    <a:pt x="254" y="507"/>
                  </a:cubicBezTo>
                  <a:lnTo>
                    <a:pt x="13631" y="507"/>
                  </a:lnTo>
                  <a:cubicBezTo>
                    <a:pt x="13769" y="507"/>
                    <a:pt x="13882" y="392"/>
                    <a:pt x="13882" y="254"/>
                  </a:cubicBezTo>
                  <a:cubicBezTo>
                    <a:pt x="13882" y="115"/>
                    <a:pt x="13769" y="0"/>
                    <a:pt x="13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128"/>
            <p:cNvSpPr/>
            <p:nvPr/>
          </p:nvSpPr>
          <p:spPr>
            <a:xfrm>
              <a:off x="4083669" y="3307747"/>
              <a:ext cx="260682" cy="28996"/>
            </a:xfrm>
            <a:custGeom>
              <a:avLst/>
              <a:gdLst/>
              <a:ahLst/>
              <a:cxnLst/>
              <a:rect l="l" t="t" r="r" b="b"/>
              <a:pathLst>
                <a:path w="10033" h="1116" extrusionOk="0">
                  <a:moveTo>
                    <a:pt x="262" y="0"/>
                  </a:moveTo>
                  <a:cubicBezTo>
                    <a:pt x="118" y="0"/>
                    <a:pt x="0" y="118"/>
                    <a:pt x="0" y="262"/>
                  </a:cubicBezTo>
                  <a:lnTo>
                    <a:pt x="0" y="855"/>
                  </a:lnTo>
                  <a:cubicBezTo>
                    <a:pt x="0" y="998"/>
                    <a:pt x="118" y="1116"/>
                    <a:pt x="262" y="1116"/>
                  </a:cubicBezTo>
                  <a:lnTo>
                    <a:pt x="9772" y="1116"/>
                  </a:lnTo>
                  <a:cubicBezTo>
                    <a:pt x="9915" y="1116"/>
                    <a:pt x="10033" y="998"/>
                    <a:pt x="10033" y="855"/>
                  </a:cubicBezTo>
                  <a:lnTo>
                    <a:pt x="10033" y="262"/>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128"/>
            <p:cNvSpPr/>
            <p:nvPr/>
          </p:nvSpPr>
          <p:spPr>
            <a:xfrm>
              <a:off x="4019181" y="3301225"/>
              <a:ext cx="42118" cy="42118"/>
            </a:xfrm>
            <a:custGeom>
              <a:avLst/>
              <a:gdLst/>
              <a:ahLst/>
              <a:cxnLst/>
              <a:rect l="l" t="t" r="r" b="b"/>
              <a:pathLst>
                <a:path w="1621" h="1621" extrusionOk="0">
                  <a:moveTo>
                    <a:pt x="1098" y="505"/>
                  </a:moveTo>
                  <a:cubicBezTo>
                    <a:pt x="1108" y="505"/>
                    <a:pt x="1116" y="513"/>
                    <a:pt x="1116" y="520"/>
                  </a:cubicBezTo>
                  <a:lnTo>
                    <a:pt x="1116" y="1098"/>
                  </a:lnTo>
                  <a:cubicBezTo>
                    <a:pt x="1116" y="1106"/>
                    <a:pt x="1108" y="1113"/>
                    <a:pt x="1098" y="1113"/>
                  </a:cubicBezTo>
                  <a:lnTo>
                    <a:pt x="523" y="1113"/>
                  </a:lnTo>
                  <a:cubicBezTo>
                    <a:pt x="512" y="1113"/>
                    <a:pt x="505" y="1106"/>
                    <a:pt x="505" y="1098"/>
                  </a:cubicBezTo>
                  <a:lnTo>
                    <a:pt x="505" y="520"/>
                  </a:lnTo>
                  <a:cubicBezTo>
                    <a:pt x="505" y="513"/>
                    <a:pt x="512" y="505"/>
                    <a:pt x="523" y="505"/>
                  </a:cubicBezTo>
                  <a:close/>
                  <a:moveTo>
                    <a:pt x="523" y="0"/>
                  </a:moveTo>
                  <a:cubicBezTo>
                    <a:pt x="235" y="0"/>
                    <a:pt x="0" y="233"/>
                    <a:pt x="0" y="520"/>
                  </a:cubicBezTo>
                  <a:lnTo>
                    <a:pt x="0" y="1098"/>
                  </a:lnTo>
                  <a:cubicBezTo>
                    <a:pt x="0" y="1385"/>
                    <a:pt x="235" y="1620"/>
                    <a:pt x="523" y="1620"/>
                  </a:cubicBezTo>
                  <a:lnTo>
                    <a:pt x="1098" y="1620"/>
                  </a:lnTo>
                  <a:cubicBezTo>
                    <a:pt x="1388" y="1620"/>
                    <a:pt x="1620" y="1385"/>
                    <a:pt x="1620" y="1098"/>
                  </a:cubicBezTo>
                  <a:lnTo>
                    <a:pt x="1620" y="520"/>
                  </a:lnTo>
                  <a:cubicBezTo>
                    <a:pt x="1620" y="233"/>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128"/>
            <p:cNvSpPr/>
            <p:nvPr/>
          </p:nvSpPr>
          <p:spPr>
            <a:xfrm>
              <a:off x="4083669" y="3365713"/>
              <a:ext cx="260682" cy="28945"/>
            </a:xfrm>
            <a:custGeom>
              <a:avLst/>
              <a:gdLst/>
              <a:ahLst/>
              <a:cxnLst/>
              <a:rect l="l" t="t" r="r" b="b"/>
              <a:pathLst>
                <a:path w="10033" h="1114" extrusionOk="0">
                  <a:moveTo>
                    <a:pt x="262" y="0"/>
                  </a:moveTo>
                  <a:cubicBezTo>
                    <a:pt x="118" y="0"/>
                    <a:pt x="0" y="115"/>
                    <a:pt x="0" y="262"/>
                  </a:cubicBezTo>
                  <a:lnTo>
                    <a:pt x="0" y="852"/>
                  </a:lnTo>
                  <a:cubicBezTo>
                    <a:pt x="0" y="998"/>
                    <a:pt x="118" y="1113"/>
                    <a:pt x="262" y="1113"/>
                  </a:cubicBezTo>
                  <a:lnTo>
                    <a:pt x="9772" y="1113"/>
                  </a:lnTo>
                  <a:cubicBezTo>
                    <a:pt x="9915" y="1113"/>
                    <a:pt x="10033" y="998"/>
                    <a:pt x="10033" y="852"/>
                  </a:cubicBezTo>
                  <a:lnTo>
                    <a:pt x="10033" y="262"/>
                  </a:lnTo>
                  <a:cubicBezTo>
                    <a:pt x="10033" y="115"/>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128"/>
            <p:cNvSpPr/>
            <p:nvPr/>
          </p:nvSpPr>
          <p:spPr>
            <a:xfrm>
              <a:off x="4019181" y="3359140"/>
              <a:ext cx="42118" cy="42092"/>
            </a:xfrm>
            <a:custGeom>
              <a:avLst/>
              <a:gdLst/>
              <a:ahLst/>
              <a:cxnLst/>
              <a:rect l="l" t="t" r="r" b="b"/>
              <a:pathLst>
                <a:path w="1621" h="1620" extrusionOk="0">
                  <a:moveTo>
                    <a:pt x="1098" y="504"/>
                  </a:moveTo>
                  <a:cubicBezTo>
                    <a:pt x="1108" y="504"/>
                    <a:pt x="1116" y="512"/>
                    <a:pt x="1116" y="523"/>
                  </a:cubicBezTo>
                  <a:lnTo>
                    <a:pt x="1116" y="1097"/>
                  </a:lnTo>
                  <a:cubicBezTo>
                    <a:pt x="1116" y="1108"/>
                    <a:pt x="1108" y="1116"/>
                    <a:pt x="1098" y="1116"/>
                  </a:cubicBezTo>
                  <a:lnTo>
                    <a:pt x="523" y="1116"/>
                  </a:lnTo>
                  <a:cubicBezTo>
                    <a:pt x="512" y="1116"/>
                    <a:pt x="505" y="1108"/>
                    <a:pt x="505" y="1097"/>
                  </a:cubicBezTo>
                  <a:lnTo>
                    <a:pt x="505" y="523"/>
                  </a:lnTo>
                  <a:cubicBezTo>
                    <a:pt x="505" y="512"/>
                    <a:pt x="512" y="504"/>
                    <a:pt x="523" y="504"/>
                  </a:cubicBezTo>
                  <a:close/>
                  <a:moveTo>
                    <a:pt x="523" y="0"/>
                  </a:moveTo>
                  <a:cubicBezTo>
                    <a:pt x="235" y="0"/>
                    <a:pt x="0" y="235"/>
                    <a:pt x="0" y="523"/>
                  </a:cubicBezTo>
                  <a:lnTo>
                    <a:pt x="0" y="1097"/>
                  </a:lnTo>
                  <a:cubicBezTo>
                    <a:pt x="0" y="1385"/>
                    <a:pt x="235" y="1620"/>
                    <a:pt x="523" y="1620"/>
                  </a:cubicBezTo>
                  <a:lnTo>
                    <a:pt x="1098" y="1620"/>
                  </a:lnTo>
                  <a:cubicBezTo>
                    <a:pt x="1388" y="1620"/>
                    <a:pt x="1620" y="1385"/>
                    <a:pt x="1620" y="1097"/>
                  </a:cubicBezTo>
                  <a:lnTo>
                    <a:pt x="1620" y="523"/>
                  </a:lnTo>
                  <a:cubicBezTo>
                    <a:pt x="1620" y="235"/>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28"/>
            <p:cNvSpPr/>
            <p:nvPr/>
          </p:nvSpPr>
          <p:spPr>
            <a:xfrm>
              <a:off x="4083669" y="3423628"/>
              <a:ext cx="260682" cy="28996"/>
            </a:xfrm>
            <a:custGeom>
              <a:avLst/>
              <a:gdLst/>
              <a:ahLst/>
              <a:cxnLst/>
              <a:rect l="l" t="t" r="r" b="b"/>
              <a:pathLst>
                <a:path w="10033" h="1116" extrusionOk="0">
                  <a:moveTo>
                    <a:pt x="262" y="0"/>
                  </a:moveTo>
                  <a:cubicBezTo>
                    <a:pt x="118" y="0"/>
                    <a:pt x="0" y="118"/>
                    <a:pt x="0" y="261"/>
                  </a:cubicBezTo>
                  <a:lnTo>
                    <a:pt x="0" y="854"/>
                  </a:lnTo>
                  <a:cubicBezTo>
                    <a:pt x="0" y="998"/>
                    <a:pt x="118" y="1116"/>
                    <a:pt x="262" y="1116"/>
                  </a:cubicBezTo>
                  <a:lnTo>
                    <a:pt x="9772" y="1116"/>
                  </a:lnTo>
                  <a:cubicBezTo>
                    <a:pt x="9915" y="1116"/>
                    <a:pt x="10033" y="998"/>
                    <a:pt x="10033" y="854"/>
                  </a:cubicBezTo>
                  <a:lnTo>
                    <a:pt x="10033" y="261"/>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28"/>
            <p:cNvSpPr/>
            <p:nvPr/>
          </p:nvSpPr>
          <p:spPr>
            <a:xfrm>
              <a:off x="4019181" y="3417029"/>
              <a:ext cx="42118" cy="42118"/>
            </a:xfrm>
            <a:custGeom>
              <a:avLst/>
              <a:gdLst/>
              <a:ahLst/>
              <a:cxnLst/>
              <a:rect l="l" t="t" r="r" b="b"/>
              <a:pathLst>
                <a:path w="1621" h="1621" extrusionOk="0">
                  <a:moveTo>
                    <a:pt x="1098" y="507"/>
                  </a:moveTo>
                  <a:cubicBezTo>
                    <a:pt x="1108" y="507"/>
                    <a:pt x="1116" y="513"/>
                    <a:pt x="1116" y="523"/>
                  </a:cubicBezTo>
                  <a:lnTo>
                    <a:pt x="1116" y="1101"/>
                  </a:lnTo>
                  <a:cubicBezTo>
                    <a:pt x="1116" y="1108"/>
                    <a:pt x="1108" y="1116"/>
                    <a:pt x="1098" y="1116"/>
                  </a:cubicBezTo>
                  <a:lnTo>
                    <a:pt x="523" y="1116"/>
                  </a:lnTo>
                  <a:cubicBezTo>
                    <a:pt x="512" y="1116"/>
                    <a:pt x="505" y="1108"/>
                    <a:pt x="505" y="1101"/>
                  </a:cubicBezTo>
                  <a:lnTo>
                    <a:pt x="505" y="523"/>
                  </a:lnTo>
                  <a:cubicBezTo>
                    <a:pt x="505" y="513"/>
                    <a:pt x="512" y="507"/>
                    <a:pt x="523" y="507"/>
                  </a:cubicBezTo>
                  <a:close/>
                  <a:moveTo>
                    <a:pt x="523" y="1"/>
                  </a:moveTo>
                  <a:cubicBezTo>
                    <a:pt x="235" y="1"/>
                    <a:pt x="0" y="236"/>
                    <a:pt x="0" y="523"/>
                  </a:cubicBezTo>
                  <a:lnTo>
                    <a:pt x="0" y="1101"/>
                  </a:lnTo>
                  <a:cubicBezTo>
                    <a:pt x="0" y="1388"/>
                    <a:pt x="235" y="1620"/>
                    <a:pt x="523" y="1620"/>
                  </a:cubicBezTo>
                  <a:lnTo>
                    <a:pt x="1098" y="1620"/>
                  </a:lnTo>
                  <a:cubicBezTo>
                    <a:pt x="1388" y="1620"/>
                    <a:pt x="1620" y="1388"/>
                    <a:pt x="1620" y="1101"/>
                  </a:cubicBezTo>
                  <a:lnTo>
                    <a:pt x="1620" y="523"/>
                  </a:lnTo>
                  <a:cubicBezTo>
                    <a:pt x="1620" y="236"/>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128"/>
            <p:cNvSpPr/>
            <p:nvPr/>
          </p:nvSpPr>
          <p:spPr>
            <a:xfrm>
              <a:off x="4083669" y="3481517"/>
              <a:ext cx="260682" cy="29022"/>
            </a:xfrm>
            <a:custGeom>
              <a:avLst/>
              <a:gdLst/>
              <a:ahLst/>
              <a:cxnLst/>
              <a:rect l="l" t="t" r="r" b="b"/>
              <a:pathLst>
                <a:path w="10033" h="1117" extrusionOk="0">
                  <a:moveTo>
                    <a:pt x="262" y="1"/>
                  </a:moveTo>
                  <a:cubicBezTo>
                    <a:pt x="118" y="1"/>
                    <a:pt x="0" y="118"/>
                    <a:pt x="0" y="262"/>
                  </a:cubicBezTo>
                  <a:lnTo>
                    <a:pt x="0" y="855"/>
                  </a:lnTo>
                  <a:cubicBezTo>
                    <a:pt x="0" y="999"/>
                    <a:pt x="118" y="1116"/>
                    <a:pt x="262" y="1116"/>
                  </a:cubicBezTo>
                  <a:lnTo>
                    <a:pt x="9772" y="1116"/>
                  </a:lnTo>
                  <a:cubicBezTo>
                    <a:pt x="9915" y="1116"/>
                    <a:pt x="10033" y="999"/>
                    <a:pt x="10033" y="855"/>
                  </a:cubicBezTo>
                  <a:lnTo>
                    <a:pt x="10033" y="262"/>
                  </a:lnTo>
                  <a:cubicBezTo>
                    <a:pt x="10033" y="118"/>
                    <a:pt x="9915" y="1"/>
                    <a:pt x="97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28"/>
            <p:cNvSpPr/>
            <p:nvPr/>
          </p:nvSpPr>
          <p:spPr>
            <a:xfrm>
              <a:off x="4019181" y="3474996"/>
              <a:ext cx="42118" cy="42118"/>
            </a:xfrm>
            <a:custGeom>
              <a:avLst/>
              <a:gdLst/>
              <a:ahLst/>
              <a:cxnLst/>
              <a:rect l="l" t="t" r="r" b="b"/>
              <a:pathLst>
                <a:path w="1621" h="1621" extrusionOk="0">
                  <a:moveTo>
                    <a:pt x="1098" y="505"/>
                  </a:moveTo>
                  <a:cubicBezTo>
                    <a:pt x="1108" y="505"/>
                    <a:pt x="1116" y="513"/>
                    <a:pt x="1116" y="521"/>
                  </a:cubicBezTo>
                  <a:lnTo>
                    <a:pt x="1116" y="1098"/>
                  </a:lnTo>
                  <a:cubicBezTo>
                    <a:pt x="1116" y="1109"/>
                    <a:pt x="1108" y="1114"/>
                    <a:pt x="1098" y="1114"/>
                  </a:cubicBezTo>
                  <a:lnTo>
                    <a:pt x="523" y="1114"/>
                  </a:lnTo>
                  <a:cubicBezTo>
                    <a:pt x="512" y="1114"/>
                    <a:pt x="505" y="1109"/>
                    <a:pt x="505" y="1098"/>
                  </a:cubicBezTo>
                  <a:lnTo>
                    <a:pt x="505" y="521"/>
                  </a:lnTo>
                  <a:cubicBezTo>
                    <a:pt x="505" y="513"/>
                    <a:pt x="512" y="505"/>
                    <a:pt x="523" y="505"/>
                  </a:cubicBezTo>
                  <a:close/>
                  <a:moveTo>
                    <a:pt x="523" y="1"/>
                  </a:moveTo>
                  <a:cubicBezTo>
                    <a:pt x="235" y="1"/>
                    <a:pt x="0" y="233"/>
                    <a:pt x="0" y="521"/>
                  </a:cubicBezTo>
                  <a:lnTo>
                    <a:pt x="0" y="1098"/>
                  </a:lnTo>
                  <a:cubicBezTo>
                    <a:pt x="0" y="1385"/>
                    <a:pt x="235" y="1621"/>
                    <a:pt x="523" y="1621"/>
                  </a:cubicBezTo>
                  <a:lnTo>
                    <a:pt x="1098" y="1621"/>
                  </a:lnTo>
                  <a:cubicBezTo>
                    <a:pt x="1388" y="1621"/>
                    <a:pt x="1620" y="1385"/>
                    <a:pt x="1620" y="1098"/>
                  </a:cubicBezTo>
                  <a:lnTo>
                    <a:pt x="1620" y="521"/>
                  </a:lnTo>
                  <a:cubicBezTo>
                    <a:pt x="1620" y="233"/>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28"/>
            <p:cNvSpPr/>
            <p:nvPr/>
          </p:nvSpPr>
          <p:spPr>
            <a:xfrm>
              <a:off x="4317252" y="3307747"/>
              <a:ext cx="27100" cy="28996"/>
            </a:xfrm>
            <a:custGeom>
              <a:avLst/>
              <a:gdLst/>
              <a:ahLst/>
              <a:cxnLst/>
              <a:rect l="l" t="t" r="r" b="b"/>
              <a:pathLst>
                <a:path w="1043" h="1116" extrusionOk="0">
                  <a:moveTo>
                    <a:pt x="0" y="0"/>
                  </a:moveTo>
                  <a:cubicBezTo>
                    <a:pt x="149" y="0"/>
                    <a:pt x="270" y="120"/>
                    <a:pt x="270" y="269"/>
                  </a:cubicBezTo>
                  <a:lnTo>
                    <a:pt x="270" y="847"/>
                  </a:lnTo>
                  <a:cubicBezTo>
                    <a:pt x="270" y="996"/>
                    <a:pt x="149" y="1116"/>
                    <a:pt x="0" y="1116"/>
                  </a:cubicBezTo>
                  <a:lnTo>
                    <a:pt x="774" y="1116"/>
                  </a:lnTo>
                  <a:cubicBezTo>
                    <a:pt x="923" y="1116"/>
                    <a:pt x="1043" y="996"/>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128"/>
            <p:cNvSpPr/>
            <p:nvPr/>
          </p:nvSpPr>
          <p:spPr>
            <a:xfrm>
              <a:off x="4317252" y="3365713"/>
              <a:ext cx="27100" cy="28945"/>
            </a:xfrm>
            <a:custGeom>
              <a:avLst/>
              <a:gdLst/>
              <a:ahLst/>
              <a:cxnLst/>
              <a:rect l="l" t="t" r="r" b="b"/>
              <a:pathLst>
                <a:path w="1043" h="1114" extrusionOk="0">
                  <a:moveTo>
                    <a:pt x="0" y="0"/>
                  </a:moveTo>
                  <a:cubicBezTo>
                    <a:pt x="149" y="0"/>
                    <a:pt x="270" y="121"/>
                    <a:pt x="270" y="270"/>
                  </a:cubicBezTo>
                  <a:lnTo>
                    <a:pt x="270" y="844"/>
                  </a:lnTo>
                  <a:cubicBezTo>
                    <a:pt x="270" y="993"/>
                    <a:pt x="149" y="1113"/>
                    <a:pt x="0" y="1113"/>
                  </a:cubicBezTo>
                  <a:lnTo>
                    <a:pt x="774" y="1113"/>
                  </a:lnTo>
                  <a:cubicBezTo>
                    <a:pt x="923" y="1113"/>
                    <a:pt x="1043" y="993"/>
                    <a:pt x="1043" y="844"/>
                  </a:cubicBezTo>
                  <a:lnTo>
                    <a:pt x="1043" y="270"/>
                  </a:lnTo>
                  <a:cubicBezTo>
                    <a:pt x="1043" y="121"/>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128"/>
            <p:cNvSpPr/>
            <p:nvPr/>
          </p:nvSpPr>
          <p:spPr>
            <a:xfrm>
              <a:off x="4317252" y="3423628"/>
              <a:ext cx="27100" cy="28996"/>
            </a:xfrm>
            <a:custGeom>
              <a:avLst/>
              <a:gdLst/>
              <a:ahLst/>
              <a:cxnLst/>
              <a:rect l="l" t="t" r="r" b="b"/>
              <a:pathLst>
                <a:path w="1043" h="1116" extrusionOk="0">
                  <a:moveTo>
                    <a:pt x="0" y="0"/>
                  </a:moveTo>
                  <a:cubicBezTo>
                    <a:pt x="149" y="0"/>
                    <a:pt x="270" y="120"/>
                    <a:pt x="270" y="269"/>
                  </a:cubicBezTo>
                  <a:lnTo>
                    <a:pt x="270" y="847"/>
                  </a:lnTo>
                  <a:cubicBezTo>
                    <a:pt x="270" y="993"/>
                    <a:pt x="149" y="1116"/>
                    <a:pt x="0" y="1116"/>
                  </a:cubicBezTo>
                  <a:lnTo>
                    <a:pt x="774" y="1116"/>
                  </a:lnTo>
                  <a:cubicBezTo>
                    <a:pt x="923" y="1116"/>
                    <a:pt x="1043" y="993"/>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128"/>
            <p:cNvSpPr/>
            <p:nvPr/>
          </p:nvSpPr>
          <p:spPr>
            <a:xfrm>
              <a:off x="4317252" y="3481517"/>
              <a:ext cx="27100" cy="29022"/>
            </a:xfrm>
            <a:custGeom>
              <a:avLst/>
              <a:gdLst/>
              <a:ahLst/>
              <a:cxnLst/>
              <a:rect l="l" t="t" r="r" b="b"/>
              <a:pathLst>
                <a:path w="1043" h="1117" extrusionOk="0">
                  <a:moveTo>
                    <a:pt x="0" y="1"/>
                  </a:moveTo>
                  <a:cubicBezTo>
                    <a:pt x="149" y="1"/>
                    <a:pt x="270" y="121"/>
                    <a:pt x="270" y="270"/>
                  </a:cubicBezTo>
                  <a:lnTo>
                    <a:pt x="270" y="847"/>
                  </a:lnTo>
                  <a:cubicBezTo>
                    <a:pt x="270" y="996"/>
                    <a:pt x="149" y="1116"/>
                    <a:pt x="0" y="1116"/>
                  </a:cubicBezTo>
                  <a:lnTo>
                    <a:pt x="774" y="1116"/>
                  </a:lnTo>
                  <a:cubicBezTo>
                    <a:pt x="923" y="1116"/>
                    <a:pt x="1043" y="996"/>
                    <a:pt x="1043" y="847"/>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128"/>
          <p:cNvGrpSpPr/>
          <p:nvPr/>
        </p:nvGrpSpPr>
        <p:grpSpPr>
          <a:xfrm>
            <a:off x="4753472" y="3138315"/>
            <a:ext cx="434479" cy="434453"/>
            <a:chOff x="4753472" y="3138315"/>
            <a:chExt cx="434479" cy="434453"/>
          </a:xfrm>
        </p:grpSpPr>
        <p:sp>
          <p:nvSpPr>
            <p:cNvPr id="11330" name="Google Shape;11330;p128"/>
            <p:cNvSpPr/>
            <p:nvPr/>
          </p:nvSpPr>
          <p:spPr>
            <a:xfrm>
              <a:off x="4767918" y="3239646"/>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07" y="1"/>
                    <a:pt x="14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128"/>
            <p:cNvSpPr/>
            <p:nvPr/>
          </p:nvSpPr>
          <p:spPr>
            <a:xfrm>
              <a:off x="4796915" y="3268643"/>
              <a:ext cx="347594" cy="264346"/>
            </a:xfrm>
            <a:custGeom>
              <a:avLst/>
              <a:gdLst/>
              <a:ahLst/>
              <a:cxnLst/>
              <a:rect l="l" t="t" r="r" b="b"/>
              <a:pathLst>
                <a:path w="13378" h="10174" extrusionOk="0">
                  <a:moveTo>
                    <a:pt x="557" y="0"/>
                  </a:moveTo>
                  <a:cubicBezTo>
                    <a:pt x="249" y="0"/>
                    <a:pt x="0" y="249"/>
                    <a:pt x="0" y="557"/>
                  </a:cubicBezTo>
                  <a:lnTo>
                    <a:pt x="0" y="10174"/>
                  </a:lnTo>
                  <a:lnTo>
                    <a:pt x="13377" y="10174"/>
                  </a:lnTo>
                  <a:lnTo>
                    <a:pt x="13377" y="557"/>
                  </a:lnTo>
                  <a:cubicBezTo>
                    <a:pt x="13377" y="249"/>
                    <a:pt x="13126" y="0"/>
                    <a:pt x="12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28"/>
            <p:cNvSpPr/>
            <p:nvPr/>
          </p:nvSpPr>
          <p:spPr>
            <a:xfrm>
              <a:off x="5124372" y="3239646"/>
              <a:ext cx="49107" cy="293342"/>
            </a:xfrm>
            <a:custGeom>
              <a:avLst/>
              <a:gdLst/>
              <a:ahLst/>
              <a:cxnLst/>
              <a:rect l="l" t="t" r="r" b="b"/>
              <a:pathLst>
                <a:path w="1890" h="11290" extrusionOk="0">
                  <a:moveTo>
                    <a:pt x="1" y="1"/>
                  </a:moveTo>
                  <a:cubicBezTo>
                    <a:pt x="615" y="1"/>
                    <a:pt x="1114" y="500"/>
                    <a:pt x="1114" y="1116"/>
                  </a:cubicBezTo>
                  <a:lnTo>
                    <a:pt x="1114" y="11290"/>
                  </a:lnTo>
                  <a:lnTo>
                    <a:pt x="1890" y="11290"/>
                  </a:lnTo>
                  <a:lnTo>
                    <a:pt x="1890" y="1116"/>
                  </a:lnTo>
                  <a:cubicBezTo>
                    <a:pt x="1890" y="500"/>
                    <a:pt x="1388"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28"/>
            <p:cNvSpPr/>
            <p:nvPr/>
          </p:nvSpPr>
          <p:spPr>
            <a:xfrm>
              <a:off x="5109848" y="3268643"/>
              <a:ext cx="34661" cy="264346"/>
            </a:xfrm>
            <a:custGeom>
              <a:avLst/>
              <a:gdLst/>
              <a:ahLst/>
              <a:cxnLst/>
              <a:rect l="l" t="t" r="r" b="b"/>
              <a:pathLst>
                <a:path w="1334" h="10174" extrusionOk="0">
                  <a:moveTo>
                    <a:pt x="1" y="0"/>
                  </a:moveTo>
                  <a:cubicBezTo>
                    <a:pt x="309" y="0"/>
                    <a:pt x="560" y="249"/>
                    <a:pt x="560" y="557"/>
                  </a:cubicBezTo>
                  <a:lnTo>
                    <a:pt x="560" y="10174"/>
                  </a:lnTo>
                  <a:lnTo>
                    <a:pt x="1333" y="10174"/>
                  </a:lnTo>
                  <a:lnTo>
                    <a:pt x="1333" y="557"/>
                  </a:lnTo>
                  <a:cubicBezTo>
                    <a:pt x="1333" y="249"/>
                    <a:pt x="1082" y="0"/>
                    <a:pt x="7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128"/>
            <p:cNvSpPr/>
            <p:nvPr/>
          </p:nvSpPr>
          <p:spPr>
            <a:xfrm>
              <a:off x="4753472" y="3514853"/>
              <a:ext cx="434479" cy="57915"/>
            </a:xfrm>
            <a:custGeom>
              <a:avLst/>
              <a:gdLst/>
              <a:ahLst/>
              <a:cxnLst/>
              <a:rect l="l" t="t" r="r" b="b"/>
              <a:pathLst>
                <a:path w="16722" h="2229" extrusionOk="0">
                  <a:moveTo>
                    <a:pt x="557" y="0"/>
                  </a:moveTo>
                  <a:cubicBezTo>
                    <a:pt x="248" y="0"/>
                    <a:pt x="0" y="249"/>
                    <a:pt x="0" y="557"/>
                  </a:cubicBezTo>
                  <a:lnTo>
                    <a:pt x="0" y="1113"/>
                  </a:lnTo>
                  <a:cubicBezTo>
                    <a:pt x="0" y="1730"/>
                    <a:pt x="499" y="2229"/>
                    <a:pt x="1116" y="2229"/>
                  </a:cubicBezTo>
                  <a:lnTo>
                    <a:pt x="15606" y="2229"/>
                  </a:lnTo>
                  <a:cubicBezTo>
                    <a:pt x="16222" y="2229"/>
                    <a:pt x="16721" y="1730"/>
                    <a:pt x="16721" y="1113"/>
                  </a:cubicBezTo>
                  <a:lnTo>
                    <a:pt x="16721" y="557"/>
                  </a:lnTo>
                  <a:cubicBezTo>
                    <a:pt x="16721" y="249"/>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128"/>
            <p:cNvSpPr/>
            <p:nvPr/>
          </p:nvSpPr>
          <p:spPr>
            <a:xfrm>
              <a:off x="5138767" y="3514853"/>
              <a:ext cx="49185" cy="57915"/>
            </a:xfrm>
            <a:custGeom>
              <a:avLst/>
              <a:gdLst/>
              <a:ahLst/>
              <a:cxnLst/>
              <a:rect l="l" t="t" r="r" b="b"/>
              <a:pathLst>
                <a:path w="1893" h="2229" extrusionOk="0">
                  <a:moveTo>
                    <a:pt x="557" y="0"/>
                  </a:moveTo>
                  <a:cubicBezTo>
                    <a:pt x="865" y="0"/>
                    <a:pt x="1116" y="249"/>
                    <a:pt x="1116" y="557"/>
                  </a:cubicBezTo>
                  <a:lnTo>
                    <a:pt x="1116" y="1113"/>
                  </a:lnTo>
                  <a:cubicBezTo>
                    <a:pt x="1116" y="1730"/>
                    <a:pt x="617" y="2229"/>
                    <a:pt x="1" y="2229"/>
                  </a:cubicBezTo>
                  <a:lnTo>
                    <a:pt x="777" y="2229"/>
                  </a:lnTo>
                  <a:cubicBezTo>
                    <a:pt x="1393" y="2229"/>
                    <a:pt x="1892" y="1730"/>
                    <a:pt x="1892" y="1113"/>
                  </a:cubicBezTo>
                  <a:lnTo>
                    <a:pt x="1892" y="557"/>
                  </a:lnTo>
                  <a:cubicBezTo>
                    <a:pt x="1892" y="249"/>
                    <a:pt x="1641" y="0"/>
                    <a:pt x="1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28"/>
            <p:cNvSpPr/>
            <p:nvPr/>
          </p:nvSpPr>
          <p:spPr>
            <a:xfrm>
              <a:off x="4920514" y="3514853"/>
              <a:ext cx="100448" cy="35518"/>
            </a:xfrm>
            <a:custGeom>
              <a:avLst/>
              <a:gdLst/>
              <a:ahLst/>
              <a:cxnLst/>
              <a:rect l="l" t="t" r="r" b="b"/>
              <a:pathLst>
                <a:path w="3866" h="1367" extrusionOk="0">
                  <a:moveTo>
                    <a:pt x="1" y="0"/>
                  </a:moveTo>
                  <a:lnTo>
                    <a:pt x="186" y="753"/>
                  </a:lnTo>
                  <a:cubicBezTo>
                    <a:pt x="278" y="1113"/>
                    <a:pt x="602" y="1367"/>
                    <a:pt x="973" y="1367"/>
                  </a:cubicBezTo>
                  <a:lnTo>
                    <a:pt x="2891" y="1367"/>
                  </a:lnTo>
                  <a:cubicBezTo>
                    <a:pt x="3262" y="1367"/>
                    <a:pt x="3586" y="1113"/>
                    <a:pt x="3674" y="753"/>
                  </a:cubicBezTo>
                  <a:lnTo>
                    <a:pt x="3865" y="0"/>
                  </a:lnTo>
                  <a:lnTo>
                    <a:pt x="3345" y="0"/>
                  </a:lnTo>
                  <a:lnTo>
                    <a:pt x="3186" y="630"/>
                  </a:lnTo>
                  <a:cubicBezTo>
                    <a:pt x="3152" y="766"/>
                    <a:pt x="3029" y="863"/>
                    <a:pt x="2891" y="863"/>
                  </a:cubicBezTo>
                  <a:lnTo>
                    <a:pt x="973" y="863"/>
                  </a:lnTo>
                  <a:cubicBezTo>
                    <a:pt x="834" y="863"/>
                    <a:pt x="712" y="766"/>
                    <a:pt x="678" y="630"/>
                  </a:cubicBezTo>
                  <a:lnTo>
                    <a:pt x="5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28"/>
            <p:cNvSpPr/>
            <p:nvPr/>
          </p:nvSpPr>
          <p:spPr>
            <a:xfrm>
              <a:off x="4753472" y="3138315"/>
              <a:ext cx="434479" cy="252004"/>
            </a:xfrm>
            <a:custGeom>
              <a:avLst/>
              <a:gdLst/>
              <a:ahLst/>
              <a:cxnLst/>
              <a:rect l="l" t="t" r="r" b="b"/>
              <a:pathLst>
                <a:path w="16722" h="9699" extrusionOk="0">
                  <a:moveTo>
                    <a:pt x="1116" y="0"/>
                  </a:moveTo>
                  <a:cubicBezTo>
                    <a:pt x="499" y="0"/>
                    <a:pt x="0" y="499"/>
                    <a:pt x="0" y="1116"/>
                  </a:cubicBezTo>
                  <a:lnTo>
                    <a:pt x="0" y="6132"/>
                  </a:lnTo>
                  <a:cubicBezTo>
                    <a:pt x="0" y="6746"/>
                    <a:pt x="499" y="7245"/>
                    <a:pt x="1116" y="7245"/>
                  </a:cubicBezTo>
                  <a:lnTo>
                    <a:pt x="5597" y="7245"/>
                  </a:lnTo>
                  <a:cubicBezTo>
                    <a:pt x="5934" y="7245"/>
                    <a:pt x="6255" y="7399"/>
                    <a:pt x="6467" y="7663"/>
                  </a:cubicBezTo>
                  <a:lnTo>
                    <a:pt x="7924" y="9489"/>
                  </a:lnTo>
                  <a:cubicBezTo>
                    <a:pt x="8037" y="9629"/>
                    <a:pt x="8199" y="9699"/>
                    <a:pt x="8361" y="9699"/>
                  </a:cubicBezTo>
                  <a:cubicBezTo>
                    <a:pt x="8523" y="9699"/>
                    <a:pt x="8685" y="9629"/>
                    <a:pt x="8797" y="9489"/>
                  </a:cubicBezTo>
                  <a:lnTo>
                    <a:pt x="10255" y="7663"/>
                  </a:lnTo>
                  <a:cubicBezTo>
                    <a:pt x="10466" y="7399"/>
                    <a:pt x="10788" y="7245"/>
                    <a:pt x="11125" y="7245"/>
                  </a:cubicBezTo>
                  <a:lnTo>
                    <a:pt x="15606" y="7245"/>
                  </a:lnTo>
                  <a:cubicBezTo>
                    <a:pt x="16222" y="7245"/>
                    <a:pt x="16721" y="6746"/>
                    <a:pt x="16721" y="6132"/>
                  </a:cubicBezTo>
                  <a:lnTo>
                    <a:pt x="16721" y="1116"/>
                  </a:lnTo>
                  <a:cubicBezTo>
                    <a:pt x="16721" y="499"/>
                    <a:pt x="16222" y="0"/>
                    <a:pt x="15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28"/>
            <p:cNvSpPr/>
            <p:nvPr/>
          </p:nvSpPr>
          <p:spPr>
            <a:xfrm>
              <a:off x="4927243" y="3413443"/>
              <a:ext cx="86911" cy="28996"/>
            </a:xfrm>
            <a:custGeom>
              <a:avLst/>
              <a:gdLst/>
              <a:ahLst/>
              <a:cxnLst/>
              <a:rect l="l" t="t" r="r" b="b"/>
              <a:pathLst>
                <a:path w="3345" h="1116" extrusionOk="0">
                  <a:moveTo>
                    <a:pt x="262" y="0"/>
                  </a:moveTo>
                  <a:cubicBezTo>
                    <a:pt x="118" y="0"/>
                    <a:pt x="1" y="118"/>
                    <a:pt x="1" y="261"/>
                  </a:cubicBezTo>
                  <a:lnTo>
                    <a:pt x="1" y="854"/>
                  </a:lnTo>
                  <a:cubicBezTo>
                    <a:pt x="1" y="998"/>
                    <a:pt x="118" y="1116"/>
                    <a:pt x="262" y="1116"/>
                  </a:cubicBezTo>
                  <a:lnTo>
                    <a:pt x="3084" y="1116"/>
                  </a:lnTo>
                  <a:cubicBezTo>
                    <a:pt x="3227" y="1116"/>
                    <a:pt x="3345" y="998"/>
                    <a:pt x="3345" y="854"/>
                  </a:cubicBezTo>
                  <a:lnTo>
                    <a:pt x="3345" y="261"/>
                  </a:lnTo>
                  <a:cubicBezTo>
                    <a:pt x="3345" y="118"/>
                    <a:pt x="3227" y="0"/>
                    <a:pt x="3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28"/>
            <p:cNvSpPr/>
            <p:nvPr/>
          </p:nvSpPr>
          <p:spPr>
            <a:xfrm>
              <a:off x="4987055" y="3413443"/>
              <a:ext cx="27100" cy="28996"/>
            </a:xfrm>
            <a:custGeom>
              <a:avLst/>
              <a:gdLst/>
              <a:ahLst/>
              <a:cxnLst/>
              <a:rect l="l" t="t" r="r" b="b"/>
              <a:pathLst>
                <a:path w="1043" h="1116" extrusionOk="0">
                  <a:moveTo>
                    <a:pt x="0" y="0"/>
                  </a:moveTo>
                  <a:cubicBezTo>
                    <a:pt x="149" y="0"/>
                    <a:pt x="269" y="123"/>
                    <a:pt x="269" y="269"/>
                  </a:cubicBezTo>
                  <a:lnTo>
                    <a:pt x="269" y="847"/>
                  </a:lnTo>
                  <a:cubicBezTo>
                    <a:pt x="269" y="996"/>
                    <a:pt x="149" y="1116"/>
                    <a:pt x="0" y="1116"/>
                  </a:cubicBezTo>
                  <a:lnTo>
                    <a:pt x="774" y="1116"/>
                  </a:lnTo>
                  <a:cubicBezTo>
                    <a:pt x="923" y="1116"/>
                    <a:pt x="1043" y="996"/>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128"/>
            <p:cNvSpPr/>
            <p:nvPr/>
          </p:nvSpPr>
          <p:spPr>
            <a:xfrm>
              <a:off x="5138844" y="3138315"/>
              <a:ext cx="49107" cy="188243"/>
            </a:xfrm>
            <a:custGeom>
              <a:avLst/>
              <a:gdLst/>
              <a:ahLst/>
              <a:cxnLst/>
              <a:rect l="l" t="t" r="r" b="b"/>
              <a:pathLst>
                <a:path w="1890" h="7245" extrusionOk="0">
                  <a:moveTo>
                    <a:pt x="0" y="0"/>
                  </a:moveTo>
                  <a:cubicBezTo>
                    <a:pt x="617" y="0"/>
                    <a:pt x="1116" y="499"/>
                    <a:pt x="1116" y="1116"/>
                  </a:cubicBezTo>
                  <a:lnTo>
                    <a:pt x="1116" y="6132"/>
                  </a:lnTo>
                  <a:cubicBezTo>
                    <a:pt x="1116" y="6746"/>
                    <a:pt x="617" y="7245"/>
                    <a:pt x="0" y="7245"/>
                  </a:cubicBezTo>
                  <a:lnTo>
                    <a:pt x="774" y="7245"/>
                  </a:lnTo>
                  <a:cubicBezTo>
                    <a:pt x="1390" y="7245"/>
                    <a:pt x="1889" y="6746"/>
                    <a:pt x="1889" y="6132"/>
                  </a:cubicBezTo>
                  <a:lnTo>
                    <a:pt x="1889" y="1116"/>
                  </a:lnTo>
                  <a:cubicBezTo>
                    <a:pt x="1889" y="499"/>
                    <a:pt x="1390"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128"/>
            <p:cNvSpPr/>
            <p:nvPr/>
          </p:nvSpPr>
          <p:spPr>
            <a:xfrm>
              <a:off x="4960656" y="3326532"/>
              <a:ext cx="81871" cy="63761"/>
            </a:xfrm>
            <a:custGeom>
              <a:avLst/>
              <a:gdLst/>
              <a:ahLst/>
              <a:cxnLst/>
              <a:rect l="l" t="t" r="r" b="b"/>
              <a:pathLst>
                <a:path w="3151" h="2454" extrusionOk="0">
                  <a:moveTo>
                    <a:pt x="2378" y="1"/>
                  </a:moveTo>
                  <a:cubicBezTo>
                    <a:pt x="2038" y="1"/>
                    <a:pt x="1719" y="155"/>
                    <a:pt x="1508" y="419"/>
                  </a:cubicBezTo>
                  <a:lnTo>
                    <a:pt x="47" y="2245"/>
                  </a:lnTo>
                  <a:cubicBezTo>
                    <a:pt x="34" y="2264"/>
                    <a:pt x="16" y="2282"/>
                    <a:pt x="0" y="2297"/>
                  </a:cubicBezTo>
                  <a:cubicBezTo>
                    <a:pt x="108" y="2402"/>
                    <a:pt x="248" y="2454"/>
                    <a:pt x="387" y="2454"/>
                  </a:cubicBezTo>
                  <a:cubicBezTo>
                    <a:pt x="549" y="2454"/>
                    <a:pt x="711" y="2384"/>
                    <a:pt x="823" y="2245"/>
                  </a:cubicBezTo>
                  <a:lnTo>
                    <a:pt x="2281" y="419"/>
                  </a:lnTo>
                  <a:cubicBezTo>
                    <a:pt x="2492" y="155"/>
                    <a:pt x="2814"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28"/>
            <p:cNvSpPr/>
            <p:nvPr/>
          </p:nvSpPr>
          <p:spPr>
            <a:xfrm>
              <a:off x="5077266" y="3232397"/>
              <a:ext cx="45573" cy="52017"/>
            </a:xfrm>
            <a:custGeom>
              <a:avLst/>
              <a:gdLst/>
              <a:ahLst/>
              <a:cxnLst/>
              <a:rect l="l" t="t" r="r" b="b"/>
              <a:pathLst>
                <a:path w="1754" h="2002" extrusionOk="0">
                  <a:moveTo>
                    <a:pt x="999" y="0"/>
                  </a:moveTo>
                  <a:cubicBezTo>
                    <a:pt x="447" y="0"/>
                    <a:pt x="1" y="450"/>
                    <a:pt x="1" y="1001"/>
                  </a:cubicBezTo>
                  <a:cubicBezTo>
                    <a:pt x="1" y="1552"/>
                    <a:pt x="447" y="2002"/>
                    <a:pt x="999" y="2002"/>
                  </a:cubicBezTo>
                  <a:cubicBezTo>
                    <a:pt x="1221" y="2002"/>
                    <a:pt x="1422" y="1928"/>
                    <a:pt x="1576" y="1787"/>
                  </a:cubicBezTo>
                  <a:cubicBezTo>
                    <a:pt x="1607" y="1761"/>
                    <a:pt x="1636" y="1732"/>
                    <a:pt x="1665" y="1698"/>
                  </a:cubicBezTo>
                  <a:cubicBezTo>
                    <a:pt x="1754" y="1591"/>
                    <a:pt x="1738" y="1435"/>
                    <a:pt x="1633" y="1343"/>
                  </a:cubicBezTo>
                  <a:cubicBezTo>
                    <a:pt x="1586" y="1304"/>
                    <a:pt x="1528" y="1284"/>
                    <a:pt x="1471" y="1284"/>
                  </a:cubicBezTo>
                  <a:cubicBezTo>
                    <a:pt x="1398" y="1284"/>
                    <a:pt x="1326" y="1315"/>
                    <a:pt x="1276" y="1375"/>
                  </a:cubicBezTo>
                  <a:cubicBezTo>
                    <a:pt x="1265" y="1388"/>
                    <a:pt x="1255" y="1401"/>
                    <a:pt x="1242" y="1411"/>
                  </a:cubicBezTo>
                  <a:cubicBezTo>
                    <a:pt x="1179" y="1469"/>
                    <a:pt x="1098" y="1495"/>
                    <a:pt x="999" y="1495"/>
                  </a:cubicBezTo>
                  <a:cubicBezTo>
                    <a:pt x="727" y="1495"/>
                    <a:pt x="505" y="1275"/>
                    <a:pt x="505" y="1001"/>
                  </a:cubicBezTo>
                  <a:cubicBezTo>
                    <a:pt x="505" y="727"/>
                    <a:pt x="727" y="504"/>
                    <a:pt x="999" y="504"/>
                  </a:cubicBezTo>
                  <a:cubicBezTo>
                    <a:pt x="1098" y="504"/>
                    <a:pt x="1195" y="533"/>
                    <a:pt x="1276" y="591"/>
                  </a:cubicBezTo>
                  <a:cubicBezTo>
                    <a:pt x="1318" y="620"/>
                    <a:pt x="1367" y="634"/>
                    <a:pt x="1416" y="634"/>
                  </a:cubicBezTo>
                  <a:cubicBezTo>
                    <a:pt x="1497" y="634"/>
                    <a:pt x="1577" y="595"/>
                    <a:pt x="1626" y="523"/>
                  </a:cubicBezTo>
                  <a:cubicBezTo>
                    <a:pt x="1704" y="408"/>
                    <a:pt x="1673" y="251"/>
                    <a:pt x="1558" y="173"/>
                  </a:cubicBezTo>
                  <a:cubicBezTo>
                    <a:pt x="1393" y="60"/>
                    <a:pt x="1200" y="0"/>
                    <a:pt x="9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28"/>
            <p:cNvSpPr/>
            <p:nvPr/>
          </p:nvSpPr>
          <p:spPr>
            <a:xfrm>
              <a:off x="4787613" y="3231852"/>
              <a:ext cx="47886" cy="52563"/>
            </a:xfrm>
            <a:custGeom>
              <a:avLst/>
              <a:gdLst/>
              <a:ahLst/>
              <a:cxnLst/>
              <a:rect l="l" t="t" r="r" b="b"/>
              <a:pathLst>
                <a:path w="1843" h="2023" extrusionOk="0">
                  <a:moveTo>
                    <a:pt x="923" y="593"/>
                  </a:moveTo>
                  <a:cubicBezTo>
                    <a:pt x="1153" y="593"/>
                    <a:pt x="1338" y="782"/>
                    <a:pt x="1338" y="1011"/>
                  </a:cubicBezTo>
                  <a:cubicBezTo>
                    <a:pt x="1338" y="1241"/>
                    <a:pt x="1153" y="1429"/>
                    <a:pt x="923" y="1429"/>
                  </a:cubicBezTo>
                  <a:cubicBezTo>
                    <a:pt x="693" y="1429"/>
                    <a:pt x="505" y="1241"/>
                    <a:pt x="505" y="1011"/>
                  </a:cubicBezTo>
                  <a:cubicBezTo>
                    <a:pt x="505" y="782"/>
                    <a:pt x="693" y="593"/>
                    <a:pt x="923" y="593"/>
                  </a:cubicBezTo>
                  <a:close/>
                  <a:moveTo>
                    <a:pt x="1592" y="0"/>
                  </a:moveTo>
                  <a:cubicBezTo>
                    <a:pt x="1471" y="0"/>
                    <a:pt x="1372" y="84"/>
                    <a:pt x="1346" y="194"/>
                  </a:cubicBezTo>
                  <a:cubicBezTo>
                    <a:pt x="1218" y="128"/>
                    <a:pt x="1074" y="89"/>
                    <a:pt x="923" y="89"/>
                  </a:cubicBezTo>
                  <a:cubicBezTo>
                    <a:pt x="413" y="89"/>
                    <a:pt x="0" y="505"/>
                    <a:pt x="0" y="1011"/>
                  </a:cubicBezTo>
                  <a:cubicBezTo>
                    <a:pt x="0" y="1521"/>
                    <a:pt x="413" y="1934"/>
                    <a:pt x="923" y="1934"/>
                  </a:cubicBezTo>
                  <a:cubicBezTo>
                    <a:pt x="1074" y="1934"/>
                    <a:pt x="1218" y="1895"/>
                    <a:pt x="1346" y="1829"/>
                  </a:cubicBezTo>
                  <a:cubicBezTo>
                    <a:pt x="1372" y="1939"/>
                    <a:pt x="1471" y="2023"/>
                    <a:pt x="1592" y="2023"/>
                  </a:cubicBezTo>
                  <a:cubicBezTo>
                    <a:pt x="1730" y="2023"/>
                    <a:pt x="1842" y="1908"/>
                    <a:pt x="1842" y="1769"/>
                  </a:cubicBezTo>
                  <a:lnTo>
                    <a:pt x="1842" y="254"/>
                  </a:lnTo>
                  <a:cubicBezTo>
                    <a:pt x="1842" y="113"/>
                    <a:pt x="1730" y="0"/>
                    <a:pt x="1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128"/>
            <p:cNvSpPr/>
            <p:nvPr/>
          </p:nvSpPr>
          <p:spPr>
            <a:xfrm>
              <a:off x="5018675" y="3239802"/>
              <a:ext cx="43806" cy="13121"/>
            </a:xfrm>
            <a:custGeom>
              <a:avLst/>
              <a:gdLst/>
              <a:ahLst/>
              <a:cxnLst/>
              <a:rect l="l" t="t" r="r" b="b"/>
              <a:pathLst>
                <a:path w="1686" h="505" extrusionOk="0">
                  <a:moveTo>
                    <a:pt x="252" y="0"/>
                  </a:moveTo>
                  <a:cubicBezTo>
                    <a:pt x="113" y="0"/>
                    <a:pt x="1" y="112"/>
                    <a:pt x="1" y="251"/>
                  </a:cubicBezTo>
                  <a:cubicBezTo>
                    <a:pt x="1" y="392"/>
                    <a:pt x="113" y="504"/>
                    <a:pt x="252" y="504"/>
                  </a:cubicBezTo>
                  <a:lnTo>
                    <a:pt x="1433" y="504"/>
                  </a:lnTo>
                  <a:cubicBezTo>
                    <a:pt x="1571" y="504"/>
                    <a:pt x="1686" y="392"/>
                    <a:pt x="1686" y="251"/>
                  </a:cubicBezTo>
                  <a:cubicBezTo>
                    <a:pt x="1686" y="112"/>
                    <a:pt x="1571" y="0"/>
                    <a:pt x="14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128"/>
            <p:cNvSpPr/>
            <p:nvPr/>
          </p:nvSpPr>
          <p:spPr>
            <a:xfrm>
              <a:off x="5018675" y="3259263"/>
              <a:ext cx="43806" cy="13147"/>
            </a:xfrm>
            <a:custGeom>
              <a:avLst/>
              <a:gdLst/>
              <a:ahLst/>
              <a:cxnLst/>
              <a:rect l="l" t="t" r="r" b="b"/>
              <a:pathLst>
                <a:path w="1686" h="506" extrusionOk="0">
                  <a:moveTo>
                    <a:pt x="252" y="1"/>
                  </a:moveTo>
                  <a:cubicBezTo>
                    <a:pt x="113" y="1"/>
                    <a:pt x="1" y="116"/>
                    <a:pt x="1" y="254"/>
                  </a:cubicBezTo>
                  <a:cubicBezTo>
                    <a:pt x="1" y="393"/>
                    <a:pt x="113" y="505"/>
                    <a:pt x="252" y="505"/>
                  </a:cubicBezTo>
                  <a:lnTo>
                    <a:pt x="1433" y="505"/>
                  </a:lnTo>
                  <a:cubicBezTo>
                    <a:pt x="1571" y="505"/>
                    <a:pt x="1686" y="393"/>
                    <a:pt x="1686" y="254"/>
                  </a:cubicBezTo>
                  <a:cubicBezTo>
                    <a:pt x="1686" y="116"/>
                    <a:pt x="1571" y="1"/>
                    <a:pt x="1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128"/>
            <p:cNvSpPr/>
            <p:nvPr/>
          </p:nvSpPr>
          <p:spPr>
            <a:xfrm>
              <a:off x="4873615" y="3234216"/>
              <a:ext cx="43806" cy="43806"/>
            </a:xfrm>
            <a:custGeom>
              <a:avLst/>
              <a:gdLst/>
              <a:ahLst/>
              <a:cxnLst/>
              <a:rect l="l" t="t" r="r" b="b"/>
              <a:pathLst>
                <a:path w="1686" h="1686" extrusionOk="0">
                  <a:moveTo>
                    <a:pt x="845" y="1"/>
                  </a:moveTo>
                  <a:cubicBezTo>
                    <a:pt x="703" y="1"/>
                    <a:pt x="591" y="113"/>
                    <a:pt x="591" y="252"/>
                  </a:cubicBezTo>
                  <a:lnTo>
                    <a:pt x="591" y="591"/>
                  </a:lnTo>
                  <a:lnTo>
                    <a:pt x="254" y="591"/>
                  </a:lnTo>
                  <a:cubicBezTo>
                    <a:pt x="116" y="591"/>
                    <a:pt x="1" y="704"/>
                    <a:pt x="1" y="842"/>
                  </a:cubicBezTo>
                  <a:cubicBezTo>
                    <a:pt x="1" y="981"/>
                    <a:pt x="116" y="1095"/>
                    <a:pt x="254" y="1095"/>
                  </a:cubicBezTo>
                  <a:lnTo>
                    <a:pt x="591" y="1095"/>
                  </a:lnTo>
                  <a:lnTo>
                    <a:pt x="591" y="1433"/>
                  </a:lnTo>
                  <a:cubicBezTo>
                    <a:pt x="591" y="1571"/>
                    <a:pt x="703" y="1686"/>
                    <a:pt x="845" y="1686"/>
                  </a:cubicBezTo>
                  <a:cubicBezTo>
                    <a:pt x="983" y="1686"/>
                    <a:pt x="1095" y="1571"/>
                    <a:pt x="1095" y="1433"/>
                  </a:cubicBezTo>
                  <a:lnTo>
                    <a:pt x="1095" y="1095"/>
                  </a:lnTo>
                  <a:lnTo>
                    <a:pt x="1435" y="1095"/>
                  </a:lnTo>
                  <a:cubicBezTo>
                    <a:pt x="1573" y="1095"/>
                    <a:pt x="1686" y="981"/>
                    <a:pt x="1686" y="842"/>
                  </a:cubicBezTo>
                  <a:cubicBezTo>
                    <a:pt x="1686" y="704"/>
                    <a:pt x="1573" y="591"/>
                    <a:pt x="1435" y="591"/>
                  </a:cubicBezTo>
                  <a:lnTo>
                    <a:pt x="1095" y="591"/>
                  </a:lnTo>
                  <a:lnTo>
                    <a:pt x="1095" y="252"/>
                  </a:lnTo>
                  <a:cubicBezTo>
                    <a:pt x="1095" y="113"/>
                    <a:pt x="983" y="1"/>
                    <a:pt x="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128"/>
            <p:cNvSpPr/>
            <p:nvPr/>
          </p:nvSpPr>
          <p:spPr>
            <a:xfrm>
              <a:off x="4824950" y="3166012"/>
              <a:ext cx="39260" cy="60487"/>
            </a:xfrm>
            <a:custGeom>
              <a:avLst/>
              <a:gdLst/>
              <a:ahLst/>
              <a:cxnLst/>
              <a:rect l="l" t="t" r="r" b="b"/>
              <a:pathLst>
                <a:path w="1511" h="2328" extrusionOk="0">
                  <a:moveTo>
                    <a:pt x="724" y="0"/>
                  </a:moveTo>
                  <a:cubicBezTo>
                    <a:pt x="387" y="0"/>
                    <a:pt x="94" y="240"/>
                    <a:pt x="29" y="572"/>
                  </a:cubicBezTo>
                  <a:cubicBezTo>
                    <a:pt x="0" y="711"/>
                    <a:pt x="89" y="841"/>
                    <a:pt x="228" y="870"/>
                  </a:cubicBezTo>
                  <a:cubicBezTo>
                    <a:pt x="244" y="873"/>
                    <a:pt x="260" y="875"/>
                    <a:pt x="275" y="875"/>
                  </a:cubicBezTo>
                  <a:cubicBezTo>
                    <a:pt x="393" y="875"/>
                    <a:pt x="500" y="791"/>
                    <a:pt x="523" y="672"/>
                  </a:cubicBezTo>
                  <a:cubicBezTo>
                    <a:pt x="541" y="575"/>
                    <a:pt x="627" y="507"/>
                    <a:pt x="724" y="507"/>
                  </a:cubicBezTo>
                  <a:cubicBezTo>
                    <a:pt x="831" y="507"/>
                    <a:pt x="923" y="591"/>
                    <a:pt x="928" y="698"/>
                  </a:cubicBezTo>
                  <a:lnTo>
                    <a:pt x="923" y="734"/>
                  </a:lnTo>
                  <a:cubicBezTo>
                    <a:pt x="907" y="792"/>
                    <a:pt x="870" y="888"/>
                    <a:pt x="776" y="1022"/>
                  </a:cubicBezTo>
                  <a:cubicBezTo>
                    <a:pt x="494" y="1427"/>
                    <a:pt x="324" y="1646"/>
                    <a:pt x="236" y="1764"/>
                  </a:cubicBezTo>
                  <a:cubicBezTo>
                    <a:pt x="121" y="1915"/>
                    <a:pt x="55" y="1999"/>
                    <a:pt x="97" y="2135"/>
                  </a:cubicBezTo>
                  <a:cubicBezTo>
                    <a:pt x="123" y="2216"/>
                    <a:pt x="186" y="2278"/>
                    <a:pt x="267" y="2307"/>
                  </a:cubicBezTo>
                  <a:cubicBezTo>
                    <a:pt x="301" y="2318"/>
                    <a:pt x="327" y="2328"/>
                    <a:pt x="677" y="2328"/>
                  </a:cubicBezTo>
                  <a:cubicBezTo>
                    <a:pt x="813" y="2328"/>
                    <a:pt x="1001" y="2325"/>
                    <a:pt x="1260" y="2323"/>
                  </a:cubicBezTo>
                  <a:cubicBezTo>
                    <a:pt x="1398" y="2320"/>
                    <a:pt x="1510" y="2205"/>
                    <a:pt x="1508" y="2067"/>
                  </a:cubicBezTo>
                  <a:cubicBezTo>
                    <a:pt x="1508" y="1928"/>
                    <a:pt x="1396" y="1818"/>
                    <a:pt x="1257" y="1818"/>
                  </a:cubicBezTo>
                  <a:lnTo>
                    <a:pt x="1254" y="1818"/>
                  </a:lnTo>
                  <a:cubicBezTo>
                    <a:pt x="1111" y="1818"/>
                    <a:pt x="959" y="1821"/>
                    <a:pt x="823" y="1821"/>
                  </a:cubicBezTo>
                  <a:cubicBezTo>
                    <a:pt x="917" y="1696"/>
                    <a:pt x="1038" y="1528"/>
                    <a:pt x="1189" y="1312"/>
                  </a:cubicBezTo>
                  <a:cubicBezTo>
                    <a:pt x="1307" y="1144"/>
                    <a:pt x="1382" y="982"/>
                    <a:pt x="1416" y="836"/>
                  </a:cubicBezTo>
                  <a:cubicBezTo>
                    <a:pt x="1419" y="828"/>
                    <a:pt x="1422" y="820"/>
                    <a:pt x="1422" y="813"/>
                  </a:cubicBezTo>
                  <a:lnTo>
                    <a:pt x="1432" y="742"/>
                  </a:lnTo>
                  <a:cubicBezTo>
                    <a:pt x="1432" y="732"/>
                    <a:pt x="1432" y="721"/>
                    <a:pt x="1432" y="711"/>
                  </a:cubicBezTo>
                  <a:cubicBezTo>
                    <a:pt x="1432" y="319"/>
                    <a:pt x="1116" y="0"/>
                    <a:pt x="7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28"/>
            <p:cNvSpPr/>
            <p:nvPr/>
          </p:nvSpPr>
          <p:spPr>
            <a:xfrm>
              <a:off x="4967906" y="3166142"/>
              <a:ext cx="39260" cy="60513"/>
            </a:xfrm>
            <a:custGeom>
              <a:avLst/>
              <a:gdLst/>
              <a:ahLst/>
              <a:cxnLst/>
              <a:rect l="l" t="t" r="r" b="b"/>
              <a:pathLst>
                <a:path w="1511" h="2329" extrusionOk="0">
                  <a:moveTo>
                    <a:pt x="724" y="0"/>
                  </a:moveTo>
                  <a:cubicBezTo>
                    <a:pt x="385" y="0"/>
                    <a:pt x="92" y="241"/>
                    <a:pt x="27" y="573"/>
                  </a:cubicBezTo>
                  <a:cubicBezTo>
                    <a:pt x="1" y="711"/>
                    <a:pt x="89" y="842"/>
                    <a:pt x="225" y="870"/>
                  </a:cubicBezTo>
                  <a:cubicBezTo>
                    <a:pt x="242" y="873"/>
                    <a:pt x="258" y="875"/>
                    <a:pt x="274" y="875"/>
                  </a:cubicBezTo>
                  <a:cubicBezTo>
                    <a:pt x="394" y="875"/>
                    <a:pt x="500" y="791"/>
                    <a:pt x="523" y="669"/>
                  </a:cubicBezTo>
                  <a:cubicBezTo>
                    <a:pt x="541" y="575"/>
                    <a:pt x="625" y="505"/>
                    <a:pt x="724" y="505"/>
                  </a:cubicBezTo>
                  <a:cubicBezTo>
                    <a:pt x="831" y="505"/>
                    <a:pt x="920" y="591"/>
                    <a:pt x="928" y="698"/>
                  </a:cubicBezTo>
                  <a:lnTo>
                    <a:pt x="923" y="732"/>
                  </a:lnTo>
                  <a:cubicBezTo>
                    <a:pt x="907" y="792"/>
                    <a:pt x="871" y="889"/>
                    <a:pt x="777" y="1022"/>
                  </a:cubicBezTo>
                  <a:cubicBezTo>
                    <a:pt x="494" y="1427"/>
                    <a:pt x="325" y="1646"/>
                    <a:pt x="233" y="1764"/>
                  </a:cubicBezTo>
                  <a:cubicBezTo>
                    <a:pt x="118" y="1915"/>
                    <a:pt x="55" y="1999"/>
                    <a:pt x="97" y="2135"/>
                  </a:cubicBezTo>
                  <a:cubicBezTo>
                    <a:pt x="123" y="2216"/>
                    <a:pt x="183" y="2279"/>
                    <a:pt x="267" y="2307"/>
                  </a:cubicBezTo>
                  <a:cubicBezTo>
                    <a:pt x="301" y="2318"/>
                    <a:pt x="327" y="2328"/>
                    <a:pt x="677" y="2328"/>
                  </a:cubicBezTo>
                  <a:cubicBezTo>
                    <a:pt x="813" y="2328"/>
                    <a:pt x="1001" y="2326"/>
                    <a:pt x="1260" y="2323"/>
                  </a:cubicBezTo>
                  <a:cubicBezTo>
                    <a:pt x="1398" y="2320"/>
                    <a:pt x="1511" y="2205"/>
                    <a:pt x="1508" y="2067"/>
                  </a:cubicBezTo>
                  <a:cubicBezTo>
                    <a:pt x="1508" y="1930"/>
                    <a:pt x="1393" y="1819"/>
                    <a:pt x="1257" y="1819"/>
                  </a:cubicBezTo>
                  <a:cubicBezTo>
                    <a:pt x="1255" y="1819"/>
                    <a:pt x="1254" y="1819"/>
                    <a:pt x="1252" y="1819"/>
                  </a:cubicBezTo>
                  <a:cubicBezTo>
                    <a:pt x="1108" y="1819"/>
                    <a:pt x="959" y="1821"/>
                    <a:pt x="824" y="1821"/>
                  </a:cubicBezTo>
                  <a:cubicBezTo>
                    <a:pt x="915" y="1696"/>
                    <a:pt x="1035" y="1529"/>
                    <a:pt x="1189" y="1312"/>
                  </a:cubicBezTo>
                  <a:cubicBezTo>
                    <a:pt x="1307" y="1145"/>
                    <a:pt x="1383" y="983"/>
                    <a:pt x="1417" y="836"/>
                  </a:cubicBezTo>
                  <a:cubicBezTo>
                    <a:pt x="1419" y="829"/>
                    <a:pt x="1422" y="821"/>
                    <a:pt x="1422" y="810"/>
                  </a:cubicBezTo>
                  <a:lnTo>
                    <a:pt x="1432" y="742"/>
                  </a:lnTo>
                  <a:cubicBezTo>
                    <a:pt x="1432" y="732"/>
                    <a:pt x="1432" y="721"/>
                    <a:pt x="1432" y="711"/>
                  </a:cubicBezTo>
                  <a:cubicBezTo>
                    <a:pt x="1432" y="319"/>
                    <a:pt x="1116" y="0"/>
                    <a:pt x="7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28"/>
            <p:cNvSpPr/>
            <p:nvPr/>
          </p:nvSpPr>
          <p:spPr>
            <a:xfrm>
              <a:off x="5114603" y="3166142"/>
              <a:ext cx="39260" cy="60513"/>
            </a:xfrm>
            <a:custGeom>
              <a:avLst/>
              <a:gdLst/>
              <a:ahLst/>
              <a:cxnLst/>
              <a:rect l="l" t="t" r="r" b="b"/>
              <a:pathLst>
                <a:path w="1511" h="2329" extrusionOk="0">
                  <a:moveTo>
                    <a:pt x="722" y="0"/>
                  </a:moveTo>
                  <a:cubicBezTo>
                    <a:pt x="385" y="0"/>
                    <a:pt x="92" y="241"/>
                    <a:pt x="27" y="573"/>
                  </a:cubicBezTo>
                  <a:cubicBezTo>
                    <a:pt x="1" y="711"/>
                    <a:pt x="89" y="842"/>
                    <a:pt x="225" y="870"/>
                  </a:cubicBezTo>
                  <a:cubicBezTo>
                    <a:pt x="241" y="873"/>
                    <a:pt x="258" y="875"/>
                    <a:pt x="274" y="875"/>
                  </a:cubicBezTo>
                  <a:cubicBezTo>
                    <a:pt x="393" y="875"/>
                    <a:pt x="498" y="791"/>
                    <a:pt x="523" y="669"/>
                  </a:cubicBezTo>
                  <a:cubicBezTo>
                    <a:pt x="541" y="575"/>
                    <a:pt x="625" y="505"/>
                    <a:pt x="722" y="505"/>
                  </a:cubicBezTo>
                  <a:cubicBezTo>
                    <a:pt x="831" y="505"/>
                    <a:pt x="920" y="591"/>
                    <a:pt x="928" y="698"/>
                  </a:cubicBezTo>
                  <a:lnTo>
                    <a:pt x="923" y="732"/>
                  </a:lnTo>
                  <a:cubicBezTo>
                    <a:pt x="907" y="792"/>
                    <a:pt x="868" y="889"/>
                    <a:pt x="774" y="1022"/>
                  </a:cubicBezTo>
                  <a:cubicBezTo>
                    <a:pt x="492" y="1427"/>
                    <a:pt x="324" y="1646"/>
                    <a:pt x="233" y="1764"/>
                  </a:cubicBezTo>
                  <a:cubicBezTo>
                    <a:pt x="118" y="1915"/>
                    <a:pt x="55" y="1999"/>
                    <a:pt x="97" y="2135"/>
                  </a:cubicBezTo>
                  <a:cubicBezTo>
                    <a:pt x="123" y="2216"/>
                    <a:pt x="183" y="2279"/>
                    <a:pt x="267" y="2307"/>
                  </a:cubicBezTo>
                  <a:cubicBezTo>
                    <a:pt x="301" y="2318"/>
                    <a:pt x="327" y="2328"/>
                    <a:pt x="675" y="2328"/>
                  </a:cubicBezTo>
                  <a:cubicBezTo>
                    <a:pt x="813" y="2328"/>
                    <a:pt x="1001" y="2326"/>
                    <a:pt x="1260" y="2323"/>
                  </a:cubicBezTo>
                  <a:cubicBezTo>
                    <a:pt x="1398" y="2320"/>
                    <a:pt x="1511" y="2205"/>
                    <a:pt x="1508" y="2067"/>
                  </a:cubicBezTo>
                  <a:cubicBezTo>
                    <a:pt x="1505" y="1930"/>
                    <a:pt x="1396" y="1819"/>
                    <a:pt x="1257" y="1819"/>
                  </a:cubicBezTo>
                  <a:cubicBezTo>
                    <a:pt x="1255" y="1819"/>
                    <a:pt x="1254" y="1819"/>
                    <a:pt x="1252" y="1819"/>
                  </a:cubicBezTo>
                  <a:cubicBezTo>
                    <a:pt x="1108" y="1819"/>
                    <a:pt x="959" y="1821"/>
                    <a:pt x="823" y="1821"/>
                  </a:cubicBezTo>
                  <a:cubicBezTo>
                    <a:pt x="915" y="1696"/>
                    <a:pt x="1035" y="1529"/>
                    <a:pt x="1189" y="1312"/>
                  </a:cubicBezTo>
                  <a:cubicBezTo>
                    <a:pt x="1307" y="1145"/>
                    <a:pt x="1383" y="983"/>
                    <a:pt x="1417" y="836"/>
                  </a:cubicBezTo>
                  <a:cubicBezTo>
                    <a:pt x="1419" y="829"/>
                    <a:pt x="1422" y="821"/>
                    <a:pt x="1422" y="810"/>
                  </a:cubicBezTo>
                  <a:lnTo>
                    <a:pt x="1430" y="742"/>
                  </a:lnTo>
                  <a:cubicBezTo>
                    <a:pt x="1432" y="732"/>
                    <a:pt x="1432" y="721"/>
                    <a:pt x="1432" y="711"/>
                  </a:cubicBezTo>
                  <a:cubicBezTo>
                    <a:pt x="1432" y="319"/>
                    <a:pt x="1113"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28"/>
            <p:cNvSpPr/>
            <p:nvPr/>
          </p:nvSpPr>
          <p:spPr>
            <a:xfrm>
              <a:off x="4932414" y="3213326"/>
              <a:ext cx="52017" cy="71088"/>
            </a:xfrm>
            <a:custGeom>
              <a:avLst/>
              <a:gdLst/>
              <a:ahLst/>
              <a:cxnLst/>
              <a:rect l="l" t="t" r="r" b="b"/>
              <a:pathLst>
                <a:path w="2002" h="2736" extrusionOk="0">
                  <a:moveTo>
                    <a:pt x="1001" y="1238"/>
                  </a:moveTo>
                  <a:cubicBezTo>
                    <a:pt x="1273" y="1238"/>
                    <a:pt x="1495" y="1461"/>
                    <a:pt x="1495" y="1735"/>
                  </a:cubicBezTo>
                  <a:cubicBezTo>
                    <a:pt x="1495" y="2009"/>
                    <a:pt x="1273" y="2229"/>
                    <a:pt x="1001" y="2229"/>
                  </a:cubicBezTo>
                  <a:cubicBezTo>
                    <a:pt x="726" y="2229"/>
                    <a:pt x="504" y="2009"/>
                    <a:pt x="504" y="1735"/>
                  </a:cubicBezTo>
                  <a:cubicBezTo>
                    <a:pt x="504" y="1461"/>
                    <a:pt x="726" y="1238"/>
                    <a:pt x="1001" y="1238"/>
                  </a:cubicBezTo>
                  <a:close/>
                  <a:moveTo>
                    <a:pt x="254" y="0"/>
                  </a:moveTo>
                  <a:cubicBezTo>
                    <a:pt x="113" y="0"/>
                    <a:pt x="0" y="112"/>
                    <a:pt x="0" y="254"/>
                  </a:cubicBezTo>
                  <a:lnTo>
                    <a:pt x="0" y="2482"/>
                  </a:lnTo>
                  <a:cubicBezTo>
                    <a:pt x="0" y="2621"/>
                    <a:pt x="113" y="2736"/>
                    <a:pt x="254" y="2736"/>
                  </a:cubicBezTo>
                  <a:cubicBezTo>
                    <a:pt x="353" y="2736"/>
                    <a:pt x="442" y="2675"/>
                    <a:pt x="481" y="2589"/>
                  </a:cubicBezTo>
                  <a:cubicBezTo>
                    <a:pt x="632" y="2681"/>
                    <a:pt x="810" y="2736"/>
                    <a:pt x="1001" y="2736"/>
                  </a:cubicBezTo>
                  <a:cubicBezTo>
                    <a:pt x="1552" y="2736"/>
                    <a:pt x="2001" y="2286"/>
                    <a:pt x="2001" y="1735"/>
                  </a:cubicBezTo>
                  <a:cubicBezTo>
                    <a:pt x="2001" y="1184"/>
                    <a:pt x="1552" y="734"/>
                    <a:pt x="1001" y="734"/>
                  </a:cubicBezTo>
                  <a:cubicBezTo>
                    <a:pt x="821" y="734"/>
                    <a:pt x="651" y="784"/>
                    <a:pt x="504" y="868"/>
                  </a:cubicBezTo>
                  <a:lnTo>
                    <a:pt x="504" y="254"/>
                  </a:lnTo>
                  <a:cubicBezTo>
                    <a:pt x="504" y="112"/>
                    <a:pt x="392" y="0"/>
                    <a:pt x="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128"/>
          <p:cNvGrpSpPr/>
          <p:nvPr/>
        </p:nvGrpSpPr>
        <p:grpSpPr>
          <a:xfrm>
            <a:off x="5538871" y="3094872"/>
            <a:ext cx="404807" cy="434453"/>
            <a:chOff x="5538871" y="3094872"/>
            <a:chExt cx="404807" cy="434453"/>
          </a:xfrm>
        </p:grpSpPr>
        <p:sp>
          <p:nvSpPr>
            <p:cNvPr id="11352" name="Google Shape;11352;p128"/>
            <p:cNvSpPr/>
            <p:nvPr/>
          </p:nvSpPr>
          <p:spPr>
            <a:xfrm>
              <a:off x="5538871" y="3116905"/>
              <a:ext cx="404418" cy="390361"/>
            </a:xfrm>
            <a:custGeom>
              <a:avLst/>
              <a:gdLst/>
              <a:ahLst/>
              <a:cxnLst/>
              <a:rect l="l" t="t" r="r" b="b"/>
              <a:pathLst>
                <a:path w="15565" h="15024" extrusionOk="0">
                  <a:moveTo>
                    <a:pt x="3614" y="1119"/>
                  </a:moveTo>
                  <a:cubicBezTo>
                    <a:pt x="4144" y="1119"/>
                    <a:pt x="4750" y="1227"/>
                    <a:pt x="5409" y="1446"/>
                  </a:cubicBezTo>
                  <a:cubicBezTo>
                    <a:pt x="7089" y="2005"/>
                    <a:pt x="8897" y="3196"/>
                    <a:pt x="10498" y="4798"/>
                  </a:cubicBezTo>
                  <a:cubicBezTo>
                    <a:pt x="12097" y="6397"/>
                    <a:pt x="13288" y="8205"/>
                    <a:pt x="13848" y="9887"/>
                  </a:cubicBezTo>
                  <a:cubicBezTo>
                    <a:pt x="14357" y="11416"/>
                    <a:pt x="14271" y="12672"/>
                    <a:pt x="13607" y="13336"/>
                  </a:cubicBezTo>
                  <a:cubicBezTo>
                    <a:pt x="13229" y="13715"/>
                    <a:pt x="12656" y="13906"/>
                    <a:pt x="11950" y="13906"/>
                  </a:cubicBezTo>
                  <a:cubicBezTo>
                    <a:pt x="11419" y="13906"/>
                    <a:pt x="10812" y="13798"/>
                    <a:pt x="10156" y="13579"/>
                  </a:cubicBezTo>
                  <a:cubicBezTo>
                    <a:pt x="8476" y="13020"/>
                    <a:pt x="6668" y="11829"/>
                    <a:pt x="5066" y="10227"/>
                  </a:cubicBezTo>
                  <a:cubicBezTo>
                    <a:pt x="3468" y="8625"/>
                    <a:pt x="2276" y="6820"/>
                    <a:pt x="1717" y="5138"/>
                  </a:cubicBezTo>
                  <a:cubicBezTo>
                    <a:pt x="1205" y="3609"/>
                    <a:pt x="1294" y="2353"/>
                    <a:pt x="1957" y="1689"/>
                  </a:cubicBezTo>
                  <a:cubicBezTo>
                    <a:pt x="2336" y="1310"/>
                    <a:pt x="2908" y="1119"/>
                    <a:pt x="3614" y="1119"/>
                  </a:cubicBezTo>
                  <a:close/>
                  <a:moveTo>
                    <a:pt x="3603" y="0"/>
                  </a:moveTo>
                  <a:cubicBezTo>
                    <a:pt x="2602" y="0"/>
                    <a:pt x="1769" y="302"/>
                    <a:pt x="1171" y="900"/>
                  </a:cubicBezTo>
                  <a:cubicBezTo>
                    <a:pt x="183" y="1887"/>
                    <a:pt x="1" y="3518"/>
                    <a:pt x="659" y="5490"/>
                  </a:cubicBezTo>
                  <a:cubicBezTo>
                    <a:pt x="1273" y="7332"/>
                    <a:pt x="2558" y="9294"/>
                    <a:pt x="4280" y="11016"/>
                  </a:cubicBezTo>
                  <a:cubicBezTo>
                    <a:pt x="5999" y="12738"/>
                    <a:pt x="7961" y="14023"/>
                    <a:pt x="9803" y="14637"/>
                  </a:cubicBezTo>
                  <a:cubicBezTo>
                    <a:pt x="10584" y="14896"/>
                    <a:pt x="11308" y="15024"/>
                    <a:pt x="11961" y="15024"/>
                  </a:cubicBezTo>
                  <a:cubicBezTo>
                    <a:pt x="12964" y="15024"/>
                    <a:pt x="13798" y="14723"/>
                    <a:pt x="14394" y="14125"/>
                  </a:cubicBezTo>
                  <a:cubicBezTo>
                    <a:pt x="15381" y="13137"/>
                    <a:pt x="15564" y="11507"/>
                    <a:pt x="14906" y="9535"/>
                  </a:cubicBezTo>
                  <a:cubicBezTo>
                    <a:pt x="14292" y="7693"/>
                    <a:pt x="13006" y="5731"/>
                    <a:pt x="11285" y="4009"/>
                  </a:cubicBezTo>
                  <a:cubicBezTo>
                    <a:pt x="9565" y="2287"/>
                    <a:pt x="7603" y="1002"/>
                    <a:pt x="5759" y="388"/>
                  </a:cubicBezTo>
                  <a:cubicBezTo>
                    <a:pt x="4981" y="129"/>
                    <a:pt x="4256" y="0"/>
                    <a:pt x="36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128"/>
            <p:cNvSpPr/>
            <p:nvPr/>
          </p:nvSpPr>
          <p:spPr>
            <a:xfrm>
              <a:off x="5538871" y="3116905"/>
              <a:ext cx="404418" cy="390361"/>
            </a:xfrm>
            <a:custGeom>
              <a:avLst/>
              <a:gdLst/>
              <a:ahLst/>
              <a:cxnLst/>
              <a:rect l="l" t="t" r="r" b="b"/>
              <a:pathLst>
                <a:path w="15565" h="15024" extrusionOk="0">
                  <a:moveTo>
                    <a:pt x="11951" y="1119"/>
                  </a:moveTo>
                  <a:cubicBezTo>
                    <a:pt x="12656" y="1119"/>
                    <a:pt x="13228" y="1310"/>
                    <a:pt x="13607" y="1689"/>
                  </a:cubicBezTo>
                  <a:cubicBezTo>
                    <a:pt x="14271" y="2353"/>
                    <a:pt x="14357" y="3609"/>
                    <a:pt x="13848" y="5138"/>
                  </a:cubicBezTo>
                  <a:cubicBezTo>
                    <a:pt x="13288" y="6820"/>
                    <a:pt x="12097" y="8625"/>
                    <a:pt x="10498" y="10227"/>
                  </a:cubicBezTo>
                  <a:cubicBezTo>
                    <a:pt x="8897" y="11829"/>
                    <a:pt x="7089" y="13020"/>
                    <a:pt x="5409" y="13579"/>
                  </a:cubicBezTo>
                  <a:cubicBezTo>
                    <a:pt x="4752" y="13798"/>
                    <a:pt x="4146" y="13906"/>
                    <a:pt x="3615" y="13906"/>
                  </a:cubicBezTo>
                  <a:cubicBezTo>
                    <a:pt x="2909" y="13906"/>
                    <a:pt x="2336" y="13715"/>
                    <a:pt x="1957" y="13336"/>
                  </a:cubicBezTo>
                  <a:cubicBezTo>
                    <a:pt x="1294" y="12672"/>
                    <a:pt x="1205" y="11416"/>
                    <a:pt x="1717" y="9887"/>
                  </a:cubicBezTo>
                  <a:cubicBezTo>
                    <a:pt x="2276" y="8205"/>
                    <a:pt x="3468" y="6397"/>
                    <a:pt x="5066" y="4798"/>
                  </a:cubicBezTo>
                  <a:cubicBezTo>
                    <a:pt x="6668" y="3196"/>
                    <a:pt x="8476" y="2005"/>
                    <a:pt x="10156" y="1446"/>
                  </a:cubicBezTo>
                  <a:cubicBezTo>
                    <a:pt x="10814" y="1227"/>
                    <a:pt x="11420" y="1119"/>
                    <a:pt x="11951" y="1119"/>
                  </a:cubicBezTo>
                  <a:close/>
                  <a:moveTo>
                    <a:pt x="11961" y="0"/>
                  </a:moveTo>
                  <a:cubicBezTo>
                    <a:pt x="11308" y="0"/>
                    <a:pt x="10582" y="129"/>
                    <a:pt x="9803" y="388"/>
                  </a:cubicBezTo>
                  <a:cubicBezTo>
                    <a:pt x="7961" y="1002"/>
                    <a:pt x="5999" y="2287"/>
                    <a:pt x="4280" y="4009"/>
                  </a:cubicBezTo>
                  <a:cubicBezTo>
                    <a:pt x="2558" y="5731"/>
                    <a:pt x="1273" y="7693"/>
                    <a:pt x="659" y="9535"/>
                  </a:cubicBezTo>
                  <a:cubicBezTo>
                    <a:pt x="1" y="11507"/>
                    <a:pt x="183" y="13137"/>
                    <a:pt x="1171" y="14125"/>
                  </a:cubicBezTo>
                  <a:cubicBezTo>
                    <a:pt x="1767" y="14723"/>
                    <a:pt x="2600" y="15024"/>
                    <a:pt x="3603" y="15024"/>
                  </a:cubicBezTo>
                  <a:cubicBezTo>
                    <a:pt x="4257" y="15024"/>
                    <a:pt x="4980" y="14896"/>
                    <a:pt x="5759" y="14637"/>
                  </a:cubicBezTo>
                  <a:cubicBezTo>
                    <a:pt x="7603" y="14023"/>
                    <a:pt x="9565" y="12738"/>
                    <a:pt x="11285" y="11016"/>
                  </a:cubicBezTo>
                  <a:cubicBezTo>
                    <a:pt x="13006" y="9294"/>
                    <a:pt x="14292" y="7332"/>
                    <a:pt x="14906" y="5490"/>
                  </a:cubicBezTo>
                  <a:cubicBezTo>
                    <a:pt x="15564" y="3518"/>
                    <a:pt x="15381" y="1887"/>
                    <a:pt x="14394" y="900"/>
                  </a:cubicBezTo>
                  <a:cubicBezTo>
                    <a:pt x="13796" y="302"/>
                    <a:pt x="12963" y="0"/>
                    <a:pt x="119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28"/>
            <p:cNvSpPr/>
            <p:nvPr/>
          </p:nvSpPr>
          <p:spPr>
            <a:xfrm>
              <a:off x="5625211" y="3094872"/>
              <a:ext cx="231712" cy="434453"/>
            </a:xfrm>
            <a:custGeom>
              <a:avLst/>
              <a:gdLst/>
              <a:ahLst/>
              <a:cxnLst/>
              <a:rect l="l" t="t" r="r" b="b"/>
              <a:pathLst>
                <a:path w="8918" h="16721" extrusionOk="0">
                  <a:moveTo>
                    <a:pt x="4458" y="1116"/>
                  </a:moveTo>
                  <a:cubicBezTo>
                    <a:pt x="5268" y="1116"/>
                    <a:pt x="6091" y="1837"/>
                    <a:pt x="6721" y="3093"/>
                  </a:cubicBezTo>
                  <a:cubicBezTo>
                    <a:pt x="7418" y="4491"/>
                    <a:pt x="7802" y="6362"/>
                    <a:pt x="7802" y="8360"/>
                  </a:cubicBezTo>
                  <a:cubicBezTo>
                    <a:pt x="7802" y="10359"/>
                    <a:pt x="7418" y="12230"/>
                    <a:pt x="6721" y="13630"/>
                  </a:cubicBezTo>
                  <a:cubicBezTo>
                    <a:pt x="6091" y="14884"/>
                    <a:pt x="5268" y="15605"/>
                    <a:pt x="4458" y="15605"/>
                  </a:cubicBezTo>
                  <a:cubicBezTo>
                    <a:pt x="3651" y="15605"/>
                    <a:pt x="2828" y="14884"/>
                    <a:pt x="2198" y="13630"/>
                  </a:cubicBezTo>
                  <a:cubicBezTo>
                    <a:pt x="1500" y="12230"/>
                    <a:pt x="1114" y="10359"/>
                    <a:pt x="1114" y="8360"/>
                  </a:cubicBezTo>
                  <a:cubicBezTo>
                    <a:pt x="1114" y="6362"/>
                    <a:pt x="1500" y="4491"/>
                    <a:pt x="2198" y="3093"/>
                  </a:cubicBezTo>
                  <a:cubicBezTo>
                    <a:pt x="2828" y="1837"/>
                    <a:pt x="3651" y="1116"/>
                    <a:pt x="4458" y="1116"/>
                  </a:cubicBezTo>
                  <a:close/>
                  <a:moveTo>
                    <a:pt x="4458" y="0"/>
                  </a:moveTo>
                  <a:cubicBezTo>
                    <a:pt x="3196" y="0"/>
                    <a:pt x="2039" y="922"/>
                    <a:pt x="1203" y="2594"/>
                  </a:cubicBezTo>
                  <a:cubicBezTo>
                    <a:pt x="427" y="4144"/>
                    <a:pt x="1" y="6192"/>
                    <a:pt x="1" y="8360"/>
                  </a:cubicBezTo>
                  <a:cubicBezTo>
                    <a:pt x="1" y="10529"/>
                    <a:pt x="427" y="12577"/>
                    <a:pt x="1203" y="14127"/>
                  </a:cubicBezTo>
                  <a:cubicBezTo>
                    <a:pt x="2039" y="15799"/>
                    <a:pt x="3196" y="16721"/>
                    <a:pt x="4458" y="16721"/>
                  </a:cubicBezTo>
                  <a:cubicBezTo>
                    <a:pt x="5723" y="16721"/>
                    <a:pt x="6880" y="15799"/>
                    <a:pt x="7716" y="14127"/>
                  </a:cubicBezTo>
                  <a:cubicBezTo>
                    <a:pt x="8492" y="12577"/>
                    <a:pt x="8918" y="10529"/>
                    <a:pt x="8918" y="8360"/>
                  </a:cubicBezTo>
                  <a:cubicBezTo>
                    <a:pt x="8918" y="6192"/>
                    <a:pt x="8492" y="4144"/>
                    <a:pt x="7716" y="2594"/>
                  </a:cubicBezTo>
                  <a:cubicBezTo>
                    <a:pt x="6880" y="922"/>
                    <a:pt x="5723" y="0"/>
                    <a:pt x="4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128"/>
            <p:cNvSpPr/>
            <p:nvPr/>
          </p:nvSpPr>
          <p:spPr>
            <a:xfrm>
              <a:off x="5683126" y="3254171"/>
              <a:ext cx="115908" cy="115856"/>
            </a:xfrm>
            <a:custGeom>
              <a:avLst/>
              <a:gdLst/>
              <a:ahLst/>
              <a:cxnLst/>
              <a:rect l="l" t="t" r="r" b="b"/>
              <a:pathLst>
                <a:path w="4461" h="4459" extrusionOk="0">
                  <a:moveTo>
                    <a:pt x="2229" y="1"/>
                  </a:moveTo>
                  <a:cubicBezTo>
                    <a:pt x="998" y="1"/>
                    <a:pt x="0" y="999"/>
                    <a:pt x="0" y="2229"/>
                  </a:cubicBezTo>
                  <a:cubicBezTo>
                    <a:pt x="0" y="3460"/>
                    <a:pt x="998" y="4458"/>
                    <a:pt x="2229" y="4458"/>
                  </a:cubicBezTo>
                  <a:cubicBezTo>
                    <a:pt x="3462" y="4458"/>
                    <a:pt x="4460" y="3460"/>
                    <a:pt x="4460" y="2229"/>
                  </a:cubicBezTo>
                  <a:cubicBezTo>
                    <a:pt x="4460" y="999"/>
                    <a:pt x="3462" y="1"/>
                    <a:pt x="2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128"/>
            <p:cNvSpPr/>
            <p:nvPr/>
          </p:nvSpPr>
          <p:spPr>
            <a:xfrm>
              <a:off x="5730986" y="3254171"/>
              <a:ext cx="68048" cy="115856"/>
            </a:xfrm>
            <a:custGeom>
              <a:avLst/>
              <a:gdLst/>
              <a:ahLst/>
              <a:cxnLst/>
              <a:rect l="l" t="t" r="r" b="b"/>
              <a:pathLst>
                <a:path w="2619" h="4459" extrusionOk="0">
                  <a:moveTo>
                    <a:pt x="387" y="1"/>
                  </a:moveTo>
                  <a:cubicBezTo>
                    <a:pt x="256" y="1"/>
                    <a:pt x="128" y="11"/>
                    <a:pt x="0" y="35"/>
                  </a:cubicBezTo>
                  <a:cubicBezTo>
                    <a:pt x="1048" y="218"/>
                    <a:pt x="1845" y="1130"/>
                    <a:pt x="1845" y="2229"/>
                  </a:cubicBezTo>
                  <a:cubicBezTo>
                    <a:pt x="1845" y="3329"/>
                    <a:pt x="1048" y="4241"/>
                    <a:pt x="0" y="4424"/>
                  </a:cubicBezTo>
                  <a:cubicBezTo>
                    <a:pt x="128" y="4448"/>
                    <a:pt x="256" y="4458"/>
                    <a:pt x="387" y="4458"/>
                  </a:cubicBezTo>
                  <a:cubicBezTo>
                    <a:pt x="1620" y="4458"/>
                    <a:pt x="2618" y="3460"/>
                    <a:pt x="2618" y="2229"/>
                  </a:cubicBezTo>
                  <a:cubicBezTo>
                    <a:pt x="2618" y="999"/>
                    <a:pt x="1620" y="1"/>
                    <a:pt x="3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28"/>
            <p:cNvSpPr/>
            <p:nvPr/>
          </p:nvSpPr>
          <p:spPr>
            <a:xfrm>
              <a:off x="5621417" y="3232449"/>
              <a:ext cx="43469" cy="43469"/>
            </a:xfrm>
            <a:custGeom>
              <a:avLst/>
              <a:gdLst/>
              <a:ahLst/>
              <a:cxnLst/>
              <a:rect l="l" t="t" r="r" b="b"/>
              <a:pathLst>
                <a:path w="1673" h="1673" extrusionOk="0">
                  <a:moveTo>
                    <a:pt x="837" y="1"/>
                  </a:moveTo>
                  <a:cubicBezTo>
                    <a:pt x="374" y="1"/>
                    <a:pt x="1" y="374"/>
                    <a:pt x="1" y="837"/>
                  </a:cubicBezTo>
                  <a:cubicBezTo>
                    <a:pt x="1" y="1297"/>
                    <a:pt x="374" y="1673"/>
                    <a:pt x="837" y="1673"/>
                  </a:cubicBezTo>
                  <a:cubicBezTo>
                    <a:pt x="1299" y="1673"/>
                    <a:pt x="1673" y="1297"/>
                    <a:pt x="1673" y="837"/>
                  </a:cubicBezTo>
                  <a:cubicBezTo>
                    <a:pt x="1673" y="374"/>
                    <a:pt x="1299"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128"/>
            <p:cNvSpPr/>
            <p:nvPr/>
          </p:nvSpPr>
          <p:spPr>
            <a:xfrm>
              <a:off x="5633084" y="3232449"/>
              <a:ext cx="31803" cy="43469"/>
            </a:xfrm>
            <a:custGeom>
              <a:avLst/>
              <a:gdLst/>
              <a:ahLst/>
              <a:cxnLst/>
              <a:rect l="l" t="t" r="r" b="b"/>
              <a:pathLst>
                <a:path w="1224" h="1673" extrusionOk="0">
                  <a:moveTo>
                    <a:pt x="388" y="1"/>
                  </a:moveTo>
                  <a:cubicBezTo>
                    <a:pt x="246" y="1"/>
                    <a:pt x="116" y="35"/>
                    <a:pt x="1" y="95"/>
                  </a:cubicBezTo>
                  <a:cubicBezTo>
                    <a:pt x="267" y="233"/>
                    <a:pt x="450" y="513"/>
                    <a:pt x="450" y="837"/>
                  </a:cubicBezTo>
                  <a:cubicBezTo>
                    <a:pt x="450" y="1158"/>
                    <a:pt x="267" y="1438"/>
                    <a:pt x="1" y="1576"/>
                  </a:cubicBezTo>
                  <a:cubicBezTo>
                    <a:pt x="116" y="1639"/>
                    <a:pt x="246" y="1673"/>
                    <a:pt x="388" y="1673"/>
                  </a:cubicBezTo>
                  <a:cubicBezTo>
                    <a:pt x="850" y="1673"/>
                    <a:pt x="1224" y="1297"/>
                    <a:pt x="1224" y="837"/>
                  </a:cubicBezTo>
                  <a:cubicBezTo>
                    <a:pt x="1224" y="374"/>
                    <a:pt x="850" y="1"/>
                    <a:pt x="3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128"/>
            <p:cNvSpPr/>
            <p:nvPr/>
          </p:nvSpPr>
          <p:spPr>
            <a:xfrm>
              <a:off x="5545445" y="3362803"/>
              <a:ext cx="43495" cy="43469"/>
            </a:xfrm>
            <a:custGeom>
              <a:avLst/>
              <a:gdLst/>
              <a:ahLst/>
              <a:cxnLst/>
              <a:rect l="l" t="t" r="r" b="b"/>
              <a:pathLst>
                <a:path w="1674" h="1673" extrusionOk="0">
                  <a:moveTo>
                    <a:pt x="837" y="0"/>
                  </a:moveTo>
                  <a:cubicBezTo>
                    <a:pt x="375" y="0"/>
                    <a:pt x="1" y="374"/>
                    <a:pt x="1" y="836"/>
                  </a:cubicBezTo>
                  <a:cubicBezTo>
                    <a:pt x="1" y="1296"/>
                    <a:pt x="375" y="1672"/>
                    <a:pt x="837" y="1672"/>
                  </a:cubicBezTo>
                  <a:cubicBezTo>
                    <a:pt x="1297" y="1672"/>
                    <a:pt x="1673" y="1296"/>
                    <a:pt x="1673" y="836"/>
                  </a:cubicBezTo>
                  <a:cubicBezTo>
                    <a:pt x="1673" y="374"/>
                    <a:pt x="129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28"/>
            <p:cNvSpPr/>
            <p:nvPr/>
          </p:nvSpPr>
          <p:spPr>
            <a:xfrm>
              <a:off x="5557137" y="3362803"/>
              <a:ext cx="31803" cy="43469"/>
            </a:xfrm>
            <a:custGeom>
              <a:avLst/>
              <a:gdLst/>
              <a:ahLst/>
              <a:cxnLst/>
              <a:rect l="l" t="t" r="r" b="b"/>
              <a:pathLst>
                <a:path w="1224" h="1673" extrusionOk="0">
                  <a:moveTo>
                    <a:pt x="387" y="0"/>
                  </a:moveTo>
                  <a:cubicBezTo>
                    <a:pt x="246" y="0"/>
                    <a:pt x="115" y="34"/>
                    <a:pt x="0" y="94"/>
                  </a:cubicBezTo>
                  <a:cubicBezTo>
                    <a:pt x="267" y="233"/>
                    <a:pt x="447" y="512"/>
                    <a:pt x="447" y="836"/>
                  </a:cubicBezTo>
                  <a:cubicBezTo>
                    <a:pt x="447" y="1158"/>
                    <a:pt x="267" y="1437"/>
                    <a:pt x="0" y="1576"/>
                  </a:cubicBezTo>
                  <a:cubicBezTo>
                    <a:pt x="115" y="1638"/>
                    <a:pt x="246" y="1672"/>
                    <a:pt x="387" y="1672"/>
                  </a:cubicBezTo>
                  <a:cubicBezTo>
                    <a:pt x="847" y="1672"/>
                    <a:pt x="1223" y="1296"/>
                    <a:pt x="1223" y="836"/>
                  </a:cubicBezTo>
                  <a:cubicBezTo>
                    <a:pt x="1223" y="374"/>
                    <a:pt x="847" y="0"/>
                    <a:pt x="3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28"/>
            <p:cNvSpPr/>
            <p:nvPr/>
          </p:nvSpPr>
          <p:spPr>
            <a:xfrm>
              <a:off x="5900210" y="3406246"/>
              <a:ext cx="43469" cy="43469"/>
            </a:xfrm>
            <a:custGeom>
              <a:avLst/>
              <a:gdLst/>
              <a:ahLst/>
              <a:cxnLst/>
              <a:rect l="l" t="t" r="r" b="b"/>
              <a:pathLst>
                <a:path w="1673" h="1673" extrusionOk="0">
                  <a:moveTo>
                    <a:pt x="837" y="0"/>
                  </a:moveTo>
                  <a:cubicBezTo>
                    <a:pt x="377" y="0"/>
                    <a:pt x="1" y="374"/>
                    <a:pt x="1" y="836"/>
                  </a:cubicBezTo>
                  <a:cubicBezTo>
                    <a:pt x="1" y="1296"/>
                    <a:pt x="377" y="1672"/>
                    <a:pt x="837" y="1672"/>
                  </a:cubicBezTo>
                  <a:cubicBezTo>
                    <a:pt x="1299" y="1672"/>
                    <a:pt x="1673" y="1296"/>
                    <a:pt x="1673" y="836"/>
                  </a:cubicBezTo>
                  <a:cubicBezTo>
                    <a:pt x="1673" y="374"/>
                    <a:pt x="1299" y="0"/>
                    <a:pt x="8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28"/>
            <p:cNvSpPr/>
            <p:nvPr/>
          </p:nvSpPr>
          <p:spPr>
            <a:xfrm>
              <a:off x="5911902" y="3406246"/>
              <a:ext cx="31777" cy="43469"/>
            </a:xfrm>
            <a:custGeom>
              <a:avLst/>
              <a:gdLst/>
              <a:ahLst/>
              <a:cxnLst/>
              <a:rect l="l" t="t" r="r" b="b"/>
              <a:pathLst>
                <a:path w="1223" h="1673" extrusionOk="0">
                  <a:moveTo>
                    <a:pt x="387" y="0"/>
                  </a:moveTo>
                  <a:cubicBezTo>
                    <a:pt x="248" y="0"/>
                    <a:pt x="118" y="34"/>
                    <a:pt x="0" y="94"/>
                  </a:cubicBezTo>
                  <a:cubicBezTo>
                    <a:pt x="266" y="233"/>
                    <a:pt x="449" y="512"/>
                    <a:pt x="449" y="836"/>
                  </a:cubicBezTo>
                  <a:cubicBezTo>
                    <a:pt x="449" y="1158"/>
                    <a:pt x="266" y="1437"/>
                    <a:pt x="0" y="1576"/>
                  </a:cubicBezTo>
                  <a:cubicBezTo>
                    <a:pt x="118" y="1636"/>
                    <a:pt x="248" y="1672"/>
                    <a:pt x="387" y="1672"/>
                  </a:cubicBezTo>
                  <a:cubicBezTo>
                    <a:pt x="849" y="1672"/>
                    <a:pt x="1223" y="1296"/>
                    <a:pt x="1223" y="836"/>
                  </a:cubicBezTo>
                  <a:cubicBezTo>
                    <a:pt x="1223" y="374"/>
                    <a:pt x="849"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128"/>
          <p:cNvGrpSpPr/>
          <p:nvPr/>
        </p:nvGrpSpPr>
        <p:grpSpPr>
          <a:xfrm>
            <a:off x="6310707" y="3138133"/>
            <a:ext cx="418578" cy="434453"/>
            <a:chOff x="6310707" y="3138133"/>
            <a:chExt cx="418578" cy="434453"/>
          </a:xfrm>
        </p:grpSpPr>
        <p:sp>
          <p:nvSpPr>
            <p:cNvPr id="11364" name="Google Shape;11364;p128"/>
            <p:cNvSpPr/>
            <p:nvPr/>
          </p:nvSpPr>
          <p:spPr>
            <a:xfrm>
              <a:off x="6653027" y="3144213"/>
              <a:ext cx="76259" cy="103748"/>
            </a:xfrm>
            <a:custGeom>
              <a:avLst/>
              <a:gdLst/>
              <a:ahLst/>
              <a:cxnLst/>
              <a:rect l="l" t="t" r="r" b="b"/>
              <a:pathLst>
                <a:path w="2935" h="3993" extrusionOk="0">
                  <a:moveTo>
                    <a:pt x="557" y="1"/>
                  </a:moveTo>
                  <a:cubicBezTo>
                    <a:pt x="368" y="1"/>
                    <a:pt x="176" y="49"/>
                    <a:pt x="1" y="149"/>
                  </a:cubicBezTo>
                  <a:lnTo>
                    <a:pt x="675" y="2318"/>
                  </a:lnTo>
                  <a:lnTo>
                    <a:pt x="2219" y="3993"/>
                  </a:lnTo>
                  <a:cubicBezTo>
                    <a:pt x="2752" y="3684"/>
                    <a:pt x="2935" y="3005"/>
                    <a:pt x="2627" y="2472"/>
                  </a:cubicBezTo>
                  <a:lnTo>
                    <a:pt x="1524" y="560"/>
                  </a:lnTo>
                  <a:cubicBezTo>
                    <a:pt x="1317" y="200"/>
                    <a:pt x="942" y="1"/>
                    <a:pt x="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28"/>
            <p:cNvSpPr/>
            <p:nvPr/>
          </p:nvSpPr>
          <p:spPr>
            <a:xfrm>
              <a:off x="6657431" y="3144226"/>
              <a:ext cx="71842" cy="103722"/>
            </a:xfrm>
            <a:custGeom>
              <a:avLst/>
              <a:gdLst/>
              <a:ahLst/>
              <a:cxnLst/>
              <a:rect l="l" t="t" r="r" b="b"/>
              <a:pathLst>
                <a:path w="2765" h="3992" extrusionOk="0">
                  <a:moveTo>
                    <a:pt x="387" y="1"/>
                  </a:moveTo>
                  <a:cubicBezTo>
                    <a:pt x="257" y="1"/>
                    <a:pt x="127" y="23"/>
                    <a:pt x="1" y="70"/>
                  </a:cubicBezTo>
                  <a:cubicBezTo>
                    <a:pt x="236" y="156"/>
                    <a:pt x="445" y="323"/>
                    <a:pt x="581" y="559"/>
                  </a:cubicBezTo>
                  <a:lnTo>
                    <a:pt x="1683" y="2471"/>
                  </a:lnTo>
                  <a:cubicBezTo>
                    <a:pt x="1892" y="2829"/>
                    <a:pt x="1877" y="3257"/>
                    <a:pt x="1681" y="3592"/>
                  </a:cubicBezTo>
                  <a:lnTo>
                    <a:pt x="2049" y="3992"/>
                  </a:lnTo>
                  <a:cubicBezTo>
                    <a:pt x="2582" y="3686"/>
                    <a:pt x="2765" y="3004"/>
                    <a:pt x="2457" y="2471"/>
                  </a:cubicBezTo>
                  <a:lnTo>
                    <a:pt x="1354" y="559"/>
                  </a:lnTo>
                  <a:cubicBezTo>
                    <a:pt x="1147" y="201"/>
                    <a:pt x="772"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128"/>
            <p:cNvSpPr/>
            <p:nvPr/>
          </p:nvSpPr>
          <p:spPr>
            <a:xfrm>
              <a:off x="6310707" y="3351345"/>
              <a:ext cx="65268" cy="84313"/>
            </a:xfrm>
            <a:custGeom>
              <a:avLst/>
              <a:gdLst/>
              <a:ahLst/>
              <a:cxnLst/>
              <a:rect l="l" t="t" r="r" b="b"/>
              <a:pathLst>
                <a:path w="2512" h="3245" extrusionOk="0">
                  <a:moveTo>
                    <a:pt x="812" y="1"/>
                  </a:moveTo>
                  <a:cubicBezTo>
                    <a:pt x="767" y="1"/>
                    <a:pt x="723" y="12"/>
                    <a:pt x="682" y="36"/>
                  </a:cubicBezTo>
                  <a:lnTo>
                    <a:pt x="167" y="331"/>
                  </a:lnTo>
                  <a:cubicBezTo>
                    <a:pt x="45" y="405"/>
                    <a:pt x="0" y="564"/>
                    <a:pt x="73" y="689"/>
                  </a:cubicBezTo>
                  <a:lnTo>
                    <a:pt x="1474" y="3114"/>
                  </a:lnTo>
                  <a:cubicBezTo>
                    <a:pt x="1521" y="3198"/>
                    <a:pt x="1609" y="3245"/>
                    <a:pt x="1699" y="3245"/>
                  </a:cubicBezTo>
                  <a:cubicBezTo>
                    <a:pt x="1743" y="3245"/>
                    <a:pt x="1788" y="3234"/>
                    <a:pt x="1829" y="3210"/>
                  </a:cubicBezTo>
                  <a:lnTo>
                    <a:pt x="2341" y="2913"/>
                  </a:lnTo>
                  <a:cubicBezTo>
                    <a:pt x="2467" y="2842"/>
                    <a:pt x="2511" y="2683"/>
                    <a:pt x="2438" y="2557"/>
                  </a:cubicBezTo>
                  <a:lnTo>
                    <a:pt x="1038" y="130"/>
                  </a:lnTo>
                  <a:cubicBezTo>
                    <a:pt x="990" y="48"/>
                    <a:pt x="902" y="1"/>
                    <a:pt x="8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28"/>
            <p:cNvSpPr/>
            <p:nvPr/>
          </p:nvSpPr>
          <p:spPr>
            <a:xfrm>
              <a:off x="6338067" y="3330403"/>
              <a:ext cx="85742" cy="82728"/>
            </a:xfrm>
            <a:custGeom>
              <a:avLst/>
              <a:gdLst/>
              <a:ahLst/>
              <a:cxnLst/>
              <a:rect l="l" t="t" r="r" b="b"/>
              <a:pathLst>
                <a:path w="3300" h="3184" extrusionOk="0">
                  <a:moveTo>
                    <a:pt x="2197" y="1"/>
                  </a:moveTo>
                  <a:lnTo>
                    <a:pt x="0" y="1271"/>
                  </a:lnTo>
                  <a:lnTo>
                    <a:pt x="1103" y="3183"/>
                  </a:lnTo>
                  <a:lnTo>
                    <a:pt x="3300" y="1913"/>
                  </a:lnTo>
                  <a:lnTo>
                    <a:pt x="21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128"/>
            <p:cNvSpPr/>
            <p:nvPr/>
          </p:nvSpPr>
          <p:spPr>
            <a:xfrm>
              <a:off x="6361737" y="3371482"/>
              <a:ext cx="62072" cy="41650"/>
            </a:xfrm>
            <a:custGeom>
              <a:avLst/>
              <a:gdLst/>
              <a:ahLst/>
              <a:cxnLst/>
              <a:rect l="l" t="t" r="r" b="b"/>
              <a:pathLst>
                <a:path w="2389" h="1603" extrusionOk="0">
                  <a:moveTo>
                    <a:pt x="2198" y="1"/>
                  </a:moveTo>
                  <a:lnTo>
                    <a:pt x="1" y="1268"/>
                  </a:lnTo>
                  <a:lnTo>
                    <a:pt x="192" y="1602"/>
                  </a:lnTo>
                  <a:lnTo>
                    <a:pt x="2389" y="335"/>
                  </a:lnTo>
                  <a:lnTo>
                    <a:pt x="21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128"/>
            <p:cNvSpPr/>
            <p:nvPr/>
          </p:nvSpPr>
          <p:spPr>
            <a:xfrm>
              <a:off x="6387693" y="3251131"/>
              <a:ext cx="166392" cy="138279"/>
            </a:xfrm>
            <a:custGeom>
              <a:avLst/>
              <a:gdLst/>
              <a:ahLst/>
              <a:cxnLst/>
              <a:rect l="l" t="t" r="r" b="b"/>
              <a:pathLst>
                <a:path w="6404" h="5322" extrusionOk="0">
                  <a:moveTo>
                    <a:pt x="4460" y="0"/>
                  </a:moveTo>
                  <a:lnTo>
                    <a:pt x="358" y="2370"/>
                  </a:lnTo>
                  <a:cubicBezTo>
                    <a:pt x="91" y="2522"/>
                    <a:pt x="0" y="2864"/>
                    <a:pt x="154" y="3130"/>
                  </a:cubicBezTo>
                  <a:lnTo>
                    <a:pt x="1257" y="5043"/>
                  </a:lnTo>
                  <a:cubicBezTo>
                    <a:pt x="1360" y="5221"/>
                    <a:pt x="1548" y="5321"/>
                    <a:pt x="1741" y="5321"/>
                  </a:cubicBezTo>
                  <a:cubicBezTo>
                    <a:pt x="1836" y="5321"/>
                    <a:pt x="1932" y="5297"/>
                    <a:pt x="2020" y="5246"/>
                  </a:cubicBezTo>
                  <a:lnTo>
                    <a:pt x="3470" y="4408"/>
                  </a:lnTo>
                  <a:lnTo>
                    <a:pt x="6404" y="2153"/>
                  </a:lnTo>
                  <a:lnTo>
                    <a:pt x="4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128"/>
            <p:cNvSpPr/>
            <p:nvPr/>
          </p:nvSpPr>
          <p:spPr>
            <a:xfrm>
              <a:off x="6415365" y="3319543"/>
              <a:ext cx="122430" cy="69867"/>
            </a:xfrm>
            <a:custGeom>
              <a:avLst/>
              <a:gdLst/>
              <a:ahLst/>
              <a:cxnLst/>
              <a:rect l="l" t="t" r="r" b="b"/>
              <a:pathLst>
                <a:path w="4712" h="2689" extrusionOk="0">
                  <a:moveTo>
                    <a:pt x="4712" y="1"/>
                  </a:moveTo>
                  <a:lnTo>
                    <a:pt x="2214" y="1443"/>
                  </a:lnTo>
                  <a:lnTo>
                    <a:pt x="761" y="2282"/>
                  </a:lnTo>
                  <a:cubicBezTo>
                    <a:pt x="673" y="2332"/>
                    <a:pt x="578" y="2357"/>
                    <a:pt x="483" y="2357"/>
                  </a:cubicBezTo>
                  <a:cubicBezTo>
                    <a:pt x="291" y="2357"/>
                    <a:pt x="104" y="2257"/>
                    <a:pt x="1" y="2078"/>
                  </a:cubicBezTo>
                  <a:lnTo>
                    <a:pt x="1" y="2078"/>
                  </a:lnTo>
                  <a:lnTo>
                    <a:pt x="192" y="2410"/>
                  </a:lnTo>
                  <a:cubicBezTo>
                    <a:pt x="295" y="2588"/>
                    <a:pt x="483" y="2688"/>
                    <a:pt x="676" y="2688"/>
                  </a:cubicBezTo>
                  <a:cubicBezTo>
                    <a:pt x="771" y="2688"/>
                    <a:pt x="867" y="2664"/>
                    <a:pt x="955" y="2613"/>
                  </a:cubicBezTo>
                  <a:lnTo>
                    <a:pt x="2405" y="1775"/>
                  </a:lnTo>
                  <a:lnTo>
                    <a:pt x="4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28"/>
            <p:cNvSpPr/>
            <p:nvPr/>
          </p:nvSpPr>
          <p:spPr>
            <a:xfrm>
              <a:off x="6497911" y="3177055"/>
              <a:ext cx="162624" cy="158259"/>
            </a:xfrm>
            <a:custGeom>
              <a:avLst/>
              <a:gdLst/>
              <a:ahLst/>
              <a:cxnLst/>
              <a:rect l="l" t="t" r="r" b="b"/>
              <a:pathLst>
                <a:path w="6259" h="6091" extrusionOk="0">
                  <a:moveTo>
                    <a:pt x="4040" y="1"/>
                  </a:moveTo>
                  <a:lnTo>
                    <a:pt x="181" y="2230"/>
                  </a:lnTo>
                  <a:cubicBezTo>
                    <a:pt x="48" y="2308"/>
                    <a:pt x="1" y="2478"/>
                    <a:pt x="77" y="2611"/>
                  </a:cubicBezTo>
                  <a:lnTo>
                    <a:pt x="1566" y="5187"/>
                  </a:lnTo>
                  <a:lnTo>
                    <a:pt x="2363" y="6091"/>
                  </a:lnTo>
                  <a:cubicBezTo>
                    <a:pt x="2373" y="6086"/>
                    <a:pt x="2386" y="6081"/>
                    <a:pt x="2399" y="6073"/>
                  </a:cubicBezTo>
                  <a:lnTo>
                    <a:pt x="6258" y="3844"/>
                  </a:lnTo>
                  <a:lnTo>
                    <a:pt x="5887" y="1749"/>
                  </a:lnTo>
                  <a:lnTo>
                    <a:pt x="40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28"/>
            <p:cNvSpPr/>
            <p:nvPr/>
          </p:nvSpPr>
          <p:spPr>
            <a:xfrm>
              <a:off x="6552578" y="3266460"/>
              <a:ext cx="107957" cy="68854"/>
            </a:xfrm>
            <a:custGeom>
              <a:avLst/>
              <a:gdLst/>
              <a:ahLst/>
              <a:cxnLst/>
              <a:rect l="l" t="t" r="r" b="b"/>
              <a:pathLst>
                <a:path w="4155" h="2650" extrusionOk="0">
                  <a:moveTo>
                    <a:pt x="4084" y="1"/>
                  </a:moveTo>
                  <a:lnTo>
                    <a:pt x="0" y="2355"/>
                  </a:lnTo>
                  <a:lnTo>
                    <a:pt x="259" y="2650"/>
                  </a:lnTo>
                  <a:cubicBezTo>
                    <a:pt x="269" y="2645"/>
                    <a:pt x="282" y="2640"/>
                    <a:pt x="295" y="2632"/>
                  </a:cubicBezTo>
                  <a:lnTo>
                    <a:pt x="4154" y="403"/>
                  </a:lnTo>
                  <a:lnTo>
                    <a:pt x="4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28"/>
            <p:cNvSpPr/>
            <p:nvPr/>
          </p:nvSpPr>
          <p:spPr>
            <a:xfrm>
              <a:off x="6597242" y="3138133"/>
              <a:ext cx="119156" cy="148776"/>
            </a:xfrm>
            <a:custGeom>
              <a:avLst/>
              <a:gdLst/>
              <a:ahLst/>
              <a:cxnLst/>
              <a:rect l="l" t="t" r="r" b="b"/>
              <a:pathLst>
                <a:path w="4586" h="5726" extrusionOk="0">
                  <a:moveTo>
                    <a:pt x="1768" y="1"/>
                  </a:moveTo>
                  <a:cubicBezTo>
                    <a:pt x="1723" y="1"/>
                    <a:pt x="1678" y="12"/>
                    <a:pt x="1636" y="36"/>
                  </a:cubicBezTo>
                  <a:lnTo>
                    <a:pt x="173" y="882"/>
                  </a:lnTo>
                  <a:cubicBezTo>
                    <a:pt x="45" y="956"/>
                    <a:pt x="0" y="1120"/>
                    <a:pt x="73" y="1248"/>
                  </a:cubicBezTo>
                  <a:lnTo>
                    <a:pt x="2582" y="5590"/>
                  </a:lnTo>
                  <a:cubicBezTo>
                    <a:pt x="2631" y="5678"/>
                    <a:pt x="2720" y="5725"/>
                    <a:pt x="2813" y="5725"/>
                  </a:cubicBezTo>
                  <a:cubicBezTo>
                    <a:pt x="2859" y="5725"/>
                    <a:pt x="2905" y="5714"/>
                    <a:pt x="2947" y="5690"/>
                  </a:cubicBezTo>
                  <a:lnTo>
                    <a:pt x="4413" y="4843"/>
                  </a:lnTo>
                  <a:cubicBezTo>
                    <a:pt x="4541" y="4770"/>
                    <a:pt x="4585" y="4605"/>
                    <a:pt x="4510" y="4477"/>
                  </a:cubicBezTo>
                  <a:lnTo>
                    <a:pt x="2004" y="135"/>
                  </a:lnTo>
                  <a:cubicBezTo>
                    <a:pt x="1953" y="49"/>
                    <a:pt x="1862" y="1"/>
                    <a:pt x="17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128"/>
            <p:cNvSpPr/>
            <p:nvPr/>
          </p:nvSpPr>
          <p:spPr>
            <a:xfrm>
              <a:off x="6630760" y="3138133"/>
              <a:ext cx="85638" cy="148776"/>
            </a:xfrm>
            <a:custGeom>
              <a:avLst/>
              <a:gdLst/>
              <a:ahLst/>
              <a:cxnLst/>
              <a:rect l="l" t="t" r="r" b="b"/>
              <a:pathLst>
                <a:path w="3296" h="5726" extrusionOk="0">
                  <a:moveTo>
                    <a:pt x="480" y="1"/>
                  </a:moveTo>
                  <a:cubicBezTo>
                    <a:pt x="435" y="1"/>
                    <a:pt x="388" y="12"/>
                    <a:pt x="346" y="36"/>
                  </a:cubicBezTo>
                  <a:lnTo>
                    <a:pt x="1" y="237"/>
                  </a:lnTo>
                  <a:lnTo>
                    <a:pt x="2449" y="4477"/>
                  </a:lnTo>
                  <a:cubicBezTo>
                    <a:pt x="2522" y="4605"/>
                    <a:pt x="2478" y="4770"/>
                    <a:pt x="2350" y="4843"/>
                  </a:cubicBezTo>
                  <a:lnTo>
                    <a:pt x="1231" y="5488"/>
                  </a:lnTo>
                  <a:lnTo>
                    <a:pt x="1292" y="5590"/>
                  </a:lnTo>
                  <a:cubicBezTo>
                    <a:pt x="1341" y="5678"/>
                    <a:pt x="1430" y="5725"/>
                    <a:pt x="1523" y="5725"/>
                  </a:cubicBezTo>
                  <a:cubicBezTo>
                    <a:pt x="1569" y="5725"/>
                    <a:pt x="1615" y="5714"/>
                    <a:pt x="1657" y="5690"/>
                  </a:cubicBezTo>
                  <a:lnTo>
                    <a:pt x="3123" y="4843"/>
                  </a:lnTo>
                  <a:cubicBezTo>
                    <a:pt x="3251" y="4770"/>
                    <a:pt x="3295" y="4605"/>
                    <a:pt x="3220" y="4477"/>
                  </a:cubicBezTo>
                  <a:lnTo>
                    <a:pt x="714" y="135"/>
                  </a:lnTo>
                  <a:cubicBezTo>
                    <a:pt x="665" y="49"/>
                    <a:pt x="574" y="1"/>
                    <a:pt x="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128"/>
            <p:cNvSpPr/>
            <p:nvPr/>
          </p:nvSpPr>
          <p:spPr>
            <a:xfrm>
              <a:off x="6403828" y="3302186"/>
              <a:ext cx="54537" cy="81325"/>
            </a:xfrm>
            <a:custGeom>
              <a:avLst/>
              <a:gdLst/>
              <a:ahLst/>
              <a:cxnLst/>
              <a:rect l="l" t="t" r="r" b="b"/>
              <a:pathLst>
                <a:path w="2099" h="3130" extrusionOk="0">
                  <a:moveTo>
                    <a:pt x="437" y="0"/>
                  </a:moveTo>
                  <a:lnTo>
                    <a:pt x="1" y="251"/>
                  </a:lnTo>
                  <a:lnTo>
                    <a:pt x="1662" y="3130"/>
                  </a:lnTo>
                  <a:lnTo>
                    <a:pt x="2099" y="2877"/>
                  </a:lnTo>
                  <a:lnTo>
                    <a:pt x="4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128"/>
            <p:cNvSpPr/>
            <p:nvPr/>
          </p:nvSpPr>
          <p:spPr>
            <a:xfrm>
              <a:off x="6319177" y="3351423"/>
              <a:ext cx="56720" cy="84183"/>
            </a:xfrm>
            <a:custGeom>
              <a:avLst/>
              <a:gdLst/>
              <a:ahLst/>
              <a:cxnLst/>
              <a:rect l="l" t="t" r="r" b="b"/>
              <a:pathLst>
                <a:path w="2183" h="3240" extrusionOk="0">
                  <a:moveTo>
                    <a:pt x="481" y="1"/>
                  </a:moveTo>
                  <a:cubicBezTo>
                    <a:pt x="436" y="1"/>
                    <a:pt x="390" y="12"/>
                    <a:pt x="348" y="36"/>
                  </a:cubicBezTo>
                  <a:lnTo>
                    <a:pt x="1" y="237"/>
                  </a:lnTo>
                  <a:lnTo>
                    <a:pt x="1333" y="2547"/>
                  </a:lnTo>
                  <a:cubicBezTo>
                    <a:pt x="1406" y="2675"/>
                    <a:pt x="1362" y="2839"/>
                    <a:pt x="1234" y="2915"/>
                  </a:cubicBezTo>
                  <a:lnTo>
                    <a:pt x="1082" y="3001"/>
                  </a:lnTo>
                  <a:lnTo>
                    <a:pt x="1143" y="3103"/>
                  </a:lnTo>
                  <a:cubicBezTo>
                    <a:pt x="1193" y="3190"/>
                    <a:pt x="1284" y="3239"/>
                    <a:pt x="1377" y="3239"/>
                  </a:cubicBezTo>
                  <a:cubicBezTo>
                    <a:pt x="1422" y="3239"/>
                    <a:pt x="1469" y="3227"/>
                    <a:pt x="1511" y="3202"/>
                  </a:cubicBezTo>
                  <a:lnTo>
                    <a:pt x="2010" y="2915"/>
                  </a:lnTo>
                  <a:cubicBezTo>
                    <a:pt x="2138" y="2839"/>
                    <a:pt x="2182" y="2675"/>
                    <a:pt x="2109" y="2547"/>
                  </a:cubicBezTo>
                  <a:lnTo>
                    <a:pt x="717" y="135"/>
                  </a:lnTo>
                  <a:cubicBezTo>
                    <a:pt x="666" y="49"/>
                    <a:pt x="574" y="1"/>
                    <a:pt x="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128"/>
            <p:cNvSpPr/>
            <p:nvPr/>
          </p:nvSpPr>
          <p:spPr>
            <a:xfrm>
              <a:off x="6360931" y="3343654"/>
              <a:ext cx="40091" cy="56304"/>
            </a:xfrm>
            <a:custGeom>
              <a:avLst/>
              <a:gdLst/>
              <a:ahLst/>
              <a:cxnLst/>
              <a:rect l="l" t="t" r="r" b="b"/>
              <a:pathLst>
                <a:path w="1543" h="2167" extrusionOk="0">
                  <a:moveTo>
                    <a:pt x="437" y="0"/>
                  </a:moveTo>
                  <a:lnTo>
                    <a:pt x="1" y="251"/>
                  </a:lnTo>
                  <a:lnTo>
                    <a:pt x="1103" y="2166"/>
                  </a:lnTo>
                  <a:lnTo>
                    <a:pt x="1542" y="1913"/>
                  </a:lnTo>
                  <a:lnTo>
                    <a:pt x="4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128"/>
            <p:cNvSpPr/>
            <p:nvPr/>
          </p:nvSpPr>
          <p:spPr>
            <a:xfrm>
              <a:off x="6338197" y="3218549"/>
              <a:ext cx="42118" cy="42118"/>
            </a:xfrm>
            <a:custGeom>
              <a:avLst/>
              <a:gdLst/>
              <a:ahLst/>
              <a:cxnLst/>
              <a:rect l="l" t="t" r="r" b="b"/>
              <a:pathLst>
                <a:path w="1621" h="1621" extrusionOk="0">
                  <a:moveTo>
                    <a:pt x="810" y="0"/>
                  </a:moveTo>
                  <a:cubicBezTo>
                    <a:pt x="672" y="0"/>
                    <a:pt x="557" y="113"/>
                    <a:pt x="557" y="251"/>
                  </a:cubicBezTo>
                  <a:lnTo>
                    <a:pt x="557" y="557"/>
                  </a:lnTo>
                  <a:lnTo>
                    <a:pt x="254" y="557"/>
                  </a:lnTo>
                  <a:cubicBezTo>
                    <a:pt x="113" y="557"/>
                    <a:pt x="0" y="669"/>
                    <a:pt x="0" y="810"/>
                  </a:cubicBezTo>
                  <a:cubicBezTo>
                    <a:pt x="0" y="949"/>
                    <a:pt x="113" y="1061"/>
                    <a:pt x="254" y="1061"/>
                  </a:cubicBezTo>
                  <a:lnTo>
                    <a:pt x="557" y="1061"/>
                  </a:lnTo>
                  <a:lnTo>
                    <a:pt x="557" y="1367"/>
                  </a:lnTo>
                  <a:cubicBezTo>
                    <a:pt x="557" y="1505"/>
                    <a:pt x="672" y="1620"/>
                    <a:pt x="810" y="1620"/>
                  </a:cubicBezTo>
                  <a:cubicBezTo>
                    <a:pt x="949" y="1620"/>
                    <a:pt x="1064" y="1505"/>
                    <a:pt x="1064" y="1367"/>
                  </a:cubicBezTo>
                  <a:lnTo>
                    <a:pt x="1064" y="1061"/>
                  </a:lnTo>
                  <a:lnTo>
                    <a:pt x="1367" y="1061"/>
                  </a:lnTo>
                  <a:cubicBezTo>
                    <a:pt x="1508" y="1061"/>
                    <a:pt x="1620" y="949"/>
                    <a:pt x="1620" y="810"/>
                  </a:cubicBezTo>
                  <a:cubicBezTo>
                    <a:pt x="1620" y="669"/>
                    <a:pt x="1508" y="557"/>
                    <a:pt x="1367" y="557"/>
                  </a:cubicBezTo>
                  <a:lnTo>
                    <a:pt x="1064" y="557"/>
                  </a:lnTo>
                  <a:lnTo>
                    <a:pt x="1064" y="251"/>
                  </a:lnTo>
                  <a:cubicBezTo>
                    <a:pt x="1064" y="113"/>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28"/>
            <p:cNvSpPr/>
            <p:nvPr/>
          </p:nvSpPr>
          <p:spPr>
            <a:xfrm>
              <a:off x="6454001" y="3146109"/>
              <a:ext cx="42118" cy="42118"/>
            </a:xfrm>
            <a:custGeom>
              <a:avLst/>
              <a:gdLst/>
              <a:ahLst/>
              <a:cxnLst/>
              <a:rect l="l" t="t" r="r" b="b"/>
              <a:pathLst>
                <a:path w="1621" h="1621" extrusionOk="0">
                  <a:moveTo>
                    <a:pt x="810" y="1"/>
                  </a:moveTo>
                  <a:cubicBezTo>
                    <a:pt x="672" y="1"/>
                    <a:pt x="560" y="116"/>
                    <a:pt x="560" y="254"/>
                  </a:cubicBezTo>
                  <a:lnTo>
                    <a:pt x="560" y="560"/>
                  </a:lnTo>
                  <a:lnTo>
                    <a:pt x="254" y="560"/>
                  </a:lnTo>
                  <a:cubicBezTo>
                    <a:pt x="116" y="560"/>
                    <a:pt x="1" y="672"/>
                    <a:pt x="1" y="811"/>
                  </a:cubicBezTo>
                  <a:cubicBezTo>
                    <a:pt x="1" y="952"/>
                    <a:pt x="116" y="1064"/>
                    <a:pt x="254" y="1064"/>
                  </a:cubicBezTo>
                  <a:lnTo>
                    <a:pt x="560" y="1064"/>
                  </a:lnTo>
                  <a:lnTo>
                    <a:pt x="560" y="1370"/>
                  </a:lnTo>
                  <a:cubicBezTo>
                    <a:pt x="560" y="1508"/>
                    <a:pt x="672" y="1620"/>
                    <a:pt x="810" y="1620"/>
                  </a:cubicBezTo>
                  <a:cubicBezTo>
                    <a:pt x="952" y="1620"/>
                    <a:pt x="1064" y="1508"/>
                    <a:pt x="1064" y="1370"/>
                  </a:cubicBezTo>
                  <a:lnTo>
                    <a:pt x="1064" y="1064"/>
                  </a:lnTo>
                  <a:lnTo>
                    <a:pt x="1370" y="1064"/>
                  </a:lnTo>
                  <a:cubicBezTo>
                    <a:pt x="1508" y="1064"/>
                    <a:pt x="1620" y="952"/>
                    <a:pt x="1620" y="811"/>
                  </a:cubicBezTo>
                  <a:cubicBezTo>
                    <a:pt x="1620" y="672"/>
                    <a:pt x="1508" y="560"/>
                    <a:pt x="1370" y="560"/>
                  </a:cubicBezTo>
                  <a:lnTo>
                    <a:pt x="1064" y="560"/>
                  </a:lnTo>
                  <a:lnTo>
                    <a:pt x="1064" y="254"/>
                  </a:lnTo>
                  <a:cubicBezTo>
                    <a:pt x="1064" y="113"/>
                    <a:pt x="952" y="1"/>
                    <a:pt x="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28"/>
            <p:cNvSpPr/>
            <p:nvPr/>
          </p:nvSpPr>
          <p:spPr>
            <a:xfrm>
              <a:off x="6642244" y="3363349"/>
              <a:ext cx="42118" cy="42040"/>
            </a:xfrm>
            <a:custGeom>
              <a:avLst/>
              <a:gdLst/>
              <a:ahLst/>
              <a:cxnLst/>
              <a:rect l="l" t="t" r="r" b="b"/>
              <a:pathLst>
                <a:path w="1621" h="1618" extrusionOk="0">
                  <a:moveTo>
                    <a:pt x="810" y="0"/>
                  </a:moveTo>
                  <a:cubicBezTo>
                    <a:pt x="672" y="0"/>
                    <a:pt x="560" y="112"/>
                    <a:pt x="560" y="251"/>
                  </a:cubicBezTo>
                  <a:lnTo>
                    <a:pt x="560" y="557"/>
                  </a:lnTo>
                  <a:lnTo>
                    <a:pt x="254" y="557"/>
                  </a:lnTo>
                  <a:cubicBezTo>
                    <a:pt x="113" y="557"/>
                    <a:pt x="0" y="669"/>
                    <a:pt x="0" y="810"/>
                  </a:cubicBezTo>
                  <a:cubicBezTo>
                    <a:pt x="0" y="948"/>
                    <a:pt x="113" y="1061"/>
                    <a:pt x="254" y="1061"/>
                  </a:cubicBezTo>
                  <a:lnTo>
                    <a:pt x="560" y="1061"/>
                  </a:lnTo>
                  <a:lnTo>
                    <a:pt x="560" y="1366"/>
                  </a:lnTo>
                  <a:cubicBezTo>
                    <a:pt x="560" y="1505"/>
                    <a:pt x="672" y="1617"/>
                    <a:pt x="810" y="1617"/>
                  </a:cubicBezTo>
                  <a:cubicBezTo>
                    <a:pt x="949" y="1617"/>
                    <a:pt x="1064" y="1505"/>
                    <a:pt x="1064" y="1366"/>
                  </a:cubicBezTo>
                  <a:lnTo>
                    <a:pt x="1064" y="1061"/>
                  </a:lnTo>
                  <a:lnTo>
                    <a:pt x="1367" y="1061"/>
                  </a:lnTo>
                  <a:cubicBezTo>
                    <a:pt x="1508" y="1061"/>
                    <a:pt x="1620" y="948"/>
                    <a:pt x="1620" y="810"/>
                  </a:cubicBezTo>
                  <a:cubicBezTo>
                    <a:pt x="1620" y="669"/>
                    <a:pt x="1508" y="557"/>
                    <a:pt x="1367" y="557"/>
                  </a:cubicBezTo>
                  <a:lnTo>
                    <a:pt x="1064" y="557"/>
                  </a:lnTo>
                  <a:lnTo>
                    <a:pt x="1064" y="251"/>
                  </a:lnTo>
                  <a:cubicBezTo>
                    <a:pt x="1064" y="112"/>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128"/>
            <p:cNvSpPr/>
            <p:nvPr/>
          </p:nvSpPr>
          <p:spPr>
            <a:xfrm>
              <a:off x="6433241" y="3478997"/>
              <a:ext cx="63553" cy="93589"/>
            </a:xfrm>
            <a:custGeom>
              <a:avLst/>
              <a:gdLst/>
              <a:ahLst/>
              <a:cxnLst/>
              <a:rect l="l" t="t" r="r" b="b"/>
              <a:pathLst>
                <a:path w="2446" h="3602" extrusionOk="0">
                  <a:moveTo>
                    <a:pt x="1053" y="1"/>
                  </a:moveTo>
                  <a:lnTo>
                    <a:pt x="1053" y="260"/>
                  </a:lnTo>
                  <a:lnTo>
                    <a:pt x="60" y="3235"/>
                  </a:lnTo>
                  <a:cubicBezTo>
                    <a:pt x="0" y="3416"/>
                    <a:pt x="136" y="3601"/>
                    <a:pt x="324" y="3601"/>
                  </a:cubicBezTo>
                  <a:lnTo>
                    <a:pt x="1131" y="3601"/>
                  </a:lnTo>
                  <a:cubicBezTo>
                    <a:pt x="1252" y="3601"/>
                    <a:pt x="1356" y="3525"/>
                    <a:pt x="1395" y="3410"/>
                  </a:cubicBezTo>
                  <a:lnTo>
                    <a:pt x="2446" y="260"/>
                  </a:lnTo>
                  <a:lnTo>
                    <a:pt x="24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28"/>
            <p:cNvSpPr/>
            <p:nvPr/>
          </p:nvSpPr>
          <p:spPr>
            <a:xfrm>
              <a:off x="6442542" y="3478997"/>
              <a:ext cx="54251" cy="93589"/>
            </a:xfrm>
            <a:custGeom>
              <a:avLst/>
              <a:gdLst/>
              <a:ahLst/>
              <a:cxnLst/>
              <a:rect l="l" t="t" r="r" b="b"/>
              <a:pathLst>
                <a:path w="2088" h="3602" extrusionOk="0">
                  <a:moveTo>
                    <a:pt x="1314" y="1"/>
                  </a:moveTo>
                  <a:lnTo>
                    <a:pt x="1314" y="260"/>
                  </a:lnTo>
                  <a:lnTo>
                    <a:pt x="264" y="3410"/>
                  </a:lnTo>
                  <a:cubicBezTo>
                    <a:pt x="225" y="3525"/>
                    <a:pt x="120" y="3601"/>
                    <a:pt x="0" y="3601"/>
                  </a:cubicBezTo>
                  <a:lnTo>
                    <a:pt x="773" y="3601"/>
                  </a:lnTo>
                  <a:cubicBezTo>
                    <a:pt x="894" y="3601"/>
                    <a:pt x="998" y="3525"/>
                    <a:pt x="1037" y="3410"/>
                  </a:cubicBezTo>
                  <a:lnTo>
                    <a:pt x="2088" y="260"/>
                  </a:lnTo>
                  <a:lnTo>
                    <a:pt x="2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28"/>
            <p:cNvSpPr/>
            <p:nvPr/>
          </p:nvSpPr>
          <p:spPr>
            <a:xfrm>
              <a:off x="6540211" y="3478997"/>
              <a:ext cx="63579" cy="93589"/>
            </a:xfrm>
            <a:custGeom>
              <a:avLst/>
              <a:gdLst/>
              <a:ahLst/>
              <a:cxnLst/>
              <a:rect l="l" t="t" r="r" b="b"/>
              <a:pathLst>
                <a:path w="2447" h="3602" extrusionOk="0">
                  <a:moveTo>
                    <a:pt x="1" y="1"/>
                  </a:moveTo>
                  <a:lnTo>
                    <a:pt x="1" y="260"/>
                  </a:lnTo>
                  <a:lnTo>
                    <a:pt x="1051" y="3410"/>
                  </a:lnTo>
                  <a:cubicBezTo>
                    <a:pt x="1090" y="3525"/>
                    <a:pt x="1197" y="3601"/>
                    <a:pt x="1317" y="3601"/>
                  </a:cubicBezTo>
                  <a:lnTo>
                    <a:pt x="2122" y="3601"/>
                  </a:lnTo>
                  <a:cubicBezTo>
                    <a:pt x="2313" y="3601"/>
                    <a:pt x="2446" y="3416"/>
                    <a:pt x="2386" y="3235"/>
                  </a:cubicBezTo>
                  <a:lnTo>
                    <a:pt x="1393" y="260"/>
                  </a:lnTo>
                  <a:lnTo>
                    <a:pt x="13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128"/>
            <p:cNvSpPr/>
            <p:nvPr/>
          </p:nvSpPr>
          <p:spPr>
            <a:xfrm>
              <a:off x="6556294" y="3478997"/>
              <a:ext cx="47496" cy="93589"/>
            </a:xfrm>
            <a:custGeom>
              <a:avLst/>
              <a:gdLst/>
              <a:ahLst/>
              <a:cxnLst/>
              <a:rect l="l" t="t" r="r" b="b"/>
              <a:pathLst>
                <a:path w="1828" h="3602" extrusionOk="0">
                  <a:moveTo>
                    <a:pt x="1" y="1"/>
                  </a:moveTo>
                  <a:lnTo>
                    <a:pt x="1" y="260"/>
                  </a:lnTo>
                  <a:lnTo>
                    <a:pt x="994" y="3235"/>
                  </a:lnTo>
                  <a:cubicBezTo>
                    <a:pt x="1054" y="3416"/>
                    <a:pt x="920" y="3601"/>
                    <a:pt x="730" y="3601"/>
                  </a:cubicBezTo>
                  <a:lnTo>
                    <a:pt x="1503" y="3601"/>
                  </a:lnTo>
                  <a:cubicBezTo>
                    <a:pt x="1694" y="3601"/>
                    <a:pt x="1827" y="3416"/>
                    <a:pt x="1767" y="3235"/>
                  </a:cubicBezTo>
                  <a:lnTo>
                    <a:pt x="774" y="260"/>
                  </a:ln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128"/>
            <p:cNvSpPr/>
            <p:nvPr/>
          </p:nvSpPr>
          <p:spPr>
            <a:xfrm>
              <a:off x="6496768" y="3478997"/>
              <a:ext cx="43469" cy="93589"/>
            </a:xfrm>
            <a:custGeom>
              <a:avLst/>
              <a:gdLst/>
              <a:ahLst/>
              <a:cxnLst/>
              <a:rect l="l" t="t" r="r" b="b"/>
              <a:pathLst>
                <a:path w="1673" h="3602" extrusionOk="0">
                  <a:moveTo>
                    <a:pt x="1" y="1"/>
                  </a:moveTo>
                  <a:lnTo>
                    <a:pt x="1" y="3340"/>
                  </a:lnTo>
                  <a:cubicBezTo>
                    <a:pt x="1" y="3484"/>
                    <a:pt x="118" y="3601"/>
                    <a:pt x="262" y="3601"/>
                  </a:cubicBezTo>
                  <a:lnTo>
                    <a:pt x="1411" y="3601"/>
                  </a:lnTo>
                  <a:cubicBezTo>
                    <a:pt x="1555" y="3601"/>
                    <a:pt x="1673" y="3484"/>
                    <a:pt x="1673" y="3340"/>
                  </a:cubicBezTo>
                  <a:lnTo>
                    <a:pt x="16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28"/>
            <p:cNvSpPr/>
            <p:nvPr/>
          </p:nvSpPr>
          <p:spPr>
            <a:xfrm>
              <a:off x="6513137" y="3478997"/>
              <a:ext cx="27100" cy="93589"/>
            </a:xfrm>
            <a:custGeom>
              <a:avLst/>
              <a:gdLst/>
              <a:ahLst/>
              <a:cxnLst/>
              <a:rect l="l" t="t" r="r" b="b"/>
              <a:pathLst>
                <a:path w="1043" h="3602" extrusionOk="0">
                  <a:moveTo>
                    <a:pt x="269" y="1"/>
                  </a:moveTo>
                  <a:lnTo>
                    <a:pt x="269" y="3332"/>
                  </a:lnTo>
                  <a:cubicBezTo>
                    <a:pt x="269" y="3481"/>
                    <a:pt x="149" y="3601"/>
                    <a:pt x="0" y="3601"/>
                  </a:cubicBezTo>
                  <a:lnTo>
                    <a:pt x="774" y="3601"/>
                  </a:lnTo>
                  <a:cubicBezTo>
                    <a:pt x="922" y="3601"/>
                    <a:pt x="1043" y="3481"/>
                    <a:pt x="1043" y="3332"/>
                  </a:cubicBezTo>
                  <a:lnTo>
                    <a:pt x="1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128"/>
            <p:cNvSpPr/>
            <p:nvPr/>
          </p:nvSpPr>
          <p:spPr>
            <a:xfrm>
              <a:off x="6489571" y="3380160"/>
              <a:ext cx="57941" cy="68464"/>
            </a:xfrm>
            <a:custGeom>
              <a:avLst/>
              <a:gdLst/>
              <a:ahLst/>
              <a:cxnLst/>
              <a:rect l="l" t="t" r="r" b="b"/>
              <a:pathLst>
                <a:path w="2230" h="2635" extrusionOk="0">
                  <a:moveTo>
                    <a:pt x="1" y="1"/>
                  </a:moveTo>
                  <a:lnTo>
                    <a:pt x="1" y="2634"/>
                  </a:lnTo>
                  <a:lnTo>
                    <a:pt x="2229" y="2634"/>
                  </a:lnTo>
                  <a:lnTo>
                    <a:pt x="2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128"/>
            <p:cNvSpPr/>
            <p:nvPr/>
          </p:nvSpPr>
          <p:spPr>
            <a:xfrm>
              <a:off x="6527375" y="3380160"/>
              <a:ext cx="20136" cy="68464"/>
            </a:xfrm>
            <a:custGeom>
              <a:avLst/>
              <a:gdLst/>
              <a:ahLst/>
              <a:cxnLst/>
              <a:rect l="l" t="t" r="r" b="b"/>
              <a:pathLst>
                <a:path w="775" h="2635" extrusionOk="0">
                  <a:moveTo>
                    <a:pt x="1" y="1"/>
                  </a:moveTo>
                  <a:lnTo>
                    <a:pt x="1" y="2634"/>
                  </a:lnTo>
                  <a:lnTo>
                    <a:pt x="774" y="2634"/>
                  </a:lnTo>
                  <a:lnTo>
                    <a:pt x="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128"/>
            <p:cNvSpPr/>
            <p:nvPr/>
          </p:nvSpPr>
          <p:spPr>
            <a:xfrm>
              <a:off x="6475047" y="3306863"/>
              <a:ext cx="86911" cy="86911"/>
            </a:xfrm>
            <a:custGeom>
              <a:avLst/>
              <a:gdLst/>
              <a:ahLst/>
              <a:cxnLst/>
              <a:rect l="l" t="t" r="r" b="b"/>
              <a:pathLst>
                <a:path w="3345" h="3345" extrusionOk="0">
                  <a:moveTo>
                    <a:pt x="1673" y="0"/>
                  </a:moveTo>
                  <a:cubicBezTo>
                    <a:pt x="750" y="0"/>
                    <a:pt x="0" y="750"/>
                    <a:pt x="0" y="1672"/>
                  </a:cubicBezTo>
                  <a:cubicBezTo>
                    <a:pt x="0" y="2597"/>
                    <a:pt x="750" y="3344"/>
                    <a:pt x="1673" y="3344"/>
                  </a:cubicBezTo>
                  <a:cubicBezTo>
                    <a:pt x="2597" y="3344"/>
                    <a:pt x="3345" y="2597"/>
                    <a:pt x="3345" y="1672"/>
                  </a:cubicBezTo>
                  <a:cubicBezTo>
                    <a:pt x="3345" y="750"/>
                    <a:pt x="2597" y="0"/>
                    <a:pt x="1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28"/>
            <p:cNvSpPr/>
            <p:nvPr/>
          </p:nvSpPr>
          <p:spPr>
            <a:xfrm>
              <a:off x="6446128" y="3442284"/>
              <a:ext cx="144826" cy="43469"/>
            </a:xfrm>
            <a:custGeom>
              <a:avLst/>
              <a:gdLst/>
              <a:ahLst/>
              <a:cxnLst/>
              <a:rect l="l" t="t" r="r" b="b"/>
              <a:pathLst>
                <a:path w="5574" h="1673" extrusionOk="0">
                  <a:moveTo>
                    <a:pt x="557" y="0"/>
                  </a:moveTo>
                  <a:cubicBezTo>
                    <a:pt x="249" y="0"/>
                    <a:pt x="1" y="249"/>
                    <a:pt x="1" y="557"/>
                  </a:cubicBezTo>
                  <a:lnTo>
                    <a:pt x="1" y="1393"/>
                  </a:lnTo>
                  <a:cubicBezTo>
                    <a:pt x="1" y="1547"/>
                    <a:pt x="126" y="1673"/>
                    <a:pt x="277" y="1673"/>
                  </a:cubicBezTo>
                  <a:lnTo>
                    <a:pt x="5294" y="1673"/>
                  </a:lnTo>
                  <a:cubicBezTo>
                    <a:pt x="5448" y="1673"/>
                    <a:pt x="5573" y="1547"/>
                    <a:pt x="5573" y="1393"/>
                  </a:cubicBezTo>
                  <a:lnTo>
                    <a:pt x="5573" y="557"/>
                  </a:lnTo>
                  <a:cubicBezTo>
                    <a:pt x="5573" y="249"/>
                    <a:pt x="5322" y="0"/>
                    <a:pt x="5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28"/>
            <p:cNvSpPr/>
            <p:nvPr/>
          </p:nvSpPr>
          <p:spPr>
            <a:xfrm>
              <a:off x="6502614" y="3335938"/>
              <a:ext cx="31855" cy="28970"/>
            </a:xfrm>
            <a:custGeom>
              <a:avLst/>
              <a:gdLst/>
              <a:ahLst/>
              <a:cxnLst/>
              <a:rect l="l" t="t" r="r" b="b"/>
              <a:pathLst>
                <a:path w="1226" h="1115" extrusionOk="0">
                  <a:moveTo>
                    <a:pt x="612" y="0"/>
                  </a:moveTo>
                  <a:cubicBezTo>
                    <a:pt x="360" y="0"/>
                    <a:pt x="131" y="173"/>
                    <a:pt x="71" y="431"/>
                  </a:cubicBezTo>
                  <a:cubicBezTo>
                    <a:pt x="0" y="728"/>
                    <a:pt x="186" y="1029"/>
                    <a:pt x="484" y="1099"/>
                  </a:cubicBezTo>
                  <a:cubicBezTo>
                    <a:pt x="527" y="1110"/>
                    <a:pt x="570" y="1114"/>
                    <a:pt x="612" y="1114"/>
                  </a:cubicBezTo>
                  <a:cubicBezTo>
                    <a:pt x="866" y="1114"/>
                    <a:pt x="1095" y="942"/>
                    <a:pt x="1155" y="687"/>
                  </a:cubicBezTo>
                  <a:cubicBezTo>
                    <a:pt x="1226" y="386"/>
                    <a:pt x="1040" y="86"/>
                    <a:pt x="740" y="15"/>
                  </a:cubicBezTo>
                  <a:cubicBezTo>
                    <a:pt x="697" y="5"/>
                    <a:pt x="654" y="0"/>
                    <a:pt x="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28"/>
            <p:cNvSpPr/>
            <p:nvPr/>
          </p:nvSpPr>
          <p:spPr>
            <a:xfrm>
              <a:off x="6508434" y="3306863"/>
              <a:ext cx="53524" cy="86911"/>
            </a:xfrm>
            <a:custGeom>
              <a:avLst/>
              <a:gdLst/>
              <a:ahLst/>
              <a:cxnLst/>
              <a:rect l="l" t="t" r="r" b="b"/>
              <a:pathLst>
                <a:path w="2060" h="3345" extrusionOk="0">
                  <a:moveTo>
                    <a:pt x="388" y="0"/>
                  </a:moveTo>
                  <a:cubicBezTo>
                    <a:pt x="254" y="0"/>
                    <a:pt x="126" y="19"/>
                    <a:pt x="1" y="47"/>
                  </a:cubicBezTo>
                  <a:cubicBezTo>
                    <a:pt x="738" y="222"/>
                    <a:pt x="1286" y="883"/>
                    <a:pt x="1286" y="1672"/>
                  </a:cubicBezTo>
                  <a:cubicBezTo>
                    <a:pt x="1286" y="2464"/>
                    <a:pt x="738" y="3125"/>
                    <a:pt x="1" y="3300"/>
                  </a:cubicBezTo>
                  <a:cubicBezTo>
                    <a:pt x="126" y="3329"/>
                    <a:pt x="254" y="3344"/>
                    <a:pt x="388" y="3344"/>
                  </a:cubicBezTo>
                  <a:cubicBezTo>
                    <a:pt x="1312" y="3344"/>
                    <a:pt x="2060" y="2597"/>
                    <a:pt x="2060" y="1672"/>
                  </a:cubicBezTo>
                  <a:cubicBezTo>
                    <a:pt x="2060" y="750"/>
                    <a:pt x="1312" y="0"/>
                    <a:pt x="3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28"/>
            <p:cNvSpPr/>
            <p:nvPr/>
          </p:nvSpPr>
          <p:spPr>
            <a:xfrm>
              <a:off x="6556450" y="3442284"/>
              <a:ext cx="34505" cy="43469"/>
            </a:xfrm>
            <a:custGeom>
              <a:avLst/>
              <a:gdLst/>
              <a:ahLst/>
              <a:cxnLst/>
              <a:rect l="l" t="t" r="r" b="b"/>
              <a:pathLst>
                <a:path w="1328" h="1673" extrusionOk="0">
                  <a:moveTo>
                    <a:pt x="0" y="0"/>
                  </a:moveTo>
                  <a:cubicBezTo>
                    <a:pt x="306" y="0"/>
                    <a:pt x="557" y="249"/>
                    <a:pt x="557" y="557"/>
                  </a:cubicBezTo>
                  <a:lnTo>
                    <a:pt x="557" y="1393"/>
                  </a:lnTo>
                  <a:cubicBezTo>
                    <a:pt x="557" y="1547"/>
                    <a:pt x="431" y="1673"/>
                    <a:pt x="277" y="1673"/>
                  </a:cubicBezTo>
                  <a:lnTo>
                    <a:pt x="1048" y="1673"/>
                  </a:lnTo>
                  <a:cubicBezTo>
                    <a:pt x="1202" y="1673"/>
                    <a:pt x="1327" y="1547"/>
                    <a:pt x="1327" y="1393"/>
                  </a:cubicBezTo>
                  <a:lnTo>
                    <a:pt x="1327" y="557"/>
                  </a:lnTo>
                  <a:cubicBezTo>
                    <a:pt x="1327" y="249"/>
                    <a:pt x="1076"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128"/>
            <p:cNvSpPr/>
            <p:nvPr/>
          </p:nvSpPr>
          <p:spPr>
            <a:xfrm>
              <a:off x="6448778" y="3508124"/>
              <a:ext cx="40559" cy="13121"/>
            </a:xfrm>
            <a:custGeom>
              <a:avLst/>
              <a:gdLst/>
              <a:ahLst/>
              <a:cxnLst/>
              <a:rect l="l" t="t" r="r" b="b"/>
              <a:pathLst>
                <a:path w="1561" h="505" extrusionOk="0">
                  <a:moveTo>
                    <a:pt x="168" y="1"/>
                  </a:moveTo>
                  <a:lnTo>
                    <a:pt x="0" y="505"/>
                  </a:lnTo>
                  <a:lnTo>
                    <a:pt x="1393" y="505"/>
                  </a:lnTo>
                  <a:lnTo>
                    <a:pt x="1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128"/>
            <p:cNvSpPr/>
            <p:nvPr/>
          </p:nvSpPr>
          <p:spPr>
            <a:xfrm>
              <a:off x="6496768" y="3508124"/>
              <a:ext cx="43469" cy="13121"/>
            </a:xfrm>
            <a:custGeom>
              <a:avLst/>
              <a:gdLst/>
              <a:ahLst/>
              <a:cxnLst/>
              <a:rect l="l" t="t" r="r" b="b"/>
              <a:pathLst>
                <a:path w="1673" h="505" extrusionOk="0">
                  <a:moveTo>
                    <a:pt x="1" y="1"/>
                  </a:moveTo>
                  <a:lnTo>
                    <a:pt x="1" y="505"/>
                  </a:lnTo>
                  <a:lnTo>
                    <a:pt x="1673" y="505"/>
                  </a:lnTo>
                  <a:lnTo>
                    <a:pt x="16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28"/>
            <p:cNvSpPr/>
            <p:nvPr/>
          </p:nvSpPr>
          <p:spPr>
            <a:xfrm>
              <a:off x="6547694" y="3508124"/>
              <a:ext cx="40611" cy="13121"/>
            </a:xfrm>
            <a:custGeom>
              <a:avLst/>
              <a:gdLst/>
              <a:ahLst/>
              <a:cxnLst/>
              <a:rect l="l" t="t" r="r" b="b"/>
              <a:pathLst>
                <a:path w="1563" h="505" extrusionOk="0">
                  <a:moveTo>
                    <a:pt x="0" y="1"/>
                  </a:moveTo>
                  <a:lnTo>
                    <a:pt x="170" y="505"/>
                  </a:lnTo>
                  <a:lnTo>
                    <a:pt x="1562" y="505"/>
                  </a:lnTo>
                  <a:lnTo>
                    <a:pt x="1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128"/>
          <p:cNvGrpSpPr/>
          <p:nvPr/>
        </p:nvGrpSpPr>
        <p:grpSpPr>
          <a:xfrm>
            <a:off x="7089533" y="3138315"/>
            <a:ext cx="405561" cy="434453"/>
            <a:chOff x="7089533" y="3138315"/>
            <a:chExt cx="405561" cy="434453"/>
          </a:xfrm>
        </p:grpSpPr>
        <p:sp>
          <p:nvSpPr>
            <p:cNvPr id="11398" name="Google Shape;11398;p128"/>
            <p:cNvSpPr/>
            <p:nvPr/>
          </p:nvSpPr>
          <p:spPr>
            <a:xfrm>
              <a:off x="7147500" y="3167285"/>
              <a:ext cx="202715" cy="134511"/>
            </a:xfrm>
            <a:custGeom>
              <a:avLst/>
              <a:gdLst/>
              <a:ahLst/>
              <a:cxnLst/>
              <a:rect l="l" t="t" r="r" b="b"/>
              <a:pathLst>
                <a:path w="7802" h="5177" extrusionOk="0">
                  <a:moveTo>
                    <a:pt x="557" y="1"/>
                  </a:moveTo>
                  <a:cubicBezTo>
                    <a:pt x="249" y="1"/>
                    <a:pt x="0" y="249"/>
                    <a:pt x="0" y="557"/>
                  </a:cubicBezTo>
                  <a:lnTo>
                    <a:pt x="0" y="5176"/>
                  </a:lnTo>
                  <a:lnTo>
                    <a:pt x="7802" y="5176"/>
                  </a:lnTo>
                  <a:lnTo>
                    <a:pt x="7802" y="2786"/>
                  </a:lnTo>
                  <a:lnTo>
                    <a:pt x="5994" y="1950"/>
                  </a:lnTo>
                  <a:lnTo>
                    <a:pt x="50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128"/>
            <p:cNvSpPr/>
            <p:nvPr/>
          </p:nvSpPr>
          <p:spPr>
            <a:xfrm>
              <a:off x="7277828" y="3167285"/>
              <a:ext cx="72387" cy="72387"/>
            </a:xfrm>
            <a:custGeom>
              <a:avLst/>
              <a:gdLst/>
              <a:ahLst/>
              <a:cxnLst/>
              <a:rect l="l" t="t" r="r" b="b"/>
              <a:pathLst>
                <a:path w="2786" h="2786" extrusionOk="0">
                  <a:moveTo>
                    <a:pt x="1" y="1"/>
                  </a:moveTo>
                  <a:lnTo>
                    <a:pt x="1" y="2229"/>
                  </a:lnTo>
                  <a:cubicBezTo>
                    <a:pt x="1" y="2538"/>
                    <a:pt x="249" y="2786"/>
                    <a:pt x="557" y="2786"/>
                  </a:cubicBezTo>
                  <a:lnTo>
                    <a:pt x="2786" y="278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128"/>
            <p:cNvSpPr/>
            <p:nvPr/>
          </p:nvSpPr>
          <p:spPr>
            <a:xfrm>
              <a:off x="7089533" y="3514853"/>
              <a:ext cx="404470" cy="57915"/>
            </a:xfrm>
            <a:custGeom>
              <a:avLst/>
              <a:gdLst/>
              <a:ahLst/>
              <a:cxnLst/>
              <a:rect l="l" t="t" r="r" b="b"/>
              <a:pathLst>
                <a:path w="15567" h="2229" extrusionOk="0">
                  <a:moveTo>
                    <a:pt x="0" y="0"/>
                  </a:moveTo>
                  <a:lnTo>
                    <a:pt x="2257" y="2229"/>
                  </a:lnTo>
                  <a:lnTo>
                    <a:pt x="6689" y="2229"/>
                  </a:lnTo>
                  <a:lnTo>
                    <a:pt x="7801" y="1584"/>
                  </a:lnTo>
                  <a:lnTo>
                    <a:pt x="8917" y="2229"/>
                  </a:lnTo>
                  <a:lnTo>
                    <a:pt x="13403" y="2229"/>
                  </a:lnTo>
                  <a:lnTo>
                    <a:pt x="155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128"/>
            <p:cNvSpPr/>
            <p:nvPr/>
          </p:nvSpPr>
          <p:spPr>
            <a:xfrm>
              <a:off x="7263304" y="3539225"/>
              <a:ext cx="57941" cy="33543"/>
            </a:xfrm>
            <a:custGeom>
              <a:avLst/>
              <a:gdLst/>
              <a:ahLst/>
              <a:cxnLst/>
              <a:rect l="l" t="t" r="r" b="b"/>
              <a:pathLst>
                <a:path w="2230" h="1291" extrusionOk="0">
                  <a:moveTo>
                    <a:pt x="1" y="0"/>
                  </a:moveTo>
                  <a:lnTo>
                    <a:pt x="1" y="1291"/>
                  </a:lnTo>
                  <a:lnTo>
                    <a:pt x="2229" y="1291"/>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28"/>
            <p:cNvSpPr/>
            <p:nvPr/>
          </p:nvSpPr>
          <p:spPr>
            <a:xfrm>
              <a:off x="7301108" y="3539225"/>
              <a:ext cx="20136" cy="33543"/>
            </a:xfrm>
            <a:custGeom>
              <a:avLst/>
              <a:gdLst/>
              <a:ahLst/>
              <a:cxnLst/>
              <a:rect l="l" t="t" r="r" b="b"/>
              <a:pathLst>
                <a:path w="775" h="1291" extrusionOk="0">
                  <a:moveTo>
                    <a:pt x="1" y="0"/>
                  </a:moveTo>
                  <a:lnTo>
                    <a:pt x="1" y="1291"/>
                  </a:lnTo>
                  <a:lnTo>
                    <a:pt x="774" y="1291"/>
                  </a:ln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28"/>
            <p:cNvSpPr/>
            <p:nvPr/>
          </p:nvSpPr>
          <p:spPr>
            <a:xfrm>
              <a:off x="7089533" y="3514853"/>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7" y="2229"/>
                  </a:lnTo>
                  <a:lnTo>
                    <a:pt x="2257" y="1113"/>
                  </a:lnTo>
                  <a:lnTo>
                    <a:pt x="1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28"/>
            <p:cNvSpPr/>
            <p:nvPr/>
          </p:nvSpPr>
          <p:spPr>
            <a:xfrm>
              <a:off x="7437776" y="3514853"/>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28"/>
            <p:cNvSpPr/>
            <p:nvPr/>
          </p:nvSpPr>
          <p:spPr>
            <a:xfrm>
              <a:off x="7460433" y="3514853"/>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128"/>
            <p:cNvSpPr/>
            <p:nvPr/>
          </p:nvSpPr>
          <p:spPr>
            <a:xfrm>
              <a:off x="7089533" y="3326532"/>
              <a:ext cx="405561" cy="217266"/>
            </a:xfrm>
            <a:custGeom>
              <a:avLst/>
              <a:gdLst/>
              <a:ahLst/>
              <a:cxnLst/>
              <a:rect l="l" t="t" r="r" b="b"/>
              <a:pathLst>
                <a:path w="15609" h="8362" extrusionOk="0">
                  <a:moveTo>
                    <a:pt x="7830" y="1"/>
                  </a:moveTo>
                  <a:lnTo>
                    <a:pt x="0" y="1117"/>
                  </a:lnTo>
                  <a:lnTo>
                    <a:pt x="0" y="6133"/>
                  </a:lnTo>
                  <a:lnTo>
                    <a:pt x="2257" y="8361"/>
                  </a:lnTo>
                  <a:lnTo>
                    <a:pt x="6689" y="8361"/>
                  </a:lnTo>
                  <a:lnTo>
                    <a:pt x="7801" y="7716"/>
                  </a:lnTo>
                  <a:lnTo>
                    <a:pt x="8917" y="8361"/>
                  </a:lnTo>
                  <a:lnTo>
                    <a:pt x="13403" y="8361"/>
                  </a:lnTo>
                  <a:lnTo>
                    <a:pt x="15608" y="6133"/>
                  </a:lnTo>
                  <a:lnTo>
                    <a:pt x="15608" y="1117"/>
                  </a:lnTo>
                  <a:lnTo>
                    <a:pt x="78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128"/>
            <p:cNvSpPr/>
            <p:nvPr/>
          </p:nvSpPr>
          <p:spPr>
            <a:xfrm>
              <a:off x="7263304" y="3510228"/>
              <a:ext cx="57941" cy="33569"/>
            </a:xfrm>
            <a:custGeom>
              <a:avLst/>
              <a:gdLst/>
              <a:ahLst/>
              <a:cxnLst/>
              <a:rect l="l" t="t" r="r" b="b"/>
              <a:pathLst>
                <a:path w="2230" h="1292" extrusionOk="0">
                  <a:moveTo>
                    <a:pt x="1" y="1"/>
                  </a:moveTo>
                  <a:lnTo>
                    <a:pt x="1" y="1291"/>
                  </a:lnTo>
                  <a:lnTo>
                    <a:pt x="2229" y="1291"/>
                  </a:lnTo>
                  <a:lnTo>
                    <a:pt x="2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28"/>
            <p:cNvSpPr/>
            <p:nvPr/>
          </p:nvSpPr>
          <p:spPr>
            <a:xfrm>
              <a:off x="7301108" y="3510228"/>
              <a:ext cx="20136" cy="33569"/>
            </a:xfrm>
            <a:custGeom>
              <a:avLst/>
              <a:gdLst/>
              <a:ahLst/>
              <a:cxnLst/>
              <a:rect l="l" t="t" r="r" b="b"/>
              <a:pathLst>
                <a:path w="775" h="1292" extrusionOk="0">
                  <a:moveTo>
                    <a:pt x="1" y="1"/>
                  </a:moveTo>
                  <a:lnTo>
                    <a:pt x="1" y="1291"/>
                  </a:lnTo>
                  <a:lnTo>
                    <a:pt x="774" y="1291"/>
                  </a:lnTo>
                  <a:lnTo>
                    <a:pt x="7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28"/>
            <p:cNvSpPr/>
            <p:nvPr/>
          </p:nvSpPr>
          <p:spPr>
            <a:xfrm>
              <a:off x="7089533" y="3485857"/>
              <a:ext cx="58668" cy="57941"/>
            </a:xfrm>
            <a:custGeom>
              <a:avLst/>
              <a:gdLst/>
              <a:ahLst/>
              <a:cxnLst/>
              <a:rect l="l" t="t" r="r" b="b"/>
              <a:pathLst>
                <a:path w="2258" h="2230" extrusionOk="0">
                  <a:moveTo>
                    <a:pt x="0" y="1"/>
                  </a:moveTo>
                  <a:lnTo>
                    <a:pt x="0" y="1673"/>
                  </a:lnTo>
                  <a:cubicBezTo>
                    <a:pt x="0" y="1981"/>
                    <a:pt x="251" y="2229"/>
                    <a:pt x="559" y="2229"/>
                  </a:cubicBezTo>
                  <a:lnTo>
                    <a:pt x="2257" y="2229"/>
                  </a:lnTo>
                  <a:lnTo>
                    <a:pt x="2257"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28"/>
            <p:cNvSpPr/>
            <p:nvPr/>
          </p:nvSpPr>
          <p:spPr>
            <a:xfrm>
              <a:off x="7474905" y="3352878"/>
              <a:ext cx="20188" cy="153375"/>
            </a:xfrm>
            <a:custGeom>
              <a:avLst/>
              <a:gdLst/>
              <a:ahLst/>
              <a:cxnLst/>
              <a:rect l="l" t="t" r="r" b="b"/>
              <a:pathLst>
                <a:path w="777" h="5903" extrusionOk="0">
                  <a:moveTo>
                    <a:pt x="0" y="1"/>
                  </a:moveTo>
                  <a:lnTo>
                    <a:pt x="0" y="5903"/>
                  </a:lnTo>
                  <a:lnTo>
                    <a:pt x="776" y="5119"/>
                  </a:lnTo>
                  <a:lnTo>
                    <a:pt x="776" y="10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28"/>
            <p:cNvSpPr/>
            <p:nvPr/>
          </p:nvSpPr>
          <p:spPr>
            <a:xfrm>
              <a:off x="7437776" y="3485857"/>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128"/>
            <p:cNvSpPr/>
            <p:nvPr/>
          </p:nvSpPr>
          <p:spPr>
            <a:xfrm>
              <a:off x="7460433" y="3485857"/>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128"/>
            <p:cNvSpPr/>
            <p:nvPr/>
          </p:nvSpPr>
          <p:spPr>
            <a:xfrm>
              <a:off x="7089533" y="3297613"/>
              <a:ext cx="405561" cy="57941"/>
            </a:xfrm>
            <a:custGeom>
              <a:avLst/>
              <a:gdLst/>
              <a:ahLst/>
              <a:cxnLst/>
              <a:rect l="l" t="t" r="r" b="b"/>
              <a:pathLst>
                <a:path w="15609" h="2230" extrusionOk="0">
                  <a:moveTo>
                    <a:pt x="559" y="1"/>
                  </a:moveTo>
                  <a:cubicBezTo>
                    <a:pt x="251" y="1"/>
                    <a:pt x="0" y="249"/>
                    <a:pt x="0" y="557"/>
                  </a:cubicBezTo>
                  <a:lnTo>
                    <a:pt x="0" y="2219"/>
                  </a:lnTo>
                  <a:cubicBezTo>
                    <a:pt x="18" y="2224"/>
                    <a:pt x="26" y="2230"/>
                    <a:pt x="26" y="2230"/>
                  </a:cubicBezTo>
                  <a:lnTo>
                    <a:pt x="15608" y="2230"/>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128"/>
            <p:cNvSpPr/>
            <p:nvPr/>
          </p:nvSpPr>
          <p:spPr>
            <a:xfrm>
              <a:off x="7460433" y="3297613"/>
              <a:ext cx="34661" cy="57941"/>
            </a:xfrm>
            <a:custGeom>
              <a:avLst/>
              <a:gdLst/>
              <a:ahLst/>
              <a:cxnLst/>
              <a:rect l="l" t="t" r="r" b="b"/>
              <a:pathLst>
                <a:path w="1334" h="2230" extrusionOk="0">
                  <a:moveTo>
                    <a:pt x="1" y="1"/>
                  </a:moveTo>
                  <a:cubicBezTo>
                    <a:pt x="309" y="1"/>
                    <a:pt x="557" y="249"/>
                    <a:pt x="557" y="557"/>
                  </a:cubicBezTo>
                  <a:lnTo>
                    <a:pt x="557" y="2230"/>
                  </a:lnTo>
                  <a:lnTo>
                    <a:pt x="1333" y="2230"/>
                  </a:lnTo>
                  <a:lnTo>
                    <a:pt x="1333" y="557"/>
                  </a:lnTo>
                  <a:cubicBezTo>
                    <a:pt x="1333" y="249"/>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128"/>
            <p:cNvSpPr/>
            <p:nvPr/>
          </p:nvSpPr>
          <p:spPr>
            <a:xfrm>
              <a:off x="7118113" y="3442414"/>
              <a:ext cx="347984" cy="72465"/>
            </a:xfrm>
            <a:custGeom>
              <a:avLst/>
              <a:gdLst/>
              <a:ahLst/>
              <a:cxnLst/>
              <a:rect l="l" t="t" r="r" b="b"/>
              <a:pathLst>
                <a:path w="13393" h="2789" extrusionOk="0">
                  <a:moveTo>
                    <a:pt x="0" y="1"/>
                  </a:moveTo>
                  <a:lnTo>
                    <a:pt x="16" y="2229"/>
                  </a:lnTo>
                  <a:cubicBezTo>
                    <a:pt x="16" y="2538"/>
                    <a:pt x="264" y="2788"/>
                    <a:pt x="530" y="2788"/>
                  </a:cubicBezTo>
                  <a:lnTo>
                    <a:pt x="12794" y="2788"/>
                  </a:lnTo>
                  <a:cubicBezTo>
                    <a:pt x="13142" y="2788"/>
                    <a:pt x="13392" y="2538"/>
                    <a:pt x="13392" y="2229"/>
                  </a:cubicBezTo>
                  <a:lnTo>
                    <a:pt x="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28"/>
            <p:cNvSpPr/>
            <p:nvPr/>
          </p:nvSpPr>
          <p:spPr>
            <a:xfrm>
              <a:off x="7431462" y="3442414"/>
              <a:ext cx="34635" cy="72465"/>
            </a:xfrm>
            <a:custGeom>
              <a:avLst/>
              <a:gdLst/>
              <a:ahLst/>
              <a:cxnLst/>
              <a:rect l="l" t="t" r="r" b="b"/>
              <a:pathLst>
                <a:path w="1333" h="2789" extrusionOk="0">
                  <a:moveTo>
                    <a:pt x="559" y="1"/>
                  </a:moveTo>
                  <a:lnTo>
                    <a:pt x="559" y="2229"/>
                  </a:lnTo>
                  <a:cubicBezTo>
                    <a:pt x="559" y="2538"/>
                    <a:pt x="308" y="2788"/>
                    <a:pt x="0" y="2788"/>
                  </a:cubicBezTo>
                  <a:lnTo>
                    <a:pt x="773" y="2788"/>
                  </a:lnTo>
                  <a:cubicBezTo>
                    <a:pt x="1082" y="2788"/>
                    <a:pt x="1332" y="2538"/>
                    <a:pt x="1332" y="2229"/>
                  </a:cubicBezTo>
                  <a:lnTo>
                    <a:pt x="13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28"/>
            <p:cNvSpPr/>
            <p:nvPr/>
          </p:nvSpPr>
          <p:spPr>
            <a:xfrm>
              <a:off x="7118503" y="3268643"/>
              <a:ext cx="347594" cy="217240"/>
            </a:xfrm>
            <a:custGeom>
              <a:avLst/>
              <a:gdLst/>
              <a:ahLst/>
              <a:cxnLst/>
              <a:rect l="l" t="t" r="r" b="b"/>
              <a:pathLst>
                <a:path w="13378" h="8361" extrusionOk="0">
                  <a:moveTo>
                    <a:pt x="557" y="0"/>
                  </a:moveTo>
                  <a:cubicBezTo>
                    <a:pt x="249" y="0"/>
                    <a:pt x="1" y="249"/>
                    <a:pt x="1" y="557"/>
                  </a:cubicBezTo>
                  <a:lnTo>
                    <a:pt x="1" y="6689"/>
                  </a:lnTo>
                  <a:cubicBezTo>
                    <a:pt x="1" y="6997"/>
                    <a:pt x="249" y="7245"/>
                    <a:pt x="557" y="7245"/>
                  </a:cubicBezTo>
                  <a:lnTo>
                    <a:pt x="5574" y="7245"/>
                  </a:lnTo>
                  <a:cubicBezTo>
                    <a:pt x="6187" y="7245"/>
                    <a:pt x="6686" y="7744"/>
                    <a:pt x="6686" y="8361"/>
                  </a:cubicBezTo>
                  <a:cubicBezTo>
                    <a:pt x="6686" y="7744"/>
                    <a:pt x="7186" y="7245"/>
                    <a:pt x="7802" y="7245"/>
                  </a:cubicBezTo>
                  <a:lnTo>
                    <a:pt x="12818" y="7245"/>
                  </a:lnTo>
                  <a:cubicBezTo>
                    <a:pt x="13127" y="7245"/>
                    <a:pt x="13377" y="6997"/>
                    <a:pt x="13377" y="6689"/>
                  </a:cubicBezTo>
                  <a:lnTo>
                    <a:pt x="13377" y="557"/>
                  </a:lnTo>
                  <a:cubicBezTo>
                    <a:pt x="13377" y="249"/>
                    <a:pt x="13127" y="0"/>
                    <a:pt x="12792" y="0"/>
                  </a:cubicBezTo>
                  <a:lnTo>
                    <a:pt x="7802" y="0"/>
                  </a:lnTo>
                  <a:cubicBezTo>
                    <a:pt x="7303" y="0"/>
                    <a:pt x="6880" y="330"/>
                    <a:pt x="6739" y="784"/>
                  </a:cubicBezTo>
                  <a:cubicBezTo>
                    <a:pt x="6731" y="805"/>
                    <a:pt x="6710" y="821"/>
                    <a:pt x="6686" y="821"/>
                  </a:cubicBezTo>
                  <a:cubicBezTo>
                    <a:pt x="6663" y="821"/>
                    <a:pt x="6645" y="805"/>
                    <a:pt x="6637" y="784"/>
                  </a:cubicBezTo>
                  <a:cubicBezTo>
                    <a:pt x="6496" y="330"/>
                    <a:pt x="6073"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128"/>
            <p:cNvSpPr/>
            <p:nvPr/>
          </p:nvSpPr>
          <p:spPr>
            <a:xfrm>
              <a:off x="7285701" y="3442414"/>
              <a:ext cx="13121" cy="72465"/>
            </a:xfrm>
            <a:custGeom>
              <a:avLst/>
              <a:gdLst/>
              <a:ahLst/>
              <a:cxnLst/>
              <a:rect l="l" t="t" r="r" b="b"/>
              <a:pathLst>
                <a:path w="505" h="2789" extrusionOk="0">
                  <a:moveTo>
                    <a:pt x="1" y="1"/>
                  </a:moveTo>
                  <a:lnTo>
                    <a:pt x="1" y="2788"/>
                  </a:lnTo>
                  <a:lnTo>
                    <a:pt x="505" y="2788"/>
                  </a:lnTo>
                  <a:lnTo>
                    <a:pt x="5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128"/>
            <p:cNvSpPr/>
            <p:nvPr/>
          </p:nvSpPr>
          <p:spPr>
            <a:xfrm>
              <a:off x="7431462" y="3268643"/>
              <a:ext cx="34635" cy="188269"/>
            </a:xfrm>
            <a:custGeom>
              <a:avLst/>
              <a:gdLst/>
              <a:ahLst/>
              <a:cxnLst/>
              <a:rect l="l" t="t" r="r" b="b"/>
              <a:pathLst>
                <a:path w="1333" h="7246" extrusionOk="0">
                  <a:moveTo>
                    <a:pt x="0" y="0"/>
                  </a:moveTo>
                  <a:cubicBezTo>
                    <a:pt x="308" y="0"/>
                    <a:pt x="559" y="249"/>
                    <a:pt x="559" y="557"/>
                  </a:cubicBezTo>
                  <a:lnTo>
                    <a:pt x="559" y="6689"/>
                  </a:lnTo>
                  <a:cubicBezTo>
                    <a:pt x="559" y="6997"/>
                    <a:pt x="308" y="7245"/>
                    <a:pt x="0" y="7245"/>
                  </a:cubicBezTo>
                  <a:lnTo>
                    <a:pt x="773" y="7245"/>
                  </a:lnTo>
                  <a:cubicBezTo>
                    <a:pt x="1082" y="7245"/>
                    <a:pt x="1332" y="6997"/>
                    <a:pt x="1332" y="6689"/>
                  </a:cubicBezTo>
                  <a:lnTo>
                    <a:pt x="1332" y="557"/>
                  </a:lnTo>
                  <a:cubicBezTo>
                    <a:pt x="1332" y="249"/>
                    <a:pt x="1082" y="0"/>
                    <a:pt x="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28"/>
            <p:cNvSpPr/>
            <p:nvPr/>
          </p:nvSpPr>
          <p:spPr>
            <a:xfrm>
              <a:off x="7118503" y="3479335"/>
              <a:ext cx="173069" cy="13147"/>
            </a:xfrm>
            <a:custGeom>
              <a:avLst/>
              <a:gdLst/>
              <a:ahLst/>
              <a:cxnLst/>
              <a:rect l="l" t="t" r="r" b="b"/>
              <a:pathLst>
                <a:path w="6661" h="506" extrusionOk="0">
                  <a:moveTo>
                    <a:pt x="1" y="1"/>
                  </a:moveTo>
                  <a:lnTo>
                    <a:pt x="1" y="505"/>
                  </a:lnTo>
                  <a:lnTo>
                    <a:pt x="6410" y="505"/>
                  </a:lnTo>
                  <a:cubicBezTo>
                    <a:pt x="6548" y="505"/>
                    <a:pt x="6660" y="390"/>
                    <a:pt x="6660" y="252"/>
                  </a:cubicBezTo>
                  <a:cubicBezTo>
                    <a:pt x="6660" y="113"/>
                    <a:pt x="6548" y="1"/>
                    <a:pt x="6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128"/>
            <p:cNvSpPr/>
            <p:nvPr/>
          </p:nvSpPr>
          <p:spPr>
            <a:xfrm>
              <a:off x="7285701" y="3279296"/>
              <a:ext cx="13121" cy="206587"/>
            </a:xfrm>
            <a:custGeom>
              <a:avLst/>
              <a:gdLst/>
              <a:ahLst/>
              <a:cxnLst/>
              <a:rect l="l" t="t" r="r" b="b"/>
              <a:pathLst>
                <a:path w="505" h="7951" extrusionOk="0">
                  <a:moveTo>
                    <a:pt x="1" y="1"/>
                  </a:moveTo>
                  <a:lnTo>
                    <a:pt x="1" y="7245"/>
                  </a:lnTo>
                  <a:cubicBezTo>
                    <a:pt x="157" y="7436"/>
                    <a:pt x="251" y="7684"/>
                    <a:pt x="251" y="7951"/>
                  </a:cubicBezTo>
                  <a:cubicBezTo>
                    <a:pt x="251" y="7684"/>
                    <a:pt x="348" y="7436"/>
                    <a:pt x="505" y="7245"/>
                  </a:cubicBezTo>
                  <a:lnTo>
                    <a:pt x="505" y="1"/>
                  </a:lnTo>
                  <a:cubicBezTo>
                    <a:pt x="416" y="108"/>
                    <a:pt x="346" y="236"/>
                    <a:pt x="304" y="374"/>
                  </a:cubicBezTo>
                  <a:cubicBezTo>
                    <a:pt x="296" y="395"/>
                    <a:pt x="275" y="411"/>
                    <a:pt x="251" y="411"/>
                  </a:cubicBezTo>
                  <a:cubicBezTo>
                    <a:pt x="228" y="411"/>
                    <a:pt x="210" y="395"/>
                    <a:pt x="202" y="374"/>
                  </a:cubicBezTo>
                  <a:cubicBezTo>
                    <a:pt x="160" y="236"/>
                    <a:pt x="90" y="10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128"/>
            <p:cNvSpPr/>
            <p:nvPr/>
          </p:nvSpPr>
          <p:spPr>
            <a:xfrm>
              <a:off x="7147500" y="3297613"/>
              <a:ext cx="101358" cy="28945"/>
            </a:xfrm>
            <a:custGeom>
              <a:avLst/>
              <a:gdLst/>
              <a:ahLst/>
              <a:cxnLst/>
              <a:rect l="l" t="t" r="r" b="b"/>
              <a:pathLst>
                <a:path w="3901" h="1114" extrusionOk="0">
                  <a:moveTo>
                    <a:pt x="262" y="1"/>
                  </a:moveTo>
                  <a:cubicBezTo>
                    <a:pt x="118" y="1"/>
                    <a:pt x="0" y="119"/>
                    <a:pt x="0" y="262"/>
                  </a:cubicBezTo>
                  <a:lnTo>
                    <a:pt x="0" y="853"/>
                  </a:lnTo>
                  <a:cubicBezTo>
                    <a:pt x="0" y="999"/>
                    <a:pt x="118" y="1114"/>
                    <a:pt x="262" y="1114"/>
                  </a:cubicBezTo>
                  <a:lnTo>
                    <a:pt x="3640" y="1114"/>
                  </a:lnTo>
                  <a:cubicBezTo>
                    <a:pt x="3783" y="1114"/>
                    <a:pt x="3901" y="999"/>
                    <a:pt x="3901" y="853"/>
                  </a:cubicBezTo>
                  <a:lnTo>
                    <a:pt x="3901" y="262"/>
                  </a:lnTo>
                  <a:cubicBezTo>
                    <a:pt x="3901" y="119"/>
                    <a:pt x="3783" y="1"/>
                    <a:pt x="3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28"/>
            <p:cNvSpPr/>
            <p:nvPr/>
          </p:nvSpPr>
          <p:spPr>
            <a:xfrm>
              <a:off x="7221758" y="3297613"/>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128"/>
            <p:cNvSpPr/>
            <p:nvPr/>
          </p:nvSpPr>
          <p:spPr>
            <a:xfrm>
              <a:off x="7292976" y="3479335"/>
              <a:ext cx="173121" cy="13147"/>
            </a:xfrm>
            <a:custGeom>
              <a:avLst/>
              <a:gdLst/>
              <a:ahLst/>
              <a:cxnLst/>
              <a:rect l="l" t="t" r="r" b="b"/>
              <a:pathLst>
                <a:path w="6663" h="506" extrusionOk="0">
                  <a:moveTo>
                    <a:pt x="251" y="1"/>
                  </a:moveTo>
                  <a:cubicBezTo>
                    <a:pt x="113" y="1"/>
                    <a:pt x="0" y="113"/>
                    <a:pt x="0" y="252"/>
                  </a:cubicBezTo>
                  <a:cubicBezTo>
                    <a:pt x="0" y="390"/>
                    <a:pt x="113" y="505"/>
                    <a:pt x="251" y="505"/>
                  </a:cubicBezTo>
                  <a:lnTo>
                    <a:pt x="6662" y="505"/>
                  </a:lnTo>
                  <a:lnTo>
                    <a:pt x="66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128"/>
            <p:cNvSpPr/>
            <p:nvPr/>
          </p:nvSpPr>
          <p:spPr>
            <a:xfrm>
              <a:off x="7147500" y="3355528"/>
              <a:ext cx="72387" cy="72465"/>
            </a:xfrm>
            <a:custGeom>
              <a:avLst/>
              <a:gdLst/>
              <a:ahLst/>
              <a:cxnLst/>
              <a:rect l="l" t="t" r="r" b="b"/>
              <a:pathLst>
                <a:path w="2786" h="2789" extrusionOk="0">
                  <a:moveTo>
                    <a:pt x="1393" y="1"/>
                  </a:moveTo>
                  <a:cubicBezTo>
                    <a:pt x="625" y="1"/>
                    <a:pt x="0" y="625"/>
                    <a:pt x="0" y="1393"/>
                  </a:cubicBezTo>
                  <a:cubicBezTo>
                    <a:pt x="0" y="2164"/>
                    <a:pt x="625" y="2788"/>
                    <a:pt x="1393" y="2788"/>
                  </a:cubicBezTo>
                  <a:cubicBezTo>
                    <a:pt x="2164" y="2788"/>
                    <a:pt x="2785" y="2164"/>
                    <a:pt x="2785" y="1393"/>
                  </a:cubicBez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28"/>
            <p:cNvSpPr/>
            <p:nvPr/>
          </p:nvSpPr>
          <p:spPr>
            <a:xfrm>
              <a:off x="7183667" y="3355528"/>
              <a:ext cx="36220" cy="36220"/>
            </a:xfrm>
            <a:custGeom>
              <a:avLst/>
              <a:gdLst/>
              <a:ahLst/>
              <a:cxnLst/>
              <a:rect l="l" t="t" r="r" b="b"/>
              <a:pathLst>
                <a:path w="1394" h="1394" extrusionOk="0">
                  <a:moveTo>
                    <a:pt x="1" y="1"/>
                  </a:moveTo>
                  <a:lnTo>
                    <a:pt x="1" y="1124"/>
                  </a:lnTo>
                  <a:cubicBezTo>
                    <a:pt x="1" y="1273"/>
                    <a:pt x="121" y="1393"/>
                    <a:pt x="270" y="1393"/>
                  </a:cubicBezTo>
                  <a:lnTo>
                    <a:pt x="1393" y="1393"/>
                  </a:lnTo>
                  <a:cubicBezTo>
                    <a:pt x="1393" y="625"/>
                    <a:pt x="772"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28"/>
            <p:cNvSpPr/>
            <p:nvPr/>
          </p:nvSpPr>
          <p:spPr>
            <a:xfrm>
              <a:off x="7379186" y="3196204"/>
              <a:ext cx="57915" cy="182761"/>
            </a:xfrm>
            <a:custGeom>
              <a:avLst/>
              <a:gdLst/>
              <a:ahLst/>
              <a:cxnLst/>
              <a:rect l="l" t="t" r="r" b="b"/>
              <a:pathLst>
                <a:path w="2229" h="7034" extrusionOk="0">
                  <a:moveTo>
                    <a:pt x="1116" y="1"/>
                  </a:moveTo>
                  <a:lnTo>
                    <a:pt x="0" y="560"/>
                  </a:lnTo>
                  <a:lnTo>
                    <a:pt x="0" y="6903"/>
                  </a:lnTo>
                  <a:cubicBezTo>
                    <a:pt x="0" y="6948"/>
                    <a:pt x="6" y="6992"/>
                    <a:pt x="16" y="7034"/>
                  </a:cubicBezTo>
                  <a:lnTo>
                    <a:pt x="2213" y="7034"/>
                  </a:lnTo>
                  <a:cubicBezTo>
                    <a:pt x="2224" y="6992"/>
                    <a:pt x="2229" y="6948"/>
                    <a:pt x="2229" y="6903"/>
                  </a:cubicBezTo>
                  <a:lnTo>
                    <a:pt x="2229" y="560"/>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128"/>
            <p:cNvSpPr/>
            <p:nvPr/>
          </p:nvSpPr>
          <p:spPr>
            <a:xfrm>
              <a:off x="7416574" y="3200699"/>
              <a:ext cx="20526" cy="178266"/>
            </a:xfrm>
            <a:custGeom>
              <a:avLst/>
              <a:gdLst/>
              <a:ahLst/>
              <a:cxnLst/>
              <a:rect l="l" t="t" r="r" b="b"/>
              <a:pathLst>
                <a:path w="790" h="6861" extrusionOk="0">
                  <a:moveTo>
                    <a:pt x="17" y="0"/>
                  </a:moveTo>
                  <a:lnTo>
                    <a:pt x="17" y="6730"/>
                  </a:lnTo>
                  <a:cubicBezTo>
                    <a:pt x="17" y="6775"/>
                    <a:pt x="11" y="6819"/>
                    <a:pt x="1" y="6861"/>
                  </a:cubicBezTo>
                  <a:lnTo>
                    <a:pt x="774" y="6861"/>
                  </a:lnTo>
                  <a:cubicBezTo>
                    <a:pt x="785" y="6819"/>
                    <a:pt x="790" y="6775"/>
                    <a:pt x="790" y="6730"/>
                  </a:cubicBezTo>
                  <a:lnTo>
                    <a:pt x="790" y="387"/>
                  </a:lnTo>
                  <a:lnTo>
                    <a:pt x="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128"/>
            <p:cNvSpPr/>
            <p:nvPr/>
          </p:nvSpPr>
          <p:spPr>
            <a:xfrm>
              <a:off x="7401582" y="3196204"/>
              <a:ext cx="13121" cy="182761"/>
            </a:xfrm>
            <a:custGeom>
              <a:avLst/>
              <a:gdLst/>
              <a:ahLst/>
              <a:cxnLst/>
              <a:rect l="l" t="t" r="r" b="b"/>
              <a:pathLst>
                <a:path w="505" h="7034" extrusionOk="0">
                  <a:moveTo>
                    <a:pt x="254" y="1"/>
                  </a:moveTo>
                  <a:lnTo>
                    <a:pt x="0" y="129"/>
                  </a:lnTo>
                  <a:lnTo>
                    <a:pt x="0" y="7034"/>
                  </a:lnTo>
                  <a:lnTo>
                    <a:pt x="505" y="7034"/>
                  </a:lnTo>
                  <a:lnTo>
                    <a:pt x="505" y="129"/>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128"/>
            <p:cNvSpPr/>
            <p:nvPr/>
          </p:nvSpPr>
          <p:spPr>
            <a:xfrm>
              <a:off x="7379186" y="3138315"/>
              <a:ext cx="57915" cy="57915"/>
            </a:xfrm>
            <a:custGeom>
              <a:avLst/>
              <a:gdLst/>
              <a:ahLst/>
              <a:cxnLst/>
              <a:rect l="l" t="t" r="r" b="b"/>
              <a:pathLst>
                <a:path w="2229" h="2229" extrusionOk="0">
                  <a:moveTo>
                    <a:pt x="557" y="0"/>
                  </a:moveTo>
                  <a:cubicBezTo>
                    <a:pt x="251" y="0"/>
                    <a:pt x="0" y="251"/>
                    <a:pt x="0" y="557"/>
                  </a:cubicBezTo>
                  <a:lnTo>
                    <a:pt x="0" y="1672"/>
                  </a:lnTo>
                  <a:lnTo>
                    <a:pt x="1116" y="2229"/>
                  </a:lnTo>
                  <a:lnTo>
                    <a:pt x="2229" y="1672"/>
                  </a:lnTo>
                  <a:lnTo>
                    <a:pt x="2229" y="557"/>
                  </a:lnTo>
                  <a:cubicBezTo>
                    <a:pt x="2229" y="251"/>
                    <a:pt x="1981" y="0"/>
                    <a:pt x="1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128"/>
            <p:cNvSpPr/>
            <p:nvPr/>
          </p:nvSpPr>
          <p:spPr>
            <a:xfrm>
              <a:off x="7379186" y="3181757"/>
              <a:ext cx="57915" cy="28996"/>
            </a:xfrm>
            <a:custGeom>
              <a:avLst/>
              <a:gdLst/>
              <a:ahLst/>
              <a:cxnLst/>
              <a:rect l="l" t="t" r="r" b="b"/>
              <a:pathLst>
                <a:path w="2229" h="1116" extrusionOk="0">
                  <a:moveTo>
                    <a:pt x="0" y="0"/>
                  </a:moveTo>
                  <a:lnTo>
                    <a:pt x="0" y="1116"/>
                  </a:lnTo>
                  <a:lnTo>
                    <a:pt x="2229" y="1116"/>
                  </a:lnTo>
                  <a:lnTo>
                    <a:pt x="22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28"/>
            <p:cNvSpPr/>
            <p:nvPr/>
          </p:nvSpPr>
          <p:spPr>
            <a:xfrm>
              <a:off x="7402544" y="3138315"/>
              <a:ext cx="34557" cy="53498"/>
            </a:xfrm>
            <a:custGeom>
              <a:avLst/>
              <a:gdLst/>
              <a:ahLst/>
              <a:cxnLst/>
              <a:rect l="l" t="t" r="r" b="b"/>
              <a:pathLst>
                <a:path w="1330" h="2059" extrusionOk="0">
                  <a:moveTo>
                    <a:pt x="0" y="0"/>
                  </a:moveTo>
                  <a:cubicBezTo>
                    <a:pt x="308" y="0"/>
                    <a:pt x="557" y="251"/>
                    <a:pt x="557" y="557"/>
                  </a:cubicBezTo>
                  <a:lnTo>
                    <a:pt x="557" y="2059"/>
                  </a:lnTo>
                  <a:lnTo>
                    <a:pt x="1330" y="1672"/>
                  </a:lnTo>
                  <a:lnTo>
                    <a:pt x="1330" y="557"/>
                  </a:lnTo>
                  <a:cubicBezTo>
                    <a:pt x="1330" y="251"/>
                    <a:pt x="1082"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28"/>
            <p:cNvSpPr/>
            <p:nvPr/>
          </p:nvSpPr>
          <p:spPr>
            <a:xfrm>
              <a:off x="7416990" y="3181757"/>
              <a:ext cx="20110" cy="28996"/>
            </a:xfrm>
            <a:custGeom>
              <a:avLst/>
              <a:gdLst/>
              <a:ahLst/>
              <a:cxnLst/>
              <a:rect l="l" t="t" r="r" b="b"/>
              <a:pathLst>
                <a:path w="774" h="1116" extrusionOk="0">
                  <a:moveTo>
                    <a:pt x="1" y="0"/>
                  </a:moveTo>
                  <a:lnTo>
                    <a:pt x="1" y="1116"/>
                  </a:lnTo>
                  <a:lnTo>
                    <a:pt x="774" y="1116"/>
                  </a:ln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28"/>
            <p:cNvSpPr/>
            <p:nvPr/>
          </p:nvSpPr>
          <p:spPr>
            <a:xfrm>
              <a:off x="7379575" y="3365350"/>
              <a:ext cx="57136" cy="37519"/>
            </a:xfrm>
            <a:custGeom>
              <a:avLst/>
              <a:gdLst/>
              <a:ahLst/>
              <a:cxnLst/>
              <a:rect l="l" t="t" r="r" b="b"/>
              <a:pathLst>
                <a:path w="2199" h="1444" extrusionOk="0">
                  <a:moveTo>
                    <a:pt x="1100" y="1"/>
                  </a:moveTo>
                  <a:cubicBezTo>
                    <a:pt x="1058" y="1"/>
                    <a:pt x="1016" y="11"/>
                    <a:pt x="978" y="30"/>
                  </a:cubicBezTo>
                  <a:lnTo>
                    <a:pt x="1" y="524"/>
                  </a:lnTo>
                  <a:cubicBezTo>
                    <a:pt x="11" y="566"/>
                    <a:pt x="24" y="605"/>
                    <a:pt x="45" y="641"/>
                  </a:cubicBezTo>
                  <a:lnTo>
                    <a:pt x="372" y="1295"/>
                  </a:lnTo>
                  <a:lnTo>
                    <a:pt x="1101" y="1444"/>
                  </a:lnTo>
                  <a:lnTo>
                    <a:pt x="1830" y="1295"/>
                  </a:lnTo>
                  <a:lnTo>
                    <a:pt x="2156" y="641"/>
                  </a:lnTo>
                  <a:cubicBezTo>
                    <a:pt x="2175" y="605"/>
                    <a:pt x="2190" y="566"/>
                    <a:pt x="2198" y="524"/>
                  </a:cubicBezTo>
                  <a:lnTo>
                    <a:pt x="1221" y="30"/>
                  </a:lnTo>
                  <a:cubicBezTo>
                    <a:pt x="1183" y="11"/>
                    <a:pt x="1141" y="1"/>
                    <a:pt x="1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28"/>
            <p:cNvSpPr/>
            <p:nvPr/>
          </p:nvSpPr>
          <p:spPr>
            <a:xfrm>
              <a:off x="7398127" y="3365350"/>
              <a:ext cx="38584" cy="37519"/>
            </a:xfrm>
            <a:custGeom>
              <a:avLst/>
              <a:gdLst/>
              <a:ahLst/>
              <a:cxnLst/>
              <a:rect l="l" t="t" r="r" b="b"/>
              <a:pathLst>
                <a:path w="1485" h="1444" extrusionOk="0">
                  <a:moveTo>
                    <a:pt x="386" y="1"/>
                  </a:moveTo>
                  <a:cubicBezTo>
                    <a:pt x="344" y="1"/>
                    <a:pt x="302" y="11"/>
                    <a:pt x="264" y="30"/>
                  </a:cubicBezTo>
                  <a:lnTo>
                    <a:pt x="0" y="163"/>
                  </a:lnTo>
                  <a:lnTo>
                    <a:pt x="711" y="524"/>
                  </a:lnTo>
                  <a:cubicBezTo>
                    <a:pt x="700" y="566"/>
                    <a:pt x="687" y="605"/>
                    <a:pt x="669" y="641"/>
                  </a:cubicBezTo>
                  <a:lnTo>
                    <a:pt x="342" y="1295"/>
                  </a:lnTo>
                  <a:lnTo>
                    <a:pt x="0" y="1365"/>
                  </a:lnTo>
                  <a:lnTo>
                    <a:pt x="387" y="1444"/>
                  </a:lnTo>
                  <a:lnTo>
                    <a:pt x="1116" y="1295"/>
                  </a:lnTo>
                  <a:lnTo>
                    <a:pt x="1442" y="641"/>
                  </a:lnTo>
                  <a:cubicBezTo>
                    <a:pt x="1461" y="605"/>
                    <a:pt x="1476" y="566"/>
                    <a:pt x="1484" y="524"/>
                  </a:cubicBezTo>
                  <a:lnTo>
                    <a:pt x="507" y="30"/>
                  </a:lnTo>
                  <a:cubicBezTo>
                    <a:pt x="469" y="11"/>
                    <a:pt x="427"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128"/>
            <p:cNvSpPr/>
            <p:nvPr/>
          </p:nvSpPr>
          <p:spPr>
            <a:xfrm>
              <a:off x="7389215" y="3398971"/>
              <a:ext cx="37908" cy="28970"/>
            </a:xfrm>
            <a:custGeom>
              <a:avLst/>
              <a:gdLst/>
              <a:ahLst/>
              <a:cxnLst/>
              <a:rect l="l" t="t" r="r" b="b"/>
              <a:pathLst>
                <a:path w="1459" h="1115" extrusionOk="0">
                  <a:moveTo>
                    <a:pt x="1" y="1"/>
                  </a:moveTo>
                  <a:lnTo>
                    <a:pt x="479" y="962"/>
                  </a:lnTo>
                  <a:cubicBezTo>
                    <a:pt x="531" y="1064"/>
                    <a:pt x="631" y="1115"/>
                    <a:pt x="730" y="1115"/>
                  </a:cubicBezTo>
                  <a:cubicBezTo>
                    <a:pt x="829" y="1115"/>
                    <a:pt x="927" y="1064"/>
                    <a:pt x="978" y="962"/>
                  </a:cubicBezTo>
                  <a:lnTo>
                    <a:pt x="1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128"/>
            <p:cNvSpPr/>
            <p:nvPr/>
          </p:nvSpPr>
          <p:spPr>
            <a:xfrm>
              <a:off x="7398127" y="3398971"/>
              <a:ext cx="28996" cy="28970"/>
            </a:xfrm>
            <a:custGeom>
              <a:avLst/>
              <a:gdLst/>
              <a:ahLst/>
              <a:cxnLst/>
              <a:rect l="l" t="t" r="r" b="b"/>
              <a:pathLst>
                <a:path w="1116" h="1115" extrusionOk="0">
                  <a:moveTo>
                    <a:pt x="342" y="1"/>
                  </a:moveTo>
                  <a:lnTo>
                    <a:pt x="0" y="685"/>
                  </a:lnTo>
                  <a:lnTo>
                    <a:pt x="136" y="962"/>
                  </a:lnTo>
                  <a:cubicBezTo>
                    <a:pt x="188" y="1064"/>
                    <a:pt x="288" y="1115"/>
                    <a:pt x="387" y="1115"/>
                  </a:cubicBezTo>
                  <a:cubicBezTo>
                    <a:pt x="486" y="1115"/>
                    <a:pt x="584" y="1064"/>
                    <a:pt x="635" y="962"/>
                  </a:cubicBezTo>
                  <a:lnTo>
                    <a:pt x="1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128"/>
          <p:cNvGrpSpPr/>
          <p:nvPr/>
        </p:nvGrpSpPr>
        <p:grpSpPr>
          <a:xfrm>
            <a:off x="7863395" y="3138315"/>
            <a:ext cx="405561" cy="434453"/>
            <a:chOff x="7863395" y="3138315"/>
            <a:chExt cx="405561" cy="434453"/>
          </a:xfrm>
        </p:grpSpPr>
        <p:grpSp>
          <p:nvGrpSpPr>
            <p:cNvPr id="11439" name="Google Shape;11439;p128"/>
            <p:cNvGrpSpPr/>
            <p:nvPr/>
          </p:nvGrpSpPr>
          <p:grpSpPr>
            <a:xfrm>
              <a:off x="7863395" y="3138315"/>
              <a:ext cx="405561" cy="397870"/>
              <a:chOff x="7863395" y="3138315"/>
              <a:chExt cx="405561" cy="397870"/>
            </a:xfrm>
          </p:grpSpPr>
          <p:sp>
            <p:nvSpPr>
              <p:cNvPr id="11440" name="Google Shape;11440;p128"/>
              <p:cNvSpPr/>
              <p:nvPr/>
            </p:nvSpPr>
            <p:spPr>
              <a:xfrm>
                <a:off x="7935471" y="3438283"/>
                <a:ext cx="260708" cy="97902"/>
              </a:xfrm>
              <a:custGeom>
                <a:avLst/>
                <a:gdLst/>
                <a:ahLst/>
                <a:cxnLst/>
                <a:rect l="l" t="t" r="r" b="b"/>
                <a:pathLst>
                  <a:path w="10034" h="3768" extrusionOk="0">
                    <a:moveTo>
                      <a:pt x="4461" y="0"/>
                    </a:moveTo>
                    <a:lnTo>
                      <a:pt x="4461" y="996"/>
                    </a:lnTo>
                    <a:cubicBezTo>
                      <a:pt x="4461" y="1150"/>
                      <a:pt x="4335" y="1275"/>
                      <a:pt x="4181" y="1275"/>
                    </a:cubicBezTo>
                    <a:lnTo>
                      <a:pt x="557" y="1275"/>
                    </a:lnTo>
                    <a:cubicBezTo>
                      <a:pt x="249" y="1275"/>
                      <a:pt x="1" y="1524"/>
                      <a:pt x="1" y="1832"/>
                    </a:cubicBezTo>
                    <a:lnTo>
                      <a:pt x="1" y="3768"/>
                    </a:lnTo>
                    <a:lnTo>
                      <a:pt x="1114" y="3768"/>
                    </a:lnTo>
                    <a:lnTo>
                      <a:pt x="1114" y="2668"/>
                    </a:lnTo>
                    <a:cubicBezTo>
                      <a:pt x="1114" y="2514"/>
                      <a:pt x="1239" y="2388"/>
                      <a:pt x="1393" y="2388"/>
                    </a:cubicBezTo>
                    <a:lnTo>
                      <a:pt x="4181" y="2388"/>
                    </a:lnTo>
                    <a:cubicBezTo>
                      <a:pt x="4335" y="2388"/>
                      <a:pt x="4461" y="2514"/>
                      <a:pt x="4461" y="2668"/>
                    </a:cubicBezTo>
                    <a:lnTo>
                      <a:pt x="4461" y="3768"/>
                    </a:lnTo>
                    <a:lnTo>
                      <a:pt x="5574" y="3768"/>
                    </a:lnTo>
                    <a:lnTo>
                      <a:pt x="5574" y="2668"/>
                    </a:lnTo>
                    <a:cubicBezTo>
                      <a:pt x="5574" y="2514"/>
                      <a:pt x="5699" y="2388"/>
                      <a:pt x="5853" y="2388"/>
                    </a:cubicBezTo>
                    <a:lnTo>
                      <a:pt x="8641" y="2388"/>
                    </a:lnTo>
                    <a:cubicBezTo>
                      <a:pt x="8792" y="2388"/>
                      <a:pt x="8918" y="2514"/>
                      <a:pt x="8918" y="2668"/>
                    </a:cubicBezTo>
                    <a:lnTo>
                      <a:pt x="8918" y="3768"/>
                    </a:lnTo>
                    <a:lnTo>
                      <a:pt x="10033" y="3768"/>
                    </a:lnTo>
                    <a:lnTo>
                      <a:pt x="10033" y="1832"/>
                    </a:lnTo>
                    <a:cubicBezTo>
                      <a:pt x="10033" y="1524"/>
                      <a:pt x="9783" y="1275"/>
                      <a:pt x="9474" y="1275"/>
                    </a:cubicBezTo>
                    <a:lnTo>
                      <a:pt x="5853" y="1275"/>
                    </a:lnTo>
                    <a:cubicBezTo>
                      <a:pt x="5699" y="1275"/>
                      <a:pt x="5574" y="1150"/>
                      <a:pt x="5574" y="996"/>
                    </a:cubicBezTo>
                    <a:lnTo>
                      <a:pt x="5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128"/>
              <p:cNvSpPr/>
              <p:nvPr/>
            </p:nvSpPr>
            <p:spPr>
              <a:xfrm>
                <a:off x="8060187" y="3438283"/>
                <a:ext cx="27386" cy="33154"/>
              </a:xfrm>
              <a:custGeom>
                <a:avLst/>
                <a:gdLst/>
                <a:ahLst/>
                <a:cxnLst/>
                <a:rect l="l" t="t" r="r" b="b"/>
                <a:pathLst>
                  <a:path w="1054" h="1276" extrusionOk="0">
                    <a:moveTo>
                      <a:pt x="0" y="0"/>
                    </a:moveTo>
                    <a:lnTo>
                      <a:pt x="0" y="996"/>
                    </a:lnTo>
                    <a:cubicBezTo>
                      <a:pt x="0" y="1150"/>
                      <a:pt x="126" y="1275"/>
                      <a:pt x="280" y="1275"/>
                    </a:cubicBezTo>
                    <a:lnTo>
                      <a:pt x="1053" y="1275"/>
                    </a:lnTo>
                    <a:cubicBezTo>
                      <a:pt x="899" y="1275"/>
                      <a:pt x="774" y="1150"/>
                      <a:pt x="774" y="996"/>
                    </a:cubicBez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128"/>
              <p:cNvSpPr/>
              <p:nvPr/>
            </p:nvSpPr>
            <p:spPr>
              <a:xfrm>
                <a:off x="8161545" y="3471410"/>
                <a:ext cx="34635" cy="64774"/>
              </a:xfrm>
              <a:custGeom>
                <a:avLst/>
                <a:gdLst/>
                <a:ahLst/>
                <a:cxnLst/>
                <a:rect l="l" t="t" r="r" b="b"/>
                <a:pathLst>
                  <a:path w="1333" h="2493" extrusionOk="0">
                    <a:moveTo>
                      <a:pt x="0" y="0"/>
                    </a:moveTo>
                    <a:cubicBezTo>
                      <a:pt x="308" y="0"/>
                      <a:pt x="559" y="249"/>
                      <a:pt x="559" y="557"/>
                    </a:cubicBezTo>
                    <a:lnTo>
                      <a:pt x="559" y="2493"/>
                    </a:lnTo>
                    <a:lnTo>
                      <a:pt x="1332" y="2493"/>
                    </a:lnTo>
                    <a:lnTo>
                      <a:pt x="1332" y="557"/>
                    </a:lnTo>
                    <a:cubicBezTo>
                      <a:pt x="1332" y="249"/>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128"/>
              <p:cNvSpPr/>
              <p:nvPr/>
            </p:nvSpPr>
            <p:spPr>
              <a:xfrm>
                <a:off x="7863395" y="3384525"/>
                <a:ext cx="404807" cy="57915"/>
              </a:xfrm>
              <a:custGeom>
                <a:avLst/>
                <a:gdLst/>
                <a:ahLst/>
                <a:cxnLst/>
                <a:rect l="l" t="t" r="r" b="b"/>
                <a:pathLst>
                  <a:path w="15580" h="2229" extrusionOk="0">
                    <a:moveTo>
                      <a:pt x="0" y="0"/>
                    </a:moveTo>
                    <a:lnTo>
                      <a:pt x="2258" y="2229"/>
                    </a:lnTo>
                    <a:lnTo>
                      <a:pt x="6689" y="2229"/>
                    </a:lnTo>
                    <a:lnTo>
                      <a:pt x="7804" y="1583"/>
                    </a:lnTo>
                    <a:lnTo>
                      <a:pt x="8920" y="2229"/>
                    </a:lnTo>
                    <a:lnTo>
                      <a:pt x="13403" y="2229"/>
                    </a:lnTo>
                    <a:lnTo>
                      <a:pt x="155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128"/>
              <p:cNvSpPr/>
              <p:nvPr/>
            </p:nvSpPr>
            <p:spPr>
              <a:xfrm>
                <a:off x="8037166" y="3408896"/>
                <a:ext cx="57993" cy="33543"/>
              </a:xfrm>
              <a:custGeom>
                <a:avLst/>
                <a:gdLst/>
                <a:ahLst/>
                <a:cxnLst/>
                <a:rect l="l" t="t" r="r" b="b"/>
                <a:pathLst>
                  <a:path w="2232" h="1291" extrusionOk="0">
                    <a:moveTo>
                      <a:pt x="1" y="0"/>
                    </a:moveTo>
                    <a:lnTo>
                      <a:pt x="1" y="1291"/>
                    </a:lnTo>
                    <a:lnTo>
                      <a:pt x="2232" y="1291"/>
                    </a:ln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128"/>
              <p:cNvSpPr/>
              <p:nvPr/>
            </p:nvSpPr>
            <p:spPr>
              <a:xfrm>
                <a:off x="8074971" y="3408896"/>
                <a:ext cx="20188" cy="33543"/>
              </a:xfrm>
              <a:custGeom>
                <a:avLst/>
                <a:gdLst/>
                <a:ahLst/>
                <a:cxnLst/>
                <a:rect l="l" t="t" r="r" b="b"/>
                <a:pathLst>
                  <a:path w="777" h="1291" extrusionOk="0">
                    <a:moveTo>
                      <a:pt x="1" y="0"/>
                    </a:moveTo>
                    <a:lnTo>
                      <a:pt x="1" y="1291"/>
                    </a:lnTo>
                    <a:lnTo>
                      <a:pt x="777" y="1291"/>
                    </a:lnTo>
                    <a:lnTo>
                      <a:pt x="7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28"/>
              <p:cNvSpPr/>
              <p:nvPr/>
            </p:nvSpPr>
            <p:spPr>
              <a:xfrm>
                <a:off x="7863395" y="3384525"/>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8" y="2229"/>
                    </a:lnTo>
                    <a:lnTo>
                      <a:pt x="2258" y="1113"/>
                    </a:lnTo>
                    <a:lnTo>
                      <a:pt x="11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128"/>
              <p:cNvSpPr/>
              <p:nvPr/>
            </p:nvSpPr>
            <p:spPr>
              <a:xfrm>
                <a:off x="8211639" y="3384525"/>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28"/>
              <p:cNvSpPr/>
              <p:nvPr/>
            </p:nvSpPr>
            <p:spPr>
              <a:xfrm>
                <a:off x="8234296" y="3384525"/>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28"/>
              <p:cNvSpPr/>
              <p:nvPr/>
            </p:nvSpPr>
            <p:spPr>
              <a:xfrm>
                <a:off x="7863395" y="3196204"/>
                <a:ext cx="405561" cy="217266"/>
              </a:xfrm>
              <a:custGeom>
                <a:avLst/>
                <a:gdLst/>
                <a:ahLst/>
                <a:cxnLst/>
                <a:rect l="l" t="t" r="r" b="b"/>
                <a:pathLst>
                  <a:path w="15609" h="8362" extrusionOk="0">
                    <a:moveTo>
                      <a:pt x="7830" y="1"/>
                    </a:moveTo>
                    <a:lnTo>
                      <a:pt x="0" y="1116"/>
                    </a:lnTo>
                    <a:lnTo>
                      <a:pt x="0" y="6133"/>
                    </a:lnTo>
                    <a:lnTo>
                      <a:pt x="2258" y="8361"/>
                    </a:lnTo>
                    <a:lnTo>
                      <a:pt x="6689" y="8361"/>
                    </a:lnTo>
                    <a:lnTo>
                      <a:pt x="7804" y="7716"/>
                    </a:lnTo>
                    <a:lnTo>
                      <a:pt x="8920" y="8361"/>
                    </a:lnTo>
                    <a:lnTo>
                      <a:pt x="13403" y="8361"/>
                    </a:lnTo>
                    <a:lnTo>
                      <a:pt x="15608" y="6133"/>
                    </a:lnTo>
                    <a:lnTo>
                      <a:pt x="15608" y="1116"/>
                    </a:lnTo>
                    <a:lnTo>
                      <a:pt x="78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128"/>
              <p:cNvSpPr/>
              <p:nvPr/>
            </p:nvSpPr>
            <p:spPr>
              <a:xfrm>
                <a:off x="8037166" y="3379900"/>
                <a:ext cx="57993" cy="33569"/>
              </a:xfrm>
              <a:custGeom>
                <a:avLst/>
                <a:gdLst/>
                <a:ahLst/>
                <a:cxnLst/>
                <a:rect l="l" t="t" r="r" b="b"/>
                <a:pathLst>
                  <a:path w="2232" h="1292" extrusionOk="0">
                    <a:moveTo>
                      <a:pt x="1" y="0"/>
                    </a:moveTo>
                    <a:lnTo>
                      <a:pt x="1" y="1291"/>
                    </a:lnTo>
                    <a:lnTo>
                      <a:pt x="2232" y="1291"/>
                    </a:lnTo>
                    <a:lnTo>
                      <a:pt x="22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128"/>
              <p:cNvSpPr/>
              <p:nvPr/>
            </p:nvSpPr>
            <p:spPr>
              <a:xfrm>
                <a:off x="8074971" y="3379900"/>
                <a:ext cx="20188" cy="33569"/>
              </a:xfrm>
              <a:custGeom>
                <a:avLst/>
                <a:gdLst/>
                <a:ahLst/>
                <a:cxnLst/>
                <a:rect l="l" t="t" r="r" b="b"/>
                <a:pathLst>
                  <a:path w="777" h="1292" extrusionOk="0">
                    <a:moveTo>
                      <a:pt x="1" y="0"/>
                    </a:moveTo>
                    <a:lnTo>
                      <a:pt x="1" y="1291"/>
                    </a:lnTo>
                    <a:lnTo>
                      <a:pt x="777" y="1291"/>
                    </a:lnTo>
                    <a:lnTo>
                      <a:pt x="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128"/>
              <p:cNvSpPr/>
              <p:nvPr/>
            </p:nvSpPr>
            <p:spPr>
              <a:xfrm>
                <a:off x="7863395" y="3355528"/>
                <a:ext cx="58668" cy="57941"/>
              </a:xfrm>
              <a:custGeom>
                <a:avLst/>
                <a:gdLst/>
                <a:ahLst/>
                <a:cxnLst/>
                <a:rect l="l" t="t" r="r" b="b"/>
                <a:pathLst>
                  <a:path w="2258" h="2230" extrusionOk="0">
                    <a:moveTo>
                      <a:pt x="0" y="1"/>
                    </a:moveTo>
                    <a:lnTo>
                      <a:pt x="0" y="1673"/>
                    </a:lnTo>
                    <a:cubicBezTo>
                      <a:pt x="0" y="1981"/>
                      <a:pt x="251" y="2229"/>
                      <a:pt x="559" y="2229"/>
                    </a:cubicBezTo>
                    <a:lnTo>
                      <a:pt x="2258" y="2229"/>
                    </a:lnTo>
                    <a:lnTo>
                      <a:pt x="2258"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128"/>
              <p:cNvSpPr/>
              <p:nvPr/>
            </p:nvSpPr>
            <p:spPr>
              <a:xfrm>
                <a:off x="8248768" y="3222472"/>
                <a:ext cx="20188" cy="153453"/>
              </a:xfrm>
              <a:custGeom>
                <a:avLst/>
                <a:gdLst/>
                <a:ahLst/>
                <a:cxnLst/>
                <a:rect l="l" t="t" r="r" b="b"/>
                <a:pathLst>
                  <a:path w="777" h="5906" extrusionOk="0">
                    <a:moveTo>
                      <a:pt x="0" y="1"/>
                    </a:moveTo>
                    <a:lnTo>
                      <a:pt x="0" y="5905"/>
                    </a:lnTo>
                    <a:lnTo>
                      <a:pt x="776" y="5122"/>
                    </a:lnTo>
                    <a:lnTo>
                      <a:pt x="776" y="105"/>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128"/>
              <p:cNvSpPr/>
              <p:nvPr/>
            </p:nvSpPr>
            <p:spPr>
              <a:xfrm>
                <a:off x="8211639" y="3355528"/>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128"/>
              <p:cNvSpPr/>
              <p:nvPr/>
            </p:nvSpPr>
            <p:spPr>
              <a:xfrm>
                <a:off x="8234296" y="3355528"/>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128"/>
              <p:cNvSpPr/>
              <p:nvPr/>
            </p:nvSpPr>
            <p:spPr>
              <a:xfrm>
                <a:off x="7863395" y="3167285"/>
                <a:ext cx="405561" cy="57941"/>
              </a:xfrm>
              <a:custGeom>
                <a:avLst/>
                <a:gdLst/>
                <a:ahLst/>
                <a:cxnLst/>
                <a:rect l="l" t="t" r="r" b="b"/>
                <a:pathLst>
                  <a:path w="15609" h="2230" extrusionOk="0">
                    <a:moveTo>
                      <a:pt x="559" y="1"/>
                    </a:moveTo>
                    <a:cubicBezTo>
                      <a:pt x="251" y="1"/>
                      <a:pt x="0" y="249"/>
                      <a:pt x="0" y="557"/>
                    </a:cubicBezTo>
                    <a:lnTo>
                      <a:pt x="0" y="2219"/>
                    </a:lnTo>
                    <a:cubicBezTo>
                      <a:pt x="19" y="2224"/>
                      <a:pt x="26" y="2229"/>
                      <a:pt x="26" y="2229"/>
                    </a:cubicBezTo>
                    <a:lnTo>
                      <a:pt x="15608" y="2229"/>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128"/>
              <p:cNvSpPr/>
              <p:nvPr/>
            </p:nvSpPr>
            <p:spPr>
              <a:xfrm>
                <a:off x="8234296" y="3167285"/>
                <a:ext cx="34661" cy="57941"/>
              </a:xfrm>
              <a:custGeom>
                <a:avLst/>
                <a:gdLst/>
                <a:ahLst/>
                <a:cxnLst/>
                <a:rect l="l" t="t" r="r" b="b"/>
                <a:pathLst>
                  <a:path w="1334" h="2230" extrusionOk="0">
                    <a:moveTo>
                      <a:pt x="1" y="1"/>
                    </a:moveTo>
                    <a:cubicBezTo>
                      <a:pt x="309" y="1"/>
                      <a:pt x="560" y="249"/>
                      <a:pt x="560" y="557"/>
                    </a:cubicBezTo>
                    <a:lnTo>
                      <a:pt x="560" y="2229"/>
                    </a:lnTo>
                    <a:lnTo>
                      <a:pt x="1333" y="2229"/>
                    </a:lnTo>
                    <a:lnTo>
                      <a:pt x="1333" y="557"/>
                    </a:lnTo>
                    <a:cubicBezTo>
                      <a:pt x="1333" y="249"/>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128"/>
              <p:cNvSpPr/>
              <p:nvPr/>
            </p:nvSpPr>
            <p:spPr>
              <a:xfrm>
                <a:off x="7892366" y="3312086"/>
                <a:ext cx="347594" cy="72465"/>
              </a:xfrm>
              <a:custGeom>
                <a:avLst/>
                <a:gdLst/>
                <a:ahLst/>
                <a:cxnLst/>
                <a:rect l="l" t="t" r="r" b="b"/>
                <a:pathLst>
                  <a:path w="13378" h="2789" extrusionOk="0">
                    <a:moveTo>
                      <a:pt x="1" y="0"/>
                    </a:moveTo>
                    <a:lnTo>
                      <a:pt x="1" y="2229"/>
                    </a:lnTo>
                    <a:cubicBezTo>
                      <a:pt x="1" y="2537"/>
                      <a:pt x="249" y="2788"/>
                      <a:pt x="531" y="2788"/>
                    </a:cubicBezTo>
                    <a:lnTo>
                      <a:pt x="12792" y="2788"/>
                    </a:lnTo>
                    <a:cubicBezTo>
                      <a:pt x="13127" y="2788"/>
                      <a:pt x="13378" y="2537"/>
                      <a:pt x="13378" y="2229"/>
                    </a:cubicBezTo>
                    <a:lnTo>
                      <a:pt x="13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28"/>
              <p:cNvSpPr/>
              <p:nvPr/>
            </p:nvSpPr>
            <p:spPr>
              <a:xfrm>
                <a:off x="8205325" y="3312086"/>
                <a:ext cx="34635" cy="72465"/>
              </a:xfrm>
              <a:custGeom>
                <a:avLst/>
                <a:gdLst/>
                <a:ahLst/>
                <a:cxnLst/>
                <a:rect l="l" t="t" r="r" b="b"/>
                <a:pathLst>
                  <a:path w="1333" h="2789" extrusionOk="0">
                    <a:moveTo>
                      <a:pt x="559" y="0"/>
                    </a:moveTo>
                    <a:lnTo>
                      <a:pt x="559" y="2229"/>
                    </a:lnTo>
                    <a:cubicBezTo>
                      <a:pt x="559" y="2537"/>
                      <a:pt x="308" y="2788"/>
                      <a:pt x="0" y="2788"/>
                    </a:cubicBezTo>
                    <a:lnTo>
                      <a:pt x="776" y="2788"/>
                    </a:lnTo>
                    <a:cubicBezTo>
                      <a:pt x="1082" y="2788"/>
                      <a:pt x="1333" y="2537"/>
                      <a:pt x="1333" y="2229"/>
                    </a:cubicBez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128"/>
              <p:cNvSpPr/>
              <p:nvPr/>
            </p:nvSpPr>
            <p:spPr>
              <a:xfrm>
                <a:off x="7892366" y="3138315"/>
                <a:ext cx="347594" cy="217240"/>
              </a:xfrm>
              <a:custGeom>
                <a:avLst/>
                <a:gdLst/>
                <a:ahLst/>
                <a:cxnLst/>
                <a:rect l="l" t="t" r="r" b="b"/>
                <a:pathLst>
                  <a:path w="13378" h="8361" extrusionOk="0">
                    <a:moveTo>
                      <a:pt x="557" y="0"/>
                    </a:moveTo>
                    <a:cubicBezTo>
                      <a:pt x="249" y="0"/>
                      <a:pt x="1" y="251"/>
                      <a:pt x="1" y="557"/>
                    </a:cubicBezTo>
                    <a:lnTo>
                      <a:pt x="1" y="6688"/>
                    </a:lnTo>
                    <a:cubicBezTo>
                      <a:pt x="1" y="6997"/>
                      <a:pt x="249" y="7245"/>
                      <a:pt x="557" y="7245"/>
                    </a:cubicBezTo>
                    <a:lnTo>
                      <a:pt x="5574" y="7245"/>
                    </a:lnTo>
                    <a:cubicBezTo>
                      <a:pt x="6190" y="7245"/>
                      <a:pt x="6689" y="7744"/>
                      <a:pt x="6689" y="8361"/>
                    </a:cubicBezTo>
                    <a:cubicBezTo>
                      <a:pt x="6689" y="7744"/>
                      <a:pt x="7188" y="7245"/>
                      <a:pt x="7805" y="7245"/>
                    </a:cubicBezTo>
                    <a:lnTo>
                      <a:pt x="12821" y="7245"/>
                    </a:lnTo>
                    <a:cubicBezTo>
                      <a:pt x="13127" y="7245"/>
                      <a:pt x="13378" y="6997"/>
                      <a:pt x="13378" y="6688"/>
                    </a:cubicBezTo>
                    <a:lnTo>
                      <a:pt x="13378" y="557"/>
                    </a:lnTo>
                    <a:cubicBezTo>
                      <a:pt x="13378" y="251"/>
                      <a:pt x="13127" y="0"/>
                      <a:pt x="12792" y="0"/>
                    </a:cubicBezTo>
                    <a:lnTo>
                      <a:pt x="7805" y="0"/>
                    </a:lnTo>
                    <a:cubicBezTo>
                      <a:pt x="7303" y="0"/>
                      <a:pt x="6880" y="329"/>
                      <a:pt x="6739" y="784"/>
                    </a:cubicBezTo>
                    <a:cubicBezTo>
                      <a:pt x="6734" y="805"/>
                      <a:pt x="6713" y="821"/>
                      <a:pt x="6689" y="821"/>
                    </a:cubicBezTo>
                    <a:cubicBezTo>
                      <a:pt x="6666" y="821"/>
                      <a:pt x="6645" y="805"/>
                      <a:pt x="6640" y="784"/>
                    </a:cubicBezTo>
                    <a:cubicBezTo>
                      <a:pt x="6499" y="329"/>
                      <a:pt x="6075"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128"/>
              <p:cNvSpPr/>
              <p:nvPr/>
            </p:nvSpPr>
            <p:spPr>
              <a:xfrm>
                <a:off x="8059563" y="3312086"/>
                <a:ext cx="13199" cy="72465"/>
              </a:xfrm>
              <a:custGeom>
                <a:avLst/>
                <a:gdLst/>
                <a:ahLst/>
                <a:cxnLst/>
                <a:rect l="l" t="t" r="r" b="b"/>
                <a:pathLst>
                  <a:path w="508" h="2789" extrusionOk="0">
                    <a:moveTo>
                      <a:pt x="1" y="0"/>
                    </a:moveTo>
                    <a:lnTo>
                      <a:pt x="1" y="2788"/>
                    </a:lnTo>
                    <a:lnTo>
                      <a:pt x="508" y="2788"/>
                    </a:lnTo>
                    <a:lnTo>
                      <a:pt x="5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28"/>
              <p:cNvSpPr/>
              <p:nvPr/>
            </p:nvSpPr>
            <p:spPr>
              <a:xfrm>
                <a:off x="8205325" y="3138315"/>
                <a:ext cx="34635" cy="188243"/>
              </a:xfrm>
              <a:custGeom>
                <a:avLst/>
                <a:gdLst/>
                <a:ahLst/>
                <a:cxnLst/>
                <a:rect l="l" t="t" r="r" b="b"/>
                <a:pathLst>
                  <a:path w="1333" h="7245" extrusionOk="0">
                    <a:moveTo>
                      <a:pt x="0" y="0"/>
                    </a:moveTo>
                    <a:cubicBezTo>
                      <a:pt x="308" y="0"/>
                      <a:pt x="559" y="251"/>
                      <a:pt x="559" y="557"/>
                    </a:cubicBezTo>
                    <a:lnTo>
                      <a:pt x="559" y="6688"/>
                    </a:lnTo>
                    <a:cubicBezTo>
                      <a:pt x="559" y="6997"/>
                      <a:pt x="308" y="7245"/>
                      <a:pt x="0" y="7245"/>
                    </a:cubicBezTo>
                    <a:lnTo>
                      <a:pt x="776" y="7245"/>
                    </a:lnTo>
                    <a:cubicBezTo>
                      <a:pt x="1082" y="7245"/>
                      <a:pt x="1333" y="6997"/>
                      <a:pt x="1333" y="6688"/>
                    </a:cubicBezTo>
                    <a:lnTo>
                      <a:pt x="1333" y="557"/>
                    </a:lnTo>
                    <a:cubicBezTo>
                      <a:pt x="1333" y="251"/>
                      <a:pt x="1082" y="0"/>
                      <a:pt x="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128"/>
              <p:cNvSpPr/>
              <p:nvPr/>
            </p:nvSpPr>
            <p:spPr>
              <a:xfrm>
                <a:off x="7892366" y="3348955"/>
                <a:ext cx="173147" cy="13173"/>
              </a:xfrm>
              <a:custGeom>
                <a:avLst/>
                <a:gdLst/>
                <a:ahLst/>
                <a:cxnLst/>
                <a:rect l="l" t="t" r="r" b="b"/>
                <a:pathLst>
                  <a:path w="6664" h="507" extrusionOk="0">
                    <a:moveTo>
                      <a:pt x="1" y="0"/>
                    </a:moveTo>
                    <a:lnTo>
                      <a:pt x="1" y="507"/>
                    </a:lnTo>
                    <a:lnTo>
                      <a:pt x="6410" y="507"/>
                    </a:lnTo>
                    <a:cubicBezTo>
                      <a:pt x="6551" y="507"/>
                      <a:pt x="6663" y="392"/>
                      <a:pt x="6663" y="254"/>
                    </a:cubicBezTo>
                    <a:cubicBezTo>
                      <a:pt x="6663" y="115"/>
                      <a:pt x="6551" y="0"/>
                      <a:pt x="6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128"/>
              <p:cNvSpPr/>
              <p:nvPr/>
            </p:nvSpPr>
            <p:spPr>
              <a:xfrm>
                <a:off x="8059563" y="3148967"/>
                <a:ext cx="13199" cy="206587"/>
              </a:xfrm>
              <a:custGeom>
                <a:avLst/>
                <a:gdLst/>
                <a:ahLst/>
                <a:cxnLst/>
                <a:rect l="l" t="t" r="r" b="b"/>
                <a:pathLst>
                  <a:path w="508" h="7951" extrusionOk="0">
                    <a:moveTo>
                      <a:pt x="1" y="0"/>
                    </a:moveTo>
                    <a:lnTo>
                      <a:pt x="1" y="7245"/>
                    </a:lnTo>
                    <a:cubicBezTo>
                      <a:pt x="160" y="7436"/>
                      <a:pt x="254" y="7681"/>
                      <a:pt x="254" y="7951"/>
                    </a:cubicBezTo>
                    <a:cubicBezTo>
                      <a:pt x="254" y="7681"/>
                      <a:pt x="348" y="7436"/>
                      <a:pt x="508" y="7245"/>
                    </a:cubicBezTo>
                    <a:lnTo>
                      <a:pt x="508" y="0"/>
                    </a:lnTo>
                    <a:cubicBezTo>
                      <a:pt x="416" y="107"/>
                      <a:pt x="348" y="235"/>
                      <a:pt x="304" y="374"/>
                    </a:cubicBezTo>
                    <a:cubicBezTo>
                      <a:pt x="299" y="395"/>
                      <a:pt x="278" y="411"/>
                      <a:pt x="254" y="411"/>
                    </a:cubicBezTo>
                    <a:cubicBezTo>
                      <a:pt x="231" y="411"/>
                      <a:pt x="210" y="395"/>
                      <a:pt x="205" y="374"/>
                    </a:cubicBezTo>
                    <a:cubicBezTo>
                      <a:pt x="160" y="235"/>
                      <a:pt x="92" y="10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128"/>
              <p:cNvSpPr/>
              <p:nvPr/>
            </p:nvSpPr>
            <p:spPr>
              <a:xfrm>
                <a:off x="8109606" y="3167285"/>
                <a:ext cx="101358" cy="28945"/>
              </a:xfrm>
              <a:custGeom>
                <a:avLst/>
                <a:gdLst/>
                <a:ahLst/>
                <a:cxnLst/>
                <a:rect l="l" t="t" r="r" b="b"/>
                <a:pathLst>
                  <a:path w="3901" h="1114" extrusionOk="0">
                    <a:moveTo>
                      <a:pt x="262" y="1"/>
                    </a:moveTo>
                    <a:cubicBezTo>
                      <a:pt x="118" y="1"/>
                      <a:pt x="0" y="116"/>
                      <a:pt x="0" y="262"/>
                    </a:cubicBezTo>
                    <a:lnTo>
                      <a:pt x="0" y="852"/>
                    </a:lnTo>
                    <a:cubicBezTo>
                      <a:pt x="0" y="996"/>
                      <a:pt x="118" y="1114"/>
                      <a:pt x="262" y="1114"/>
                    </a:cubicBezTo>
                    <a:lnTo>
                      <a:pt x="3640" y="1114"/>
                    </a:lnTo>
                    <a:cubicBezTo>
                      <a:pt x="3786" y="1114"/>
                      <a:pt x="3901" y="996"/>
                      <a:pt x="3901" y="852"/>
                    </a:cubicBezTo>
                    <a:lnTo>
                      <a:pt x="3901" y="262"/>
                    </a:lnTo>
                    <a:cubicBezTo>
                      <a:pt x="3901" y="116"/>
                      <a:pt x="3786"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28"/>
              <p:cNvSpPr/>
              <p:nvPr/>
            </p:nvSpPr>
            <p:spPr>
              <a:xfrm>
                <a:off x="8183864" y="3167285"/>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128"/>
              <p:cNvSpPr/>
              <p:nvPr/>
            </p:nvSpPr>
            <p:spPr>
              <a:xfrm>
                <a:off x="7921362" y="3167285"/>
                <a:ext cx="101384" cy="28945"/>
              </a:xfrm>
              <a:custGeom>
                <a:avLst/>
                <a:gdLst/>
                <a:ahLst/>
                <a:cxnLst/>
                <a:rect l="l" t="t" r="r" b="b"/>
                <a:pathLst>
                  <a:path w="3902" h="1114" extrusionOk="0">
                    <a:moveTo>
                      <a:pt x="262" y="1"/>
                    </a:moveTo>
                    <a:cubicBezTo>
                      <a:pt x="115" y="1"/>
                      <a:pt x="0" y="116"/>
                      <a:pt x="0" y="262"/>
                    </a:cubicBezTo>
                    <a:lnTo>
                      <a:pt x="0" y="852"/>
                    </a:lnTo>
                    <a:cubicBezTo>
                      <a:pt x="0" y="996"/>
                      <a:pt x="115" y="1114"/>
                      <a:pt x="262" y="1114"/>
                    </a:cubicBezTo>
                    <a:lnTo>
                      <a:pt x="3640" y="1114"/>
                    </a:lnTo>
                    <a:cubicBezTo>
                      <a:pt x="3784" y="1114"/>
                      <a:pt x="3901" y="996"/>
                      <a:pt x="3901" y="852"/>
                    </a:cubicBezTo>
                    <a:lnTo>
                      <a:pt x="3901" y="262"/>
                    </a:lnTo>
                    <a:cubicBezTo>
                      <a:pt x="3901" y="116"/>
                      <a:pt x="3784"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128"/>
              <p:cNvSpPr/>
              <p:nvPr/>
            </p:nvSpPr>
            <p:spPr>
              <a:xfrm>
                <a:off x="7995620" y="3167285"/>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128"/>
              <p:cNvSpPr/>
              <p:nvPr/>
            </p:nvSpPr>
            <p:spPr>
              <a:xfrm>
                <a:off x="8153724" y="3355528"/>
                <a:ext cx="57941" cy="57967"/>
              </a:xfrm>
              <a:custGeom>
                <a:avLst/>
                <a:gdLst/>
                <a:ahLst/>
                <a:cxnLst/>
                <a:rect l="l" t="t" r="r" b="b"/>
                <a:pathLst>
                  <a:path w="2230" h="2231" extrusionOk="0">
                    <a:moveTo>
                      <a:pt x="1" y="1"/>
                    </a:moveTo>
                    <a:lnTo>
                      <a:pt x="1" y="1952"/>
                    </a:lnTo>
                    <a:cubicBezTo>
                      <a:pt x="1" y="2120"/>
                      <a:pt x="138" y="2230"/>
                      <a:pt x="281" y="2230"/>
                    </a:cubicBezTo>
                    <a:cubicBezTo>
                      <a:pt x="349" y="2230"/>
                      <a:pt x="419" y="2205"/>
                      <a:pt x="476" y="2148"/>
                    </a:cubicBezTo>
                    <a:lnTo>
                      <a:pt x="918" y="1707"/>
                    </a:lnTo>
                    <a:cubicBezTo>
                      <a:pt x="972" y="1652"/>
                      <a:pt x="1044" y="1624"/>
                      <a:pt x="1115" y="1624"/>
                    </a:cubicBezTo>
                    <a:cubicBezTo>
                      <a:pt x="1186" y="1624"/>
                      <a:pt x="1257" y="1652"/>
                      <a:pt x="1312" y="1707"/>
                    </a:cubicBezTo>
                    <a:lnTo>
                      <a:pt x="1754" y="2148"/>
                    </a:lnTo>
                    <a:cubicBezTo>
                      <a:pt x="1811" y="2205"/>
                      <a:pt x="1882" y="2230"/>
                      <a:pt x="1950" y="2230"/>
                    </a:cubicBezTo>
                    <a:cubicBezTo>
                      <a:pt x="2093" y="2230"/>
                      <a:pt x="2229" y="2120"/>
                      <a:pt x="2229" y="1952"/>
                    </a:cubicBezTo>
                    <a:lnTo>
                      <a:pt x="2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128"/>
              <p:cNvSpPr/>
              <p:nvPr/>
            </p:nvSpPr>
            <p:spPr>
              <a:xfrm>
                <a:off x="8191528" y="3355528"/>
                <a:ext cx="20136" cy="57967"/>
              </a:xfrm>
              <a:custGeom>
                <a:avLst/>
                <a:gdLst/>
                <a:ahLst/>
                <a:cxnLst/>
                <a:rect l="l" t="t" r="r" b="b"/>
                <a:pathLst>
                  <a:path w="775" h="2231" extrusionOk="0">
                    <a:moveTo>
                      <a:pt x="1" y="1"/>
                    </a:moveTo>
                    <a:lnTo>
                      <a:pt x="1" y="1850"/>
                    </a:lnTo>
                    <a:lnTo>
                      <a:pt x="299" y="2148"/>
                    </a:lnTo>
                    <a:cubicBezTo>
                      <a:pt x="356" y="2205"/>
                      <a:pt x="427" y="2230"/>
                      <a:pt x="495" y="2230"/>
                    </a:cubicBezTo>
                    <a:cubicBezTo>
                      <a:pt x="638" y="2230"/>
                      <a:pt x="774" y="2120"/>
                      <a:pt x="774" y="1952"/>
                    </a:cubicBez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128"/>
              <p:cNvSpPr/>
              <p:nvPr/>
            </p:nvSpPr>
            <p:spPr>
              <a:xfrm>
                <a:off x="8066838" y="3348955"/>
                <a:ext cx="173121" cy="13173"/>
              </a:xfrm>
              <a:custGeom>
                <a:avLst/>
                <a:gdLst/>
                <a:ahLst/>
                <a:cxnLst/>
                <a:rect l="l" t="t" r="r" b="b"/>
                <a:pathLst>
                  <a:path w="6663" h="507" extrusionOk="0">
                    <a:moveTo>
                      <a:pt x="254" y="0"/>
                    </a:moveTo>
                    <a:cubicBezTo>
                      <a:pt x="113" y="0"/>
                      <a:pt x="0" y="115"/>
                      <a:pt x="0" y="254"/>
                    </a:cubicBezTo>
                    <a:cubicBezTo>
                      <a:pt x="0" y="392"/>
                      <a:pt x="113" y="507"/>
                      <a:pt x="254" y="507"/>
                    </a:cubicBezTo>
                    <a:lnTo>
                      <a:pt x="6663" y="507"/>
                    </a:lnTo>
                    <a:lnTo>
                      <a:pt x="6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2" name="Google Shape;11472;p128"/>
            <p:cNvSpPr/>
            <p:nvPr/>
          </p:nvSpPr>
          <p:spPr>
            <a:xfrm>
              <a:off x="7913750" y="3529299"/>
              <a:ext cx="72465" cy="43469"/>
            </a:xfrm>
            <a:custGeom>
              <a:avLst/>
              <a:gdLst/>
              <a:ahLst/>
              <a:cxnLst/>
              <a:rect l="l" t="t" r="r" b="b"/>
              <a:pathLst>
                <a:path w="2789" h="1673" extrusionOk="0">
                  <a:moveTo>
                    <a:pt x="262" y="1"/>
                  </a:moveTo>
                  <a:cubicBezTo>
                    <a:pt x="118" y="1"/>
                    <a:pt x="1" y="118"/>
                    <a:pt x="1" y="262"/>
                  </a:cubicBezTo>
                  <a:lnTo>
                    <a:pt x="1" y="1412"/>
                  </a:lnTo>
                  <a:cubicBezTo>
                    <a:pt x="1" y="1555"/>
                    <a:pt x="118" y="1673"/>
                    <a:pt x="262" y="1673"/>
                  </a:cubicBezTo>
                  <a:lnTo>
                    <a:pt x="2527" y="1673"/>
                  </a:lnTo>
                  <a:cubicBezTo>
                    <a:pt x="2671" y="1673"/>
                    <a:pt x="2789" y="1555"/>
                    <a:pt x="2789" y="1412"/>
                  </a:cubicBezTo>
                  <a:lnTo>
                    <a:pt x="2789" y="262"/>
                  </a:lnTo>
                  <a:cubicBezTo>
                    <a:pt x="2789" y="118"/>
                    <a:pt x="2671" y="1"/>
                    <a:pt x="25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128"/>
            <p:cNvSpPr/>
            <p:nvPr/>
          </p:nvSpPr>
          <p:spPr>
            <a:xfrm>
              <a:off x="8145435" y="3529299"/>
              <a:ext cx="72465" cy="43469"/>
            </a:xfrm>
            <a:custGeom>
              <a:avLst/>
              <a:gdLst/>
              <a:ahLst/>
              <a:cxnLst/>
              <a:rect l="l" t="t" r="r" b="b"/>
              <a:pathLst>
                <a:path w="2789" h="1673" extrusionOk="0">
                  <a:moveTo>
                    <a:pt x="262" y="1"/>
                  </a:moveTo>
                  <a:cubicBezTo>
                    <a:pt x="118" y="1"/>
                    <a:pt x="1" y="118"/>
                    <a:pt x="1" y="262"/>
                  </a:cubicBezTo>
                  <a:lnTo>
                    <a:pt x="1" y="1412"/>
                  </a:lnTo>
                  <a:cubicBezTo>
                    <a:pt x="1" y="1555"/>
                    <a:pt x="118" y="1673"/>
                    <a:pt x="262" y="1673"/>
                  </a:cubicBezTo>
                  <a:lnTo>
                    <a:pt x="2527" y="1673"/>
                  </a:lnTo>
                  <a:cubicBezTo>
                    <a:pt x="2671" y="1673"/>
                    <a:pt x="2788" y="1555"/>
                    <a:pt x="2788" y="1412"/>
                  </a:cubicBezTo>
                  <a:lnTo>
                    <a:pt x="2788" y="262"/>
                  </a:lnTo>
                  <a:cubicBezTo>
                    <a:pt x="2788" y="118"/>
                    <a:pt x="2671" y="1"/>
                    <a:pt x="25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128"/>
            <p:cNvSpPr/>
            <p:nvPr/>
          </p:nvSpPr>
          <p:spPr>
            <a:xfrm>
              <a:off x="8029631" y="3529299"/>
              <a:ext cx="72387" cy="43469"/>
            </a:xfrm>
            <a:custGeom>
              <a:avLst/>
              <a:gdLst/>
              <a:ahLst/>
              <a:cxnLst/>
              <a:rect l="l" t="t" r="r" b="b"/>
              <a:pathLst>
                <a:path w="2786" h="1673" extrusionOk="0">
                  <a:moveTo>
                    <a:pt x="262" y="1"/>
                  </a:moveTo>
                  <a:cubicBezTo>
                    <a:pt x="116" y="1"/>
                    <a:pt x="1" y="118"/>
                    <a:pt x="1" y="262"/>
                  </a:cubicBezTo>
                  <a:lnTo>
                    <a:pt x="1" y="1412"/>
                  </a:lnTo>
                  <a:cubicBezTo>
                    <a:pt x="1" y="1555"/>
                    <a:pt x="116" y="1673"/>
                    <a:pt x="262" y="1673"/>
                  </a:cubicBezTo>
                  <a:lnTo>
                    <a:pt x="2524" y="1673"/>
                  </a:lnTo>
                  <a:cubicBezTo>
                    <a:pt x="2671" y="1673"/>
                    <a:pt x="2786" y="1555"/>
                    <a:pt x="2786" y="1412"/>
                  </a:cubicBezTo>
                  <a:lnTo>
                    <a:pt x="2786" y="262"/>
                  </a:lnTo>
                  <a:cubicBezTo>
                    <a:pt x="2786" y="118"/>
                    <a:pt x="2671" y="1"/>
                    <a:pt x="25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128"/>
            <p:cNvSpPr/>
            <p:nvPr/>
          </p:nvSpPr>
          <p:spPr>
            <a:xfrm>
              <a:off x="8190801" y="3529299"/>
              <a:ext cx="27100" cy="43469"/>
            </a:xfrm>
            <a:custGeom>
              <a:avLst/>
              <a:gdLst/>
              <a:ahLst/>
              <a:cxnLst/>
              <a:rect l="l" t="t" r="r" b="b"/>
              <a:pathLst>
                <a:path w="1043" h="1673" extrusionOk="0">
                  <a:moveTo>
                    <a:pt x="0" y="1"/>
                  </a:moveTo>
                  <a:cubicBezTo>
                    <a:pt x="149" y="1"/>
                    <a:pt x="269" y="121"/>
                    <a:pt x="269" y="270"/>
                  </a:cubicBezTo>
                  <a:lnTo>
                    <a:pt x="269" y="1404"/>
                  </a:lnTo>
                  <a:cubicBezTo>
                    <a:pt x="269" y="1553"/>
                    <a:pt x="149" y="1673"/>
                    <a:pt x="0" y="1673"/>
                  </a:cubicBezTo>
                  <a:lnTo>
                    <a:pt x="773" y="1673"/>
                  </a:lnTo>
                  <a:cubicBezTo>
                    <a:pt x="922" y="1673"/>
                    <a:pt x="1042" y="1553"/>
                    <a:pt x="1042" y="1404"/>
                  </a:cubicBezTo>
                  <a:lnTo>
                    <a:pt x="1042" y="270"/>
                  </a:lnTo>
                  <a:cubicBezTo>
                    <a:pt x="1042" y="121"/>
                    <a:pt x="922"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128"/>
            <p:cNvSpPr/>
            <p:nvPr/>
          </p:nvSpPr>
          <p:spPr>
            <a:xfrm>
              <a:off x="8074971" y="3529299"/>
              <a:ext cx="27178" cy="43469"/>
            </a:xfrm>
            <a:custGeom>
              <a:avLst/>
              <a:gdLst/>
              <a:ahLst/>
              <a:cxnLst/>
              <a:rect l="l" t="t" r="r" b="b"/>
              <a:pathLst>
                <a:path w="1046" h="1673" extrusionOk="0">
                  <a:moveTo>
                    <a:pt x="1" y="1"/>
                  </a:moveTo>
                  <a:cubicBezTo>
                    <a:pt x="150" y="1"/>
                    <a:pt x="273" y="121"/>
                    <a:pt x="273" y="270"/>
                  </a:cubicBezTo>
                  <a:lnTo>
                    <a:pt x="273" y="1404"/>
                  </a:lnTo>
                  <a:cubicBezTo>
                    <a:pt x="273" y="1553"/>
                    <a:pt x="150" y="1673"/>
                    <a:pt x="1" y="1673"/>
                  </a:cubicBezTo>
                  <a:lnTo>
                    <a:pt x="777" y="1673"/>
                  </a:lnTo>
                  <a:cubicBezTo>
                    <a:pt x="926" y="1673"/>
                    <a:pt x="1046" y="1553"/>
                    <a:pt x="1046" y="1404"/>
                  </a:cubicBezTo>
                  <a:lnTo>
                    <a:pt x="1046" y="270"/>
                  </a:lnTo>
                  <a:cubicBezTo>
                    <a:pt x="1046" y="121"/>
                    <a:pt x="926" y="1"/>
                    <a:pt x="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128"/>
            <p:cNvSpPr/>
            <p:nvPr/>
          </p:nvSpPr>
          <p:spPr>
            <a:xfrm>
              <a:off x="7959037" y="3529299"/>
              <a:ext cx="27178" cy="43469"/>
            </a:xfrm>
            <a:custGeom>
              <a:avLst/>
              <a:gdLst/>
              <a:ahLst/>
              <a:cxnLst/>
              <a:rect l="l" t="t" r="r" b="b"/>
              <a:pathLst>
                <a:path w="1046" h="1673" extrusionOk="0">
                  <a:moveTo>
                    <a:pt x="0" y="1"/>
                  </a:moveTo>
                  <a:cubicBezTo>
                    <a:pt x="149" y="1"/>
                    <a:pt x="270" y="121"/>
                    <a:pt x="270" y="270"/>
                  </a:cubicBezTo>
                  <a:lnTo>
                    <a:pt x="270" y="1404"/>
                  </a:lnTo>
                  <a:cubicBezTo>
                    <a:pt x="270" y="1553"/>
                    <a:pt x="149" y="1673"/>
                    <a:pt x="0" y="1673"/>
                  </a:cubicBezTo>
                  <a:lnTo>
                    <a:pt x="776" y="1673"/>
                  </a:lnTo>
                  <a:cubicBezTo>
                    <a:pt x="923" y="1673"/>
                    <a:pt x="1046" y="1553"/>
                    <a:pt x="1046" y="1404"/>
                  </a:cubicBezTo>
                  <a:lnTo>
                    <a:pt x="1046" y="270"/>
                  </a:lnTo>
                  <a:cubicBezTo>
                    <a:pt x="1046" y="121"/>
                    <a:pt x="923" y="1"/>
                    <a:pt x="7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128"/>
          <p:cNvGrpSpPr/>
          <p:nvPr/>
        </p:nvGrpSpPr>
        <p:grpSpPr>
          <a:xfrm>
            <a:off x="860592" y="3782863"/>
            <a:ext cx="434453" cy="405483"/>
            <a:chOff x="860592" y="3782862"/>
            <a:chExt cx="434453" cy="405483"/>
          </a:xfrm>
        </p:grpSpPr>
        <p:sp>
          <p:nvSpPr>
            <p:cNvPr id="11479" name="Google Shape;11479;p128"/>
            <p:cNvSpPr/>
            <p:nvPr/>
          </p:nvSpPr>
          <p:spPr>
            <a:xfrm>
              <a:off x="894525" y="3855276"/>
              <a:ext cx="366587" cy="28945"/>
            </a:xfrm>
            <a:custGeom>
              <a:avLst/>
              <a:gdLst/>
              <a:ahLst/>
              <a:cxnLst/>
              <a:rect l="l" t="t" r="r" b="b"/>
              <a:pathLst>
                <a:path w="14109" h="1114" extrusionOk="0">
                  <a:moveTo>
                    <a:pt x="0" y="1"/>
                  </a:moveTo>
                  <a:lnTo>
                    <a:pt x="0" y="1114"/>
                  </a:lnTo>
                  <a:lnTo>
                    <a:pt x="14109" y="1114"/>
                  </a:lnTo>
                  <a:lnTo>
                    <a:pt x="141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128"/>
            <p:cNvSpPr/>
            <p:nvPr/>
          </p:nvSpPr>
          <p:spPr>
            <a:xfrm>
              <a:off x="860592" y="3821940"/>
              <a:ext cx="43469" cy="190919"/>
            </a:xfrm>
            <a:custGeom>
              <a:avLst/>
              <a:gdLst/>
              <a:ahLst/>
              <a:cxnLst/>
              <a:rect l="l" t="t" r="r" b="b"/>
              <a:pathLst>
                <a:path w="1673" h="7348" extrusionOk="0">
                  <a:moveTo>
                    <a:pt x="836" y="1"/>
                  </a:moveTo>
                  <a:lnTo>
                    <a:pt x="0" y="168"/>
                  </a:lnTo>
                  <a:lnTo>
                    <a:pt x="0" y="7178"/>
                  </a:lnTo>
                  <a:lnTo>
                    <a:pt x="836" y="7348"/>
                  </a:lnTo>
                  <a:lnTo>
                    <a:pt x="1672" y="7178"/>
                  </a:lnTo>
                  <a:lnTo>
                    <a:pt x="1672" y="168"/>
                  </a:lnTo>
                  <a:lnTo>
                    <a:pt x="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128"/>
            <p:cNvSpPr/>
            <p:nvPr/>
          </p:nvSpPr>
          <p:spPr>
            <a:xfrm>
              <a:off x="883924" y="3822226"/>
              <a:ext cx="20136" cy="190296"/>
            </a:xfrm>
            <a:custGeom>
              <a:avLst/>
              <a:gdLst/>
              <a:ahLst/>
              <a:cxnLst/>
              <a:rect l="l" t="t" r="r" b="b"/>
              <a:pathLst>
                <a:path w="775"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128"/>
            <p:cNvSpPr/>
            <p:nvPr/>
          </p:nvSpPr>
          <p:spPr>
            <a:xfrm>
              <a:off x="860592" y="4008417"/>
              <a:ext cx="43469" cy="43469"/>
            </a:xfrm>
            <a:custGeom>
              <a:avLst/>
              <a:gdLst/>
              <a:ahLst/>
              <a:cxnLst/>
              <a:rect l="l" t="t" r="r" b="b"/>
              <a:pathLst>
                <a:path w="1673" h="1673" extrusionOk="0">
                  <a:moveTo>
                    <a:pt x="0" y="1"/>
                  </a:moveTo>
                  <a:lnTo>
                    <a:pt x="0" y="1135"/>
                  </a:lnTo>
                  <a:cubicBezTo>
                    <a:pt x="0" y="1433"/>
                    <a:pt x="240" y="1673"/>
                    <a:pt x="538" y="1673"/>
                  </a:cubicBezTo>
                  <a:lnTo>
                    <a:pt x="1403" y="1673"/>
                  </a:lnTo>
                  <a:cubicBezTo>
                    <a:pt x="1552" y="1673"/>
                    <a:pt x="1672" y="1553"/>
                    <a:pt x="1672" y="1404"/>
                  </a:cubicBezTo>
                  <a:lnTo>
                    <a:pt x="16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128"/>
            <p:cNvSpPr/>
            <p:nvPr/>
          </p:nvSpPr>
          <p:spPr>
            <a:xfrm>
              <a:off x="860592" y="3782862"/>
              <a:ext cx="43469" cy="43469"/>
            </a:xfrm>
            <a:custGeom>
              <a:avLst/>
              <a:gdLst/>
              <a:ahLst/>
              <a:cxnLst/>
              <a:rect l="l" t="t" r="r" b="b"/>
              <a:pathLst>
                <a:path w="1673" h="1673" extrusionOk="0">
                  <a:moveTo>
                    <a:pt x="538" y="0"/>
                  </a:moveTo>
                  <a:cubicBezTo>
                    <a:pt x="240" y="0"/>
                    <a:pt x="0" y="240"/>
                    <a:pt x="0" y="538"/>
                  </a:cubicBezTo>
                  <a:lnTo>
                    <a:pt x="0" y="1672"/>
                  </a:lnTo>
                  <a:lnTo>
                    <a:pt x="1672" y="1672"/>
                  </a:lnTo>
                  <a:lnTo>
                    <a:pt x="1672" y="269"/>
                  </a:lnTo>
                  <a:cubicBezTo>
                    <a:pt x="1672" y="120"/>
                    <a:pt x="1552" y="0"/>
                    <a:pt x="1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28"/>
            <p:cNvSpPr/>
            <p:nvPr/>
          </p:nvSpPr>
          <p:spPr>
            <a:xfrm>
              <a:off x="933005" y="3797309"/>
              <a:ext cx="50666" cy="238961"/>
            </a:xfrm>
            <a:custGeom>
              <a:avLst/>
              <a:gdLst/>
              <a:ahLst/>
              <a:cxnLst/>
              <a:rect l="l" t="t" r="r" b="b"/>
              <a:pathLst>
                <a:path w="1950" h="9197" extrusionOk="0">
                  <a:moveTo>
                    <a:pt x="262" y="1"/>
                  </a:moveTo>
                  <a:cubicBezTo>
                    <a:pt x="116" y="1"/>
                    <a:pt x="1" y="118"/>
                    <a:pt x="1" y="262"/>
                  </a:cubicBezTo>
                  <a:lnTo>
                    <a:pt x="1" y="8936"/>
                  </a:lnTo>
                  <a:cubicBezTo>
                    <a:pt x="1" y="9079"/>
                    <a:pt x="116" y="9197"/>
                    <a:pt x="262" y="9197"/>
                  </a:cubicBezTo>
                  <a:lnTo>
                    <a:pt x="1688" y="9197"/>
                  </a:lnTo>
                  <a:cubicBezTo>
                    <a:pt x="1835" y="9197"/>
                    <a:pt x="1950" y="9082"/>
                    <a:pt x="1950" y="8936"/>
                  </a:cubicBezTo>
                  <a:lnTo>
                    <a:pt x="1950" y="262"/>
                  </a:lnTo>
                  <a:cubicBezTo>
                    <a:pt x="1950" y="118"/>
                    <a:pt x="1835" y="1"/>
                    <a:pt x="1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28"/>
            <p:cNvSpPr/>
            <p:nvPr/>
          </p:nvSpPr>
          <p:spPr>
            <a:xfrm>
              <a:off x="1012642" y="3797309"/>
              <a:ext cx="50718" cy="210043"/>
            </a:xfrm>
            <a:custGeom>
              <a:avLst/>
              <a:gdLst/>
              <a:ahLst/>
              <a:cxnLst/>
              <a:rect l="l" t="t" r="r" b="b"/>
              <a:pathLst>
                <a:path w="1952" h="8084" extrusionOk="0">
                  <a:moveTo>
                    <a:pt x="262" y="1"/>
                  </a:moveTo>
                  <a:cubicBezTo>
                    <a:pt x="118" y="1"/>
                    <a:pt x="0" y="118"/>
                    <a:pt x="0" y="262"/>
                  </a:cubicBezTo>
                  <a:lnTo>
                    <a:pt x="0" y="7823"/>
                  </a:lnTo>
                  <a:cubicBezTo>
                    <a:pt x="0" y="7966"/>
                    <a:pt x="118" y="8084"/>
                    <a:pt x="262" y="8084"/>
                  </a:cubicBezTo>
                  <a:lnTo>
                    <a:pt x="1691" y="8084"/>
                  </a:lnTo>
                  <a:cubicBezTo>
                    <a:pt x="1834" y="8084"/>
                    <a:pt x="1952" y="7966"/>
                    <a:pt x="1952" y="7823"/>
                  </a:cubicBezTo>
                  <a:lnTo>
                    <a:pt x="1952" y="262"/>
                  </a:lnTo>
                  <a:cubicBezTo>
                    <a:pt x="1952" y="118"/>
                    <a:pt x="1834" y="1"/>
                    <a:pt x="1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128"/>
            <p:cNvSpPr/>
            <p:nvPr/>
          </p:nvSpPr>
          <p:spPr>
            <a:xfrm>
              <a:off x="1092252" y="3797309"/>
              <a:ext cx="50744" cy="181072"/>
            </a:xfrm>
            <a:custGeom>
              <a:avLst/>
              <a:gdLst/>
              <a:ahLst/>
              <a:cxnLst/>
              <a:rect l="l" t="t" r="r" b="b"/>
              <a:pathLst>
                <a:path w="1953" h="6969" extrusionOk="0">
                  <a:moveTo>
                    <a:pt x="262" y="1"/>
                  </a:moveTo>
                  <a:cubicBezTo>
                    <a:pt x="119" y="1"/>
                    <a:pt x="1" y="118"/>
                    <a:pt x="1" y="262"/>
                  </a:cubicBezTo>
                  <a:lnTo>
                    <a:pt x="1" y="6707"/>
                  </a:lnTo>
                  <a:cubicBezTo>
                    <a:pt x="1" y="6851"/>
                    <a:pt x="119" y="6968"/>
                    <a:pt x="262" y="6968"/>
                  </a:cubicBezTo>
                  <a:lnTo>
                    <a:pt x="1691" y="6968"/>
                  </a:lnTo>
                  <a:cubicBezTo>
                    <a:pt x="1835" y="6968"/>
                    <a:pt x="1953" y="6851"/>
                    <a:pt x="1953" y="6707"/>
                  </a:cubicBezTo>
                  <a:lnTo>
                    <a:pt x="1953" y="262"/>
                  </a:lnTo>
                  <a:cubicBezTo>
                    <a:pt x="1953" y="118"/>
                    <a:pt x="1835" y="1"/>
                    <a:pt x="1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128"/>
            <p:cNvSpPr/>
            <p:nvPr/>
          </p:nvSpPr>
          <p:spPr>
            <a:xfrm>
              <a:off x="1171966" y="3797309"/>
              <a:ext cx="50666" cy="152076"/>
            </a:xfrm>
            <a:custGeom>
              <a:avLst/>
              <a:gdLst/>
              <a:ahLst/>
              <a:cxnLst/>
              <a:rect l="l" t="t" r="r" b="b"/>
              <a:pathLst>
                <a:path w="1950" h="5853" extrusionOk="0">
                  <a:moveTo>
                    <a:pt x="261" y="1"/>
                  </a:moveTo>
                  <a:cubicBezTo>
                    <a:pt x="115" y="1"/>
                    <a:pt x="0" y="118"/>
                    <a:pt x="0" y="262"/>
                  </a:cubicBezTo>
                  <a:lnTo>
                    <a:pt x="0" y="5592"/>
                  </a:lnTo>
                  <a:cubicBezTo>
                    <a:pt x="0" y="5735"/>
                    <a:pt x="115" y="5853"/>
                    <a:pt x="261" y="5853"/>
                  </a:cubicBezTo>
                  <a:lnTo>
                    <a:pt x="1688" y="5853"/>
                  </a:lnTo>
                  <a:cubicBezTo>
                    <a:pt x="1834" y="5853"/>
                    <a:pt x="1949" y="5738"/>
                    <a:pt x="1949" y="5592"/>
                  </a:cubicBezTo>
                  <a:lnTo>
                    <a:pt x="1949" y="262"/>
                  </a:lnTo>
                  <a:cubicBezTo>
                    <a:pt x="1949" y="118"/>
                    <a:pt x="1834" y="1"/>
                    <a:pt x="1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128"/>
            <p:cNvSpPr/>
            <p:nvPr/>
          </p:nvSpPr>
          <p:spPr>
            <a:xfrm>
              <a:off x="1195506" y="3797309"/>
              <a:ext cx="27126" cy="152076"/>
            </a:xfrm>
            <a:custGeom>
              <a:avLst/>
              <a:gdLst/>
              <a:ahLst/>
              <a:cxnLst/>
              <a:rect l="l" t="t" r="r" b="b"/>
              <a:pathLst>
                <a:path w="1044" h="5853" extrusionOk="0">
                  <a:moveTo>
                    <a:pt x="1" y="1"/>
                  </a:moveTo>
                  <a:cubicBezTo>
                    <a:pt x="150" y="1"/>
                    <a:pt x="270" y="121"/>
                    <a:pt x="270" y="270"/>
                  </a:cubicBezTo>
                  <a:lnTo>
                    <a:pt x="270" y="5584"/>
                  </a:lnTo>
                  <a:cubicBezTo>
                    <a:pt x="270" y="5733"/>
                    <a:pt x="150" y="5853"/>
                    <a:pt x="1" y="5853"/>
                  </a:cubicBezTo>
                  <a:lnTo>
                    <a:pt x="774" y="5853"/>
                  </a:lnTo>
                  <a:cubicBezTo>
                    <a:pt x="923" y="5853"/>
                    <a:pt x="1043" y="5733"/>
                    <a:pt x="1043" y="5584"/>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128"/>
            <p:cNvSpPr/>
            <p:nvPr/>
          </p:nvSpPr>
          <p:spPr>
            <a:xfrm>
              <a:off x="1115896" y="3797309"/>
              <a:ext cx="27100" cy="181072"/>
            </a:xfrm>
            <a:custGeom>
              <a:avLst/>
              <a:gdLst/>
              <a:ahLst/>
              <a:cxnLst/>
              <a:rect l="l" t="t" r="r" b="b"/>
              <a:pathLst>
                <a:path w="1043" h="6969" extrusionOk="0">
                  <a:moveTo>
                    <a:pt x="0" y="1"/>
                  </a:moveTo>
                  <a:cubicBezTo>
                    <a:pt x="149" y="1"/>
                    <a:pt x="269" y="121"/>
                    <a:pt x="269" y="270"/>
                  </a:cubicBezTo>
                  <a:lnTo>
                    <a:pt x="269" y="6699"/>
                  </a:lnTo>
                  <a:cubicBezTo>
                    <a:pt x="269" y="6848"/>
                    <a:pt x="149" y="6968"/>
                    <a:pt x="0" y="6968"/>
                  </a:cubicBezTo>
                  <a:lnTo>
                    <a:pt x="773" y="6968"/>
                  </a:lnTo>
                  <a:cubicBezTo>
                    <a:pt x="922" y="6968"/>
                    <a:pt x="1043" y="6848"/>
                    <a:pt x="1043" y="6699"/>
                  </a:cubicBezTo>
                  <a:lnTo>
                    <a:pt x="1043" y="270"/>
                  </a:lnTo>
                  <a:cubicBezTo>
                    <a:pt x="1043" y="121"/>
                    <a:pt x="922" y="1"/>
                    <a:pt x="7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128"/>
            <p:cNvSpPr/>
            <p:nvPr/>
          </p:nvSpPr>
          <p:spPr>
            <a:xfrm>
              <a:off x="1036182" y="3797309"/>
              <a:ext cx="27126" cy="210043"/>
            </a:xfrm>
            <a:custGeom>
              <a:avLst/>
              <a:gdLst/>
              <a:ahLst/>
              <a:cxnLst/>
              <a:rect l="l" t="t" r="r" b="b"/>
              <a:pathLst>
                <a:path w="1044" h="8084" extrusionOk="0">
                  <a:moveTo>
                    <a:pt x="1" y="1"/>
                  </a:moveTo>
                  <a:cubicBezTo>
                    <a:pt x="150" y="1"/>
                    <a:pt x="270" y="121"/>
                    <a:pt x="270" y="270"/>
                  </a:cubicBezTo>
                  <a:lnTo>
                    <a:pt x="270" y="7815"/>
                  </a:lnTo>
                  <a:cubicBezTo>
                    <a:pt x="270" y="7961"/>
                    <a:pt x="150" y="8084"/>
                    <a:pt x="1" y="8084"/>
                  </a:cubicBezTo>
                  <a:lnTo>
                    <a:pt x="774" y="8084"/>
                  </a:lnTo>
                  <a:cubicBezTo>
                    <a:pt x="923" y="8084"/>
                    <a:pt x="1043" y="7961"/>
                    <a:pt x="1043" y="7815"/>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128"/>
            <p:cNvSpPr/>
            <p:nvPr/>
          </p:nvSpPr>
          <p:spPr>
            <a:xfrm>
              <a:off x="956493" y="3797309"/>
              <a:ext cx="27178" cy="238961"/>
            </a:xfrm>
            <a:custGeom>
              <a:avLst/>
              <a:gdLst/>
              <a:ahLst/>
              <a:cxnLst/>
              <a:rect l="l" t="t" r="r" b="b"/>
              <a:pathLst>
                <a:path w="1046" h="9197" extrusionOk="0">
                  <a:moveTo>
                    <a:pt x="1" y="1"/>
                  </a:moveTo>
                  <a:cubicBezTo>
                    <a:pt x="150" y="1"/>
                    <a:pt x="270" y="121"/>
                    <a:pt x="270" y="270"/>
                  </a:cubicBezTo>
                  <a:lnTo>
                    <a:pt x="270" y="8928"/>
                  </a:lnTo>
                  <a:cubicBezTo>
                    <a:pt x="270" y="9077"/>
                    <a:pt x="150" y="9197"/>
                    <a:pt x="1" y="9197"/>
                  </a:cubicBezTo>
                  <a:lnTo>
                    <a:pt x="777" y="9197"/>
                  </a:lnTo>
                  <a:cubicBezTo>
                    <a:pt x="923" y="9197"/>
                    <a:pt x="1046" y="9077"/>
                    <a:pt x="1046" y="8928"/>
                  </a:cubicBezTo>
                  <a:lnTo>
                    <a:pt x="1046" y="270"/>
                  </a:lnTo>
                  <a:cubicBezTo>
                    <a:pt x="1046" y="121"/>
                    <a:pt x="923"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128"/>
            <p:cNvSpPr/>
            <p:nvPr/>
          </p:nvSpPr>
          <p:spPr>
            <a:xfrm>
              <a:off x="949972" y="3863148"/>
              <a:ext cx="16733" cy="13199"/>
            </a:xfrm>
            <a:custGeom>
              <a:avLst/>
              <a:gdLst/>
              <a:ahLst/>
              <a:cxnLst/>
              <a:rect l="l" t="t" r="r" b="b"/>
              <a:pathLst>
                <a:path w="644" h="508" extrusionOk="0">
                  <a:moveTo>
                    <a:pt x="252" y="1"/>
                  </a:moveTo>
                  <a:cubicBezTo>
                    <a:pt x="113" y="1"/>
                    <a:pt x="1" y="116"/>
                    <a:pt x="1" y="254"/>
                  </a:cubicBezTo>
                  <a:cubicBezTo>
                    <a:pt x="1" y="393"/>
                    <a:pt x="113" y="508"/>
                    <a:pt x="252" y="508"/>
                  </a:cubicBezTo>
                  <a:lnTo>
                    <a:pt x="393" y="508"/>
                  </a:lnTo>
                  <a:cubicBezTo>
                    <a:pt x="531" y="508"/>
                    <a:pt x="644" y="393"/>
                    <a:pt x="644" y="254"/>
                  </a:cubicBezTo>
                  <a:cubicBezTo>
                    <a:pt x="644" y="116"/>
                    <a:pt x="531"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128"/>
            <p:cNvSpPr/>
            <p:nvPr/>
          </p:nvSpPr>
          <p:spPr>
            <a:xfrm>
              <a:off x="1029608" y="3863148"/>
              <a:ext cx="16785" cy="13199"/>
            </a:xfrm>
            <a:custGeom>
              <a:avLst/>
              <a:gdLst/>
              <a:ahLst/>
              <a:cxnLst/>
              <a:rect l="l" t="t" r="r" b="b"/>
              <a:pathLst>
                <a:path w="646" h="508" extrusionOk="0">
                  <a:moveTo>
                    <a:pt x="254" y="1"/>
                  </a:moveTo>
                  <a:cubicBezTo>
                    <a:pt x="113" y="1"/>
                    <a:pt x="0" y="116"/>
                    <a:pt x="0" y="254"/>
                  </a:cubicBezTo>
                  <a:cubicBezTo>
                    <a:pt x="0" y="393"/>
                    <a:pt x="113" y="508"/>
                    <a:pt x="254" y="508"/>
                  </a:cubicBezTo>
                  <a:lnTo>
                    <a:pt x="392" y="508"/>
                  </a:lnTo>
                  <a:cubicBezTo>
                    <a:pt x="531" y="508"/>
                    <a:pt x="646" y="393"/>
                    <a:pt x="646" y="254"/>
                  </a:cubicBezTo>
                  <a:cubicBezTo>
                    <a:pt x="646" y="116"/>
                    <a:pt x="531"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128"/>
            <p:cNvSpPr/>
            <p:nvPr/>
          </p:nvSpPr>
          <p:spPr>
            <a:xfrm>
              <a:off x="1109245" y="3863148"/>
              <a:ext cx="16785" cy="13199"/>
            </a:xfrm>
            <a:custGeom>
              <a:avLst/>
              <a:gdLst/>
              <a:ahLst/>
              <a:cxnLst/>
              <a:rect l="l" t="t" r="r" b="b"/>
              <a:pathLst>
                <a:path w="646" h="508" extrusionOk="0">
                  <a:moveTo>
                    <a:pt x="254" y="1"/>
                  </a:moveTo>
                  <a:cubicBezTo>
                    <a:pt x="115" y="1"/>
                    <a:pt x="0" y="116"/>
                    <a:pt x="0" y="254"/>
                  </a:cubicBezTo>
                  <a:cubicBezTo>
                    <a:pt x="0" y="393"/>
                    <a:pt x="115" y="508"/>
                    <a:pt x="254" y="508"/>
                  </a:cubicBezTo>
                  <a:lnTo>
                    <a:pt x="392" y="508"/>
                  </a:lnTo>
                  <a:cubicBezTo>
                    <a:pt x="533" y="508"/>
                    <a:pt x="645" y="393"/>
                    <a:pt x="645" y="254"/>
                  </a:cubicBezTo>
                  <a:cubicBezTo>
                    <a:pt x="645" y="116"/>
                    <a:pt x="533"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128"/>
            <p:cNvSpPr/>
            <p:nvPr/>
          </p:nvSpPr>
          <p:spPr>
            <a:xfrm>
              <a:off x="1188309" y="3863148"/>
              <a:ext cx="16811" cy="13199"/>
            </a:xfrm>
            <a:custGeom>
              <a:avLst/>
              <a:gdLst/>
              <a:ahLst/>
              <a:cxnLst/>
              <a:rect l="l" t="t" r="r" b="b"/>
              <a:pathLst>
                <a:path w="647" h="508" extrusionOk="0">
                  <a:moveTo>
                    <a:pt x="254" y="1"/>
                  </a:moveTo>
                  <a:cubicBezTo>
                    <a:pt x="116" y="1"/>
                    <a:pt x="1" y="116"/>
                    <a:pt x="1" y="254"/>
                  </a:cubicBezTo>
                  <a:cubicBezTo>
                    <a:pt x="1" y="393"/>
                    <a:pt x="116" y="508"/>
                    <a:pt x="254" y="508"/>
                  </a:cubicBezTo>
                  <a:lnTo>
                    <a:pt x="393" y="508"/>
                  </a:lnTo>
                  <a:cubicBezTo>
                    <a:pt x="534" y="508"/>
                    <a:pt x="646" y="393"/>
                    <a:pt x="646" y="254"/>
                  </a:cubicBezTo>
                  <a:cubicBezTo>
                    <a:pt x="646" y="116"/>
                    <a:pt x="534"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128"/>
            <p:cNvSpPr/>
            <p:nvPr/>
          </p:nvSpPr>
          <p:spPr>
            <a:xfrm>
              <a:off x="933005" y="4086962"/>
              <a:ext cx="318597" cy="29022"/>
            </a:xfrm>
            <a:custGeom>
              <a:avLst/>
              <a:gdLst/>
              <a:ahLst/>
              <a:cxnLst/>
              <a:rect l="l" t="t" r="r" b="b"/>
              <a:pathLst>
                <a:path w="12262" h="1117" extrusionOk="0">
                  <a:moveTo>
                    <a:pt x="1" y="1"/>
                  </a:moveTo>
                  <a:lnTo>
                    <a:pt x="1" y="1116"/>
                  </a:lnTo>
                  <a:lnTo>
                    <a:pt x="11982" y="1116"/>
                  </a:lnTo>
                  <a:cubicBezTo>
                    <a:pt x="12136" y="1116"/>
                    <a:pt x="12262" y="991"/>
                    <a:pt x="12262" y="837"/>
                  </a:cubicBezTo>
                  <a:lnTo>
                    <a:pt x="12262" y="280"/>
                  </a:lnTo>
                  <a:cubicBezTo>
                    <a:pt x="12262" y="126"/>
                    <a:pt x="12136" y="1"/>
                    <a:pt x="11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128"/>
            <p:cNvSpPr/>
            <p:nvPr/>
          </p:nvSpPr>
          <p:spPr>
            <a:xfrm>
              <a:off x="1201560" y="4086962"/>
              <a:ext cx="13199" cy="29022"/>
            </a:xfrm>
            <a:custGeom>
              <a:avLst/>
              <a:gdLst/>
              <a:ahLst/>
              <a:cxnLst/>
              <a:rect l="l" t="t" r="r" b="b"/>
              <a:pathLst>
                <a:path w="508" h="1117" extrusionOk="0">
                  <a:moveTo>
                    <a:pt x="0" y="1"/>
                  </a:moveTo>
                  <a:lnTo>
                    <a:pt x="0" y="1116"/>
                  </a:lnTo>
                  <a:lnTo>
                    <a:pt x="507" y="1116"/>
                  </a:lnTo>
                  <a:lnTo>
                    <a:pt x="5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128"/>
            <p:cNvSpPr/>
            <p:nvPr/>
          </p:nvSpPr>
          <p:spPr>
            <a:xfrm>
              <a:off x="1224217" y="4086962"/>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4" y="1116"/>
                  </a:lnTo>
                  <a:cubicBezTo>
                    <a:pt x="928" y="1116"/>
                    <a:pt x="1054" y="991"/>
                    <a:pt x="1054" y="837"/>
                  </a:cubicBezTo>
                  <a:lnTo>
                    <a:pt x="1054" y="280"/>
                  </a:lnTo>
                  <a:cubicBezTo>
                    <a:pt x="1054" y="126"/>
                    <a:pt x="928"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128"/>
            <p:cNvSpPr/>
            <p:nvPr/>
          </p:nvSpPr>
          <p:spPr>
            <a:xfrm>
              <a:off x="901177" y="4079609"/>
              <a:ext cx="49315" cy="43469"/>
            </a:xfrm>
            <a:custGeom>
              <a:avLst/>
              <a:gdLst/>
              <a:ahLst/>
              <a:cxnLst/>
              <a:rect l="l" t="t" r="r" b="b"/>
              <a:pathLst>
                <a:path w="1898" h="1673" extrusionOk="0">
                  <a:moveTo>
                    <a:pt x="950" y="0"/>
                  </a:moveTo>
                  <a:cubicBezTo>
                    <a:pt x="841" y="0"/>
                    <a:pt x="731" y="22"/>
                    <a:pt x="625" y="67"/>
                  </a:cubicBezTo>
                  <a:cubicBezTo>
                    <a:pt x="199" y="244"/>
                    <a:pt x="0" y="736"/>
                    <a:pt x="178" y="1161"/>
                  </a:cubicBezTo>
                  <a:cubicBezTo>
                    <a:pt x="313" y="1481"/>
                    <a:pt x="623" y="1672"/>
                    <a:pt x="948" y="1672"/>
                  </a:cubicBezTo>
                  <a:cubicBezTo>
                    <a:pt x="1056" y="1672"/>
                    <a:pt x="1167" y="1651"/>
                    <a:pt x="1273" y="1606"/>
                  </a:cubicBezTo>
                  <a:cubicBezTo>
                    <a:pt x="1699" y="1425"/>
                    <a:pt x="1897" y="937"/>
                    <a:pt x="1719" y="511"/>
                  </a:cubicBezTo>
                  <a:cubicBezTo>
                    <a:pt x="1584" y="192"/>
                    <a:pt x="1275" y="0"/>
                    <a:pt x="9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28"/>
            <p:cNvSpPr/>
            <p:nvPr/>
          </p:nvSpPr>
          <p:spPr>
            <a:xfrm>
              <a:off x="915701" y="4079713"/>
              <a:ext cx="31803" cy="43469"/>
            </a:xfrm>
            <a:custGeom>
              <a:avLst/>
              <a:gdLst/>
              <a:ahLst/>
              <a:cxnLst/>
              <a:rect l="l" t="t" r="r" b="b"/>
              <a:pathLst>
                <a:path w="1224" h="1673" extrusionOk="0">
                  <a:moveTo>
                    <a:pt x="387" y="0"/>
                  </a:moveTo>
                  <a:cubicBezTo>
                    <a:pt x="249" y="0"/>
                    <a:pt x="115" y="34"/>
                    <a:pt x="0" y="97"/>
                  </a:cubicBezTo>
                  <a:cubicBezTo>
                    <a:pt x="267" y="235"/>
                    <a:pt x="450" y="515"/>
                    <a:pt x="450" y="836"/>
                  </a:cubicBezTo>
                  <a:cubicBezTo>
                    <a:pt x="450" y="1160"/>
                    <a:pt x="267" y="1440"/>
                    <a:pt x="0" y="1578"/>
                  </a:cubicBezTo>
                  <a:cubicBezTo>
                    <a:pt x="115" y="1638"/>
                    <a:pt x="249" y="1672"/>
                    <a:pt x="387" y="1672"/>
                  </a:cubicBezTo>
                  <a:cubicBezTo>
                    <a:pt x="850" y="1672"/>
                    <a:pt x="1223" y="1299"/>
                    <a:pt x="1223" y="836"/>
                  </a:cubicBezTo>
                  <a:cubicBezTo>
                    <a:pt x="1223" y="376"/>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28"/>
            <p:cNvSpPr/>
            <p:nvPr/>
          </p:nvSpPr>
          <p:spPr>
            <a:xfrm>
              <a:off x="904035" y="4152126"/>
              <a:ext cx="318597" cy="29022"/>
            </a:xfrm>
            <a:custGeom>
              <a:avLst/>
              <a:gdLst/>
              <a:ahLst/>
              <a:cxnLst/>
              <a:rect l="l" t="t" r="r" b="b"/>
              <a:pathLst>
                <a:path w="12262" h="1117" extrusionOk="0">
                  <a:moveTo>
                    <a:pt x="280" y="1"/>
                  </a:moveTo>
                  <a:cubicBezTo>
                    <a:pt x="125" y="1"/>
                    <a:pt x="0" y="126"/>
                    <a:pt x="0" y="280"/>
                  </a:cubicBezTo>
                  <a:lnTo>
                    <a:pt x="0" y="837"/>
                  </a:lnTo>
                  <a:cubicBezTo>
                    <a:pt x="0" y="991"/>
                    <a:pt x="125" y="1116"/>
                    <a:pt x="280" y="1116"/>
                  </a:cubicBezTo>
                  <a:lnTo>
                    <a:pt x="12261" y="1116"/>
                  </a:lnTo>
                  <a:lnTo>
                    <a:pt x="122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128"/>
            <p:cNvSpPr/>
            <p:nvPr/>
          </p:nvSpPr>
          <p:spPr>
            <a:xfrm>
              <a:off x="940878" y="4152126"/>
              <a:ext cx="13199" cy="29022"/>
            </a:xfrm>
            <a:custGeom>
              <a:avLst/>
              <a:gdLst/>
              <a:ahLst/>
              <a:cxnLst/>
              <a:rect l="l" t="t" r="r" b="b"/>
              <a:pathLst>
                <a:path w="508" h="1117" extrusionOk="0">
                  <a:moveTo>
                    <a:pt x="1" y="1"/>
                  </a:moveTo>
                  <a:lnTo>
                    <a:pt x="1" y="1116"/>
                  </a:lnTo>
                  <a:lnTo>
                    <a:pt x="508" y="1116"/>
                  </a:lnTo>
                  <a:lnTo>
                    <a:pt x="5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128"/>
            <p:cNvSpPr/>
            <p:nvPr/>
          </p:nvSpPr>
          <p:spPr>
            <a:xfrm>
              <a:off x="1208134" y="4144877"/>
              <a:ext cx="43469" cy="43469"/>
            </a:xfrm>
            <a:custGeom>
              <a:avLst/>
              <a:gdLst/>
              <a:ahLst/>
              <a:cxnLst/>
              <a:rect l="l" t="t" r="r" b="b"/>
              <a:pathLst>
                <a:path w="1673" h="1673" extrusionOk="0">
                  <a:moveTo>
                    <a:pt x="837" y="0"/>
                  </a:moveTo>
                  <a:cubicBezTo>
                    <a:pt x="374" y="0"/>
                    <a:pt x="1" y="376"/>
                    <a:pt x="1" y="836"/>
                  </a:cubicBezTo>
                  <a:cubicBezTo>
                    <a:pt x="1" y="1299"/>
                    <a:pt x="374" y="1672"/>
                    <a:pt x="837" y="1672"/>
                  </a:cubicBezTo>
                  <a:cubicBezTo>
                    <a:pt x="1299" y="1672"/>
                    <a:pt x="1673" y="1299"/>
                    <a:pt x="1673" y="836"/>
                  </a:cubicBezTo>
                  <a:cubicBezTo>
                    <a:pt x="1673" y="376"/>
                    <a:pt x="1299" y="0"/>
                    <a:pt x="8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128"/>
            <p:cNvSpPr/>
            <p:nvPr/>
          </p:nvSpPr>
          <p:spPr>
            <a:xfrm>
              <a:off x="1219826" y="4144877"/>
              <a:ext cx="31777" cy="43469"/>
            </a:xfrm>
            <a:custGeom>
              <a:avLst/>
              <a:gdLst/>
              <a:ahLst/>
              <a:cxnLst/>
              <a:rect l="l" t="t" r="r" b="b"/>
              <a:pathLst>
                <a:path w="1223" h="1673" extrusionOk="0">
                  <a:moveTo>
                    <a:pt x="387" y="0"/>
                  </a:moveTo>
                  <a:cubicBezTo>
                    <a:pt x="248" y="0"/>
                    <a:pt x="115" y="37"/>
                    <a:pt x="0" y="97"/>
                  </a:cubicBezTo>
                  <a:cubicBezTo>
                    <a:pt x="267" y="235"/>
                    <a:pt x="449" y="515"/>
                    <a:pt x="449" y="836"/>
                  </a:cubicBezTo>
                  <a:cubicBezTo>
                    <a:pt x="449" y="1160"/>
                    <a:pt x="267" y="1440"/>
                    <a:pt x="0" y="1578"/>
                  </a:cubicBezTo>
                  <a:cubicBezTo>
                    <a:pt x="115" y="1638"/>
                    <a:pt x="248" y="1672"/>
                    <a:pt x="387" y="1672"/>
                  </a:cubicBezTo>
                  <a:cubicBezTo>
                    <a:pt x="849" y="1672"/>
                    <a:pt x="1223" y="1299"/>
                    <a:pt x="1223" y="836"/>
                  </a:cubicBezTo>
                  <a:cubicBezTo>
                    <a:pt x="1223" y="376"/>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28"/>
            <p:cNvSpPr/>
            <p:nvPr/>
          </p:nvSpPr>
          <p:spPr>
            <a:xfrm>
              <a:off x="1251577" y="3821940"/>
              <a:ext cx="43469" cy="190919"/>
            </a:xfrm>
            <a:custGeom>
              <a:avLst/>
              <a:gdLst/>
              <a:ahLst/>
              <a:cxnLst/>
              <a:rect l="l" t="t" r="r" b="b"/>
              <a:pathLst>
                <a:path w="1673" h="7348" extrusionOk="0">
                  <a:moveTo>
                    <a:pt x="837" y="1"/>
                  </a:moveTo>
                  <a:lnTo>
                    <a:pt x="1" y="168"/>
                  </a:lnTo>
                  <a:lnTo>
                    <a:pt x="1" y="7178"/>
                  </a:lnTo>
                  <a:lnTo>
                    <a:pt x="837" y="7348"/>
                  </a:lnTo>
                  <a:lnTo>
                    <a:pt x="1673" y="7178"/>
                  </a:lnTo>
                  <a:lnTo>
                    <a:pt x="1673" y="168"/>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28"/>
            <p:cNvSpPr/>
            <p:nvPr/>
          </p:nvSpPr>
          <p:spPr>
            <a:xfrm>
              <a:off x="1274935" y="3822226"/>
              <a:ext cx="20110" cy="190296"/>
            </a:xfrm>
            <a:custGeom>
              <a:avLst/>
              <a:gdLst/>
              <a:ahLst/>
              <a:cxnLst/>
              <a:rect l="l" t="t" r="r" b="b"/>
              <a:pathLst>
                <a:path w="774"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128"/>
            <p:cNvSpPr/>
            <p:nvPr/>
          </p:nvSpPr>
          <p:spPr>
            <a:xfrm>
              <a:off x="1251577" y="4008417"/>
              <a:ext cx="43469" cy="43469"/>
            </a:xfrm>
            <a:custGeom>
              <a:avLst/>
              <a:gdLst/>
              <a:ahLst/>
              <a:cxnLst/>
              <a:rect l="l" t="t" r="r" b="b"/>
              <a:pathLst>
                <a:path w="1673" h="1673" extrusionOk="0">
                  <a:moveTo>
                    <a:pt x="1" y="1"/>
                  </a:moveTo>
                  <a:lnTo>
                    <a:pt x="1" y="1404"/>
                  </a:lnTo>
                  <a:cubicBezTo>
                    <a:pt x="1" y="1553"/>
                    <a:pt x="121" y="1673"/>
                    <a:pt x="270" y="1673"/>
                  </a:cubicBezTo>
                  <a:lnTo>
                    <a:pt x="1135" y="1673"/>
                  </a:lnTo>
                  <a:cubicBezTo>
                    <a:pt x="1433" y="1673"/>
                    <a:pt x="1673" y="1433"/>
                    <a:pt x="1673" y="1135"/>
                  </a:cubicBezTo>
                  <a:lnTo>
                    <a:pt x="16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128"/>
            <p:cNvSpPr/>
            <p:nvPr/>
          </p:nvSpPr>
          <p:spPr>
            <a:xfrm>
              <a:off x="1260956" y="4008417"/>
              <a:ext cx="34089" cy="43469"/>
            </a:xfrm>
            <a:custGeom>
              <a:avLst/>
              <a:gdLst/>
              <a:ahLst/>
              <a:cxnLst/>
              <a:rect l="l" t="t" r="r" b="b"/>
              <a:pathLst>
                <a:path w="1312" h="1673" extrusionOk="0">
                  <a:moveTo>
                    <a:pt x="539" y="1"/>
                  </a:moveTo>
                  <a:lnTo>
                    <a:pt x="539" y="1135"/>
                  </a:lnTo>
                  <a:cubicBezTo>
                    <a:pt x="539" y="1433"/>
                    <a:pt x="298" y="1673"/>
                    <a:pt x="0" y="1673"/>
                  </a:cubicBezTo>
                  <a:lnTo>
                    <a:pt x="774" y="1673"/>
                  </a:lnTo>
                  <a:cubicBezTo>
                    <a:pt x="1072" y="1673"/>
                    <a:pt x="1312" y="1433"/>
                    <a:pt x="1312" y="1135"/>
                  </a:cubicBezTo>
                  <a:lnTo>
                    <a:pt x="13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28"/>
            <p:cNvSpPr/>
            <p:nvPr/>
          </p:nvSpPr>
          <p:spPr>
            <a:xfrm>
              <a:off x="1251577" y="3782862"/>
              <a:ext cx="43469" cy="43469"/>
            </a:xfrm>
            <a:custGeom>
              <a:avLst/>
              <a:gdLst/>
              <a:ahLst/>
              <a:cxnLst/>
              <a:rect l="l" t="t" r="r" b="b"/>
              <a:pathLst>
                <a:path w="1673" h="1673" extrusionOk="0">
                  <a:moveTo>
                    <a:pt x="270" y="0"/>
                  </a:moveTo>
                  <a:cubicBezTo>
                    <a:pt x="121" y="0"/>
                    <a:pt x="1" y="120"/>
                    <a:pt x="1" y="269"/>
                  </a:cubicBezTo>
                  <a:lnTo>
                    <a:pt x="1" y="1672"/>
                  </a:lnTo>
                  <a:lnTo>
                    <a:pt x="1673" y="1672"/>
                  </a:lnTo>
                  <a:lnTo>
                    <a:pt x="1673" y="538"/>
                  </a:lnTo>
                  <a:cubicBezTo>
                    <a:pt x="1673" y="240"/>
                    <a:pt x="1433" y="0"/>
                    <a:pt x="11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128"/>
            <p:cNvSpPr/>
            <p:nvPr/>
          </p:nvSpPr>
          <p:spPr>
            <a:xfrm>
              <a:off x="1260956" y="3782862"/>
              <a:ext cx="34089" cy="43469"/>
            </a:xfrm>
            <a:custGeom>
              <a:avLst/>
              <a:gdLst/>
              <a:ahLst/>
              <a:cxnLst/>
              <a:rect l="l" t="t" r="r" b="b"/>
              <a:pathLst>
                <a:path w="1312" h="1673" extrusionOk="0">
                  <a:moveTo>
                    <a:pt x="0" y="0"/>
                  </a:moveTo>
                  <a:cubicBezTo>
                    <a:pt x="298" y="0"/>
                    <a:pt x="539" y="240"/>
                    <a:pt x="539" y="538"/>
                  </a:cubicBezTo>
                  <a:lnTo>
                    <a:pt x="539" y="1672"/>
                  </a:lnTo>
                  <a:lnTo>
                    <a:pt x="1312" y="1672"/>
                  </a:lnTo>
                  <a:lnTo>
                    <a:pt x="1312" y="538"/>
                  </a:lnTo>
                  <a:cubicBezTo>
                    <a:pt x="1312" y="240"/>
                    <a:pt x="107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128"/>
            <p:cNvSpPr/>
            <p:nvPr/>
          </p:nvSpPr>
          <p:spPr>
            <a:xfrm>
              <a:off x="876935" y="3782862"/>
              <a:ext cx="27126" cy="43469"/>
            </a:xfrm>
            <a:custGeom>
              <a:avLst/>
              <a:gdLst/>
              <a:ahLst/>
              <a:cxnLst/>
              <a:rect l="l" t="t" r="r" b="b"/>
              <a:pathLst>
                <a:path w="1044" h="1673" extrusionOk="0">
                  <a:moveTo>
                    <a:pt x="1" y="0"/>
                  </a:moveTo>
                  <a:cubicBezTo>
                    <a:pt x="150" y="0"/>
                    <a:pt x="270" y="120"/>
                    <a:pt x="270" y="269"/>
                  </a:cubicBezTo>
                  <a:lnTo>
                    <a:pt x="270" y="1672"/>
                  </a:lnTo>
                  <a:lnTo>
                    <a:pt x="1043" y="1672"/>
                  </a:ln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128"/>
            <p:cNvSpPr/>
            <p:nvPr/>
          </p:nvSpPr>
          <p:spPr>
            <a:xfrm>
              <a:off x="876935" y="4008417"/>
              <a:ext cx="27126" cy="43469"/>
            </a:xfrm>
            <a:custGeom>
              <a:avLst/>
              <a:gdLst/>
              <a:ahLst/>
              <a:cxnLst/>
              <a:rect l="l" t="t" r="r" b="b"/>
              <a:pathLst>
                <a:path w="1044" h="1673" extrusionOk="0">
                  <a:moveTo>
                    <a:pt x="270" y="1"/>
                  </a:moveTo>
                  <a:lnTo>
                    <a:pt x="270" y="1404"/>
                  </a:lnTo>
                  <a:cubicBezTo>
                    <a:pt x="270" y="1553"/>
                    <a:pt x="150" y="1673"/>
                    <a:pt x="1" y="1673"/>
                  </a:cubicBezTo>
                  <a:lnTo>
                    <a:pt x="774" y="1673"/>
                  </a:lnTo>
                  <a:cubicBezTo>
                    <a:pt x="923" y="1673"/>
                    <a:pt x="1043" y="1553"/>
                    <a:pt x="1043" y="1404"/>
                  </a:cubicBezTo>
                  <a:lnTo>
                    <a:pt x="10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128"/>
          <p:cNvGrpSpPr/>
          <p:nvPr/>
        </p:nvGrpSpPr>
        <p:grpSpPr>
          <a:xfrm>
            <a:off x="1706608" y="3805259"/>
            <a:ext cx="289679" cy="434479"/>
            <a:chOff x="1706608" y="3805259"/>
            <a:chExt cx="289679" cy="434479"/>
          </a:xfrm>
        </p:grpSpPr>
        <p:sp>
          <p:nvSpPr>
            <p:cNvPr id="11514" name="Google Shape;11514;p128"/>
            <p:cNvSpPr/>
            <p:nvPr/>
          </p:nvSpPr>
          <p:spPr>
            <a:xfrm>
              <a:off x="1844887" y="4151112"/>
              <a:ext cx="13121" cy="37233"/>
            </a:xfrm>
            <a:custGeom>
              <a:avLst/>
              <a:gdLst/>
              <a:ahLst/>
              <a:cxnLst/>
              <a:rect l="l" t="t" r="r" b="b"/>
              <a:pathLst>
                <a:path w="505" h="1433" extrusionOk="0">
                  <a:moveTo>
                    <a:pt x="254" y="1"/>
                  </a:moveTo>
                  <a:cubicBezTo>
                    <a:pt x="113" y="1"/>
                    <a:pt x="0" y="113"/>
                    <a:pt x="0" y="251"/>
                  </a:cubicBezTo>
                  <a:lnTo>
                    <a:pt x="0" y="1181"/>
                  </a:lnTo>
                  <a:cubicBezTo>
                    <a:pt x="0" y="1320"/>
                    <a:pt x="113" y="1432"/>
                    <a:pt x="254" y="1432"/>
                  </a:cubicBezTo>
                  <a:cubicBezTo>
                    <a:pt x="392" y="1432"/>
                    <a:pt x="505" y="1320"/>
                    <a:pt x="505" y="1181"/>
                  </a:cubicBezTo>
                  <a:lnTo>
                    <a:pt x="505" y="251"/>
                  </a:lnTo>
                  <a:cubicBezTo>
                    <a:pt x="505"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128"/>
            <p:cNvSpPr/>
            <p:nvPr/>
          </p:nvSpPr>
          <p:spPr>
            <a:xfrm>
              <a:off x="1808018" y="4181798"/>
              <a:ext cx="86911" cy="35518"/>
            </a:xfrm>
            <a:custGeom>
              <a:avLst/>
              <a:gdLst/>
              <a:ahLst/>
              <a:cxnLst/>
              <a:rect l="l" t="t" r="r" b="b"/>
              <a:pathLst>
                <a:path w="3345" h="1367" extrusionOk="0">
                  <a:moveTo>
                    <a:pt x="262" y="0"/>
                  </a:moveTo>
                  <a:cubicBezTo>
                    <a:pt x="116" y="0"/>
                    <a:pt x="1" y="118"/>
                    <a:pt x="1" y="262"/>
                  </a:cubicBezTo>
                  <a:lnTo>
                    <a:pt x="1" y="1367"/>
                  </a:lnTo>
                  <a:lnTo>
                    <a:pt x="3345" y="1367"/>
                  </a:lnTo>
                  <a:lnTo>
                    <a:pt x="3345" y="262"/>
                  </a:lnTo>
                  <a:cubicBezTo>
                    <a:pt x="3345" y="118"/>
                    <a:pt x="3227" y="0"/>
                    <a:pt x="3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128"/>
            <p:cNvSpPr/>
            <p:nvPr/>
          </p:nvSpPr>
          <p:spPr>
            <a:xfrm>
              <a:off x="1867830" y="4181798"/>
              <a:ext cx="27100" cy="35518"/>
            </a:xfrm>
            <a:custGeom>
              <a:avLst/>
              <a:gdLst/>
              <a:ahLst/>
              <a:cxnLst/>
              <a:rect l="l" t="t" r="r" b="b"/>
              <a:pathLst>
                <a:path w="1043" h="1367" extrusionOk="0">
                  <a:moveTo>
                    <a:pt x="0" y="0"/>
                  </a:moveTo>
                  <a:cubicBezTo>
                    <a:pt x="147" y="0"/>
                    <a:pt x="270" y="121"/>
                    <a:pt x="270" y="270"/>
                  </a:cubicBezTo>
                  <a:lnTo>
                    <a:pt x="270" y="1367"/>
                  </a:lnTo>
                  <a:lnTo>
                    <a:pt x="1043" y="1367"/>
                  </a:lnTo>
                  <a:lnTo>
                    <a:pt x="1043" y="270"/>
                  </a:lnTo>
                  <a:cubicBezTo>
                    <a:pt x="1043" y="121"/>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128"/>
            <p:cNvSpPr/>
            <p:nvPr/>
          </p:nvSpPr>
          <p:spPr>
            <a:xfrm>
              <a:off x="1923822" y="4052353"/>
              <a:ext cx="71374" cy="187386"/>
            </a:xfrm>
            <a:custGeom>
              <a:avLst/>
              <a:gdLst/>
              <a:ahLst/>
              <a:cxnLst/>
              <a:rect l="l" t="t" r="r" b="b"/>
              <a:pathLst>
                <a:path w="2747" h="7212" extrusionOk="0">
                  <a:moveTo>
                    <a:pt x="1" y="0"/>
                  </a:moveTo>
                  <a:lnTo>
                    <a:pt x="1" y="523"/>
                  </a:lnTo>
                  <a:lnTo>
                    <a:pt x="1333" y="5847"/>
                  </a:lnTo>
                  <a:lnTo>
                    <a:pt x="1558" y="6095"/>
                  </a:lnTo>
                  <a:lnTo>
                    <a:pt x="1459" y="6349"/>
                  </a:lnTo>
                  <a:lnTo>
                    <a:pt x="1621" y="6999"/>
                  </a:lnTo>
                  <a:cubicBezTo>
                    <a:pt x="1652" y="7125"/>
                    <a:pt x="1764" y="7211"/>
                    <a:pt x="1892" y="7211"/>
                  </a:cubicBezTo>
                  <a:lnTo>
                    <a:pt x="2431" y="7211"/>
                  </a:lnTo>
                  <a:cubicBezTo>
                    <a:pt x="2613" y="7211"/>
                    <a:pt x="2747" y="7041"/>
                    <a:pt x="2702" y="6866"/>
                  </a:cubicBezTo>
                  <a:lnTo>
                    <a:pt x="2574" y="6349"/>
                  </a:lnTo>
                  <a:lnTo>
                    <a:pt x="2347" y="6095"/>
                  </a:lnTo>
                  <a:lnTo>
                    <a:pt x="2446" y="5845"/>
                  </a:lnTo>
                  <a:lnTo>
                    <a:pt x="1116" y="523"/>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128"/>
            <p:cNvSpPr/>
            <p:nvPr/>
          </p:nvSpPr>
          <p:spPr>
            <a:xfrm>
              <a:off x="1932734" y="4052353"/>
              <a:ext cx="62462" cy="187386"/>
            </a:xfrm>
            <a:custGeom>
              <a:avLst/>
              <a:gdLst/>
              <a:ahLst/>
              <a:cxnLst/>
              <a:rect l="l" t="t" r="r" b="b"/>
              <a:pathLst>
                <a:path w="2404" h="7212" extrusionOk="0">
                  <a:moveTo>
                    <a:pt x="0" y="0"/>
                  </a:moveTo>
                  <a:lnTo>
                    <a:pt x="0" y="523"/>
                  </a:lnTo>
                  <a:lnTo>
                    <a:pt x="1586" y="6864"/>
                  </a:lnTo>
                  <a:cubicBezTo>
                    <a:pt x="1620" y="6999"/>
                    <a:pt x="1549" y="7133"/>
                    <a:pt x="1432" y="7185"/>
                  </a:cubicBezTo>
                  <a:cubicBezTo>
                    <a:pt x="1468" y="7203"/>
                    <a:pt x="1508" y="7211"/>
                    <a:pt x="1549" y="7211"/>
                  </a:cubicBezTo>
                  <a:lnTo>
                    <a:pt x="2088" y="7211"/>
                  </a:lnTo>
                  <a:cubicBezTo>
                    <a:pt x="2270" y="7211"/>
                    <a:pt x="2404" y="7041"/>
                    <a:pt x="2359" y="6864"/>
                  </a:cubicBezTo>
                  <a:lnTo>
                    <a:pt x="2231" y="6349"/>
                  </a:lnTo>
                  <a:lnTo>
                    <a:pt x="2004" y="6095"/>
                  </a:lnTo>
                  <a:lnTo>
                    <a:pt x="2103" y="5845"/>
                  </a:lnTo>
                  <a:lnTo>
                    <a:pt x="773" y="523"/>
                  </a:lnTo>
                  <a:lnTo>
                    <a:pt x="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128"/>
            <p:cNvSpPr/>
            <p:nvPr/>
          </p:nvSpPr>
          <p:spPr>
            <a:xfrm>
              <a:off x="1958457" y="4204195"/>
              <a:ext cx="32270" cy="13121"/>
            </a:xfrm>
            <a:custGeom>
              <a:avLst/>
              <a:gdLst/>
              <a:ahLst/>
              <a:cxnLst/>
              <a:rect l="l" t="t" r="r" b="b"/>
              <a:pathLst>
                <a:path w="1242" h="505" extrusionOk="0">
                  <a:moveTo>
                    <a:pt x="0" y="1"/>
                  </a:moveTo>
                  <a:lnTo>
                    <a:pt x="126" y="505"/>
                  </a:lnTo>
                  <a:lnTo>
                    <a:pt x="1241" y="505"/>
                  </a:lnTo>
                  <a:lnTo>
                    <a:pt x="1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128"/>
            <p:cNvSpPr/>
            <p:nvPr/>
          </p:nvSpPr>
          <p:spPr>
            <a:xfrm>
              <a:off x="1707751" y="4052353"/>
              <a:ext cx="71322" cy="187386"/>
            </a:xfrm>
            <a:custGeom>
              <a:avLst/>
              <a:gdLst/>
              <a:ahLst/>
              <a:cxnLst/>
              <a:rect l="l" t="t" r="r" b="b"/>
              <a:pathLst>
                <a:path w="2745" h="7212" extrusionOk="0">
                  <a:moveTo>
                    <a:pt x="1628" y="0"/>
                  </a:moveTo>
                  <a:lnTo>
                    <a:pt x="1628" y="523"/>
                  </a:lnTo>
                  <a:lnTo>
                    <a:pt x="299" y="5845"/>
                  </a:lnTo>
                  <a:lnTo>
                    <a:pt x="432" y="6095"/>
                  </a:lnTo>
                  <a:lnTo>
                    <a:pt x="173" y="6349"/>
                  </a:lnTo>
                  <a:lnTo>
                    <a:pt x="43" y="6864"/>
                  </a:lnTo>
                  <a:cubicBezTo>
                    <a:pt x="1" y="7041"/>
                    <a:pt x="134" y="7211"/>
                    <a:pt x="314" y="7211"/>
                  </a:cubicBezTo>
                  <a:lnTo>
                    <a:pt x="855" y="7211"/>
                  </a:lnTo>
                  <a:cubicBezTo>
                    <a:pt x="983" y="7211"/>
                    <a:pt x="1093" y="7125"/>
                    <a:pt x="1124" y="6999"/>
                  </a:cubicBezTo>
                  <a:lnTo>
                    <a:pt x="1289" y="6349"/>
                  </a:lnTo>
                  <a:lnTo>
                    <a:pt x="1187" y="6095"/>
                  </a:lnTo>
                  <a:lnTo>
                    <a:pt x="1414" y="5845"/>
                  </a:lnTo>
                  <a:lnTo>
                    <a:pt x="2744" y="523"/>
                  </a:lnTo>
                  <a:lnTo>
                    <a:pt x="27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128"/>
            <p:cNvSpPr/>
            <p:nvPr/>
          </p:nvSpPr>
          <p:spPr>
            <a:xfrm>
              <a:off x="1712844" y="4052353"/>
              <a:ext cx="66229" cy="187386"/>
            </a:xfrm>
            <a:custGeom>
              <a:avLst/>
              <a:gdLst/>
              <a:ahLst/>
              <a:cxnLst/>
              <a:rect l="l" t="t" r="r" b="b"/>
              <a:pathLst>
                <a:path w="2549" h="7212" extrusionOk="0">
                  <a:moveTo>
                    <a:pt x="1775" y="0"/>
                  </a:moveTo>
                  <a:lnTo>
                    <a:pt x="1775" y="523"/>
                  </a:lnTo>
                  <a:lnTo>
                    <a:pt x="155" y="6999"/>
                  </a:lnTo>
                  <a:cubicBezTo>
                    <a:pt x="134" y="7083"/>
                    <a:pt x="77" y="7151"/>
                    <a:pt x="1" y="7185"/>
                  </a:cubicBezTo>
                  <a:cubicBezTo>
                    <a:pt x="37" y="7201"/>
                    <a:pt x="77" y="7211"/>
                    <a:pt x="118" y="7211"/>
                  </a:cubicBezTo>
                  <a:lnTo>
                    <a:pt x="659" y="7211"/>
                  </a:lnTo>
                  <a:cubicBezTo>
                    <a:pt x="787" y="7211"/>
                    <a:pt x="897" y="7125"/>
                    <a:pt x="928" y="6999"/>
                  </a:cubicBezTo>
                  <a:lnTo>
                    <a:pt x="1093" y="6349"/>
                  </a:lnTo>
                  <a:lnTo>
                    <a:pt x="991" y="6095"/>
                  </a:lnTo>
                  <a:lnTo>
                    <a:pt x="1218" y="5845"/>
                  </a:lnTo>
                  <a:lnTo>
                    <a:pt x="2548" y="523"/>
                  </a:lnTo>
                  <a:lnTo>
                    <a:pt x="25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128"/>
            <p:cNvSpPr/>
            <p:nvPr/>
          </p:nvSpPr>
          <p:spPr>
            <a:xfrm>
              <a:off x="1712246" y="4204195"/>
              <a:ext cx="32270" cy="13121"/>
            </a:xfrm>
            <a:custGeom>
              <a:avLst/>
              <a:gdLst/>
              <a:ahLst/>
              <a:cxnLst/>
              <a:rect l="l" t="t" r="r" b="b"/>
              <a:pathLst>
                <a:path w="1242" h="505" extrusionOk="0">
                  <a:moveTo>
                    <a:pt x="126" y="1"/>
                  </a:moveTo>
                  <a:lnTo>
                    <a:pt x="0" y="505"/>
                  </a:lnTo>
                  <a:lnTo>
                    <a:pt x="1116" y="505"/>
                  </a:lnTo>
                  <a:lnTo>
                    <a:pt x="1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128"/>
            <p:cNvSpPr/>
            <p:nvPr/>
          </p:nvSpPr>
          <p:spPr>
            <a:xfrm>
              <a:off x="1755481" y="3826981"/>
              <a:ext cx="192011" cy="220565"/>
            </a:xfrm>
            <a:custGeom>
              <a:avLst/>
              <a:gdLst/>
              <a:ahLst/>
              <a:cxnLst/>
              <a:rect l="l" t="t" r="r" b="b"/>
              <a:pathLst>
                <a:path w="7390" h="8489" extrusionOk="0">
                  <a:moveTo>
                    <a:pt x="2493" y="0"/>
                  </a:moveTo>
                  <a:lnTo>
                    <a:pt x="2493" y="2370"/>
                  </a:lnTo>
                  <a:cubicBezTo>
                    <a:pt x="2493" y="2574"/>
                    <a:pt x="2441" y="2775"/>
                    <a:pt x="2341" y="2953"/>
                  </a:cubicBezTo>
                  <a:lnTo>
                    <a:pt x="413" y="6427"/>
                  </a:lnTo>
                  <a:cubicBezTo>
                    <a:pt x="0" y="7169"/>
                    <a:pt x="536" y="8081"/>
                    <a:pt x="1388" y="8081"/>
                  </a:cubicBezTo>
                  <a:lnTo>
                    <a:pt x="1388" y="8489"/>
                  </a:lnTo>
                  <a:lnTo>
                    <a:pt x="6002" y="8489"/>
                  </a:lnTo>
                  <a:lnTo>
                    <a:pt x="6002" y="8081"/>
                  </a:lnTo>
                  <a:cubicBezTo>
                    <a:pt x="6851" y="8081"/>
                    <a:pt x="7389" y="7169"/>
                    <a:pt x="6976" y="6427"/>
                  </a:cubicBezTo>
                  <a:lnTo>
                    <a:pt x="5045" y="2953"/>
                  </a:lnTo>
                  <a:cubicBezTo>
                    <a:pt x="4946" y="2775"/>
                    <a:pt x="4894" y="2574"/>
                    <a:pt x="4894" y="2370"/>
                  </a:cubicBezTo>
                  <a:lnTo>
                    <a:pt x="48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28"/>
            <p:cNvSpPr/>
            <p:nvPr/>
          </p:nvSpPr>
          <p:spPr>
            <a:xfrm>
              <a:off x="1801912" y="3958998"/>
              <a:ext cx="99123" cy="46794"/>
            </a:xfrm>
            <a:custGeom>
              <a:avLst/>
              <a:gdLst/>
              <a:ahLst/>
              <a:cxnLst/>
              <a:rect l="l" t="t" r="r" b="b"/>
              <a:pathLst>
                <a:path w="3815" h="1801" extrusionOk="0">
                  <a:moveTo>
                    <a:pt x="923" y="1"/>
                  </a:moveTo>
                  <a:cubicBezTo>
                    <a:pt x="813" y="1"/>
                    <a:pt x="714" y="58"/>
                    <a:pt x="662" y="155"/>
                  </a:cubicBezTo>
                  <a:lnTo>
                    <a:pt x="207" y="973"/>
                  </a:lnTo>
                  <a:cubicBezTo>
                    <a:pt x="1" y="1344"/>
                    <a:pt x="267" y="1801"/>
                    <a:pt x="693" y="1801"/>
                  </a:cubicBezTo>
                  <a:lnTo>
                    <a:pt x="3120" y="1801"/>
                  </a:lnTo>
                  <a:cubicBezTo>
                    <a:pt x="3546" y="1801"/>
                    <a:pt x="3815" y="1344"/>
                    <a:pt x="3609" y="973"/>
                  </a:cubicBezTo>
                  <a:lnTo>
                    <a:pt x="3154" y="155"/>
                  </a:lnTo>
                  <a:cubicBezTo>
                    <a:pt x="3102" y="58"/>
                    <a:pt x="3000" y="1"/>
                    <a:pt x="2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28"/>
            <p:cNvSpPr/>
            <p:nvPr/>
          </p:nvSpPr>
          <p:spPr>
            <a:xfrm>
              <a:off x="1862529" y="3826981"/>
              <a:ext cx="84963" cy="220565"/>
            </a:xfrm>
            <a:custGeom>
              <a:avLst/>
              <a:gdLst/>
              <a:ahLst/>
              <a:cxnLst/>
              <a:rect l="l" t="t" r="r" b="b"/>
              <a:pathLst>
                <a:path w="3270" h="8489" extrusionOk="0">
                  <a:moveTo>
                    <a:pt x="1" y="0"/>
                  </a:moveTo>
                  <a:lnTo>
                    <a:pt x="1" y="2370"/>
                  </a:lnTo>
                  <a:cubicBezTo>
                    <a:pt x="1" y="2574"/>
                    <a:pt x="53" y="2775"/>
                    <a:pt x="152" y="2953"/>
                  </a:cubicBezTo>
                  <a:lnTo>
                    <a:pt x="2083" y="6427"/>
                  </a:lnTo>
                  <a:cubicBezTo>
                    <a:pt x="2496" y="7169"/>
                    <a:pt x="1957" y="8081"/>
                    <a:pt x="1108" y="8081"/>
                  </a:cubicBezTo>
                  <a:lnTo>
                    <a:pt x="1108" y="8489"/>
                  </a:lnTo>
                  <a:lnTo>
                    <a:pt x="1882" y="8489"/>
                  </a:lnTo>
                  <a:lnTo>
                    <a:pt x="1882" y="8081"/>
                  </a:lnTo>
                  <a:cubicBezTo>
                    <a:pt x="2731" y="8081"/>
                    <a:pt x="3269" y="7169"/>
                    <a:pt x="2856" y="6427"/>
                  </a:cubicBezTo>
                  <a:lnTo>
                    <a:pt x="925" y="2953"/>
                  </a:lnTo>
                  <a:cubicBezTo>
                    <a:pt x="826" y="2775"/>
                    <a:pt x="774" y="2574"/>
                    <a:pt x="774" y="2370"/>
                  </a:cubicBez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28"/>
            <p:cNvSpPr/>
            <p:nvPr/>
          </p:nvSpPr>
          <p:spPr>
            <a:xfrm>
              <a:off x="1856891" y="3958998"/>
              <a:ext cx="44144" cy="46794"/>
            </a:xfrm>
            <a:custGeom>
              <a:avLst/>
              <a:gdLst/>
              <a:ahLst/>
              <a:cxnLst/>
              <a:rect l="l" t="t" r="r" b="b"/>
              <a:pathLst>
                <a:path w="1699" h="1801" extrusionOk="0">
                  <a:moveTo>
                    <a:pt x="1" y="1"/>
                  </a:moveTo>
                  <a:cubicBezTo>
                    <a:pt x="110" y="1"/>
                    <a:pt x="210" y="58"/>
                    <a:pt x="265" y="155"/>
                  </a:cubicBezTo>
                  <a:lnTo>
                    <a:pt x="719" y="973"/>
                  </a:lnTo>
                  <a:cubicBezTo>
                    <a:pt x="926" y="1344"/>
                    <a:pt x="657" y="1801"/>
                    <a:pt x="231" y="1801"/>
                  </a:cubicBezTo>
                  <a:lnTo>
                    <a:pt x="1004" y="1801"/>
                  </a:lnTo>
                  <a:cubicBezTo>
                    <a:pt x="1430" y="1801"/>
                    <a:pt x="1699" y="1344"/>
                    <a:pt x="1493" y="973"/>
                  </a:cubicBezTo>
                  <a:lnTo>
                    <a:pt x="1038" y="155"/>
                  </a:lnTo>
                  <a:cubicBezTo>
                    <a:pt x="986" y="58"/>
                    <a:pt x="884" y="1"/>
                    <a:pt x="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28"/>
            <p:cNvSpPr/>
            <p:nvPr/>
          </p:nvSpPr>
          <p:spPr>
            <a:xfrm>
              <a:off x="1779047" y="4210716"/>
              <a:ext cx="144800" cy="29022"/>
            </a:xfrm>
            <a:custGeom>
              <a:avLst/>
              <a:gdLst/>
              <a:ahLst/>
              <a:cxnLst/>
              <a:rect l="l" t="t" r="r" b="b"/>
              <a:pathLst>
                <a:path w="5573" h="1117" extrusionOk="0">
                  <a:moveTo>
                    <a:pt x="523" y="0"/>
                  </a:moveTo>
                  <a:cubicBezTo>
                    <a:pt x="235" y="0"/>
                    <a:pt x="0" y="236"/>
                    <a:pt x="0" y="523"/>
                  </a:cubicBezTo>
                  <a:lnTo>
                    <a:pt x="0" y="855"/>
                  </a:lnTo>
                  <a:cubicBezTo>
                    <a:pt x="0" y="998"/>
                    <a:pt x="118" y="1116"/>
                    <a:pt x="261" y="1116"/>
                  </a:cubicBezTo>
                  <a:lnTo>
                    <a:pt x="5312" y="1116"/>
                  </a:lnTo>
                  <a:cubicBezTo>
                    <a:pt x="5458" y="1116"/>
                    <a:pt x="5573" y="998"/>
                    <a:pt x="5573" y="855"/>
                  </a:cubicBezTo>
                  <a:lnTo>
                    <a:pt x="5573" y="523"/>
                  </a:lnTo>
                  <a:cubicBezTo>
                    <a:pt x="5573" y="236"/>
                    <a:pt x="5340" y="0"/>
                    <a:pt x="50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128"/>
            <p:cNvSpPr/>
            <p:nvPr/>
          </p:nvSpPr>
          <p:spPr>
            <a:xfrm>
              <a:off x="1829531" y="4094860"/>
              <a:ext cx="43677" cy="62826"/>
            </a:xfrm>
            <a:custGeom>
              <a:avLst/>
              <a:gdLst/>
              <a:ahLst/>
              <a:cxnLst/>
              <a:rect l="l" t="t" r="r" b="b"/>
              <a:pathLst>
                <a:path w="1681" h="2418" extrusionOk="0">
                  <a:moveTo>
                    <a:pt x="843" y="1"/>
                  </a:moveTo>
                  <a:cubicBezTo>
                    <a:pt x="743" y="1"/>
                    <a:pt x="642" y="55"/>
                    <a:pt x="591" y="162"/>
                  </a:cubicBezTo>
                  <a:lnTo>
                    <a:pt x="92" y="1217"/>
                  </a:lnTo>
                  <a:cubicBezTo>
                    <a:pt x="30" y="1343"/>
                    <a:pt x="1" y="1486"/>
                    <a:pt x="9" y="1638"/>
                  </a:cubicBezTo>
                  <a:cubicBezTo>
                    <a:pt x="37" y="2053"/>
                    <a:pt x="377" y="2390"/>
                    <a:pt x="790" y="2416"/>
                  </a:cubicBezTo>
                  <a:cubicBezTo>
                    <a:pt x="807" y="2417"/>
                    <a:pt x="824" y="2418"/>
                    <a:pt x="841" y="2418"/>
                  </a:cubicBezTo>
                  <a:cubicBezTo>
                    <a:pt x="1304" y="2418"/>
                    <a:pt x="1681" y="2044"/>
                    <a:pt x="1681" y="1580"/>
                  </a:cubicBezTo>
                  <a:cubicBezTo>
                    <a:pt x="1681" y="1450"/>
                    <a:pt x="1649" y="1327"/>
                    <a:pt x="1597" y="1217"/>
                  </a:cubicBezTo>
                  <a:lnTo>
                    <a:pt x="1096" y="162"/>
                  </a:lnTo>
                  <a:cubicBezTo>
                    <a:pt x="1045" y="55"/>
                    <a:pt x="944" y="1"/>
                    <a:pt x="8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128"/>
            <p:cNvSpPr/>
            <p:nvPr/>
          </p:nvSpPr>
          <p:spPr>
            <a:xfrm>
              <a:off x="1808018" y="3805259"/>
              <a:ext cx="86911" cy="28996"/>
            </a:xfrm>
            <a:custGeom>
              <a:avLst/>
              <a:gdLst/>
              <a:ahLst/>
              <a:cxnLst/>
              <a:rect l="l" t="t" r="r" b="b"/>
              <a:pathLst>
                <a:path w="3345" h="1116" extrusionOk="0">
                  <a:moveTo>
                    <a:pt x="523" y="0"/>
                  </a:moveTo>
                  <a:cubicBezTo>
                    <a:pt x="233" y="0"/>
                    <a:pt x="1" y="235"/>
                    <a:pt x="1" y="523"/>
                  </a:cubicBezTo>
                  <a:lnTo>
                    <a:pt x="1" y="855"/>
                  </a:lnTo>
                  <a:cubicBezTo>
                    <a:pt x="1" y="998"/>
                    <a:pt x="116" y="1116"/>
                    <a:pt x="262" y="1116"/>
                  </a:cubicBezTo>
                  <a:lnTo>
                    <a:pt x="3084" y="1116"/>
                  </a:lnTo>
                  <a:cubicBezTo>
                    <a:pt x="3227" y="1116"/>
                    <a:pt x="3345" y="998"/>
                    <a:pt x="3345" y="855"/>
                  </a:cubicBezTo>
                  <a:lnTo>
                    <a:pt x="3345" y="523"/>
                  </a:lnTo>
                  <a:cubicBezTo>
                    <a:pt x="3345" y="235"/>
                    <a:pt x="3110" y="0"/>
                    <a:pt x="28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128"/>
            <p:cNvSpPr/>
            <p:nvPr/>
          </p:nvSpPr>
          <p:spPr>
            <a:xfrm>
              <a:off x="1860840" y="3805259"/>
              <a:ext cx="34089" cy="28996"/>
            </a:xfrm>
            <a:custGeom>
              <a:avLst/>
              <a:gdLst/>
              <a:ahLst/>
              <a:cxnLst/>
              <a:rect l="l" t="t" r="r" b="b"/>
              <a:pathLst>
                <a:path w="1312" h="1116" extrusionOk="0">
                  <a:moveTo>
                    <a:pt x="0" y="0"/>
                  </a:moveTo>
                  <a:cubicBezTo>
                    <a:pt x="296" y="0"/>
                    <a:pt x="539" y="241"/>
                    <a:pt x="539" y="538"/>
                  </a:cubicBezTo>
                  <a:lnTo>
                    <a:pt x="539" y="847"/>
                  </a:lnTo>
                  <a:cubicBezTo>
                    <a:pt x="539" y="996"/>
                    <a:pt x="416" y="1116"/>
                    <a:pt x="269" y="1116"/>
                  </a:cubicBezTo>
                  <a:lnTo>
                    <a:pt x="1043" y="1116"/>
                  </a:lnTo>
                  <a:cubicBezTo>
                    <a:pt x="1192" y="1116"/>
                    <a:pt x="1312" y="996"/>
                    <a:pt x="1312" y="847"/>
                  </a:cubicBezTo>
                  <a:lnTo>
                    <a:pt x="1312" y="538"/>
                  </a:lnTo>
                  <a:cubicBezTo>
                    <a:pt x="1312" y="241"/>
                    <a:pt x="1069"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128"/>
            <p:cNvSpPr/>
            <p:nvPr/>
          </p:nvSpPr>
          <p:spPr>
            <a:xfrm>
              <a:off x="1706608" y="4036945"/>
              <a:ext cx="289679" cy="28996"/>
            </a:xfrm>
            <a:custGeom>
              <a:avLst/>
              <a:gdLst/>
              <a:ahLst/>
              <a:cxnLst/>
              <a:rect l="l" t="t" r="r" b="b"/>
              <a:pathLst>
                <a:path w="11149" h="1116" extrusionOk="0">
                  <a:moveTo>
                    <a:pt x="262" y="0"/>
                  </a:moveTo>
                  <a:cubicBezTo>
                    <a:pt x="118" y="0"/>
                    <a:pt x="0" y="118"/>
                    <a:pt x="0" y="261"/>
                  </a:cubicBezTo>
                  <a:lnTo>
                    <a:pt x="0" y="854"/>
                  </a:lnTo>
                  <a:cubicBezTo>
                    <a:pt x="0" y="998"/>
                    <a:pt x="118" y="1116"/>
                    <a:pt x="262" y="1116"/>
                  </a:cubicBezTo>
                  <a:lnTo>
                    <a:pt x="10887" y="1116"/>
                  </a:lnTo>
                  <a:cubicBezTo>
                    <a:pt x="11031" y="1116"/>
                    <a:pt x="11149" y="998"/>
                    <a:pt x="11149" y="854"/>
                  </a:cubicBezTo>
                  <a:lnTo>
                    <a:pt x="11149" y="261"/>
                  </a:lnTo>
                  <a:cubicBezTo>
                    <a:pt x="11149" y="118"/>
                    <a:pt x="11031" y="0"/>
                    <a:pt x="108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28"/>
            <p:cNvSpPr/>
            <p:nvPr/>
          </p:nvSpPr>
          <p:spPr>
            <a:xfrm>
              <a:off x="1969187" y="4036945"/>
              <a:ext cx="27100" cy="28996"/>
            </a:xfrm>
            <a:custGeom>
              <a:avLst/>
              <a:gdLst/>
              <a:ahLst/>
              <a:cxnLst/>
              <a:rect l="l" t="t" r="r" b="b"/>
              <a:pathLst>
                <a:path w="1043" h="1116" extrusionOk="0">
                  <a:moveTo>
                    <a:pt x="0" y="0"/>
                  </a:moveTo>
                  <a:cubicBezTo>
                    <a:pt x="149" y="0"/>
                    <a:pt x="269" y="123"/>
                    <a:pt x="269" y="269"/>
                  </a:cubicBezTo>
                  <a:lnTo>
                    <a:pt x="269" y="847"/>
                  </a:lnTo>
                  <a:cubicBezTo>
                    <a:pt x="269" y="996"/>
                    <a:pt x="149" y="1116"/>
                    <a:pt x="0" y="1116"/>
                  </a:cubicBezTo>
                  <a:lnTo>
                    <a:pt x="773" y="1116"/>
                  </a:lnTo>
                  <a:cubicBezTo>
                    <a:pt x="922" y="1116"/>
                    <a:pt x="1043" y="996"/>
                    <a:pt x="1043" y="847"/>
                  </a:cubicBezTo>
                  <a:lnTo>
                    <a:pt x="1043" y="269"/>
                  </a:lnTo>
                  <a:cubicBezTo>
                    <a:pt x="1043" y="123"/>
                    <a:pt x="922" y="0"/>
                    <a:pt x="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128"/>
            <p:cNvSpPr/>
            <p:nvPr/>
          </p:nvSpPr>
          <p:spPr>
            <a:xfrm>
              <a:off x="1841431" y="4094860"/>
              <a:ext cx="31777" cy="62826"/>
            </a:xfrm>
            <a:custGeom>
              <a:avLst/>
              <a:gdLst/>
              <a:ahLst/>
              <a:cxnLst/>
              <a:rect l="l" t="t" r="r" b="b"/>
              <a:pathLst>
                <a:path w="1223" h="2418" extrusionOk="0">
                  <a:moveTo>
                    <a:pt x="385" y="1"/>
                  </a:moveTo>
                  <a:cubicBezTo>
                    <a:pt x="285" y="1"/>
                    <a:pt x="184" y="55"/>
                    <a:pt x="133" y="162"/>
                  </a:cubicBezTo>
                  <a:lnTo>
                    <a:pt x="0" y="446"/>
                  </a:lnTo>
                  <a:lnTo>
                    <a:pt x="366" y="1217"/>
                  </a:lnTo>
                  <a:cubicBezTo>
                    <a:pt x="418" y="1327"/>
                    <a:pt x="449" y="1450"/>
                    <a:pt x="449" y="1580"/>
                  </a:cubicBezTo>
                  <a:cubicBezTo>
                    <a:pt x="449" y="1902"/>
                    <a:pt x="267" y="2181"/>
                    <a:pt x="0" y="2322"/>
                  </a:cubicBezTo>
                  <a:cubicBezTo>
                    <a:pt x="102" y="2375"/>
                    <a:pt x="214" y="2409"/>
                    <a:pt x="332" y="2416"/>
                  </a:cubicBezTo>
                  <a:cubicBezTo>
                    <a:pt x="349" y="2417"/>
                    <a:pt x="366" y="2418"/>
                    <a:pt x="383" y="2418"/>
                  </a:cubicBezTo>
                  <a:cubicBezTo>
                    <a:pt x="846" y="2418"/>
                    <a:pt x="1223" y="2044"/>
                    <a:pt x="1223" y="1580"/>
                  </a:cubicBezTo>
                  <a:cubicBezTo>
                    <a:pt x="1223" y="1450"/>
                    <a:pt x="1191" y="1327"/>
                    <a:pt x="1139" y="1217"/>
                  </a:cubicBezTo>
                  <a:lnTo>
                    <a:pt x="638" y="162"/>
                  </a:lnTo>
                  <a:cubicBezTo>
                    <a:pt x="587" y="55"/>
                    <a:pt x="486" y="1"/>
                    <a:pt x="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128"/>
            <p:cNvSpPr/>
            <p:nvPr/>
          </p:nvSpPr>
          <p:spPr>
            <a:xfrm>
              <a:off x="1889759" y="4210716"/>
              <a:ext cx="34089" cy="29022"/>
            </a:xfrm>
            <a:custGeom>
              <a:avLst/>
              <a:gdLst/>
              <a:ahLst/>
              <a:cxnLst/>
              <a:rect l="l" t="t" r="r" b="b"/>
              <a:pathLst>
                <a:path w="1312" h="1117" extrusionOk="0">
                  <a:moveTo>
                    <a:pt x="0" y="0"/>
                  </a:moveTo>
                  <a:cubicBezTo>
                    <a:pt x="298" y="0"/>
                    <a:pt x="538" y="243"/>
                    <a:pt x="538" y="539"/>
                  </a:cubicBezTo>
                  <a:lnTo>
                    <a:pt x="538" y="847"/>
                  </a:lnTo>
                  <a:cubicBezTo>
                    <a:pt x="538" y="996"/>
                    <a:pt x="418" y="1116"/>
                    <a:pt x="269" y="1116"/>
                  </a:cubicBezTo>
                  <a:lnTo>
                    <a:pt x="1043" y="1116"/>
                  </a:lnTo>
                  <a:cubicBezTo>
                    <a:pt x="1192" y="1116"/>
                    <a:pt x="1312" y="996"/>
                    <a:pt x="1312" y="847"/>
                  </a:cubicBezTo>
                  <a:lnTo>
                    <a:pt x="1312" y="539"/>
                  </a:lnTo>
                  <a:cubicBezTo>
                    <a:pt x="1312" y="243"/>
                    <a:pt x="1071"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128"/>
          <p:cNvGrpSpPr/>
          <p:nvPr/>
        </p:nvGrpSpPr>
        <p:grpSpPr>
          <a:xfrm>
            <a:off x="2444095" y="3805259"/>
            <a:ext cx="362040" cy="434479"/>
            <a:chOff x="2444095" y="3805259"/>
            <a:chExt cx="362040" cy="434479"/>
          </a:xfrm>
        </p:grpSpPr>
        <p:sp>
          <p:nvSpPr>
            <p:cNvPr id="11536" name="Google Shape;11536;p128"/>
            <p:cNvSpPr/>
            <p:nvPr/>
          </p:nvSpPr>
          <p:spPr>
            <a:xfrm>
              <a:off x="2444095" y="3805259"/>
              <a:ext cx="260682" cy="434479"/>
            </a:xfrm>
            <a:custGeom>
              <a:avLst/>
              <a:gdLst/>
              <a:ahLst/>
              <a:cxnLst/>
              <a:rect l="l" t="t" r="r" b="b"/>
              <a:pathLst>
                <a:path w="10033" h="16722" extrusionOk="0">
                  <a:moveTo>
                    <a:pt x="1113" y="0"/>
                  </a:moveTo>
                  <a:cubicBezTo>
                    <a:pt x="499" y="0"/>
                    <a:pt x="0" y="499"/>
                    <a:pt x="0" y="1116"/>
                  </a:cubicBezTo>
                  <a:lnTo>
                    <a:pt x="0" y="15605"/>
                  </a:lnTo>
                  <a:cubicBezTo>
                    <a:pt x="0" y="16222"/>
                    <a:pt x="499" y="16721"/>
                    <a:pt x="1113" y="16721"/>
                  </a:cubicBezTo>
                  <a:lnTo>
                    <a:pt x="4457" y="16721"/>
                  </a:lnTo>
                  <a:lnTo>
                    <a:pt x="5016" y="16165"/>
                  </a:lnTo>
                  <a:lnTo>
                    <a:pt x="5573" y="16721"/>
                  </a:lnTo>
                  <a:lnTo>
                    <a:pt x="8917" y="16721"/>
                  </a:lnTo>
                  <a:cubicBezTo>
                    <a:pt x="9534" y="16721"/>
                    <a:pt x="10033" y="16222"/>
                    <a:pt x="10033" y="15605"/>
                  </a:cubicBezTo>
                  <a:lnTo>
                    <a:pt x="10033" y="1116"/>
                  </a:lnTo>
                  <a:cubicBezTo>
                    <a:pt x="10033" y="499"/>
                    <a:pt x="9534" y="0"/>
                    <a:pt x="8917" y="0"/>
                  </a:cubicBezTo>
                  <a:lnTo>
                    <a:pt x="5573" y="0"/>
                  </a:lnTo>
                  <a:lnTo>
                    <a:pt x="5016" y="557"/>
                  </a:lnTo>
                  <a:lnTo>
                    <a:pt x="44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28"/>
            <p:cNvSpPr/>
            <p:nvPr/>
          </p:nvSpPr>
          <p:spPr>
            <a:xfrm>
              <a:off x="2598509" y="3834126"/>
              <a:ext cx="82235" cy="72491"/>
            </a:xfrm>
            <a:custGeom>
              <a:avLst/>
              <a:gdLst/>
              <a:ahLst/>
              <a:cxnLst/>
              <a:rect l="l" t="t" r="r" b="b"/>
              <a:pathLst>
                <a:path w="3165" h="2790" extrusionOk="0">
                  <a:moveTo>
                    <a:pt x="1580" y="0"/>
                  </a:moveTo>
                  <a:cubicBezTo>
                    <a:pt x="1403" y="0"/>
                    <a:pt x="1223" y="34"/>
                    <a:pt x="1049" y="107"/>
                  </a:cubicBezTo>
                  <a:cubicBezTo>
                    <a:pt x="338" y="402"/>
                    <a:pt x="1" y="1217"/>
                    <a:pt x="296" y="1928"/>
                  </a:cubicBezTo>
                  <a:cubicBezTo>
                    <a:pt x="517" y="2466"/>
                    <a:pt x="1036" y="2790"/>
                    <a:pt x="1583" y="2790"/>
                  </a:cubicBezTo>
                  <a:cubicBezTo>
                    <a:pt x="1761" y="2790"/>
                    <a:pt x="1943" y="2755"/>
                    <a:pt x="2117" y="2683"/>
                  </a:cubicBezTo>
                  <a:cubicBezTo>
                    <a:pt x="2828" y="2388"/>
                    <a:pt x="3165" y="1572"/>
                    <a:pt x="2870" y="862"/>
                  </a:cubicBezTo>
                  <a:cubicBezTo>
                    <a:pt x="2647" y="325"/>
                    <a:pt x="2127"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128"/>
            <p:cNvSpPr/>
            <p:nvPr/>
          </p:nvSpPr>
          <p:spPr>
            <a:xfrm>
              <a:off x="2469402" y="3834282"/>
              <a:ext cx="79714" cy="72413"/>
            </a:xfrm>
            <a:custGeom>
              <a:avLst/>
              <a:gdLst/>
              <a:ahLst/>
              <a:cxnLst/>
              <a:rect l="l" t="t" r="r" b="b"/>
              <a:pathLst>
                <a:path w="3068" h="2787" extrusionOk="0">
                  <a:moveTo>
                    <a:pt x="1532" y="0"/>
                  </a:moveTo>
                  <a:cubicBezTo>
                    <a:pt x="901" y="0"/>
                    <a:pt x="330" y="431"/>
                    <a:pt x="178" y="1073"/>
                  </a:cubicBezTo>
                  <a:cubicBezTo>
                    <a:pt x="1" y="1822"/>
                    <a:pt x="466" y="2572"/>
                    <a:pt x="1213" y="2750"/>
                  </a:cubicBezTo>
                  <a:cubicBezTo>
                    <a:pt x="1320" y="2775"/>
                    <a:pt x="1427" y="2787"/>
                    <a:pt x="1533" y="2787"/>
                  </a:cubicBezTo>
                  <a:cubicBezTo>
                    <a:pt x="2165" y="2787"/>
                    <a:pt x="2738" y="2355"/>
                    <a:pt x="2890" y="1713"/>
                  </a:cubicBezTo>
                  <a:cubicBezTo>
                    <a:pt x="3068" y="965"/>
                    <a:pt x="2603" y="216"/>
                    <a:pt x="1856" y="38"/>
                  </a:cubicBezTo>
                  <a:cubicBezTo>
                    <a:pt x="1747" y="12"/>
                    <a:pt x="1639"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128"/>
            <p:cNvSpPr/>
            <p:nvPr/>
          </p:nvSpPr>
          <p:spPr>
            <a:xfrm>
              <a:off x="2599731" y="3935692"/>
              <a:ext cx="79740" cy="72439"/>
            </a:xfrm>
            <a:custGeom>
              <a:avLst/>
              <a:gdLst/>
              <a:ahLst/>
              <a:cxnLst/>
              <a:rect l="l" t="t" r="r" b="b"/>
              <a:pathLst>
                <a:path w="3069" h="2788" extrusionOk="0">
                  <a:moveTo>
                    <a:pt x="1534" y="0"/>
                  </a:moveTo>
                  <a:cubicBezTo>
                    <a:pt x="902" y="0"/>
                    <a:pt x="331" y="433"/>
                    <a:pt x="179" y="1073"/>
                  </a:cubicBezTo>
                  <a:cubicBezTo>
                    <a:pt x="1" y="1823"/>
                    <a:pt x="466" y="2573"/>
                    <a:pt x="1213" y="2750"/>
                  </a:cubicBezTo>
                  <a:cubicBezTo>
                    <a:pt x="1321" y="2776"/>
                    <a:pt x="1429" y="2788"/>
                    <a:pt x="1535" y="2788"/>
                  </a:cubicBezTo>
                  <a:cubicBezTo>
                    <a:pt x="2167" y="2788"/>
                    <a:pt x="2738" y="2355"/>
                    <a:pt x="2891" y="1716"/>
                  </a:cubicBezTo>
                  <a:cubicBezTo>
                    <a:pt x="3068" y="966"/>
                    <a:pt x="2603" y="216"/>
                    <a:pt x="1856" y="38"/>
                  </a:cubicBezTo>
                  <a:cubicBezTo>
                    <a:pt x="1748" y="13"/>
                    <a:pt x="1640" y="0"/>
                    <a:pt x="1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128"/>
            <p:cNvSpPr/>
            <p:nvPr/>
          </p:nvSpPr>
          <p:spPr>
            <a:xfrm>
              <a:off x="2470286" y="3935588"/>
              <a:ext cx="77896" cy="72439"/>
            </a:xfrm>
            <a:custGeom>
              <a:avLst/>
              <a:gdLst/>
              <a:ahLst/>
              <a:cxnLst/>
              <a:rect l="l" t="t" r="r" b="b"/>
              <a:pathLst>
                <a:path w="2998" h="2788" extrusionOk="0">
                  <a:moveTo>
                    <a:pt x="1498" y="1"/>
                  </a:moveTo>
                  <a:cubicBezTo>
                    <a:pt x="826" y="1"/>
                    <a:pt x="234" y="486"/>
                    <a:pt x="123" y="1171"/>
                  </a:cubicBezTo>
                  <a:cubicBezTo>
                    <a:pt x="1" y="1931"/>
                    <a:pt x="515" y="2644"/>
                    <a:pt x="1276" y="2770"/>
                  </a:cubicBezTo>
                  <a:cubicBezTo>
                    <a:pt x="1351" y="2782"/>
                    <a:pt x="1426" y="2788"/>
                    <a:pt x="1499" y="2788"/>
                  </a:cubicBezTo>
                  <a:cubicBezTo>
                    <a:pt x="2171" y="2788"/>
                    <a:pt x="2762" y="2300"/>
                    <a:pt x="2875" y="1615"/>
                  </a:cubicBezTo>
                  <a:cubicBezTo>
                    <a:pt x="2997" y="857"/>
                    <a:pt x="2480" y="142"/>
                    <a:pt x="1722" y="19"/>
                  </a:cubicBezTo>
                  <a:cubicBezTo>
                    <a:pt x="1647" y="7"/>
                    <a:pt x="1572"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28"/>
            <p:cNvSpPr/>
            <p:nvPr/>
          </p:nvSpPr>
          <p:spPr>
            <a:xfrm>
              <a:off x="2600562" y="4036997"/>
              <a:ext cx="77870" cy="72413"/>
            </a:xfrm>
            <a:custGeom>
              <a:avLst/>
              <a:gdLst/>
              <a:ahLst/>
              <a:cxnLst/>
              <a:rect l="l" t="t" r="r" b="b"/>
              <a:pathLst>
                <a:path w="2997" h="2787" extrusionOk="0">
                  <a:moveTo>
                    <a:pt x="1500" y="1"/>
                  </a:moveTo>
                  <a:cubicBezTo>
                    <a:pt x="1426" y="1"/>
                    <a:pt x="1351" y="7"/>
                    <a:pt x="1275" y="19"/>
                  </a:cubicBezTo>
                  <a:cubicBezTo>
                    <a:pt x="518" y="142"/>
                    <a:pt x="0" y="858"/>
                    <a:pt x="123" y="1615"/>
                  </a:cubicBezTo>
                  <a:cubicBezTo>
                    <a:pt x="233" y="2299"/>
                    <a:pt x="824" y="2786"/>
                    <a:pt x="1494" y="2786"/>
                  </a:cubicBezTo>
                  <a:cubicBezTo>
                    <a:pt x="1569" y="2786"/>
                    <a:pt x="1645" y="2780"/>
                    <a:pt x="1722" y="2767"/>
                  </a:cubicBezTo>
                  <a:cubicBezTo>
                    <a:pt x="2482" y="2645"/>
                    <a:pt x="2997" y="1929"/>
                    <a:pt x="2874" y="1171"/>
                  </a:cubicBezTo>
                  <a:cubicBezTo>
                    <a:pt x="2764" y="486"/>
                    <a:pt x="2172" y="1"/>
                    <a:pt x="1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28"/>
            <p:cNvSpPr/>
            <p:nvPr/>
          </p:nvSpPr>
          <p:spPr>
            <a:xfrm>
              <a:off x="2470286" y="4036945"/>
              <a:ext cx="77896" cy="72439"/>
            </a:xfrm>
            <a:custGeom>
              <a:avLst/>
              <a:gdLst/>
              <a:ahLst/>
              <a:cxnLst/>
              <a:rect l="l" t="t" r="r" b="b"/>
              <a:pathLst>
                <a:path w="2998" h="2788" extrusionOk="0">
                  <a:moveTo>
                    <a:pt x="1496" y="0"/>
                  </a:moveTo>
                  <a:cubicBezTo>
                    <a:pt x="826" y="0"/>
                    <a:pt x="234" y="486"/>
                    <a:pt x="123" y="1171"/>
                  </a:cubicBezTo>
                  <a:cubicBezTo>
                    <a:pt x="1" y="1931"/>
                    <a:pt x="515" y="2644"/>
                    <a:pt x="1276" y="2769"/>
                  </a:cubicBezTo>
                  <a:cubicBezTo>
                    <a:pt x="1351" y="2782"/>
                    <a:pt x="1425" y="2788"/>
                    <a:pt x="1499" y="2788"/>
                  </a:cubicBezTo>
                  <a:cubicBezTo>
                    <a:pt x="2169" y="2788"/>
                    <a:pt x="2761" y="2300"/>
                    <a:pt x="2872" y="1617"/>
                  </a:cubicBezTo>
                  <a:cubicBezTo>
                    <a:pt x="2997" y="857"/>
                    <a:pt x="2480" y="141"/>
                    <a:pt x="1720" y="18"/>
                  </a:cubicBezTo>
                  <a:cubicBezTo>
                    <a:pt x="1644" y="6"/>
                    <a:pt x="1570" y="0"/>
                    <a:pt x="1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128"/>
            <p:cNvSpPr/>
            <p:nvPr/>
          </p:nvSpPr>
          <p:spPr>
            <a:xfrm>
              <a:off x="2598587" y="4138277"/>
              <a:ext cx="82235" cy="72491"/>
            </a:xfrm>
            <a:custGeom>
              <a:avLst/>
              <a:gdLst/>
              <a:ahLst/>
              <a:cxnLst/>
              <a:rect l="l" t="t" r="r" b="b"/>
              <a:pathLst>
                <a:path w="3165" h="2790" extrusionOk="0">
                  <a:moveTo>
                    <a:pt x="1585" y="1"/>
                  </a:moveTo>
                  <a:cubicBezTo>
                    <a:pt x="1406" y="1"/>
                    <a:pt x="1225" y="35"/>
                    <a:pt x="1051" y="108"/>
                  </a:cubicBezTo>
                  <a:cubicBezTo>
                    <a:pt x="338" y="403"/>
                    <a:pt x="1" y="1218"/>
                    <a:pt x="296" y="1929"/>
                  </a:cubicBezTo>
                  <a:cubicBezTo>
                    <a:pt x="519" y="2466"/>
                    <a:pt x="1039" y="2789"/>
                    <a:pt x="1586" y="2789"/>
                  </a:cubicBezTo>
                  <a:cubicBezTo>
                    <a:pt x="1763" y="2789"/>
                    <a:pt x="1943" y="2755"/>
                    <a:pt x="2117" y="2684"/>
                  </a:cubicBezTo>
                  <a:cubicBezTo>
                    <a:pt x="2827" y="2389"/>
                    <a:pt x="3164" y="1574"/>
                    <a:pt x="2872" y="860"/>
                  </a:cubicBezTo>
                  <a:cubicBezTo>
                    <a:pt x="2649" y="324"/>
                    <a:pt x="2131" y="1"/>
                    <a:pt x="1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128"/>
            <p:cNvSpPr/>
            <p:nvPr/>
          </p:nvSpPr>
          <p:spPr>
            <a:xfrm>
              <a:off x="2469480" y="4138303"/>
              <a:ext cx="79454" cy="72439"/>
            </a:xfrm>
            <a:custGeom>
              <a:avLst/>
              <a:gdLst/>
              <a:ahLst/>
              <a:cxnLst/>
              <a:rect l="l" t="t" r="r" b="b"/>
              <a:pathLst>
                <a:path w="3058" h="2788" extrusionOk="0">
                  <a:moveTo>
                    <a:pt x="1529" y="0"/>
                  </a:moveTo>
                  <a:cubicBezTo>
                    <a:pt x="1172" y="0"/>
                    <a:pt x="815" y="137"/>
                    <a:pt x="544" y="410"/>
                  </a:cubicBezTo>
                  <a:cubicBezTo>
                    <a:pt x="0" y="953"/>
                    <a:pt x="0" y="1836"/>
                    <a:pt x="544" y="2380"/>
                  </a:cubicBezTo>
                  <a:cubicBezTo>
                    <a:pt x="815" y="2652"/>
                    <a:pt x="1172" y="2787"/>
                    <a:pt x="1529" y="2787"/>
                  </a:cubicBezTo>
                  <a:cubicBezTo>
                    <a:pt x="1885" y="2787"/>
                    <a:pt x="2242" y="2652"/>
                    <a:pt x="2514" y="2380"/>
                  </a:cubicBezTo>
                  <a:cubicBezTo>
                    <a:pt x="3057" y="1836"/>
                    <a:pt x="3057" y="953"/>
                    <a:pt x="2514" y="410"/>
                  </a:cubicBezTo>
                  <a:cubicBezTo>
                    <a:pt x="2242" y="137"/>
                    <a:pt x="1885"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128"/>
            <p:cNvSpPr/>
            <p:nvPr/>
          </p:nvSpPr>
          <p:spPr>
            <a:xfrm>
              <a:off x="2556963" y="3903681"/>
              <a:ext cx="34869" cy="34843"/>
            </a:xfrm>
            <a:custGeom>
              <a:avLst/>
              <a:gdLst/>
              <a:ahLst/>
              <a:cxnLst/>
              <a:rect l="l" t="t" r="r" b="b"/>
              <a:pathLst>
                <a:path w="1342" h="1341" extrusionOk="0">
                  <a:moveTo>
                    <a:pt x="672" y="1"/>
                  </a:moveTo>
                  <a:cubicBezTo>
                    <a:pt x="531" y="1"/>
                    <a:pt x="419" y="113"/>
                    <a:pt x="419" y="254"/>
                  </a:cubicBezTo>
                  <a:lnTo>
                    <a:pt x="419" y="419"/>
                  </a:lnTo>
                  <a:lnTo>
                    <a:pt x="254" y="419"/>
                  </a:lnTo>
                  <a:cubicBezTo>
                    <a:pt x="113" y="419"/>
                    <a:pt x="1" y="531"/>
                    <a:pt x="1" y="672"/>
                  </a:cubicBezTo>
                  <a:cubicBezTo>
                    <a:pt x="1" y="810"/>
                    <a:pt x="113" y="923"/>
                    <a:pt x="254" y="923"/>
                  </a:cubicBezTo>
                  <a:lnTo>
                    <a:pt x="419" y="923"/>
                  </a:lnTo>
                  <a:lnTo>
                    <a:pt x="419" y="1090"/>
                  </a:lnTo>
                  <a:cubicBezTo>
                    <a:pt x="419" y="1228"/>
                    <a:pt x="531" y="1341"/>
                    <a:pt x="672" y="1341"/>
                  </a:cubicBezTo>
                  <a:cubicBezTo>
                    <a:pt x="811" y="1341"/>
                    <a:pt x="923" y="1228"/>
                    <a:pt x="923" y="1090"/>
                  </a:cubicBezTo>
                  <a:lnTo>
                    <a:pt x="923" y="923"/>
                  </a:lnTo>
                  <a:lnTo>
                    <a:pt x="1090" y="923"/>
                  </a:lnTo>
                  <a:cubicBezTo>
                    <a:pt x="1229" y="923"/>
                    <a:pt x="1341" y="810"/>
                    <a:pt x="1341" y="672"/>
                  </a:cubicBezTo>
                  <a:cubicBezTo>
                    <a:pt x="1341" y="531"/>
                    <a:pt x="1229" y="419"/>
                    <a:pt x="1090" y="419"/>
                  </a:cubicBezTo>
                  <a:lnTo>
                    <a:pt x="923" y="419"/>
                  </a:lnTo>
                  <a:lnTo>
                    <a:pt x="923" y="254"/>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28"/>
            <p:cNvSpPr/>
            <p:nvPr/>
          </p:nvSpPr>
          <p:spPr>
            <a:xfrm>
              <a:off x="2556963" y="4005091"/>
              <a:ext cx="34869" cy="34869"/>
            </a:xfrm>
            <a:custGeom>
              <a:avLst/>
              <a:gdLst/>
              <a:ahLst/>
              <a:cxnLst/>
              <a:rect l="l" t="t" r="r" b="b"/>
              <a:pathLst>
                <a:path w="1342" h="1342" extrusionOk="0">
                  <a:moveTo>
                    <a:pt x="672" y="1"/>
                  </a:moveTo>
                  <a:cubicBezTo>
                    <a:pt x="531" y="1"/>
                    <a:pt x="419" y="113"/>
                    <a:pt x="419" y="252"/>
                  </a:cubicBezTo>
                  <a:lnTo>
                    <a:pt x="419" y="419"/>
                  </a:lnTo>
                  <a:lnTo>
                    <a:pt x="254" y="419"/>
                  </a:lnTo>
                  <a:cubicBezTo>
                    <a:pt x="113" y="419"/>
                    <a:pt x="1" y="531"/>
                    <a:pt x="1" y="670"/>
                  </a:cubicBezTo>
                  <a:cubicBezTo>
                    <a:pt x="1" y="808"/>
                    <a:pt x="113" y="923"/>
                    <a:pt x="254" y="923"/>
                  </a:cubicBezTo>
                  <a:lnTo>
                    <a:pt x="419" y="923"/>
                  </a:lnTo>
                  <a:lnTo>
                    <a:pt x="419" y="1088"/>
                  </a:lnTo>
                  <a:cubicBezTo>
                    <a:pt x="419" y="1226"/>
                    <a:pt x="531" y="1341"/>
                    <a:pt x="672" y="1341"/>
                  </a:cubicBezTo>
                  <a:cubicBezTo>
                    <a:pt x="811" y="1341"/>
                    <a:pt x="923" y="1226"/>
                    <a:pt x="923" y="1088"/>
                  </a:cubicBezTo>
                  <a:lnTo>
                    <a:pt x="923" y="923"/>
                  </a:lnTo>
                  <a:lnTo>
                    <a:pt x="1090" y="923"/>
                  </a:lnTo>
                  <a:cubicBezTo>
                    <a:pt x="1229" y="923"/>
                    <a:pt x="1341" y="808"/>
                    <a:pt x="1341" y="670"/>
                  </a:cubicBezTo>
                  <a:cubicBezTo>
                    <a:pt x="1341" y="531"/>
                    <a:pt x="1229" y="419"/>
                    <a:pt x="1090" y="419"/>
                  </a:cubicBezTo>
                  <a:lnTo>
                    <a:pt x="923" y="419"/>
                  </a:lnTo>
                  <a:lnTo>
                    <a:pt x="923" y="252"/>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28"/>
            <p:cNvSpPr/>
            <p:nvPr/>
          </p:nvSpPr>
          <p:spPr>
            <a:xfrm>
              <a:off x="2556963" y="4106449"/>
              <a:ext cx="34869" cy="34843"/>
            </a:xfrm>
            <a:custGeom>
              <a:avLst/>
              <a:gdLst/>
              <a:ahLst/>
              <a:cxnLst/>
              <a:rect l="l" t="t" r="r" b="b"/>
              <a:pathLst>
                <a:path w="1342" h="1341" extrusionOk="0">
                  <a:moveTo>
                    <a:pt x="672" y="0"/>
                  </a:moveTo>
                  <a:cubicBezTo>
                    <a:pt x="531" y="0"/>
                    <a:pt x="419" y="113"/>
                    <a:pt x="419" y="251"/>
                  </a:cubicBezTo>
                  <a:lnTo>
                    <a:pt x="419" y="418"/>
                  </a:lnTo>
                  <a:lnTo>
                    <a:pt x="254" y="418"/>
                  </a:lnTo>
                  <a:cubicBezTo>
                    <a:pt x="113" y="418"/>
                    <a:pt x="1" y="531"/>
                    <a:pt x="1" y="669"/>
                  </a:cubicBezTo>
                  <a:cubicBezTo>
                    <a:pt x="1" y="810"/>
                    <a:pt x="113" y="923"/>
                    <a:pt x="254" y="923"/>
                  </a:cubicBezTo>
                  <a:lnTo>
                    <a:pt x="419" y="923"/>
                  </a:lnTo>
                  <a:lnTo>
                    <a:pt x="419" y="1087"/>
                  </a:lnTo>
                  <a:cubicBezTo>
                    <a:pt x="419" y="1228"/>
                    <a:pt x="531" y="1341"/>
                    <a:pt x="672" y="1341"/>
                  </a:cubicBezTo>
                  <a:cubicBezTo>
                    <a:pt x="811" y="1341"/>
                    <a:pt x="923" y="1228"/>
                    <a:pt x="923" y="1087"/>
                  </a:cubicBezTo>
                  <a:lnTo>
                    <a:pt x="923" y="923"/>
                  </a:lnTo>
                  <a:lnTo>
                    <a:pt x="1090" y="923"/>
                  </a:lnTo>
                  <a:cubicBezTo>
                    <a:pt x="1229" y="923"/>
                    <a:pt x="1341" y="810"/>
                    <a:pt x="1341" y="669"/>
                  </a:cubicBezTo>
                  <a:cubicBezTo>
                    <a:pt x="1341" y="531"/>
                    <a:pt x="1229" y="418"/>
                    <a:pt x="1090" y="418"/>
                  </a:cubicBezTo>
                  <a:lnTo>
                    <a:pt x="923" y="418"/>
                  </a:lnTo>
                  <a:lnTo>
                    <a:pt x="923" y="251"/>
                  </a:lnTo>
                  <a:cubicBezTo>
                    <a:pt x="923" y="113"/>
                    <a:pt x="811" y="0"/>
                    <a:pt x="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128"/>
            <p:cNvSpPr/>
            <p:nvPr/>
          </p:nvSpPr>
          <p:spPr>
            <a:xfrm>
              <a:off x="2755392" y="3944889"/>
              <a:ext cx="29022" cy="294849"/>
            </a:xfrm>
            <a:custGeom>
              <a:avLst/>
              <a:gdLst/>
              <a:ahLst/>
              <a:cxnLst/>
              <a:rect l="l" t="t" r="r" b="b"/>
              <a:pathLst>
                <a:path w="1117" h="11348" extrusionOk="0">
                  <a:moveTo>
                    <a:pt x="1" y="0"/>
                  </a:moveTo>
                  <a:lnTo>
                    <a:pt x="1" y="9422"/>
                  </a:lnTo>
                  <a:lnTo>
                    <a:pt x="131" y="9675"/>
                  </a:lnTo>
                  <a:lnTo>
                    <a:pt x="1" y="9928"/>
                  </a:lnTo>
                  <a:lnTo>
                    <a:pt x="1" y="10791"/>
                  </a:lnTo>
                  <a:cubicBezTo>
                    <a:pt x="1" y="11099"/>
                    <a:pt x="252" y="11347"/>
                    <a:pt x="560" y="11347"/>
                  </a:cubicBezTo>
                  <a:cubicBezTo>
                    <a:pt x="868" y="11347"/>
                    <a:pt x="1116" y="11099"/>
                    <a:pt x="1116" y="10791"/>
                  </a:cubicBezTo>
                  <a:lnTo>
                    <a:pt x="1116" y="9928"/>
                  </a:lnTo>
                  <a:lnTo>
                    <a:pt x="952" y="9675"/>
                  </a:lnTo>
                  <a:lnTo>
                    <a:pt x="1116" y="9422"/>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128"/>
            <p:cNvSpPr/>
            <p:nvPr/>
          </p:nvSpPr>
          <p:spPr>
            <a:xfrm>
              <a:off x="2759887" y="3944889"/>
              <a:ext cx="24527" cy="294849"/>
            </a:xfrm>
            <a:custGeom>
              <a:avLst/>
              <a:gdLst/>
              <a:ahLst/>
              <a:cxnLst/>
              <a:rect l="l" t="t" r="r" b="b"/>
              <a:pathLst>
                <a:path w="944" h="11348" extrusionOk="0">
                  <a:moveTo>
                    <a:pt x="170" y="0"/>
                  </a:moveTo>
                  <a:lnTo>
                    <a:pt x="170" y="10791"/>
                  </a:lnTo>
                  <a:cubicBezTo>
                    <a:pt x="170" y="10947"/>
                    <a:pt x="105" y="11088"/>
                    <a:pt x="0" y="11190"/>
                  </a:cubicBezTo>
                  <a:cubicBezTo>
                    <a:pt x="99" y="11287"/>
                    <a:pt x="235" y="11347"/>
                    <a:pt x="387" y="11347"/>
                  </a:cubicBezTo>
                  <a:cubicBezTo>
                    <a:pt x="695" y="11347"/>
                    <a:pt x="943" y="11099"/>
                    <a:pt x="943" y="10791"/>
                  </a:cubicBezTo>
                  <a:lnTo>
                    <a:pt x="943" y="9928"/>
                  </a:lnTo>
                  <a:lnTo>
                    <a:pt x="779" y="9675"/>
                  </a:lnTo>
                  <a:lnTo>
                    <a:pt x="943" y="9422"/>
                  </a:lnTo>
                  <a:lnTo>
                    <a:pt x="9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128"/>
            <p:cNvSpPr/>
            <p:nvPr/>
          </p:nvSpPr>
          <p:spPr>
            <a:xfrm>
              <a:off x="2755392" y="4189671"/>
              <a:ext cx="29022" cy="13199"/>
            </a:xfrm>
            <a:custGeom>
              <a:avLst/>
              <a:gdLst/>
              <a:ahLst/>
              <a:cxnLst/>
              <a:rect l="l" t="t" r="r" b="b"/>
              <a:pathLst>
                <a:path w="1117" h="508" extrusionOk="0">
                  <a:moveTo>
                    <a:pt x="1" y="1"/>
                  </a:moveTo>
                  <a:lnTo>
                    <a:pt x="1" y="507"/>
                  </a:lnTo>
                  <a:lnTo>
                    <a:pt x="1116" y="507"/>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128"/>
            <p:cNvSpPr/>
            <p:nvPr/>
          </p:nvSpPr>
          <p:spPr>
            <a:xfrm>
              <a:off x="2748195" y="3915633"/>
              <a:ext cx="43469" cy="38116"/>
            </a:xfrm>
            <a:custGeom>
              <a:avLst/>
              <a:gdLst/>
              <a:ahLst/>
              <a:cxnLst/>
              <a:rect l="l" t="t" r="r" b="b"/>
              <a:pathLst>
                <a:path w="1673" h="1467" extrusionOk="0">
                  <a:moveTo>
                    <a:pt x="1" y="0"/>
                  </a:moveTo>
                  <a:lnTo>
                    <a:pt x="1" y="1205"/>
                  </a:lnTo>
                  <a:cubicBezTo>
                    <a:pt x="1" y="1348"/>
                    <a:pt x="116" y="1466"/>
                    <a:pt x="262" y="1466"/>
                  </a:cubicBezTo>
                  <a:lnTo>
                    <a:pt x="1412" y="1466"/>
                  </a:lnTo>
                  <a:cubicBezTo>
                    <a:pt x="1555" y="1466"/>
                    <a:pt x="1673" y="1348"/>
                    <a:pt x="1673" y="1205"/>
                  </a:cubicBezTo>
                  <a:lnTo>
                    <a:pt x="16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128"/>
            <p:cNvSpPr/>
            <p:nvPr/>
          </p:nvSpPr>
          <p:spPr>
            <a:xfrm>
              <a:off x="2764564" y="3915633"/>
              <a:ext cx="27100" cy="38116"/>
            </a:xfrm>
            <a:custGeom>
              <a:avLst/>
              <a:gdLst/>
              <a:ahLst/>
              <a:cxnLst/>
              <a:rect l="l" t="t" r="r" b="b"/>
              <a:pathLst>
                <a:path w="1043" h="1467" extrusionOk="0">
                  <a:moveTo>
                    <a:pt x="270" y="0"/>
                  </a:moveTo>
                  <a:lnTo>
                    <a:pt x="270" y="1197"/>
                  </a:lnTo>
                  <a:cubicBezTo>
                    <a:pt x="270" y="1346"/>
                    <a:pt x="147" y="1466"/>
                    <a:pt x="0" y="1466"/>
                  </a:cubicBezTo>
                  <a:lnTo>
                    <a:pt x="774" y="1466"/>
                  </a:lnTo>
                  <a:cubicBezTo>
                    <a:pt x="923" y="1466"/>
                    <a:pt x="1043" y="1346"/>
                    <a:pt x="1043" y="1197"/>
                  </a:cubicBezTo>
                  <a:lnTo>
                    <a:pt x="10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128"/>
            <p:cNvSpPr/>
            <p:nvPr/>
          </p:nvSpPr>
          <p:spPr>
            <a:xfrm>
              <a:off x="2740608" y="3805259"/>
              <a:ext cx="58253" cy="90497"/>
            </a:xfrm>
            <a:custGeom>
              <a:avLst/>
              <a:gdLst/>
              <a:ahLst/>
              <a:cxnLst/>
              <a:rect l="l" t="t" r="r" b="b"/>
              <a:pathLst>
                <a:path w="2242" h="3483" extrusionOk="0">
                  <a:moveTo>
                    <a:pt x="1128" y="1"/>
                  </a:moveTo>
                  <a:cubicBezTo>
                    <a:pt x="1024" y="1"/>
                    <a:pt x="921" y="56"/>
                    <a:pt x="873" y="167"/>
                  </a:cubicBezTo>
                  <a:lnTo>
                    <a:pt x="112" y="1907"/>
                  </a:lnTo>
                  <a:cubicBezTo>
                    <a:pt x="37" y="2075"/>
                    <a:pt x="0" y="2265"/>
                    <a:pt x="18" y="2467"/>
                  </a:cubicBezTo>
                  <a:cubicBezTo>
                    <a:pt x="63" y="3010"/>
                    <a:pt x="510" y="3446"/>
                    <a:pt x="1053" y="3480"/>
                  </a:cubicBezTo>
                  <a:cubicBezTo>
                    <a:pt x="1079" y="3482"/>
                    <a:pt x="1105" y="3483"/>
                    <a:pt x="1131" y="3483"/>
                  </a:cubicBezTo>
                  <a:cubicBezTo>
                    <a:pt x="1746" y="3483"/>
                    <a:pt x="2242" y="2984"/>
                    <a:pt x="2242" y="2370"/>
                  </a:cubicBezTo>
                  <a:cubicBezTo>
                    <a:pt x="2242" y="2205"/>
                    <a:pt x="2208" y="2049"/>
                    <a:pt x="2143" y="1907"/>
                  </a:cubicBezTo>
                  <a:lnTo>
                    <a:pt x="1382" y="167"/>
                  </a:lnTo>
                  <a:cubicBezTo>
                    <a:pt x="1334" y="56"/>
                    <a:pt x="1231" y="1"/>
                    <a:pt x="1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28"/>
            <p:cNvSpPr/>
            <p:nvPr/>
          </p:nvSpPr>
          <p:spPr>
            <a:xfrm>
              <a:off x="2733670" y="3895730"/>
              <a:ext cx="72465" cy="29022"/>
            </a:xfrm>
            <a:custGeom>
              <a:avLst/>
              <a:gdLst/>
              <a:ahLst/>
              <a:cxnLst/>
              <a:rect l="l" t="t" r="r" b="b"/>
              <a:pathLst>
                <a:path w="2789" h="1117" extrusionOk="0">
                  <a:moveTo>
                    <a:pt x="560" y="1"/>
                  </a:moveTo>
                  <a:cubicBezTo>
                    <a:pt x="251" y="1"/>
                    <a:pt x="1" y="252"/>
                    <a:pt x="1" y="560"/>
                  </a:cubicBezTo>
                  <a:cubicBezTo>
                    <a:pt x="1" y="868"/>
                    <a:pt x="251" y="1116"/>
                    <a:pt x="560" y="1116"/>
                  </a:cubicBezTo>
                  <a:lnTo>
                    <a:pt x="2232" y="1116"/>
                  </a:lnTo>
                  <a:cubicBezTo>
                    <a:pt x="2540" y="1116"/>
                    <a:pt x="2788" y="868"/>
                    <a:pt x="2788" y="560"/>
                  </a:cubicBezTo>
                  <a:cubicBezTo>
                    <a:pt x="2788" y="252"/>
                    <a:pt x="2540"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28"/>
            <p:cNvSpPr/>
            <p:nvPr/>
          </p:nvSpPr>
          <p:spPr>
            <a:xfrm>
              <a:off x="2771553" y="3895730"/>
              <a:ext cx="34583" cy="29022"/>
            </a:xfrm>
            <a:custGeom>
              <a:avLst/>
              <a:gdLst/>
              <a:ahLst/>
              <a:cxnLst/>
              <a:rect l="l" t="t" r="r" b="b"/>
              <a:pathLst>
                <a:path w="1331" h="1117" extrusionOk="0">
                  <a:moveTo>
                    <a:pt x="1" y="1"/>
                  </a:moveTo>
                  <a:cubicBezTo>
                    <a:pt x="306" y="1"/>
                    <a:pt x="557" y="252"/>
                    <a:pt x="557" y="560"/>
                  </a:cubicBezTo>
                  <a:cubicBezTo>
                    <a:pt x="557" y="868"/>
                    <a:pt x="306" y="1116"/>
                    <a:pt x="1" y="1116"/>
                  </a:cubicBezTo>
                  <a:lnTo>
                    <a:pt x="774" y="1116"/>
                  </a:lnTo>
                  <a:cubicBezTo>
                    <a:pt x="1082" y="1116"/>
                    <a:pt x="1330" y="868"/>
                    <a:pt x="1330" y="560"/>
                  </a:cubicBezTo>
                  <a:cubicBezTo>
                    <a:pt x="1330" y="252"/>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128"/>
            <p:cNvSpPr/>
            <p:nvPr/>
          </p:nvSpPr>
          <p:spPr>
            <a:xfrm>
              <a:off x="2759887" y="3805259"/>
              <a:ext cx="38974" cy="90497"/>
            </a:xfrm>
            <a:custGeom>
              <a:avLst/>
              <a:gdLst/>
              <a:ahLst/>
              <a:cxnLst/>
              <a:rect l="l" t="t" r="r" b="b"/>
              <a:pathLst>
                <a:path w="1500" h="3483" extrusionOk="0">
                  <a:moveTo>
                    <a:pt x="386" y="1"/>
                  </a:moveTo>
                  <a:cubicBezTo>
                    <a:pt x="282" y="1"/>
                    <a:pt x="179" y="56"/>
                    <a:pt x="131" y="167"/>
                  </a:cubicBezTo>
                  <a:lnTo>
                    <a:pt x="0" y="468"/>
                  </a:lnTo>
                  <a:lnTo>
                    <a:pt x="627" y="1907"/>
                  </a:lnTo>
                  <a:cubicBezTo>
                    <a:pt x="690" y="2049"/>
                    <a:pt x="726" y="2205"/>
                    <a:pt x="726" y="2370"/>
                  </a:cubicBezTo>
                  <a:cubicBezTo>
                    <a:pt x="726" y="2848"/>
                    <a:pt x="423" y="3258"/>
                    <a:pt x="0" y="3415"/>
                  </a:cubicBezTo>
                  <a:cubicBezTo>
                    <a:pt x="99" y="3451"/>
                    <a:pt x="204" y="3475"/>
                    <a:pt x="311" y="3480"/>
                  </a:cubicBezTo>
                  <a:cubicBezTo>
                    <a:pt x="337" y="3482"/>
                    <a:pt x="363" y="3483"/>
                    <a:pt x="389" y="3483"/>
                  </a:cubicBezTo>
                  <a:cubicBezTo>
                    <a:pt x="1004" y="3483"/>
                    <a:pt x="1500" y="2984"/>
                    <a:pt x="1500" y="2370"/>
                  </a:cubicBezTo>
                  <a:cubicBezTo>
                    <a:pt x="1500" y="2205"/>
                    <a:pt x="1466" y="2049"/>
                    <a:pt x="1401" y="1907"/>
                  </a:cubicBezTo>
                  <a:lnTo>
                    <a:pt x="640" y="167"/>
                  </a:lnTo>
                  <a:cubicBezTo>
                    <a:pt x="592" y="56"/>
                    <a:pt x="489" y="1"/>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128"/>
            <p:cNvSpPr/>
            <p:nvPr/>
          </p:nvSpPr>
          <p:spPr>
            <a:xfrm>
              <a:off x="2756067" y="3860238"/>
              <a:ext cx="30451" cy="35518"/>
            </a:xfrm>
            <a:custGeom>
              <a:avLst/>
              <a:gdLst/>
              <a:ahLst/>
              <a:cxnLst/>
              <a:rect l="l" t="t" r="r" b="b"/>
              <a:pathLst>
                <a:path w="1172" h="1367" extrusionOk="0">
                  <a:moveTo>
                    <a:pt x="254" y="0"/>
                  </a:moveTo>
                  <a:cubicBezTo>
                    <a:pt x="116" y="0"/>
                    <a:pt x="1" y="113"/>
                    <a:pt x="1" y="254"/>
                  </a:cubicBezTo>
                  <a:cubicBezTo>
                    <a:pt x="1" y="703"/>
                    <a:pt x="220" y="1113"/>
                    <a:pt x="576" y="1367"/>
                  </a:cubicBezTo>
                  <a:cubicBezTo>
                    <a:pt x="798" y="1359"/>
                    <a:pt x="1001" y="1286"/>
                    <a:pt x="1171" y="1166"/>
                  </a:cubicBezTo>
                  <a:cubicBezTo>
                    <a:pt x="1145" y="1116"/>
                    <a:pt x="1101" y="1077"/>
                    <a:pt x="1046" y="1053"/>
                  </a:cubicBezTo>
                  <a:cubicBezTo>
                    <a:pt x="719" y="920"/>
                    <a:pt x="508" y="607"/>
                    <a:pt x="508" y="254"/>
                  </a:cubicBezTo>
                  <a:cubicBezTo>
                    <a:pt x="508" y="113"/>
                    <a:pt x="393"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128"/>
            <p:cNvSpPr/>
            <p:nvPr/>
          </p:nvSpPr>
          <p:spPr>
            <a:xfrm>
              <a:off x="2559899" y="3805259"/>
              <a:ext cx="28996" cy="28996"/>
            </a:xfrm>
            <a:custGeom>
              <a:avLst/>
              <a:gdLst/>
              <a:ahLst/>
              <a:cxnLst/>
              <a:rect l="l" t="t" r="r" b="b"/>
              <a:pathLst>
                <a:path w="1116" h="1116" extrusionOk="0">
                  <a:moveTo>
                    <a:pt x="0" y="0"/>
                  </a:moveTo>
                  <a:lnTo>
                    <a:pt x="0" y="855"/>
                  </a:lnTo>
                  <a:cubicBezTo>
                    <a:pt x="0" y="998"/>
                    <a:pt x="118" y="1116"/>
                    <a:pt x="262" y="1116"/>
                  </a:cubicBezTo>
                  <a:lnTo>
                    <a:pt x="855" y="1116"/>
                  </a:lnTo>
                  <a:cubicBezTo>
                    <a:pt x="998" y="1116"/>
                    <a:pt x="1116" y="998"/>
                    <a:pt x="1116" y="855"/>
                  </a:cubicBez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128"/>
            <p:cNvSpPr/>
            <p:nvPr/>
          </p:nvSpPr>
          <p:spPr>
            <a:xfrm>
              <a:off x="2559899" y="4210716"/>
              <a:ext cx="28996" cy="29022"/>
            </a:xfrm>
            <a:custGeom>
              <a:avLst/>
              <a:gdLst/>
              <a:ahLst/>
              <a:cxnLst/>
              <a:rect l="l" t="t" r="r" b="b"/>
              <a:pathLst>
                <a:path w="1116" h="1117" extrusionOk="0">
                  <a:moveTo>
                    <a:pt x="262" y="0"/>
                  </a:moveTo>
                  <a:cubicBezTo>
                    <a:pt x="118" y="0"/>
                    <a:pt x="0" y="118"/>
                    <a:pt x="0" y="262"/>
                  </a:cubicBezTo>
                  <a:lnTo>
                    <a:pt x="0" y="1116"/>
                  </a:lnTo>
                  <a:lnTo>
                    <a:pt x="1116" y="1116"/>
                  </a:lnTo>
                  <a:lnTo>
                    <a:pt x="1116" y="262"/>
                  </a:lnTo>
                  <a:cubicBezTo>
                    <a:pt x="1116" y="118"/>
                    <a:pt x="998" y="0"/>
                    <a:pt x="8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128"/>
            <p:cNvSpPr/>
            <p:nvPr/>
          </p:nvSpPr>
          <p:spPr>
            <a:xfrm>
              <a:off x="2655671" y="3805259"/>
              <a:ext cx="49107" cy="434479"/>
            </a:xfrm>
            <a:custGeom>
              <a:avLst/>
              <a:gdLst/>
              <a:ahLst/>
              <a:cxnLst/>
              <a:rect l="l" t="t" r="r" b="b"/>
              <a:pathLst>
                <a:path w="1890" h="16722" extrusionOk="0">
                  <a:moveTo>
                    <a:pt x="1" y="0"/>
                  </a:moveTo>
                  <a:cubicBezTo>
                    <a:pt x="615" y="0"/>
                    <a:pt x="1116" y="499"/>
                    <a:pt x="1116" y="1116"/>
                  </a:cubicBezTo>
                  <a:lnTo>
                    <a:pt x="1116" y="15605"/>
                  </a:lnTo>
                  <a:cubicBezTo>
                    <a:pt x="1116" y="16222"/>
                    <a:pt x="615" y="16721"/>
                    <a:pt x="1" y="16721"/>
                  </a:cubicBezTo>
                  <a:lnTo>
                    <a:pt x="774" y="16721"/>
                  </a:lnTo>
                  <a:cubicBezTo>
                    <a:pt x="1391" y="16721"/>
                    <a:pt x="1890" y="16222"/>
                    <a:pt x="1890" y="15605"/>
                  </a:cubicBezTo>
                  <a:lnTo>
                    <a:pt x="1890" y="1116"/>
                  </a:lnTo>
                  <a:cubicBezTo>
                    <a:pt x="1890" y="499"/>
                    <a:pt x="1391"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28"/>
            <p:cNvSpPr/>
            <p:nvPr/>
          </p:nvSpPr>
          <p:spPr>
            <a:xfrm>
              <a:off x="2629481" y="3834230"/>
              <a:ext cx="46327" cy="72387"/>
            </a:xfrm>
            <a:custGeom>
              <a:avLst/>
              <a:gdLst/>
              <a:ahLst/>
              <a:cxnLst/>
              <a:rect l="l" t="t" r="r" b="b"/>
              <a:pathLst>
                <a:path w="1783" h="2786" extrusionOk="0">
                  <a:moveTo>
                    <a:pt x="390" y="1"/>
                  </a:moveTo>
                  <a:cubicBezTo>
                    <a:pt x="254" y="1"/>
                    <a:pt x="126" y="19"/>
                    <a:pt x="0" y="56"/>
                  </a:cubicBezTo>
                  <a:cubicBezTo>
                    <a:pt x="583" y="223"/>
                    <a:pt x="1009" y="758"/>
                    <a:pt x="1009" y="1393"/>
                  </a:cubicBezTo>
                  <a:cubicBezTo>
                    <a:pt x="1009" y="2028"/>
                    <a:pt x="583" y="2564"/>
                    <a:pt x="0" y="2731"/>
                  </a:cubicBezTo>
                  <a:cubicBezTo>
                    <a:pt x="126" y="2768"/>
                    <a:pt x="254" y="2786"/>
                    <a:pt x="390" y="2786"/>
                  </a:cubicBezTo>
                  <a:cubicBezTo>
                    <a:pt x="1158" y="2786"/>
                    <a:pt x="1782" y="2164"/>
                    <a:pt x="1782" y="1393"/>
                  </a:cubicBezTo>
                  <a:cubicBezTo>
                    <a:pt x="1782" y="623"/>
                    <a:pt x="1158"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28"/>
            <p:cNvSpPr/>
            <p:nvPr/>
          </p:nvSpPr>
          <p:spPr>
            <a:xfrm>
              <a:off x="2499204" y="3834230"/>
              <a:ext cx="46249" cy="72387"/>
            </a:xfrm>
            <a:custGeom>
              <a:avLst/>
              <a:gdLst/>
              <a:ahLst/>
              <a:cxnLst/>
              <a:rect l="l" t="t" r="r" b="b"/>
              <a:pathLst>
                <a:path w="1780" h="2786" extrusionOk="0">
                  <a:moveTo>
                    <a:pt x="387" y="1"/>
                  </a:moveTo>
                  <a:cubicBezTo>
                    <a:pt x="251" y="1"/>
                    <a:pt x="123" y="19"/>
                    <a:pt x="1" y="56"/>
                  </a:cubicBezTo>
                  <a:cubicBezTo>
                    <a:pt x="581" y="223"/>
                    <a:pt x="1006" y="758"/>
                    <a:pt x="1006" y="1393"/>
                  </a:cubicBezTo>
                  <a:cubicBezTo>
                    <a:pt x="1006" y="2028"/>
                    <a:pt x="581" y="2564"/>
                    <a:pt x="1" y="2731"/>
                  </a:cubicBezTo>
                  <a:cubicBezTo>
                    <a:pt x="123" y="2768"/>
                    <a:pt x="251" y="2786"/>
                    <a:pt x="387" y="2786"/>
                  </a:cubicBezTo>
                  <a:cubicBezTo>
                    <a:pt x="1155" y="2786"/>
                    <a:pt x="1780" y="2164"/>
                    <a:pt x="1780" y="1393"/>
                  </a:cubicBezTo>
                  <a:cubicBezTo>
                    <a:pt x="1780" y="623"/>
                    <a:pt x="1155"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128"/>
            <p:cNvSpPr/>
            <p:nvPr/>
          </p:nvSpPr>
          <p:spPr>
            <a:xfrm>
              <a:off x="2629481" y="3935588"/>
              <a:ext cx="46327" cy="72465"/>
            </a:xfrm>
            <a:custGeom>
              <a:avLst/>
              <a:gdLst/>
              <a:ahLst/>
              <a:cxnLst/>
              <a:rect l="l" t="t" r="r" b="b"/>
              <a:pathLst>
                <a:path w="1783" h="2789" extrusionOk="0">
                  <a:moveTo>
                    <a:pt x="390" y="0"/>
                  </a:moveTo>
                  <a:cubicBezTo>
                    <a:pt x="254" y="0"/>
                    <a:pt x="126" y="21"/>
                    <a:pt x="0" y="55"/>
                  </a:cubicBezTo>
                  <a:cubicBezTo>
                    <a:pt x="583" y="223"/>
                    <a:pt x="1009" y="758"/>
                    <a:pt x="1009" y="1393"/>
                  </a:cubicBezTo>
                  <a:cubicBezTo>
                    <a:pt x="1009" y="2030"/>
                    <a:pt x="583" y="2566"/>
                    <a:pt x="0" y="2733"/>
                  </a:cubicBezTo>
                  <a:cubicBezTo>
                    <a:pt x="126" y="2767"/>
                    <a:pt x="254" y="2788"/>
                    <a:pt x="390" y="2788"/>
                  </a:cubicBezTo>
                  <a:cubicBezTo>
                    <a:pt x="1158" y="2788"/>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128"/>
            <p:cNvSpPr/>
            <p:nvPr/>
          </p:nvSpPr>
          <p:spPr>
            <a:xfrm>
              <a:off x="2499204" y="3935588"/>
              <a:ext cx="46249" cy="72465"/>
            </a:xfrm>
            <a:custGeom>
              <a:avLst/>
              <a:gdLst/>
              <a:ahLst/>
              <a:cxnLst/>
              <a:rect l="l" t="t" r="r" b="b"/>
              <a:pathLst>
                <a:path w="1780" h="2789" extrusionOk="0">
                  <a:moveTo>
                    <a:pt x="387" y="0"/>
                  </a:moveTo>
                  <a:cubicBezTo>
                    <a:pt x="251" y="0"/>
                    <a:pt x="123" y="21"/>
                    <a:pt x="1" y="55"/>
                  </a:cubicBezTo>
                  <a:cubicBezTo>
                    <a:pt x="581" y="223"/>
                    <a:pt x="1006" y="758"/>
                    <a:pt x="1006" y="1393"/>
                  </a:cubicBezTo>
                  <a:cubicBezTo>
                    <a:pt x="1006" y="2030"/>
                    <a:pt x="581" y="2566"/>
                    <a:pt x="1" y="2733"/>
                  </a:cubicBezTo>
                  <a:cubicBezTo>
                    <a:pt x="123" y="2767"/>
                    <a:pt x="251" y="2788"/>
                    <a:pt x="387" y="2788"/>
                  </a:cubicBezTo>
                  <a:cubicBezTo>
                    <a:pt x="1155" y="2788"/>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28"/>
            <p:cNvSpPr/>
            <p:nvPr/>
          </p:nvSpPr>
          <p:spPr>
            <a:xfrm>
              <a:off x="2629481" y="4036945"/>
              <a:ext cx="46327" cy="72439"/>
            </a:xfrm>
            <a:custGeom>
              <a:avLst/>
              <a:gdLst/>
              <a:ahLst/>
              <a:cxnLst/>
              <a:rect l="l" t="t" r="r" b="b"/>
              <a:pathLst>
                <a:path w="1783" h="2788" extrusionOk="0">
                  <a:moveTo>
                    <a:pt x="390" y="0"/>
                  </a:moveTo>
                  <a:cubicBezTo>
                    <a:pt x="254" y="0"/>
                    <a:pt x="126" y="21"/>
                    <a:pt x="0" y="55"/>
                  </a:cubicBezTo>
                  <a:cubicBezTo>
                    <a:pt x="583" y="225"/>
                    <a:pt x="1009" y="760"/>
                    <a:pt x="1009" y="1395"/>
                  </a:cubicBezTo>
                  <a:cubicBezTo>
                    <a:pt x="1009" y="2030"/>
                    <a:pt x="583" y="2566"/>
                    <a:pt x="0" y="2733"/>
                  </a:cubicBezTo>
                  <a:cubicBezTo>
                    <a:pt x="126" y="2769"/>
                    <a:pt x="254" y="2788"/>
                    <a:pt x="390" y="2788"/>
                  </a:cubicBezTo>
                  <a:cubicBezTo>
                    <a:pt x="1158" y="2788"/>
                    <a:pt x="1782" y="2163"/>
                    <a:pt x="1782" y="1395"/>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128"/>
            <p:cNvSpPr/>
            <p:nvPr/>
          </p:nvSpPr>
          <p:spPr>
            <a:xfrm>
              <a:off x="2499204" y="4036945"/>
              <a:ext cx="46249" cy="72439"/>
            </a:xfrm>
            <a:custGeom>
              <a:avLst/>
              <a:gdLst/>
              <a:ahLst/>
              <a:cxnLst/>
              <a:rect l="l" t="t" r="r" b="b"/>
              <a:pathLst>
                <a:path w="1780" h="2788" extrusionOk="0">
                  <a:moveTo>
                    <a:pt x="387" y="0"/>
                  </a:moveTo>
                  <a:cubicBezTo>
                    <a:pt x="251" y="0"/>
                    <a:pt x="123" y="21"/>
                    <a:pt x="1" y="55"/>
                  </a:cubicBezTo>
                  <a:cubicBezTo>
                    <a:pt x="581" y="225"/>
                    <a:pt x="1006" y="760"/>
                    <a:pt x="1006" y="1395"/>
                  </a:cubicBezTo>
                  <a:cubicBezTo>
                    <a:pt x="1006" y="2030"/>
                    <a:pt x="581" y="2566"/>
                    <a:pt x="1" y="2733"/>
                  </a:cubicBezTo>
                  <a:cubicBezTo>
                    <a:pt x="123" y="2769"/>
                    <a:pt x="251" y="2788"/>
                    <a:pt x="387" y="2788"/>
                  </a:cubicBezTo>
                  <a:cubicBezTo>
                    <a:pt x="1155" y="2788"/>
                    <a:pt x="1780" y="2163"/>
                    <a:pt x="1780" y="1395"/>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128"/>
            <p:cNvSpPr/>
            <p:nvPr/>
          </p:nvSpPr>
          <p:spPr>
            <a:xfrm>
              <a:off x="2629481" y="4138355"/>
              <a:ext cx="46327" cy="72387"/>
            </a:xfrm>
            <a:custGeom>
              <a:avLst/>
              <a:gdLst/>
              <a:ahLst/>
              <a:cxnLst/>
              <a:rect l="l" t="t" r="r" b="b"/>
              <a:pathLst>
                <a:path w="1783" h="2786" extrusionOk="0">
                  <a:moveTo>
                    <a:pt x="390" y="0"/>
                  </a:moveTo>
                  <a:cubicBezTo>
                    <a:pt x="254" y="0"/>
                    <a:pt x="126" y="19"/>
                    <a:pt x="0" y="55"/>
                  </a:cubicBezTo>
                  <a:cubicBezTo>
                    <a:pt x="583" y="222"/>
                    <a:pt x="1009" y="758"/>
                    <a:pt x="1009" y="1393"/>
                  </a:cubicBezTo>
                  <a:cubicBezTo>
                    <a:pt x="1009" y="2028"/>
                    <a:pt x="583" y="2563"/>
                    <a:pt x="0" y="2731"/>
                  </a:cubicBezTo>
                  <a:cubicBezTo>
                    <a:pt x="126" y="2767"/>
                    <a:pt x="254" y="2785"/>
                    <a:pt x="390" y="2785"/>
                  </a:cubicBezTo>
                  <a:cubicBezTo>
                    <a:pt x="1158" y="2785"/>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128"/>
            <p:cNvSpPr/>
            <p:nvPr/>
          </p:nvSpPr>
          <p:spPr>
            <a:xfrm>
              <a:off x="2499204" y="4138355"/>
              <a:ext cx="46249" cy="72387"/>
            </a:xfrm>
            <a:custGeom>
              <a:avLst/>
              <a:gdLst/>
              <a:ahLst/>
              <a:cxnLst/>
              <a:rect l="l" t="t" r="r" b="b"/>
              <a:pathLst>
                <a:path w="1780" h="2786" extrusionOk="0">
                  <a:moveTo>
                    <a:pt x="387" y="0"/>
                  </a:moveTo>
                  <a:cubicBezTo>
                    <a:pt x="251" y="0"/>
                    <a:pt x="123" y="19"/>
                    <a:pt x="1" y="55"/>
                  </a:cubicBezTo>
                  <a:cubicBezTo>
                    <a:pt x="581" y="222"/>
                    <a:pt x="1006" y="758"/>
                    <a:pt x="1006" y="1393"/>
                  </a:cubicBezTo>
                  <a:cubicBezTo>
                    <a:pt x="1006" y="2028"/>
                    <a:pt x="581" y="2563"/>
                    <a:pt x="1" y="2731"/>
                  </a:cubicBezTo>
                  <a:cubicBezTo>
                    <a:pt x="123" y="2767"/>
                    <a:pt x="251" y="2785"/>
                    <a:pt x="387" y="2785"/>
                  </a:cubicBezTo>
                  <a:cubicBezTo>
                    <a:pt x="1155" y="2785"/>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128"/>
          <p:cNvGrpSpPr/>
          <p:nvPr/>
        </p:nvGrpSpPr>
        <p:grpSpPr>
          <a:xfrm>
            <a:off x="3195951" y="3805233"/>
            <a:ext cx="405561" cy="434505"/>
            <a:chOff x="3195951" y="3805233"/>
            <a:chExt cx="405561" cy="434505"/>
          </a:xfrm>
        </p:grpSpPr>
        <p:sp>
          <p:nvSpPr>
            <p:cNvPr id="11570" name="Google Shape;11570;p128"/>
            <p:cNvSpPr/>
            <p:nvPr/>
          </p:nvSpPr>
          <p:spPr>
            <a:xfrm>
              <a:off x="3268390" y="3823577"/>
              <a:ext cx="260630" cy="136538"/>
            </a:xfrm>
            <a:custGeom>
              <a:avLst/>
              <a:gdLst/>
              <a:ahLst/>
              <a:cxnLst/>
              <a:rect l="l" t="t" r="r" b="b"/>
              <a:pathLst>
                <a:path w="10031" h="5255" extrusionOk="0">
                  <a:moveTo>
                    <a:pt x="5017" y="1"/>
                  </a:moveTo>
                  <a:lnTo>
                    <a:pt x="0" y="1952"/>
                  </a:lnTo>
                  <a:lnTo>
                    <a:pt x="0" y="5255"/>
                  </a:lnTo>
                  <a:lnTo>
                    <a:pt x="10030" y="5255"/>
                  </a:lnTo>
                  <a:lnTo>
                    <a:pt x="10030" y="1952"/>
                  </a:lnTo>
                  <a:lnTo>
                    <a:pt x="50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128"/>
            <p:cNvSpPr/>
            <p:nvPr/>
          </p:nvSpPr>
          <p:spPr>
            <a:xfrm>
              <a:off x="3508962" y="3866474"/>
              <a:ext cx="20058" cy="93641"/>
            </a:xfrm>
            <a:custGeom>
              <a:avLst/>
              <a:gdLst/>
              <a:ahLst/>
              <a:cxnLst/>
              <a:rect l="l" t="t" r="r" b="b"/>
              <a:pathLst>
                <a:path w="772" h="3604" extrusionOk="0">
                  <a:moveTo>
                    <a:pt x="1" y="1"/>
                  </a:moveTo>
                  <a:lnTo>
                    <a:pt x="1" y="3604"/>
                  </a:lnTo>
                  <a:lnTo>
                    <a:pt x="771" y="3604"/>
                  </a:lnTo>
                  <a:lnTo>
                    <a:pt x="771" y="30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128"/>
            <p:cNvSpPr/>
            <p:nvPr/>
          </p:nvSpPr>
          <p:spPr>
            <a:xfrm>
              <a:off x="3220608" y="3805233"/>
              <a:ext cx="356194" cy="98682"/>
            </a:xfrm>
            <a:custGeom>
              <a:avLst/>
              <a:gdLst/>
              <a:ahLst/>
              <a:cxnLst/>
              <a:rect l="l" t="t" r="r" b="b"/>
              <a:pathLst>
                <a:path w="13709" h="3798" extrusionOk="0">
                  <a:moveTo>
                    <a:pt x="6855" y="1"/>
                  </a:moveTo>
                  <a:cubicBezTo>
                    <a:pt x="6818" y="1"/>
                    <a:pt x="6783" y="8"/>
                    <a:pt x="6749" y="22"/>
                  </a:cubicBezTo>
                  <a:lnTo>
                    <a:pt x="209" y="2747"/>
                  </a:lnTo>
                  <a:cubicBezTo>
                    <a:pt x="68" y="2807"/>
                    <a:pt x="0" y="2969"/>
                    <a:pt x="60" y="3110"/>
                  </a:cubicBezTo>
                  <a:lnTo>
                    <a:pt x="274" y="3625"/>
                  </a:lnTo>
                  <a:cubicBezTo>
                    <a:pt x="318" y="3733"/>
                    <a:pt x="422" y="3797"/>
                    <a:pt x="532" y="3797"/>
                  </a:cubicBezTo>
                  <a:cubicBezTo>
                    <a:pt x="567" y="3797"/>
                    <a:pt x="603" y="3791"/>
                    <a:pt x="638" y="3776"/>
                  </a:cubicBezTo>
                  <a:lnTo>
                    <a:pt x="6749" y="1229"/>
                  </a:lnTo>
                  <a:cubicBezTo>
                    <a:pt x="6783" y="1216"/>
                    <a:pt x="6818" y="1210"/>
                    <a:pt x="6855" y="1210"/>
                  </a:cubicBezTo>
                  <a:cubicBezTo>
                    <a:pt x="6891" y="1210"/>
                    <a:pt x="6928" y="1216"/>
                    <a:pt x="6963" y="1229"/>
                  </a:cubicBezTo>
                  <a:lnTo>
                    <a:pt x="13071" y="3776"/>
                  </a:lnTo>
                  <a:cubicBezTo>
                    <a:pt x="13106" y="3791"/>
                    <a:pt x="13142" y="3797"/>
                    <a:pt x="13177" y="3797"/>
                  </a:cubicBezTo>
                  <a:cubicBezTo>
                    <a:pt x="13286" y="3797"/>
                    <a:pt x="13391" y="3733"/>
                    <a:pt x="13434" y="3625"/>
                  </a:cubicBezTo>
                  <a:lnTo>
                    <a:pt x="13649" y="3110"/>
                  </a:lnTo>
                  <a:cubicBezTo>
                    <a:pt x="13709" y="2969"/>
                    <a:pt x="13641" y="2807"/>
                    <a:pt x="13500" y="2747"/>
                  </a:cubicBezTo>
                  <a:lnTo>
                    <a:pt x="6963" y="22"/>
                  </a:lnTo>
                  <a:cubicBezTo>
                    <a:pt x="6928" y="8"/>
                    <a:pt x="6891" y="1"/>
                    <a:pt x="68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28"/>
            <p:cNvSpPr/>
            <p:nvPr/>
          </p:nvSpPr>
          <p:spPr>
            <a:xfrm>
              <a:off x="3388611" y="3805233"/>
              <a:ext cx="188191" cy="98682"/>
            </a:xfrm>
            <a:custGeom>
              <a:avLst/>
              <a:gdLst/>
              <a:ahLst/>
              <a:cxnLst/>
              <a:rect l="l" t="t" r="r" b="b"/>
              <a:pathLst>
                <a:path w="7243" h="3798" extrusionOk="0">
                  <a:moveTo>
                    <a:pt x="389" y="1"/>
                  </a:moveTo>
                  <a:cubicBezTo>
                    <a:pt x="352" y="1"/>
                    <a:pt x="317" y="8"/>
                    <a:pt x="283" y="22"/>
                  </a:cubicBezTo>
                  <a:lnTo>
                    <a:pt x="0" y="140"/>
                  </a:lnTo>
                  <a:lnTo>
                    <a:pt x="6260" y="2747"/>
                  </a:lnTo>
                  <a:cubicBezTo>
                    <a:pt x="6401" y="2807"/>
                    <a:pt x="6469" y="2969"/>
                    <a:pt x="6409" y="3110"/>
                  </a:cubicBezTo>
                  <a:lnTo>
                    <a:pt x="6203" y="3609"/>
                  </a:lnTo>
                  <a:lnTo>
                    <a:pt x="6605" y="3776"/>
                  </a:lnTo>
                  <a:cubicBezTo>
                    <a:pt x="6640" y="3791"/>
                    <a:pt x="6676" y="3797"/>
                    <a:pt x="6711" y="3797"/>
                  </a:cubicBezTo>
                  <a:cubicBezTo>
                    <a:pt x="6820" y="3797"/>
                    <a:pt x="6925" y="3733"/>
                    <a:pt x="6968" y="3625"/>
                  </a:cubicBezTo>
                  <a:lnTo>
                    <a:pt x="7183" y="3110"/>
                  </a:lnTo>
                  <a:cubicBezTo>
                    <a:pt x="7243" y="2969"/>
                    <a:pt x="7175" y="2807"/>
                    <a:pt x="7034" y="2747"/>
                  </a:cubicBezTo>
                  <a:lnTo>
                    <a:pt x="497" y="22"/>
                  </a:lnTo>
                  <a:cubicBezTo>
                    <a:pt x="462" y="8"/>
                    <a:pt x="425" y="1"/>
                    <a:pt x="3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28"/>
            <p:cNvSpPr/>
            <p:nvPr/>
          </p:nvSpPr>
          <p:spPr>
            <a:xfrm>
              <a:off x="3196834" y="4181798"/>
              <a:ext cx="403794" cy="57941"/>
            </a:xfrm>
            <a:custGeom>
              <a:avLst/>
              <a:gdLst/>
              <a:ahLst/>
              <a:cxnLst/>
              <a:rect l="l" t="t" r="r" b="b"/>
              <a:pathLst>
                <a:path w="15541" h="2230" extrusionOk="0">
                  <a:moveTo>
                    <a:pt x="1" y="0"/>
                  </a:moveTo>
                  <a:lnTo>
                    <a:pt x="2224" y="2229"/>
                  </a:lnTo>
                  <a:lnTo>
                    <a:pt x="6655" y="2229"/>
                  </a:lnTo>
                  <a:lnTo>
                    <a:pt x="7771" y="1584"/>
                  </a:lnTo>
                  <a:lnTo>
                    <a:pt x="8886" y="2229"/>
                  </a:lnTo>
                  <a:lnTo>
                    <a:pt x="13370" y="2229"/>
                  </a:lnTo>
                  <a:lnTo>
                    <a:pt x="155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128"/>
            <p:cNvSpPr/>
            <p:nvPr/>
          </p:nvSpPr>
          <p:spPr>
            <a:xfrm>
              <a:off x="3369748" y="4206169"/>
              <a:ext cx="57993" cy="33569"/>
            </a:xfrm>
            <a:custGeom>
              <a:avLst/>
              <a:gdLst/>
              <a:ahLst/>
              <a:cxnLst/>
              <a:rect l="l" t="t" r="r" b="b"/>
              <a:pathLst>
                <a:path w="2232" h="1292" extrusionOk="0">
                  <a:moveTo>
                    <a:pt x="0" y="0"/>
                  </a:moveTo>
                  <a:lnTo>
                    <a:pt x="0" y="1291"/>
                  </a:lnTo>
                  <a:lnTo>
                    <a:pt x="2231" y="1291"/>
                  </a:lnTo>
                  <a:lnTo>
                    <a:pt x="22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128"/>
            <p:cNvSpPr/>
            <p:nvPr/>
          </p:nvSpPr>
          <p:spPr>
            <a:xfrm>
              <a:off x="3407605" y="4206169"/>
              <a:ext cx="20136" cy="33569"/>
            </a:xfrm>
            <a:custGeom>
              <a:avLst/>
              <a:gdLst/>
              <a:ahLst/>
              <a:cxnLst/>
              <a:rect l="l" t="t" r="r" b="b"/>
              <a:pathLst>
                <a:path w="775" h="1292" extrusionOk="0">
                  <a:moveTo>
                    <a:pt x="1" y="0"/>
                  </a:moveTo>
                  <a:lnTo>
                    <a:pt x="1" y="1291"/>
                  </a:lnTo>
                  <a:lnTo>
                    <a:pt x="774" y="1291"/>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128"/>
            <p:cNvSpPr/>
            <p:nvPr/>
          </p:nvSpPr>
          <p:spPr>
            <a:xfrm>
              <a:off x="3195951" y="4181798"/>
              <a:ext cx="58694" cy="57941"/>
            </a:xfrm>
            <a:custGeom>
              <a:avLst/>
              <a:gdLst/>
              <a:ahLst/>
              <a:cxnLst/>
              <a:rect l="l" t="t" r="r" b="b"/>
              <a:pathLst>
                <a:path w="2259" h="2230" extrusionOk="0">
                  <a:moveTo>
                    <a:pt x="1142" y="0"/>
                  </a:moveTo>
                  <a:lnTo>
                    <a:pt x="1" y="468"/>
                  </a:lnTo>
                  <a:lnTo>
                    <a:pt x="1" y="1673"/>
                  </a:lnTo>
                  <a:cubicBezTo>
                    <a:pt x="1" y="1981"/>
                    <a:pt x="252" y="2229"/>
                    <a:pt x="560" y="2229"/>
                  </a:cubicBezTo>
                  <a:lnTo>
                    <a:pt x="2258" y="2229"/>
                  </a:lnTo>
                  <a:lnTo>
                    <a:pt x="2258" y="1113"/>
                  </a:lnTo>
                  <a:lnTo>
                    <a:pt x="11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128"/>
            <p:cNvSpPr/>
            <p:nvPr/>
          </p:nvSpPr>
          <p:spPr>
            <a:xfrm>
              <a:off x="3544195" y="4181798"/>
              <a:ext cx="57317" cy="57941"/>
            </a:xfrm>
            <a:custGeom>
              <a:avLst/>
              <a:gdLst/>
              <a:ahLst/>
              <a:cxnLst/>
              <a:rect l="l" t="t" r="r" b="b"/>
              <a:pathLst>
                <a:path w="2206" h="2230" extrusionOk="0">
                  <a:moveTo>
                    <a:pt x="1116" y="0"/>
                  </a:moveTo>
                  <a:lnTo>
                    <a:pt x="1" y="1113"/>
                  </a:lnTo>
                  <a:lnTo>
                    <a:pt x="1" y="2229"/>
                  </a:lnTo>
                  <a:lnTo>
                    <a:pt x="1647" y="2229"/>
                  </a:lnTo>
                  <a:cubicBezTo>
                    <a:pt x="1955" y="2229"/>
                    <a:pt x="2206" y="1981"/>
                    <a:pt x="2206" y="1673"/>
                  </a:cubicBezTo>
                  <a:lnTo>
                    <a:pt x="2206" y="468"/>
                  </a:lnTo>
                  <a:lnTo>
                    <a:pt x="11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128"/>
            <p:cNvSpPr/>
            <p:nvPr/>
          </p:nvSpPr>
          <p:spPr>
            <a:xfrm>
              <a:off x="3566877" y="4181798"/>
              <a:ext cx="34635" cy="57941"/>
            </a:xfrm>
            <a:custGeom>
              <a:avLst/>
              <a:gdLst/>
              <a:ahLst/>
              <a:cxnLst/>
              <a:rect l="l" t="t" r="r" b="b"/>
              <a:pathLst>
                <a:path w="1333" h="2230" extrusionOk="0">
                  <a:moveTo>
                    <a:pt x="559" y="0"/>
                  </a:moveTo>
                  <a:lnTo>
                    <a:pt x="559" y="1673"/>
                  </a:lnTo>
                  <a:cubicBezTo>
                    <a:pt x="559" y="1981"/>
                    <a:pt x="309" y="2229"/>
                    <a:pt x="0" y="2229"/>
                  </a:cubicBezTo>
                  <a:lnTo>
                    <a:pt x="774" y="2229"/>
                  </a:lnTo>
                  <a:cubicBezTo>
                    <a:pt x="1082" y="2229"/>
                    <a:pt x="1333" y="1981"/>
                    <a:pt x="1333" y="1673"/>
                  </a:cubicBezTo>
                  <a:lnTo>
                    <a:pt x="1333" y="557"/>
                  </a:lnTo>
                  <a:lnTo>
                    <a:pt x="5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128"/>
            <p:cNvSpPr/>
            <p:nvPr/>
          </p:nvSpPr>
          <p:spPr>
            <a:xfrm>
              <a:off x="3195951" y="3993503"/>
              <a:ext cx="405561" cy="217240"/>
            </a:xfrm>
            <a:custGeom>
              <a:avLst/>
              <a:gdLst/>
              <a:ahLst/>
              <a:cxnLst/>
              <a:rect l="l" t="t" r="r" b="b"/>
              <a:pathLst>
                <a:path w="15609" h="8361" extrusionOk="0">
                  <a:moveTo>
                    <a:pt x="7831" y="0"/>
                  </a:moveTo>
                  <a:lnTo>
                    <a:pt x="1" y="1116"/>
                  </a:lnTo>
                  <a:lnTo>
                    <a:pt x="1" y="6132"/>
                  </a:lnTo>
                  <a:lnTo>
                    <a:pt x="2258" y="8360"/>
                  </a:lnTo>
                  <a:lnTo>
                    <a:pt x="6689" y="8360"/>
                  </a:lnTo>
                  <a:lnTo>
                    <a:pt x="7805" y="7715"/>
                  </a:lnTo>
                  <a:lnTo>
                    <a:pt x="8920" y="8360"/>
                  </a:lnTo>
                  <a:lnTo>
                    <a:pt x="13404" y="8360"/>
                  </a:lnTo>
                  <a:lnTo>
                    <a:pt x="15609" y="6132"/>
                  </a:lnTo>
                  <a:lnTo>
                    <a:pt x="15609" y="1116"/>
                  </a:lnTo>
                  <a:lnTo>
                    <a:pt x="78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28"/>
            <p:cNvSpPr/>
            <p:nvPr/>
          </p:nvSpPr>
          <p:spPr>
            <a:xfrm>
              <a:off x="3369748" y="4177173"/>
              <a:ext cx="57993" cy="33569"/>
            </a:xfrm>
            <a:custGeom>
              <a:avLst/>
              <a:gdLst/>
              <a:ahLst/>
              <a:cxnLst/>
              <a:rect l="l" t="t" r="r" b="b"/>
              <a:pathLst>
                <a:path w="2232" h="1292" extrusionOk="0">
                  <a:moveTo>
                    <a:pt x="0" y="1"/>
                  </a:moveTo>
                  <a:lnTo>
                    <a:pt x="0" y="1291"/>
                  </a:lnTo>
                  <a:lnTo>
                    <a:pt x="2231" y="1291"/>
                  </a:lnTo>
                  <a:lnTo>
                    <a:pt x="2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28"/>
            <p:cNvSpPr/>
            <p:nvPr/>
          </p:nvSpPr>
          <p:spPr>
            <a:xfrm>
              <a:off x="3407605" y="4177173"/>
              <a:ext cx="20136" cy="33569"/>
            </a:xfrm>
            <a:custGeom>
              <a:avLst/>
              <a:gdLst/>
              <a:ahLst/>
              <a:cxnLst/>
              <a:rect l="l" t="t" r="r" b="b"/>
              <a:pathLst>
                <a:path w="775" h="1292" extrusionOk="0">
                  <a:moveTo>
                    <a:pt x="1" y="1"/>
                  </a:moveTo>
                  <a:lnTo>
                    <a:pt x="1" y="1291"/>
                  </a:lnTo>
                  <a:lnTo>
                    <a:pt x="774" y="1291"/>
                  </a:lnTo>
                  <a:lnTo>
                    <a:pt x="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128"/>
            <p:cNvSpPr/>
            <p:nvPr/>
          </p:nvSpPr>
          <p:spPr>
            <a:xfrm>
              <a:off x="3195951" y="4152801"/>
              <a:ext cx="58694" cy="57941"/>
            </a:xfrm>
            <a:custGeom>
              <a:avLst/>
              <a:gdLst/>
              <a:ahLst/>
              <a:cxnLst/>
              <a:rect l="l" t="t" r="r" b="b"/>
              <a:pathLst>
                <a:path w="2259" h="2230" extrusionOk="0">
                  <a:moveTo>
                    <a:pt x="1" y="1"/>
                  </a:moveTo>
                  <a:lnTo>
                    <a:pt x="1" y="1673"/>
                  </a:lnTo>
                  <a:cubicBezTo>
                    <a:pt x="1" y="1981"/>
                    <a:pt x="252" y="2229"/>
                    <a:pt x="560" y="2229"/>
                  </a:cubicBezTo>
                  <a:lnTo>
                    <a:pt x="2258" y="2229"/>
                  </a:lnTo>
                  <a:lnTo>
                    <a:pt x="2258" y="1116"/>
                  </a:lnTo>
                  <a:lnTo>
                    <a:pt x="11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128"/>
            <p:cNvSpPr/>
            <p:nvPr/>
          </p:nvSpPr>
          <p:spPr>
            <a:xfrm>
              <a:off x="3581401" y="4019823"/>
              <a:ext cx="20110" cy="153375"/>
            </a:xfrm>
            <a:custGeom>
              <a:avLst/>
              <a:gdLst/>
              <a:ahLst/>
              <a:cxnLst/>
              <a:rect l="l" t="t" r="r" b="b"/>
              <a:pathLst>
                <a:path w="774" h="5903" extrusionOk="0">
                  <a:moveTo>
                    <a:pt x="0" y="1"/>
                  </a:moveTo>
                  <a:lnTo>
                    <a:pt x="0" y="5903"/>
                  </a:lnTo>
                  <a:lnTo>
                    <a:pt x="774" y="5119"/>
                  </a:lnTo>
                  <a:lnTo>
                    <a:pt x="774" y="103"/>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128"/>
            <p:cNvSpPr/>
            <p:nvPr/>
          </p:nvSpPr>
          <p:spPr>
            <a:xfrm>
              <a:off x="3544195" y="4152801"/>
              <a:ext cx="57317" cy="57941"/>
            </a:xfrm>
            <a:custGeom>
              <a:avLst/>
              <a:gdLst/>
              <a:ahLst/>
              <a:cxnLst/>
              <a:rect l="l" t="t" r="r" b="b"/>
              <a:pathLst>
                <a:path w="2206" h="2230" extrusionOk="0">
                  <a:moveTo>
                    <a:pt x="1116" y="1"/>
                  </a:moveTo>
                  <a:lnTo>
                    <a:pt x="1" y="1116"/>
                  </a:lnTo>
                  <a:lnTo>
                    <a:pt x="1" y="2229"/>
                  </a:lnTo>
                  <a:lnTo>
                    <a:pt x="1647" y="2229"/>
                  </a:lnTo>
                  <a:cubicBezTo>
                    <a:pt x="1955" y="2229"/>
                    <a:pt x="2206" y="1981"/>
                    <a:pt x="2206" y="1673"/>
                  </a:cubicBezTo>
                  <a:lnTo>
                    <a:pt x="22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128"/>
            <p:cNvSpPr/>
            <p:nvPr/>
          </p:nvSpPr>
          <p:spPr>
            <a:xfrm>
              <a:off x="3566877" y="4152801"/>
              <a:ext cx="34635" cy="57941"/>
            </a:xfrm>
            <a:custGeom>
              <a:avLst/>
              <a:gdLst/>
              <a:ahLst/>
              <a:cxnLst/>
              <a:rect l="l" t="t" r="r" b="b"/>
              <a:pathLst>
                <a:path w="1333" h="2230" extrusionOk="0">
                  <a:moveTo>
                    <a:pt x="559" y="1"/>
                  </a:moveTo>
                  <a:lnTo>
                    <a:pt x="559" y="1673"/>
                  </a:lnTo>
                  <a:cubicBezTo>
                    <a:pt x="559" y="1981"/>
                    <a:pt x="309" y="2229"/>
                    <a:pt x="0" y="2229"/>
                  </a:cubicBezTo>
                  <a:lnTo>
                    <a:pt x="774" y="2229"/>
                  </a:lnTo>
                  <a:cubicBezTo>
                    <a:pt x="1082" y="2229"/>
                    <a:pt x="1333" y="1981"/>
                    <a:pt x="1333" y="1673"/>
                  </a:cubicBezTo>
                  <a:lnTo>
                    <a:pt x="13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128"/>
            <p:cNvSpPr/>
            <p:nvPr/>
          </p:nvSpPr>
          <p:spPr>
            <a:xfrm>
              <a:off x="3195951" y="3964584"/>
              <a:ext cx="405561" cy="57915"/>
            </a:xfrm>
            <a:custGeom>
              <a:avLst/>
              <a:gdLst/>
              <a:ahLst/>
              <a:cxnLst/>
              <a:rect l="l" t="t" r="r" b="b"/>
              <a:pathLst>
                <a:path w="15609" h="2229" extrusionOk="0">
                  <a:moveTo>
                    <a:pt x="560" y="0"/>
                  </a:moveTo>
                  <a:cubicBezTo>
                    <a:pt x="252" y="0"/>
                    <a:pt x="1" y="248"/>
                    <a:pt x="1" y="557"/>
                  </a:cubicBezTo>
                  <a:lnTo>
                    <a:pt x="1" y="2218"/>
                  </a:lnTo>
                  <a:cubicBezTo>
                    <a:pt x="19" y="2223"/>
                    <a:pt x="27" y="2229"/>
                    <a:pt x="27" y="2229"/>
                  </a:cubicBezTo>
                  <a:lnTo>
                    <a:pt x="15609" y="2229"/>
                  </a:lnTo>
                  <a:lnTo>
                    <a:pt x="15609" y="557"/>
                  </a:lnTo>
                  <a:cubicBezTo>
                    <a:pt x="15609" y="248"/>
                    <a:pt x="15358" y="0"/>
                    <a:pt x="150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128"/>
            <p:cNvSpPr/>
            <p:nvPr/>
          </p:nvSpPr>
          <p:spPr>
            <a:xfrm>
              <a:off x="3566877" y="3964584"/>
              <a:ext cx="34635" cy="57915"/>
            </a:xfrm>
            <a:custGeom>
              <a:avLst/>
              <a:gdLst/>
              <a:ahLst/>
              <a:cxnLst/>
              <a:rect l="l" t="t" r="r" b="b"/>
              <a:pathLst>
                <a:path w="1333" h="2229" extrusionOk="0">
                  <a:moveTo>
                    <a:pt x="0" y="0"/>
                  </a:moveTo>
                  <a:cubicBezTo>
                    <a:pt x="309" y="0"/>
                    <a:pt x="559" y="248"/>
                    <a:pt x="559" y="557"/>
                  </a:cubicBezTo>
                  <a:lnTo>
                    <a:pt x="559" y="2229"/>
                  </a:lnTo>
                  <a:lnTo>
                    <a:pt x="1333" y="2229"/>
                  </a:lnTo>
                  <a:lnTo>
                    <a:pt x="1333" y="557"/>
                  </a:lnTo>
                  <a:cubicBezTo>
                    <a:pt x="1333" y="248"/>
                    <a:pt x="108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28"/>
            <p:cNvSpPr/>
            <p:nvPr/>
          </p:nvSpPr>
          <p:spPr>
            <a:xfrm>
              <a:off x="3224948" y="4109359"/>
              <a:ext cx="347594" cy="72465"/>
            </a:xfrm>
            <a:custGeom>
              <a:avLst/>
              <a:gdLst/>
              <a:ahLst/>
              <a:cxnLst/>
              <a:rect l="l" t="t" r="r" b="b"/>
              <a:pathLst>
                <a:path w="13378" h="2789" extrusionOk="0">
                  <a:moveTo>
                    <a:pt x="0" y="1"/>
                  </a:moveTo>
                  <a:lnTo>
                    <a:pt x="0" y="2229"/>
                  </a:lnTo>
                  <a:cubicBezTo>
                    <a:pt x="0" y="2538"/>
                    <a:pt x="249" y="2788"/>
                    <a:pt x="531" y="2788"/>
                  </a:cubicBezTo>
                  <a:lnTo>
                    <a:pt x="12794" y="2788"/>
                  </a:lnTo>
                  <a:cubicBezTo>
                    <a:pt x="13126" y="2788"/>
                    <a:pt x="13377" y="2538"/>
                    <a:pt x="13377" y="2229"/>
                  </a:cubicBezTo>
                  <a:lnTo>
                    <a:pt x="13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28"/>
            <p:cNvSpPr/>
            <p:nvPr/>
          </p:nvSpPr>
          <p:spPr>
            <a:xfrm>
              <a:off x="3537881" y="4109359"/>
              <a:ext cx="34661" cy="72465"/>
            </a:xfrm>
            <a:custGeom>
              <a:avLst/>
              <a:gdLst/>
              <a:ahLst/>
              <a:cxnLst/>
              <a:rect l="l" t="t" r="r" b="b"/>
              <a:pathLst>
                <a:path w="1334" h="2789" extrusionOk="0">
                  <a:moveTo>
                    <a:pt x="560" y="1"/>
                  </a:moveTo>
                  <a:lnTo>
                    <a:pt x="560" y="2229"/>
                  </a:lnTo>
                  <a:cubicBezTo>
                    <a:pt x="560" y="2538"/>
                    <a:pt x="309" y="2788"/>
                    <a:pt x="1" y="2788"/>
                  </a:cubicBezTo>
                  <a:lnTo>
                    <a:pt x="777" y="2788"/>
                  </a:lnTo>
                  <a:cubicBezTo>
                    <a:pt x="1082" y="2788"/>
                    <a:pt x="1333" y="2538"/>
                    <a:pt x="1333" y="2229"/>
                  </a:cubicBezTo>
                  <a:lnTo>
                    <a:pt x="13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128"/>
            <p:cNvSpPr/>
            <p:nvPr/>
          </p:nvSpPr>
          <p:spPr>
            <a:xfrm>
              <a:off x="3224948" y="3935588"/>
              <a:ext cx="347594" cy="217240"/>
            </a:xfrm>
            <a:custGeom>
              <a:avLst/>
              <a:gdLst/>
              <a:ahLst/>
              <a:cxnLst/>
              <a:rect l="l" t="t" r="r" b="b"/>
              <a:pathLst>
                <a:path w="13378" h="8361" extrusionOk="0">
                  <a:moveTo>
                    <a:pt x="557" y="0"/>
                  </a:moveTo>
                  <a:cubicBezTo>
                    <a:pt x="249" y="0"/>
                    <a:pt x="0" y="251"/>
                    <a:pt x="0" y="557"/>
                  </a:cubicBezTo>
                  <a:lnTo>
                    <a:pt x="0" y="6689"/>
                  </a:lnTo>
                  <a:cubicBezTo>
                    <a:pt x="0" y="6997"/>
                    <a:pt x="249" y="7245"/>
                    <a:pt x="557" y="7245"/>
                  </a:cubicBezTo>
                  <a:lnTo>
                    <a:pt x="5573" y="7245"/>
                  </a:lnTo>
                  <a:cubicBezTo>
                    <a:pt x="6190" y="7245"/>
                    <a:pt x="6689" y="7744"/>
                    <a:pt x="6689" y="8361"/>
                  </a:cubicBezTo>
                  <a:cubicBezTo>
                    <a:pt x="6689" y="7744"/>
                    <a:pt x="7188" y="7245"/>
                    <a:pt x="7804" y="7245"/>
                  </a:cubicBezTo>
                  <a:lnTo>
                    <a:pt x="12821" y="7245"/>
                  </a:lnTo>
                  <a:cubicBezTo>
                    <a:pt x="13126" y="7245"/>
                    <a:pt x="13377" y="6997"/>
                    <a:pt x="13377" y="6689"/>
                  </a:cubicBezTo>
                  <a:lnTo>
                    <a:pt x="13377" y="557"/>
                  </a:lnTo>
                  <a:cubicBezTo>
                    <a:pt x="13377" y="251"/>
                    <a:pt x="13126" y="0"/>
                    <a:pt x="12794" y="0"/>
                  </a:cubicBezTo>
                  <a:lnTo>
                    <a:pt x="7804" y="0"/>
                  </a:lnTo>
                  <a:cubicBezTo>
                    <a:pt x="7303" y="0"/>
                    <a:pt x="6879" y="330"/>
                    <a:pt x="6738" y="784"/>
                  </a:cubicBezTo>
                  <a:cubicBezTo>
                    <a:pt x="6733" y="805"/>
                    <a:pt x="6712" y="821"/>
                    <a:pt x="6689" y="821"/>
                  </a:cubicBezTo>
                  <a:cubicBezTo>
                    <a:pt x="6665" y="821"/>
                    <a:pt x="6644" y="805"/>
                    <a:pt x="6639" y="784"/>
                  </a:cubicBezTo>
                  <a:cubicBezTo>
                    <a:pt x="6498" y="330"/>
                    <a:pt x="6075" y="0"/>
                    <a:pt x="5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128"/>
            <p:cNvSpPr/>
            <p:nvPr/>
          </p:nvSpPr>
          <p:spPr>
            <a:xfrm>
              <a:off x="3392145" y="4109359"/>
              <a:ext cx="13199" cy="72465"/>
            </a:xfrm>
            <a:custGeom>
              <a:avLst/>
              <a:gdLst/>
              <a:ahLst/>
              <a:cxnLst/>
              <a:rect l="l" t="t" r="r" b="b"/>
              <a:pathLst>
                <a:path w="508" h="2789" extrusionOk="0">
                  <a:moveTo>
                    <a:pt x="0" y="1"/>
                  </a:moveTo>
                  <a:lnTo>
                    <a:pt x="0" y="2788"/>
                  </a:lnTo>
                  <a:lnTo>
                    <a:pt x="507" y="2788"/>
                  </a:lnTo>
                  <a:lnTo>
                    <a:pt x="5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128"/>
            <p:cNvSpPr/>
            <p:nvPr/>
          </p:nvSpPr>
          <p:spPr>
            <a:xfrm>
              <a:off x="3537881" y="3935588"/>
              <a:ext cx="34661" cy="188269"/>
            </a:xfrm>
            <a:custGeom>
              <a:avLst/>
              <a:gdLst/>
              <a:ahLst/>
              <a:cxnLst/>
              <a:rect l="l" t="t" r="r" b="b"/>
              <a:pathLst>
                <a:path w="1334" h="7246" extrusionOk="0">
                  <a:moveTo>
                    <a:pt x="1" y="0"/>
                  </a:moveTo>
                  <a:cubicBezTo>
                    <a:pt x="309" y="0"/>
                    <a:pt x="560" y="251"/>
                    <a:pt x="560" y="557"/>
                  </a:cubicBezTo>
                  <a:lnTo>
                    <a:pt x="560" y="6689"/>
                  </a:lnTo>
                  <a:cubicBezTo>
                    <a:pt x="560" y="6997"/>
                    <a:pt x="309" y="7245"/>
                    <a:pt x="1" y="7245"/>
                  </a:cubicBezTo>
                  <a:lnTo>
                    <a:pt x="777" y="7245"/>
                  </a:lnTo>
                  <a:cubicBezTo>
                    <a:pt x="1082" y="7245"/>
                    <a:pt x="1333" y="6997"/>
                    <a:pt x="1333" y="6689"/>
                  </a:cubicBezTo>
                  <a:lnTo>
                    <a:pt x="1333" y="557"/>
                  </a:lnTo>
                  <a:cubicBezTo>
                    <a:pt x="1333" y="251"/>
                    <a:pt x="1082"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28"/>
            <p:cNvSpPr/>
            <p:nvPr/>
          </p:nvSpPr>
          <p:spPr>
            <a:xfrm>
              <a:off x="3224948" y="4146306"/>
              <a:ext cx="173121" cy="13121"/>
            </a:xfrm>
            <a:custGeom>
              <a:avLst/>
              <a:gdLst/>
              <a:ahLst/>
              <a:cxnLst/>
              <a:rect l="l" t="t" r="r" b="b"/>
              <a:pathLst>
                <a:path w="6663" h="505" extrusionOk="0">
                  <a:moveTo>
                    <a:pt x="0" y="0"/>
                  </a:moveTo>
                  <a:lnTo>
                    <a:pt x="0" y="504"/>
                  </a:lnTo>
                  <a:lnTo>
                    <a:pt x="6409" y="504"/>
                  </a:lnTo>
                  <a:cubicBezTo>
                    <a:pt x="6550" y="504"/>
                    <a:pt x="6663" y="389"/>
                    <a:pt x="6663" y="251"/>
                  </a:cubicBezTo>
                  <a:cubicBezTo>
                    <a:pt x="6663" y="112"/>
                    <a:pt x="6550" y="0"/>
                    <a:pt x="64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128"/>
            <p:cNvSpPr/>
            <p:nvPr/>
          </p:nvSpPr>
          <p:spPr>
            <a:xfrm>
              <a:off x="3392145" y="3946240"/>
              <a:ext cx="13199" cy="206587"/>
            </a:xfrm>
            <a:custGeom>
              <a:avLst/>
              <a:gdLst/>
              <a:ahLst/>
              <a:cxnLst/>
              <a:rect l="l" t="t" r="r" b="b"/>
              <a:pathLst>
                <a:path w="508" h="7951" extrusionOk="0">
                  <a:moveTo>
                    <a:pt x="0" y="1"/>
                  </a:moveTo>
                  <a:lnTo>
                    <a:pt x="0" y="7245"/>
                  </a:lnTo>
                  <a:cubicBezTo>
                    <a:pt x="160" y="7436"/>
                    <a:pt x="254" y="7684"/>
                    <a:pt x="254" y="7951"/>
                  </a:cubicBezTo>
                  <a:cubicBezTo>
                    <a:pt x="254" y="7684"/>
                    <a:pt x="348" y="7436"/>
                    <a:pt x="507" y="7245"/>
                  </a:cubicBezTo>
                  <a:lnTo>
                    <a:pt x="507" y="1"/>
                  </a:lnTo>
                  <a:cubicBezTo>
                    <a:pt x="416" y="108"/>
                    <a:pt x="348" y="236"/>
                    <a:pt x="303" y="374"/>
                  </a:cubicBezTo>
                  <a:cubicBezTo>
                    <a:pt x="298" y="395"/>
                    <a:pt x="277" y="411"/>
                    <a:pt x="254" y="411"/>
                  </a:cubicBezTo>
                  <a:cubicBezTo>
                    <a:pt x="230" y="411"/>
                    <a:pt x="209" y="395"/>
                    <a:pt x="204" y="374"/>
                  </a:cubicBezTo>
                  <a:cubicBezTo>
                    <a:pt x="160" y="236"/>
                    <a:pt x="92" y="10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128"/>
            <p:cNvSpPr/>
            <p:nvPr/>
          </p:nvSpPr>
          <p:spPr>
            <a:xfrm>
              <a:off x="3442161" y="3964584"/>
              <a:ext cx="101384" cy="28945"/>
            </a:xfrm>
            <a:custGeom>
              <a:avLst/>
              <a:gdLst/>
              <a:ahLst/>
              <a:cxnLst/>
              <a:rect l="l" t="t" r="r" b="b"/>
              <a:pathLst>
                <a:path w="3902" h="1114" extrusionOk="0">
                  <a:moveTo>
                    <a:pt x="262" y="0"/>
                  </a:moveTo>
                  <a:cubicBezTo>
                    <a:pt x="118" y="0"/>
                    <a:pt x="1" y="118"/>
                    <a:pt x="1" y="261"/>
                  </a:cubicBezTo>
                  <a:lnTo>
                    <a:pt x="1" y="852"/>
                  </a:lnTo>
                  <a:cubicBezTo>
                    <a:pt x="1" y="998"/>
                    <a:pt x="118" y="1113"/>
                    <a:pt x="262" y="1113"/>
                  </a:cubicBezTo>
                  <a:lnTo>
                    <a:pt x="3640" y="1113"/>
                  </a:lnTo>
                  <a:cubicBezTo>
                    <a:pt x="3787" y="1113"/>
                    <a:pt x="3901" y="998"/>
                    <a:pt x="3901" y="852"/>
                  </a:cubicBezTo>
                  <a:lnTo>
                    <a:pt x="3901" y="261"/>
                  </a:lnTo>
                  <a:cubicBezTo>
                    <a:pt x="3901" y="118"/>
                    <a:pt x="3787" y="0"/>
                    <a:pt x="3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128"/>
            <p:cNvSpPr/>
            <p:nvPr/>
          </p:nvSpPr>
          <p:spPr>
            <a:xfrm>
              <a:off x="3516445" y="3964584"/>
              <a:ext cx="27100" cy="28945"/>
            </a:xfrm>
            <a:custGeom>
              <a:avLst/>
              <a:gdLst/>
              <a:ahLst/>
              <a:cxnLst/>
              <a:rect l="l" t="t" r="r" b="b"/>
              <a:pathLst>
                <a:path w="1043" h="1114" extrusionOk="0">
                  <a:moveTo>
                    <a:pt x="0" y="0"/>
                  </a:moveTo>
                  <a:cubicBezTo>
                    <a:pt x="149" y="0"/>
                    <a:pt x="269" y="120"/>
                    <a:pt x="269" y="269"/>
                  </a:cubicBezTo>
                  <a:lnTo>
                    <a:pt x="269" y="844"/>
                  </a:lnTo>
                  <a:cubicBezTo>
                    <a:pt x="269" y="993"/>
                    <a:pt x="149" y="1113"/>
                    <a:pt x="0" y="1113"/>
                  </a:cubicBezTo>
                  <a:lnTo>
                    <a:pt x="781" y="1113"/>
                  </a:lnTo>
                  <a:cubicBezTo>
                    <a:pt x="928" y="1113"/>
                    <a:pt x="1042" y="998"/>
                    <a:pt x="1042" y="852"/>
                  </a:cubicBezTo>
                  <a:lnTo>
                    <a:pt x="1042" y="261"/>
                  </a:lnTo>
                  <a:cubicBezTo>
                    <a:pt x="1042" y="118"/>
                    <a:pt x="928"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28"/>
            <p:cNvSpPr/>
            <p:nvPr/>
          </p:nvSpPr>
          <p:spPr>
            <a:xfrm>
              <a:off x="3253918" y="3964584"/>
              <a:ext cx="101384" cy="28945"/>
            </a:xfrm>
            <a:custGeom>
              <a:avLst/>
              <a:gdLst/>
              <a:ahLst/>
              <a:cxnLst/>
              <a:rect l="l" t="t" r="r" b="b"/>
              <a:pathLst>
                <a:path w="3902" h="1114" extrusionOk="0">
                  <a:moveTo>
                    <a:pt x="262" y="0"/>
                  </a:moveTo>
                  <a:cubicBezTo>
                    <a:pt x="116" y="0"/>
                    <a:pt x="1" y="118"/>
                    <a:pt x="1" y="261"/>
                  </a:cubicBezTo>
                  <a:lnTo>
                    <a:pt x="1" y="852"/>
                  </a:lnTo>
                  <a:cubicBezTo>
                    <a:pt x="1" y="998"/>
                    <a:pt x="116" y="1113"/>
                    <a:pt x="262" y="1113"/>
                  </a:cubicBezTo>
                  <a:lnTo>
                    <a:pt x="3640" y="1113"/>
                  </a:lnTo>
                  <a:cubicBezTo>
                    <a:pt x="3784" y="1113"/>
                    <a:pt x="3902" y="998"/>
                    <a:pt x="3902" y="852"/>
                  </a:cubicBezTo>
                  <a:lnTo>
                    <a:pt x="3902" y="261"/>
                  </a:lnTo>
                  <a:cubicBezTo>
                    <a:pt x="3902" y="118"/>
                    <a:pt x="3784" y="0"/>
                    <a:pt x="3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128"/>
            <p:cNvSpPr/>
            <p:nvPr/>
          </p:nvSpPr>
          <p:spPr>
            <a:xfrm>
              <a:off x="3328202" y="3964584"/>
              <a:ext cx="27100" cy="28945"/>
            </a:xfrm>
            <a:custGeom>
              <a:avLst/>
              <a:gdLst/>
              <a:ahLst/>
              <a:cxnLst/>
              <a:rect l="l" t="t" r="r" b="b"/>
              <a:pathLst>
                <a:path w="1043" h="1114" extrusionOk="0">
                  <a:moveTo>
                    <a:pt x="0" y="0"/>
                  </a:moveTo>
                  <a:cubicBezTo>
                    <a:pt x="149" y="0"/>
                    <a:pt x="269" y="120"/>
                    <a:pt x="269" y="269"/>
                  </a:cubicBezTo>
                  <a:lnTo>
                    <a:pt x="269" y="844"/>
                  </a:lnTo>
                  <a:cubicBezTo>
                    <a:pt x="269" y="993"/>
                    <a:pt x="149" y="1113"/>
                    <a:pt x="0" y="1113"/>
                  </a:cubicBezTo>
                  <a:lnTo>
                    <a:pt x="781" y="1113"/>
                  </a:lnTo>
                  <a:cubicBezTo>
                    <a:pt x="925" y="1113"/>
                    <a:pt x="1043" y="998"/>
                    <a:pt x="1043" y="852"/>
                  </a:cubicBezTo>
                  <a:lnTo>
                    <a:pt x="1043" y="261"/>
                  </a:lnTo>
                  <a:cubicBezTo>
                    <a:pt x="1043" y="118"/>
                    <a:pt x="92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128"/>
            <p:cNvSpPr/>
            <p:nvPr/>
          </p:nvSpPr>
          <p:spPr>
            <a:xfrm>
              <a:off x="3486306" y="4152801"/>
              <a:ext cx="57915" cy="57967"/>
            </a:xfrm>
            <a:custGeom>
              <a:avLst/>
              <a:gdLst/>
              <a:ahLst/>
              <a:cxnLst/>
              <a:rect l="l" t="t" r="r" b="b"/>
              <a:pathLst>
                <a:path w="2229" h="2231" extrusionOk="0">
                  <a:moveTo>
                    <a:pt x="0" y="1"/>
                  </a:moveTo>
                  <a:lnTo>
                    <a:pt x="0" y="1952"/>
                  </a:lnTo>
                  <a:cubicBezTo>
                    <a:pt x="0" y="2120"/>
                    <a:pt x="137" y="2231"/>
                    <a:pt x="280" y="2231"/>
                  </a:cubicBezTo>
                  <a:cubicBezTo>
                    <a:pt x="349" y="2231"/>
                    <a:pt x="419" y="2205"/>
                    <a:pt x="476" y="2148"/>
                  </a:cubicBezTo>
                  <a:lnTo>
                    <a:pt x="917" y="1707"/>
                  </a:lnTo>
                  <a:cubicBezTo>
                    <a:pt x="972" y="1652"/>
                    <a:pt x="1044" y="1625"/>
                    <a:pt x="1115" y="1625"/>
                  </a:cubicBezTo>
                  <a:cubicBezTo>
                    <a:pt x="1187" y="1625"/>
                    <a:pt x="1258" y="1652"/>
                    <a:pt x="1312" y="1707"/>
                  </a:cubicBezTo>
                  <a:lnTo>
                    <a:pt x="1753" y="2148"/>
                  </a:lnTo>
                  <a:cubicBezTo>
                    <a:pt x="1811" y="2205"/>
                    <a:pt x="1881" y="2231"/>
                    <a:pt x="1950" y="2231"/>
                  </a:cubicBezTo>
                  <a:cubicBezTo>
                    <a:pt x="2093" y="2231"/>
                    <a:pt x="2229" y="2120"/>
                    <a:pt x="2229" y="1952"/>
                  </a:cubicBezTo>
                  <a:lnTo>
                    <a:pt x="2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128"/>
            <p:cNvSpPr/>
            <p:nvPr/>
          </p:nvSpPr>
          <p:spPr>
            <a:xfrm>
              <a:off x="3524110" y="4152801"/>
              <a:ext cx="20110" cy="57967"/>
            </a:xfrm>
            <a:custGeom>
              <a:avLst/>
              <a:gdLst/>
              <a:ahLst/>
              <a:cxnLst/>
              <a:rect l="l" t="t" r="r" b="b"/>
              <a:pathLst>
                <a:path w="774" h="2231" extrusionOk="0">
                  <a:moveTo>
                    <a:pt x="0" y="1"/>
                  </a:moveTo>
                  <a:lnTo>
                    <a:pt x="0" y="1851"/>
                  </a:lnTo>
                  <a:lnTo>
                    <a:pt x="298" y="2148"/>
                  </a:lnTo>
                  <a:cubicBezTo>
                    <a:pt x="356" y="2205"/>
                    <a:pt x="426" y="2231"/>
                    <a:pt x="495" y="2231"/>
                  </a:cubicBezTo>
                  <a:cubicBezTo>
                    <a:pt x="638" y="2231"/>
                    <a:pt x="774" y="2120"/>
                    <a:pt x="774" y="1952"/>
                  </a:cubicBez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28"/>
            <p:cNvSpPr/>
            <p:nvPr/>
          </p:nvSpPr>
          <p:spPr>
            <a:xfrm>
              <a:off x="3399394" y="4146306"/>
              <a:ext cx="173147" cy="13121"/>
            </a:xfrm>
            <a:custGeom>
              <a:avLst/>
              <a:gdLst/>
              <a:ahLst/>
              <a:cxnLst/>
              <a:rect l="l" t="t" r="r" b="b"/>
              <a:pathLst>
                <a:path w="6664" h="505" extrusionOk="0">
                  <a:moveTo>
                    <a:pt x="254" y="0"/>
                  </a:moveTo>
                  <a:cubicBezTo>
                    <a:pt x="113" y="0"/>
                    <a:pt x="1" y="112"/>
                    <a:pt x="1" y="251"/>
                  </a:cubicBezTo>
                  <a:cubicBezTo>
                    <a:pt x="1" y="389"/>
                    <a:pt x="113" y="504"/>
                    <a:pt x="254" y="504"/>
                  </a:cubicBezTo>
                  <a:lnTo>
                    <a:pt x="6663" y="504"/>
                  </a:lnTo>
                  <a:lnTo>
                    <a:pt x="6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128"/>
          <p:cNvGrpSpPr/>
          <p:nvPr/>
        </p:nvGrpSpPr>
        <p:grpSpPr>
          <a:xfrm>
            <a:off x="3968878" y="3805259"/>
            <a:ext cx="435571" cy="434479"/>
            <a:chOff x="3968878" y="3805259"/>
            <a:chExt cx="435571" cy="434479"/>
          </a:xfrm>
        </p:grpSpPr>
        <p:sp>
          <p:nvSpPr>
            <p:cNvPr id="11604" name="Google Shape;11604;p128"/>
            <p:cNvSpPr/>
            <p:nvPr/>
          </p:nvSpPr>
          <p:spPr>
            <a:xfrm>
              <a:off x="4268379" y="3899004"/>
              <a:ext cx="28996" cy="79377"/>
            </a:xfrm>
            <a:custGeom>
              <a:avLst/>
              <a:gdLst/>
              <a:ahLst/>
              <a:cxnLst/>
              <a:rect l="l" t="t" r="r" b="b"/>
              <a:pathLst>
                <a:path w="1116" h="3055" extrusionOk="0">
                  <a:moveTo>
                    <a:pt x="1116" y="0"/>
                  </a:moveTo>
                  <a:lnTo>
                    <a:pt x="0" y="3"/>
                  </a:lnTo>
                  <a:lnTo>
                    <a:pt x="0" y="3052"/>
                  </a:lnTo>
                  <a:lnTo>
                    <a:pt x="1116" y="3054"/>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128"/>
            <p:cNvSpPr/>
            <p:nvPr/>
          </p:nvSpPr>
          <p:spPr>
            <a:xfrm>
              <a:off x="4192952" y="3822564"/>
              <a:ext cx="83118" cy="64774"/>
            </a:xfrm>
            <a:custGeom>
              <a:avLst/>
              <a:gdLst/>
              <a:ahLst/>
              <a:cxnLst/>
              <a:rect l="l" t="t" r="r" b="b"/>
              <a:pathLst>
                <a:path w="3199" h="2493" extrusionOk="0">
                  <a:moveTo>
                    <a:pt x="557" y="0"/>
                  </a:moveTo>
                  <a:lnTo>
                    <a:pt x="1" y="967"/>
                  </a:lnTo>
                  <a:lnTo>
                    <a:pt x="2645" y="2493"/>
                  </a:lnTo>
                  <a:lnTo>
                    <a:pt x="3199" y="1526"/>
                  </a:lnTo>
                  <a:lnTo>
                    <a:pt x="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128"/>
            <p:cNvSpPr/>
            <p:nvPr/>
          </p:nvSpPr>
          <p:spPr>
            <a:xfrm>
              <a:off x="4096219" y="3822564"/>
              <a:ext cx="83196" cy="64722"/>
            </a:xfrm>
            <a:custGeom>
              <a:avLst/>
              <a:gdLst/>
              <a:ahLst/>
              <a:cxnLst/>
              <a:rect l="l" t="t" r="r" b="b"/>
              <a:pathLst>
                <a:path w="3202" h="2491" extrusionOk="0">
                  <a:moveTo>
                    <a:pt x="2645" y="0"/>
                  </a:moveTo>
                  <a:lnTo>
                    <a:pt x="1" y="1526"/>
                  </a:lnTo>
                  <a:lnTo>
                    <a:pt x="557" y="2490"/>
                  </a:lnTo>
                  <a:lnTo>
                    <a:pt x="3201" y="967"/>
                  </a:lnTo>
                  <a:lnTo>
                    <a:pt x="26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128"/>
            <p:cNvSpPr/>
            <p:nvPr/>
          </p:nvSpPr>
          <p:spPr>
            <a:xfrm>
              <a:off x="4074965" y="3899004"/>
              <a:ext cx="29022" cy="79377"/>
            </a:xfrm>
            <a:custGeom>
              <a:avLst/>
              <a:gdLst/>
              <a:ahLst/>
              <a:cxnLst/>
              <a:rect l="l" t="t" r="r" b="b"/>
              <a:pathLst>
                <a:path w="1117" h="3055" extrusionOk="0">
                  <a:moveTo>
                    <a:pt x="1116" y="0"/>
                  </a:moveTo>
                  <a:lnTo>
                    <a:pt x="1" y="3"/>
                  </a:lnTo>
                  <a:lnTo>
                    <a:pt x="1" y="3054"/>
                  </a:lnTo>
                  <a:lnTo>
                    <a:pt x="1116" y="3054"/>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128"/>
            <p:cNvSpPr/>
            <p:nvPr/>
          </p:nvSpPr>
          <p:spPr>
            <a:xfrm>
              <a:off x="4096219" y="3990021"/>
              <a:ext cx="83196" cy="64800"/>
            </a:xfrm>
            <a:custGeom>
              <a:avLst/>
              <a:gdLst/>
              <a:ahLst/>
              <a:cxnLst/>
              <a:rect l="l" t="t" r="r" b="b"/>
              <a:pathLst>
                <a:path w="3202" h="2494" extrusionOk="0">
                  <a:moveTo>
                    <a:pt x="557" y="1"/>
                  </a:moveTo>
                  <a:lnTo>
                    <a:pt x="1" y="967"/>
                  </a:lnTo>
                  <a:lnTo>
                    <a:pt x="1323" y="1730"/>
                  </a:lnTo>
                  <a:lnTo>
                    <a:pt x="2642" y="2493"/>
                  </a:lnTo>
                  <a:lnTo>
                    <a:pt x="3201" y="1527"/>
                  </a:lnTo>
                  <a:lnTo>
                    <a:pt x="1879" y="764"/>
                  </a:lnTo>
                  <a:lnTo>
                    <a:pt x="5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28"/>
            <p:cNvSpPr/>
            <p:nvPr/>
          </p:nvSpPr>
          <p:spPr>
            <a:xfrm>
              <a:off x="3999564" y="3990099"/>
              <a:ext cx="83118" cy="64722"/>
            </a:xfrm>
            <a:custGeom>
              <a:avLst/>
              <a:gdLst/>
              <a:ahLst/>
              <a:cxnLst/>
              <a:rect l="l" t="t" r="r" b="b"/>
              <a:pathLst>
                <a:path w="3199" h="2491" extrusionOk="0">
                  <a:moveTo>
                    <a:pt x="2642" y="0"/>
                  </a:moveTo>
                  <a:lnTo>
                    <a:pt x="0" y="1524"/>
                  </a:lnTo>
                  <a:lnTo>
                    <a:pt x="557" y="2490"/>
                  </a:lnTo>
                  <a:lnTo>
                    <a:pt x="3198" y="964"/>
                  </a:lnTo>
                  <a:lnTo>
                    <a:pt x="26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128"/>
            <p:cNvSpPr/>
            <p:nvPr/>
          </p:nvSpPr>
          <p:spPr>
            <a:xfrm>
              <a:off x="3978232" y="4066539"/>
              <a:ext cx="29022" cy="79299"/>
            </a:xfrm>
            <a:custGeom>
              <a:avLst/>
              <a:gdLst/>
              <a:ahLst/>
              <a:cxnLst/>
              <a:rect l="l" t="t" r="r" b="b"/>
              <a:pathLst>
                <a:path w="1117" h="3052" extrusionOk="0">
                  <a:moveTo>
                    <a:pt x="1" y="0"/>
                  </a:moveTo>
                  <a:lnTo>
                    <a:pt x="1" y="3052"/>
                  </a:lnTo>
                  <a:lnTo>
                    <a:pt x="1116" y="3052"/>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128"/>
            <p:cNvSpPr/>
            <p:nvPr/>
          </p:nvSpPr>
          <p:spPr>
            <a:xfrm>
              <a:off x="3999564" y="4157556"/>
              <a:ext cx="83300" cy="64722"/>
            </a:xfrm>
            <a:custGeom>
              <a:avLst/>
              <a:gdLst/>
              <a:ahLst/>
              <a:cxnLst/>
              <a:rect l="l" t="t" r="r" b="b"/>
              <a:pathLst>
                <a:path w="3206" h="2491" extrusionOk="0">
                  <a:moveTo>
                    <a:pt x="557" y="1"/>
                  </a:moveTo>
                  <a:lnTo>
                    <a:pt x="0" y="967"/>
                  </a:lnTo>
                  <a:lnTo>
                    <a:pt x="2639" y="2491"/>
                  </a:lnTo>
                  <a:lnTo>
                    <a:pt x="3206" y="1529"/>
                  </a:lnTo>
                  <a:lnTo>
                    <a:pt x="5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128"/>
            <p:cNvSpPr/>
            <p:nvPr/>
          </p:nvSpPr>
          <p:spPr>
            <a:xfrm>
              <a:off x="4096089" y="4157556"/>
              <a:ext cx="83248" cy="64722"/>
            </a:xfrm>
            <a:custGeom>
              <a:avLst/>
              <a:gdLst/>
              <a:ahLst/>
              <a:cxnLst/>
              <a:rect l="l" t="t" r="r" b="b"/>
              <a:pathLst>
                <a:path w="3204" h="2491" extrusionOk="0">
                  <a:moveTo>
                    <a:pt x="2647" y="1"/>
                  </a:moveTo>
                  <a:lnTo>
                    <a:pt x="0" y="1529"/>
                  </a:lnTo>
                  <a:lnTo>
                    <a:pt x="565" y="2491"/>
                  </a:lnTo>
                  <a:lnTo>
                    <a:pt x="3204" y="967"/>
                  </a:lnTo>
                  <a:lnTo>
                    <a:pt x="26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128"/>
            <p:cNvSpPr/>
            <p:nvPr/>
          </p:nvSpPr>
          <p:spPr>
            <a:xfrm>
              <a:off x="4289684" y="3990021"/>
              <a:ext cx="83118" cy="64800"/>
            </a:xfrm>
            <a:custGeom>
              <a:avLst/>
              <a:gdLst/>
              <a:ahLst/>
              <a:cxnLst/>
              <a:rect l="l" t="t" r="r" b="b"/>
              <a:pathLst>
                <a:path w="3199" h="2494" extrusionOk="0">
                  <a:moveTo>
                    <a:pt x="555" y="1"/>
                  </a:moveTo>
                  <a:lnTo>
                    <a:pt x="1" y="970"/>
                  </a:lnTo>
                  <a:lnTo>
                    <a:pt x="2642" y="2493"/>
                  </a:lnTo>
                  <a:lnTo>
                    <a:pt x="3199" y="1527"/>
                  </a:lnTo>
                  <a:lnTo>
                    <a:pt x="5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128"/>
            <p:cNvSpPr/>
            <p:nvPr/>
          </p:nvSpPr>
          <p:spPr>
            <a:xfrm>
              <a:off x="4192952" y="3990099"/>
              <a:ext cx="83118" cy="64722"/>
            </a:xfrm>
            <a:custGeom>
              <a:avLst/>
              <a:gdLst/>
              <a:ahLst/>
              <a:cxnLst/>
              <a:rect l="l" t="t" r="r" b="b"/>
              <a:pathLst>
                <a:path w="3199" h="2491" extrusionOk="0">
                  <a:moveTo>
                    <a:pt x="2642" y="0"/>
                  </a:moveTo>
                  <a:lnTo>
                    <a:pt x="1320" y="761"/>
                  </a:lnTo>
                  <a:lnTo>
                    <a:pt x="1" y="1524"/>
                  </a:lnTo>
                  <a:lnTo>
                    <a:pt x="557" y="2490"/>
                  </a:lnTo>
                  <a:lnTo>
                    <a:pt x="1879" y="1727"/>
                  </a:lnTo>
                  <a:lnTo>
                    <a:pt x="3199" y="967"/>
                  </a:lnTo>
                  <a:lnTo>
                    <a:pt x="26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128"/>
            <p:cNvSpPr/>
            <p:nvPr/>
          </p:nvSpPr>
          <p:spPr>
            <a:xfrm>
              <a:off x="4171646" y="4066539"/>
              <a:ext cx="28996" cy="79299"/>
            </a:xfrm>
            <a:custGeom>
              <a:avLst/>
              <a:gdLst/>
              <a:ahLst/>
              <a:cxnLst/>
              <a:rect l="l" t="t" r="r" b="b"/>
              <a:pathLst>
                <a:path w="1116" h="3052" extrusionOk="0">
                  <a:moveTo>
                    <a:pt x="0" y="0"/>
                  </a:moveTo>
                  <a:lnTo>
                    <a:pt x="0" y="3052"/>
                  </a:lnTo>
                  <a:lnTo>
                    <a:pt x="1116" y="3052"/>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128"/>
            <p:cNvSpPr/>
            <p:nvPr/>
          </p:nvSpPr>
          <p:spPr>
            <a:xfrm>
              <a:off x="4192952" y="4157556"/>
              <a:ext cx="83326" cy="64722"/>
            </a:xfrm>
            <a:custGeom>
              <a:avLst/>
              <a:gdLst/>
              <a:ahLst/>
              <a:cxnLst/>
              <a:rect l="l" t="t" r="r" b="b"/>
              <a:pathLst>
                <a:path w="3207" h="2491" extrusionOk="0">
                  <a:moveTo>
                    <a:pt x="557" y="1"/>
                  </a:moveTo>
                  <a:lnTo>
                    <a:pt x="1" y="967"/>
                  </a:lnTo>
                  <a:lnTo>
                    <a:pt x="2639" y="2491"/>
                  </a:lnTo>
                  <a:lnTo>
                    <a:pt x="3206" y="1529"/>
                  </a:lnTo>
                  <a:lnTo>
                    <a:pt x="5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128"/>
            <p:cNvSpPr/>
            <p:nvPr/>
          </p:nvSpPr>
          <p:spPr>
            <a:xfrm>
              <a:off x="4289477" y="4157556"/>
              <a:ext cx="83326" cy="64722"/>
            </a:xfrm>
            <a:custGeom>
              <a:avLst/>
              <a:gdLst/>
              <a:ahLst/>
              <a:cxnLst/>
              <a:rect l="l" t="t" r="r" b="b"/>
              <a:pathLst>
                <a:path w="3207" h="2491" extrusionOk="0">
                  <a:moveTo>
                    <a:pt x="2650" y="1"/>
                  </a:moveTo>
                  <a:lnTo>
                    <a:pt x="1" y="1529"/>
                  </a:lnTo>
                  <a:lnTo>
                    <a:pt x="565" y="2491"/>
                  </a:lnTo>
                  <a:lnTo>
                    <a:pt x="3207" y="967"/>
                  </a:lnTo>
                  <a:lnTo>
                    <a:pt x="26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128"/>
            <p:cNvSpPr/>
            <p:nvPr/>
          </p:nvSpPr>
          <p:spPr>
            <a:xfrm>
              <a:off x="4365112" y="4066539"/>
              <a:ext cx="28945" cy="79299"/>
            </a:xfrm>
            <a:custGeom>
              <a:avLst/>
              <a:gdLst/>
              <a:ahLst/>
              <a:cxnLst/>
              <a:rect l="l" t="t" r="r" b="b"/>
              <a:pathLst>
                <a:path w="1114" h="3052" extrusionOk="0">
                  <a:moveTo>
                    <a:pt x="0" y="0"/>
                  </a:moveTo>
                  <a:lnTo>
                    <a:pt x="0" y="3052"/>
                  </a:lnTo>
                  <a:lnTo>
                    <a:pt x="1113" y="3052"/>
                  </a:lnTo>
                  <a:lnTo>
                    <a:pt x="1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128"/>
            <p:cNvSpPr/>
            <p:nvPr/>
          </p:nvSpPr>
          <p:spPr>
            <a:xfrm>
              <a:off x="4162266" y="3805337"/>
              <a:ext cx="47886" cy="43495"/>
            </a:xfrm>
            <a:custGeom>
              <a:avLst/>
              <a:gdLst/>
              <a:ahLst/>
              <a:cxnLst/>
              <a:rect l="l" t="t" r="r" b="b"/>
              <a:pathLst>
                <a:path w="1843" h="1674" extrusionOk="0">
                  <a:moveTo>
                    <a:pt x="920" y="0"/>
                  </a:moveTo>
                  <a:cubicBezTo>
                    <a:pt x="542" y="0"/>
                    <a:pt x="200" y="261"/>
                    <a:pt x="108" y="645"/>
                  </a:cubicBezTo>
                  <a:cubicBezTo>
                    <a:pt x="1" y="1095"/>
                    <a:pt x="280" y="1544"/>
                    <a:pt x="730" y="1651"/>
                  </a:cubicBezTo>
                  <a:cubicBezTo>
                    <a:pt x="795" y="1666"/>
                    <a:pt x="859" y="1674"/>
                    <a:pt x="923" y="1674"/>
                  </a:cubicBezTo>
                  <a:cubicBezTo>
                    <a:pt x="1302" y="1674"/>
                    <a:pt x="1644" y="1414"/>
                    <a:pt x="1736" y="1029"/>
                  </a:cubicBezTo>
                  <a:cubicBezTo>
                    <a:pt x="1843" y="580"/>
                    <a:pt x="1563" y="130"/>
                    <a:pt x="1114" y="23"/>
                  </a:cubicBezTo>
                  <a:cubicBezTo>
                    <a:pt x="1049" y="8"/>
                    <a:pt x="984" y="0"/>
                    <a:pt x="9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28"/>
            <p:cNvSpPr/>
            <p:nvPr/>
          </p:nvSpPr>
          <p:spPr>
            <a:xfrm>
              <a:off x="4176115" y="3805259"/>
              <a:ext cx="31803" cy="43521"/>
            </a:xfrm>
            <a:custGeom>
              <a:avLst/>
              <a:gdLst/>
              <a:ahLst/>
              <a:cxnLst/>
              <a:rect l="l" t="t" r="r" b="b"/>
              <a:pathLst>
                <a:path w="1224" h="1675" extrusionOk="0">
                  <a:moveTo>
                    <a:pt x="387" y="0"/>
                  </a:moveTo>
                  <a:cubicBezTo>
                    <a:pt x="246" y="0"/>
                    <a:pt x="116" y="37"/>
                    <a:pt x="1" y="97"/>
                  </a:cubicBezTo>
                  <a:cubicBezTo>
                    <a:pt x="267" y="235"/>
                    <a:pt x="450" y="515"/>
                    <a:pt x="450" y="836"/>
                  </a:cubicBezTo>
                  <a:cubicBezTo>
                    <a:pt x="450" y="1160"/>
                    <a:pt x="267" y="1440"/>
                    <a:pt x="1" y="1578"/>
                  </a:cubicBezTo>
                  <a:cubicBezTo>
                    <a:pt x="116" y="1638"/>
                    <a:pt x="246" y="1675"/>
                    <a:pt x="387" y="1675"/>
                  </a:cubicBezTo>
                  <a:cubicBezTo>
                    <a:pt x="850" y="1675"/>
                    <a:pt x="1223" y="1299"/>
                    <a:pt x="1223" y="836"/>
                  </a:cubicBezTo>
                  <a:cubicBezTo>
                    <a:pt x="1223" y="376"/>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128"/>
            <p:cNvSpPr/>
            <p:nvPr/>
          </p:nvSpPr>
          <p:spPr>
            <a:xfrm>
              <a:off x="4261104" y="3861122"/>
              <a:ext cx="43547" cy="43469"/>
            </a:xfrm>
            <a:custGeom>
              <a:avLst/>
              <a:gdLst/>
              <a:ahLst/>
              <a:cxnLst/>
              <a:rect l="l" t="t" r="r" b="b"/>
              <a:pathLst>
                <a:path w="1676" h="1673" extrusionOk="0">
                  <a:moveTo>
                    <a:pt x="837" y="0"/>
                  </a:moveTo>
                  <a:cubicBezTo>
                    <a:pt x="377" y="0"/>
                    <a:pt x="1" y="374"/>
                    <a:pt x="1" y="836"/>
                  </a:cubicBezTo>
                  <a:cubicBezTo>
                    <a:pt x="1" y="1299"/>
                    <a:pt x="377" y="1672"/>
                    <a:pt x="837" y="1672"/>
                  </a:cubicBezTo>
                  <a:cubicBezTo>
                    <a:pt x="1299" y="1672"/>
                    <a:pt x="1675" y="1299"/>
                    <a:pt x="1675" y="836"/>
                  </a:cubicBezTo>
                  <a:cubicBezTo>
                    <a:pt x="1675" y="374"/>
                    <a:pt x="1299" y="0"/>
                    <a:pt x="8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128"/>
            <p:cNvSpPr/>
            <p:nvPr/>
          </p:nvSpPr>
          <p:spPr>
            <a:xfrm>
              <a:off x="4272796" y="3861122"/>
              <a:ext cx="31855" cy="43469"/>
            </a:xfrm>
            <a:custGeom>
              <a:avLst/>
              <a:gdLst/>
              <a:ahLst/>
              <a:cxnLst/>
              <a:rect l="l" t="t" r="r" b="b"/>
              <a:pathLst>
                <a:path w="1226" h="1673" extrusionOk="0">
                  <a:moveTo>
                    <a:pt x="387" y="0"/>
                  </a:moveTo>
                  <a:cubicBezTo>
                    <a:pt x="248" y="0"/>
                    <a:pt x="118" y="34"/>
                    <a:pt x="0" y="94"/>
                  </a:cubicBezTo>
                  <a:cubicBezTo>
                    <a:pt x="269" y="236"/>
                    <a:pt x="449" y="515"/>
                    <a:pt x="449" y="836"/>
                  </a:cubicBezTo>
                  <a:cubicBezTo>
                    <a:pt x="449" y="1158"/>
                    <a:pt x="269" y="1437"/>
                    <a:pt x="0" y="1578"/>
                  </a:cubicBezTo>
                  <a:cubicBezTo>
                    <a:pt x="118" y="1639"/>
                    <a:pt x="248" y="1672"/>
                    <a:pt x="387" y="1672"/>
                  </a:cubicBezTo>
                  <a:cubicBezTo>
                    <a:pt x="849" y="1672"/>
                    <a:pt x="1225" y="1299"/>
                    <a:pt x="1225" y="836"/>
                  </a:cubicBezTo>
                  <a:cubicBezTo>
                    <a:pt x="1225" y="374"/>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28"/>
            <p:cNvSpPr/>
            <p:nvPr/>
          </p:nvSpPr>
          <p:spPr>
            <a:xfrm>
              <a:off x="4260168" y="3972950"/>
              <a:ext cx="45625" cy="43469"/>
            </a:xfrm>
            <a:custGeom>
              <a:avLst/>
              <a:gdLst/>
              <a:ahLst/>
              <a:cxnLst/>
              <a:rect l="l" t="t" r="r" b="b"/>
              <a:pathLst>
                <a:path w="1756" h="1673" extrusionOk="0">
                  <a:moveTo>
                    <a:pt x="876" y="0"/>
                  </a:moveTo>
                  <a:cubicBezTo>
                    <a:pt x="452" y="0"/>
                    <a:pt x="89" y="323"/>
                    <a:pt x="47" y="754"/>
                  </a:cubicBezTo>
                  <a:cubicBezTo>
                    <a:pt x="0" y="1214"/>
                    <a:pt x="337" y="1622"/>
                    <a:pt x="794" y="1669"/>
                  </a:cubicBezTo>
                  <a:cubicBezTo>
                    <a:pt x="822" y="1672"/>
                    <a:pt x="849" y="1673"/>
                    <a:pt x="876" y="1673"/>
                  </a:cubicBezTo>
                  <a:cubicBezTo>
                    <a:pt x="1302" y="1673"/>
                    <a:pt x="1667" y="1351"/>
                    <a:pt x="1711" y="919"/>
                  </a:cubicBezTo>
                  <a:cubicBezTo>
                    <a:pt x="1756" y="459"/>
                    <a:pt x="1421" y="49"/>
                    <a:pt x="962" y="5"/>
                  </a:cubicBezTo>
                  <a:cubicBezTo>
                    <a:pt x="933" y="2"/>
                    <a:pt x="904" y="0"/>
                    <a:pt x="8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28"/>
            <p:cNvSpPr/>
            <p:nvPr/>
          </p:nvSpPr>
          <p:spPr>
            <a:xfrm>
              <a:off x="4272796" y="3972795"/>
              <a:ext cx="31855" cy="43521"/>
            </a:xfrm>
            <a:custGeom>
              <a:avLst/>
              <a:gdLst/>
              <a:ahLst/>
              <a:cxnLst/>
              <a:rect l="l" t="t" r="r" b="b"/>
              <a:pathLst>
                <a:path w="1226" h="1675" extrusionOk="0">
                  <a:moveTo>
                    <a:pt x="387" y="0"/>
                  </a:moveTo>
                  <a:cubicBezTo>
                    <a:pt x="248" y="0"/>
                    <a:pt x="118" y="34"/>
                    <a:pt x="0" y="97"/>
                  </a:cubicBezTo>
                  <a:cubicBezTo>
                    <a:pt x="269" y="235"/>
                    <a:pt x="449" y="515"/>
                    <a:pt x="449" y="836"/>
                  </a:cubicBezTo>
                  <a:cubicBezTo>
                    <a:pt x="449" y="1160"/>
                    <a:pt x="269" y="1440"/>
                    <a:pt x="0" y="1578"/>
                  </a:cubicBezTo>
                  <a:cubicBezTo>
                    <a:pt x="118" y="1638"/>
                    <a:pt x="248" y="1675"/>
                    <a:pt x="387" y="1675"/>
                  </a:cubicBezTo>
                  <a:cubicBezTo>
                    <a:pt x="849" y="1675"/>
                    <a:pt x="1225" y="1299"/>
                    <a:pt x="1225" y="836"/>
                  </a:cubicBezTo>
                  <a:cubicBezTo>
                    <a:pt x="1225" y="376"/>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128"/>
            <p:cNvSpPr/>
            <p:nvPr/>
          </p:nvSpPr>
          <p:spPr>
            <a:xfrm>
              <a:off x="4261104" y="4196244"/>
              <a:ext cx="43547" cy="43495"/>
            </a:xfrm>
            <a:custGeom>
              <a:avLst/>
              <a:gdLst/>
              <a:ahLst/>
              <a:cxnLst/>
              <a:rect l="l" t="t" r="r" b="b"/>
              <a:pathLst>
                <a:path w="1676" h="1674" extrusionOk="0">
                  <a:moveTo>
                    <a:pt x="837" y="1"/>
                  </a:moveTo>
                  <a:cubicBezTo>
                    <a:pt x="377" y="1"/>
                    <a:pt x="1" y="377"/>
                    <a:pt x="1" y="837"/>
                  </a:cubicBezTo>
                  <a:cubicBezTo>
                    <a:pt x="1" y="1299"/>
                    <a:pt x="377" y="1673"/>
                    <a:pt x="837" y="1673"/>
                  </a:cubicBezTo>
                  <a:cubicBezTo>
                    <a:pt x="1299" y="1673"/>
                    <a:pt x="1675" y="1299"/>
                    <a:pt x="1675" y="837"/>
                  </a:cubicBezTo>
                  <a:cubicBezTo>
                    <a:pt x="1675" y="377"/>
                    <a:pt x="1299" y="1"/>
                    <a:pt x="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128"/>
            <p:cNvSpPr/>
            <p:nvPr/>
          </p:nvSpPr>
          <p:spPr>
            <a:xfrm>
              <a:off x="4272796" y="4196244"/>
              <a:ext cx="31855" cy="43495"/>
            </a:xfrm>
            <a:custGeom>
              <a:avLst/>
              <a:gdLst/>
              <a:ahLst/>
              <a:cxnLst/>
              <a:rect l="l" t="t" r="r" b="b"/>
              <a:pathLst>
                <a:path w="1226" h="1674" extrusionOk="0">
                  <a:moveTo>
                    <a:pt x="387" y="1"/>
                  </a:moveTo>
                  <a:cubicBezTo>
                    <a:pt x="248" y="1"/>
                    <a:pt x="118" y="35"/>
                    <a:pt x="0" y="98"/>
                  </a:cubicBezTo>
                  <a:cubicBezTo>
                    <a:pt x="269" y="236"/>
                    <a:pt x="449" y="516"/>
                    <a:pt x="449" y="837"/>
                  </a:cubicBezTo>
                  <a:cubicBezTo>
                    <a:pt x="449" y="1161"/>
                    <a:pt x="269" y="1440"/>
                    <a:pt x="0" y="1579"/>
                  </a:cubicBezTo>
                  <a:cubicBezTo>
                    <a:pt x="118" y="1639"/>
                    <a:pt x="248" y="1673"/>
                    <a:pt x="387" y="1673"/>
                  </a:cubicBezTo>
                  <a:cubicBezTo>
                    <a:pt x="849" y="1673"/>
                    <a:pt x="1225" y="1299"/>
                    <a:pt x="1225" y="837"/>
                  </a:cubicBezTo>
                  <a:cubicBezTo>
                    <a:pt x="1225" y="377"/>
                    <a:pt x="849"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128"/>
            <p:cNvSpPr/>
            <p:nvPr/>
          </p:nvSpPr>
          <p:spPr>
            <a:xfrm>
              <a:off x="4067716" y="4196244"/>
              <a:ext cx="43469" cy="43495"/>
            </a:xfrm>
            <a:custGeom>
              <a:avLst/>
              <a:gdLst/>
              <a:ahLst/>
              <a:cxnLst/>
              <a:rect l="l" t="t" r="r" b="b"/>
              <a:pathLst>
                <a:path w="1673" h="1674" extrusionOk="0">
                  <a:moveTo>
                    <a:pt x="836" y="1"/>
                  </a:moveTo>
                  <a:cubicBezTo>
                    <a:pt x="374" y="1"/>
                    <a:pt x="0" y="377"/>
                    <a:pt x="0" y="837"/>
                  </a:cubicBezTo>
                  <a:cubicBezTo>
                    <a:pt x="0" y="1299"/>
                    <a:pt x="374" y="1673"/>
                    <a:pt x="836" y="1673"/>
                  </a:cubicBezTo>
                  <a:cubicBezTo>
                    <a:pt x="1299" y="1673"/>
                    <a:pt x="1672" y="1299"/>
                    <a:pt x="1672" y="837"/>
                  </a:cubicBezTo>
                  <a:cubicBezTo>
                    <a:pt x="1672" y="377"/>
                    <a:pt x="1299"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128"/>
            <p:cNvSpPr/>
            <p:nvPr/>
          </p:nvSpPr>
          <p:spPr>
            <a:xfrm>
              <a:off x="4079382" y="4196244"/>
              <a:ext cx="31803" cy="43495"/>
            </a:xfrm>
            <a:custGeom>
              <a:avLst/>
              <a:gdLst/>
              <a:ahLst/>
              <a:cxnLst/>
              <a:rect l="l" t="t" r="r" b="b"/>
              <a:pathLst>
                <a:path w="1224" h="1674" extrusionOk="0">
                  <a:moveTo>
                    <a:pt x="387" y="1"/>
                  </a:moveTo>
                  <a:cubicBezTo>
                    <a:pt x="249" y="1"/>
                    <a:pt x="116" y="35"/>
                    <a:pt x="1" y="98"/>
                  </a:cubicBezTo>
                  <a:cubicBezTo>
                    <a:pt x="267" y="236"/>
                    <a:pt x="450" y="516"/>
                    <a:pt x="450" y="837"/>
                  </a:cubicBezTo>
                  <a:cubicBezTo>
                    <a:pt x="450" y="1161"/>
                    <a:pt x="267" y="1440"/>
                    <a:pt x="1" y="1579"/>
                  </a:cubicBezTo>
                  <a:cubicBezTo>
                    <a:pt x="116" y="1639"/>
                    <a:pt x="249" y="1673"/>
                    <a:pt x="387" y="1673"/>
                  </a:cubicBezTo>
                  <a:cubicBezTo>
                    <a:pt x="850" y="1673"/>
                    <a:pt x="1223" y="1299"/>
                    <a:pt x="1223" y="837"/>
                  </a:cubicBezTo>
                  <a:cubicBezTo>
                    <a:pt x="1223" y="377"/>
                    <a:pt x="850"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128"/>
            <p:cNvSpPr/>
            <p:nvPr/>
          </p:nvSpPr>
          <p:spPr>
            <a:xfrm>
              <a:off x="4161591" y="4140382"/>
              <a:ext cx="49367" cy="43521"/>
            </a:xfrm>
            <a:custGeom>
              <a:avLst/>
              <a:gdLst/>
              <a:ahLst/>
              <a:cxnLst/>
              <a:rect l="l" t="t" r="r" b="b"/>
              <a:pathLst>
                <a:path w="1900" h="1675" extrusionOk="0">
                  <a:moveTo>
                    <a:pt x="952" y="0"/>
                  </a:moveTo>
                  <a:cubicBezTo>
                    <a:pt x="623" y="0"/>
                    <a:pt x="310" y="194"/>
                    <a:pt x="178" y="515"/>
                  </a:cubicBezTo>
                  <a:cubicBezTo>
                    <a:pt x="1" y="944"/>
                    <a:pt x="202" y="1432"/>
                    <a:pt x="630" y="1610"/>
                  </a:cubicBezTo>
                  <a:cubicBezTo>
                    <a:pt x="735" y="1654"/>
                    <a:pt x="843" y="1674"/>
                    <a:pt x="950" y="1674"/>
                  </a:cubicBezTo>
                  <a:cubicBezTo>
                    <a:pt x="1277" y="1674"/>
                    <a:pt x="1588" y="1479"/>
                    <a:pt x="1722" y="1158"/>
                  </a:cubicBezTo>
                  <a:cubicBezTo>
                    <a:pt x="1900" y="730"/>
                    <a:pt x="1696" y="241"/>
                    <a:pt x="1270" y="63"/>
                  </a:cubicBezTo>
                  <a:cubicBezTo>
                    <a:pt x="1166" y="21"/>
                    <a:pt x="1058" y="0"/>
                    <a:pt x="9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28"/>
            <p:cNvSpPr/>
            <p:nvPr/>
          </p:nvSpPr>
          <p:spPr>
            <a:xfrm>
              <a:off x="4176115" y="4140330"/>
              <a:ext cx="31803" cy="43469"/>
            </a:xfrm>
            <a:custGeom>
              <a:avLst/>
              <a:gdLst/>
              <a:ahLst/>
              <a:cxnLst/>
              <a:rect l="l" t="t" r="r" b="b"/>
              <a:pathLst>
                <a:path w="1224" h="1673" extrusionOk="0">
                  <a:moveTo>
                    <a:pt x="387" y="0"/>
                  </a:moveTo>
                  <a:cubicBezTo>
                    <a:pt x="246" y="0"/>
                    <a:pt x="116" y="34"/>
                    <a:pt x="1" y="94"/>
                  </a:cubicBezTo>
                  <a:cubicBezTo>
                    <a:pt x="267" y="233"/>
                    <a:pt x="450" y="512"/>
                    <a:pt x="450" y="836"/>
                  </a:cubicBezTo>
                  <a:cubicBezTo>
                    <a:pt x="450" y="1158"/>
                    <a:pt x="267" y="1437"/>
                    <a:pt x="1" y="1576"/>
                  </a:cubicBezTo>
                  <a:cubicBezTo>
                    <a:pt x="116" y="1638"/>
                    <a:pt x="246" y="1672"/>
                    <a:pt x="387" y="1672"/>
                  </a:cubicBezTo>
                  <a:cubicBezTo>
                    <a:pt x="850" y="1672"/>
                    <a:pt x="1223" y="1299"/>
                    <a:pt x="1223" y="836"/>
                  </a:cubicBezTo>
                  <a:cubicBezTo>
                    <a:pt x="1223" y="374"/>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128"/>
            <p:cNvSpPr/>
            <p:nvPr/>
          </p:nvSpPr>
          <p:spPr>
            <a:xfrm>
              <a:off x="3968878" y="4140278"/>
              <a:ext cx="47678" cy="43495"/>
            </a:xfrm>
            <a:custGeom>
              <a:avLst/>
              <a:gdLst/>
              <a:ahLst/>
              <a:cxnLst/>
              <a:rect l="l" t="t" r="r" b="b"/>
              <a:pathLst>
                <a:path w="1835" h="1674" extrusionOk="0">
                  <a:moveTo>
                    <a:pt x="917" y="0"/>
                  </a:moveTo>
                  <a:cubicBezTo>
                    <a:pt x="704" y="0"/>
                    <a:pt x="490" y="82"/>
                    <a:pt x="327" y="245"/>
                  </a:cubicBezTo>
                  <a:cubicBezTo>
                    <a:pt x="0" y="572"/>
                    <a:pt x="0" y="1102"/>
                    <a:pt x="327" y="1429"/>
                  </a:cubicBezTo>
                  <a:cubicBezTo>
                    <a:pt x="490" y="1592"/>
                    <a:pt x="704" y="1674"/>
                    <a:pt x="917" y="1674"/>
                  </a:cubicBezTo>
                  <a:cubicBezTo>
                    <a:pt x="1131" y="1674"/>
                    <a:pt x="1345" y="1592"/>
                    <a:pt x="1508" y="1429"/>
                  </a:cubicBezTo>
                  <a:cubicBezTo>
                    <a:pt x="1834" y="1102"/>
                    <a:pt x="1834" y="572"/>
                    <a:pt x="1508" y="245"/>
                  </a:cubicBezTo>
                  <a:cubicBezTo>
                    <a:pt x="1345" y="82"/>
                    <a:pt x="1131" y="0"/>
                    <a:pt x="9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128"/>
            <p:cNvSpPr/>
            <p:nvPr/>
          </p:nvSpPr>
          <p:spPr>
            <a:xfrm>
              <a:off x="3982649" y="4140330"/>
              <a:ext cx="31881" cy="43469"/>
            </a:xfrm>
            <a:custGeom>
              <a:avLst/>
              <a:gdLst/>
              <a:ahLst/>
              <a:cxnLst/>
              <a:rect l="l" t="t" r="r" b="b"/>
              <a:pathLst>
                <a:path w="1227" h="1673" extrusionOk="0">
                  <a:moveTo>
                    <a:pt x="387" y="0"/>
                  </a:moveTo>
                  <a:cubicBezTo>
                    <a:pt x="249" y="0"/>
                    <a:pt x="118" y="34"/>
                    <a:pt x="1" y="94"/>
                  </a:cubicBezTo>
                  <a:cubicBezTo>
                    <a:pt x="270" y="233"/>
                    <a:pt x="450" y="512"/>
                    <a:pt x="450" y="836"/>
                  </a:cubicBezTo>
                  <a:cubicBezTo>
                    <a:pt x="450" y="1158"/>
                    <a:pt x="270" y="1437"/>
                    <a:pt x="1" y="1578"/>
                  </a:cubicBezTo>
                  <a:cubicBezTo>
                    <a:pt x="118" y="1638"/>
                    <a:pt x="249" y="1672"/>
                    <a:pt x="387" y="1672"/>
                  </a:cubicBezTo>
                  <a:cubicBezTo>
                    <a:pt x="850" y="1672"/>
                    <a:pt x="1226" y="1299"/>
                    <a:pt x="1226" y="836"/>
                  </a:cubicBezTo>
                  <a:cubicBezTo>
                    <a:pt x="1226" y="374"/>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128"/>
            <p:cNvSpPr/>
            <p:nvPr/>
          </p:nvSpPr>
          <p:spPr>
            <a:xfrm>
              <a:off x="3968878" y="4028605"/>
              <a:ext cx="47678" cy="43495"/>
            </a:xfrm>
            <a:custGeom>
              <a:avLst/>
              <a:gdLst/>
              <a:ahLst/>
              <a:cxnLst/>
              <a:rect l="l" t="t" r="r" b="b"/>
              <a:pathLst>
                <a:path w="1835" h="1674" extrusionOk="0">
                  <a:moveTo>
                    <a:pt x="917" y="0"/>
                  </a:moveTo>
                  <a:cubicBezTo>
                    <a:pt x="704" y="0"/>
                    <a:pt x="490" y="82"/>
                    <a:pt x="327" y="245"/>
                  </a:cubicBezTo>
                  <a:cubicBezTo>
                    <a:pt x="0" y="572"/>
                    <a:pt x="0" y="1102"/>
                    <a:pt x="327" y="1429"/>
                  </a:cubicBezTo>
                  <a:cubicBezTo>
                    <a:pt x="490" y="1592"/>
                    <a:pt x="704" y="1674"/>
                    <a:pt x="917" y="1674"/>
                  </a:cubicBezTo>
                  <a:cubicBezTo>
                    <a:pt x="1131" y="1674"/>
                    <a:pt x="1345" y="1592"/>
                    <a:pt x="1508" y="1429"/>
                  </a:cubicBezTo>
                  <a:cubicBezTo>
                    <a:pt x="1834" y="1102"/>
                    <a:pt x="1834" y="572"/>
                    <a:pt x="1508" y="245"/>
                  </a:cubicBezTo>
                  <a:cubicBezTo>
                    <a:pt x="1345" y="82"/>
                    <a:pt x="1131" y="0"/>
                    <a:pt x="9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128"/>
            <p:cNvSpPr/>
            <p:nvPr/>
          </p:nvSpPr>
          <p:spPr>
            <a:xfrm>
              <a:off x="3982649" y="4028579"/>
              <a:ext cx="31881" cy="43547"/>
            </a:xfrm>
            <a:custGeom>
              <a:avLst/>
              <a:gdLst/>
              <a:ahLst/>
              <a:cxnLst/>
              <a:rect l="l" t="t" r="r" b="b"/>
              <a:pathLst>
                <a:path w="1227" h="1676" extrusionOk="0">
                  <a:moveTo>
                    <a:pt x="387" y="1"/>
                  </a:moveTo>
                  <a:cubicBezTo>
                    <a:pt x="249" y="1"/>
                    <a:pt x="118" y="37"/>
                    <a:pt x="1" y="97"/>
                  </a:cubicBezTo>
                  <a:cubicBezTo>
                    <a:pt x="270" y="236"/>
                    <a:pt x="450" y="515"/>
                    <a:pt x="450" y="839"/>
                  </a:cubicBezTo>
                  <a:cubicBezTo>
                    <a:pt x="450" y="1161"/>
                    <a:pt x="270" y="1440"/>
                    <a:pt x="1" y="1579"/>
                  </a:cubicBezTo>
                  <a:cubicBezTo>
                    <a:pt x="118" y="1641"/>
                    <a:pt x="249" y="1675"/>
                    <a:pt x="387" y="1675"/>
                  </a:cubicBezTo>
                  <a:cubicBezTo>
                    <a:pt x="850" y="1675"/>
                    <a:pt x="1226" y="1299"/>
                    <a:pt x="1226" y="839"/>
                  </a:cubicBezTo>
                  <a:cubicBezTo>
                    <a:pt x="1226" y="377"/>
                    <a:pt x="850"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128"/>
            <p:cNvSpPr/>
            <p:nvPr/>
          </p:nvSpPr>
          <p:spPr>
            <a:xfrm>
              <a:off x="4162266" y="4028735"/>
              <a:ext cx="47834" cy="43495"/>
            </a:xfrm>
            <a:custGeom>
              <a:avLst/>
              <a:gdLst/>
              <a:ahLst/>
              <a:cxnLst/>
              <a:rect l="l" t="t" r="r" b="b"/>
              <a:pathLst>
                <a:path w="1841" h="1674" extrusionOk="0">
                  <a:moveTo>
                    <a:pt x="918" y="1"/>
                  </a:moveTo>
                  <a:cubicBezTo>
                    <a:pt x="539" y="1"/>
                    <a:pt x="197" y="261"/>
                    <a:pt x="105" y="645"/>
                  </a:cubicBezTo>
                  <a:cubicBezTo>
                    <a:pt x="1" y="1095"/>
                    <a:pt x="278" y="1544"/>
                    <a:pt x="727" y="1651"/>
                  </a:cubicBezTo>
                  <a:cubicBezTo>
                    <a:pt x="791" y="1666"/>
                    <a:pt x="855" y="1673"/>
                    <a:pt x="918" y="1673"/>
                  </a:cubicBezTo>
                  <a:cubicBezTo>
                    <a:pt x="1298" y="1673"/>
                    <a:pt x="1641" y="1415"/>
                    <a:pt x="1733" y="1029"/>
                  </a:cubicBezTo>
                  <a:cubicBezTo>
                    <a:pt x="1840" y="580"/>
                    <a:pt x="1560" y="131"/>
                    <a:pt x="1111" y="23"/>
                  </a:cubicBezTo>
                  <a:cubicBezTo>
                    <a:pt x="1046" y="8"/>
                    <a:pt x="981" y="1"/>
                    <a:pt x="9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128"/>
            <p:cNvSpPr/>
            <p:nvPr/>
          </p:nvSpPr>
          <p:spPr>
            <a:xfrm>
              <a:off x="4176115" y="4028579"/>
              <a:ext cx="31803" cy="43547"/>
            </a:xfrm>
            <a:custGeom>
              <a:avLst/>
              <a:gdLst/>
              <a:ahLst/>
              <a:cxnLst/>
              <a:rect l="l" t="t" r="r" b="b"/>
              <a:pathLst>
                <a:path w="1224" h="1676" extrusionOk="0">
                  <a:moveTo>
                    <a:pt x="387" y="1"/>
                  </a:moveTo>
                  <a:cubicBezTo>
                    <a:pt x="246" y="1"/>
                    <a:pt x="116" y="37"/>
                    <a:pt x="1" y="97"/>
                  </a:cubicBezTo>
                  <a:cubicBezTo>
                    <a:pt x="267" y="236"/>
                    <a:pt x="450" y="515"/>
                    <a:pt x="450" y="839"/>
                  </a:cubicBezTo>
                  <a:cubicBezTo>
                    <a:pt x="450" y="1161"/>
                    <a:pt x="267" y="1440"/>
                    <a:pt x="1" y="1579"/>
                  </a:cubicBezTo>
                  <a:cubicBezTo>
                    <a:pt x="116" y="1641"/>
                    <a:pt x="246" y="1675"/>
                    <a:pt x="387" y="1675"/>
                  </a:cubicBezTo>
                  <a:cubicBezTo>
                    <a:pt x="850" y="1675"/>
                    <a:pt x="1223" y="1299"/>
                    <a:pt x="1223" y="839"/>
                  </a:cubicBezTo>
                  <a:cubicBezTo>
                    <a:pt x="1223" y="377"/>
                    <a:pt x="850"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128"/>
            <p:cNvSpPr/>
            <p:nvPr/>
          </p:nvSpPr>
          <p:spPr>
            <a:xfrm>
              <a:off x="4355056" y="4028631"/>
              <a:ext cx="49393" cy="43521"/>
            </a:xfrm>
            <a:custGeom>
              <a:avLst/>
              <a:gdLst/>
              <a:ahLst/>
              <a:cxnLst/>
              <a:rect l="l" t="t" r="r" b="b"/>
              <a:pathLst>
                <a:path w="1901" h="1675" extrusionOk="0">
                  <a:moveTo>
                    <a:pt x="952" y="1"/>
                  </a:moveTo>
                  <a:cubicBezTo>
                    <a:pt x="623" y="1"/>
                    <a:pt x="311" y="194"/>
                    <a:pt x="178" y="516"/>
                  </a:cubicBezTo>
                  <a:cubicBezTo>
                    <a:pt x="1" y="945"/>
                    <a:pt x="202" y="1433"/>
                    <a:pt x="630" y="1611"/>
                  </a:cubicBezTo>
                  <a:cubicBezTo>
                    <a:pt x="735" y="1654"/>
                    <a:pt x="843" y="1675"/>
                    <a:pt x="950" y="1675"/>
                  </a:cubicBezTo>
                  <a:cubicBezTo>
                    <a:pt x="1277" y="1675"/>
                    <a:pt x="1588" y="1480"/>
                    <a:pt x="1722" y="1159"/>
                  </a:cubicBezTo>
                  <a:cubicBezTo>
                    <a:pt x="1900" y="730"/>
                    <a:pt x="1696" y="242"/>
                    <a:pt x="1270" y="64"/>
                  </a:cubicBezTo>
                  <a:cubicBezTo>
                    <a:pt x="1166" y="21"/>
                    <a:pt x="1058" y="1"/>
                    <a:pt x="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128"/>
            <p:cNvSpPr/>
            <p:nvPr/>
          </p:nvSpPr>
          <p:spPr>
            <a:xfrm>
              <a:off x="4369529" y="4028579"/>
              <a:ext cx="31777" cy="43547"/>
            </a:xfrm>
            <a:custGeom>
              <a:avLst/>
              <a:gdLst/>
              <a:ahLst/>
              <a:cxnLst/>
              <a:rect l="l" t="t" r="r" b="b"/>
              <a:pathLst>
                <a:path w="1223" h="1676" extrusionOk="0">
                  <a:moveTo>
                    <a:pt x="387" y="1"/>
                  </a:moveTo>
                  <a:cubicBezTo>
                    <a:pt x="248" y="1"/>
                    <a:pt x="115" y="37"/>
                    <a:pt x="0" y="97"/>
                  </a:cubicBezTo>
                  <a:cubicBezTo>
                    <a:pt x="267" y="236"/>
                    <a:pt x="450" y="515"/>
                    <a:pt x="450" y="839"/>
                  </a:cubicBezTo>
                  <a:cubicBezTo>
                    <a:pt x="450" y="1161"/>
                    <a:pt x="267" y="1440"/>
                    <a:pt x="0" y="1579"/>
                  </a:cubicBezTo>
                  <a:cubicBezTo>
                    <a:pt x="115" y="1641"/>
                    <a:pt x="248" y="1675"/>
                    <a:pt x="387" y="1675"/>
                  </a:cubicBezTo>
                  <a:cubicBezTo>
                    <a:pt x="849" y="1675"/>
                    <a:pt x="1223" y="1299"/>
                    <a:pt x="1223" y="839"/>
                  </a:cubicBezTo>
                  <a:cubicBezTo>
                    <a:pt x="1223" y="377"/>
                    <a:pt x="849"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128"/>
            <p:cNvSpPr/>
            <p:nvPr/>
          </p:nvSpPr>
          <p:spPr>
            <a:xfrm>
              <a:off x="4356070" y="4140252"/>
              <a:ext cx="46794" cy="43469"/>
            </a:xfrm>
            <a:custGeom>
              <a:avLst/>
              <a:gdLst/>
              <a:ahLst/>
              <a:cxnLst/>
              <a:rect l="l" t="t" r="r" b="b"/>
              <a:pathLst>
                <a:path w="1801" h="1673" extrusionOk="0">
                  <a:moveTo>
                    <a:pt x="902" y="0"/>
                  </a:moveTo>
                  <a:cubicBezTo>
                    <a:pt x="497" y="0"/>
                    <a:pt x="143" y="293"/>
                    <a:pt x="77" y="703"/>
                  </a:cubicBezTo>
                  <a:cubicBezTo>
                    <a:pt x="1" y="1161"/>
                    <a:pt x="312" y="1589"/>
                    <a:pt x="766" y="1662"/>
                  </a:cubicBezTo>
                  <a:cubicBezTo>
                    <a:pt x="812" y="1669"/>
                    <a:pt x="856" y="1673"/>
                    <a:pt x="901" y="1673"/>
                  </a:cubicBezTo>
                  <a:cubicBezTo>
                    <a:pt x="1305" y="1673"/>
                    <a:pt x="1659" y="1382"/>
                    <a:pt x="1725" y="970"/>
                  </a:cubicBezTo>
                  <a:cubicBezTo>
                    <a:pt x="1801" y="515"/>
                    <a:pt x="1490" y="87"/>
                    <a:pt x="1035" y="11"/>
                  </a:cubicBezTo>
                  <a:cubicBezTo>
                    <a:pt x="991" y="4"/>
                    <a:pt x="946" y="0"/>
                    <a:pt x="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128"/>
            <p:cNvSpPr/>
            <p:nvPr/>
          </p:nvSpPr>
          <p:spPr>
            <a:xfrm>
              <a:off x="4369529" y="4140330"/>
              <a:ext cx="31777" cy="43469"/>
            </a:xfrm>
            <a:custGeom>
              <a:avLst/>
              <a:gdLst/>
              <a:ahLst/>
              <a:cxnLst/>
              <a:rect l="l" t="t" r="r" b="b"/>
              <a:pathLst>
                <a:path w="1223" h="1673" extrusionOk="0">
                  <a:moveTo>
                    <a:pt x="387" y="0"/>
                  </a:moveTo>
                  <a:cubicBezTo>
                    <a:pt x="248" y="0"/>
                    <a:pt x="115" y="34"/>
                    <a:pt x="0" y="94"/>
                  </a:cubicBezTo>
                  <a:cubicBezTo>
                    <a:pt x="267" y="233"/>
                    <a:pt x="450" y="512"/>
                    <a:pt x="450" y="836"/>
                  </a:cubicBezTo>
                  <a:cubicBezTo>
                    <a:pt x="450" y="1158"/>
                    <a:pt x="267" y="1437"/>
                    <a:pt x="0" y="1576"/>
                  </a:cubicBezTo>
                  <a:cubicBezTo>
                    <a:pt x="115" y="1638"/>
                    <a:pt x="248" y="1672"/>
                    <a:pt x="387" y="1672"/>
                  </a:cubicBezTo>
                  <a:cubicBezTo>
                    <a:pt x="849" y="1672"/>
                    <a:pt x="1223" y="1296"/>
                    <a:pt x="1223" y="836"/>
                  </a:cubicBezTo>
                  <a:cubicBezTo>
                    <a:pt x="1223" y="374"/>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128"/>
            <p:cNvSpPr/>
            <p:nvPr/>
          </p:nvSpPr>
          <p:spPr>
            <a:xfrm>
              <a:off x="4067716" y="3861122"/>
              <a:ext cx="43469" cy="43469"/>
            </a:xfrm>
            <a:custGeom>
              <a:avLst/>
              <a:gdLst/>
              <a:ahLst/>
              <a:cxnLst/>
              <a:rect l="l" t="t" r="r" b="b"/>
              <a:pathLst>
                <a:path w="1673" h="1673" extrusionOk="0">
                  <a:moveTo>
                    <a:pt x="836" y="0"/>
                  </a:moveTo>
                  <a:cubicBezTo>
                    <a:pt x="374" y="0"/>
                    <a:pt x="0" y="374"/>
                    <a:pt x="0" y="836"/>
                  </a:cubicBezTo>
                  <a:cubicBezTo>
                    <a:pt x="0" y="1299"/>
                    <a:pt x="374" y="1672"/>
                    <a:pt x="836" y="1672"/>
                  </a:cubicBezTo>
                  <a:cubicBezTo>
                    <a:pt x="1299" y="1672"/>
                    <a:pt x="1672" y="1299"/>
                    <a:pt x="1672" y="836"/>
                  </a:cubicBezTo>
                  <a:cubicBezTo>
                    <a:pt x="1672" y="374"/>
                    <a:pt x="1299" y="0"/>
                    <a:pt x="8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128"/>
            <p:cNvSpPr/>
            <p:nvPr/>
          </p:nvSpPr>
          <p:spPr>
            <a:xfrm>
              <a:off x="4079382" y="3861122"/>
              <a:ext cx="31803" cy="43469"/>
            </a:xfrm>
            <a:custGeom>
              <a:avLst/>
              <a:gdLst/>
              <a:ahLst/>
              <a:cxnLst/>
              <a:rect l="l" t="t" r="r" b="b"/>
              <a:pathLst>
                <a:path w="1224" h="1673" extrusionOk="0">
                  <a:moveTo>
                    <a:pt x="387" y="0"/>
                  </a:moveTo>
                  <a:cubicBezTo>
                    <a:pt x="249" y="0"/>
                    <a:pt x="116" y="34"/>
                    <a:pt x="1" y="94"/>
                  </a:cubicBezTo>
                  <a:cubicBezTo>
                    <a:pt x="267" y="236"/>
                    <a:pt x="450" y="515"/>
                    <a:pt x="450" y="836"/>
                  </a:cubicBezTo>
                  <a:cubicBezTo>
                    <a:pt x="450" y="1158"/>
                    <a:pt x="267" y="1437"/>
                    <a:pt x="1" y="1578"/>
                  </a:cubicBezTo>
                  <a:cubicBezTo>
                    <a:pt x="116" y="1639"/>
                    <a:pt x="249" y="1672"/>
                    <a:pt x="387" y="1672"/>
                  </a:cubicBezTo>
                  <a:cubicBezTo>
                    <a:pt x="850" y="1672"/>
                    <a:pt x="1223" y="1299"/>
                    <a:pt x="1223" y="836"/>
                  </a:cubicBezTo>
                  <a:cubicBezTo>
                    <a:pt x="1223" y="374"/>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128"/>
            <p:cNvSpPr/>
            <p:nvPr/>
          </p:nvSpPr>
          <p:spPr>
            <a:xfrm>
              <a:off x="4067716" y="3972795"/>
              <a:ext cx="43469" cy="43469"/>
            </a:xfrm>
            <a:custGeom>
              <a:avLst/>
              <a:gdLst/>
              <a:ahLst/>
              <a:cxnLst/>
              <a:rect l="l" t="t" r="r" b="b"/>
              <a:pathLst>
                <a:path w="1673" h="1673" extrusionOk="0">
                  <a:moveTo>
                    <a:pt x="836" y="0"/>
                  </a:moveTo>
                  <a:cubicBezTo>
                    <a:pt x="374" y="0"/>
                    <a:pt x="0" y="376"/>
                    <a:pt x="0" y="836"/>
                  </a:cubicBezTo>
                  <a:cubicBezTo>
                    <a:pt x="0" y="1299"/>
                    <a:pt x="374" y="1672"/>
                    <a:pt x="836" y="1672"/>
                  </a:cubicBezTo>
                  <a:cubicBezTo>
                    <a:pt x="1299" y="1672"/>
                    <a:pt x="1672" y="1299"/>
                    <a:pt x="1672" y="836"/>
                  </a:cubicBezTo>
                  <a:cubicBezTo>
                    <a:pt x="1672" y="376"/>
                    <a:pt x="1299" y="0"/>
                    <a:pt x="8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128"/>
            <p:cNvSpPr/>
            <p:nvPr/>
          </p:nvSpPr>
          <p:spPr>
            <a:xfrm>
              <a:off x="4079382" y="3972795"/>
              <a:ext cx="31803" cy="43469"/>
            </a:xfrm>
            <a:custGeom>
              <a:avLst/>
              <a:gdLst/>
              <a:ahLst/>
              <a:cxnLst/>
              <a:rect l="l" t="t" r="r" b="b"/>
              <a:pathLst>
                <a:path w="1224" h="1673" extrusionOk="0">
                  <a:moveTo>
                    <a:pt x="387" y="0"/>
                  </a:moveTo>
                  <a:cubicBezTo>
                    <a:pt x="249" y="0"/>
                    <a:pt x="116" y="34"/>
                    <a:pt x="1" y="97"/>
                  </a:cubicBezTo>
                  <a:cubicBezTo>
                    <a:pt x="267" y="235"/>
                    <a:pt x="450" y="515"/>
                    <a:pt x="450" y="836"/>
                  </a:cubicBezTo>
                  <a:cubicBezTo>
                    <a:pt x="450" y="1160"/>
                    <a:pt x="267" y="1440"/>
                    <a:pt x="1" y="1578"/>
                  </a:cubicBezTo>
                  <a:cubicBezTo>
                    <a:pt x="116" y="1638"/>
                    <a:pt x="249" y="1672"/>
                    <a:pt x="387" y="1672"/>
                  </a:cubicBezTo>
                  <a:cubicBezTo>
                    <a:pt x="850" y="1672"/>
                    <a:pt x="1223" y="1299"/>
                    <a:pt x="1223" y="836"/>
                  </a:cubicBezTo>
                  <a:cubicBezTo>
                    <a:pt x="1223" y="376"/>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128"/>
          <p:cNvGrpSpPr/>
          <p:nvPr/>
        </p:nvGrpSpPr>
        <p:grpSpPr>
          <a:xfrm>
            <a:off x="4767918" y="3805259"/>
            <a:ext cx="405977" cy="434479"/>
            <a:chOff x="4767918" y="3805259"/>
            <a:chExt cx="405977" cy="434479"/>
          </a:xfrm>
        </p:grpSpPr>
        <p:sp>
          <p:nvSpPr>
            <p:cNvPr id="11646" name="Google Shape;11646;p128"/>
            <p:cNvSpPr/>
            <p:nvPr/>
          </p:nvSpPr>
          <p:spPr>
            <a:xfrm>
              <a:off x="4767918" y="4210716"/>
              <a:ext cx="333122" cy="29022"/>
            </a:xfrm>
            <a:custGeom>
              <a:avLst/>
              <a:gdLst/>
              <a:ahLst/>
              <a:cxnLst/>
              <a:rect l="l" t="t" r="r" b="b"/>
              <a:pathLst>
                <a:path w="12821" h="1117" extrusionOk="0">
                  <a:moveTo>
                    <a:pt x="280" y="0"/>
                  </a:moveTo>
                  <a:cubicBezTo>
                    <a:pt x="126" y="0"/>
                    <a:pt x="1" y="126"/>
                    <a:pt x="1" y="280"/>
                  </a:cubicBezTo>
                  <a:lnTo>
                    <a:pt x="1" y="836"/>
                  </a:lnTo>
                  <a:cubicBezTo>
                    <a:pt x="1" y="991"/>
                    <a:pt x="126" y="1116"/>
                    <a:pt x="280" y="1116"/>
                  </a:cubicBezTo>
                  <a:lnTo>
                    <a:pt x="12821" y="1116"/>
                  </a:lnTo>
                  <a:lnTo>
                    <a:pt x="128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128"/>
            <p:cNvSpPr/>
            <p:nvPr/>
          </p:nvSpPr>
          <p:spPr>
            <a:xfrm>
              <a:off x="4767918" y="4138355"/>
              <a:ext cx="333122" cy="28945"/>
            </a:xfrm>
            <a:custGeom>
              <a:avLst/>
              <a:gdLst/>
              <a:ahLst/>
              <a:cxnLst/>
              <a:rect l="l" t="t" r="r" b="b"/>
              <a:pathLst>
                <a:path w="12821" h="1114" extrusionOk="0">
                  <a:moveTo>
                    <a:pt x="280" y="0"/>
                  </a:moveTo>
                  <a:cubicBezTo>
                    <a:pt x="126" y="0"/>
                    <a:pt x="1" y="123"/>
                    <a:pt x="1" y="277"/>
                  </a:cubicBezTo>
                  <a:lnTo>
                    <a:pt x="1" y="836"/>
                  </a:lnTo>
                  <a:cubicBezTo>
                    <a:pt x="1" y="991"/>
                    <a:pt x="126" y="1113"/>
                    <a:pt x="280" y="1113"/>
                  </a:cubicBezTo>
                  <a:lnTo>
                    <a:pt x="12821" y="1113"/>
                  </a:lnTo>
                  <a:lnTo>
                    <a:pt x="128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8" name="Google Shape;11648;p128"/>
            <p:cNvGrpSpPr/>
            <p:nvPr/>
          </p:nvGrpSpPr>
          <p:grpSpPr>
            <a:xfrm>
              <a:off x="4782443" y="3805259"/>
              <a:ext cx="391452" cy="434479"/>
              <a:chOff x="4782443" y="3805259"/>
              <a:chExt cx="391452" cy="434479"/>
            </a:xfrm>
          </p:grpSpPr>
          <p:sp>
            <p:nvSpPr>
              <p:cNvPr id="11649" name="Google Shape;11649;p128"/>
              <p:cNvSpPr/>
              <p:nvPr/>
            </p:nvSpPr>
            <p:spPr>
              <a:xfrm>
                <a:off x="4816869" y="4070125"/>
                <a:ext cx="284171" cy="49575"/>
              </a:xfrm>
              <a:custGeom>
                <a:avLst/>
                <a:gdLst/>
                <a:ahLst/>
                <a:cxnLst/>
                <a:rect l="l" t="t" r="r" b="b"/>
                <a:pathLst>
                  <a:path w="10937" h="1908" extrusionOk="0">
                    <a:moveTo>
                      <a:pt x="0" y="1"/>
                    </a:moveTo>
                    <a:lnTo>
                      <a:pt x="0" y="1908"/>
                    </a:lnTo>
                    <a:lnTo>
                      <a:pt x="10937" y="1908"/>
                    </a:lnTo>
                    <a:lnTo>
                      <a:pt x="109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128"/>
              <p:cNvSpPr/>
              <p:nvPr/>
            </p:nvSpPr>
            <p:spPr>
              <a:xfrm>
                <a:off x="5080929" y="4070125"/>
                <a:ext cx="20110" cy="49575"/>
              </a:xfrm>
              <a:custGeom>
                <a:avLst/>
                <a:gdLst/>
                <a:ahLst/>
                <a:cxnLst/>
                <a:rect l="l" t="t" r="r" b="b"/>
                <a:pathLst>
                  <a:path w="774" h="1908" extrusionOk="0">
                    <a:moveTo>
                      <a:pt x="1" y="1"/>
                    </a:moveTo>
                    <a:lnTo>
                      <a:pt x="1" y="1908"/>
                    </a:lnTo>
                    <a:lnTo>
                      <a:pt x="774" y="1908"/>
                    </a:lnTo>
                    <a:lnTo>
                      <a:pt x="7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128"/>
              <p:cNvSpPr/>
              <p:nvPr/>
            </p:nvSpPr>
            <p:spPr>
              <a:xfrm>
                <a:off x="4842462" y="4109359"/>
                <a:ext cx="273050" cy="38584"/>
              </a:xfrm>
              <a:custGeom>
                <a:avLst/>
                <a:gdLst/>
                <a:ahLst/>
                <a:cxnLst/>
                <a:rect l="l" t="t" r="r" b="b"/>
                <a:pathLst>
                  <a:path w="10509" h="1485" extrusionOk="0">
                    <a:moveTo>
                      <a:pt x="476" y="1"/>
                    </a:moveTo>
                    <a:lnTo>
                      <a:pt x="0" y="636"/>
                    </a:lnTo>
                    <a:lnTo>
                      <a:pt x="476" y="1116"/>
                    </a:lnTo>
                    <a:lnTo>
                      <a:pt x="476" y="1485"/>
                    </a:lnTo>
                    <a:lnTo>
                      <a:pt x="10232" y="1485"/>
                    </a:lnTo>
                    <a:lnTo>
                      <a:pt x="10232" y="1116"/>
                    </a:lnTo>
                    <a:cubicBezTo>
                      <a:pt x="10386" y="1116"/>
                      <a:pt x="10508" y="991"/>
                      <a:pt x="10508" y="837"/>
                    </a:cubicBezTo>
                    <a:lnTo>
                      <a:pt x="10508" y="280"/>
                    </a:lnTo>
                    <a:cubicBezTo>
                      <a:pt x="10508" y="126"/>
                      <a:pt x="10386" y="1"/>
                      <a:pt x="10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28"/>
              <p:cNvSpPr/>
              <p:nvPr/>
            </p:nvSpPr>
            <p:spPr>
              <a:xfrm>
                <a:off x="4883800" y="4075348"/>
                <a:ext cx="57941" cy="63034"/>
              </a:xfrm>
              <a:custGeom>
                <a:avLst/>
                <a:gdLst/>
                <a:ahLst/>
                <a:cxnLst/>
                <a:rect l="l" t="t" r="r" b="b"/>
                <a:pathLst>
                  <a:path w="2230" h="2426" extrusionOk="0">
                    <a:moveTo>
                      <a:pt x="1" y="1"/>
                    </a:moveTo>
                    <a:lnTo>
                      <a:pt x="1" y="2146"/>
                    </a:lnTo>
                    <a:cubicBezTo>
                      <a:pt x="1" y="2313"/>
                      <a:pt x="138" y="2425"/>
                      <a:pt x="281" y="2425"/>
                    </a:cubicBezTo>
                    <a:cubicBezTo>
                      <a:pt x="349" y="2425"/>
                      <a:pt x="419" y="2399"/>
                      <a:pt x="476" y="2342"/>
                    </a:cubicBezTo>
                    <a:lnTo>
                      <a:pt x="918" y="1900"/>
                    </a:lnTo>
                    <a:cubicBezTo>
                      <a:pt x="972" y="1847"/>
                      <a:pt x="1044" y="1820"/>
                      <a:pt x="1115" y="1820"/>
                    </a:cubicBezTo>
                    <a:cubicBezTo>
                      <a:pt x="1186" y="1820"/>
                      <a:pt x="1257" y="1847"/>
                      <a:pt x="1312" y="1900"/>
                    </a:cubicBezTo>
                    <a:lnTo>
                      <a:pt x="1754" y="2342"/>
                    </a:lnTo>
                    <a:cubicBezTo>
                      <a:pt x="1810" y="2399"/>
                      <a:pt x="1880" y="2425"/>
                      <a:pt x="1949" y="2425"/>
                    </a:cubicBezTo>
                    <a:cubicBezTo>
                      <a:pt x="2092" y="2425"/>
                      <a:pt x="2229" y="2313"/>
                      <a:pt x="2229" y="2146"/>
                    </a:cubicBezTo>
                    <a:lnTo>
                      <a:pt x="22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128"/>
              <p:cNvSpPr/>
              <p:nvPr/>
            </p:nvSpPr>
            <p:spPr>
              <a:xfrm>
                <a:off x="5088127" y="4109359"/>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7" y="1116"/>
                    </a:lnTo>
                    <a:cubicBezTo>
                      <a:pt x="931" y="1116"/>
                      <a:pt x="1053" y="991"/>
                      <a:pt x="1053" y="837"/>
                    </a:cubicBezTo>
                    <a:lnTo>
                      <a:pt x="1053" y="280"/>
                    </a:lnTo>
                    <a:cubicBezTo>
                      <a:pt x="1053" y="126"/>
                      <a:pt x="931"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128"/>
              <p:cNvSpPr/>
              <p:nvPr/>
            </p:nvSpPr>
            <p:spPr>
              <a:xfrm>
                <a:off x="4921683" y="4075348"/>
                <a:ext cx="20058" cy="63034"/>
              </a:xfrm>
              <a:custGeom>
                <a:avLst/>
                <a:gdLst/>
                <a:ahLst/>
                <a:cxnLst/>
                <a:rect l="l" t="t" r="r" b="b"/>
                <a:pathLst>
                  <a:path w="772" h="2426" extrusionOk="0">
                    <a:moveTo>
                      <a:pt x="0" y="1"/>
                    </a:moveTo>
                    <a:lnTo>
                      <a:pt x="0" y="2047"/>
                    </a:lnTo>
                    <a:lnTo>
                      <a:pt x="296" y="2342"/>
                    </a:lnTo>
                    <a:cubicBezTo>
                      <a:pt x="352" y="2399"/>
                      <a:pt x="422" y="2425"/>
                      <a:pt x="491" y="2425"/>
                    </a:cubicBezTo>
                    <a:cubicBezTo>
                      <a:pt x="634" y="2425"/>
                      <a:pt x="771" y="2313"/>
                      <a:pt x="771" y="2146"/>
                    </a:cubicBezTo>
                    <a:lnTo>
                      <a:pt x="7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28"/>
              <p:cNvSpPr/>
              <p:nvPr/>
            </p:nvSpPr>
            <p:spPr>
              <a:xfrm>
                <a:off x="4842462" y="4051470"/>
                <a:ext cx="273050" cy="28945"/>
              </a:xfrm>
              <a:custGeom>
                <a:avLst/>
                <a:gdLst/>
                <a:ahLst/>
                <a:cxnLst/>
                <a:rect l="l" t="t" r="r" b="b"/>
                <a:pathLst>
                  <a:path w="10509" h="1114" extrusionOk="0">
                    <a:moveTo>
                      <a:pt x="476" y="0"/>
                    </a:moveTo>
                    <a:lnTo>
                      <a:pt x="0" y="557"/>
                    </a:lnTo>
                    <a:lnTo>
                      <a:pt x="476" y="1113"/>
                    </a:lnTo>
                    <a:lnTo>
                      <a:pt x="10232" y="1113"/>
                    </a:lnTo>
                    <a:cubicBezTo>
                      <a:pt x="10386" y="1113"/>
                      <a:pt x="10508" y="990"/>
                      <a:pt x="10508" y="836"/>
                    </a:cubicBezTo>
                    <a:lnTo>
                      <a:pt x="10508" y="277"/>
                    </a:lnTo>
                    <a:cubicBezTo>
                      <a:pt x="10508" y="123"/>
                      <a:pt x="10386" y="0"/>
                      <a:pt x="10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128"/>
              <p:cNvSpPr/>
              <p:nvPr/>
            </p:nvSpPr>
            <p:spPr>
              <a:xfrm>
                <a:off x="4796915" y="4051470"/>
                <a:ext cx="57915" cy="86911"/>
              </a:xfrm>
              <a:custGeom>
                <a:avLst/>
                <a:gdLst/>
                <a:ahLst/>
                <a:cxnLst/>
                <a:rect l="l" t="t" r="r" b="b"/>
                <a:pathLst>
                  <a:path w="2229" h="3345" extrusionOk="0">
                    <a:moveTo>
                      <a:pt x="1119" y="0"/>
                    </a:moveTo>
                    <a:cubicBezTo>
                      <a:pt x="499" y="0"/>
                      <a:pt x="0" y="499"/>
                      <a:pt x="0" y="1116"/>
                    </a:cubicBezTo>
                    <a:lnTo>
                      <a:pt x="0" y="2226"/>
                    </a:lnTo>
                    <a:cubicBezTo>
                      <a:pt x="0" y="2843"/>
                      <a:pt x="499" y="3344"/>
                      <a:pt x="1119" y="3344"/>
                    </a:cubicBezTo>
                    <a:lnTo>
                      <a:pt x="2229" y="3344"/>
                    </a:lnTo>
                    <a:lnTo>
                      <a:pt x="2229" y="2229"/>
                    </a:lnTo>
                    <a:lnTo>
                      <a:pt x="1393" y="2229"/>
                    </a:lnTo>
                    <a:cubicBezTo>
                      <a:pt x="1239" y="2229"/>
                      <a:pt x="1116" y="2103"/>
                      <a:pt x="1116" y="1949"/>
                    </a:cubicBezTo>
                    <a:lnTo>
                      <a:pt x="1116" y="1393"/>
                    </a:lnTo>
                    <a:cubicBezTo>
                      <a:pt x="1116" y="1239"/>
                      <a:pt x="1239" y="1113"/>
                      <a:pt x="1393" y="1113"/>
                    </a:cubicBezTo>
                    <a:lnTo>
                      <a:pt x="2229" y="1113"/>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128"/>
              <p:cNvSpPr/>
              <p:nvPr/>
            </p:nvSpPr>
            <p:spPr>
              <a:xfrm>
                <a:off x="5088127" y="4051470"/>
                <a:ext cx="27386" cy="28945"/>
              </a:xfrm>
              <a:custGeom>
                <a:avLst/>
                <a:gdLst/>
                <a:ahLst/>
                <a:cxnLst/>
                <a:rect l="l" t="t" r="r" b="b"/>
                <a:pathLst>
                  <a:path w="1054" h="1114" extrusionOk="0">
                    <a:moveTo>
                      <a:pt x="1" y="0"/>
                    </a:moveTo>
                    <a:cubicBezTo>
                      <a:pt x="155" y="0"/>
                      <a:pt x="280" y="123"/>
                      <a:pt x="280" y="277"/>
                    </a:cubicBezTo>
                    <a:lnTo>
                      <a:pt x="280" y="836"/>
                    </a:lnTo>
                    <a:cubicBezTo>
                      <a:pt x="280" y="990"/>
                      <a:pt x="155" y="1113"/>
                      <a:pt x="1" y="1113"/>
                    </a:cubicBezTo>
                    <a:lnTo>
                      <a:pt x="777" y="1113"/>
                    </a:lnTo>
                    <a:cubicBezTo>
                      <a:pt x="931" y="1113"/>
                      <a:pt x="1053" y="990"/>
                      <a:pt x="1053" y="836"/>
                    </a:cubicBezTo>
                    <a:lnTo>
                      <a:pt x="1053" y="277"/>
                    </a:lnTo>
                    <a:cubicBezTo>
                      <a:pt x="1053" y="123"/>
                      <a:pt x="931"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128"/>
              <p:cNvSpPr/>
              <p:nvPr/>
            </p:nvSpPr>
            <p:spPr>
              <a:xfrm>
                <a:off x="4782443" y="4157166"/>
                <a:ext cx="366535" cy="63683"/>
              </a:xfrm>
              <a:custGeom>
                <a:avLst/>
                <a:gdLst/>
                <a:ahLst/>
                <a:cxnLst/>
                <a:rect l="l" t="t" r="r" b="b"/>
                <a:pathLst>
                  <a:path w="14107" h="2451" extrusionOk="0">
                    <a:moveTo>
                      <a:pt x="1" y="0"/>
                    </a:moveTo>
                    <a:lnTo>
                      <a:pt x="1" y="389"/>
                    </a:lnTo>
                    <a:cubicBezTo>
                      <a:pt x="461" y="389"/>
                      <a:pt x="837" y="766"/>
                      <a:pt x="837" y="1225"/>
                    </a:cubicBezTo>
                    <a:cubicBezTo>
                      <a:pt x="837" y="1688"/>
                      <a:pt x="461" y="2061"/>
                      <a:pt x="1" y="2061"/>
                    </a:cubicBezTo>
                    <a:lnTo>
                      <a:pt x="1" y="2451"/>
                    </a:lnTo>
                    <a:lnTo>
                      <a:pt x="14107" y="2451"/>
                    </a:lnTo>
                    <a:lnTo>
                      <a:pt x="14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128"/>
              <p:cNvSpPr/>
              <p:nvPr/>
            </p:nvSpPr>
            <p:spPr>
              <a:xfrm>
                <a:off x="5093427" y="4138355"/>
                <a:ext cx="80468" cy="101384"/>
              </a:xfrm>
              <a:custGeom>
                <a:avLst/>
                <a:gdLst/>
                <a:ahLst/>
                <a:cxnLst/>
                <a:rect l="l" t="t" r="r" b="b"/>
                <a:pathLst>
                  <a:path w="3097" h="3902" extrusionOk="0">
                    <a:moveTo>
                      <a:pt x="293" y="0"/>
                    </a:moveTo>
                    <a:lnTo>
                      <a:pt x="34" y="557"/>
                    </a:lnTo>
                    <a:lnTo>
                      <a:pt x="293" y="1113"/>
                    </a:lnTo>
                    <a:lnTo>
                      <a:pt x="1129" y="1113"/>
                    </a:lnTo>
                    <a:cubicBezTo>
                      <a:pt x="1586" y="1113"/>
                      <a:pt x="1957" y="1482"/>
                      <a:pt x="1965" y="1936"/>
                    </a:cubicBezTo>
                    <a:cubicBezTo>
                      <a:pt x="1973" y="2404"/>
                      <a:pt x="1578" y="2785"/>
                      <a:pt x="1111" y="2785"/>
                    </a:cubicBezTo>
                    <a:lnTo>
                      <a:pt x="293" y="2785"/>
                    </a:lnTo>
                    <a:lnTo>
                      <a:pt x="0" y="3345"/>
                    </a:lnTo>
                    <a:lnTo>
                      <a:pt x="293" y="3901"/>
                    </a:lnTo>
                    <a:lnTo>
                      <a:pt x="1129" y="3901"/>
                    </a:lnTo>
                    <a:cubicBezTo>
                      <a:pt x="2216" y="3901"/>
                      <a:pt x="3096" y="3010"/>
                      <a:pt x="3081" y="1921"/>
                    </a:cubicBezTo>
                    <a:cubicBezTo>
                      <a:pt x="3062" y="849"/>
                      <a:pt x="2169" y="0"/>
                      <a:pt x="1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128"/>
              <p:cNvSpPr/>
              <p:nvPr/>
            </p:nvSpPr>
            <p:spPr>
              <a:xfrm>
                <a:off x="5101845" y="4138355"/>
                <a:ext cx="72049" cy="101384"/>
              </a:xfrm>
              <a:custGeom>
                <a:avLst/>
                <a:gdLst/>
                <a:ahLst/>
                <a:cxnLst/>
                <a:rect l="l" t="t" r="r" b="b"/>
                <a:pathLst>
                  <a:path w="2773" h="3902" extrusionOk="0">
                    <a:moveTo>
                      <a:pt x="0" y="0"/>
                    </a:moveTo>
                    <a:cubicBezTo>
                      <a:pt x="1072" y="0"/>
                      <a:pt x="1965" y="849"/>
                      <a:pt x="1981" y="1921"/>
                    </a:cubicBezTo>
                    <a:cubicBezTo>
                      <a:pt x="1999" y="3010"/>
                      <a:pt x="1116" y="3901"/>
                      <a:pt x="32" y="3901"/>
                    </a:cubicBezTo>
                    <a:lnTo>
                      <a:pt x="805" y="3901"/>
                    </a:lnTo>
                    <a:cubicBezTo>
                      <a:pt x="1892" y="3901"/>
                      <a:pt x="2772" y="3010"/>
                      <a:pt x="2757" y="1921"/>
                    </a:cubicBezTo>
                    <a:cubicBezTo>
                      <a:pt x="2738" y="849"/>
                      <a:pt x="1845"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128"/>
              <p:cNvSpPr/>
              <p:nvPr/>
            </p:nvSpPr>
            <p:spPr>
              <a:xfrm>
                <a:off x="5065522" y="4138355"/>
                <a:ext cx="13121" cy="28945"/>
              </a:xfrm>
              <a:custGeom>
                <a:avLst/>
                <a:gdLst/>
                <a:ahLst/>
                <a:cxnLst/>
                <a:rect l="l" t="t" r="r" b="b"/>
                <a:pathLst>
                  <a:path w="505" h="1114" extrusionOk="0">
                    <a:moveTo>
                      <a:pt x="1" y="0"/>
                    </a:moveTo>
                    <a:lnTo>
                      <a:pt x="1" y="1113"/>
                    </a:lnTo>
                    <a:lnTo>
                      <a:pt x="505" y="1113"/>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128"/>
              <p:cNvSpPr/>
              <p:nvPr/>
            </p:nvSpPr>
            <p:spPr>
              <a:xfrm>
                <a:off x="5065522" y="4210716"/>
                <a:ext cx="13121" cy="29022"/>
              </a:xfrm>
              <a:custGeom>
                <a:avLst/>
                <a:gdLst/>
                <a:ahLst/>
                <a:cxnLst/>
                <a:rect l="l" t="t" r="r" b="b"/>
                <a:pathLst>
                  <a:path w="505" h="1117" extrusionOk="0">
                    <a:moveTo>
                      <a:pt x="1" y="0"/>
                    </a:moveTo>
                    <a:lnTo>
                      <a:pt x="1" y="1116"/>
                    </a:lnTo>
                    <a:lnTo>
                      <a:pt x="505" y="1116"/>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128"/>
              <p:cNvSpPr/>
              <p:nvPr/>
            </p:nvSpPr>
            <p:spPr>
              <a:xfrm>
                <a:off x="4868652" y="3848702"/>
                <a:ext cx="204300" cy="202793"/>
              </a:xfrm>
              <a:custGeom>
                <a:avLst/>
                <a:gdLst/>
                <a:ahLst/>
                <a:cxnLst/>
                <a:rect l="l" t="t" r="r" b="b"/>
                <a:pathLst>
                  <a:path w="7863" h="7805" extrusionOk="0">
                    <a:moveTo>
                      <a:pt x="5163" y="0"/>
                    </a:moveTo>
                    <a:cubicBezTo>
                      <a:pt x="5038" y="0"/>
                      <a:pt x="4915" y="8"/>
                      <a:pt x="4795" y="24"/>
                    </a:cubicBezTo>
                    <a:cubicBezTo>
                      <a:pt x="4712" y="37"/>
                      <a:pt x="4628" y="47"/>
                      <a:pt x="4542" y="55"/>
                    </a:cubicBezTo>
                    <a:lnTo>
                      <a:pt x="1584" y="264"/>
                    </a:lnTo>
                    <a:cubicBezTo>
                      <a:pt x="649" y="732"/>
                      <a:pt x="1" y="1759"/>
                      <a:pt x="27" y="2929"/>
                    </a:cubicBezTo>
                    <a:cubicBezTo>
                      <a:pt x="37" y="3457"/>
                      <a:pt x="184" y="3948"/>
                      <a:pt x="429" y="4369"/>
                    </a:cubicBezTo>
                    <a:cubicBezTo>
                      <a:pt x="651" y="4753"/>
                      <a:pt x="769" y="5202"/>
                      <a:pt x="759" y="5654"/>
                    </a:cubicBezTo>
                    <a:cubicBezTo>
                      <a:pt x="759" y="5678"/>
                      <a:pt x="759" y="5701"/>
                      <a:pt x="759" y="5722"/>
                    </a:cubicBezTo>
                    <a:cubicBezTo>
                      <a:pt x="759" y="6871"/>
                      <a:pt x="1467" y="7804"/>
                      <a:pt x="2342" y="7804"/>
                    </a:cubicBezTo>
                    <a:cubicBezTo>
                      <a:pt x="2614" y="7804"/>
                      <a:pt x="2867" y="7715"/>
                      <a:pt x="3092" y="7556"/>
                    </a:cubicBezTo>
                    <a:cubicBezTo>
                      <a:pt x="3340" y="7381"/>
                      <a:pt x="3630" y="7284"/>
                      <a:pt x="3928" y="7284"/>
                    </a:cubicBezTo>
                    <a:cubicBezTo>
                      <a:pt x="4226" y="7284"/>
                      <a:pt x="4516" y="7381"/>
                      <a:pt x="4764" y="7556"/>
                    </a:cubicBezTo>
                    <a:cubicBezTo>
                      <a:pt x="4988" y="7715"/>
                      <a:pt x="5242" y="7804"/>
                      <a:pt x="5514" y="7804"/>
                    </a:cubicBezTo>
                    <a:cubicBezTo>
                      <a:pt x="6389" y="7804"/>
                      <a:pt x="7097" y="6871"/>
                      <a:pt x="7097" y="5722"/>
                    </a:cubicBezTo>
                    <a:cubicBezTo>
                      <a:pt x="7097" y="5701"/>
                      <a:pt x="7097" y="5678"/>
                      <a:pt x="7097" y="5654"/>
                    </a:cubicBezTo>
                    <a:cubicBezTo>
                      <a:pt x="7086" y="5202"/>
                      <a:pt x="7204" y="4753"/>
                      <a:pt x="7426" y="4369"/>
                    </a:cubicBezTo>
                    <a:cubicBezTo>
                      <a:pt x="7672" y="3948"/>
                      <a:pt x="7818" y="3457"/>
                      <a:pt x="7828" y="2929"/>
                    </a:cubicBezTo>
                    <a:cubicBezTo>
                      <a:pt x="7862" y="1338"/>
                      <a:pt x="6655" y="11"/>
                      <a:pt x="5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128"/>
              <p:cNvSpPr/>
              <p:nvPr/>
            </p:nvSpPr>
            <p:spPr>
              <a:xfrm>
                <a:off x="4992199" y="3848702"/>
                <a:ext cx="80754" cy="202793"/>
              </a:xfrm>
              <a:custGeom>
                <a:avLst/>
                <a:gdLst/>
                <a:ahLst/>
                <a:cxnLst/>
                <a:rect l="l" t="t" r="r" b="b"/>
                <a:pathLst>
                  <a:path w="3108" h="7805" extrusionOk="0">
                    <a:moveTo>
                      <a:pt x="408" y="0"/>
                    </a:moveTo>
                    <a:cubicBezTo>
                      <a:pt x="283" y="0"/>
                      <a:pt x="160" y="8"/>
                      <a:pt x="40" y="24"/>
                    </a:cubicBezTo>
                    <a:lnTo>
                      <a:pt x="1" y="29"/>
                    </a:lnTo>
                    <a:cubicBezTo>
                      <a:pt x="1318" y="233"/>
                      <a:pt x="2331" y="1469"/>
                      <a:pt x="2300" y="2929"/>
                    </a:cubicBezTo>
                    <a:cubicBezTo>
                      <a:pt x="2290" y="3457"/>
                      <a:pt x="2143" y="3948"/>
                      <a:pt x="1898" y="4369"/>
                    </a:cubicBezTo>
                    <a:cubicBezTo>
                      <a:pt x="1673" y="4755"/>
                      <a:pt x="1558" y="5202"/>
                      <a:pt x="1569" y="5654"/>
                    </a:cubicBezTo>
                    <a:cubicBezTo>
                      <a:pt x="1569" y="5678"/>
                      <a:pt x="1569" y="5701"/>
                      <a:pt x="1569" y="5722"/>
                    </a:cubicBezTo>
                    <a:cubicBezTo>
                      <a:pt x="1569" y="6696"/>
                      <a:pt x="1059" y="7514"/>
                      <a:pt x="369" y="7742"/>
                    </a:cubicBezTo>
                    <a:cubicBezTo>
                      <a:pt x="495" y="7781"/>
                      <a:pt x="625" y="7804"/>
                      <a:pt x="759" y="7804"/>
                    </a:cubicBezTo>
                    <a:cubicBezTo>
                      <a:pt x="1634" y="7804"/>
                      <a:pt x="2342" y="6871"/>
                      <a:pt x="2342" y="5722"/>
                    </a:cubicBezTo>
                    <a:cubicBezTo>
                      <a:pt x="2342" y="5701"/>
                      <a:pt x="2342" y="5678"/>
                      <a:pt x="2342" y="5654"/>
                    </a:cubicBezTo>
                    <a:cubicBezTo>
                      <a:pt x="2331" y="5202"/>
                      <a:pt x="2449" y="4755"/>
                      <a:pt x="2671" y="4369"/>
                    </a:cubicBezTo>
                    <a:cubicBezTo>
                      <a:pt x="2917" y="3948"/>
                      <a:pt x="3063" y="3457"/>
                      <a:pt x="3073" y="2929"/>
                    </a:cubicBezTo>
                    <a:cubicBezTo>
                      <a:pt x="3107" y="1338"/>
                      <a:pt x="1900" y="11"/>
                      <a:pt x="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28"/>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rgbClr val="68D9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128"/>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128"/>
              <p:cNvSpPr/>
              <p:nvPr/>
            </p:nvSpPr>
            <p:spPr>
              <a:xfrm>
                <a:off x="4894323" y="3810586"/>
                <a:ext cx="66697" cy="52641"/>
              </a:xfrm>
              <a:custGeom>
                <a:avLst/>
                <a:gdLst/>
                <a:ahLst/>
                <a:cxnLst/>
                <a:rect l="l" t="t" r="r" b="b"/>
                <a:pathLst>
                  <a:path w="2567" h="2026" extrusionOk="0">
                    <a:moveTo>
                      <a:pt x="382" y="1"/>
                    </a:moveTo>
                    <a:cubicBezTo>
                      <a:pt x="252" y="1"/>
                      <a:pt x="124" y="13"/>
                      <a:pt x="0" y="38"/>
                    </a:cubicBezTo>
                    <a:cubicBezTo>
                      <a:pt x="225" y="83"/>
                      <a:pt x="450" y="164"/>
                      <a:pt x="667" y="286"/>
                    </a:cubicBezTo>
                    <a:cubicBezTo>
                      <a:pt x="1147" y="561"/>
                      <a:pt x="1482" y="984"/>
                      <a:pt x="1628" y="1441"/>
                    </a:cubicBezTo>
                    <a:cubicBezTo>
                      <a:pt x="1646" y="1496"/>
                      <a:pt x="1652" y="1554"/>
                      <a:pt x="1646" y="1611"/>
                    </a:cubicBezTo>
                    <a:cubicBezTo>
                      <a:pt x="1628" y="1786"/>
                      <a:pt x="1503" y="1935"/>
                      <a:pt x="1330" y="1974"/>
                    </a:cubicBezTo>
                    <a:cubicBezTo>
                      <a:pt x="1312" y="1979"/>
                      <a:pt x="1294" y="1982"/>
                      <a:pt x="1273" y="1987"/>
                    </a:cubicBezTo>
                    <a:cubicBezTo>
                      <a:pt x="1404" y="2013"/>
                      <a:pt x="1535" y="2025"/>
                      <a:pt x="1663" y="2025"/>
                    </a:cubicBezTo>
                    <a:cubicBezTo>
                      <a:pt x="1919" y="2025"/>
                      <a:pt x="2166" y="1976"/>
                      <a:pt x="2388" y="1880"/>
                    </a:cubicBezTo>
                    <a:lnTo>
                      <a:pt x="2566" y="1885"/>
                    </a:lnTo>
                    <a:lnTo>
                      <a:pt x="2566" y="1530"/>
                    </a:lnTo>
                    <a:lnTo>
                      <a:pt x="2422" y="1530"/>
                    </a:lnTo>
                    <a:cubicBezTo>
                      <a:pt x="2294" y="1039"/>
                      <a:pt x="1950" y="579"/>
                      <a:pt x="1435" y="286"/>
                    </a:cubicBezTo>
                    <a:cubicBezTo>
                      <a:pt x="1096" y="92"/>
                      <a:pt x="731"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128"/>
              <p:cNvSpPr/>
              <p:nvPr/>
            </p:nvSpPr>
            <p:spPr>
              <a:xfrm>
                <a:off x="4953979" y="3805285"/>
                <a:ext cx="41390" cy="85041"/>
              </a:xfrm>
              <a:custGeom>
                <a:avLst/>
                <a:gdLst/>
                <a:ahLst/>
                <a:cxnLst/>
                <a:rect l="l" t="t" r="r" b="b"/>
                <a:pathLst>
                  <a:path w="1593" h="3273" extrusionOk="0">
                    <a:moveTo>
                      <a:pt x="979" y="0"/>
                    </a:moveTo>
                    <a:cubicBezTo>
                      <a:pt x="753" y="0"/>
                      <a:pt x="536" y="139"/>
                      <a:pt x="453" y="370"/>
                    </a:cubicBezTo>
                    <a:cubicBezTo>
                      <a:pt x="244" y="961"/>
                      <a:pt x="1" y="1917"/>
                      <a:pt x="79" y="3273"/>
                    </a:cubicBezTo>
                    <a:lnTo>
                      <a:pt x="1198" y="3273"/>
                    </a:lnTo>
                    <a:cubicBezTo>
                      <a:pt x="1117" y="2055"/>
                      <a:pt x="1336" y="1219"/>
                      <a:pt x="1503" y="741"/>
                    </a:cubicBezTo>
                    <a:cubicBezTo>
                      <a:pt x="1592" y="490"/>
                      <a:pt x="1490" y="211"/>
                      <a:pt x="1260" y="78"/>
                    </a:cubicBezTo>
                    <a:cubicBezTo>
                      <a:pt x="1171" y="25"/>
                      <a:pt x="1074" y="0"/>
                      <a:pt x="9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28"/>
              <p:cNvSpPr/>
              <p:nvPr/>
            </p:nvSpPr>
            <p:spPr>
              <a:xfrm>
                <a:off x="4962891" y="3805259"/>
                <a:ext cx="32478" cy="85067"/>
              </a:xfrm>
              <a:custGeom>
                <a:avLst/>
                <a:gdLst/>
                <a:ahLst/>
                <a:cxnLst/>
                <a:rect l="l" t="t" r="r" b="b"/>
                <a:pathLst>
                  <a:path w="1250" h="3274" extrusionOk="0">
                    <a:moveTo>
                      <a:pt x="635" y="0"/>
                    </a:moveTo>
                    <a:cubicBezTo>
                      <a:pt x="491" y="0"/>
                      <a:pt x="352" y="57"/>
                      <a:pt x="248" y="157"/>
                    </a:cubicBezTo>
                    <a:cubicBezTo>
                      <a:pt x="403" y="306"/>
                      <a:pt x="463" y="533"/>
                      <a:pt x="387" y="742"/>
                    </a:cubicBezTo>
                    <a:cubicBezTo>
                      <a:pt x="217" y="1220"/>
                      <a:pt x="0" y="2056"/>
                      <a:pt x="81" y="3274"/>
                    </a:cubicBezTo>
                    <a:lnTo>
                      <a:pt x="855" y="3274"/>
                    </a:lnTo>
                    <a:cubicBezTo>
                      <a:pt x="774" y="2056"/>
                      <a:pt x="993" y="1220"/>
                      <a:pt x="1160" y="742"/>
                    </a:cubicBezTo>
                    <a:cubicBezTo>
                      <a:pt x="1249" y="491"/>
                      <a:pt x="1147" y="212"/>
                      <a:pt x="917" y="79"/>
                    </a:cubicBezTo>
                    <a:cubicBezTo>
                      <a:pt x="827" y="25"/>
                      <a:pt x="730" y="0"/>
                      <a:pt x="6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128"/>
              <p:cNvSpPr/>
              <p:nvPr/>
            </p:nvSpPr>
            <p:spPr>
              <a:xfrm>
                <a:off x="4934440" y="3877803"/>
                <a:ext cx="72725" cy="20942"/>
              </a:xfrm>
              <a:custGeom>
                <a:avLst/>
                <a:gdLst/>
                <a:ahLst/>
                <a:cxnLst/>
                <a:rect l="l" t="t" r="r" b="b"/>
                <a:pathLst>
                  <a:path w="2799" h="806" extrusionOk="0">
                    <a:moveTo>
                      <a:pt x="2509" y="1"/>
                    </a:moveTo>
                    <a:cubicBezTo>
                      <a:pt x="2466" y="1"/>
                      <a:pt x="2423" y="12"/>
                      <a:pt x="2383" y="35"/>
                    </a:cubicBezTo>
                    <a:cubicBezTo>
                      <a:pt x="2085" y="208"/>
                      <a:pt x="1741" y="299"/>
                      <a:pt x="1393" y="299"/>
                    </a:cubicBezTo>
                    <a:cubicBezTo>
                      <a:pt x="1048" y="299"/>
                      <a:pt x="711" y="210"/>
                      <a:pt x="413" y="40"/>
                    </a:cubicBezTo>
                    <a:cubicBezTo>
                      <a:pt x="374" y="18"/>
                      <a:pt x="332" y="8"/>
                      <a:pt x="290" y="8"/>
                    </a:cubicBezTo>
                    <a:cubicBezTo>
                      <a:pt x="202" y="8"/>
                      <a:pt x="117" y="53"/>
                      <a:pt x="71" y="134"/>
                    </a:cubicBezTo>
                    <a:cubicBezTo>
                      <a:pt x="1" y="257"/>
                      <a:pt x="42" y="411"/>
                      <a:pt x="163" y="479"/>
                    </a:cubicBezTo>
                    <a:cubicBezTo>
                      <a:pt x="536" y="693"/>
                      <a:pt x="962" y="806"/>
                      <a:pt x="1393" y="806"/>
                    </a:cubicBezTo>
                    <a:cubicBezTo>
                      <a:pt x="1832" y="806"/>
                      <a:pt x="2260" y="688"/>
                      <a:pt x="2637" y="471"/>
                    </a:cubicBezTo>
                    <a:cubicBezTo>
                      <a:pt x="2757" y="401"/>
                      <a:pt x="2799" y="247"/>
                      <a:pt x="2728" y="127"/>
                    </a:cubicBezTo>
                    <a:cubicBezTo>
                      <a:pt x="2681" y="46"/>
                      <a:pt x="2596" y="1"/>
                      <a:pt x="25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71" name="Google Shape;11671;p128"/>
          <p:cNvGrpSpPr/>
          <p:nvPr/>
        </p:nvGrpSpPr>
        <p:grpSpPr>
          <a:xfrm>
            <a:off x="5527335" y="3761817"/>
            <a:ext cx="434479" cy="434453"/>
            <a:chOff x="5527335" y="3761817"/>
            <a:chExt cx="434479" cy="434453"/>
          </a:xfrm>
        </p:grpSpPr>
        <p:sp>
          <p:nvSpPr>
            <p:cNvPr id="11672" name="Google Shape;11672;p128"/>
            <p:cNvSpPr/>
            <p:nvPr/>
          </p:nvSpPr>
          <p:spPr>
            <a:xfrm>
              <a:off x="5527335" y="3761817"/>
              <a:ext cx="434479" cy="434453"/>
            </a:xfrm>
            <a:custGeom>
              <a:avLst/>
              <a:gdLst/>
              <a:ahLst/>
              <a:cxnLst/>
              <a:rect l="l" t="t" r="r" b="b"/>
              <a:pathLst>
                <a:path w="16722" h="16721" extrusionOk="0">
                  <a:moveTo>
                    <a:pt x="8361" y="0"/>
                  </a:moveTo>
                  <a:cubicBezTo>
                    <a:pt x="3744" y="0"/>
                    <a:pt x="0" y="3744"/>
                    <a:pt x="0" y="8361"/>
                  </a:cubicBezTo>
                  <a:cubicBezTo>
                    <a:pt x="0" y="12977"/>
                    <a:pt x="3744" y="16721"/>
                    <a:pt x="8361" y="16721"/>
                  </a:cubicBezTo>
                  <a:cubicBezTo>
                    <a:pt x="12977" y="16721"/>
                    <a:pt x="16721" y="12977"/>
                    <a:pt x="16721" y="8361"/>
                  </a:cubicBezTo>
                  <a:cubicBezTo>
                    <a:pt x="16721" y="3744"/>
                    <a:pt x="12977" y="0"/>
                    <a:pt x="83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28"/>
            <p:cNvSpPr/>
            <p:nvPr/>
          </p:nvSpPr>
          <p:spPr>
            <a:xfrm>
              <a:off x="5556305" y="3790787"/>
              <a:ext cx="376512" cy="376512"/>
            </a:xfrm>
            <a:custGeom>
              <a:avLst/>
              <a:gdLst/>
              <a:ahLst/>
              <a:cxnLst/>
              <a:rect l="l" t="t" r="r" b="b"/>
              <a:pathLst>
                <a:path w="14491" h="14491" extrusionOk="0">
                  <a:moveTo>
                    <a:pt x="7246" y="1"/>
                  </a:moveTo>
                  <a:cubicBezTo>
                    <a:pt x="3243" y="1"/>
                    <a:pt x="1" y="3243"/>
                    <a:pt x="1" y="7246"/>
                  </a:cubicBezTo>
                  <a:cubicBezTo>
                    <a:pt x="1" y="11248"/>
                    <a:pt x="3243" y="14490"/>
                    <a:pt x="7246" y="14490"/>
                  </a:cubicBezTo>
                  <a:cubicBezTo>
                    <a:pt x="11248" y="14490"/>
                    <a:pt x="14491" y="11248"/>
                    <a:pt x="14491" y="7246"/>
                  </a:cubicBezTo>
                  <a:cubicBezTo>
                    <a:pt x="14491" y="3243"/>
                    <a:pt x="11248" y="1"/>
                    <a:pt x="7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28"/>
            <p:cNvSpPr/>
            <p:nvPr/>
          </p:nvSpPr>
          <p:spPr>
            <a:xfrm>
              <a:off x="5730102" y="3819706"/>
              <a:ext cx="28945" cy="43469"/>
            </a:xfrm>
            <a:custGeom>
              <a:avLst/>
              <a:gdLst/>
              <a:ahLst/>
              <a:cxnLst/>
              <a:rect l="l" t="t" r="r" b="b"/>
              <a:pathLst>
                <a:path w="1114" h="1673" extrusionOk="0">
                  <a:moveTo>
                    <a:pt x="262" y="1"/>
                  </a:moveTo>
                  <a:cubicBezTo>
                    <a:pt x="115" y="1"/>
                    <a:pt x="0" y="118"/>
                    <a:pt x="0" y="262"/>
                  </a:cubicBezTo>
                  <a:lnTo>
                    <a:pt x="0" y="1412"/>
                  </a:lnTo>
                  <a:cubicBezTo>
                    <a:pt x="0" y="1558"/>
                    <a:pt x="115" y="1673"/>
                    <a:pt x="262" y="1673"/>
                  </a:cubicBezTo>
                  <a:lnTo>
                    <a:pt x="852" y="1673"/>
                  </a:lnTo>
                  <a:cubicBezTo>
                    <a:pt x="998" y="1673"/>
                    <a:pt x="1113" y="1558"/>
                    <a:pt x="1113" y="1412"/>
                  </a:cubicBezTo>
                  <a:lnTo>
                    <a:pt x="1113" y="262"/>
                  </a:lnTo>
                  <a:cubicBezTo>
                    <a:pt x="1113" y="118"/>
                    <a:pt x="998" y="1"/>
                    <a:pt x="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28"/>
            <p:cNvSpPr/>
            <p:nvPr/>
          </p:nvSpPr>
          <p:spPr>
            <a:xfrm>
              <a:off x="5730102" y="4094912"/>
              <a:ext cx="28945" cy="43469"/>
            </a:xfrm>
            <a:custGeom>
              <a:avLst/>
              <a:gdLst/>
              <a:ahLst/>
              <a:cxnLst/>
              <a:rect l="l" t="t" r="r" b="b"/>
              <a:pathLst>
                <a:path w="1114" h="1673" extrusionOk="0">
                  <a:moveTo>
                    <a:pt x="262" y="0"/>
                  </a:moveTo>
                  <a:cubicBezTo>
                    <a:pt x="115" y="0"/>
                    <a:pt x="0" y="118"/>
                    <a:pt x="0" y="262"/>
                  </a:cubicBezTo>
                  <a:lnTo>
                    <a:pt x="0" y="1411"/>
                  </a:lnTo>
                  <a:cubicBezTo>
                    <a:pt x="0" y="1555"/>
                    <a:pt x="115" y="1672"/>
                    <a:pt x="262" y="1672"/>
                  </a:cubicBezTo>
                  <a:lnTo>
                    <a:pt x="852" y="1672"/>
                  </a:lnTo>
                  <a:cubicBezTo>
                    <a:pt x="998" y="1672"/>
                    <a:pt x="1113" y="1555"/>
                    <a:pt x="1113" y="1411"/>
                  </a:cubicBezTo>
                  <a:lnTo>
                    <a:pt x="1113" y="262"/>
                  </a:lnTo>
                  <a:cubicBezTo>
                    <a:pt x="1113" y="118"/>
                    <a:pt x="998" y="0"/>
                    <a:pt x="8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28"/>
            <p:cNvSpPr/>
            <p:nvPr/>
          </p:nvSpPr>
          <p:spPr>
            <a:xfrm>
              <a:off x="5860430" y="3964584"/>
              <a:ext cx="43469" cy="28945"/>
            </a:xfrm>
            <a:custGeom>
              <a:avLst/>
              <a:gdLst/>
              <a:ahLst/>
              <a:cxnLst/>
              <a:rect l="l" t="t" r="r" b="b"/>
              <a:pathLst>
                <a:path w="1673" h="1114" extrusionOk="0">
                  <a:moveTo>
                    <a:pt x="262" y="0"/>
                  </a:moveTo>
                  <a:cubicBezTo>
                    <a:pt x="116" y="0"/>
                    <a:pt x="1" y="118"/>
                    <a:pt x="1" y="261"/>
                  </a:cubicBezTo>
                  <a:lnTo>
                    <a:pt x="1" y="852"/>
                  </a:lnTo>
                  <a:cubicBezTo>
                    <a:pt x="1" y="998"/>
                    <a:pt x="116" y="1113"/>
                    <a:pt x="262" y="1113"/>
                  </a:cubicBezTo>
                  <a:lnTo>
                    <a:pt x="1411" y="1113"/>
                  </a:lnTo>
                  <a:cubicBezTo>
                    <a:pt x="1555" y="1113"/>
                    <a:pt x="1673" y="998"/>
                    <a:pt x="1673" y="852"/>
                  </a:cubicBezTo>
                  <a:lnTo>
                    <a:pt x="1673" y="261"/>
                  </a:lnTo>
                  <a:cubicBezTo>
                    <a:pt x="1673" y="118"/>
                    <a:pt x="1555" y="0"/>
                    <a:pt x="1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128"/>
            <p:cNvSpPr/>
            <p:nvPr/>
          </p:nvSpPr>
          <p:spPr>
            <a:xfrm>
              <a:off x="5585224" y="3964584"/>
              <a:ext cx="43495" cy="28945"/>
            </a:xfrm>
            <a:custGeom>
              <a:avLst/>
              <a:gdLst/>
              <a:ahLst/>
              <a:cxnLst/>
              <a:rect l="l" t="t" r="r" b="b"/>
              <a:pathLst>
                <a:path w="1674" h="1114" extrusionOk="0">
                  <a:moveTo>
                    <a:pt x="262" y="0"/>
                  </a:moveTo>
                  <a:cubicBezTo>
                    <a:pt x="119" y="0"/>
                    <a:pt x="1" y="118"/>
                    <a:pt x="1" y="261"/>
                  </a:cubicBezTo>
                  <a:lnTo>
                    <a:pt x="1" y="852"/>
                  </a:lnTo>
                  <a:cubicBezTo>
                    <a:pt x="1" y="998"/>
                    <a:pt x="119" y="1113"/>
                    <a:pt x="262" y="1113"/>
                  </a:cubicBezTo>
                  <a:lnTo>
                    <a:pt x="1412" y="1113"/>
                  </a:lnTo>
                  <a:cubicBezTo>
                    <a:pt x="1558" y="1113"/>
                    <a:pt x="1673" y="998"/>
                    <a:pt x="1673" y="852"/>
                  </a:cubicBezTo>
                  <a:lnTo>
                    <a:pt x="1673" y="261"/>
                  </a:lnTo>
                  <a:cubicBezTo>
                    <a:pt x="1673" y="118"/>
                    <a:pt x="1558"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128"/>
            <p:cNvSpPr/>
            <p:nvPr/>
          </p:nvSpPr>
          <p:spPr>
            <a:xfrm>
              <a:off x="5730102" y="3892145"/>
              <a:ext cx="86911" cy="101384"/>
            </a:xfrm>
            <a:custGeom>
              <a:avLst/>
              <a:gdLst/>
              <a:ahLst/>
              <a:cxnLst/>
              <a:rect l="l" t="t" r="r" b="b"/>
              <a:pathLst>
                <a:path w="3345" h="3902" extrusionOk="0">
                  <a:moveTo>
                    <a:pt x="557" y="0"/>
                  </a:moveTo>
                  <a:cubicBezTo>
                    <a:pt x="249" y="0"/>
                    <a:pt x="0" y="251"/>
                    <a:pt x="0" y="557"/>
                  </a:cubicBezTo>
                  <a:lnTo>
                    <a:pt x="0" y="2723"/>
                  </a:lnTo>
                  <a:lnTo>
                    <a:pt x="1179" y="3901"/>
                  </a:lnTo>
                  <a:lnTo>
                    <a:pt x="2785" y="3901"/>
                  </a:lnTo>
                  <a:cubicBezTo>
                    <a:pt x="3094" y="3901"/>
                    <a:pt x="3345" y="3653"/>
                    <a:pt x="3345" y="3345"/>
                  </a:cubicBezTo>
                  <a:cubicBezTo>
                    <a:pt x="3345" y="3036"/>
                    <a:pt x="3094" y="2788"/>
                    <a:pt x="2785" y="2788"/>
                  </a:cubicBezTo>
                  <a:lnTo>
                    <a:pt x="1179" y="2788"/>
                  </a:lnTo>
                  <a:lnTo>
                    <a:pt x="1113" y="2723"/>
                  </a:lnTo>
                  <a:lnTo>
                    <a:pt x="1113" y="557"/>
                  </a:lnTo>
                  <a:cubicBezTo>
                    <a:pt x="1113" y="251"/>
                    <a:pt x="865" y="0"/>
                    <a:pt x="5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28"/>
            <p:cNvSpPr/>
            <p:nvPr/>
          </p:nvSpPr>
          <p:spPr>
            <a:xfrm>
              <a:off x="5657403" y="3834490"/>
              <a:ext cx="22293" cy="25697"/>
            </a:xfrm>
            <a:custGeom>
              <a:avLst/>
              <a:gdLst/>
              <a:ahLst/>
              <a:cxnLst/>
              <a:rect l="l" t="t" r="r" b="b"/>
              <a:pathLst>
                <a:path w="858" h="989" extrusionOk="0">
                  <a:moveTo>
                    <a:pt x="290" y="1"/>
                  </a:moveTo>
                  <a:cubicBezTo>
                    <a:pt x="247" y="1"/>
                    <a:pt x="203" y="12"/>
                    <a:pt x="162" y="35"/>
                  </a:cubicBezTo>
                  <a:cubicBezTo>
                    <a:pt x="42" y="106"/>
                    <a:pt x="0" y="260"/>
                    <a:pt x="71" y="380"/>
                  </a:cubicBezTo>
                  <a:lnTo>
                    <a:pt x="350" y="863"/>
                  </a:lnTo>
                  <a:cubicBezTo>
                    <a:pt x="397" y="944"/>
                    <a:pt x="481" y="989"/>
                    <a:pt x="567" y="989"/>
                  </a:cubicBezTo>
                  <a:cubicBezTo>
                    <a:pt x="612" y="989"/>
                    <a:pt x="653" y="978"/>
                    <a:pt x="695" y="955"/>
                  </a:cubicBezTo>
                  <a:cubicBezTo>
                    <a:pt x="815" y="884"/>
                    <a:pt x="857" y="730"/>
                    <a:pt x="787" y="610"/>
                  </a:cubicBezTo>
                  <a:lnTo>
                    <a:pt x="507" y="127"/>
                  </a:lnTo>
                  <a:cubicBezTo>
                    <a:pt x="462" y="46"/>
                    <a:pt x="377"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28"/>
            <p:cNvSpPr/>
            <p:nvPr/>
          </p:nvSpPr>
          <p:spPr>
            <a:xfrm>
              <a:off x="5599073" y="3892820"/>
              <a:ext cx="27593" cy="20396"/>
            </a:xfrm>
            <a:custGeom>
              <a:avLst/>
              <a:gdLst/>
              <a:ahLst/>
              <a:cxnLst/>
              <a:rect l="l" t="t" r="r" b="b"/>
              <a:pathLst>
                <a:path w="1062" h="785" extrusionOk="0">
                  <a:moveTo>
                    <a:pt x="290" y="0"/>
                  </a:moveTo>
                  <a:cubicBezTo>
                    <a:pt x="203" y="0"/>
                    <a:pt x="119" y="45"/>
                    <a:pt x="71" y="126"/>
                  </a:cubicBezTo>
                  <a:cubicBezTo>
                    <a:pt x="1" y="249"/>
                    <a:pt x="43" y="403"/>
                    <a:pt x="163" y="471"/>
                  </a:cubicBezTo>
                  <a:lnTo>
                    <a:pt x="646" y="750"/>
                  </a:lnTo>
                  <a:cubicBezTo>
                    <a:pt x="685" y="774"/>
                    <a:pt x="730" y="784"/>
                    <a:pt x="772" y="784"/>
                  </a:cubicBezTo>
                  <a:cubicBezTo>
                    <a:pt x="861" y="784"/>
                    <a:pt x="944" y="740"/>
                    <a:pt x="991" y="659"/>
                  </a:cubicBezTo>
                  <a:cubicBezTo>
                    <a:pt x="1062" y="536"/>
                    <a:pt x="1020" y="382"/>
                    <a:pt x="900" y="314"/>
                  </a:cubicBezTo>
                  <a:lnTo>
                    <a:pt x="416" y="34"/>
                  </a:lnTo>
                  <a:cubicBezTo>
                    <a:pt x="377" y="11"/>
                    <a:pt x="333" y="0"/>
                    <a:pt x="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128"/>
            <p:cNvSpPr/>
            <p:nvPr/>
          </p:nvSpPr>
          <p:spPr>
            <a:xfrm>
              <a:off x="5599073" y="4044870"/>
              <a:ext cx="27593" cy="20396"/>
            </a:xfrm>
            <a:custGeom>
              <a:avLst/>
              <a:gdLst/>
              <a:ahLst/>
              <a:cxnLst/>
              <a:rect l="l" t="t" r="r" b="b"/>
              <a:pathLst>
                <a:path w="1062" h="785" extrusionOk="0">
                  <a:moveTo>
                    <a:pt x="772" y="0"/>
                  </a:moveTo>
                  <a:cubicBezTo>
                    <a:pt x="729" y="0"/>
                    <a:pt x="686" y="11"/>
                    <a:pt x="646" y="35"/>
                  </a:cubicBezTo>
                  <a:lnTo>
                    <a:pt x="163" y="314"/>
                  </a:lnTo>
                  <a:cubicBezTo>
                    <a:pt x="43" y="382"/>
                    <a:pt x="1" y="536"/>
                    <a:pt x="71" y="659"/>
                  </a:cubicBezTo>
                  <a:cubicBezTo>
                    <a:pt x="119" y="740"/>
                    <a:pt x="202" y="785"/>
                    <a:pt x="291" y="785"/>
                  </a:cubicBezTo>
                  <a:cubicBezTo>
                    <a:pt x="333" y="785"/>
                    <a:pt x="377" y="774"/>
                    <a:pt x="416" y="751"/>
                  </a:cubicBezTo>
                  <a:lnTo>
                    <a:pt x="900" y="471"/>
                  </a:lnTo>
                  <a:cubicBezTo>
                    <a:pt x="1020" y="403"/>
                    <a:pt x="1062" y="249"/>
                    <a:pt x="991" y="126"/>
                  </a:cubicBezTo>
                  <a:cubicBezTo>
                    <a:pt x="944" y="46"/>
                    <a:pt x="859" y="0"/>
                    <a:pt x="7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28"/>
            <p:cNvSpPr/>
            <p:nvPr/>
          </p:nvSpPr>
          <p:spPr>
            <a:xfrm>
              <a:off x="5657403" y="4097874"/>
              <a:ext cx="22293" cy="25697"/>
            </a:xfrm>
            <a:custGeom>
              <a:avLst/>
              <a:gdLst/>
              <a:ahLst/>
              <a:cxnLst/>
              <a:rect l="l" t="t" r="r" b="b"/>
              <a:pathLst>
                <a:path w="858" h="989" extrusionOk="0">
                  <a:moveTo>
                    <a:pt x="567" y="1"/>
                  </a:moveTo>
                  <a:cubicBezTo>
                    <a:pt x="480" y="1"/>
                    <a:pt x="396" y="46"/>
                    <a:pt x="350" y="127"/>
                  </a:cubicBezTo>
                  <a:lnTo>
                    <a:pt x="71" y="610"/>
                  </a:lnTo>
                  <a:cubicBezTo>
                    <a:pt x="0" y="730"/>
                    <a:pt x="42" y="884"/>
                    <a:pt x="162" y="955"/>
                  </a:cubicBezTo>
                  <a:cubicBezTo>
                    <a:pt x="204" y="978"/>
                    <a:pt x="246" y="989"/>
                    <a:pt x="290" y="989"/>
                  </a:cubicBezTo>
                  <a:cubicBezTo>
                    <a:pt x="376" y="989"/>
                    <a:pt x="460" y="944"/>
                    <a:pt x="507" y="863"/>
                  </a:cubicBezTo>
                  <a:lnTo>
                    <a:pt x="787" y="380"/>
                  </a:lnTo>
                  <a:cubicBezTo>
                    <a:pt x="857" y="260"/>
                    <a:pt x="815" y="106"/>
                    <a:pt x="695" y="35"/>
                  </a:cubicBezTo>
                  <a:cubicBezTo>
                    <a:pt x="655" y="12"/>
                    <a:pt x="61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28"/>
            <p:cNvSpPr/>
            <p:nvPr/>
          </p:nvSpPr>
          <p:spPr>
            <a:xfrm>
              <a:off x="5809453" y="4097874"/>
              <a:ext cx="22293" cy="25697"/>
            </a:xfrm>
            <a:custGeom>
              <a:avLst/>
              <a:gdLst/>
              <a:ahLst/>
              <a:cxnLst/>
              <a:rect l="l" t="t" r="r" b="b"/>
              <a:pathLst>
                <a:path w="858" h="989" extrusionOk="0">
                  <a:moveTo>
                    <a:pt x="290" y="1"/>
                  </a:moveTo>
                  <a:cubicBezTo>
                    <a:pt x="247" y="1"/>
                    <a:pt x="203" y="12"/>
                    <a:pt x="163" y="35"/>
                  </a:cubicBezTo>
                  <a:cubicBezTo>
                    <a:pt x="42" y="106"/>
                    <a:pt x="1" y="260"/>
                    <a:pt x="71" y="380"/>
                  </a:cubicBezTo>
                  <a:lnTo>
                    <a:pt x="351" y="863"/>
                  </a:lnTo>
                  <a:cubicBezTo>
                    <a:pt x="398" y="944"/>
                    <a:pt x="481" y="989"/>
                    <a:pt x="567" y="989"/>
                  </a:cubicBezTo>
                  <a:cubicBezTo>
                    <a:pt x="612" y="989"/>
                    <a:pt x="654" y="978"/>
                    <a:pt x="695" y="955"/>
                  </a:cubicBezTo>
                  <a:cubicBezTo>
                    <a:pt x="816" y="884"/>
                    <a:pt x="857" y="730"/>
                    <a:pt x="787" y="610"/>
                  </a:cubicBezTo>
                  <a:lnTo>
                    <a:pt x="507" y="127"/>
                  </a:lnTo>
                  <a:cubicBezTo>
                    <a:pt x="462" y="46"/>
                    <a:pt x="378"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28"/>
            <p:cNvSpPr/>
            <p:nvPr/>
          </p:nvSpPr>
          <p:spPr>
            <a:xfrm>
              <a:off x="5862483" y="4044870"/>
              <a:ext cx="27567" cy="20396"/>
            </a:xfrm>
            <a:custGeom>
              <a:avLst/>
              <a:gdLst/>
              <a:ahLst/>
              <a:cxnLst/>
              <a:rect l="l" t="t" r="r" b="b"/>
              <a:pathLst>
                <a:path w="1061" h="785" extrusionOk="0">
                  <a:moveTo>
                    <a:pt x="289" y="0"/>
                  </a:moveTo>
                  <a:cubicBezTo>
                    <a:pt x="202" y="0"/>
                    <a:pt x="118" y="46"/>
                    <a:pt x="71" y="126"/>
                  </a:cubicBezTo>
                  <a:cubicBezTo>
                    <a:pt x="0" y="249"/>
                    <a:pt x="42" y="403"/>
                    <a:pt x="162" y="471"/>
                  </a:cubicBezTo>
                  <a:lnTo>
                    <a:pt x="645" y="751"/>
                  </a:lnTo>
                  <a:cubicBezTo>
                    <a:pt x="685" y="774"/>
                    <a:pt x="729" y="785"/>
                    <a:pt x="771" y="785"/>
                  </a:cubicBezTo>
                  <a:cubicBezTo>
                    <a:pt x="860" y="785"/>
                    <a:pt x="943" y="740"/>
                    <a:pt x="990" y="659"/>
                  </a:cubicBezTo>
                  <a:cubicBezTo>
                    <a:pt x="1061" y="539"/>
                    <a:pt x="1019" y="382"/>
                    <a:pt x="899" y="314"/>
                  </a:cubicBezTo>
                  <a:lnTo>
                    <a:pt x="415" y="35"/>
                  </a:lnTo>
                  <a:cubicBezTo>
                    <a:pt x="376" y="11"/>
                    <a:pt x="332"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28"/>
            <p:cNvSpPr/>
            <p:nvPr/>
          </p:nvSpPr>
          <p:spPr>
            <a:xfrm>
              <a:off x="5862483" y="3892820"/>
              <a:ext cx="27567" cy="20396"/>
            </a:xfrm>
            <a:custGeom>
              <a:avLst/>
              <a:gdLst/>
              <a:ahLst/>
              <a:cxnLst/>
              <a:rect l="l" t="t" r="r" b="b"/>
              <a:pathLst>
                <a:path w="1061" h="785" extrusionOk="0">
                  <a:moveTo>
                    <a:pt x="771" y="0"/>
                  </a:moveTo>
                  <a:cubicBezTo>
                    <a:pt x="728" y="0"/>
                    <a:pt x="685" y="11"/>
                    <a:pt x="645" y="34"/>
                  </a:cubicBezTo>
                  <a:lnTo>
                    <a:pt x="162" y="314"/>
                  </a:lnTo>
                  <a:cubicBezTo>
                    <a:pt x="42" y="382"/>
                    <a:pt x="0" y="536"/>
                    <a:pt x="71" y="659"/>
                  </a:cubicBezTo>
                  <a:cubicBezTo>
                    <a:pt x="118" y="740"/>
                    <a:pt x="201" y="784"/>
                    <a:pt x="290" y="784"/>
                  </a:cubicBezTo>
                  <a:cubicBezTo>
                    <a:pt x="332" y="784"/>
                    <a:pt x="376" y="774"/>
                    <a:pt x="415" y="750"/>
                  </a:cubicBezTo>
                  <a:lnTo>
                    <a:pt x="899" y="471"/>
                  </a:lnTo>
                  <a:cubicBezTo>
                    <a:pt x="1019" y="403"/>
                    <a:pt x="1061" y="249"/>
                    <a:pt x="990" y="126"/>
                  </a:cubicBezTo>
                  <a:cubicBezTo>
                    <a:pt x="943" y="45"/>
                    <a:pt x="858" y="0"/>
                    <a:pt x="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28"/>
            <p:cNvSpPr/>
            <p:nvPr/>
          </p:nvSpPr>
          <p:spPr>
            <a:xfrm>
              <a:off x="5809453" y="3834490"/>
              <a:ext cx="22293" cy="25697"/>
            </a:xfrm>
            <a:custGeom>
              <a:avLst/>
              <a:gdLst/>
              <a:ahLst/>
              <a:cxnLst/>
              <a:rect l="l" t="t" r="r" b="b"/>
              <a:pathLst>
                <a:path w="858" h="989" extrusionOk="0">
                  <a:moveTo>
                    <a:pt x="568" y="1"/>
                  </a:moveTo>
                  <a:cubicBezTo>
                    <a:pt x="480" y="1"/>
                    <a:pt x="396" y="46"/>
                    <a:pt x="351" y="127"/>
                  </a:cubicBezTo>
                  <a:lnTo>
                    <a:pt x="71" y="610"/>
                  </a:lnTo>
                  <a:cubicBezTo>
                    <a:pt x="1" y="730"/>
                    <a:pt x="42" y="884"/>
                    <a:pt x="163" y="955"/>
                  </a:cubicBezTo>
                  <a:cubicBezTo>
                    <a:pt x="204" y="978"/>
                    <a:pt x="246" y="989"/>
                    <a:pt x="291" y="989"/>
                  </a:cubicBezTo>
                  <a:cubicBezTo>
                    <a:pt x="377" y="989"/>
                    <a:pt x="460" y="944"/>
                    <a:pt x="507" y="863"/>
                  </a:cubicBezTo>
                  <a:lnTo>
                    <a:pt x="787" y="380"/>
                  </a:lnTo>
                  <a:cubicBezTo>
                    <a:pt x="857" y="260"/>
                    <a:pt x="816" y="106"/>
                    <a:pt x="695" y="35"/>
                  </a:cubicBezTo>
                  <a:cubicBezTo>
                    <a:pt x="655" y="12"/>
                    <a:pt x="611" y="1"/>
                    <a:pt x="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128"/>
            <p:cNvSpPr/>
            <p:nvPr/>
          </p:nvSpPr>
          <p:spPr>
            <a:xfrm>
              <a:off x="5734519" y="3761817"/>
              <a:ext cx="227295" cy="434453"/>
            </a:xfrm>
            <a:custGeom>
              <a:avLst/>
              <a:gdLst/>
              <a:ahLst/>
              <a:cxnLst/>
              <a:rect l="l" t="t" r="r" b="b"/>
              <a:pathLst>
                <a:path w="8748" h="16721" extrusionOk="0">
                  <a:moveTo>
                    <a:pt x="387" y="0"/>
                  </a:moveTo>
                  <a:cubicBezTo>
                    <a:pt x="256" y="0"/>
                    <a:pt x="128" y="3"/>
                    <a:pt x="0" y="11"/>
                  </a:cubicBezTo>
                  <a:cubicBezTo>
                    <a:pt x="4436" y="212"/>
                    <a:pt x="7974" y="3872"/>
                    <a:pt x="7974" y="8361"/>
                  </a:cubicBezTo>
                  <a:cubicBezTo>
                    <a:pt x="7974" y="12849"/>
                    <a:pt x="4436" y="16509"/>
                    <a:pt x="0" y="16710"/>
                  </a:cubicBezTo>
                  <a:cubicBezTo>
                    <a:pt x="128" y="16718"/>
                    <a:pt x="256" y="16721"/>
                    <a:pt x="387" y="16721"/>
                  </a:cubicBezTo>
                  <a:cubicBezTo>
                    <a:pt x="5003" y="16721"/>
                    <a:pt x="8747" y="12977"/>
                    <a:pt x="8747" y="8361"/>
                  </a:cubicBezTo>
                  <a:cubicBezTo>
                    <a:pt x="8747" y="3744"/>
                    <a:pt x="5003"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128"/>
            <p:cNvSpPr/>
            <p:nvPr/>
          </p:nvSpPr>
          <p:spPr>
            <a:xfrm>
              <a:off x="5734519" y="3790787"/>
              <a:ext cx="198298" cy="376512"/>
            </a:xfrm>
            <a:custGeom>
              <a:avLst/>
              <a:gdLst/>
              <a:ahLst/>
              <a:cxnLst/>
              <a:rect l="l" t="t" r="r" b="b"/>
              <a:pathLst>
                <a:path w="7632" h="14491" extrusionOk="0">
                  <a:moveTo>
                    <a:pt x="387" y="1"/>
                  </a:moveTo>
                  <a:cubicBezTo>
                    <a:pt x="256" y="1"/>
                    <a:pt x="128" y="3"/>
                    <a:pt x="0" y="11"/>
                  </a:cubicBezTo>
                  <a:cubicBezTo>
                    <a:pt x="3822" y="212"/>
                    <a:pt x="6858" y="3374"/>
                    <a:pt x="6858" y="7246"/>
                  </a:cubicBezTo>
                  <a:cubicBezTo>
                    <a:pt x="6858" y="11117"/>
                    <a:pt x="3822" y="14279"/>
                    <a:pt x="0" y="14480"/>
                  </a:cubicBezTo>
                  <a:cubicBezTo>
                    <a:pt x="128" y="14488"/>
                    <a:pt x="256" y="14490"/>
                    <a:pt x="387" y="14490"/>
                  </a:cubicBezTo>
                  <a:cubicBezTo>
                    <a:pt x="4389" y="14490"/>
                    <a:pt x="7632" y="11248"/>
                    <a:pt x="7632" y="7246"/>
                  </a:cubicBezTo>
                  <a:cubicBezTo>
                    <a:pt x="7632" y="3243"/>
                    <a:pt x="4389" y="1"/>
                    <a:pt x="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128"/>
            <p:cNvSpPr/>
            <p:nvPr/>
          </p:nvSpPr>
          <p:spPr>
            <a:xfrm>
              <a:off x="5722827" y="3957309"/>
              <a:ext cx="43469" cy="43469"/>
            </a:xfrm>
            <a:custGeom>
              <a:avLst/>
              <a:gdLst/>
              <a:ahLst/>
              <a:cxnLst/>
              <a:rect l="l" t="t" r="r" b="b"/>
              <a:pathLst>
                <a:path w="1673" h="1673" extrusionOk="0">
                  <a:moveTo>
                    <a:pt x="837" y="0"/>
                  </a:moveTo>
                  <a:cubicBezTo>
                    <a:pt x="374" y="0"/>
                    <a:pt x="1" y="374"/>
                    <a:pt x="1" y="837"/>
                  </a:cubicBezTo>
                  <a:cubicBezTo>
                    <a:pt x="1" y="1299"/>
                    <a:pt x="374" y="1673"/>
                    <a:pt x="837" y="1673"/>
                  </a:cubicBezTo>
                  <a:cubicBezTo>
                    <a:pt x="1299" y="1673"/>
                    <a:pt x="1673" y="1299"/>
                    <a:pt x="1673" y="837"/>
                  </a:cubicBezTo>
                  <a:cubicBezTo>
                    <a:pt x="1673" y="374"/>
                    <a:pt x="1299" y="0"/>
                    <a:pt x="8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128"/>
            <p:cNvSpPr/>
            <p:nvPr/>
          </p:nvSpPr>
          <p:spPr>
            <a:xfrm>
              <a:off x="5876722" y="3964584"/>
              <a:ext cx="27178" cy="28945"/>
            </a:xfrm>
            <a:custGeom>
              <a:avLst/>
              <a:gdLst/>
              <a:ahLst/>
              <a:cxnLst/>
              <a:rect l="l" t="t" r="r" b="b"/>
              <a:pathLst>
                <a:path w="1046" h="1114" extrusionOk="0">
                  <a:moveTo>
                    <a:pt x="1" y="0"/>
                  </a:moveTo>
                  <a:cubicBezTo>
                    <a:pt x="150" y="0"/>
                    <a:pt x="270" y="120"/>
                    <a:pt x="270" y="269"/>
                  </a:cubicBezTo>
                  <a:lnTo>
                    <a:pt x="270" y="844"/>
                  </a:lnTo>
                  <a:cubicBezTo>
                    <a:pt x="270" y="993"/>
                    <a:pt x="150" y="1113"/>
                    <a:pt x="1" y="1113"/>
                  </a:cubicBezTo>
                  <a:lnTo>
                    <a:pt x="777" y="1113"/>
                  </a:lnTo>
                  <a:cubicBezTo>
                    <a:pt x="926" y="1113"/>
                    <a:pt x="1046" y="993"/>
                    <a:pt x="1046" y="844"/>
                  </a:cubicBezTo>
                  <a:lnTo>
                    <a:pt x="1046" y="269"/>
                  </a:lnTo>
                  <a:cubicBezTo>
                    <a:pt x="1046" y="120"/>
                    <a:pt x="926"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128"/>
            <p:cNvSpPr/>
            <p:nvPr/>
          </p:nvSpPr>
          <p:spPr>
            <a:xfrm>
              <a:off x="5601593" y="3964584"/>
              <a:ext cx="27126" cy="28945"/>
            </a:xfrm>
            <a:custGeom>
              <a:avLst/>
              <a:gdLst/>
              <a:ahLst/>
              <a:cxnLst/>
              <a:rect l="l" t="t" r="r" b="b"/>
              <a:pathLst>
                <a:path w="1044" h="1114" extrusionOk="0">
                  <a:moveTo>
                    <a:pt x="1" y="0"/>
                  </a:moveTo>
                  <a:cubicBezTo>
                    <a:pt x="150" y="0"/>
                    <a:pt x="270" y="120"/>
                    <a:pt x="270" y="269"/>
                  </a:cubicBezTo>
                  <a:lnTo>
                    <a:pt x="270" y="844"/>
                  </a:lnTo>
                  <a:cubicBezTo>
                    <a:pt x="270" y="993"/>
                    <a:pt x="150" y="1113"/>
                    <a:pt x="1" y="1113"/>
                  </a:cubicBezTo>
                  <a:lnTo>
                    <a:pt x="774" y="1113"/>
                  </a:lnTo>
                  <a:cubicBezTo>
                    <a:pt x="923" y="1113"/>
                    <a:pt x="1043" y="993"/>
                    <a:pt x="1043" y="844"/>
                  </a:cubicBezTo>
                  <a:lnTo>
                    <a:pt x="1043" y="269"/>
                  </a:lnTo>
                  <a:cubicBezTo>
                    <a:pt x="1043" y="120"/>
                    <a:pt x="923"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128"/>
            <p:cNvSpPr/>
            <p:nvPr/>
          </p:nvSpPr>
          <p:spPr>
            <a:xfrm>
              <a:off x="5734519" y="3819706"/>
              <a:ext cx="24527" cy="43469"/>
            </a:xfrm>
            <a:custGeom>
              <a:avLst/>
              <a:gdLst/>
              <a:ahLst/>
              <a:cxnLst/>
              <a:rect l="l" t="t" r="r" b="b"/>
              <a:pathLst>
                <a:path w="944" h="1673" extrusionOk="0">
                  <a:moveTo>
                    <a:pt x="99" y="1"/>
                  </a:moveTo>
                  <a:cubicBezTo>
                    <a:pt x="63" y="1"/>
                    <a:pt x="32" y="9"/>
                    <a:pt x="0" y="22"/>
                  </a:cubicBezTo>
                  <a:cubicBezTo>
                    <a:pt x="99" y="61"/>
                    <a:pt x="170" y="157"/>
                    <a:pt x="170" y="270"/>
                  </a:cubicBezTo>
                  <a:lnTo>
                    <a:pt x="170" y="1404"/>
                  </a:lnTo>
                  <a:cubicBezTo>
                    <a:pt x="170" y="1519"/>
                    <a:pt x="99" y="1615"/>
                    <a:pt x="0" y="1654"/>
                  </a:cubicBezTo>
                  <a:cubicBezTo>
                    <a:pt x="32" y="1668"/>
                    <a:pt x="63" y="1673"/>
                    <a:pt x="99" y="1673"/>
                  </a:cubicBezTo>
                  <a:lnTo>
                    <a:pt x="674" y="1673"/>
                  </a:lnTo>
                  <a:cubicBezTo>
                    <a:pt x="823" y="1673"/>
                    <a:pt x="943" y="1553"/>
                    <a:pt x="943" y="1404"/>
                  </a:cubicBezTo>
                  <a:lnTo>
                    <a:pt x="943" y="270"/>
                  </a:lnTo>
                  <a:cubicBezTo>
                    <a:pt x="943" y="121"/>
                    <a:pt x="823" y="1"/>
                    <a:pt x="6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128"/>
            <p:cNvSpPr/>
            <p:nvPr/>
          </p:nvSpPr>
          <p:spPr>
            <a:xfrm>
              <a:off x="5734519" y="4094912"/>
              <a:ext cx="24527" cy="43469"/>
            </a:xfrm>
            <a:custGeom>
              <a:avLst/>
              <a:gdLst/>
              <a:ahLst/>
              <a:cxnLst/>
              <a:rect l="l" t="t" r="r" b="b"/>
              <a:pathLst>
                <a:path w="944" h="1673" extrusionOk="0">
                  <a:moveTo>
                    <a:pt x="99" y="0"/>
                  </a:moveTo>
                  <a:cubicBezTo>
                    <a:pt x="63" y="0"/>
                    <a:pt x="32" y="6"/>
                    <a:pt x="0" y="19"/>
                  </a:cubicBezTo>
                  <a:cubicBezTo>
                    <a:pt x="99" y="58"/>
                    <a:pt x="170" y="154"/>
                    <a:pt x="170" y="269"/>
                  </a:cubicBezTo>
                  <a:lnTo>
                    <a:pt x="170" y="1403"/>
                  </a:lnTo>
                  <a:cubicBezTo>
                    <a:pt x="170" y="1516"/>
                    <a:pt x="99" y="1612"/>
                    <a:pt x="0" y="1651"/>
                  </a:cubicBezTo>
                  <a:cubicBezTo>
                    <a:pt x="32" y="1665"/>
                    <a:pt x="63" y="1672"/>
                    <a:pt x="99" y="1672"/>
                  </a:cubicBezTo>
                  <a:lnTo>
                    <a:pt x="674" y="1672"/>
                  </a:lnTo>
                  <a:cubicBezTo>
                    <a:pt x="823" y="1672"/>
                    <a:pt x="943" y="1552"/>
                    <a:pt x="943" y="1403"/>
                  </a:cubicBezTo>
                  <a:lnTo>
                    <a:pt x="943" y="269"/>
                  </a:lnTo>
                  <a:cubicBezTo>
                    <a:pt x="943" y="120"/>
                    <a:pt x="823" y="0"/>
                    <a:pt x="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128"/>
          <p:cNvGrpSpPr/>
          <p:nvPr/>
        </p:nvGrpSpPr>
        <p:grpSpPr>
          <a:xfrm>
            <a:off x="6315670" y="3805104"/>
            <a:ext cx="405535" cy="434453"/>
            <a:chOff x="6315670" y="3805104"/>
            <a:chExt cx="405535" cy="434453"/>
          </a:xfrm>
        </p:grpSpPr>
        <p:sp>
          <p:nvSpPr>
            <p:cNvPr id="11695" name="Google Shape;11695;p128"/>
            <p:cNvSpPr/>
            <p:nvPr/>
          </p:nvSpPr>
          <p:spPr>
            <a:xfrm>
              <a:off x="6388031" y="3823447"/>
              <a:ext cx="260760" cy="116713"/>
            </a:xfrm>
            <a:custGeom>
              <a:avLst/>
              <a:gdLst/>
              <a:ahLst/>
              <a:cxnLst/>
              <a:rect l="l" t="t" r="r" b="b"/>
              <a:pathLst>
                <a:path w="10036" h="4492" extrusionOk="0">
                  <a:moveTo>
                    <a:pt x="5019" y="0"/>
                  </a:moveTo>
                  <a:lnTo>
                    <a:pt x="0" y="1952"/>
                  </a:lnTo>
                  <a:lnTo>
                    <a:pt x="0" y="4491"/>
                  </a:lnTo>
                  <a:lnTo>
                    <a:pt x="10035" y="4491"/>
                  </a:lnTo>
                  <a:lnTo>
                    <a:pt x="10035" y="1952"/>
                  </a:lnTo>
                  <a:lnTo>
                    <a:pt x="50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128"/>
            <p:cNvSpPr/>
            <p:nvPr/>
          </p:nvSpPr>
          <p:spPr>
            <a:xfrm>
              <a:off x="6628655" y="3866344"/>
              <a:ext cx="20136" cy="73816"/>
            </a:xfrm>
            <a:custGeom>
              <a:avLst/>
              <a:gdLst/>
              <a:ahLst/>
              <a:cxnLst/>
              <a:rect l="l" t="t" r="r" b="b"/>
              <a:pathLst>
                <a:path w="775" h="2841" extrusionOk="0">
                  <a:moveTo>
                    <a:pt x="1" y="1"/>
                  </a:moveTo>
                  <a:lnTo>
                    <a:pt x="1" y="2840"/>
                  </a:lnTo>
                  <a:lnTo>
                    <a:pt x="774" y="2840"/>
                  </a:lnTo>
                  <a:lnTo>
                    <a:pt x="774" y="30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128"/>
            <p:cNvSpPr/>
            <p:nvPr/>
          </p:nvSpPr>
          <p:spPr>
            <a:xfrm>
              <a:off x="6340301" y="3805104"/>
              <a:ext cx="356272" cy="98630"/>
            </a:xfrm>
            <a:custGeom>
              <a:avLst/>
              <a:gdLst/>
              <a:ahLst/>
              <a:cxnLst/>
              <a:rect l="l" t="t" r="r" b="b"/>
              <a:pathLst>
                <a:path w="13712" h="3796" extrusionOk="0">
                  <a:moveTo>
                    <a:pt x="6855" y="0"/>
                  </a:moveTo>
                  <a:cubicBezTo>
                    <a:pt x="6819" y="0"/>
                    <a:pt x="6783" y="8"/>
                    <a:pt x="6749" y="22"/>
                  </a:cubicBezTo>
                  <a:lnTo>
                    <a:pt x="209" y="2744"/>
                  </a:lnTo>
                  <a:cubicBezTo>
                    <a:pt x="66" y="2804"/>
                    <a:pt x="0" y="2969"/>
                    <a:pt x="58" y="3110"/>
                  </a:cubicBezTo>
                  <a:lnTo>
                    <a:pt x="272" y="3625"/>
                  </a:lnTo>
                  <a:cubicBezTo>
                    <a:pt x="317" y="3731"/>
                    <a:pt x="422" y="3796"/>
                    <a:pt x="531" y="3796"/>
                  </a:cubicBezTo>
                  <a:cubicBezTo>
                    <a:pt x="566" y="3796"/>
                    <a:pt x="603" y="3789"/>
                    <a:pt x="638" y="3774"/>
                  </a:cubicBezTo>
                  <a:lnTo>
                    <a:pt x="6749" y="1229"/>
                  </a:lnTo>
                  <a:cubicBezTo>
                    <a:pt x="6783" y="1215"/>
                    <a:pt x="6819" y="1207"/>
                    <a:pt x="6855" y="1207"/>
                  </a:cubicBezTo>
                  <a:cubicBezTo>
                    <a:pt x="6891" y="1207"/>
                    <a:pt x="6928" y="1215"/>
                    <a:pt x="6963" y="1229"/>
                  </a:cubicBezTo>
                  <a:lnTo>
                    <a:pt x="13071" y="3774"/>
                  </a:lnTo>
                  <a:cubicBezTo>
                    <a:pt x="13107" y="3789"/>
                    <a:pt x="13144" y="3796"/>
                    <a:pt x="13180" y="3796"/>
                  </a:cubicBezTo>
                  <a:cubicBezTo>
                    <a:pt x="13289" y="3796"/>
                    <a:pt x="13392" y="3731"/>
                    <a:pt x="13437" y="3625"/>
                  </a:cubicBezTo>
                  <a:lnTo>
                    <a:pt x="13651" y="3110"/>
                  </a:lnTo>
                  <a:cubicBezTo>
                    <a:pt x="13712" y="2969"/>
                    <a:pt x="13644" y="2804"/>
                    <a:pt x="13503" y="2744"/>
                  </a:cubicBezTo>
                  <a:lnTo>
                    <a:pt x="6963" y="22"/>
                  </a:lnTo>
                  <a:cubicBezTo>
                    <a:pt x="6928" y="8"/>
                    <a:pt x="6891" y="0"/>
                    <a:pt x="68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128"/>
            <p:cNvSpPr/>
            <p:nvPr/>
          </p:nvSpPr>
          <p:spPr>
            <a:xfrm>
              <a:off x="6508382" y="3805104"/>
              <a:ext cx="188191" cy="98630"/>
            </a:xfrm>
            <a:custGeom>
              <a:avLst/>
              <a:gdLst/>
              <a:ahLst/>
              <a:cxnLst/>
              <a:rect l="l" t="t" r="r" b="b"/>
              <a:pathLst>
                <a:path w="7243" h="3796" extrusionOk="0">
                  <a:moveTo>
                    <a:pt x="386" y="0"/>
                  </a:moveTo>
                  <a:cubicBezTo>
                    <a:pt x="350" y="0"/>
                    <a:pt x="314" y="8"/>
                    <a:pt x="280" y="22"/>
                  </a:cubicBezTo>
                  <a:lnTo>
                    <a:pt x="0" y="137"/>
                  </a:lnTo>
                  <a:lnTo>
                    <a:pt x="6258" y="2744"/>
                  </a:lnTo>
                  <a:cubicBezTo>
                    <a:pt x="6401" y="2804"/>
                    <a:pt x="6467" y="2969"/>
                    <a:pt x="6409" y="3110"/>
                  </a:cubicBezTo>
                  <a:lnTo>
                    <a:pt x="6200" y="3606"/>
                  </a:lnTo>
                  <a:lnTo>
                    <a:pt x="6602" y="3774"/>
                  </a:lnTo>
                  <a:cubicBezTo>
                    <a:pt x="6638" y="3789"/>
                    <a:pt x="6675" y="3796"/>
                    <a:pt x="6711" y="3796"/>
                  </a:cubicBezTo>
                  <a:cubicBezTo>
                    <a:pt x="6820" y="3796"/>
                    <a:pt x="6923" y="3731"/>
                    <a:pt x="6968" y="3625"/>
                  </a:cubicBezTo>
                  <a:lnTo>
                    <a:pt x="7182" y="3110"/>
                  </a:lnTo>
                  <a:cubicBezTo>
                    <a:pt x="7243" y="2966"/>
                    <a:pt x="7175" y="2804"/>
                    <a:pt x="7034" y="2744"/>
                  </a:cubicBezTo>
                  <a:lnTo>
                    <a:pt x="494" y="22"/>
                  </a:lnTo>
                  <a:cubicBezTo>
                    <a:pt x="459" y="8"/>
                    <a:pt x="422" y="0"/>
                    <a:pt x="3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128"/>
            <p:cNvSpPr/>
            <p:nvPr/>
          </p:nvSpPr>
          <p:spPr>
            <a:xfrm>
              <a:off x="6315670" y="3935458"/>
              <a:ext cx="405535" cy="275207"/>
            </a:xfrm>
            <a:custGeom>
              <a:avLst/>
              <a:gdLst/>
              <a:ahLst/>
              <a:cxnLst/>
              <a:rect l="l" t="t" r="r" b="b"/>
              <a:pathLst>
                <a:path w="15608" h="10592" extrusionOk="0">
                  <a:moveTo>
                    <a:pt x="1113" y="0"/>
                  </a:moveTo>
                  <a:cubicBezTo>
                    <a:pt x="499" y="0"/>
                    <a:pt x="0" y="499"/>
                    <a:pt x="0" y="1113"/>
                  </a:cubicBezTo>
                  <a:lnTo>
                    <a:pt x="0" y="9476"/>
                  </a:lnTo>
                  <a:cubicBezTo>
                    <a:pt x="0" y="10093"/>
                    <a:pt x="499" y="10592"/>
                    <a:pt x="1113" y="10592"/>
                  </a:cubicBezTo>
                  <a:lnTo>
                    <a:pt x="14495" y="10592"/>
                  </a:lnTo>
                  <a:cubicBezTo>
                    <a:pt x="15109" y="10592"/>
                    <a:pt x="15608" y="10093"/>
                    <a:pt x="15608" y="9476"/>
                  </a:cubicBezTo>
                  <a:lnTo>
                    <a:pt x="15608" y="1113"/>
                  </a:lnTo>
                  <a:cubicBezTo>
                    <a:pt x="15608" y="499"/>
                    <a:pt x="15109" y="0"/>
                    <a:pt x="14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128"/>
            <p:cNvSpPr/>
            <p:nvPr/>
          </p:nvSpPr>
          <p:spPr>
            <a:xfrm>
              <a:off x="6344562" y="3964376"/>
              <a:ext cx="347724" cy="217318"/>
            </a:xfrm>
            <a:custGeom>
              <a:avLst/>
              <a:gdLst/>
              <a:ahLst/>
              <a:cxnLst/>
              <a:rect l="l" t="t" r="r" b="b"/>
              <a:pathLst>
                <a:path w="13383" h="8364" extrusionOk="0">
                  <a:moveTo>
                    <a:pt x="1399" y="0"/>
                  </a:moveTo>
                  <a:cubicBezTo>
                    <a:pt x="1268" y="0"/>
                    <a:pt x="1156" y="92"/>
                    <a:pt x="1127" y="220"/>
                  </a:cubicBezTo>
                  <a:cubicBezTo>
                    <a:pt x="1033" y="661"/>
                    <a:pt x="667" y="1032"/>
                    <a:pt x="220" y="1126"/>
                  </a:cubicBezTo>
                  <a:cubicBezTo>
                    <a:pt x="92" y="1155"/>
                    <a:pt x="1" y="1267"/>
                    <a:pt x="1" y="1398"/>
                  </a:cubicBezTo>
                  <a:lnTo>
                    <a:pt x="1" y="6965"/>
                  </a:lnTo>
                  <a:cubicBezTo>
                    <a:pt x="1" y="7096"/>
                    <a:pt x="92" y="7208"/>
                    <a:pt x="220" y="7237"/>
                  </a:cubicBezTo>
                  <a:cubicBezTo>
                    <a:pt x="667" y="7331"/>
                    <a:pt x="1033" y="7702"/>
                    <a:pt x="1127" y="8144"/>
                  </a:cubicBezTo>
                  <a:cubicBezTo>
                    <a:pt x="1156" y="8272"/>
                    <a:pt x="1268" y="8363"/>
                    <a:pt x="1399" y="8363"/>
                  </a:cubicBezTo>
                  <a:lnTo>
                    <a:pt x="11985" y="8363"/>
                  </a:lnTo>
                  <a:cubicBezTo>
                    <a:pt x="12116" y="8363"/>
                    <a:pt x="12228" y="8272"/>
                    <a:pt x="12257" y="8144"/>
                  </a:cubicBezTo>
                  <a:cubicBezTo>
                    <a:pt x="12351" y="7702"/>
                    <a:pt x="12717" y="7331"/>
                    <a:pt x="13163" y="7237"/>
                  </a:cubicBezTo>
                  <a:cubicBezTo>
                    <a:pt x="13292" y="7208"/>
                    <a:pt x="13383" y="7096"/>
                    <a:pt x="13383" y="6965"/>
                  </a:cubicBezTo>
                  <a:lnTo>
                    <a:pt x="13383" y="1398"/>
                  </a:lnTo>
                  <a:cubicBezTo>
                    <a:pt x="13383" y="1267"/>
                    <a:pt x="13292" y="1155"/>
                    <a:pt x="13163" y="1126"/>
                  </a:cubicBezTo>
                  <a:cubicBezTo>
                    <a:pt x="12717" y="1032"/>
                    <a:pt x="12351" y="661"/>
                    <a:pt x="12257" y="220"/>
                  </a:cubicBezTo>
                  <a:cubicBezTo>
                    <a:pt x="12228" y="92"/>
                    <a:pt x="12116" y="0"/>
                    <a:pt x="11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28"/>
            <p:cNvSpPr/>
            <p:nvPr/>
          </p:nvSpPr>
          <p:spPr>
            <a:xfrm>
              <a:off x="6672176" y="3935458"/>
              <a:ext cx="49029" cy="275207"/>
            </a:xfrm>
            <a:custGeom>
              <a:avLst/>
              <a:gdLst/>
              <a:ahLst/>
              <a:cxnLst/>
              <a:rect l="l" t="t" r="r" b="b"/>
              <a:pathLst>
                <a:path w="1887" h="10592" extrusionOk="0">
                  <a:moveTo>
                    <a:pt x="1" y="0"/>
                  </a:moveTo>
                  <a:cubicBezTo>
                    <a:pt x="615" y="0"/>
                    <a:pt x="1114" y="499"/>
                    <a:pt x="1114" y="1113"/>
                  </a:cubicBezTo>
                  <a:lnTo>
                    <a:pt x="1114" y="9476"/>
                  </a:lnTo>
                  <a:cubicBezTo>
                    <a:pt x="1114" y="10093"/>
                    <a:pt x="615" y="10592"/>
                    <a:pt x="1" y="10592"/>
                  </a:cubicBezTo>
                  <a:lnTo>
                    <a:pt x="774" y="10592"/>
                  </a:lnTo>
                  <a:cubicBezTo>
                    <a:pt x="1388" y="10592"/>
                    <a:pt x="1887" y="10093"/>
                    <a:pt x="1887" y="9476"/>
                  </a:cubicBezTo>
                  <a:lnTo>
                    <a:pt x="1887" y="1113"/>
                  </a:lnTo>
                  <a:cubicBezTo>
                    <a:pt x="1887" y="499"/>
                    <a:pt x="1388"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28"/>
            <p:cNvSpPr/>
            <p:nvPr/>
          </p:nvSpPr>
          <p:spPr>
            <a:xfrm>
              <a:off x="6635800" y="3964376"/>
              <a:ext cx="56486" cy="217318"/>
            </a:xfrm>
            <a:custGeom>
              <a:avLst/>
              <a:gdLst/>
              <a:ahLst/>
              <a:cxnLst/>
              <a:rect l="l" t="t" r="r" b="b"/>
              <a:pathLst>
                <a:path w="2174" h="8364" extrusionOk="0">
                  <a:moveTo>
                    <a:pt x="0" y="0"/>
                  </a:moveTo>
                  <a:cubicBezTo>
                    <a:pt x="133" y="0"/>
                    <a:pt x="246" y="92"/>
                    <a:pt x="272" y="220"/>
                  </a:cubicBezTo>
                  <a:cubicBezTo>
                    <a:pt x="366" y="661"/>
                    <a:pt x="734" y="1032"/>
                    <a:pt x="1181" y="1126"/>
                  </a:cubicBezTo>
                  <a:cubicBezTo>
                    <a:pt x="1309" y="1155"/>
                    <a:pt x="1401" y="1267"/>
                    <a:pt x="1401" y="1398"/>
                  </a:cubicBezTo>
                  <a:lnTo>
                    <a:pt x="1401" y="6965"/>
                  </a:lnTo>
                  <a:cubicBezTo>
                    <a:pt x="1401" y="7096"/>
                    <a:pt x="1309" y="7208"/>
                    <a:pt x="1181" y="7237"/>
                  </a:cubicBezTo>
                  <a:cubicBezTo>
                    <a:pt x="734" y="7331"/>
                    <a:pt x="366" y="7702"/>
                    <a:pt x="272" y="8144"/>
                  </a:cubicBezTo>
                  <a:cubicBezTo>
                    <a:pt x="246" y="8272"/>
                    <a:pt x="133" y="8363"/>
                    <a:pt x="0" y="8363"/>
                  </a:cubicBezTo>
                  <a:lnTo>
                    <a:pt x="776" y="8363"/>
                  </a:lnTo>
                  <a:cubicBezTo>
                    <a:pt x="907" y="8363"/>
                    <a:pt x="1019" y="8272"/>
                    <a:pt x="1048" y="8144"/>
                  </a:cubicBezTo>
                  <a:cubicBezTo>
                    <a:pt x="1142" y="7702"/>
                    <a:pt x="1508" y="7331"/>
                    <a:pt x="1954" y="7237"/>
                  </a:cubicBezTo>
                  <a:cubicBezTo>
                    <a:pt x="2083" y="7208"/>
                    <a:pt x="2174" y="7096"/>
                    <a:pt x="2174" y="6965"/>
                  </a:cubicBezTo>
                  <a:lnTo>
                    <a:pt x="2174" y="1398"/>
                  </a:lnTo>
                  <a:cubicBezTo>
                    <a:pt x="2174" y="1267"/>
                    <a:pt x="2083" y="1155"/>
                    <a:pt x="1954" y="1126"/>
                  </a:cubicBezTo>
                  <a:cubicBezTo>
                    <a:pt x="1508" y="1032"/>
                    <a:pt x="1142" y="661"/>
                    <a:pt x="1048" y="220"/>
                  </a:cubicBezTo>
                  <a:cubicBezTo>
                    <a:pt x="1019" y="92"/>
                    <a:pt x="907" y="0"/>
                    <a:pt x="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128"/>
            <p:cNvSpPr/>
            <p:nvPr/>
          </p:nvSpPr>
          <p:spPr>
            <a:xfrm>
              <a:off x="6683842" y="3957933"/>
              <a:ext cx="16811" cy="13121"/>
            </a:xfrm>
            <a:custGeom>
              <a:avLst/>
              <a:gdLst/>
              <a:ahLst/>
              <a:cxnLst/>
              <a:rect l="l" t="t" r="r" b="b"/>
              <a:pathLst>
                <a:path w="647" h="505" extrusionOk="0">
                  <a:moveTo>
                    <a:pt x="254" y="0"/>
                  </a:moveTo>
                  <a:cubicBezTo>
                    <a:pt x="116" y="0"/>
                    <a:pt x="1" y="112"/>
                    <a:pt x="1" y="251"/>
                  </a:cubicBezTo>
                  <a:cubicBezTo>
                    <a:pt x="1" y="389"/>
                    <a:pt x="116" y="504"/>
                    <a:pt x="254" y="504"/>
                  </a:cubicBezTo>
                  <a:lnTo>
                    <a:pt x="393" y="504"/>
                  </a:lnTo>
                  <a:cubicBezTo>
                    <a:pt x="534" y="504"/>
                    <a:pt x="646" y="389"/>
                    <a:pt x="646" y="251"/>
                  </a:cubicBezTo>
                  <a:cubicBezTo>
                    <a:pt x="646" y="112"/>
                    <a:pt x="534" y="0"/>
                    <a:pt x="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128"/>
            <p:cNvSpPr/>
            <p:nvPr/>
          </p:nvSpPr>
          <p:spPr>
            <a:xfrm>
              <a:off x="6336222" y="3957933"/>
              <a:ext cx="16785" cy="13121"/>
            </a:xfrm>
            <a:custGeom>
              <a:avLst/>
              <a:gdLst/>
              <a:ahLst/>
              <a:cxnLst/>
              <a:rect l="l" t="t" r="r" b="b"/>
              <a:pathLst>
                <a:path w="646" h="505" extrusionOk="0">
                  <a:moveTo>
                    <a:pt x="254" y="0"/>
                  </a:moveTo>
                  <a:cubicBezTo>
                    <a:pt x="113" y="0"/>
                    <a:pt x="1" y="112"/>
                    <a:pt x="1" y="251"/>
                  </a:cubicBezTo>
                  <a:cubicBezTo>
                    <a:pt x="1" y="389"/>
                    <a:pt x="113" y="504"/>
                    <a:pt x="254" y="504"/>
                  </a:cubicBezTo>
                  <a:lnTo>
                    <a:pt x="393" y="504"/>
                  </a:lnTo>
                  <a:cubicBezTo>
                    <a:pt x="531" y="504"/>
                    <a:pt x="643" y="389"/>
                    <a:pt x="646" y="251"/>
                  </a:cubicBezTo>
                  <a:cubicBezTo>
                    <a:pt x="646" y="112"/>
                    <a:pt x="531" y="0"/>
                    <a:pt x="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128"/>
            <p:cNvSpPr/>
            <p:nvPr/>
          </p:nvSpPr>
          <p:spPr>
            <a:xfrm>
              <a:off x="6336222" y="4175068"/>
              <a:ext cx="16785" cy="13199"/>
            </a:xfrm>
            <a:custGeom>
              <a:avLst/>
              <a:gdLst/>
              <a:ahLst/>
              <a:cxnLst/>
              <a:rect l="l" t="t" r="r" b="b"/>
              <a:pathLst>
                <a:path w="646" h="508" extrusionOk="0">
                  <a:moveTo>
                    <a:pt x="254" y="1"/>
                  </a:moveTo>
                  <a:cubicBezTo>
                    <a:pt x="113" y="1"/>
                    <a:pt x="1" y="116"/>
                    <a:pt x="1" y="254"/>
                  </a:cubicBezTo>
                  <a:cubicBezTo>
                    <a:pt x="1" y="393"/>
                    <a:pt x="113" y="508"/>
                    <a:pt x="254" y="508"/>
                  </a:cubicBezTo>
                  <a:lnTo>
                    <a:pt x="393" y="508"/>
                  </a:lnTo>
                  <a:cubicBezTo>
                    <a:pt x="531" y="508"/>
                    <a:pt x="643" y="393"/>
                    <a:pt x="646" y="254"/>
                  </a:cubicBezTo>
                  <a:cubicBezTo>
                    <a:pt x="646" y="116"/>
                    <a:pt x="531" y="1"/>
                    <a:pt x="3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28"/>
            <p:cNvSpPr/>
            <p:nvPr/>
          </p:nvSpPr>
          <p:spPr>
            <a:xfrm>
              <a:off x="6683842" y="4175068"/>
              <a:ext cx="16811" cy="13199"/>
            </a:xfrm>
            <a:custGeom>
              <a:avLst/>
              <a:gdLst/>
              <a:ahLst/>
              <a:cxnLst/>
              <a:rect l="l" t="t" r="r" b="b"/>
              <a:pathLst>
                <a:path w="647" h="508" extrusionOk="0">
                  <a:moveTo>
                    <a:pt x="254" y="1"/>
                  </a:moveTo>
                  <a:cubicBezTo>
                    <a:pt x="116" y="1"/>
                    <a:pt x="1" y="116"/>
                    <a:pt x="1" y="254"/>
                  </a:cubicBezTo>
                  <a:cubicBezTo>
                    <a:pt x="1" y="393"/>
                    <a:pt x="116" y="508"/>
                    <a:pt x="254" y="508"/>
                  </a:cubicBezTo>
                  <a:lnTo>
                    <a:pt x="393" y="508"/>
                  </a:lnTo>
                  <a:cubicBezTo>
                    <a:pt x="534" y="508"/>
                    <a:pt x="646" y="393"/>
                    <a:pt x="646" y="254"/>
                  </a:cubicBezTo>
                  <a:cubicBezTo>
                    <a:pt x="646" y="116"/>
                    <a:pt x="534" y="1"/>
                    <a:pt x="3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28"/>
            <p:cNvSpPr/>
            <p:nvPr/>
          </p:nvSpPr>
          <p:spPr>
            <a:xfrm>
              <a:off x="6460444" y="3993347"/>
              <a:ext cx="115830" cy="29022"/>
            </a:xfrm>
            <a:custGeom>
              <a:avLst/>
              <a:gdLst/>
              <a:ahLst/>
              <a:cxnLst/>
              <a:rect l="l" t="t" r="r" b="b"/>
              <a:pathLst>
                <a:path w="4458" h="1117" extrusionOk="0">
                  <a:moveTo>
                    <a:pt x="262" y="1"/>
                  </a:moveTo>
                  <a:cubicBezTo>
                    <a:pt x="118" y="1"/>
                    <a:pt x="1" y="118"/>
                    <a:pt x="1" y="262"/>
                  </a:cubicBezTo>
                  <a:lnTo>
                    <a:pt x="1" y="855"/>
                  </a:lnTo>
                  <a:cubicBezTo>
                    <a:pt x="1" y="999"/>
                    <a:pt x="118" y="1116"/>
                    <a:pt x="262" y="1116"/>
                  </a:cubicBezTo>
                  <a:lnTo>
                    <a:pt x="4197" y="1116"/>
                  </a:lnTo>
                  <a:cubicBezTo>
                    <a:pt x="4343" y="1116"/>
                    <a:pt x="4458" y="999"/>
                    <a:pt x="4458" y="855"/>
                  </a:cubicBezTo>
                  <a:lnTo>
                    <a:pt x="4458" y="262"/>
                  </a:lnTo>
                  <a:cubicBezTo>
                    <a:pt x="4458" y="118"/>
                    <a:pt x="4343" y="1"/>
                    <a:pt x="4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128"/>
            <p:cNvSpPr/>
            <p:nvPr/>
          </p:nvSpPr>
          <p:spPr>
            <a:xfrm>
              <a:off x="6381510" y="4044740"/>
              <a:ext cx="228932" cy="13121"/>
            </a:xfrm>
            <a:custGeom>
              <a:avLst/>
              <a:gdLst/>
              <a:ahLst/>
              <a:cxnLst/>
              <a:rect l="l" t="t" r="r" b="b"/>
              <a:pathLst>
                <a:path w="8811" h="505" extrusionOk="0">
                  <a:moveTo>
                    <a:pt x="251" y="1"/>
                  </a:moveTo>
                  <a:cubicBezTo>
                    <a:pt x="113" y="1"/>
                    <a:pt x="0" y="113"/>
                    <a:pt x="0" y="254"/>
                  </a:cubicBezTo>
                  <a:cubicBezTo>
                    <a:pt x="0" y="392"/>
                    <a:pt x="113" y="505"/>
                    <a:pt x="251" y="505"/>
                  </a:cubicBezTo>
                  <a:lnTo>
                    <a:pt x="8557" y="505"/>
                  </a:lnTo>
                  <a:cubicBezTo>
                    <a:pt x="8698" y="505"/>
                    <a:pt x="8810" y="392"/>
                    <a:pt x="8810" y="254"/>
                  </a:cubicBezTo>
                  <a:cubicBezTo>
                    <a:pt x="8810" y="113"/>
                    <a:pt x="8698" y="1"/>
                    <a:pt x="8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128"/>
            <p:cNvSpPr/>
            <p:nvPr/>
          </p:nvSpPr>
          <p:spPr>
            <a:xfrm>
              <a:off x="6381510" y="4073737"/>
              <a:ext cx="272037" cy="13121"/>
            </a:xfrm>
            <a:custGeom>
              <a:avLst/>
              <a:gdLst/>
              <a:ahLst/>
              <a:cxnLst/>
              <a:rect l="l" t="t" r="r" b="b"/>
              <a:pathLst>
                <a:path w="10470" h="505" extrusionOk="0">
                  <a:moveTo>
                    <a:pt x="251" y="0"/>
                  </a:moveTo>
                  <a:cubicBezTo>
                    <a:pt x="113" y="0"/>
                    <a:pt x="0" y="112"/>
                    <a:pt x="0" y="251"/>
                  </a:cubicBezTo>
                  <a:cubicBezTo>
                    <a:pt x="0" y="389"/>
                    <a:pt x="113" y="504"/>
                    <a:pt x="251" y="504"/>
                  </a:cubicBezTo>
                  <a:lnTo>
                    <a:pt x="10218" y="504"/>
                  </a:lnTo>
                  <a:cubicBezTo>
                    <a:pt x="10357" y="504"/>
                    <a:pt x="10469" y="389"/>
                    <a:pt x="10469" y="251"/>
                  </a:cubicBezTo>
                  <a:cubicBezTo>
                    <a:pt x="10469" y="112"/>
                    <a:pt x="10357" y="0"/>
                    <a:pt x="10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28"/>
            <p:cNvSpPr/>
            <p:nvPr/>
          </p:nvSpPr>
          <p:spPr>
            <a:xfrm>
              <a:off x="6424952" y="4102655"/>
              <a:ext cx="135317" cy="13121"/>
            </a:xfrm>
            <a:custGeom>
              <a:avLst/>
              <a:gdLst/>
              <a:ahLst/>
              <a:cxnLst/>
              <a:rect l="l" t="t" r="r" b="b"/>
              <a:pathLst>
                <a:path w="5208" h="505" extrusionOk="0">
                  <a:moveTo>
                    <a:pt x="251" y="0"/>
                  </a:moveTo>
                  <a:cubicBezTo>
                    <a:pt x="113" y="0"/>
                    <a:pt x="0" y="112"/>
                    <a:pt x="0" y="254"/>
                  </a:cubicBezTo>
                  <a:cubicBezTo>
                    <a:pt x="0" y="392"/>
                    <a:pt x="113" y="504"/>
                    <a:pt x="251" y="504"/>
                  </a:cubicBezTo>
                  <a:lnTo>
                    <a:pt x="4954" y="504"/>
                  </a:lnTo>
                  <a:cubicBezTo>
                    <a:pt x="5092" y="504"/>
                    <a:pt x="5207" y="392"/>
                    <a:pt x="5207" y="254"/>
                  </a:cubicBezTo>
                  <a:cubicBezTo>
                    <a:pt x="5207" y="112"/>
                    <a:pt x="5092" y="0"/>
                    <a:pt x="4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28"/>
            <p:cNvSpPr/>
            <p:nvPr/>
          </p:nvSpPr>
          <p:spPr>
            <a:xfrm>
              <a:off x="6395956" y="4146098"/>
              <a:ext cx="42040" cy="13199"/>
            </a:xfrm>
            <a:custGeom>
              <a:avLst/>
              <a:gdLst/>
              <a:ahLst/>
              <a:cxnLst/>
              <a:rect l="l" t="t" r="r" b="b"/>
              <a:pathLst>
                <a:path w="1618" h="508" extrusionOk="0">
                  <a:moveTo>
                    <a:pt x="254" y="0"/>
                  </a:moveTo>
                  <a:cubicBezTo>
                    <a:pt x="113" y="0"/>
                    <a:pt x="1" y="115"/>
                    <a:pt x="1" y="254"/>
                  </a:cubicBezTo>
                  <a:cubicBezTo>
                    <a:pt x="1" y="392"/>
                    <a:pt x="113" y="507"/>
                    <a:pt x="254" y="507"/>
                  </a:cubicBezTo>
                  <a:lnTo>
                    <a:pt x="1367" y="507"/>
                  </a:lnTo>
                  <a:cubicBezTo>
                    <a:pt x="1506" y="507"/>
                    <a:pt x="1618" y="392"/>
                    <a:pt x="1618" y="254"/>
                  </a:cubicBezTo>
                  <a:cubicBezTo>
                    <a:pt x="1618" y="115"/>
                    <a:pt x="1506" y="0"/>
                    <a:pt x="13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28"/>
            <p:cNvSpPr/>
            <p:nvPr/>
          </p:nvSpPr>
          <p:spPr>
            <a:xfrm>
              <a:off x="6549175" y="3993347"/>
              <a:ext cx="27100" cy="29022"/>
            </a:xfrm>
            <a:custGeom>
              <a:avLst/>
              <a:gdLst/>
              <a:ahLst/>
              <a:cxnLst/>
              <a:rect l="l" t="t" r="r" b="b"/>
              <a:pathLst>
                <a:path w="1043" h="1117" extrusionOk="0">
                  <a:moveTo>
                    <a:pt x="0" y="1"/>
                  </a:moveTo>
                  <a:cubicBezTo>
                    <a:pt x="149" y="1"/>
                    <a:pt x="270" y="121"/>
                    <a:pt x="270" y="270"/>
                  </a:cubicBezTo>
                  <a:lnTo>
                    <a:pt x="270" y="847"/>
                  </a:lnTo>
                  <a:cubicBezTo>
                    <a:pt x="270" y="996"/>
                    <a:pt x="149" y="1116"/>
                    <a:pt x="0" y="1116"/>
                  </a:cubicBezTo>
                  <a:lnTo>
                    <a:pt x="774" y="1116"/>
                  </a:lnTo>
                  <a:cubicBezTo>
                    <a:pt x="923" y="1116"/>
                    <a:pt x="1043" y="996"/>
                    <a:pt x="1043" y="847"/>
                  </a:cubicBezTo>
                  <a:lnTo>
                    <a:pt x="1043" y="270"/>
                  </a:lnTo>
                  <a:cubicBezTo>
                    <a:pt x="1043" y="121"/>
                    <a:pt x="923"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28"/>
            <p:cNvSpPr/>
            <p:nvPr/>
          </p:nvSpPr>
          <p:spPr>
            <a:xfrm>
              <a:off x="6561802" y="4153893"/>
              <a:ext cx="86911" cy="85664"/>
            </a:xfrm>
            <a:custGeom>
              <a:avLst/>
              <a:gdLst/>
              <a:ahLst/>
              <a:cxnLst/>
              <a:rect l="l" t="t" r="r" b="b"/>
              <a:pathLst>
                <a:path w="3345" h="3297" extrusionOk="0">
                  <a:moveTo>
                    <a:pt x="254" y="1"/>
                  </a:moveTo>
                  <a:lnTo>
                    <a:pt x="61" y="393"/>
                  </a:lnTo>
                  <a:cubicBezTo>
                    <a:pt x="21" y="468"/>
                    <a:pt x="0" y="555"/>
                    <a:pt x="0" y="641"/>
                  </a:cubicBezTo>
                  <a:lnTo>
                    <a:pt x="0" y="3018"/>
                  </a:lnTo>
                  <a:cubicBezTo>
                    <a:pt x="0" y="3176"/>
                    <a:pt x="130" y="3297"/>
                    <a:pt x="278" y="3297"/>
                  </a:cubicBezTo>
                  <a:cubicBezTo>
                    <a:pt x="307" y="3297"/>
                    <a:pt x="337" y="3292"/>
                    <a:pt x="366" y="3282"/>
                  </a:cubicBezTo>
                  <a:lnTo>
                    <a:pt x="1116" y="3031"/>
                  </a:lnTo>
                  <a:lnTo>
                    <a:pt x="1584" y="2603"/>
                  </a:lnTo>
                  <a:cubicBezTo>
                    <a:pt x="1612" y="2594"/>
                    <a:pt x="1642" y="2589"/>
                    <a:pt x="1673" y="2589"/>
                  </a:cubicBezTo>
                  <a:cubicBezTo>
                    <a:pt x="1703" y="2589"/>
                    <a:pt x="1733" y="2594"/>
                    <a:pt x="1761" y="2603"/>
                  </a:cubicBezTo>
                  <a:lnTo>
                    <a:pt x="2229" y="3031"/>
                  </a:lnTo>
                  <a:lnTo>
                    <a:pt x="2976" y="3282"/>
                  </a:lnTo>
                  <a:cubicBezTo>
                    <a:pt x="3006" y="3292"/>
                    <a:pt x="3036" y="3297"/>
                    <a:pt x="3065" y="3297"/>
                  </a:cubicBezTo>
                  <a:cubicBezTo>
                    <a:pt x="3215" y="3297"/>
                    <a:pt x="3345" y="3176"/>
                    <a:pt x="3345" y="3018"/>
                  </a:cubicBezTo>
                  <a:lnTo>
                    <a:pt x="3345" y="641"/>
                  </a:lnTo>
                  <a:cubicBezTo>
                    <a:pt x="3345" y="555"/>
                    <a:pt x="3324" y="468"/>
                    <a:pt x="3285" y="393"/>
                  </a:cubicBezTo>
                  <a:lnTo>
                    <a:pt x="30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28"/>
            <p:cNvSpPr/>
            <p:nvPr/>
          </p:nvSpPr>
          <p:spPr>
            <a:xfrm>
              <a:off x="6621952" y="4153893"/>
              <a:ext cx="26762" cy="85664"/>
            </a:xfrm>
            <a:custGeom>
              <a:avLst/>
              <a:gdLst/>
              <a:ahLst/>
              <a:cxnLst/>
              <a:rect l="l" t="t" r="r" b="b"/>
              <a:pathLst>
                <a:path w="1030" h="3297" extrusionOk="0">
                  <a:moveTo>
                    <a:pt x="0" y="1"/>
                  </a:moveTo>
                  <a:lnTo>
                    <a:pt x="196" y="393"/>
                  </a:lnTo>
                  <a:cubicBezTo>
                    <a:pt x="235" y="468"/>
                    <a:pt x="256" y="555"/>
                    <a:pt x="256" y="641"/>
                  </a:cubicBezTo>
                  <a:lnTo>
                    <a:pt x="256" y="3018"/>
                  </a:lnTo>
                  <a:cubicBezTo>
                    <a:pt x="256" y="3060"/>
                    <a:pt x="246" y="3102"/>
                    <a:pt x="228" y="3136"/>
                  </a:cubicBezTo>
                  <a:lnTo>
                    <a:pt x="661" y="3282"/>
                  </a:lnTo>
                  <a:cubicBezTo>
                    <a:pt x="691" y="3292"/>
                    <a:pt x="721" y="3297"/>
                    <a:pt x="750" y="3297"/>
                  </a:cubicBezTo>
                  <a:cubicBezTo>
                    <a:pt x="900" y="3297"/>
                    <a:pt x="1030" y="3176"/>
                    <a:pt x="1030" y="3018"/>
                  </a:cubicBezTo>
                  <a:lnTo>
                    <a:pt x="1030" y="641"/>
                  </a:lnTo>
                  <a:cubicBezTo>
                    <a:pt x="1030" y="555"/>
                    <a:pt x="1009" y="468"/>
                    <a:pt x="970" y="393"/>
                  </a:cubicBezTo>
                  <a:lnTo>
                    <a:pt x="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28"/>
            <p:cNvSpPr/>
            <p:nvPr/>
          </p:nvSpPr>
          <p:spPr>
            <a:xfrm>
              <a:off x="6590799" y="4153893"/>
              <a:ext cx="28945" cy="78779"/>
            </a:xfrm>
            <a:custGeom>
              <a:avLst/>
              <a:gdLst/>
              <a:ahLst/>
              <a:cxnLst/>
              <a:rect l="l" t="t" r="r" b="b"/>
              <a:pathLst>
                <a:path w="1114" h="3032" extrusionOk="0">
                  <a:moveTo>
                    <a:pt x="0" y="1"/>
                  </a:moveTo>
                  <a:lnTo>
                    <a:pt x="0" y="3031"/>
                  </a:lnTo>
                  <a:lnTo>
                    <a:pt x="468" y="2877"/>
                  </a:lnTo>
                  <a:cubicBezTo>
                    <a:pt x="496" y="2867"/>
                    <a:pt x="526" y="2861"/>
                    <a:pt x="557" y="2861"/>
                  </a:cubicBezTo>
                  <a:cubicBezTo>
                    <a:pt x="587" y="2861"/>
                    <a:pt x="617" y="2867"/>
                    <a:pt x="645" y="2877"/>
                  </a:cubicBezTo>
                  <a:lnTo>
                    <a:pt x="1113" y="3031"/>
                  </a:lnTo>
                  <a:lnTo>
                    <a:pt x="11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28"/>
            <p:cNvSpPr/>
            <p:nvPr/>
          </p:nvSpPr>
          <p:spPr>
            <a:xfrm>
              <a:off x="6547330" y="4051262"/>
              <a:ext cx="115856" cy="115908"/>
            </a:xfrm>
            <a:custGeom>
              <a:avLst/>
              <a:gdLst/>
              <a:ahLst/>
              <a:cxnLst/>
              <a:rect l="l" t="t" r="r" b="b"/>
              <a:pathLst>
                <a:path w="4459" h="4461" extrusionOk="0">
                  <a:moveTo>
                    <a:pt x="2230" y="0"/>
                  </a:moveTo>
                  <a:cubicBezTo>
                    <a:pt x="999" y="0"/>
                    <a:pt x="1" y="998"/>
                    <a:pt x="1" y="2232"/>
                  </a:cubicBezTo>
                  <a:cubicBezTo>
                    <a:pt x="1" y="3462"/>
                    <a:pt x="999" y="4460"/>
                    <a:pt x="2230" y="4460"/>
                  </a:cubicBezTo>
                  <a:cubicBezTo>
                    <a:pt x="3460" y="4460"/>
                    <a:pt x="4458" y="3462"/>
                    <a:pt x="4458" y="2232"/>
                  </a:cubicBezTo>
                  <a:cubicBezTo>
                    <a:pt x="4458" y="998"/>
                    <a:pt x="3460" y="0"/>
                    <a:pt x="22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28"/>
            <p:cNvSpPr/>
            <p:nvPr/>
          </p:nvSpPr>
          <p:spPr>
            <a:xfrm>
              <a:off x="6576248" y="4080232"/>
              <a:ext cx="58019" cy="57941"/>
            </a:xfrm>
            <a:custGeom>
              <a:avLst/>
              <a:gdLst/>
              <a:ahLst/>
              <a:cxnLst/>
              <a:rect l="l" t="t" r="r" b="b"/>
              <a:pathLst>
                <a:path w="2233" h="2230" extrusionOk="0">
                  <a:moveTo>
                    <a:pt x="1117" y="1"/>
                  </a:moveTo>
                  <a:cubicBezTo>
                    <a:pt x="500" y="1"/>
                    <a:pt x="1" y="500"/>
                    <a:pt x="1" y="1117"/>
                  </a:cubicBezTo>
                  <a:cubicBezTo>
                    <a:pt x="1" y="1731"/>
                    <a:pt x="500" y="2230"/>
                    <a:pt x="1117" y="2230"/>
                  </a:cubicBezTo>
                  <a:cubicBezTo>
                    <a:pt x="1733" y="2230"/>
                    <a:pt x="2232" y="1731"/>
                    <a:pt x="2232" y="1117"/>
                  </a:cubicBezTo>
                  <a:cubicBezTo>
                    <a:pt x="2232" y="500"/>
                    <a:pt x="1733" y="1"/>
                    <a:pt x="1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28"/>
            <p:cNvSpPr/>
            <p:nvPr/>
          </p:nvSpPr>
          <p:spPr>
            <a:xfrm>
              <a:off x="6595190" y="4051262"/>
              <a:ext cx="67996" cy="115908"/>
            </a:xfrm>
            <a:custGeom>
              <a:avLst/>
              <a:gdLst/>
              <a:ahLst/>
              <a:cxnLst/>
              <a:rect l="l" t="t" r="r" b="b"/>
              <a:pathLst>
                <a:path w="2617" h="4461" extrusionOk="0">
                  <a:moveTo>
                    <a:pt x="388" y="0"/>
                  </a:moveTo>
                  <a:cubicBezTo>
                    <a:pt x="254" y="0"/>
                    <a:pt x="126" y="13"/>
                    <a:pt x="1" y="34"/>
                  </a:cubicBezTo>
                  <a:cubicBezTo>
                    <a:pt x="1046" y="220"/>
                    <a:pt x="1843" y="1132"/>
                    <a:pt x="1843" y="2232"/>
                  </a:cubicBezTo>
                  <a:cubicBezTo>
                    <a:pt x="1843" y="3329"/>
                    <a:pt x="1046" y="4243"/>
                    <a:pt x="1" y="4426"/>
                  </a:cubicBezTo>
                  <a:cubicBezTo>
                    <a:pt x="126" y="4447"/>
                    <a:pt x="254" y="4460"/>
                    <a:pt x="388" y="4460"/>
                  </a:cubicBezTo>
                  <a:cubicBezTo>
                    <a:pt x="1618" y="4460"/>
                    <a:pt x="2616" y="3462"/>
                    <a:pt x="2616" y="2232"/>
                  </a:cubicBezTo>
                  <a:cubicBezTo>
                    <a:pt x="2616" y="998"/>
                    <a:pt x="1618" y="0"/>
                    <a:pt x="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28"/>
            <p:cNvSpPr/>
            <p:nvPr/>
          </p:nvSpPr>
          <p:spPr>
            <a:xfrm>
              <a:off x="6596904" y="4102655"/>
              <a:ext cx="16707" cy="13121"/>
            </a:xfrm>
            <a:custGeom>
              <a:avLst/>
              <a:gdLst/>
              <a:ahLst/>
              <a:cxnLst/>
              <a:rect l="l" t="t" r="r" b="b"/>
              <a:pathLst>
                <a:path w="643" h="505" extrusionOk="0">
                  <a:moveTo>
                    <a:pt x="251" y="0"/>
                  </a:moveTo>
                  <a:cubicBezTo>
                    <a:pt x="113" y="0"/>
                    <a:pt x="0" y="112"/>
                    <a:pt x="0" y="254"/>
                  </a:cubicBezTo>
                  <a:cubicBezTo>
                    <a:pt x="0" y="392"/>
                    <a:pt x="113" y="504"/>
                    <a:pt x="251" y="504"/>
                  </a:cubicBezTo>
                  <a:lnTo>
                    <a:pt x="392" y="504"/>
                  </a:lnTo>
                  <a:cubicBezTo>
                    <a:pt x="531" y="504"/>
                    <a:pt x="643" y="392"/>
                    <a:pt x="643" y="254"/>
                  </a:cubicBezTo>
                  <a:cubicBezTo>
                    <a:pt x="643" y="112"/>
                    <a:pt x="531" y="0"/>
                    <a:pt x="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128"/>
          <p:cNvGrpSpPr/>
          <p:nvPr/>
        </p:nvGrpSpPr>
        <p:grpSpPr>
          <a:xfrm>
            <a:off x="7075060" y="3805259"/>
            <a:ext cx="434479" cy="434479"/>
            <a:chOff x="7075060" y="3805259"/>
            <a:chExt cx="434479" cy="434479"/>
          </a:xfrm>
        </p:grpSpPr>
        <p:sp>
          <p:nvSpPr>
            <p:cNvPr id="11721" name="Google Shape;11721;p128"/>
            <p:cNvSpPr/>
            <p:nvPr/>
          </p:nvSpPr>
          <p:spPr>
            <a:xfrm>
              <a:off x="7147500" y="3849248"/>
              <a:ext cx="115830" cy="303580"/>
            </a:xfrm>
            <a:custGeom>
              <a:avLst/>
              <a:gdLst/>
              <a:ahLst/>
              <a:cxnLst/>
              <a:rect l="l" t="t" r="r" b="b"/>
              <a:pathLst>
                <a:path w="4458" h="11684" extrusionOk="0">
                  <a:moveTo>
                    <a:pt x="0" y="0"/>
                  </a:moveTo>
                  <a:lnTo>
                    <a:pt x="0" y="9455"/>
                  </a:lnTo>
                  <a:cubicBezTo>
                    <a:pt x="0" y="10686"/>
                    <a:pt x="998" y="11684"/>
                    <a:pt x="2229" y="11684"/>
                  </a:cubicBezTo>
                  <a:cubicBezTo>
                    <a:pt x="3459" y="11684"/>
                    <a:pt x="4458" y="10686"/>
                    <a:pt x="4458" y="9455"/>
                  </a:cubicBezTo>
                  <a:lnTo>
                    <a:pt x="44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28"/>
            <p:cNvSpPr/>
            <p:nvPr/>
          </p:nvSpPr>
          <p:spPr>
            <a:xfrm>
              <a:off x="7195359" y="3849248"/>
              <a:ext cx="67970" cy="303580"/>
            </a:xfrm>
            <a:custGeom>
              <a:avLst/>
              <a:gdLst/>
              <a:ahLst/>
              <a:cxnLst/>
              <a:rect l="l" t="t" r="r" b="b"/>
              <a:pathLst>
                <a:path w="2616" h="11684" extrusionOk="0">
                  <a:moveTo>
                    <a:pt x="1842" y="0"/>
                  </a:moveTo>
                  <a:lnTo>
                    <a:pt x="1842" y="3323"/>
                  </a:lnTo>
                  <a:lnTo>
                    <a:pt x="1842" y="4996"/>
                  </a:lnTo>
                  <a:lnTo>
                    <a:pt x="1842" y="9455"/>
                  </a:lnTo>
                  <a:cubicBezTo>
                    <a:pt x="1842" y="10555"/>
                    <a:pt x="1048" y="11467"/>
                    <a:pt x="0" y="11650"/>
                  </a:cubicBezTo>
                  <a:cubicBezTo>
                    <a:pt x="126" y="11671"/>
                    <a:pt x="254" y="11684"/>
                    <a:pt x="387" y="11684"/>
                  </a:cubicBezTo>
                  <a:cubicBezTo>
                    <a:pt x="1617" y="11684"/>
                    <a:pt x="2616" y="10686"/>
                    <a:pt x="2616" y="9455"/>
                  </a:cubicBezTo>
                  <a:lnTo>
                    <a:pt x="2616" y="4996"/>
                  </a:lnTo>
                  <a:lnTo>
                    <a:pt x="2616" y="3323"/>
                  </a:lnTo>
                  <a:lnTo>
                    <a:pt x="26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28"/>
            <p:cNvSpPr/>
            <p:nvPr/>
          </p:nvSpPr>
          <p:spPr>
            <a:xfrm>
              <a:off x="7132975" y="3805259"/>
              <a:ext cx="144878" cy="57915"/>
            </a:xfrm>
            <a:custGeom>
              <a:avLst/>
              <a:gdLst/>
              <a:ahLst/>
              <a:cxnLst/>
              <a:rect l="l" t="t" r="r" b="b"/>
              <a:pathLst>
                <a:path w="5576" h="2229" extrusionOk="0">
                  <a:moveTo>
                    <a:pt x="559" y="0"/>
                  </a:moveTo>
                  <a:cubicBezTo>
                    <a:pt x="251" y="0"/>
                    <a:pt x="0" y="251"/>
                    <a:pt x="0" y="557"/>
                  </a:cubicBezTo>
                  <a:lnTo>
                    <a:pt x="0" y="1672"/>
                  </a:lnTo>
                  <a:cubicBezTo>
                    <a:pt x="0" y="1981"/>
                    <a:pt x="251" y="2229"/>
                    <a:pt x="559" y="2229"/>
                  </a:cubicBezTo>
                  <a:lnTo>
                    <a:pt x="5017" y="2229"/>
                  </a:lnTo>
                  <a:cubicBezTo>
                    <a:pt x="5325" y="2229"/>
                    <a:pt x="5576" y="1981"/>
                    <a:pt x="5576" y="1672"/>
                  </a:cubicBezTo>
                  <a:lnTo>
                    <a:pt x="5576" y="557"/>
                  </a:lnTo>
                  <a:cubicBezTo>
                    <a:pt x="5576" y="251"/>
                    <a:pt x="5325" y="0"/>
                    <a:pt x="50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128"/>
            <p:cNvSpPr/>
            <p:nvPr/>
          </p:nvSpPr>
          <p:spPr>
            <a:xfrm>
              <a:off x="7243219" y="3805259"/>
              <a:ext cx="34635" cy="57915"/>
            </a:xfrm>
            <a:custGeom>
              <a:avLst/>
              <a:gdLst/>
              <a:ahLst/>
              <a:cxnLst/>
              <a:rect l="l" t="t" r="r" b="b"/>
              <a:pathLst>
                <a:path w="1333" h="2229" extrusionOk="0">
                  <a:moveTo>
                    <a:pt x="0" y="0"/>
                  </a:moveTo>
                  <a:cubicBezTo>
                    <a:pt x="308" y="0"/>
                    <a:pt x="557" y="251"/>
                    <a:pt x="557" y="557"/>
                  </a:cubicBezTo>
                  <a:lnTo>
                    <a:pt x="557" y="1672"/>
                  </a:lnTo>
                  <a:cubicBezTo>
                    <a:pt x="557" y="1981"/>
                    <a:pt x="308" y="2229"/>
                    <a:pt x="0" y="2229"/>
                  </a:cubicBezTo>
                  <a:lnTo>
                    <a:pt x="774" y="2229"/>
                  </a:lnTo>
                  <a:cubicBezTo>
                    <a:pt x="1082" y="2229"/>
                    <a:pt x="1333" y="1981"/>
                    <a:pt x="1333" y="1672"/>
                  </a:cubicBezTo>
                  <a:lnTo>
                    <a:pt x="1333" y="557"/>
                  </a:lnTo>
                  <a:cubicBezTo>
                    <a:pt x="1333" y="251"/>
                    <a:pt x="1082"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128"/>
            <p:cNvSpPr/>
            <p:nvPr/>
          </p:nvSpPr>
          <p:spPr>
            <a:xfrm>
              <a:off x="7176418" y="3979030"/>
              <a:ext cx="57993" cy="144826"/>
            </a:xfrm>
            <a:custGeom>
              <a:avLst/>
              <a:gdLst/>
              <a:ahLst/>
              <a:cxnLst/>
              <a:rect l="l" t="t" r="r" b="b"/>
              <a:pathLst>
                <a:path w="2232" h="5574" extrusionOk="0">
                  <a:moveTo>
                    <a:pt x="0" y="1"/>
                  </a:moveTo>
                  <a:lnTo>
                    <a:pt x="0" y="4460"/>
                  </a:lnTo>
                  <a:cubicBezTo>
                    <a:pt x="0" y="5074"/>
                    <a:pt x="499" y="5573"/>
                    <a:pt x="1116" y="5573"/>
                  </a:cubicBezTo>
                  <a:cubicBezTo>
                    <a:pt x="1733" y="5573"/>
                    <a:pt x="2232" y="5074"/>
                    <a:pt x="2232" y="4460"/>
                  </a:cubicBezTo>
                  <a:lnTo>
                    <a:pt x="2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128"/>
            <p:cNvSpPr/>
            <p:nvPr/>
          </p:nvSpPr>
          <p:spPr>
            <a:xfrm>
              <a:off x="7195359" y="3979030"/>
              <a:ext cx="39052" cy="144826"/>
            </a:xfrm>
            <a:custGeom>
              <a:avLst/>
              <a:gdLst/>
              <a:ahLst/>
              <a:cxnLst/>
              <a:rect l="l" t="t" r="r" b="b"/>
              <a:pathLst>
                <a:path w="1503" h="5574" extrusionOk="0">
                  <a:moveTo>
                    <a:pt x="727" y="1"/>
                  </a:moveTo>
                  <a:lnTo>
                    <a:pt x="727" y="4460"/>
                  </a:lnTo>
                  <a:cubicBezTo>
                    <a:pt x="727" y="4938"/>
                    <a:pt x="426" y="5349"/>
                    <a:pt x="0" y="5505"/>
                  </a:cubicBezTo>
                  <a:cubicBezTo>
                    <a:pt x="120" y="5550"/>
                    <a:pt x="251" y="5573"/>
                    <a:pt x="387" y="5573"/>
                  </a:cubicBezTo>
                  <a:cubicBezTo>
                    <a:pt x="1004" y="5573"/>
                    <a:pt x="1503" y="5074"/>
                    <a:pt x="1503" y="4460"/>
                  </a:cubicBezTo>
                  <a:lnTo>
                    <a:pt x="15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128"/>
            <p:cNvSpPr/>
            <p:nvPr/>
          </p:nvSpPr>
          <p:spPr>
            <a:xfrm>
              <a:off x="7321271" y="3849248"/>
              <a:ext cx="115830" cy="303580"/>
            </a:xfrm>
            <a:custGeom>
              <a:avLst/>
              <a:gdLst/>
              <a:ahLst/>
              <a:cxnLst/>
              <a:rect l="l" t="t" r="r" b="b"/>
              <a:pathLst>
                <a:path w="4458" h="11684" extrusionOk="0">
                  <a:moveTo>
                    <a:pt x="1" y="0"/>
                  </a:moveTo>
                  <a:lnTo>
                    <a:pt x="1" y="9455"/>
                  </a:lnTo>
                  <a:cubicBezTo>
                    <a:pt x="1" y="10686"/>
                    <a:pt x="999" y="11684"/>
                    <a:pt x="2229" y="11684"/>
                  </a:cubicBezTo>
                  <a:cubicBezTo>
                    <a:pt x="3460" y="11684"/>
                    <a:pt x="4458" y="10686"/>
                    <a:pt x="4458" y="9455"/>
                  </a:cubicBezTo>
                  <a:lnTo>
                    <a:pt x="44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28"/>
            <p:cNvSpPr/>
            <p:nvPr/>
          </p:nvSpPr>
          <p:spPr>
            <a:xfrm>
              <a:off x="7369130" y="3849248"/>
              <a:ext cx="67970" cy="303580"/>
            </a:xfrm>
            <a:custGeom>
              <a:avLst/>
              <a:gdLst/>
              <a:ahLst/>
              <a:cxnLst/>
              <a:rect l="l" t="t" r="r" b="b"/>
              <a:pathLst>
                <a:path w="2616" h="11684" extrusionOk="0">
                  <a:moveTo>
                    <a:pt x="1843" y="0"/>
                  </a:moveTo>
                  <a:lnTo>
                    <a:pt x="1843" y="3323"/>
                  </a:lnTo>
                  <a:lnTo>
                    <a:pt x="1843" y="4996"/>
                  </a:lnTo>
                  <a:lnTo>
                    <a:pt x="1843" y="9455"/>
                  </a:lnTo>
                  <a:cubicBezTo>
                    <a:pt x="1843" y="10555"/>
                    <a:pt x="1048" y="11467"/>
                    <a:pt x="1" y="11650"/>
                  </a:cubicBezTo>
                  <a:cubicBezTo>
                    <a:pt x="126" y="11671"/>
                    <a:pt x="254" y="11684"/>
                    <a:pt x="387" y="11684"/>
                  </a:cubicBezTo>
                  <a:cubicBezTo>
                    <a:pt x="1618" y="11684"/>
                    <a:pt x="2616" y="10686"/>
                    <a:pt x="2616" y="9455"/>
                  </a:cubicBezTo>
                  <a:lnTo>
                    <a:pt x="2616" y="4996"/>
                  </a:lnTo>
                  <a:lnTo>
                    <a:pt x="2616" y="3323"/>
                  </a:lnTo>
                  <a:lnTo>
                    <a:pt x="26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128"/>
            <p:cNvSpPr/>
            <p:nvPr/>
          </p:nvSpPr>
          <p:spPr>
            <a:xfrm>
              <a:off x="7306746" y="3805259"/>
              <a:ext cx="144878" cy="57915"/>
            </a:xfrm>
            <a:custGeom>
              <a:avLst/>
              <a:gdLst/>
              <a:ahLst/>
              <a:cxnLst/>
              <a:rect l="l" t="t" r="r" b="b"/>
              <a:pathLst>
                <a:path w="5576" h="2229" extrusionOk="0">
                  <a:moveTo>
                    <a:pt x="560" y="0"/>
                  </a:moveTo>
                  <a:cubicBezTo>
                    <a:pt x="251" y="0"/>
                    <a:pt x="1" y="251"/>
                    <a:pt x="1" y="557"/>
                  </a:cubicBezTo>
                  <a:lnTo>
                    <a:pt x="1" y="1672"/>
                  </a:lnTo>
                  <a:cubicBezTo>
                    <a:pt x="1" y="1981"/>
                    <a:pt x="251" y="2229"/>
                    <a:pt x="560" y="2229"/>
                  </a:cubicBezTo>
                  <a:lnTo>
                    <a:pt x="5017" y="2229"/>
                  </a:lnTo>
                  <a:cubicBezTo>
                    <a:pt x="5325" y="2229"/>
                    <a:pt x="5576" y="1981"/>
                    <a:pt x="5576" y="1672"/>
                  </a:cubicBezTo>
                  <a:lnTo>
                    <a:pt x="5576" y="557"/>
                  </a:lnTo>
                  <a:cubicBezTo>
                    <a:pt x="5576" y="251"/>
                    <a:pt x="5325" y="0"/>
                    <a:pt x="50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28"/>
            <p:cNvSpPr/>
            <p:nvPr/>
          </p:nvSpPr>
          <p:spPr>
            <a:xfrm>
              <a:off x="7416990" y="3805259"/>
              <a:ext cx="34635" cy="57915"/>
            </a:xfrm>
            <a:custGeom>
              <a:avLst/>
              <a:gdLst/>
              <a:ahLst/>
              <a:cxnLst/>
              <a:rect l="l" t="t" r="r" b="b"/>
              <a:pathLst>
                <a:path w="1333" h="2229" extrusionOk="0">
                  <a:moveTo>
                    <a:pt x="1" y="0"/>
                  </a:moveTo>
                  <a:cubicBezTo>
                    <a:pt x="309" y="0"/>
                    <a:pt x="560" y="251"/>
                    <a:pt x="560" y="557"/>
                  </a:cubicBezTo>
                  <a:lnTo>
                    <a:pt x="560" y="1672"/>
                  </a:lnTo>
                  <a:cubicBezTo>
                    <a:pt x="560" y="1981"/>
                    <a:pt x="309" y="2229"/>
                    <a:pt x="1" y="2229"/>
                  </a:cubicBezTo>
                  <a:lnTo>
                    <a:pt x="774" y="2229"/>
                  </a:lnTo>
                  <a:cubicBezTo>
                    <a:pt x="1082" y="2229"/>
                    <a:pt x="1333" y="1981"/>
                    <a:pt x="1333" y="1672"/>
                  </a:cubicBezTo>
                  <a:lnTo>
                    <a:pt x="1333" y="557"/>
                  </a:lnTo>
                  <a:cubicBezTo>
                    <a:pt x="1333" y="251"/>
                    <a:pt x="1082"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28"/>
            <p:cNvSpPr/>
            <p:nvPr/>
          </p:nvSpPr>
          <p:spPr>
            <a:xfrm>
              <a:off x="7350189" y="3979030"/>
              <a:ext cx="57993" cy="144826"/>
            </a:xfrm>
            <a:custGeom>
              <a:avLst/>
              <a:gdLst/>
              <a:ahLst/>
              <a:cxnLst/>
              <a:rect l="l" t="t" r="r" b="b"/>
              <a:pathLst>
                <a:path w="2232" h="5574" extrusionOk="0">
                  <a:moveTo>
                    <a:pt x="1" y="1"/>
                  </a:moveTo>
                  <a:lnTo>
                    <a:pt x="1" y="4460"/>
                  </a:lnTo>
                  <a:cubicBezTo>
                    <a:pt x="1" y="5074"/>
                    <a:pt x="500" y="5573"/>
                    <a:pt x="1116" y="5573"/>
                  </a:cubicBezTo>
                  <a:cubicBezTo>
                    <a:pt x="1733" y="5573"/>
                    <a:pt x="2232" y="5074"/>
                    <a:pt x="2232" y="4460"/>
                  </a:cubicBezTo>
                  <a:lnTo>
                    <a:pt x="22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28"/>
            <p:cNvSpPr/>
            <p:nvPr/>
          </p:nvSpPr>
          <p:spPr>
            <a:xfrm>
              <a:off x="7369130" y="3979030"/>
              <a:ext cx="39052" cy="144826"/>
            </a:xfrm>
            <a:custGeom>
              <a:avLst/>
              <a:gdLst/>
              <a:ahLst/>
              <a:cxnLst/>
              <a:rect l="l" t="t" r="r" b="b"/>
              <a:pathLst>
                <a:path w="1503" h="5574" extrusionOk="0">
                  <a:moveTo>
                    <a:pt x="727" y="1"/>
                  </a:moveTo>
                  <a:lnTo>
                    <a:pt x="727" y="4460"/>
                  </a:lnTo>
                  <a:cubicBezTo>
                    <a:pt x="727" y="4938"/>
                    <a:pt x="426" y="5349"/>
                    <a:pt x="1" y="5505"/>
                  </a:cubicBezTo>
                  <a:cubicBezTo>
                    <a:pt x="121" y="5550"/>
                    <a:pt x="251" y="5573"/>
                    <a:pt x="387" y="5573"/>
                  </a:cubicBezTo>
                  <a:cubicBezTo>
                    <a:pt x="1004" y="5573"/>
                    <a:pt x="1503" y="5074"/>
                    <a:pt x="1503" y="4460"/>
                  </a:cubicBezTo>
                  <a:lnTo>
                    <a:pt x="15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128"/>
            <p:cNvSpPr/>
            <p:nvPr/>
          </p:nvSpPr>
          <p:spPr>
            <a:xfrm>
              <a:off x="7114242" y="3935588"/>
              <a:ext cx="356142" cy="43469"/>
            </a:xfrm>
            <a:custGeom>
              <a:avLst/>
              <a:gdLst/>
              <a:ahLst/>
              <a:cxnLst/>
              <a:rect l="l" t="t" r="r" b="b"/>
              <a:pathLst>
                <a:path w="13707" h="1673" extrusionOk="0">
                  <a:moveTo>
                    <a:pt x="0" y="0"/>
                  </a:moveTo>
                  <a:lnTo>
                    <a:pt x="0" y="1673"/>
                  </a:lnTo>
                  <a:lnTo>
                    <a:pt x="13706" y="1673"/>
                  </a:lnTo>
                  <a:lnTo>
                    <a:pt x="137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28"/>
            <p:cNvSpPr/>
            <p:nvPr/>
          </p:nvSpPr>
          <p:spPr>
            <a:xfrm>
              <a:off x="7114242" y="4181798"/>
              <a:ext cx="356142" cy="29022"/>
            </a:xfrm>
            <a:custGeom>
              <a:avLst/>
              <a:gdLst/>
              <a:ahLst/>
              <a:cxnLst/>
              <a:rect l="l" t="t" r="r" b="b"/>
              <a:pathLst>
                <a:path w="13707" h="1117" extrusionOk="0">
                  <a:moveTo>
                    <a:pt x="0" y="0"/>
                  </a:moveTo>
                  <a:lnTo>
                    <a:pt x="0" y="1116"/>
                  </a:lnTo>
                  <a:lnTo>
                    <a:pt x="13706" y="1116"/>
                  </a:lnTo>
                  <a:lnTo>
                    <a:pt x="137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28"/>
            <p:cNvSpPr/>
            <p:nvPr/>
          </p:nvSpPr>
          <p:spPr>
            <a:xfrm>
              <a:off x="7075060" y="3935588"/>
              <a:ext cx="43469" cy="304151"/>
            </a:xfrm>
            <a:custGeom>
              <a:avLst/>
              <a:gdLst/>
              <a:ahLst/>
              <a:cxnLst/>
              <a:rect l="l" t="t" r="r" b="b"/>
              <a:pathLst>
                <a:path w="1673" h="11706" extrusionOk="0">
                  <a:moveTo>
                    <a:pt x="523" y="0"/>
                  </a:moveTo>
                  <a:cubicBezTo>
                    <a:pt x="236" y="0"/>
                    <a:pt x="1" y="236"/>
                    <a:pt x="1" y="523"/>
                  </a:cubicBezTo>
                  <a:lnTo>
                    <a:pt x="1" y="11444"/>
                  </a:lnTo>
                  <a:cubicBezTo>
                    <a:pt x="1" y="11587"/>
                    <a:pt x="118" y="11705"/>
                    <a:pt x="262" y="11705"/>
                  </a:cubicBezTo>
                  <a:lnTo>
                    <a:pt x="1411" y="11705"/>
                  </a:lnTo>
                  <a:cubicBezTo>
                    <a:pt x="1555" y="11705"/>
                    <a:pt x="1673" y="11587"/>
                    <a:pt x="1673" y="11444"/>
                  </a:cubicBezTo>
                  <a:lnTo>
                    <a:pt x="16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28"/>
            <p:cNvSpPr/>
            <p:nvPr/>
          </p:nvSpPr>
          <p:spPr>
            <a:xfrm>
              <a:off x="7466071" y="3935588"/>
              <a:ext cx="43469" cy="304151"/>
            </a:xfrm>
            <a:custGeom>
              <a:avLst/>
              <a:gdLst/>
              <a:ahLst/>
              <a:cxnLst/>
              <a:rect l="l" t="t" r="r" b="b"/>
              <a:pathLst>
                <a:path w="1673" h="11706" extrusionOk="0">
                  <a:moveTo>
                    <a:pt x="0" y="0"/>
                  </a:moveTo>
                  <a:lnTo>
                    <a:pt x="0" y="11444"/>
                  </a:lnTo>
                  <a:cubicBezTo>
                    <a:pt x="0" y="11587"/>
                    <a:pt x="118" y="11705"/>
                    <a:pt x="262" y="11705"/>
                  </a:cubicBezTo>
                  <a:lnTo>
                    <a:pt x="1411" y="11705"/>
                  </a:lnTo>
                  <a:cubicBezTo>
                    <a:pt x="1555" y="11705"/>
                    <a:pt x="1673" y="11587"/>
                    <a:pt x="1673" y="11444"/>
                  </a:cubicBezTo>
                  <a:lnTo>
                    <a:pt x="1673" y="523"/>
                  </a:lnTo>
                  <a:cubicBezTo>
                    <a:pt x="1673" y="236"/>
                    <a:pt x="1437" y="0"/>
                    <a:pt x="1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28"/>
            <p:cNvSpPr/>
            <p:nvPr/>
          </p:nvSpPr>
          <p:spPr>
            <a:xfrm>
              <a:off x="7475451" y="3935588"/>
              <a:ext cx="34089" cy="304151"/>
            </a:xfrm>
            <a:custGeom>
              <a:avLst/>
              <a:gdLst/>
              <a:ahLst/>
              <a:cxnLst/>
              <a:rect l="l" t="t" r="r" b="b"/>
              <a:pathLst>
                <a:path w="1312" h="11706" extrusionOk="0">
                  <a:moveTo>
                    <a:pt x="0" y="0"/>
                  </a:moveTo>
                  <a:cubicBezTo>
                    <a:pt x="295" y="0"/>
                    <a:pt x="538" y="241"/>
                    <a:pt x="538" y="539"/>
                  </a:cubicBezTo>
                  <a:lnTo>
                    <a:pt x="538" y="11436"/>
                  </a:lnTo>
                  <a:cubicBezTo>
                    <a:pt x="538" y="11585"/>
                    <a:pt x="418" y="11705"/>
                    <a:pt x="269" y="11705"/>
                  </a:cubicBezTo>
                  <a:lnTo>
                    <a:pt x="1042" y="11705"/>
                  </a:lnTo>
                  <a:cubicBezTo>
                    <a:pt x="1191" y="11705"/>
                    <a:pt x="1312" y="11585"/>
                    <a:pt x="1312" y="11436"/>
                  </a:cubicBezTo>
                  <a:lnTo>
                    <a:pt x="1312" y="539"/>
                  </a:lnTo>
                  <a:cubicBezTo>
                    <a:pt x="1312" y="241"/>
                    <a:pt x="1071"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128"/>
            <p:cNvSpPr/>
            <p:nvPr/>
          </p:nvSpPr>
          <p:spPr>
            <a:xfrm>
              <a:off x="7466071" y="4204195"/>
              <a:ext cx="43469" cy="13121"/>
            </a:xfrm>
            <a:custGeom>
              <a:avLst/>
              <a:gdLst/>
              <a:ahLst/>
              <a:cxnLst/>
              <a:rect l="l" t="t" r="r" b="b"/>
              <a:pathLst>
                <a:path w="1673" h="505" extrusionOk="0">
                  <a:moveTo>
                    <a:pt x="0" y="1"/>
                  </a:moveTo>
                  <a:lnTo>
                    <a:pt x="0" y="505"/>
                  </a:lnTo>
                  <a:lnTo>
                    <a:pt x="1673" y="505"/>
                  </a:lnTo>
                  <a:lnTo>
                    <a:pt x="1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28"/>
            <p:cNvSpPr/>
            <p:nvPr/>
          </p:nvSpPr>
          <p:spPr>
            <a:xfrm>
              <a:off x="7075060" y="4204195"/>
              <a:ext cx="43469" cy="13121"/>
            </a:xfrm>
            <a:custGeom>
              <a:avLst/>
              <a:gdLst/>
              <a:ahLst/>
              <a:cxnLst/>
              <a:rect l="l" t="t" r="r" b="b"/>
              <a:pathLst>
                <a:path w="1673" h="505" extrusionOk="0">
                  <a:moveTo>
                    <a:pt x="1" y="1"/>
                  </a:moveTo>
                  <a:lnTo>
                    <a:pt x="1" y="505"/>
                  </a:lnTo>
                  <a:lnTo>
                    <a:pt x="1673" y="505"/>
                  </a:lnTo>
                  <a:lnTo>
                    <a:pt x="1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128"/>
          <p:cNvGrpSpPr/>
          <p:nvPr/>
        </p:nvGrpSpPr>
        <p:grpSpPr>
          <a:xfrm>
            <a:off x="7899641" y="3805259"/>
            <a:ext cx="333070" cy="434479"/>
            <a:chOff x="7899641" y="3805259"/>
            <a:chExt cx="333070" cy="434479"/>
          </a:xfrm>
        </p:grpSpPr>
        <p:sp>
          <p:nvSpPr>
            <p:cNvPr id="11741" name="Google Shape;11741;p128"/>
            <p:cNvSpPr/>
            <p:nvPr/>
          </p:nvSpPr>
          <p:spPr>
            <a:xfrm>
              <a:off x="7943084" y="3848702"/>
              <a:ext cx="289627" cy="391037"/>
            </a:xfrm>
            <a:custGeom>
              <a:avLst/>
              <a:gdLst/>
              <a:ahLst/>
              <a:cxnLst/>
              <a:rect l="l" t="t" r="r" b="b"/>
              <a:pathLst>
                <a:path w="11147" h="15050" extrusionOk="0">
                  <a:moveTo>
                    <a:pt x="7802" y="0"/>
                  </a:moveTo>
                  <a:lnTo>
                    <a:pt x="1" y="13377"/>
                  </a:lnTo>
                  <a:lnTo>
                    <a:pt x="1" y="14493"/>
                  </a:lnTo>
                  <a:cubicBezTo>
                    <a:pt x="1" y="14801"/>
                    <a:pt x="249" y="15049"/>
                    <a:pt x="557" y="15049"/>
                  </a:cubicBezTo>
                  <a:lnTo>
                    <a:pt x="10590" y="15049"/>
                  </a:lnTo>
                  <a:cubicBezTo>
                    <a:pt x="10898" y="15049"/>
                    <a:pt x="11146" y="14801"/>
                    <a:pt x="11146" y="14493"/>
                  </a:cubicBezTo>
                  <a:lnTo>
                    <a:pt x="11146" y="557"/>
                  </a:lnTo>
                  <a:cubicBezTo>
                    <a:pt x="11146" y="251"/>
                    <a:pt x="10898" y="0"/>
                    <a:pt x="10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28"/>
            <p:cNvSpPr/>
            <p:nvPr/>
          </p:nvSpPr>
          <p:spPr>
            <a:xfrm>
              <a:off x="8198128" y="3848702"/>
              <a:ext cx="34583" cy="391037"/>
            </a:xfrm>
            <a:custGeom>
              <a:avLst/>
              <a:gdLst/>
              <a:ahLst/>
              <a:cxnLst/>
              <a:rect l="l" t="t" r="r" b="b"/>
              <a:pathLst>
                <a:path w="1331" h="15050" extrusionOk="0">
                  <a:moveTo>
                    <a:pt x="0" y="0"/>
                  </a:moveTo>
                  <a:cubicBezTo>
                    <a:pt x="309" y="0"/>
                    <a:pt x="557" y="251"/>
                    <a:pt x="557" y="557"/>
                  </a:cubicBezTo>
                  <a:lnTo>
                    <a:pt x="557" y="14493"/>
                  </a:lnTo>
                  <a:cubicBezTo>
                    <a:pt x="557" y="14801"/>
                    <a:pt x="309" y="15049"/>
                    <a:pt x="0" y="15049"/>
                  </a:cubicBezTo>
                  <a:lnTo>
                    <a:pt x="774" y="15049"/>
                  </a:lnTo>
                  <a:cubicBezTo>
                    <a:pt x="1082" y="15049"/>
                    <a:pt x="1330" y="14801"/>
                    <a:pt x="1330" y="14493"/>
                  </a:cubicBezTo>
                  <a:lnTo>
                    <a:pt x="1330" y="557"/>
                  </a:lnTo>
                  <a:cubicBezTo>
                    <a:pt x="1330" y="251"/>
                    <a:pt x="1082"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28"/>
            <p:cNvSpPr/>
            <p:nvPr/>
          </p:nvSpPr>
          <p:spPr>
            <a:xfrm>
              <a:off x="7899641" y="3805259"/>
              <a:ext cx="289601" cy="391011"/>
            </a:xfrm>
            <a:custGeom>
              <a:avLst/>
              <a:gdLst/>
              <a:ahLst/>
              <a:cxnLst/>
              <a:rect l="l" t="t" r="r" b="b"/>
              <a:pathLst>
                <a:path w="11146" h="15049" extrusionOk="0">
                  <a:moveTo>
                    <a:pt x="557" y="0"/>
                  </a:moveTo>
                  <a:cubicBezTo>
                    <a:pt x="249" y="0"/>
                    <a:pt x="0" y="251"/>
                    <a:pt x="0" y="557"/>
                  </a:cubicBezTo>
                  <a:lnTo>
                    <a:pt x="0" y="14492"/>
                  </a:lnTo>
                  <a:cubicBezTo>
                    <a:pt x="0" y="14801"/>
                    <a:pt x="249" y="15049"/>
                    <a:pt x="557" y="15049"/>
                  </a:cubicBezTo>
                  <a:lnTo>
                    <a:pt x="10589" y="15049"/>
                  </a:lnTo>
                  <a:cubicBezTo>
                    <a:pt x="10898" y="15049"/>
                    <a:pt x="11146" y="14801"/>
                    <a:pt x="11146" y="14492"/>
                  </a:cubicBezTo>
                  <a:lnTo>
                    <a:pt x="11146" y="3344"/>
                  </a:lnTo>
                  <a:lnTo>
                    <a:pt x="9069" y="2367"/>
                  </a:lnTo>
                  <a:lnTo>
                    <a:pt x="7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128"/>
            <p:cNvSpPr/>
            <p:nvPr/>
          </p:nvSpPr>
          <p:spPr>
            <a:xfrm>
              <a:off x="8102330" y="3805259"/>
              <a:ext cx="86911" cy="86911"/>
            </a:xfrm>
            <a:custGeom>
              <a:avLst/>
              <a:gdLst/>
              <a:ahLst/>
              <a:cxnLst/>
              <a:rect l="l" t="t" r="r" b="b"/>
              <a:pathLst>
                <a:path w="3345" h="3345" extrusionOk="0">
                  <a:moveTo>
                    <a:pt x="1" y="0"/>
                  </a:moveTo>
                  <a:lnTo>
                    <a:pt x="1" y="2788"/>
                  </a:lnTo>
                  <a:cubicBezTo>
                    <a:pt x="1" y="3096"/>
                    <a:pt x="252" y="3344"/>
                    <a:pt x="560" y="3344"/>
                  </a:cubicBezTo>
                  <a:lnTo>
                    <a:pt x="3345" y="334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128"/>
            <p:cNvSpPr/>
            <p:nvPr/>
          </p:nvSpPr>
          <p:spPr>
            <a:xfrm>
              <a:off x="7922038" y="4117309"/>
              <a:ext cx="92758" cy="56564"/>
            </a:xfrm>
            <a:custGeom>
              <a:avLst/>
              <a:gdLst/>
              <a:ahLst/>
              <a:cxnLst/>
              <a:rect l="l" t="t" r="r" b="b"/>
              <a:pathLst>
                <a:path w="3570" h="2177" extrusionOk="0">
                  <a:moveTo>
                    <a:pt x="3050" y="505"/>
                  </a:moveTo>
                  <a:cubicBezTo>
                    <a:pt x="3057" y="505"/>
                    <a:pt x="3065" y="513"/>
                    <a:pt x="3065" y="520"/>
                  </a:cubicBezTo>
                  <a:lnTo>
                    <a:pt x="3065" y="1654"/>
                  </a:lnTo>
                  <a:cubicBezTo>
                    <a:pt x="3065" y="1665"/>
                    <a:pt x="3057" y="1673"/>
                    <a:pt x="3050" y="1673"/>
                  </a:cubicBezTo>
                  <a:lnTo>
                    <a:pt x="521" y="1673"/>
                  </a:lnTo>
                  <a:cubicBezTo>
                    <a:pt x="513" y="1673"/>
                    <a:pt x="505" y="1665"/>
                    <a:pt x="505" y="1654"/>
                  </a:cubicBezTo>
                  <a:lnTo>
                    <a:pt x="505" y="520"/>
                  </a:lnTo>
                  <a:cubicBezTo>
                    <a:pt x="505" y="513"/>
                    <a:pt x="513" y="505"/>
                    <a:pt x="521" y="505"/>
                  </a:cubicBezTo>
                  <a:close/>
                  <a:moveTo>
                    <a:pt x="521" y="0"/>
                  </a:moveTo>
                  <a:cubicBezTo>
                    <a:pt x="233" y="0"/>
                    <a:pt x="1" y="233"/>
                    <a:pt x="1" y="520"/>
                  </a:cubicBezTo>
                  <a:lnTo>
                    <a:pt x="1" y="1654"/>
                  </a:lnTo>
                  <a:cubicBezTo>
                    <a:pt x="1" y="1942"/>
                    <a:pt x="233" y="2177"/>
                    <a:pt x="521" y="2177"/>
                  </a:cubicBezTo>
                  <a:lnTo>
                    <a:pt x="3050" y="2177"/>
                  </a:lnTo>
                  <a:cubicBezTo>
                    <a:pt x="3337" y="2177"/>
                    <a:pt x="3569" y="1942"/>
                    <a:pt x="3569" y="1654"/>
                  </a:cubicBezTo>
                  <a:lnTo>
                    <a:pt x="3569" y="520"/>
                  </a:lnTo>
                  <a:cubicBezTo>
                    <a:pt x="3569" y="233"/>
                    <a:pt x="3337" y="0"/>
                    <a:pt x="30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128"/>
            <p:cNvSpPr/>
            <p:nvPr/>
          </p:nvSpPr>
          <p:spPr>
            <a:xfrm>
              <a:off x="8131327" y="4123831"/>
              <a:ext cx="28996" cy="28996"/>
            </a:xfrm>
            <a:custGeom>
              <a:avLst/>
              <a:gdLst/>
              <a:ahLst/>
              <a:cxnLst/>
              <a:rect l="l" t="t" r="r" b="b"/>
              <a:pathLst>
                <a:path w="1116" h="1116" extrusionOk="0">
                  <a:moveTo>
                    <a:pt x="262" y="0"/>
                  </a:moveTo>
                  <a:cubicBezTo>
                    <a:pt x="118" y="0"/>
                    <a:pt x="0" y="118"/>
                    <a:pt x="0" y="262"/>
                  </a:cubicBezTo>
                  <a:lnTo>
                    <a:pt x="0" y="855"/>
                  </a:lnTo>
                  <a:cubicBezTo>
                    <a:pt x="0" y="998"/>
                    <a:pt x="118" y="1116"/>
                    <a:pt x="262" y="1116"/>
                  </a:cubicBezTo>
                  <a:lnTo>
                    <a:pt x="855" y="1116"/>
                  </a:lnTo>
                  <a:cubicBezTo>
                    <a:pt x="998" y="1116"/>
                    <a:pt x="1116" y="998"/>
                    <a:pt x="1116" y="855"/>
                  </a:cubicBezTo>
                  <a:lnTo>
                    <a:pt x="1116" y="262"/>
                  </a:lnTo>
                  <a:cubicBezTo>
                    <a:pt x="1116" y="118"/>
                    <a:pt x="998" y="0"/>
                    <a:pt x="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128"/>
            <p:cNvSpPr/>
            <p:nvPr/>
          </p:nvSpPr>
          <p:spPr>
            <a:xfrm>
              <a:off x="8008248" y="3834230"/>
              <a:ext cx="57941" cy="28945"/>
            </a:xfrm>
            <a:custGeom>
              <a:avLst/>
              <a:gdLst/>
              <a:ahLst/>
              <a:cxnLst/>
              <a:rect l="l" t="t" r="r" b="b"/>
              <a:pathLst>
                <a:path w="2230" h="1114" extrusionOk="0">
                  <a:moveTo>
                    <a:pt x="262" y="1"/>
                  </a:moveTo>
                  <a:cubicBezTo>
                    <a:pt x="116" y="1"/>
                    <a:pt x="1" y="116"/>
                    <a:pt x="1" y="262"/>
                  </a:cubicBezTo>
                  <a:lnTo>
                    <a:pt x="1" y="853"/>
                  </a:lnTo>
                  <a:cubicBezTo>
                    <a:pt x="1" y="999"/>
                    <a:pt x="116" y="1114"/>
                    <a:pt x="262" y="1114"/>
                  </a:cubicBezTo>
                  <a:lnTo>
                    <a:pt x="1968" y="1114"/>
                  </a:lnTo>
                  <a:cubicBezTo>
                    <a:pt x="2112" y="1114"/>
                    <a:pt x="2229" y="999"/>
                    <a:pt x="2229" y="853"/>
                  </a:cubicBezTo>
                  <a:lnTo>
                    <a:pt x="2229" y="262"/>
                  </a:lnTo>
                  <a:cubicBezTo>
                    <a:pt x="2229" y="116"/>
                    <a:pt x="2112" y="1"/>
                    <a:pt x="1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1748" name="Google Shape;11748;p128"/>
            <p:cNvSpPr/>
            <p:nvPr/>
          </p:nvSpPr>
          <p:spPr>
            <a:xfrm>
              <a:off x="7943759" y="3900096"/>
              <a:ext cx="201364" cy="201364"/>
            </a:xfrm>
            <a:custGeom>
              <a:avLst/>
              <a:gdLst/>
              <a:ahLst/>
              <a:cxnLst/>
              <a:rect l="l" t="t" r="r" b="b"/>
              <a:pathLst>
                <a:path w="7750" h="7750" extrusionOk="0">
                  <a:moveTo>
                    <a:pt x="3875" y="504"/>
                  </a:moveTo>
                  <a:cubicBezTo>
                    <a:pt x="5733" y="504"/>
                    <a:pt x="7246" y="2017"/>
                    <a:pt x="7246" y="3875"/>
                  </a:cubicBezTo>
                  <a:cubicBezTo>
                    <a:pt x="7246" y="5732"/>
                    <a:pt x="5733" y="7245"/>
                    <a:pt x="3875" y="7245"/>
                  </a:cubicBezTo>
                  <a:cubicBezTo>
                    <a:pt x="2018" y="7245"/>
                    <a:pt x="505" y="5732"/>
                    <a:pt x="505" y="3875"/>
                  </a:cubicBezTo>
                  <a:cubicBezTo>
                    <a:pt x="505" y="2017"/>
                    <a:pt x="2018" y="504"/>
                    <a:pt x="3875" y="504"/>
                  </a:cubicBezTo>
                  <a:close/>
                  <a:moveTo>
                    <a:pt x="3875" y="0"/>
                  </a:moveTo>
                  <a:cubicBezTo>
                    <a:pt x="1738" y="0"/>
                    <a:pt x="1" y="1737"/>
                    <a:pt x="1" y="3875"/>
                  </a:cubicBezTo>
                  <a:cubicBezTo>
                    <a:pt x="1" y="6012"/>
                    <a:pt x="1738" y="7749"/>
                    <a:pt x="3875" y="7749"/>
                  </a:cubicBezTo>
                  <a:cubicBezTo>
                    <a:pt x="6012" y="7749"/>
                    <a:pt x="7750" y="6012"/>
                    <a:pt x="7750" y="3875"/>
                  </a:cubicBezTo>
                  <a:cubicBezTo>
                    <a:pt x="7750" y="1737"/>
                    <a:pt x="6012" y="0"/>
                    <a:pt x="38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128"/>
            <p:cNvSpPr/>
            <p:nvPr/>
          </p:nvSpPr>
          <p:spPr>
            <a:xfrm>
              <a:off x="7986319" y="3950787"/>
              <a:ext cx="83456" cy="100033"/>
            </a:xfrm>
            <a:custGeom>
              <a:avLst/>
              <a:gdLst/>
              <a:ahLst/>
              <a:cxnLst/>
              <a:rect l="l" t="t" r="r" b="b"/>
              <a:pathLst>
                <a:path w="3212" h="3850" extrusionOk="0">
                  <a:moveTo>
                    <a:pt x="1613" y="826"/>
                  </a:moveTo>
                  <a:lnTo>
                    <a:pt x="2253" y="2522"/>
                  </a:lnTo>
                  <a:lnTo>
                    <a:pt x="965" y="2522"/>
                  </a:lnTo>
                  <a:lnTo>
                    <a:pt x="1613" y="826"/>
                  </a:lnTo>
                  <a:close/>
                  <a:moveTo>
                    <a:pt x="1613" y="1"/>
                  </a:moveTo>
                  <a:cubicBezTo>
                    <a:pt x="1480" y="1"/>
                    <a:pt x="1359" y="79"/>
                    <a:pt x="1307" y="204"/>
                  </a:cubicBezTo>
                  <a:cubicBezTo>
                    <a:pt x="1307" y="204"/>
                    <a:pt x="1307" y="207"/>
                    <a:pt x="1307" y="210"/>
                  </a:cubicBezTo>
                  <a:lnTo>
                    <a:pt x="50" y="3507"/>
                  </a:lnTo>
                  <a:cubicBezTo>
                    <a:pt x="1" y="3637"/>
                    <a:pt x="66" y="3781"/>
                    <a:pt x="197" y="3831"/>
                  </a:cubicBezTo>
                  <a:cubicBezTo>
                    <a:pt x="225" y="3844"/>
                    <a:pt x="257" y="3849"/>
                    <a:pt x="286" y="3849"/>
                  </a:cubicBezTo>
                  <a:cubicBezTo>
                    <a:pt x="387" y="3849"/>
                    <a:pt x="484" y="3786"/>
                    <a:pt x="523" y="3684"/>
                  </a:cubicBezTo>
                  <a:lnTo>
                    <a:pt x="774" y="3026"/>
                  </a:lnTo>
                  <a:lnTo>
                    <a:pt x="2444" y="3026"/>
                  </a:lnTo>
                  <a:lnTo>
                    <a:pt x="2692" y="3684"/>
                  </a:lnTo>
                  <a:cubicBezTo>
                    <a:pt x="2728" y="3785"/>
                    <a:pt x="2824" y="3847"/>
                    <a:pt x="2926" y="3847"/>
                  </a:cubicBezTo>
                  <a:cubicBezTo>
                    <a:pt x="2956" y="3847"/>
                    <a:pt x="2986" y="3842"/>
                    <a:pt x="3016" y="3831"/>
                  </a:cubicBezTo>
                  <a:cubicBezTo>
                    <a:pt x="3146" y="3784"/>
                    <a:pt x="3212" y="3637"/>
                    <a:pt x="3162" y="3507"/>
                  </a:cubicBezTo>
                  <a:lnTo>
                    <a:pt x="1918" y="210"/>
                  </a:lnTo>
                  <a:lnTo>
                    <a:pt x="1916" y="202"/>
                  </a:lnTo>
                  <a:cubicBezTo>
                    <a:pt x="1866" y="79"/>
                    <a:pt x="1746" y="1"/>
                    <a:pt x="1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128"/>
            <p:cNvSpPr/>
            <p:nvPr/>
          </p:nvSpPr>
          <p:spPr>
            <a:xfrm>
              <a:off x="8059563" y="3943538"/>
              <a:ext cx="42118" cy="42092"/>
            </a:xfrm>
            <a:custGeom>
              <a:avLst/>
              <a:gdLst/>
              <a:ahLst/>
              <a:cxnLst/>
              <a:rect l="l" t="t" r="r" b="b"/>
              <a:pathLst>
                <a:path w="1621" h="1620" extrusionOk="0">
                  <a:moveTo>
                    <a:pt x="811" y="0"/>
                  </a:moveTo>
                  <a:cubicBezTo>
                    <a:pt x="672" y="0"/>
                    <a:pt x="560" y="112"/>
                    <a:pt x="560" y="251"/>
                  </a:cubicBezTo>
                  <a:lnTo>
                    <a:pt x="560" y="557"/>
                  </a:lnTo>
                  <a:lnTo>
                    <a:pt x="254" y="557"/>
                  </a:lnTo>
                  <a:cubicBezTo>
                    <a:pt x="116" y="557"/>
                    <a:pt x="1" y="669"/>
                    <a:pt x="1" y="810"/>
                  </a:cubicBezTo>
                  <a:cubicBezTo>
                    <a:pt x="1" y="949"/>
                    <a:pt x="116" y="1061"/>
                    <a:pt x="254" y="1061"/>
                  </a:cubicBezTo>
                  <a:lnTo>
                    <a:pt x="560" y="1061"/>
                  </a:lnTo>
                  <a:lnTo>
                    <a:pt x="560" y="1367"/>
                  </a:lnTo>
                  <a:cubicBezTo>
                    <a:pt x="560" y="1505"/>
                    <a:pt x="672" y="1620"/>
                    <a:pt x="811" y="1620"/>
                  </a:cubicBezTo>
                  <a:cubicBezTo>
                    <a:pt x="952" y="1620"/>
                    <a:pt x="1064" y="1505"/>
                    <a:pt x="1064" y="1367"/>
                  </a:cubicBezTo>
                  <a:lnTo>
                    <a:pt x="1064" y="1061"/>
                  </a:lnTo>
                  <a:lnTo>
                    <a:pt x="1370" y="1061"/>
                  </a:lnTo>
                  <a:cubicBezTo>
                    <a:pt x="1508" y="1061"/>
                    <a:pt x="1621" y="949"/>
                    <a:pt x="1621" y="810"/>
                  </a:cubicBezTo>
                  <a:cubicBezTo>
                    <a:pt x="1621" y="669"/>
                    <a:pt x="1508" y="557"/>
                    <a:pt x="1370" y="557"/>
                  </a:cubicBezTo>
                  <a:lnTo>
                    <a:pt x="1064" y="557"/>
                  </a:lnTo>
                  <a:lnTo>
                    <a:pt x="1064" y="251"/>
                  </a:lnTo>
                  <a:cubicBezTo>
                    <a:pt x="1064" y="112"/>
                    <a:pt x="952" y="0"/>
                    <a:pt x="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128"/>
            <p:cNvSpPr/>
            <p:nvPr/>
          </p:nvSpPr>
          <p:spPr>
            <a:xfrm>
              <a:off x="8039063" y="3834230"/>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28"/>
            <p:cNvSpPr/>
            <p:nvPr/>
          </p:nvSpPr>
          <p:spPr>
            <a:xfrm>
              <a:off x="8135744" y="4123831"/>
              <a:ext cx="24579" cy="28996"/>
            </a:xfrm>
            <a:custGeom>
              <a:avLst/>
              <a:gdLst/>
              <a:ahLst/>
              <a:cxnLst/>
              <a:rect l="l" t="t" r="r" b="b"/>
              <a:pathLst>
                <a:path w="946" h="1116" extrusionOk="0">
                  <a:moveTo>
                    <a:pt x="99" y="0"/>
                  </a:moveTo>
                  <a:cubicBezTo>
                    <a:pt x="66" y="0"/>
                    <a:pt x="32" y="8"/>
                    <a:pt x="0" y="21"/>
                  </a:cubicBezTo>
                  <a:cubicBezTo>
                    <a:pt x="99" y="60"/>
                    <a:pt x="170" y="157"/>
                    <a:pt x="170" y="269"/>
                  </a:cubicBezTo>
                  <a:lnTo>
                    <a:pt x="170" y="847"/>
                  </a:lnTo>
                  <a:cubicBezTo>
                    <a:pt x="170" y="962"/>
                    <a:pt x="99" y="1058"/>
                    <a:pt x="0" y="1098"/>
                  </a:cubicBezTo>
                  <a:cubicBezTo>
                    <a:pt x="32" y="1108"/>
                    <a:pt x="66" y="1116"/>
                    <a:pt x="99" y="1116"/>
                  </a:cubicBezTo>
                  <a:lnTo>
                    <a:pt x="677" y="1116"/>
                  </a:lnTo>
                  <a:cubicBezTo>
                    <a:pt x="826" y="1116"/>
                    <a:pt x="946" y="996"/>
                    <a:pt x="946" y="847"/>
                  </a:cubicBezTo>
                  <a:lnTo>
                    <a:pt x="946" y="269"/>
                  </a:lnTo>
                  <a:cubicBezTo>
                    <a:pt x="946" y="123"/>
                    <a:pt x="826" y="0"/>
                    <a:pt x="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128"/>
          <p:cNvGrpSpPr/>
          <p:nvPr/>
        </p:nvGrpSpPr>
        <p:grpSpPr>
          <a:xfrm>
            <a:off x="4753472" y="2471344"/>
            <a:ext cx="434479" cy="434479"/>
            <a:chOff x="4753472" y="2471344"/>
            <a:chExt cx="434479" cy="434479"/>
          </a:xfrm>
        </p:grpSpPr>
        <p:sp>
          <p:nvSpPr>
            <p:cNvPr id="11754" name="Google Shape;11754;p128"/>
            <p:cNvSpPr/>
            <p:nvPr/>
          </p:nvSpPr>
          <p:spPr>
            <a:xfrm>
              <a:off x="4767918" y="2572702"/>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07" y="1"/>
                    <a:pt x="14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128"/>
            <p:cNvSpPr/>
            <p:nvPr/>
          </p:nvSpPr>
          <p:spPr>
            <a:xfrm>
              <a:off x="4796915" y="2601698"/>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9" y="0"/>
                    <a:pt x="12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128"/>
            <p:cNvSpPr/>
            <p:nvPr/>
          </p:nvSpPr>
          <p:spPr>
            <a:xfrm>
              <a:off x="5124372" y="2572702"/>
              <a:ext cx="49107" cy="293342"/>
            </a:xfrm>
            <a:custGeom>
              <a:avLst/>
              <a:gdLst/>
              <a:ahLst/>
              <a:cxnLst/>
              <a:rect l="l" t="t" r="r" b="b"/>
              <a:pathLst>
                <a:path w="1890" h="11290" extrusionOk="0">
                  <a:moveTo>
                    <a:pt x="1" y="1"/>
                  </a:moveTo>
                  <a:cubicBezTo>
                    <a:pt x="615" y="1"/>
                    <a:pt x="1114" y="500"/>
                    <a:pt x="1114" y="1116"/>
                  </a:cubicBezTo>
                  <a:lnTo>
                    <a:pt x="1114" y="11290"/>
                  </a:lnTo>
                  <a:lnTo>
                    <a:pt x="1890" y="11290"/>
                  </a:lnTo>
                  <a:lnTo>
                    <a:pt x="1890" y="1116"/>
                  </a:lnTo>
                  <a:cubicBezTo>
                    <a:pt x="1890" y="500"/>
                    <a:pt x="1388"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128"/>
            <p:cNvSpPr/>
            <p:nvPr/>
          </p:nvSpPr>
          <p:spPr>
            <a:xfrm>
              <a:off x="5109848" y="2601698"/>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28"/>
            <p:cNvSpPr/>
            <p:nvPr/>
          </p:nvSpPr>
          <p:spPr>
            <a:xfrm>
              <a:off x="4753472" y="2847908"/>
              <a:ext cx="434479" cy="57915"/>
            </a:xfrm>
            <a:custGeom>
              <a:avLst/>
              <a:gdLst/>
              <a:ahLst/>
              <a:cxnLst/>
              <a:rect l="l" t="t" r="r" b="b"/>
              <a:pathLst>
                <a:path w="16722" h="2229" extrusionOk="0">
                  <a:moveTo>
                    <a:pt x="557" y="0"/>
                  </a:moveTo>
                  <a:cubicBezTo>
                    <a:pt x="248" y="0"/>
                    <a:pt x="0" y="249"/>
                    <a:pt x="0" y="557"/>
                  </a:cubicBezTo>
                  <a:lnTo>
                    <a:pt x="0" y="1113"/>
                  </a:lnTo>
                  <a:cubicBezTo>
                    <a:pt x="0" y="1730"/>
                    <a:pt x="499" y="2229"/>
                    <a:pt x="1116" y="2229"/>
                  </a:cubicBezTo>
                  <a:lnTo>
                    <a:pt x="15606" y="2229"/>
                  </a:lnTo>
                  <a:cubicBezTo>
                    <a:pt x="16222" y="2229"/>
                    <a:pt x="16721" y="1730"/>
                    <a:pt x="16721" y="1113"/>
                  </a:cubicBezTo>
                  <a:lnTo>
                    <a:pt x="16721" y="557"/>
                  </a:lnTo>
                  <a:cubicBezTo>
                    <a:pt x="16721" y="249"/>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28"/>
            <p:cNvSpPr/>
            <p:nvPr/>
          </p:nvSpPr>
          <p:spPr>
            <a:xfrm>
              <a:off x="5138767" y="2847908"/>
              <a:ext cx="49185" cy="57915"/>
            </a:xfrm>
            <a:custGeom>
              <a:avLst/>
              <a:gdLst/>
              <a:ahLst/>
              <a:cxnLst/>
              <a:rect l="l" t="t" r="r" b="b"/>
              <a:pathLst>
                <a:path w="1893" h="2229" extrusionOk="0">
                  <a:moveTo>
                    <a:pt x="557" y="0"/>
                  </a:moveTo>
                  <a:cubicBezTo>
                    <a:pt x="865" y="0"/>
                    <a:pt x="1116" y="249"/>
                    <a:pt x="1116" y="557"/>
                  </a:cubicBezTo>
                  <a:lnTo>
                    <a:pt x="1116" y="1113"/>
                  </a:lnTo>
                  <a:cubicBezTo>
                    <a:pt x="1116" y="1730"/>
                    <a:pt x="617" y="2229"/>
                    <a:pt x="1" y="2229"/>
                  </a:cubicBezTo>
                  <a:lnTo>
                    <a:pt x="777" y="2229"/>
                  </a:lnTo>
                  <a:cubicBezTo>
                    <a:pt x="1393" y="2229"/>
                    <a:pt x="1892" y="1730"/>
                    <a:pt x="1892" y="1113"/>
                  </a:cubicBezTo>
                  <a:lnTo>
                    <a:pt x="1892" y="557"/>
                  </a:lnTo>
                  <a:cubicBezTo>
                    <a:pt x="1892" y="249"/>
                    <a:pt x="1641" y="0"/>
                    <a:pt x="1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128"/>
            <p:cNvSpPr/>
            <p:nvPr/>
          </p:nvSpPr>
          <p:spPr>
            <a:xfrm>
              <a:off x="4920514" y="2847908"/>
              <a:ext cx="100448" cy="35518"/>
            </a:xfrm>
            <a:custGeom>
              <a:avLst/>
              <a:gdLst/>
              <a:ahLst/>
              <a:cxnLst/>
              <a:rect l="l" t="t" r="r" b="b"/>
              <a:pathLst>
                <a:path w="3866" h="1367" extrusionOk="0">
                  <a:moveTo>
                    <a:pt x="1" y="0"/>
                  </a:moveTo>
                  <a:lnTo>
                    <a:pt x="186" y="753"/>
                  </a:lnTo>
                  <a:cubicBezTo>
                    <a:pt x="278" y="1113"/>
                    <a:pt x="602" y="1367"/>
                    <a:pt x="973" y="1367"/>
                  </a:cubicBezTo>
                  <a:lnTo>
                    <a:pt x="2891" y="1367"/>
                  </a:lnTo>
                  <a:cubicBezTo>
                    <a:pt x="3262" y="1367"/>
                    <a:pt x="3586" y="1113"/>
                    <a:pt x="3674" y="753"/>
                  </a:cubicBezTo>
                  <a:lnTo>
                    <a:pt x="3865" y="0"/>
                  </a:lnTo>
                  <a:lnTo>
                    <a:pt x="3345" y="0"/>
                  </a:lnTo>
                  <a:lnTo>
                    <a:pt x="3186" y="630"/>
                  </a:lnTo>
                  <a:cubicBezTo>
                    <a:pt x="3152" y="766"/>
                    <a:pt x="3029" y="863"/>
                    <a:pt x="2891" y="863"/>
                  </a:cubicBezTo>
                  <a:lnTo>
                    <a:pt x="973" y="863"/>
                  </a:lnTo>
                  <a:cubicBezTo>
                    <a:pt x="834" y="863"/>
                    <a:pt x="712" y="766"/>
                    <a:pt x="678" y="630"/>
                  </a:cubicBezTo>
                  <a:lnTo>
                    <a:pt x="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128"/>
            <p:cNvSpPr/>
            <p:nvPr/>
          </p:nvSpPr>
          <p:spPr>
            <a:xfrm>
              <a:off x="4948964" y="2748317"/>
              <a:ext cx="43469" cy="52848"/>
            </a:xfrm>
            <a:custGeom>
              <a:avLst/>
              <a:gdLst/>
              <a:ahLst/>
              <a:cxnLst/>
              <a:rect l="l" t="t" r="r" b="b"/>
              <a:pathLst>
                <a:path w="1673" h="2034" extrusionOk="0">
                  <a:moveTo>
                    <a:pt x="1" y="1"/>
                  </a:moveTo>
                  <a:lnTo>
                    <a:pt x="1" y="2033"/>
                  </a:lnTo>
                  <a:lnTo>
                    <a:pt x="1673" y="2033"/>
                  </a:lnTo>
                  <a:lnTo>
                    <a:pt x="16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28"/>
            <p:cNvSpPr/>
            <p:nvPr/>
          </p:nvSpPr>
          <p:spPr>
            <a:xfrm>
              <a:off x="4972323" y="2748317"/>
              <a:ext cx="20110" cy="52848"/>
            </a:xfrm>
            <a:custGeom>
              <a:avLst/>
              <a:gdLst/>
              <a:ahLst/>
              <a:cxnLst/>
              <a:rect l="l" t="t" r="r" b="b"/>
              <a:pathLst>
                <a:path w="774" h="2034" extrusionOk="0">
                  <a:moveTo>
                    <a:pt x="0" y="1"/>
                  </a:moveTo>
                  <a:lnTo>
                    <a:pt x="0" y="2033"/>
                  </a:lnTo>
                  <a:lnTo>
                    <a:pt x="774" y="2033"/>
                  </a:lnTo>
                  <a:lnTo>
                    <a:pt x="7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128"/>
            <p:cNvSpPr/>
            <p:nvPr/>
          </p:nvSpPr>
          <p:spPr>
            <a:xfrm>
              <a:off x="4934518" y="2789941"/>
              <a:ext cx="72387" cy="57993"/>
            </a:xfrm>
            <a:custGeom>
              <a:avLst/>
              <a:gdLst/>
              <a:ahLst/>
              <a:cxnLst/>
              <a:rect l="l" t="t" r="r" b="b"/>
              <a:pathLst>
                <a:path w="2786" h="2232" extrusionOk="0">
                  <a:moveTo>
                    <a:pt x="261" y="0"/>
                  </a:moveTo>
                  <a:cubicBezTo>
                    <a:pt x="115" y="0"/>
                    <a:pt x="0" y="118"/>
                    <a:pt x="0" y="261"/>
                  </a:cubicBezTo>
                  <a:lnTo>
                    <a:pt x="0" y="2231"/>
                  </a:lnTo>
                  <a:lnTo>
                    <a:pt x="2785" y="2231"/>
                  </a:lnTo>
                  <a:lnTo>
                    <a:pt x="2785" y="261"/>
                  </a:lnTo>
                  <a:cubicBezTo>
                    <a:pt x="2785" y="118"/>
                    <a:pt x="2670" y="0"/>
                    <a:pt x="2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28"/>
            <p:cNvSpPr/>
            <p:nvPr/>
          </p:nvSpPr>
          <p:spPr>
            <a:xfrm>
              <a:off x="4979780" y="2789941"/>
              <a:ext cx="27126" cy="57993"/>
            </a:xfrm>
            <a:custGeom>
              <a:avLst/>
              <a:gdLst/>
              <a:ahLst/>
              <a:cxnLst/>
              <a:rect l="l" t="t" r="r" b="b"/>
              <a:pathLst>
                <a:path w="1044" h="2232" extrusionOk="0">
                  <a:moveTo>
                    <a:pt x="1" y="0"/>
                  </a:moveTo>
                  <a:cubicBezTo>
                    <a:pt x="150" y="0"/>
                    <a:pt x="270" y="123"/>
                    <a:pt x="270" y="269"/>
                  </a:cubicBezTo>
                  <a:lnTo>
                    <a:pt x="270" y="2231"/>
                  </a:lnTo>
                  <a:lnTo>
                    <a:pt x="1043" y="2231"/>
                  </a:lnTo>
                  <a:lnTo>
                    <a:pt x="1043" y="269"/>
                  </a:lnTo>
                  <a:cubicBezTo>
                    <a:pt x="1043" y="123"/>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28"/>
            <p:cNvSpPr/>
            <p:nvPr/>
          </p:nvSpPr>
          <p:spPr>
            <a:xfrm>
              <a:off x="4934518" y="2812390"/>
              <a:ext cx="72387" cy="13147"/>
            </a:xfrm>
            <a:custGeom>
              <a:avLst/>
              <a:gdLst/>
              <a:ahLst/>
              <a:cxnLst/>
              <a:rect l="l" t="t" r="r" b="b"/>
              <a:pathLst>
                <a:path w="2786" h="506" extrusionOk="0">
                  <a:moveTo>
                    <a:pt x="0" y="1"/>
                  </a:moveTo>
                  <a:lnTo>
                    <a:pt x="0" y="505"/>
                  </a:lnTo>
                  <a:lnTo>
                    <a:pt x="2785" y="505"/>
                  </a:lnTo>
                  <a:lnTo>
                    <a:pt x="27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28"/>
            <p:cNvSpPr/>
            <p:nvPr/>
          </p:nvSpPr>
          <p:spPr>
            <a:xfrm>
              <a:off x="4825885" y="2471370"/>
              <a:ext cx="289627" cy="289679"/>
            </a:xfrm>
            <a:custGeom>
              <a:avLst/>
              <a:gdLst/>
              <a:ahLst/>
              <a:cxnLst/>
              <a:rect l="l" t="t" r="r" b="b"/>
              <a:pathLst>
                <a:path w="11147" h="11149" extrusionOk="0">
                  <a:moveTo>
                    <a:pt x="5574" y="0"/>
                  </a:moveTo>
                  <a:cubicBezTo>
                    <a:pt x="2496" y="0"/>
                    <a:pt x="1" y="2495"/>
                    <a:pt x="1" y="5573"/>
                  </a:cubicBezTo>
                  <a:cubicBezTo>
                    <a:pt x="1" y="8653"/>
                    <a:pt x="2496" y="11148"/>
                    <a:pt x="5574" y="11148"/>
                  </a:cubicBezTo>
                  <a:cubicBezTo>
                    <a:pt x="8651" y="11148"/>
                    <a:pt x="11146" y="8653"/>
                    <a:pt x="11146" y="5573"/>
                  </a:cubicBezTo>
                  <a:cubicBezTo>
                    <a:pt x="11146" y="2495"/>
                    <a:pt x="8651" y="0"/>
                    <a:pt x="5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128"/>
            <p:cNvSpPr/>
            <p:nvPr/>
          </p:nvSpPr>
          <p:spPr>
            <a:xfrm>
              <a:off x="4854804" y="2500340"/>
              <a:ext cx="231790" cy="231712"/>
            </a:xfrm>
            <a:custGeom>
              <a:avLst/>
              <a:gdLst/>
              <a:ahLst/>
              <a:cxnLst/>
              <a:rect l="l" t="t" r="r" b="b"/>
              <a:pathLst>
                <a:path w="8921" h="8918" extrusionOk="0">
                  <a:moveTo>
                    <a:pt x="4461" y="1"/>
                  </a:moveTo>
                  <a:cubicBezTo>
                    <a:pt x="1997" y="1"/>
                    <a:pt x="1" y="1997"/>
                    <a:pt x="1" y="4458"/>
                  </a:cubicBezTo>
                  <a:cubicBezTo>
                    <a:pt x="1" y="6922"/>
                    <a:pt x="1997" y="8918"/>
                    <a:pt x="4461" y="8918"/>
                  </a:cubicBezTo>
                  <a:cubicBezTo>
                    <a:pt x="6924" y="8918"/>
                    <a:pt x="8920" y="6922"/>
                    <a:pt x="8920" y="4458"/>
                  </a:cubicBezTo>
                  <a:cubicBezTo>
                    <a:pt x="8920" y="1997"/>
                    <a:pt x="6924" y="1"/>
                    <a:pt x="44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128"/>
            <p:cNvSpPr/>
            <p:nvPr/>
          </p:nvSpPr>
          <p:spPr>
            <a:xfrm>
              <a:off x="4960656" y="2471344"/>
              <a:ext cx="169042" cy="289705"/>
            </a:xfrm>
            <a:custGeom>
              <a:avLst/>
              <a:gdLst/>
              <a:ahLst/>
              <a:cxnLst/>
              <a:rect l="l" t="t" r="r" b="b"/>
              <a:pathLst>
                <a:path w="6506" h="11150" extrusionOk="0">
                  <a:moveTo>
                    <a:pt x="385" y="1"/>
                  </a:moveTo>
                  <a:cubicBezTo>
                    <a:pt x="257" y="1"/>
                    <a:pt x="128" y="5"/>
                    <a:pt x="0" y="14"/>
                  </a:cubicBezTo>
                  <a:cubicBezTo>
                    <a:pt x="1296" y="106"/>
                    <a:pt x="2563" y="644"/>
                    <a:pt x="3553" y="1634"/>
                  </a:cubicBezTo>
                  <a:cubicBezTo>
                    <a:pt x="5730" y="3810"/>
                    <a:pt x="5730" y="7340"/>
                    <a:pt x="3553" y="9516"/>
                  </a:cubicBezTo>
                  <a:cubicBezTo>
                    <a:pt x="2563" y="10506"/>
                    <a:pt x="1293" y="11045"/>
                    <a:pt x="0" y="11136"/>
                  </a:cubicBezTo>
                  <a:cubicBezTo>
                    <a:pt x="128" y="11145"/>
                    <a:pt x="257" y="11149"/>
                    <a:pt x="385" y="11149"/>
                  </a:cubicBezTo>
                  <a:cubicBezTo>
                    <a:pt x="1812" y="11149"/>
                    <a:pt x="3238" y="10604"/>
                    <a:pt x="4327" y="9516"/>
                  </a:cubicBezTo>
                  <a:cubicBezTo>
                    <a:pt x="6506" y="7340"/>
                    <a:pt x="6506" y="3810"/>
                    <a:pt x="4327" y="1634"/>
                  </a:cubicBezTo>
                  <a:cubicBezTo>
                    <a:pt x="3238" y="546"/>
                    <a:pt x="1812" y="1"/>
                    <a:pt x="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28"/>
            <p:cNvSpPr/>
            <p:nvPr/>
          </p:nvSpPr>
          <p:spPr>
            <a:xfrm>
              <a:off x="4960656" y="2500314"/>
              <a:ext cx="137214" cy="231738"/>
            </a:xfrm>
            <a:custGeom>
              <a:avLst/>
              <a:gdLst/>
              <a:ahLst/>
              <a:cxnLst/>
              <a:rect l="l" t="t" r="r" b="b"/>
              <a:pathLst>
                <a:path w="5281" h="8919" extrusionOk="0">
                  <a:moveTo>
                    <a:pt x="387" y="1"/>
                  </a:moveTo>
                  <a:cubicBezTo>
                    <a:pt x="258" y="1"/>
                    <a:pt x="129" y="6"/>
                    <a:pt x="0" y="17"/>
                  </a:cubicBezTo>
                  <a:cubicBezTo>
                    <a:pt x="1009" y="106"/>
                    <a:pt x="1993" y="535"/>
                    <a:pt x="2767" y="1308"/>
                  </a:cubicBezTo>
                  <a:cubicBezTo>
                    <a:pt x="4507" y="3048"/>
                    <a:pt x="4507" y="5872"/>
                    <a:pt x="2767" y="7612"/>
                  </a:cubicBezTo>
                  <a:cubicBezTo>
                    <a:pt x="1993" y="8386"/>
                    <a:pt x="1009" y="8814"/>
                    <a:pt x="0" y="8903"/>
                  </a:cubicBezTo>
                  <a:cubicBezTo>
                    <a:pt x="127" y="8914"/>
                    <a:pt x="254" y="8919"/>
                    <a:pt x="381" y="8919"/>
                  </a:cubicBezTo>
                  <a:cubicBezTo>
                    <a:pt x="1524" y="8919"/>
                    <a:pt x="2668" y="8485"/>
                    <a:pt x="3540" y="7612"/>
                  </a:cubicBezTo>
                  <a:cubicBezTo>
                    <a:pt x="5280" y="5872"/>
                    <a:pt x="5280" y="3048"/>
                    <a:pt x="3540" y="1308"/>
                  </a:cubicBezTo>
                  <a:cubicBezTo>
                    <a:pt x="2669" y="437"/>
                    <a:pt x="1528"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28"/>
            <p:cNvSpPr/>
            <p:nvPr/>
          </p:nvSpPr>
          <p:spPr>
            <a:xfrm>
              <a:off x="4890868" y="2580730"/>
              <a:ext cx="60513" cy="70984"/>
            </a:xfrm>
            <a:custGeom>
              <a:avLst/>
              <a:gdLst/>
              <a:ahLst/>
              <a:cxnLst/>
              <a:rect l="l" t="t" r="r" b="b"/>
              <a:pathLst>
                <a:path w="2329" h="2732" extrusionOk="0">
                  <a:moveTo>
                    <a:pt x="1168" y="873"/>
                  </a:moveTo>
                  <a:lnTo>
                    <a:pt x="1471" y="1680"/>
                  </a:lnTo>
                  <a:lnTo>
                    <a:pt x="860" y="1680"/>
                  </a:lnTo>
                  <a:lnTo>
                    <a:pt x="1168" y="873"/>
                  </a:lnTo>
                  <a:close/>
                  <a:moveTo>
                    <a:pt x="1168" y="0"/>
                  </a:moveTo>
                  <a:cubicBezTo>
                    <a:pt x="1045" y="0"/>
                    <a:pt x="936" y="73"/>
                    <a:pt x="889" y="188"/>
                  </a:cubicBezTo>
                  <a:cubicBezTo>
                    <a:pt x="889" y="191"/>
                    <a:pt x="886" y="191"/>
                    <a:pt x="886" y="193"/>
                  </a:cubicBezTo>
                  <a:lnTo>
                    <a:pt x="50" y="2388"/>
                  </a:lnTo>
                  <a:cubicBezTo>
                    <a:pt x="0" y="2519"/>
                    <a:pt x="66" y="2665"/>
                    <a:pt x="196" y="2715"/>
                  </a:cubicBezTo>
                  <a:cubicBezTo>
                    <a:pt x="226" y="2726"/>
                    <a:pt x="256" y="2731"/>
                    <a:pt x="286" y="2731"/>
                  </a:cubicBezTo>
                  <a:cubicBezTo>
                    <a:pt x="388" y="2731"/>
                    <a:pt x="484" y="2669"/>
                    <a:pt x="523" y="2568"/>
                  </a:cubicBezTo>
                  <a:lnTo>
                    <a:pt x="669" y="2184"/>
                  </a:lnTo>
                  <a:lnTo>
                    <a:pt x="1662" y="2184"/>
                  </a:lnTo>
                  <a:lnTo>
                    <a:pt x="1808" y="2568"/>
                  </a:lnTo>
                  <a:cubicBezTo>
                    <a:pt x="1845" y="2668"/>
                    <a:pt x="1941" y="2730"/>
                    <a:pt x="2043" y="2730"/>
                  </a:cubicBezTo>
                  <a:cubicBezTo>
                    <a:pt x="2072" y="2730"/>
                    <a:pt x="2103" y="2725"/>
                    <a:pt x="2132" y="2715"/>
                  </a:cubicBezTo>
                  <a:cubicBezTo>
                    <a:pt x="2263" y="2665"/>
                    <a:pt x="2328" y="2519"/>
                    <a:pt x="2278" y="2388"/>
                  </a:cubicBezTo>
                  <a:lnTo>
                    <a:pt x="1450" y="193"/>
                  </a:lnTo>
                  <a:cubicBezTo>
                    <a:pt x="1450" y="191"/>
                    <a:pt x="1450" y="188"/>
                    <a:pt x="1448" y="188"/>
                  </a:cubicBezTo>
                  <a:cubicBezTo>
                    <a:pt x="1401" y="73"/>
                    <a:pt x="1291" y="0"/>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28"/>
            <p:cNvSpPr/>
            <p:nvPr/>
          </p:nvSpPr>
          <p:spPr>
            <a:xfrm>
              <a:off x="4997578" y="2580730"/>
              <a:ext cx="52095" cy="70958"/>
            </a:xfrm>
            <a:custGeom>
              <a:avLst/>
              <a:gdLst/>
              <a:ahLst/>
              <a:cxnLst/>
              <a:rect l="l" t="t" r="r" b="b"/>
              <a:pathLst>
                <a:path w="2005" h="2731" extrusionOk="0">
                  <a:moveTo>
                    <a:pt x="314" y="0"/>
                  </a:moveTo>
                  <a:cubicBezTo>
                    <a:pt x="173" y="0"/>
                    <a:pt x="60" y="112"/>
                    <a:pt x="60" y="251"/>
                  </a:cubicBezTo>
                  <a:cubicBezTo>
                    <a:pt x="60" y="392"/>
                    <a:pt x="173" y="504"/>
                    <a:pt x="314" y="504"/>
                  </a:cubicBezTo>
                  <a:lnTo>
                    <a:pt x="1252" y="504"/>
                  </a:lnTo>
                  <a:lnTo>
                    <a:pt x="55" y="2341"/>
                  </a:lnTo>
                  <a:cubicBezTo>
                    <a:pt x="6" y="2417"/>
                    <a:pt x="0" y="2516"/>
                    <a:pt x="45" y="2597"/>
                  </a:cubicBezTo>
                  <a:cubicBezTo>
                    <a:pt x="89" y="2681"/>
                    <a:pt x="175" y="2730"/>
                    <a:pt x="267" y="2730"/>
                  </a:cubicBezTo>
                  <a:lnTo>
                    <a:pt x="1753" y="2730"/>
                  </a:lnTo>
                  <a:cubicBezTo>
                    <a:pt x="1892" y="2730"/>
                    <a:pt x="2004" y="2618"/>
                    <a:pt x="2004" y="2477"/>
                  </a:cubicBezTo>
                  <a:cubicBezTo>
                    <a:pt x="2004" y="2338"/>
                    <a:pt x="1892" y="2226"/>
                    <a:pt x="1753" y="2226"/>
                  </a:cubicBezTo>
                  <a:lnTo>
                    <a:pt x="732" y="2226"/>
                  </a:lnTo>
                  <a:lnTo>
                    <a:pt x="1928" y="389"/>
                  </a:lnTo>
                  <a:cubicBezTo>
                    <a:pt x="1981" y="311"/>
                    <a:pt x="1983" y="214"/>
                    <a:pt x="1939" y="131"/>
                  </a:cubicBezTo>
                  <a:cubicBezTo>
                    <a:pt x="1894" y="50"/>
                    <a:pt x="1811" y="0"/>
                    <a:pt x="1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28"/>
            <p:cNvSpPr/>
            <p:nvPr/>
          </p:nvSpPr>
          <p:spPr>
            <a:xfrm>
              <a:off x="4956915" y="2609649"/>
              <a:ext cx="27593" cy="13121"/>
            </a:xfrm>
            <a:custGeom>
              <a:avLst/>
              <a:gdLst/>
              <a:ahLst/>
              <a:cxnLst/>
              <a:rect l="l" t="t" r="r" b="b"/>
              <a:pathLst>
                <a:path w="1062" h="505" extrusionOk="0">
                  <a:moveTo>
                    <a:pt x="251" y="0"/>
                  </a:moveTo>
                  <a:cubicBezTo>
                    <a:pt x="113" y="0"/>
                    <a:pt x="0" y="112"/>
                    <a:pt x="0" y="251"/>
                  </a:cubicBezTo>
                  <a:cubicBezTo>
                    <a:pt x="0" y="392"/>
                    <a:pt x="113" y="504"/>
                    <a:pt x="251" y="504"/>
                  </a:cubicBezTo>
                  <a:lnTo>
                    <a:pt x="810" y="504"/>
                  </a:lnTo>
                  <a:cubicBezTo>
                    <a:pt x="949" y="504"/>
                    <a:pt x="1061" y="392"/>
                    <a:pt x="1061" y="251"/>
                  </a:cubicBezTo>
                  <a:cubicBezTo>
                    <a:pt x="1061" y="112"/>
                    <a:pt x="949"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128"/>
          <p:cNvGrpSpPr/>
          <p:nvPr/>
        </p:nvGrpSpPr>
        <p:grpSpPr>
          <a:xfrm>
            <a:off x="3239831" y="1804425"/>
            <a:ext cx="318675" cy="434453"/>
            <a:chOff x="3239831" y="1804425"/>
            <a:chExt cx="318675" cy="434453"/>
          </a:xfrm>
        </p:grpSpPr>
        <p:grpSp>
          <p:nvGrpSpPr>
            <p:cNvPr id="11774" name="Google Shape;11774;p128"/>
            <p:cNvGrpSpPr/>
            <p:nvPr/>
          </p:nvGrpSpPr>
          <p:grpSpPr>
            <a:xfrm>
              <a:off x="3239831" y="1804425"/>
              <a:ext cx="318675" cy="434453"/>
              <a:chOff x="3239394" y="1804425"/>
              <a:chExt cx="318675" cy="434453"/>
            </a:xfrm>
          </p:grpSpPr>
          <p:sp>
            <p:nvSpPr>
              <p:cNvPr id="11775" name="Google Shape;11775;p128"/>
              <p:cNvSpPr/>
              <p:nvPr/>
            </p:nvSpPr>
            <p:spPr>
              <a:xfrm>
                <a:off x="3268390" y="1891311"/>
                <a:ext cx="57941" cy="182761"/>
              </a:xfrm>
              <a:custGeom>
                <a:avLst/>
                <a:gdLst/>
                <a:ahLst/>
                <a:cxnLst/>
                <a:rect l="l" t="t" r="r" b="b"/>
                <a:pathLst>
                  <a:path w="2230" h="7034" extrusionOk="0">
                    <a:moveTo>
                      <a:pt x="1116" y="0"/>
                    </a:moveTo>
                    <a:lnTo>
                      <a:pt x="0" y="557"/>
                    </a:lnTo>
                    <a:lnTo>
                      <a:pt x="0" y="6903"/>
                    </a:lnTo>
                    <a:cubicBezTo>
                      <a:pt x="0" y="6947"/>
                      <a:pt x="6" y="6992"/>
                      <a:pt x="16" y="7033"/>
                    </a:cubicBezTo>
                    <a:lnTo>
                      <a:pt x="2213" y="7033"/>
                    </a:lnTo>
                    <a:cubicBezTo>
                      <a:pt x="2224" y="6992"/>
                      <a:pt x="2229" y="6947"/>
                      <a:pt x="2229" y="6903"/>
                    </a:cubicBezTo>
                    <a:lnTo>
                      <a:pt x="2229" y="557"/>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28"/>
              <p:cNvSpPr/>
              <p:nvPr/>
            </p:nvSpPr>
            <p:spPr>
              <a:xfrm>
                <a:off x="3305805" y="1895728"/>
                <a:ext cx="20526" cy="178344"/>
              </a:xfrm>
              <a:custGeom>
                <a:avLst/>
                <a:gdLst/>
                <a:ahLst/>
                <a:cxnLst/>
                <a:rect l="l" t="t" r="r" b="b"/>
                <a:pathLst>
                  <a:path w="790" h="6864" extrusionOk="0">
                    <a:moveTo>
                      <a:pt x="16" y="0"/>
                    </a:moveTo>
                    <a:lnTo>
                      <a:pt x="16" y="6733"/>
                    </a:lnTo>
                    <a:cubicBezTo>
                      <a:pt x="16" y="6777"/>
                      <a:pt x="10" y="6822"/>
                      <a:pt x="0" y="6863"/>
                    </a:cubicBezTo>
                    <a:lnTo>
                      <a:pt x="773" y="6863"/>
                    </a:lnTo>
                    <a:cubicBezTo>
                      <a:pt x="784" y="6822"/>
                      <a:pt x="789" y="6777"/>
                      <a:pt x="789" y="6733"/>
                    </a:cubicBezTo>
                    <a:lnTo>
                      <a:pt x="789" y="387"/>
                    </a:lnTo>
                    <a:lnTo>
                      <a:pt x="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28"/>
              <p:cNvSpPr/>
              <p:nvPr/>
            </p:nvSpPr>
            <p:spPr>
              <a:xfrm>
                <a:off x="3290787" y="1891311"/>
                <a:ext cx="13121" cy="182761"/>
              </a:xfrm>
              <a:custGeom>
                <a:avLst/>
                <a:gdLst/>
                <a:ahLst/>
                <a:cxnLst/>
                <a:rect l="l" t="t" r="r" b="b"/>
                <a:pathLst>
                  <a:path w="505" h="7034" extrusionOk="0">
                    <a:moveTo>
                      <a:pt x="254" y="0"/>
                    </a:moveTo>
                    <a:lnTo>
                      <a:pt x="1" y="126"/>
                    </a:lnTo>
                    <a:lnTo>
                      <a:pt x="1" y="7033"/>
                    </a:lnTo>
                    <a:lnTo>
                      <a:pt x="505" y="7033"/>
                    </a:lnTo>
                    <a:lnTo>
                      <a:pt x="505" y="126"/>
                    </a:lnTo>
                    <a:lnTo>
                      <a:pt x="2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28"/>
              <p:cNvSpPr/>
              <p:nvPr/>
            </p:nvSpPr>
            <p:spPr>
              <a:xfrm>
                <a:off x="3268390" y="1833396"/>
                <a:ext cx="57941" cy="57941"/>
              </a:xfrm>
              <a:custGeom>
                <a:avLst/>
                <a:gdLst/>
                <a:ahLst/>
                <a:cxnLst/>
                <a:rect l="l" t="t" r="r" b="b"/>
                <a:pathLst>
                  <a:path w="2230" h="2230" extrusionOk="0">
                    <a:moveTo>
                      <a:pt x="557" y="1"/>
                    </a:moveTo>
                    <a:cubicBezTo>
                      <a:pt x="251" y="1"/>
                      <a:pt x="0" y="249"/>
                      <a:pt x="0" y="557"/>
                    </a:cubicBezTo>
                    <a:lnTo>
                      <a:pt x="0" y="1673"/>
                    </a:lnTo>
                    <a:lnTo>
                      <a:pt x="1116" y="2229"/>
                    </a:lnTo>
                    <a:lnTo>
                      <a:pt x="2229" y="1673"/>
                    </a:lnTo>
                    <a:lnTo>
                      <a:pt x="2229" y="557"/>
                    </a:lnTo>
                    <a:cubicBezTo>
                      <a:pt x="2229" y="249"/>
                      <a:pt x="1981" y="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28"/>
              <p:cNvSpPr/>
              <p:nvPr/>
            </p:nvSpPr>
            <p:spPr>
              <a:xfrm>
                <a:off x="3268390" y="1876838"/>
                <a:ext cx="57941" cy="28945"/>
              </a:xfrm>
              <a:custGeom>
                <a:avLst/>
                <a:gdLst/>
                <a:ahLst/>
                <a:cxnLst/>
                <a:rect l="l" t="t" r="r" b="b"/>
                <a:pathLst>
                  <a:path w="2230" h="1114" extrusionOk="0">
                    <a:moveTo>
                      <a:pt x="0" y="1"/>
                    </a:moveTo>
                    <a:lnTo>
                      <a:pt x="0" y="1114"/>
                    </a:lnTo>
                    <a:lnTo>
                      <a:pt x="2229" y="1114"/>
                    </a:lnTo>
                    <a:lnTo>
                      <a:pt x="2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28"/>
              <p:cNvSpPr/>
              <p:nvPr/>
            </p:nvSpPr>
            <p:spPr>
              <a:xfrm>
                <a:off x="3291749" y="1833396"/>
                <a:ext cx="34583" cy="53524"/>
              </a:xfrm>
              <a:custGeom>
                <a:avLst/>
                <a:gdLst/>
                <a:ahLst/>
                <a:cxnLst/>
                <a:rect l="l" t="t" r="r" b="b"/>
                <a:pathLst>
                  <a:path w="1331" h="2060" extrusionOk="0">
                    <a:moveTo>
                      <a:pt x="0" y="1"/>
                    </a:moveTo>
                    <a:cubicBezTo>
                      <a:pt x="308" y="1"/>
                      <a:pt x="557" y="249"/>
                      <a:pt x="557" y="557"/>
                    </a:cubicBezTo>
                    <a:lnTo>
                      <a:pt x="557" y="2059"/>
                    </a:lnTo>
                    <a:lnTo>
                      <a:pt x="1330" y="1673"/>
                    </a:lnTo>
                    <a:lnTo>
                      <a:pt x="1330" y="557"/>
                    </a:lnTo>
                    <a:cubicBezTo>
                      <a:pt x="1330" y="249"/>
                      <a:pt x="1082" y="1"/>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128"/>
              <p:cNvSpPr/>
              <p:nvPr/>
            </p:nvSpPr>
            <p:spPr>
              <a:xfrm>
                <a:off x="3306195" y="1876838"/>
                <a:ext cx="20136" cy="28945"/>
              </a:xfrm>
              <a:custGeom>
                <a:avLst/>
                <a:gdLst/>
                <a:ahLst/>
                <a:cxnLst/>
                <a:rect l="l" t="t" r="r" b="b"/>
                <a:pathLst>
                  <a:path w="775" h="1114" extrusionOk="0">
                    <a:moveTo>
                      <a:pt x="1" y="1"/>
                    </a:moveTo>
                    <a:lnTo>
                      <a:pt x="1" y="1114"/>
                    </a:lnTo>
                    <a:lnTo>
                      <a:pt x="774" y="1114"/>
                    </a:lnTo>
                    <a:lnTo>
                      <a:pt x="7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128"/>
              <p:cNvSpPr/>
              <p:nvPr/>
            </p:nvSpPr>
            <p:spPr>
              <a:xfrm>
                <a:off x="3355276" y="1920281"/>
                <a:ext cx="57941" cy="182761"/>
              </a:xfrm>
              <a:custGeom>
                <a:avLst/>
                <a:gdLst/>
                <a:ahLst/>
                <a:cxnLst/>
                <a:rect l="l" t="t" r="r" b="b"/>
                <a:pathLst>
                  <a:path w="2230" h="7034" extrusionOk="0">
                    <a:moveTo>
                      <a:pt x="1116" y="1"/>
                    </a:moveTo>
                    <a:lnTo>
                      <a:pt x="1" y="557"/>
                    </a:lnTo>
                    <a:lnTo>
                      <a:pt x="1" y="6901"/>
                    </a:lnTo>
                    <a:cubicBezTo>
                      <a:pt x="1" y="6945"/>
                      <a:pt x="6" y="6990"/>
                      <a:pt x="16" y="7034"/>
                    </a:cubicBezTo>
                    <a:lnTo>
                      <a:pt x="2214" y="7034"/>
                    </a:lnTo>
                    <a:cubicBezTo>
                      <a:pt x="2224" y="6990"/>
                      <a:pt x="2229" y="6945"/>
                      <a:pt x="2229" y="6901"/>
                    </a:cubicBezTo>
                    <a:lnTo>
                      <a:pt x="2229" y="557"/>
                    </a:lnTo>
                    <a:lnTo>
                      <a:pt x="11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28"/>
              <p:cNvSpPr/>
              <p:nvPr/>
            </p:nvSpPr>
            <p:spPr>
              <a:xfrm>
                <a:off x="3392691" y="1924698"/>
                <a:ext cx="20526" cy="178344"/>
              </a:xfrm>
              <a:custGeom>
                <a:avLst/>
                <a:gdLst/>
                <a:ahLst/>
                <a:cxnLst/>
                <a:rect l="l" t="t" r="r" b="b"/>
                <a:pathLst>
                  <a:path w="790" h="6864" extrusionOk="0">
                    <a:moveTo>
                      <a:pt x="16" y="1"/>
                    </a:moveTo>
                    <a:lnTo>
                      <a:pt x="16" y="6731"/>
                    </a:lnTo>
                    <a:cubicBezTo>
                      <a:pt x="16" y="6775"/>
                      <a:pt x="11" y="6820"/>
                      <a:pt x="0" y="6864"/>
                    </a:cubicBezTo>
                    <a:lnTo>
                      <a:pt x="774" y="6864"/>
                    </a:lnTo>
                    <a:cubicBezTo>
                      <a:pt x="784" y="6820"/>
                      <a:pt x="789" y="6775"/>
                      <a:pt x="789" y="6731"/>
                    </a:cubicBezTo>
                    <a:lnTo>
                      <a:pt x="789" y="387"/>
                    </a:lnTo>
                    <a:lnTo>
                      <a:pt x="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28"/>
              <p:cNvSpPr/>
              <p:nvPr/>
            </p:nvSpPr>
            <p:spPr>
              <a:xfrm>
                <a:off x="3377673" y="1920281"/>
                <a:ext cx="13147" cy="182761"/>
              </a:xfrm>
              <a:custGeom>
                <a:avLst/>
                <a:gdLst/>
                <a:ahLst/>
                <a:cxnLst/>
                <a:rect l="l" t="t" r="r" b="b"/>
                <a:pathLst>
                  <a:path w="506" h="7034" extrusionOk="0">
                    <a:moveTo>
                      <a:pt x="254" y="1"/>
                    </a:moveTo>
                    <a:lnTo>
                      <a:pt x="1" y="126"/>
                    </a:lnTo>
                    <a:lnTo>
                      <a:pt x="1" y="7034"/>
                    </a:lnTo>
                    <a:lnTo>
                      <a:pt x="505" y="7034"/>
                    </a:lnTo>
                    <a:lnTo>
                      <a:pt x="505" y="126"/>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28"/>
              <p:cNvSpPr/>
              <p:nvPr/>
            </p:nvSpPr>
            <p:spPr>
              <a:xfrm>
                <a:off x="3355276" y="1862314"/>
                <a:ext cx="57941" cy="57993"/>
              </a:xfrm>
              <a:custGeom>
                <a:avLst/>
                <a:gdLst/>
                <a:ahLst/>
                <a:cxnLst/>
                <a:rect l="l" t="t" r="r" b="b"/>
                <a:pathLst>
                  <a:path w="2230" h="2232" extrusionOk="0">
                    <a:moveTo>
                      <a:pt x="557" y="1"/>
                    </a:moveTo>
                    <a:cubicBezTo>
                      <a:pt x="251" y="1"/>
                      <a:pt x="1" y="251"/>
                      <a:pt x="1" y="560"/>
                    </a:cubicBezTo>
                    <a:lnTo>
                      <a:pt x="1" y="1673"/>
                    </a:lnTo>
                    <a:lnTo>
                      <a:pt x="1116" y="2232"/>
                    </a:lnTo>
                    <a:lnTo>
                      <a:pt x="2229" y="1673"/>
                    </a:lnTo>
                    <a:lnTo>
                      <a:pt x="2229" y="560"/>
                    </a:lnTo>
                    <a:cubicBezTo>
                      <a:pt x="2229" y="251"/>
                      <a:pt x="1981" y="1"/>
                      <a:pt x="16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28"/>
              <p:cNvSpPr/>
              <p:nvPr/>
            </p:nvSpPr>
            <p:spPr>
              <a:xfrm>
                <a:off x="3355276" y="1905757"/>
                <a:ext cx="57941" cy="29022"/>
              </a:xfrm>
              <a:custGeom>
                <a:avLst/>
                <a:gdLst/>
                <a:ahLst/>
                <a:cxnLst/>
                <a:rect l="l" t="t" r="r" b="b"/>
                <a:pathLst>
                  <a:path w="2230" h="1117" extrusionOk="0">
                    <a:moveTo>
                      <a:pt x="1" y="1"/>
                    </a:moveTo>
                    <a:lnTo>
                      <a:pt x="1" y="1116"/>
                    </a:lnTo>
                    <a:lnTo>
                      <a:pt x="2229" y="1116"/>
                    </a:lnTo>
                    <a:lnTo>
                      <a:pt x="2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28"/>
              <p:cNvSpPr/>
              <p:nvPr/>
            </p:nvSpPr>
            <p:spPr>
              <a:xfrm>
                <a:off x="3378634" y="1862314"/>
                <a:ext cx="34583" cy="53524"/>
              </a:xfrm>
              <a:custGeom>
                <a:avLst/>
                <a:gdLst/>
                <a:ahLst/>
                <a:cxnLst/>
                <a:rect l="l" t="t" r="r" b="b"/>
                <a:pathLst>
                  <a:path w="1331" h="2060" extrusionOk="0">
                    <a:moveTo>
                      <a:pt x="0" y="1"/>
                    </a:moveTo>
                    <a:cubicBezTo>
                      <a:pt x="309" y="1"/>
                      <a:pt x="557" y="251"/>
                      <a:pt x="557" y="560"/>
                    </a:cubicBezTo>
                    <a:lnTo>
                      <a:pt x="557" y="2059"/>
                    </a:lnTo>
                    <a:lnTo>
                      <a:pt x="1330" y="1673"/>
                    </a:lnTo>
                    <a:lnTo>
                      <a:pt x="1330" y="560"/>
                    </a:lnTo>
                    <a:cubicBezTo>
                      <a:pt x="1330" y="251"/>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28"/>
              <p:cNvSpPr/>
              <p:nvPr/>
            </p:nvSpPr>
            <p:spPr>
              <a:xfrm>
                <a:off x="3393080" y="1905757"/>
                <a:ext cx="20136" cy="29022"/>
              </a:xfrm>
              <a:custGeom>
                <a:avLst/>
                <a:gdLst/>
                <a:ahLst/>
                <a:cxnLst/>
                <a:rect l="l" t="t" r="r" b="b"/>
                <a:pathLst>
                  <a:path w="775" h="1117" extrusionOk="0">
                    <a:moveTo>
                      <a:pt x="1" y="1"/>
                    </a:moveTo>
                    <a:lnTo>
                      <a:pt x="1" y="1116"/>
                    </a:lnTo>
                    <a:lnTo>
                      <a:pt x="774" y="1116"/>
                    </a:lnTo>
                    <a:lnTo>
                      <a:pt x="7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128"/>
              <p:cNvSpPr/>
              <p:nvPr/>
            </p:nvSpPr>
            <p:spPr>
              <a:xfrm>
                <a:off x="3456634" y="1804425"/>
                <a:ext cx="28996" cy="49964"/>
              </a:xfrm>
              <a:custGeom>
                <a:avLst/>
                <a:gdLst/>
                <a:ahLst/>
                <a:cxnLst/>
                <a:rect l="l" t="t" r="r" b="b"/>
                <a:pathLst>
                  <a:path w="1116" h="1923" extrusionOk="0">
                    <a:moveTo>
                      <a:pt x="523" y="0"/>
                    </a:moveTo>
                    <a:cubicBezTo>
                      <a:pt x="235" y="0"/>
                      <a:pt x="0" y="235"/>
                      <a:pt x="0" y="523"/>
                    </a:cubicBezTo>
                    <a:lnTo>
                      <a:pt x="0" y="1923"/>
                    </a:lnTo>
                    <a:lnTo>
                      <a:pt x="1116" y="1923"/>
                    </a:lnTo>
                    <a:lnTo>
                      <a:pt x="1116" y="523"/>
                    </a:lnTo>
                    <a:cubicBezTo>
                      <a:pt x="1116" y="235"/>
                      <a:pt x="881" y="0"/>
                      <a:pt x="5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128"/>
              <p:cNvSpPr/>
              <p:nvPr/>
            </p:nvSpPr>
            <p:spPr>
              <a:xfrm>
                <a:off x="3461102" y="1804425"/>
                <a:ext cx="24527" cy="49964"/>
              </a:xfrm>
              <a:custGeom>
                <a:avLst/>
                <a:gdLst/>
                <a:ahLst/>
                <a:cxnLst/>
                <a:rect l="l" t="t" r="r" b="b"/>
                <a:pathLst>
                  <a:path w="944" h="1923" extrusionOk="0">
                    <a:moveTo>
                      <a:pt x="367" y="0"/>
                    </a:moveTo>
                    <a:cubicBezTo>
                      <a:pt x="225" y="0"/>
                      <a:pt x="95" y="55"/>
                      <a:pt x="1" y="146"/>
                    </a:cubicBezTo>
                    <a:cubicBezTo>
                      <a:pt x="105" y="243"/>
                      <a:pt x="171" y="384"/>
                      <a:pt x="171" y="538"/>
                    </a:cubicBezTo>
                    <a:lnTo>
                      <a:pt x="171" y="1923"/>
                    </a:lnTo>
                    <a:lnTo>
                      <a:pt x="944" y="1923"/>
                    </a:lnTo>
                    <a:lnTo>
                      <a:pt x="944" y="538"/>
                    </a:lnTo>
                    <a:cubicBezTo>
                      <a:pt x="944" y="240"/>
                      <a:pt x="704"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128"/>
              <p:cNvSpPr/>
              <p:nvPr/>
            </p:nvSpPr>
            <p:spPr>
              <a:xfrm>
                <a:off x="3495659" y="1905757"/>
                <a:ext cx="37831" cy="29022"/>
              </a:xfrm>
              <a:custGeom>
                <a:avLst/>
                <a:gdLst/>
                <a:ahLst/>
                <a:cxnLst/>
                <a:rect l="l" t="t" r="r" b="b"/>
                <a:pathLst>
                  <a:path w="1456" h="1117" extrusionOk="0">
                    <a:moveTo>
                      <a:pt x="1" y="1"/>
                    </a:moveTo>
                    <a:lnTo>
                      <a:pt x="1" y="1116"/>
                    </a:lnTo>
                    <a:lnTo>
                      <a:pt x="1456" y="1116"/>
                    </a:lnTo>
                    <a:lnTo>
                      <a:pt x="14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128"/>
              <p:cNvSpPr/>
              <p:nvPr/>
            </p:nvSpPr>
            <p:spPr>
              <a:xfrm>
                <a:off x="3442161" y="1847868"/>
                <a:ext cx="57941" cy="184736"/>
              </a:xfrm>
              <a:custGeom>
                <a:avLst/>
                <a:gdLst/>
                <a:ahLst/>
                <a:cxnLst/>
                <a:rect l="l" t="t" r="r" b="b"/>
                <a:pathLst>
                  <a:path w="2230" h="7110" extrusionOk="0">
                    <a:moveTo>
                      <a:pt x="557" y="0"/>
                    </a:moveTo>
                    <a:cubicBezTo>
                      <a:pt x="252" y="0"/>
                      <a:pt x="1" y="251"/>
                      <a:pt x="1" y="557"/>
                    </a:cubicBezTo>
                    <a:lnTo>
                      <a:pt x="1" y="7109"/>
                    </a:lnTo>
                    <a:lnTo>
                      <a:pt x="2229" y="7109"/>
                    </a:lnTo>
                    <a:lnTo>
                      <a:pt x="2229" y="557"/>
                    </a:lnTo>
                    <a:cubicBezTo>
                      <a:pt x="2229" y="251"/>
                      <a:pt x="1981" y="0"/>
                      <a:pt x="1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28"/>
              <p:cNvSpPr/>
              <p:nvPr/>
            </p:nvSpPr>
            <p:spPr>
              <a:xfrm>
                <a:off x="3465520" y="1847868"/>
                <a:ext cx="34583" cy="184736"/>
              </a:xfrm>
              <a:custGeom>
                <a:avLst/>
                <a:gdLst/>
                <a:ahLst/>
                <a:cxnLst/>
                <a:rect l="l" t="t" r="r" b="b"/>
                <a:pathLst>
                  <a:path w="1331" h="7110" extrusionOk="0">
                    <a:moveTo>
                      <a:pt x="1" y="0"/>
                    </a:moveTo>
                    <a:cubicBezTo>
                      <a:pt x="309" y="0"/>
                      <a:pt x="557" y="251"/>
                      <a:pt x="557" y="557"/>
                    </a:cubicBezTo>
                    <a:lnTo>
                      <a:pt x="557" y="7109"/>
                    </a:lnTo>
                    <a:lnTo>
                      <a:pt x="1330" y="7109"/>
                    </a:lnTo>
                    <a:lnTo>
                      <a:pt x="1330" y="557"/>
                    </a:lnTo>
                    <a:cubicBezTo>
                      <a:pt x="1330" y="251"/>
                      <a:pt x="1082"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28"/>
              <p:cNvSpPr/>
              <p:nvPr/>
            </p:nvSpPr>
            <p:spPr>
              <a:xfrm>
                <a:off x="3529073" y="1876838"/>
                <a:ext cx="28996" cy="115830"/>
              </a:xfrm>
              <a:custGeom>
                <a:avLst/>
                <a:gdLst/>
                <a:ahLst/>
                <a:cxnLst/>
                <a:rect l="l" t="t" r="r" b="b"/>
                <a:pathLst>
                  <a:path w="1116" h="4458" extrusionOk="0">
                    <a:moveTo>
                      <a:pt x="261" y="1"/>
                    </a:moveTo>
                    <a:cubicBezTo>
                      <a:pt x="118" y="1"/>
                      <a:pt x="0" y="116"/>
                      <a:pt x="0" y="262"/>
                    </a:cubicBezTo>
                    <a:lnTo>
                      <a:pt x="0" y="3935"/>
                    </a:lnTo>
                    <a:cubicBezTo>
                      <a:pt x="0" y="4225"/>
                      <a:pt x="235" y="4458"/>
                      <a:pt x="523" y="4458"/>
                    </a:cubicBezTo>
                    <a:lnTo>
                      <a:pt x="593" y="4458"/>
                    </a:lnTo>
                    <a:cubicBezTo>
                      <a:pt x="880" y="4458"/>
                      <a:pt x="1116" y="4225"/>
                      <a:pt x="1116" y="3935"/>
                    </a:cubicBezTo>
                    <a:lnTo>
                      <a:pt x="1116" y="262"/>
                    </a:lnTo>
                    <a:cubicBezTo>
                      <a:pt x="1116" y="116"/>
                      <a:pt x="998" y="1"/>
                      <a:pt x="8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28"/>
              <p:cNvSpPr/>
              <p:nvPr/>
            </p:nvSpPr>
            <p:spPr>
              <a:xfrm>
                <a:off x="3533464" y="1876838"/>
                <a:ext cx="24605" cy="115830"/>
              </a:xfrm>
              <a:custGeom>
                <a:avLst/>
                <a:gdLst/>
                <a:ahLst/>
                <a:cxnLst/>
                <a:rect l="l" t="t" r="r" b="b"/>
                <a:pathLst>
                  <a:path w="947" h="4458" extrusionOk="0">
                    <a:moveTo>
                      <a:pt x="100" y="1"/>
                    </a:moveTo>
                    <a:cubicBezTo>
                      <a:pt x="66" y="1"/>
                      <a:pt x="32" y="6"/>
                      <a:pt x="1" y="19"/>
                    </a:cubicBezTo>
                    <a:cubicBezTo>
                      <a:pt x="100" y="58"/>
                      <a:pt x="173" y="155"/>
                      <a:pt x="173" y="270"/>
                    </a:cubicBezTo>
                    <a:lnTo>
                      <a:pt x="173" y="3920"/>
                    </a:lnTo>
                    <a:cubicBezTo>
                      <a:pt x="173" y="4076"/>
                      <a:pt x="105" y="4215"/>
                      <a:pt x="1" y="4314"/>
                    </a:cubicBezTo>
                    <a:cubicBezTo>
                      <a:pt x="97" y="4403"/>
                      <a:pt x="228" y="4458"/>
                      <a:pt x="369" y="4458"/>
                    </a:cubicBezTo>
                    <a:lnTo>
                      <a:pt x="408" y="4458"/>
                    </a:lnTo>
                    <a:cubicBezTo>
                      <a:pt x="704" y="4458"/>
                      <a:pt x="947" y="4218"/>
                      <a:pt x="947" y="3920"/>
                    </a:cubicBezTo>
                    <a:lnTo>
                      <a:pt x="947" y="270"/>
                    </a:lnTo>
                    <a:cubicBezTo>
                      <a:pt x="947" y="121"/>
                      <a:pt x="826" y="1"/>
                      <a:pt x="6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128"/>
              <p:cNvSpPr/>
              <p:nvPr/>
            </p:nvSpPr>
            <p:spPr>
              <a:xfrm>
                <a:off x="3442161" y="1876838"/>
                <a:ext cx="57941" cy="28945"/>
              </a:xfrm>
              <a:custGeom>
                <a:avLst/>
                <a:gdLst/>
                <a:ahLst/>
                <a:cxnLst/>
                <a:rect l="l" t="t" r="r" b="b"/>
                <a:pathLst>
                  <a:path w="2230" h="1114" extrusionOk="0">
                    <a:moveTo>
                      <a:pt x="1" y="1"/>
                    </a:moveTo>
                    <a:lnTo>
                      <a:pt x="1" y="1114"/>
                    </a:lnTo>
                    <a:lnTo>
                      <a:pt x="2229" y="1114"/>
                    </a:lnTo>
                    <a:lnTo>
                      <a:pt x="22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128"/>
              <p:cNvSpPr/>
              <p:nvPr/>
            </p:nvSpPr>
            <p:spPr>
              <a:xfrm>
                <a:off x="3479992" y="1876838"/>
                <a:ext cx="20110" cy="28945"/>
              </a:xfrm>
              <a:custGeom>
                <a:avLst/>
                <a:gdLst/>
                <a:ahLst/>
                <a:cxnLst/>
                <a:rect l="l" t="t" r="r" b="b"/>
                <a:pathLst>
                  <a:path w="774" h="1114" extrusionOk="0">
                    <a:moveTo>
                      <a:pt x="0" y="1"/>
                    </a:moveTo>
                    <a:lnTo>
                      <a:pt x="0" y="1114"/>
                    </a:lnTo>
                    <a:lnTo>
                      <a:pt x="773" y="1114"/>
                    </a:lnTo>
                    <a:lnTo>
                      <a:pt x="7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128"/>
              <p:cNvSpPr/>
              <p:nvPr/>
            </p:nvSpPr>
            <p:spPr>
              <a:xfrm>
                <a:off x="3253918" y="2053961"/>
                <a:ext cx="260708" cy="184917"/>
              </a:xfrm>
              <a:custGeom>
                <a:avLst/>
                <a:gdLst/>
                <a:ahLst/>
                <a:cxnLst/>
                <a:rect l="l" t="t" r="r" b="b"/>
                <a:pathLst>
                  <a:path w="10034" h="7117" extrusionOk="0">
                    <a:moveTo>
                      <a:pt x="1" y="0"/>
                    </a:moveTo>
                    <a:lnTo>
                      <a:pt x="1" y="6072"/>
                    </a:lnTo>
                    <a:cubicBezTo>
                      <a:pt x="1" y="6649"/>
                      <a:pt x="469" y="7117"/>
                      <a:pt x="1046" y="7117"/>
                    </a:cubicBezTo>
                    <a:lnTo>
                      <a:pt x="8988" y="7117"/>
                    </a:lnTo>
                    <a:cubicBezTo>
                      <a:pt x="9566" y="7117"/>
                      <a:pt x="10034" y="6649"/>
                      <a:pt x="10034" y="6072"/>
                    </a:cubicBezTo>
                    <a:lnTo>
                      <a:pt x="100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128"/>
              <p:cNvSpPr/>
              <p:nvPr/>
            </p:nvSpPr>
            <p:spPr>
              <a:xfrm>
                <a:off x="3466741" y="2053961"/>
                <a:ext cx="47886" cy="184917"/>
              </a:xfrm>
              <a:custGeom>
                <a:avLst/>
                <a:gdLst/>
                <a:ahLst/>
                <a:cxnLst/>
                <a:rect l="l" t="t" r="r" b="b"/>
                <a:pathLst>
                  <a:path w="1843" h="7117" extrusionOk="0">
                    <a:moveTo>
                      <a:pt x="1077" y="0"/>
                    </a:moveTo>
                    <a:lnTo>
                      <a:pt x="1077" y="6040"/>
                    </a:lnTo>
                    <a:cubicBezTo>
                      <a:pt x="1077" y="6636"/>
                      <a:pt x="596" y="7117"/>
                      <a:pt x="1" y="7117"/>
                    </a:cubicBezTo>
                    <a:lnTo>
                      <a:pt x="766" y="7117"/>
                    </a:lnTo>
                    <a:cubicBezTo>
                      <a:pt x="1359" y="7117"/>
                      <a:pt x="1843" y="6636"/>
                      <a:pt x="1843" y="6040"/>
                    </a:cubicBezTo>
                    <a:lnTo>
                      <a:pt x="1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128"/>
              <p:cNvSpPr/>
              <p:nvPr/>
            </p:nvSpPr>
            <p:spPr>
              <a:xfrm>
                <a:off x="3239394" y="2021639"/>
                <a:ext cx="289679" cy="43469"/>
              </a:xfrm>
              <a:custGeom>
                <a:avLst/>
                <a:gdLst/>
                <a:ahLst/>
                <a:cxnLst/>
                <a:rect l="l" t="t" r="r" b="b"/>
                <a:pathLst>
                  <a:path w="11149" h="1673" extrusionOk="0">
                    <a:moveTo>
                      <a:pt x="523" y="0"/>
                    </a:moveTo>
                    <a:cubicBezTo>
                      <a:pt x="236" y="0"/>
                      <a:pt x="1" y="236"/>
                      <a:pt x="1" y="523"/>
                    </a:cubicBezTo>
                    <a:lnTo>
                      <a:pt x="1" y="1150"/>
                    </a:lnTo>
                    <a:cubicBezTo>
                      <a:pt x="1" y="1440"/>
                      <a:pt x="236" y="1673"/>
                      <a:pt x="523" y="1673"/>
                    </a:cubicBezTo>
                    <a:lnTo>
                      <a:pt x="10626" y="1673"/>
                    </a:lnTo>
                    <a:cubicBezTo>
                      <a:pt x="10914" y="1673"/>
                      <a:pt x="11149" y="1440"/>
                      <a:pt x="11149" y="1150"/>
                    </a:cubicBezTo>
                    <a:lnTo>
                      <a:pt x="11149" y="523"/>
                    </a:lnTo>
                    <a:cubicBezTo>
                      <a:pt x="11149" y="236"/>
                      <a:pt x="10914" y="0"/>
                      <a:pt x="106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128"/>
              <p:cNvSpPr/>
              <p:nvPr/>
            </p:nvSpPr>
            <p:spPr>
              <a:xfrm>
                <a:off x="3494984" y="2021639"/>
                <a:ext cx="34089" cy="43469"/>
              </a:xfrm>
              <a:custGeom>
                <a:avLst/>
                <a:gdLst/>
                <a:ahLst/>
                <a:cxnLst/>
                <a:rect l="l" t="t" r="r" b="b"/>
                <a:pathLst>
                  <a:path w="1312" h="1673" extrusionOk="0">
                    <a:moveTo>
                      <a:pt x="0" y="0"/>
                    </a:moveTo>
                    <a:cubicBezTo>
                      <a:pt x="298" y="0"/>
                      <a:pt x="539" y="241"/>
                      <a:pt x="539" y="539"/>
                    </a:cubicBezTo>
                    <a:lnTo>
                      <a:pt x="539" y="1134"/>
                    </a:lnTo>
                    <a:cubicBezTo>
                      <a:pt x="539" y="1432"/>
                      <a:pt x="298" y="1673"/>
                      <a:pt x="0" y="1673"/>
                    </a:cubicBezTo>
                    <a:lnTo>
                      <a:pt x="774" y="1673"/>
                    </a:lnTo>
                    <a:cubicBezTo>
                      <a:pt x="1072" y="1673"/>
                      <a:pt x="1312" y="1432"/>
                      <a:pt x="1312" y="1134"/>
                    </a:cubicBezTo>
                    <a:lnTo>
                      <a:pt x="1312" y="539"/>
                    </a:lnTo>
                    <a:cubicBezTo>
                      <a:pt x="1312" y="241"/>
                      <a:pt x="1072"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28"/>
              <p:cNvSpPr/>
              <p:nvPr/>
            </p:nvSpPr>
            <p:spPr>
              <a:xfrm>
                <a:off x="3253918" y="2188836"/>
                <a:ext cx="260708" cy="13199"/>
              </a:xfrm>
              <a:custGeom>
                <a:avLst/>
                <a:gdLst/>
                <a:ahLst/>
                <a:cxnLst/>
                <a:rect l="l" t="t" r="r" b="b"/>
                <a:pathLst>
                  <a:path w="10034" h="508" extrusionOk="0">
                    <a:moveTo>
                      <a:pt x="1" y="0"/>
                    </a:moveTo>
                    <a:lnTo>
                      <a:pt x="1" y="507"/>
                    </a:lnTo>
                    <a:lnTo>
                      <a:pt x="10034" y="507"/>
                    </a:lnTo>
                    <a:lnTo>
                      <a:pt x="100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3" name="Google Shape;11803;p128"/>
            <p:cNvSpPr/>
            <p:nvPr/>
          </p:nvSpPr>
          <p:spPr>
            <a:xfrm>
              <a:off x="3254356" y="2065111"/>
              <a:ext cx="260708" cy="13199"/>
            </a:xfrm>
            <a:custGeom>
              <a:avLst/>
              <a:gdLst/>
              <a:ahLst/>
              <a:cxnLst/>
              <a:rect l="l" t="t" r="r" b="b"/>
              <a:pathLst>
                <a:path w="10034" h="508" extrusionOk="0">
                  <a:moveTo>
                    <a:pt x="1" y="0"/>
                  </a:moveTo>
                  <a:lnTo>
                    <a:pt x="1" y="507"/>
                  </a:lnTo>
                  <a:lnTo>
                    <a:pt x="10034" y="507"/>
                  </a:lnTo>
                  <a:lnTo>
                    <a:pt x="100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4" name="Google Shape;11804;p12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2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12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2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1811"/>
        <p:cNvGrpSpPr/>
        <p:nvPr/>
      </p:nvGrpSpPr>
      <p:grpSpPr>
        <a:xfrm>
          <a:off x="0" y="0"/>
          <a:ext cx="0" cy="0"/>
          <a:chOff x="0" y="0"/>
          <a:chExt cx="0" cy="0"/>
        </a:xfrm>
      </p:grpSpPr>
      <p:sp>
        <p:nvSpPr>
          <p:cNvPr id="11812" name="Google Shape;11812;p129"/>
          <p:cNvSpPr txBox="1">
            <a:spLocks noGrp="1"/>
          </p:cNvSpPr>
          <p:nvPr>
            <p:ph type="body" idx="4294967295"/>
          </p:nvPr>
        </p:nvSpPr>
        <p:spPr>
          <a:xfrm>
            <a:off x="720000" y="1152475"/>
            <a:ext cx="7704000" cy="2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Here’s an assortment of alternative resources whose style fits the one of this template:</a:t>
            </a:r>
            <a:endParaRPr/>
          </a:p>
        </p:txBody>
      </p:sp>
      <p:sp>
        <p:nvSpPr>
          <p:cNvPr id="11813" name="Google Shape;11813;p12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11814" name="Google Shape;11814;p129"/>
          <p:cNvSpPr txBox="1">
            <a:spLocks noGrp="1"/>
          </p:cNvSpPr>
          <p:nvPr>
            <p:ph type="body" idx="4294967295"/>
          </p:nvPr>
        </p:nvSpPr>
        <p:spPr>
          <a:xfrm>
            <a:off x="720000" y="4068838"/>
            <a:ext cx="7704000" cy="29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uFill>
                  <a:noFill/>
                </a:uFill>
                <a:hlinkClick r:id="rId3"/>
              </a:rPr>
              <a:t>Empty school class - background for video conferencing</a:t>
            </a:r>
            <a:endParaRPr/>
          </a:p>
        </p:txBody>
      </p:sp>
      <p:grpSp>
        <p:nvGrpSpPr>
          <p:cNvPr id="11815" name="Google Shape;11815;p129"/>
          <p:cNvGrpSpPr/>
          <p:nvPr/>
        </p:nvGrpSpPr>
        <p:grpSpPr>
          <a:xfrm>
            <a:off x="7707256" y="1829560"/>
            <a:ext cx="420360" cy="534467"/>
            <a:chOff x="3401054" y="1823774"/>
            <a:chExt cx="298594" cy="379647"/>
          </a:xfrm>
        </p:grpSpPr>
        <p:sp>
          <p:nvSpPr>
            <p:cNvPr id="11816" name="Google Shape;11816;p129"/>
            <p:cNvSpPr/>
            <p:nvPr/>
          </p:nvSpPr>
          <p:spPr>
            <a:xfrm>
              <a:off x="3401054" y="1854718"/>
              <a:ext cx="298594" cy="348703"/>
            </a:xfrm>
            <a:custGeom>
              <a:avLst/>
              <a:gdLst/>
              <a:ahLst/>
              <a:cxnLst/>
              <a:rect l="l" t="t" r="r" b="b"/>
              <a:pathLst>
                <a:path w="22763" h="26583" extrusionOk="0">
                  <a:moveTo>
                    <a:pt x="1" y="0"/>
                  </a:moveTo>
                  <a:lnTo>
                    <a:pt x="415" y="24927"/>
                  </a:lnTo>
                  <a:lnTo>
                    <a:pt x="22254" y="26582"/>
                  </a:lnTo>
                  <a:lnTo>
                    <a:pt x="227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129"/>
            <p:cNvSpPr/>
            <p:nvPr/>
          </p:nvSpPr>
          <p:spPr>
            <a:xfrm>
              <a:off x="3401054" y="1842191"/>
              <a:ext cx="298594" cy="344111"/>
            </a:xfrm>
            <a:custGeom>
              <a:avLst/>
              <a:gdLst/>
              <a:ahLst/>
              <a:cxnLst/>
              <a:rect l="l" t="t" r="r" b="b"/>
              <a:pathLst>
                <a:path w="22763" h="26233" extrusionOk="0">
                  <a:moveTo>
                    <a:pt x="1" y="0"/>
                  </a:moveTo>
                  <a:lnTo>
                    <a:pt x="1" y="26232"/>
                  </a:lnTo>
                  <a:lnTo>
                    <a:pt x="22763" y="26232"/>
                  </a:lnTo>
                  <a:lnTo>
                    <a:pt x="227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129"/>
            <p:cNvSpPr/>
            <p:nvPr/>
          </p:nvSpPr>
          <p:spPr>
            <a:xfrm>
              <a:off x="3401054" y="1842191"/>
              <a:ext cx="298594" cy="58478"/>
            </a:xfrm>
            <a:custGeom>
              <a:avLst/>
              <a:gdLst/>
              <a:ahLst/>
              <a:cxnLst/>
              <a:rect l="l" t="t" r="r" b="b"/>
              <a:pathLst>
                <a:path w="22763" h="4458" extrusionOk="0">
                  <a:moveTo>
                    <a:pt x="1" y="0"/>
                  </a:moveTo>
                  <a:lnTo>
                    <a:pt x="1" y="4457"/>
                  </a:lnTo>
                  <a:lnTo>
                    <a:pt x="22763" y="4457"/>
                  </a:lnTo>
                  <a:lnTo>
                    <a:pt x="227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29"/>
            <p:cNvSpPr/>
            <p:nvPr/>
          </p:nvSpPr>
          <p:spPr>
            <a:xfrm>
              <a:off x="3401054" y="1889375"/>
              <a:ext cx="298594" cy="11294"/>
            </a:xfrm>
            <a:custGeom>
              <a:avLst/>
              <a:gdLst/>
              <a:ahLst/>
              <a:cxnLst/>
              <a:rect l="l" t="t" r="r" b="b"/>
              <a:pathLst>
                <a:path w="22763" h="861" extrusionOk="0">
                  <a:moveTo>
                    <a:pt x="1" y="1"/>
                  </a:moveTo>
                  <a:lnTo>
                    <a:pt x="1" y="860"/>
                  </a:lnTo>
                  <a:lnTo>
                    <a:pt x="22763" y="860"/>
                  </a:lnTo>
                  <a:lnTo>
                    <a:pt x="22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129"/>
            <p:cNvSpPr/>
            <p:nvPr/>
          </p:nvSpPr>
          <p:spPr>
            <a:xfrm>
              <a:off x="3420716" y="1926956"/>
              <a:ext cx="24648" cy="25068"/>
            </a:xfrm>
            <a:custGeom>
              <a:avLst/>
              <a:gdLst/>
              <a:ahLst/>
              <a:cxnLst/>
              <a:rect l="l" t="t" r="r" b="b"/>
              <a:pathLst>
                <a:path w="1879" h="1911" extrusionOk="0">
                  <a:moveTo>
                    <a:pt x="0" y="1"/>
                  </a:moveTo>
                  <a:lnTo>
                    <a:pt x="0" y="1911"/>
                  </a:lnTo>
                  <a:lnTo>
                    <a:pt x="1878" y="1911"/>
                  </a:lnTo>
                  <a:lnTo>
                    <a:pt x="18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129"/>
            <p:cNvSpPr/>
            <p:nvPr/>
          </p:nvSpPr>
          <p:spPr>
            <a:xfrm>
              <a:off x="3459964" y="1926956"/>
              <a:ext cx="24648" cy="25068"/>
            </a:xfrm>
            <a:custGeom>
              <a:avLst/>
              <a:gdLst/>
              <a:ahLst/>
              <a:cxnLst/>
              <a:rect l="l" t="t" r="r" b="b"/>
              <a:pathLst>
                <a:path w="1879" h="1911" extrusionOk="0">
                  <a:moveTo>
                    <a:pt x="1" y="1"/>
                  </a:moveTo>
                  <a:lnTo>
                    <a:pt x="1" y="1911"/>
                  </a:lnTo>
                  <a:lnTo>
                    <a:pt x="1879" y="1911"/>
                  </a:lnTo>
                  <a:lnTo>
                    <a:pt x="18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29"/>
            <p:cNvSpPr/>
            <p:nvPr/>
          </p:nvSpPr>
          <p:spPr>
            <a:xfrm>
              <a:off x="3498805" y="1926956"/>
              <a:ext cx="25068" cy="25068"/>
            </a:xfrm>
            <a:custGeom>
              <a:avLst/>
              <a:gdLst/>
              <a:ahLst/>
              <a:cxnLst/>
              <a:rect l="l" t="t" r="r" b="b"/>
              <a:pathLst>
                <a:path w="1911" h="1911" extrusionOk="0">
                  <a:moveTo>
                    <a:pt x="0" y="1"/>
                  </a:moveTo>
                  <a:lnTo>
                    <a:pt x="0" y="1911"/>
                  </a:lnTo>
                  <a:lnTo>
                    <a:pt x="1910" y="1911"/>
                  </a:lnTo>
                  <a:lnTo>
                    <a:pt x="19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29"/>
            <p:cNvSpPr/>
            <p:nvPr/>
          </p:nvSpPr>
          <p:spPr>
            <a:xfrm>
              <a:off x="3538027" y="1926956"/>
              <a:ext cx="25068" cy="25068"/>
            </a:xfrm>
            <a:custGeom>
              <a:avLst/>
              <a:gdLst/>
              <a:ahLst/>
              <a:cxnLst/>
              <a:rect l="l" t="t" r="r" b="b"/>
              <a:pathLst>
                <a:path w="1911" h="1911" extrusionOk="0">
                  <a:moveTo>
                    <a:pt x="1" y="1"/>
                  </a:moveTo>
                  <a:lnTo>
                    <a:pt x="1" y="1911"/>
                  </a:lnTo>
                  <a:lnTo>
                    <a:pt x="1911" y="1911"/>
                  </a:lnTo>
                  <a:lnTo>
                    <a:pt x="1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29"/>
            <p:cNvSpPr/>
            <p:nvPr/>
          </p:nvSpPr>
          <p:spPr>
            <a:xfrm>
              <a:off x="3577288" y="1926956"/>
              <a:ext cx="25068" cy="25068"/>
            </a:xfrm>
            <a:custGeom>
              <a:avLst/>
              <a:gdLst/>
              <a:ahLst/>
              <a:cxnLst/>
              <a:rect l="l" t="t" r="r" b="b"/>
              <a:pathLst>
                <a:path w="1911" h="1911" extrusionOk="0">
                  <a:moveTo>
                    <a:pt x="0" y="1"/>
                  </a:moveTo>
                  <a:lnTo>
                    <a:pt x="0" y="1911"/>
                  </a:lnTo>
                  <a:lnTo>
                    <a:pt x="1910" y="1911"/>
                  </a:lnTo>
                  <a:lnTo>
                    <a:pt x="19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29"/>
            <p:cNvSpPr/>
            <p:nvPr/>
          </p:nvSpPr>
          <p:spPr>
            <a:xfrm>
              <a:off x="3616536" y="1926956"/>
              <a:ext cx="24661" cy="25068"/>
            </a:xfrm>
            <a:custGeom>
              <a:avLst/>
              <a:gdLst/>
              <a:ahLst/>
              <a:cxnLst/>
              <a:rect l="l" t="t" r="r" b="b"/>
              <a:pathLst>
                <a:path w="1880" h="1911" extrusionOk="0">
                  <a:moveTo>
                    <a:pt x="1" y="1"/>
                  </a:moveTo>
                  <a:lnTo>
                    <a:pt x="1" y="1911"/>
                  </a:lnTo>
                  <a:lnTo>
                    <a:pt x="1879" y="1911"/>
                  </a:lnTo>
                  <a:lnTo>
                    <a:pt x="1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29"/>
            <p:cNvSpPr/>
            <p:nvPr/>
          </p:nvSpPr>
          <p:spPr>
            <a:xfrm>
              <a:off x="3655796" y="1926956"/>
              <a:ext cx="24648" cy="25068"/>
            </a:xfrm>
            <a:custGeom>
              <a:avLst/>
              <a:gdLst/>
              <a:ahLst/>
              <a:cxnLst/>
              <a:rect l="l" t="t" r="r" b="b"/>
              <a:pathLst>
                <a:path w="1879" h="1911" extrusionOk="0">
                  <a:moveTo>
                    <a:pt x="0" y="1"/>
                  </a:moveTo>
                  <a:lnTo>
                    <a:pt x="0" y="1911"/>
                  </a:lnTo>
                  <a:lnTo>
                    <a:pt x="1878" y="1911"/>
                  </a:lnTo>
                  <a:lnTo>
                    <a:pt x="18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129"/>
            <p:cNvSpPr/>
            <p:nvPr/>
          </p:nvSpPr>
          <p:spPr>
            <a:xfrm>
              <a:off x="3420716" y="1970808"/>
              <a:ext cx="24648" cy="24648"/>
            </a:xfrm>
            <a:custGeom>
              <a:avLst/>
              <a:gdLst/>
              <a:ahLst/>
              <a:cxnLst/>
              <a:rect l="l" t="t" r="r" b="b"/>
              <a:pathLst>
                <a:path w="1879" h="1879" extrusionOk="0">
                  <a:moveTo>
                    <a:pt x="0" y="0"/>
                  </a:moveTo>
                  <a:lnTo>
                    <a:pt x="0" y="1879"/>
                  </a:lnTo>
                  <a:lnTo>
                    <a:pt x="1878" y="1879"/>
                  </a:lnTo>
                  <a:lnTo>
                    <a:pt x="18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29"/>
            <p:cNvSpPr/>
            <p:nvPr/>
          </p:nvSpPr>
          <p:spPr>
            <a:xfrm>
              <a:off x="3459964" y="1970808"/>
              <a:ext cx="24648" cy="24648"/>
            </a:xfrm>
            <a:custGeom>
              <a:avLst/>
              <a:gdLst/>
              <a:ahLst/>
              <a:cxnLst/>
              <a:rect l="l" t="t" r="r" b="b"/>
              <a:pathLst>
                <a:path w="1879" h="1879" extrusionOk="0">
                  <a:moveTo>
                    <a:pt x="1" y="0"/>
                  </a:moveTo>
                  <a:lnTo>
                    <a:pt x="1" y="1879"/>
                  </a:lnTo>
                  <a:lnTo>
                    <a:pt x="1879" y="1879"/>
                  </a:lnTo>
                  <a:lnTo>
                    <a:pt x="1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29"/>
            <p:cNvSpPr/>
            <p:nvPr/>
          </p:nvSpPr>
          <p:spPr>
            <a:xfrm>
              <a:off x="3498780" y="1970808"/>
              <a:ext cx="25068" cy="24648"/>
            </a:xfrm>
            <a:custGeom>
              <a:avLst/>
              <a:gdLst/>
              <a:ahLst/>
              <a:cxnLst/>
              <a:rect l="l" t="t" r="r" b="b"/>
              <a:pathLst>
                <a:path w="1911" h="1879" extrusionOk="0">
                  <a:moveTo>
                    <a:pt x="0" y="0"/>
                  </a:moveTo>
                  <a:lnTo>
                    <a:pt x="0" y="1879"/>
                  </a:lnTo>
                  <a:lnTo>
                    <a:pt x="1910" y="1879"/>
                  </a:lnTo>
                  <a:lnTo>
                    <a:pt x="19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129"/>
            <p:cNvSpPr/>
            <p:nvPr/>
          </p:nvSpPr>
          <p:spPr>
            <a:xfrm>
              <a:off x="3538027" y="1970808"/>
              <a:ext cx="25068" cy="24648"/>
            </a:xfrm>
            <a:custGeom>
              <a:avLst/>
              <a:gdLst/>
              <a:ahLst/>
              <a:cxnLst/>
              <a:rect l="l" t="t" r="r" b="b"/>
              <a:pathLst>
                <a:path w="1911" h="1879" extrusionOk="0">
                  <a:moveTo>
                    <a:pt x="1" y="0"/>
                  </a:moveTo>
                  <a:lnTo>
                    <a:pt x="1" y="1879"/>
                  </a:lnTo>
                  <a:lnTo>
                    <a:pt x="1911" y="1879"/>
                  </a:lnTo>
                  <a:lnTo>
                    <a:pt x="1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129"/>
            <p:cNvSpPr/>
            <p:nvPr/>
          </p:nvSpPr>
          <p:spPr>
            <a:xfrm>
              <a:off x="3577288" y="1970808"/>
              <a:ext cx="25068" cy="24648"/>
            </a:xfrm>
            <a:custGeom>
              <a:avLst/>
              <a:gdLst/>
              <a:ahLst/>
              <a:cxnLst/>
              <a:rect l="l" t="t" r="r" b="b"/>
              <a:pathLst>
                <a:path w="1911" h="1879" extrusionOk="0">
                  <a:moveTo>
                    <a:pt x="0" y="0"/>
                  </a:moveTo>
                  <a:lnTo>
                    <a:pt x="0" y="1879"/>
                  </a:lnTo>
                  <a:lnTo>
                    <a:pt x="1910" y="1879"/>
                  </a:lnTo>
                  <a:lnTo>
                    <a:pt x="19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29"/>
            <p:cNvSpPr/>
            <p:nvPr/>
          </p:nvSpPr>
          <p:spPr>
            <a:xfrm>
              <a:off x="3616536" y="1970808"/>
              <a:ext cx="24661" cy="24648"/>
            </a:xfrm>
            <a:custGeom>
              <a:avLst/>
              <a:gdLst/>
              <a:ahLst/>
              <a:cxnLst/>
              <a:rect l="l" t="t" r="r" b="b"/>
              <a:pathLst>
                <a:path w="1880" h="1879" extrusionOk="0">
                  <a:moveTo>
                    <a:pt x="1" y="0"/>
                  </a:moveTo>
                  <a:lnTo>
                    <a:pt x="1" y="1879"/>
                  </a:lnTo>
                  <a:lnTo>
                    <a:pt x="1879" y="1879"/>
                  </a:lnTo>
                  <a:lnTo>
                    <a:pt x="1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29"/>
            <p:cNvSpPr/>
            <p:nvPr/>
          </p:nvSpPr>
          <p:spPr>
            <a:xfrm>
              <a:off x="3655796" y="1970808"/>
              <a:ext cx="24648" cy="24648"/>
            </a:xfrm>
            <a:custGeom>
              <a:avLst/>
              <a:gdLst/>
              <a:ahLst/>
              <a:cxnLst/>
              <a:rect l="l" t="t" r="r" b="b"/>
              <a:pathLst>
                <a:path w="1879" h="1879" extrusionOk="0">
                  <a:moveTo>
                    <a:pt x="0" y="0"/>
                  </a:moveTo>
                  <a:lnTo>
                    <a:pt x="0" y="1879"/>
                  </a:lnTo>
                  <a:lnTo>
                    <a:pt x="1878" y="1879"/>
                  </a:lnTo>
                  <a:lnTo>
                    <a:pt x="18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129"/>
            <p:cNvSpPr/>
            <p:nvPr/>
          </p:nvSpPr>
          <p:spPr>
            <a:xfrm>
              <a:off x="3420716" y="2014240"/>
              <a:ext cx="24648" cy="24648"/>
            </a:xfrm>
            <a:custGeom>
              <a:avLst/>
              <a:gdLst/>
              <a:ahLst/>
              <a:cxnLst/>
              <a:rect l="l" t="t" r="r" b="b"/>
              <a:pathLst>
                <a:path w="1879" h="1879" extrusionOk="0">
                  <a:moveTo>
                    <a:pt x="0" y="0"/>
                  </a:moveTo>
                  <a:lnTo>
                    <a:pt x="0" y="1878"/>
                  </a:lnTo>
                  <a:lnTo>
                    <a:pt x="1878" y="1878"/>
                  </a:lnTo>
                  <a:lnTo>
                    <a:pt x="18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29"/>
            <p:cNvSpPr/>
            <p:nvPr/>
          </p:nvSpPr>
          <p:spPr>
            <a:xfrm>
              <a:off x="3459964" y="2014240"/>
              <a:ext cx="24648" cy="24648"/>
            </a:xfrm>
            <a:custGeom>
              <a:avLst/>
              <a:gdLst/>
              <a:ahLst/>
              <a:cxnLst/>
              <a:rect l="l" t="t" r="r" b="b"/>
              <a:pathLst>
                <a:path w="1879" h="1879" extrusionOk="0">
                  <a:moveTo>
                    <a:pt x="1" y="0"/>
                  </a:moveTo>
                  <a:lnTo>
                    <a:pt x="1" y="1878"/>
                  </a:lnTo>
                  <a:lnTo>
                    <a:pt x="1879" y="1878"/>
                  </a:lnTo>
                  <a:lnTo>
                    <a:pt x="1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29"/>
            <p:cNvSpPr/>
            <p:nvPr/>
          </p:nvSpPr>
          <p:spPr>
            <a:xfrm>
              <a:off x="3498780" y="2014240"/>
              <a:ext cx="25068" cy="24648"/>
            </a:xfrm>
            <a:custGeom>
              <a:avLst/>
              <a:gdLst/>
              <a:ahLst/>
              <a:cxnLst/>
              <a:rect l="l" t="t" r="r" b="b"/>
              <a:pathLst>
                <a:path w="1911" h="1879" extrusionOk="0">
                  <a:moveTo>
                    <a:pt x="0" y="0"/>
                  </a:moveTo>
                  <a:lnTo>
                    <a:pt x="0" y="1878"/>
                  </a:lnTo>
                  <a:lnTo>
                    <a:pt x="1910" y="1878"/>
                  </a:lnTo>
                  <a:lnTo>
                    <a:pt x="19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129"/>
            <p:cNvSpPr/>
            <p:nvPr/>
          </p:nvSpPr>
          <p:spPr>
            <a:xfrm>
              <a:off x="3538027" y="2014240"/>
              <a:ext cx="25068" cy="24648"/>
            </a:xfrm>
            <a:custGeom>
              <a:avLst/>
              <a:gdLst/>
              <a:ahLst/>
              <a:cxnLst/>
              <a:rect l="l" t="t" r="r" b="b"/>
              <a:pathLst>
                <a:path w="1911" h="1879" extrusionOk="0">
                  <a:moveTo>
                    <a:pt x="1" y="0"/>
                  </a:moveTo>
                  <a:lnTo>
                    <a:pt x="1" y="1878"/>
                  </a:lnTo>
                  <a:lnTo>
                    <a:pt x="1911" y="1878"/>
                  </a:lnTo>
                  <a:lnTo>
                    <a:pt x="1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29"/>
            <p:cNvSpPr/>
            <p:nvPr/>
          </p:nvSpPr>
          <p:spPr>
            <a:xfrm>
              <a:off x="3577288" y="2014240"/>
              <a:ext cx="25068" cy="24648"/>
            </a:xfrm>
            <a:custGeom>
              <a:avLst/>
              <a:gdLst/>
              <a:ahLst/>
              <a:cxnLst/>
              <a:rect l="l" t="t" r="r" b="b"/>
              <a:pathLst>
                <a:path w="1911" h="1879" extrusionOk="0">
                  <a:moveTo>
                    <a:pt x="0" y="0"/>
                  </a:moveTo>
                  <a:lnTo>
                    <a:pt x="0" y="1878"/>
                  </a:lnTo>
                  <a:lnTo>
                    <a:pt x="1910" y="1878"/>
                  </a:lnTo>
                  <a:lnTo>
                    <a:pt x="19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29"/>
            <p:cNvSpPr/>
            <p:nvPr/>
          </p:nvSpPr>
          <p:spPr>
            <a:xfrm>
              <a:off x="3616536" y="2014240"/>
              <a:ext cx="24661" cy="24648"/>
            </a:xfrm>
            <a:custGeom>
              <a:avLst/>
              <a:gdLst/>
              <a:ahLst/>
              <a:cxnLst/>
              <a:rect l="l" t="t" r="r" b="b"/>
              <a:pathLst>
                <a:path w="1880" h="1879" extrusionOk="0">
                  <a:moveTo>
                    <a:pt x="1" y="0"/>
                  </a:moveTo>
                  <a:lnTo>
                    <a:pt x="1" y="1878"/>
                  </a:lnTo>
                  <a:lnTo>
                    <a:pt x="1879" y="1878"/>
                  </a:lnTo>
                  <a:lnTo>
                    <a:pt x="1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129"/>
            <p:cNvSpPr/>
            <p:nvPr/>
          </p:nvSpPr>
          <p:spPr>
            <a:xfrm>
              <a:off x="3655796" y="2014240"/>
              <a:ext cx="24648" cy="24648"/>
            </a:xfrm>
            <a:custGeom>
              <a:avLst/>
              <a:gdLst/>
              <a:ahLst/>
              <a:cxnLst/>
              <a:rect l="l" t="t" r="r" b="b"/>
              <a:pathLst>
                <a:path w="1879" h="1879" extrusionOk="0">
                  <a:moveTo>
                    <a:pt x="0" y="0"/>
                  </a:moveTo>
                  <a:lnTo>
                    <a:pt x="0" y="1878"/>
                  </a:lnTo>
                  <a:lnTo>
                    <a:pt x="1878" y="1878"/>
                  </a:lnTo>
                  <a:lnTo>
                    <a:pt x="18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129"/>
            <p:cNvSpPr/>
            <p:nvPr/>
          </p:nvSpPr>
          <p:spPr>
            <a:xfrm>
              <a:off x="3525920" y="1823774"/>
              <a:ext cx="43025" cy="36795"/>
            </a:xfrm>
            <a:custGeom>
              <a:avLst/>
              <a:gdLst/>
              <a:ahLst/>
              <a:cxnLst/>
              <a:rect l="l" t="t" r="r" b="b"/>
              <a:pathLst>
                <a:path w="3280" h="2805" extrusionOk="0">
                  <a:moveTo>
                    <a:pt x="1861" y="1"/>
                  </a:moveTo>
                  <a:cubicBezTo>
                    <a:pt x="1517" y="1"/>
                    <a:pt x="1170" y="129"/>
                    <a:pt x="892" y="417"/>
                  </a:cubicBezTo>
                  <a:cubicBezTo>
                    <a:pt x="1" y="1309"/>
                    <a:pt x="637" y="2805"/>
                    <a:pt x="1879" y="2805"/>
                  </a:cubicBezTo>
                  <a:cubicBezTo>
                    <a:pt x="2643" y="2805"/>
                    <a:pt x="3280" y="2200"/>
                    <a:pt x="3280" y="1404"/>
                  </a:cubicBezTo>
                  <a:cubicBezTo>
                    <a:pt x="3280" y="564"/>
                    <a:pt x="2580" y="1"/>
                    <a:pt x="1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129"/>
            <p:cNvSpPr/>
            <p:nvPr/>
          </p:nvSpPr>
          <p:spPr>
            <a:xfrm>
              <a:off x="3420716" y="2057659"/>
              <a:ext cx="24648" cy="25081"/>
            </a:xfrm>
            <a:custGeom>
              <a:avLst/>
              <a:gdLst/>
              <a:ahLst/>
              <a:cxnLst/>
              <a:rect l="l" t="t" r="r" b="b"/>
              <a:pathLst>
                <a:path w="1879" h="1912" extrusionOk="0">
                  <a:moveTo>
                    <a:pt x="0" y="1"/>
                  </a:moveTo>
                  <a:lnTo>
                    <a:pt x="0" y="1911"/>
                  </a:lnTo>
                  <a:lnTo>
                    <a:pt x="1878" y="1911"/>
                  </a:lnTo>
                  <a:lnTo>
                    <a:pt x="18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29"/>
            <p:cNvSpPr/>
            <p:nvPr/>
          </p:nvSpPr>
          <p:spPr>
            <a:xfrm>
              <a:off x="3459964" y="2057659"/>
              <a:ext cx="24648" cy="25081"/>
            </a:xfrm>
            <a:custGeom>
              <a:avLst/>
              <a:gdLst/>
              <a:ahLst/>
              <a:cxnLst/>
              <a:rect l="l" t="t" r="r" b="b"/>
              <a:pathLst>
                <a:path w="1879" h="1912" extrusionOk="0">
                  <a:moveTo>
                    <a:pt x="1" y="1"/>
                  </a:moveTo>
                  <a:lnTo>
                    <a:pt x="1" y="1911"/>
                  </a:lnTo>
                  <a:lnTo>
                    <a:pt x="1879" y="1911"/>
                  </a:lnTo>
                  <a:lnTo>
                    <a:pt x="18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29"/>
            <p:cNvSpPr/>
            <p:nvPr/>
          </p:nvSpPr>
          <p:spPr>
            <a:xfrm>
              <a:off x="3498780" y="2057659"/>
              <a:ext cx="25068" cy="25081"/>
            </a:xfrm>
            <a:custGeom>
              <a:avLst/>
              <a:gdLst/>
              <a:ahLst/>
              <a:cxnLst/>
              <a:rect l="l" t="t" r="r" b="b"/>
              <a:pathLst>
                <a:path w="1911" h="1912" extrusionOk="0">
                  <a:moveTo>
                    <a:pt x="0" y="1"/>
                  </a:moveTo>
                  <a:lnTo>
                    <a:pt x="0" y="1911"/>
                  </a:lnTo>
                  <a:lnTo>
                    <a:pt x="1910" y="1911"/>
                  </a:lnTo>
                  <a:lnTo>
                    <a:pt x="19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29"/>
            <p:cNvSpPr/>
            <p:nvPr/>
          </p:nvSpPr>
          <p:spPr>
            <a:xfrm>
              <a:off x="3538027" y="2057659"/>
              <a:ext cx="25068" cy="25081"/>
            </a:xfrm>
            <a:custGeom>
              <a:avLst/>
              <a:gdLst/>
              <a:ahLst/>
              <a:cxnLst/>
              <a:rect l="l" t="t" r="r" b="b"/>
              <a:pathLst>
                <a:path w="1911" h="1912" extrusionOk="0">
                  <a:moveTo>
                    <a:pt x="1" y="1"/>
                  </a:moveTo>
                  <a:lnTo>
                    <a:pt x="1" y="1911"/>
                  </a:lnTo>
                  <a:lnTo>
                    <a:pt x="1911" y="1911"/>
                  </a:lnTo>
                  <a:lnTo>
                    <a:pt x="1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29"/>
            <p:cNvSpPr/>
            <p:nvPr/>
          </p:nvSpPr>
          <p:spPr>
            <a:xfrm>
              <a:off x="3577288" y="2057659"/>
              <a:ext cx="25068" cy="25081"/>
            </a:xfrm>
            <a:custGeom>
              <a:avLst/>
              <a:gdLst/>
              <a:ahLst/>
              <a:cxnLst/>
              <a:rect l="l" t="t" r="r" b="b"/>
              <a:pathLst>
                <a:path w="1911" h="1912" extrusionOk="0">
                  <a:moveTo>
                    <a:pt x="0" y="1"/>
                  </a:moveTo>
                  <a:lnTo>
                    <a:pt x="0" y="1911"/>
                  </a:lnTo>
                  <a:lnTo>
                    <a:pt x="1910" y="1911"/>
                  </a:lnTo>
                  <a:lnTo>
                    <a:pt x="19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29"/>
            <p:cNvSpPr/>
            <p:nvPr/>
          </p:nvSpPr>
          <p:spPr>
            <a:xfrm>
              <a:off x="3616536" y="2057659"/>
              <a:ext cx="24661" cy="25081"/>
            </a:xfrm>
            <a:custGeom>
              <a:avLst/>
              <a:gdLst/>
              <a:ahLst/>
              <a:cxnLst/>
              <a:rect l="l" t="t" r="r" b="b"/>
              <a:pathLst>
                <a:path w="1880" h="1912" extrusionOk="0">
                  <a:moveTo>
                    <a:pt x="1" y="1"/>
                  </a:moveTo>
                  <a:lnTo>
                    <a:pt x="1" y="1911"/>
                  </a:lnTo>
                  <a:lnTo>
                    <a:pt x="1879" y="1911"/>
                  </a:lnTo>
                  <a:lnTo>
                    <a:pt x="1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29"/>
            <p:cNvSpPr/>
            <p:nvPr/>
          </p:nvSpPr>
          <p:spPr>
            <a:xfrm>
              <a:off x="3655796" y="2057659"/>
              <a:ext cx="24648" cy="25081"/>
            </a:xfrm>
            <a:custGeom>
              <a:avLst/>
              <a:gdLst/>
              <a:ahLst/>
              <a:cxnLst/>
              <a:rect l="l" t="t" r="r" b="b"/>
              <a:pathLst>
                <a:path w="1879" h="1912" extrusionOk="0">
                  <a:moveTo>
                    <a:pt x="0" y="1"/>
                  </a:moveTo>
                  <a:lnTo>
                    <a:pt x="0" y="1911"/>
                  </a:lnTo>
                  <a:lnTo>
                    <a:pt x="1878" y="1911"/>
                  </a:lnTo>
                  <a:lnTo>
                    <a:pt x="18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129"/>
          <p:cNvGrpSpPr/>
          <p:nvPr/>
        </p:nvGrpSpPr>
        <p:grpSpPr>
          <a:xfrm>
            <a:off x="5941588" y="1759571"/>
            <a:ext cx="331593" cy="840939"/>
            <a:chOff x="5386716" y="1895645"/>
            <a:chExt cx="179998" cy="456437"/>
          </a:xfrm>
        </p:grpSpPr>
        <p:sp>
          <p:nvSpPr>
            <p:cNvPr id="11850" name="Google Shape;11850;p129"/>
            <p:cNvSpPr/>
            <p:nvPr/>
          </p:nvSpPr>
          <p:spPr>
            <a:xfrm>
              <a:off x="5386716" y="1895645"/>
              <a:ext cx="179998" cy="456437"/>
            </a:xfrm>
            <a:custGeom>
              <a:avLst/>
              <a:gdLst/>
              <a:ahLst/>
              <a:cxnLst/>
              <a:rect l="l" t="t" r="r" b="b"/>
              <a:pathLst>
                <a:path w="13722" h="34796" extrusionOk="0">
                  <a:moveTo>
                    <a:pt x="1" y="0"/>
                  </a:moveTo>
                  <a:lnTo>
                    <a:pt x="1" y="34796"/>
                  </a:lnTo>
                  <a:lnTo>
                    <a:pt x="13722" y="34796"/>
                  </a:lnTo>
                  <a:lnTo>
                    <a:pt x="137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29"/>
            <p:cNvSpPr/>
            <p:nvPr/>
          </p:nvSpPr>
          <p:spPr>
            <a:xfrm>
              <a:off x="5413449" y="1919440"/>
              <a:ext cx="126964" cy="408833"/>
            </a:xfrm>
            <a:custGeom>
              <a:avLst/>
              <a:gdLst/>
              <a:ahLst/>
              <a:cxnLst/>
              <a:rect l="l" t="t" r="r" b="b"/>
              <a:pathLst>
                <a:path w="9679" h="31167" extrusionOk="0">
                  <a:moveTo>
                    <a:pt x="0" y="1"/>
                  </a:moveTo>
                  <a:lnTo>
                    <a:pt x="0" y="31167"/>
                  </a:lnTo>
                  <a:lnTo>
                    <a:pt x="9678" y="31167"/>
                  </a:lnTo>
                  <a:lnTo>
                    <a:pt x="96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29"/>
            <p:cNvSpPr/>
            <p:nvPr/>
          </p:nvSpPr>
          <p:spPr>
            <a:xfrm>
              <a:off x="5446860" y="1947839"/>
              <a:ext cx="73091" cy="73510"/>
            </a:xfrm>
            <a:custGeom>
              <a:avLst/>
              <a:gdLst/>
              <a:ahLst/>
              <a:cxnLst/>
              <a:rect l="l" t="t" r="r" b="b"/>
              <a:pathLst>
                <a:path w="5572" h="5604" extrusionOk="0">
                  <a:moveTo>
                    <a:pt x="1273" y="0"/>
                  </a:moveTo>
                  <a:lnTo>
                    <a:pt x="0" y="4330"/>
                  </a:lnTo>
                  <a:lnTo>
                    <a:pt x="4298" y="5603"/>
                  </a:lnTo>
                  <a:lnTo>
                    <a:pt x="5571" y="1242"/>
                  </a:lnTo>
                  <a:lnTo>
                    <a:pt x="12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29"/>
            <p:cNvSpPr/>
            <p:nvPr/>
          </p:nvSpPr>
          <p:spPr>
            <a:xfrm>
              <a:off x="5451031" y="2214676"/>
              <a:ext cx="60144" cy="60563"/>
            </a:xfrm>
            <a:custGeom>
              <a:avLst/>
              <a:gdLst/>
              <a:ahLst/>
              <a:cxnLst/>
              <a:rect l="l" t="t" r="r" b="b"/>
              <a:pathLst>
                <a:path w="4585" h="4617" extrusionOk="0">
                  <a:moveTo>
                    <a:pt x="4457" y="1"/>
                  </a:moveTo>
                  <a:lnTo>
                    <a:pt x="0" y="96"/>
                  </a:lnTo>
                  <a:lnTo>
                    <a:pt x="96" y="4617"/>
                  </a:lnTo>
                  <a:lnTo>
                    <a:pt x="4585" y="4521"/>
                  </a:lnTo>
                  <a:lnTo>
                    <a:pt x="44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129"/>
            <p:cNvSpPr/>
            <p:nvPr/>
          </p:nvSpPr>
          <p:spPr>
            <a:xfrm>
              <a:off x="5458547" y="2045132"/>
              <a:ext cx="60144" cy="60563"/>
            </a:xfrm>
            <a:custGeom>
              <a:avLst/>
              <a:gdLst/>
              <a:ahLst/>
              <a:cxnLst/>
              <a:rect l="l" t="t" r="r" b="b"/>
              <a:pathLst>
                <a:path w="4585" h="4617" extrusionOk="0">
                  <a:moveTo>
                    <a:pt x="96" y="1"/>
                  </a:moveTo>
                  <a:lnTo>
                    <a:pt x="0" y="4521"/>
                  </a:lnTo>
                  <a:lnTo>
                    <a:pt x="4489" y="4617"/>
                  </a:lnTo>
                  <a:lnTo>
                    <a:pt x="4585" y="96"/>
                  </a:lnTo>
                  <a:lnTo>
                    <a:pt x="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29"/>
            <p:cNvSpPr/>
            <p:nvPr/>
          </p:nvSpPr>
          <p:spPr>
            <a:xfrm>
              <a:off x="5435159" y="2125319"/>
              <a:ext cx="68080" cy="68080"/>
            </a:xfrm>
            <a:custGeom>
              <a:avLst/>
              <a:gdLst/>
              <a:ahLst/>
              <a:cxnLst/>
              <a:rect l="l" t="t" r="r" b="b"/>
              <a:pathLst>
                <a:path w="5190" h="5190" extrusionOk="0">
                  <a:moveTo>
                    <a:pt x="4426" y="0"/>
                  </a:moveTo>
                  <a:lnTo>
                    <a:pt x="1" y="732"/>
                  </a:lnTo>
                  <a:lnTo>
                    <a:pt x="765" y="5189"/>
                  </a:lnTo>
                  <a:lnTo>
                    <a:pt x="5190" y="4457"/>
                  </a:lnTo>
                  <a:lnTo>
                    <a:pt x="44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129"/>
          <p:cNvGrpSpPr/>
          <p:nvPr/>
        </p:nvGrpSpPr>
        <p:grpSpPr>
          <a:xfrm>
            <a:off x="630983" y="1647803"/>
            <a:ext cx="420349" cy="434067"/>
            <a:chOff x="2747947" y="1724015"/>
            <a:chExt cx="331584" cy="342432"/>
          </a:xfrm>
        </p:grpSpPr>
        <p:sp>
          <p:nvSpPr>
            <p:cNvPr id="11857" name="Google Shape;11857;p129"/>
            <p:cNvSpPr/>
            <p:nvPr/>
          </p:nvSpPr>
          <p:spPr>
            <a:xfrm>
              <a:off x="2747947" y="1735283"/>
              <a:ext cx="331584" cy="331164"/>
            </a:xfrm>
            <a:custGeom>
              <a:avLst/>
              <a:gdLst/>
              <a:ahLst/>
              <a:cxnLst/>
              <a:rect l="l" t="t" r="r" b="b"/>
              <a:pathLst>
                <a:path w="25278" h="25246" extrusionOk="0">
                  <a:moveTo>
                    <a:pt x="12639" y="1"/>
                  </a:moveTo>
                  <a:cubicBezTo>
                    <a:pt x="5667" y="1"/>
                    <a:pt x="0" y="5635"/>
                    <a:pt x="0" y="12607"/>
                  </a:cubicBezTo>
                  <a:cubicBezTo>
                    <a:pt x="0" y="19579"/>
                    <a:pt x="5667" y="25246"/>
                    <a:pt x="12639" y="25246"/>
                  </a:cubicBezTo>
                  <a:cubicBezTo>
                    <a:pt x="19610" y="25246"/>
                    <a:pt x="25277" y="19579"/>
                    <a:pt x="25277" y="12607"/>
                  </a:cubicBezTo>
                  <a:cubicBezTo>
                    <a:pt x="25277" y="5635"/>
                    <a:pt x="19610" y="1"/>
                    <a:pt x="12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29"/>
            <p:cNvSpPr/>
            <p:nvPr/>
          </p:nvSpPr>
          <p:spPr>
            <a:xfrm>
              <a:off x="2747947" y="1724015"/>
              <a:ext cx="331584" cy="331151"/>
            </a:xfrm>
            <a:custGeom>
              <a:avLst/>
              <a:gdLst/>
              <a:ahLst/>
              <a:cxnLst/>
              <a:rect l="l" t="t" r="r" b="b"/>
              <a:pathLst>
                <a:path w="25278" h="25245" extrusionOk="0">
                  <a:moveTo>
                    <a:pt x="12639" y="0"/>
                  </a:moveTo>
                  <a:cubicBezTo>
                    <a:pt x="5667" y="0"/>
                    <a:pt x="0" y="5667"/>
                    <a:pt x="0" y="12638"/>
                  </a:cubicBezTo>
                  <a:cubicBezTo>
                    <a:pt x="0" y="19610"/>
                    <a:pt x="5667" y="25245"/>
                    <a:pt x="12639" y="25245"/>
                  </a:cubicBezTo>
                  <a:cubicBezTo>
                    <a:pt x="19610" y="25245"/>
                    <a:pt x="25277" y="19610"/>
                    <a:pt x="25277" y="12638"/>
                  </a:cubicBezTo>
                  <a:cubicBezTo>
                    <a:pt x="25277" y="5667"/>
                    <a:pt x="19610" y="0"/>
                    <a:pt x="1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29"/>
            <p:cNvSpPr/>
            <p:nvPr/>
          </p:nvSpPr>
          <p:spPr>
            <a:xfrm>
              <a:off x="2758795" y="1748585"/>
              <a:ext cx="309875" cy="282026"/>
            </a:xfrm>
            <a:custGeom>
              <a:avLst/>
              <a:gdLst/>
              <a:ahLst/>
              <a:cxnLst/>
              <a:rect l="l" t="t" r="r" b="b"/>
              <a:pathLst>
                <a:path w="23623" h="21500" extrusionOk="0">
                  <a:moveTo>
                    <a:pt x="11811" y="1"/>
                  </a:moveTo>
                  <a:cubicBezTo>
                    <a:pt x="6928" y="1"/>
                    <a:pt x="2510" y="3348"/>
                    <a:pt x="1338" y="8282"/>
                  </a:cubicBezTo>
                  <a:cubicBezTo>
                    <a:pt x="1" y="14076"/>
                    <a:pt x="3566" y="19838"/>
                    <a:pt x="9329" y="21207"/>
                  </a:cubicBezTo>
                  <a:cubicBezTo>
                    <a:pt x="10165" y="21405"/>
                    <a:pt x="11002" y="21500"/>
                    <a:pt x="11826" y="21500"/>
                  </a:cubicBezTo>
                  <a:cubicBezTo>
                    <a:pt x="16704" y="21500"/>
                    <a:pt x="21114" y="18174"/>
                    <a:pt x="22285" y="13217"/>
                  </a:cubicBezTo>
                  <a:cubicBezTo>
                    <a:pt x="23622" y="7455"/>
                    <a:pt x="20057" y="1661"/>
                    <a:pt x="14295" y="292"/>
                  </a:cubicBezTo>
                  <a:cubicBezTo>
                    <a:pt x="13463" y="95"/>
                    <a:pt x="12630" y="1"/>
                    <a:pt x="11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29"/>
            <p:cNvSpPr/>
            <p:nvPr/>
          </p:nvSpPr>
          <p:spPr>
            <a:xfrm>
              <a:off x="2889092" y="1870997"/>
              <a:ext cx="43025" cy="37214"/>
            </a:xfrm>
            <a:custGeom>
              <a:avLst/>
              <a:gdLst/>
              <a:ahLst/>
              <a:cxnLst/>
              <a:rect l="l" t="t" r="r" b="b"/>
              <a:pathLst>
                <a:path w="3280" h="2837" extrusionOk="0">
                  <a:moveTo>
                    <a:pt x="1879" y="1"/>
                  </a:moveTo>
                  <a:cubicBezTo>
                    <a:pt x="637" y="1"/>
                    <a:pt x="0" y="1529"/>
                    <a:pt x="892" y="2420"/>
                  </a:cubicBezTo>
                  <a:cubicBezTo>
                    <a:pt x="1180" y="2708"/>
                    <a:pt x="1531" y="2837"/>
                    <a:pt x="1875" y="2837"/>
                  </a:cubicBezTo>
                  <a:cubicBezTo>
                    <a:pt x="2594" y="2837"/>
                    <a:pt x="3279" y="2274"/>
                    <a:pt x="3279" y="1433"/>
                  </a:cubicBezTo>
                  <a:cubicBezTo>
                    <a:pt x="3279" y="638"/>
                    <a:pt x="2643" y="1"/>
                    <a:pt x="18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29"/>
            <p:cNvSpPr/>
            <p:nvPr/>
          </p:nvSpPr>
          <p:spPr>
            <a:xfrm>
              <a:off x="2809796" y="1854758"/>
              <a:ext cx="149461" cy="103536"/>
            </a:xfrm>
            <a:custGeom>
              <a:avLst/>
              <a:gdLst/>
              <a:ahLst/>
              <a:cxnLst/>
              <a:rect l="l" t="t" r="r" b="b"/>
              <a:pathLst>
                <a:path w="11394" h="7893" extrusionOk="0">
                  <a:moveTo>
                    <a:pt x="825" y="1"/>
                  </a:moveTo>
                  <a:cubicBezTo>
                    <a:pt x="204" y="1"/>
                    <a:pt x="0" y="972"/>
                    <a:pt x="697" y="1175"/>
                  </a:cubicBezTo>
                  <a:lnTo>
                    <a:pt x="7542" y="3181"/>
                  </a:lnTo>
                  <a:lnTo>
                    <a:pt x="10120" y="7574"/>
                  </a:lnTo>
                  <a:cubicBezTo>
                    <a:pt x="10248" y="7765"/>
                    <a:pt x="10439" y="7892"/>
                    <a:pt x="10661" y="7892"/>
                  </a:cubicBezTo>
                  <a:lnTo>
                    <a:pt x="10661" y="7860"/>
                  </a:lnTo>
                  <a:cubicBezTo>
                    <a:pt x="11107" y="7860"/>
                    <a:pt x="11394" y="7351"/>
                    <a:pt x="11171" y="6969"/>
                  </a:cubicBezTo>
                  <a:lnTo>
                    <a:pt x="8306" y="2130"/>
                  </a:lnTo>
                  <a:lnTo>
                    <a:pt x="1015" y="29"/>
                  </a:lnTo>
                  <a:cubicBezTo>
                    <a:pt x="948" y="10"/>
                    <a:pt x="885"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29"/>
            <p:cNvSpPr/>
            <p:nvPr/>
          </p:nvSpPr>
          <p:spPr>
            <a:xfrm>
              <a:off x="2902865" y="1768064"/>
              <a:ext cx="18810" cy="16095"/>
            </a:xfrm>
            <a:custGeom>
              <a:avLst/>
              <a:gdLst/>
              <a:ahLst/>
              <a:cxnLst/>
              <a:rect l="l" t="t" r="r" b="b"/>
              <a:pathLst>
                <a:path w="1434" h="1227" extrusionOk="0">
                  <a:moveTo>
                    <a:pt x="816" y="1"/>
                  </a:moveTo>
                  <a:cubicBezTo>
                    <a:pt x="667" y="1"/>
                    <a:pt x="514" y="55"/>
                    <a:pt x="383" y="176"/>
                  </a:cubicBezTo>
                  <a:cubicBezTo>
                    <a:pt x="1" y="590"/>
                    <a:pt x="287" y="1226"/>
                    <a:pt x="829" y="1226"/>
                  </a:cubicBezTo>
                  <a:cubicBezTo>
                    <a:pt x="1179" y="1226"/>
                    <a:pt x="1433" y="972"/>
                    <a:pt x="1433" y="621"/>
                  </a:cubicBezTo>
                  <a:cubicBezTo>
                    <a:pt x="1433" y="252"/>
                    <a:pt x="1136" y="1"/>
                    <a:pt x="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29"/>
            <p:cNvSpPr/>
            <p:nvPr/>
          </p:nvSpPr>
          <p:spPr>
            <a:xfrm>
              <a:off x="2902865" y="2000152"/>
              <a:ext cx="19230" cy="16187"/>
            </a:xfrm>
            <a:custGeom>
              <a:avLst/>
              <a:gdLst/>
              <a:ahLst/>
              <a:cxnLst/>
              <a:rect l="l" t="t" r="r" b="b"/>
              <a:pathLst>
                <a:path w="1466" h="1234" extrusionOk="0">
                  <a:moveTo>
                    <a:pt x="820" y="0"/>
                  </a:moveTo>
                  <a:cubicBezTo>
                    <a:pt x="666" y="0"/>
                    <a:pt x="509" y="57"/>
                    <a:pt x="383" y="183"/>
                  </a:cubicBezTo>
                  <a:cubicBezTo>
                    <a:pt x="1" y="597"/>
                    <a:pt x="287" y="1233"/>
                    <a:pt x="829" y="1233"/>
                  </a:cubicBezTo>
                  <a:cubicBezTo>
                    <a:pt x="1179" y="1233"/>
                    <a:pt x="1465" y="947"/>
                    <a:pt x="1433" y="597"/>
                  </a:cubicBezTo>
                  <a:cubicBezTo>
                    <a:pt x="1433" y="234"/>
                    <a:pt x="1133" y="0"/>
                    <a:pt x="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29"/>
            <p:cNvSpPr/>
            <p:nvPr/>
          </p:nvSpPr>
          <p:spPr>
            <a:xfrm>
              <a:off x="3021880" y="1884049"/>
              <a:ext cx="18810" cy="16200"/>
            </a:xfrm>
            <a:custGeom>
              <a:avLst/>
              <a:gdLst/>
              <a:ahLst/>
              <a:cxnLst/>
              <a:rect l="l" t="t" r="r" b="b"/>
              <a:pathLst>
                <a:path w="1434" h="1235" extrusionOk="0">
                  <a:moveTo>
                    <a:pt x="600" y="1"/>
                  </a:moveTo>
                  <a:cubicBezTo>
                    <a:pt x="287" y="1"/>
                    <a:pt x="1" y="235"/>
                    <a:pt x="1" y="598"/>
                  </a:cubicBezTo>
                  <a:cubicBezTo>
                    <a:pt x="1" y="948"/>
                    <a:pt x="256" y="1234"/>
                    <a:pt x="606" y="1234"/>
                  </a:cubicBezTo>
                  <a:cubicBezTo>
                    <a:pt x="1147" y="1234"/>
                    <a:pt x="1433" y="566"/>
                    <a:pt x="1051" y="184"/>
                  </a:cubicBezTo>
                  <a:cubicBezTo>
                    <a:pt x="915" y="58"/>
                    <a:pt x="754"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29"/>
            <p:cNvSpPr/>
            <p:nvPr/>
          </p:nvSpPr>
          <p:spPr>
            <a:xfrm>
              <a:off x="2789700" y="1884049"/>
              <a:ext cx="18810" cy="16200"/>
            </a:xfrm>
            <a:custGeom>
              <a:avLst/>
              <a:gdLst/>
              <a:ahLst/>
              <a:cxnLst/>
              <a:rect l="l" t="t" r="r" b="b"/>
              <a:pathLst>
                <a:path w="1434" h="1235" extrusionOk="0">
                  <a:moveTo>
                    <a:pt x="614" y="1"/>
                  </a:moveTo>
                  <a:cubicBezTo>
                    <a:pt x="301" y="1"/>
                    <a:pt x="1" y="235"/>
                    <a:pt x="1" y="598"/>
                  </a:cubicBezTo>
                  <a:cubicBezTo>
                    <a:pt x="1" y="948"/>
                    <a:pt x="255" y="1234"/>
                    <a:pt x="606" y="1234"/>
                  </a:cubicBezTo>
                  <a:cubicBezTo>
                    <a:pt x="1147" y="1234"/>
                    <a:pt x="1433" y="566"/>
                    <a:pt x="1051" y="184"/>
                  </a:cubicBezTo>
                  <a:cubicBezTo>
                    <a:pt x="925" y="58"/>
                    <a:pt x="768" y="1"/>
                    <a:pt x="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29"/>
            <p:cNvSpPr/>
            <p:nvPr/>
          </p:nvSpPr>
          <p:spPr>
            <a:xfrm>
              <a:off x="2964255" y="1785156"/>
              <a:ext cx="20529" cy="16174"/>
            </a:xfrm>
            <a:custGeom>
              <a:avLst/>
              <a:gdLst/>
              <a:ahLst/>
              <a:cxnLst/>
              <a:rect l="l" t="t" r="r" b="b"/>
              <a:pathLst>
                <a:path w="1565" h="1233" extrusionOk="0">
                  <a:moveTo>
                    <a:pt x="813" y="1"/>
                  </a:moveTo>
                  <a:cubicBezTo>
                    <a:pt x="766" y="1"/>
                    <a:pt x="718" y="6"/>
                    <a:pt x="669" y="19"/>
                  </a:cubicBezTo>
                  <a:cubicBezTo>
                    <a:pt x="128" y="146"/>
                    <a:pt x="1" y="846"/>
                    <a:pt x="478" y="1133"/>
                  </a:cubicBezTo>
                  <a:cubicBezTo>
                    <a:pt x="580" y="1201"/>
                    <a:pt x="693" y="1232"/>
                    <a:pt x="804" y="1232"/>
                  </a:cubicBezTo>
                  <a:cubicBezTo>
                    <a:pt x="1007" y="1232"/>
                    <a:pt x="1203" y="1127"/>
                    <a:pt x="1306" y="942"/>
                  </a:cubicBezTo>
                  <a:cubicBezTo>
                    <a:pt x="1565" y="510"/>
                    <a:pt x="1252" y="1"/>
                    <a:pt x="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29"/>
            <p:cNvSpPr/>
            <p:nvPr/>
          </p:nvSpPr>
          <p:spPr>
            <a:xfrm>
              <a:off x="2842315" y="1982679"/>
              <a:ext cx="20542" cy="16174"/>
            </a:xfrm>
            <a:custGeom>
              <a:avLst/>
              <a:gdLst/>
              <a:ahLst/>
              <a:cxnLst/>
              <a:rect l="l" t="t" r="r" b="b"/>
              <a:pathLst>
                <a:path w="1566" h="1233" extrusionOk="0">
                  <a:moveTo>
                    <a:pt x="790" y="1"/>
                  </a:moveTo>
                  <a:cubicBezTo>
                    <a:pt x="740" y="1"/>
                    <a:pt x="690" y="6"/>
                    <a:pt x="638" y="19"/>
                  </a:cubicBezTo>
                  <a:cubicBezTo>
                    <a:pt x="96" y="146"/>
                    <a:pt x="1" y="846"/>
                    <a:pt x="478" y="1133"/>
                  </a:cubicBezTo>
                  <a:cubicBezTo>
                    <a:pt x="580" y="1200"/>
                    <a:pt x="689" y="1232"/>
                    <a:pt x="797" y="1232"/>
                  </a:cubicBezTo>
                  <a:cubicBezTo>
                    <a:pt x="993" y="1232"/>
                    <a:pt x="1183" y="1127"/>
                    <a:pt x="1306" y="942"/>
                  </a:cubicBezTo>
                  <a:cubicBezTo>
                    <a:pt x="1565" y="510"/>
                    <a:pt x="1252"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29"/>
            <p:cNvSpPr/>
            <p:nvPr/>
          </p:nvSpPr>
          <p:spPr>
            <a:xfrm>
              <a:off x="3003515" y="1944796"/>
              <a:ext cx="18037" cy="16174"/>
            </a:xfrm>
            <a:custGeom>
              <a:avLst/>
              <a:gdLst/>
              <a:ahLst/>
              <a:cxnLst/>
              <a:rect l="l" t="t" r="r" b="b"/>
              <a:pathLst>
                <a:path w="1375" h="1233" extrusionOk="0">
                  <a:moveTo>
                    <a:pt x="670" y="0"/>
                  </a:moveTo>
                  <a:cubicBezTo>
                    <a:pt x="476" y="0"/>
                    <a:pt x="280" y="94"/>
                    <a:pt x="159" y="296"/>
                  </a:cubicBezTo>
                  <a:cubicBezTo>
                    <a:pt x="0" y="583"/>
                    <a:pt x="64" y="965"/>
                    <a:pt x="382" y="1156"/>
                  </a:cubicBezTo>
                  <a:cubicBezTo>
                    <a:pt x="475" y="1209"/>
                    <a:pt x="574" y="1233"/>
                    <a:pt x="671" y="1233"/>
                  </a:cubicBezTo>
                  <a:cubicBezTo>
                    <a:pt x="1037" y="1233"/>
                    <a:pt x="1374" y="890"/>
                    <a:pt x="1274" y="487"/>
                  </a:cubicBezTo>
                  <a:cubicBezTo>
                    <a:pt x="1200" y="175"/>
                    <a:pt x="936"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129"/>
            <p:cNvSpPr/>
            <p:nvPr/>
          </p:nvSpPr>
          <p:spPr>
            <a:xfrm>
              <a:off x="2805992" y="1823039"/>
              <a:ext cx="18010" cy="16213"/>
            </a:xfrm>
            <a:custGeom>
              <a:avLst/>
              <a:gdLst/>
              <a:ahLst/>
              <a:cxnLst/>
              <a:rect l="l" t="t" r="r" b="b"/>
              <a:pathLst>
                <a:path w="1373" h="1236" extrusionOk="0">
                  <a:moveTo>
                    <a:pt x="677" y="0"/>
                  </a:moveTo>
                  <a:cubicBezTo>
                    <a:pt x="480" y="0"/>
                    <a:pt x="282" y="92"/>
                    <a:pt x="159" y="282"/>
                  </a:cubicBezTo>
                  <a:cubicBezTo>
                    <a:pt x="0" y="569"/>
                    <a:pt x="64" y="951"/>
                    <a:pt x="350" y="1142"/>
                  </a:cubicBezTo>
                  <a:cubicBezTo>
                    <a:pt x="458" y="1206"/>
                    <a:pt x="570" y="1235"/>
                    <a:pt x="679" y="1235"/>
                  </a:cubicBezTo>
                  <a:cubicBezTo>
                    <a:pt x="1051" y="1235"/>
                    <a:pt x="1372" y="893"/>
                    <a:pt x="1274" y="473"/>
                  </a:cubicBezTo>
                  <a:cubicBezTo>
                    <a:pt x="1201" y="164"/>
                    <a:pt x="940" y="0"/>
                    <a:pt x="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29"/>
            <p:cNvSpPr/>
            <p:nvPr/>
          </p:nvSpPr>
          <p:spPr>
            <a:xfrm>
              <a:off x="3002243" y="1823158"/>
              <a:ext cx="20909" cy="16174"/>
            </a:xfrm>
            <a:custGeom>
              <a:avLst/>
              <a:gdLst/>
              <a:ahLst/>
              <a:cxnLst/>
              <a:rect l="l" t="t" r="r" b="b"/>
              <a:pathLst>
                <a:path w="1594" h="1233" extrusionOk="0">
                  <a:moveTo>
                    <a:pt x="780" y="1"/>
                  </a:moveTo>
                  <a:cubicBezTo>
                    <a:pt x="337" y="1"/>
                    <a:pt x="0" y="510"/>
                    <a:pt x="288" y="942"/>
                  </a:cubicBezTo>
                  <a:cubicBezTo>
                    <a:pt x="391" y="1127"/>
                    <a:pt x="587" y="1232"/>
                    <a:pt x="790" y="1232"/>
                  </a:cubicBezTo>
                  <a:cubicBezTo>
                    <a:pt x="901" y="1232"/>
                    <a:pt x="1014" y="1201"/>
                    <a:pt x="1116" y="1133"/>
                  </a:cubicBezTo>
                  <a:cubicBezTo>
                    <a:pt x="1593" y="846"/>
                    <a:pt x="1466" y="146"/>
                    <a:pt x="925" y="19"/>
                  </a:cubicBezTo>
                  <a:cubicBezTo>
                    <a:pt x="876" y="6"/>
                    <a:pt x="827"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29"/>
            <p:cNvSpPr/>
            <p:nvPr/>
          </p:nvSpPr>
          <p:spPr>
            <a:xfrm>
              <a:off x="2805625" y="1944626"/>
              <a:ext cx="18338" cy="16148"/>
            </a:xfrm>
            <a:custGeom>
              <a:avLst/>
              <a:gdLst/>
              <a:ahLst/>
              <a:cxnLst/>
              <a:rect l="l" t="t" r="r" b="b"/>
              <a:pathLst>
                <a:path w="1398" h="1231" extrusionOk="0">
                  <a:moveTo>
                    <a:pt x="706" y="1"/>
                  </a:moveTo>
                  <a:cubicBezTo>
                    <a:pt x="448" y="1"/>
                    <a:pt x="195" y="164"/>
                    <a:pt x="124" y="468"/>
                  </a:cubicBezTo>
                  <a:cubicBezTo>
                    <a:pt x="0" y="888"/>
                    <a:pt x="336" y="1230"/>
                    <a:pt x="700" y="1230"/>
                  </a:cubicBezTo>
                  <a:cubicBezTo>
                    <a:pt x="806" y="1230"/>
                    <a:pt x="915" y="1201"/>
                    <a:pt x="1015" y="1137"/>
                  </a:cubicBezTo>
                  <a:cubicBezTo>
                    <a:pt x="1302" y="978"/>
                    <a:pt x="1397" y="596"/>
                    <a:pt x="1238" y="309"/>
                  </a:cubicBezTo>
                  <a:cubicBezTo>
                    <a:pt x="1112" y="100"/>
                    <a:pt x="908"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29"/>
            <p:cNvSpPr/>
            <p:nvPr/>
          </p:nvSpPr>
          <p:spPr>
            <a:xfrm>
              <a:off x="2965094" y="1982942"/>
              <a:ext cx="18430" cy="16003"/>
            </a:xfrm>
            <a:custGeom>
              <a:avLst/>
              <a:gdLst/>
              <a:ahLst/>
              <a:cxnLst/>
              <a:rect l="l" t="t" r="r" b="b"/>
              <a:pathLst>
                <a:path w="1405" h="1220" extrusionOk="0">
                  <a:moveTo>
                    <a:pt x="711" y="1"/>
                  </a:moveTo>
                  <a:cubicBezTo>
                    <a:pt x="602" y="1"/>
                    <a:pt x="490" y="30"/>
                    <a:pt x="382" y="94"/>
                  </a:cubicBezTo>
                  <a:cubicBezTo>
                    <a:pt x="96" y="253"/>
                    <a:pt x="0" y="635"/>
                    <a:pt x="191" y="922"/>
                  </a:cubicBezTo>
                  <a:cubicBezTo>
                    <a:pt x="314" y="1126"/>
                    <a:pt x="513" y="1220"/>
                    <a:pt x="710" y="1220"/>
                  </a:cubicBezTo>
                  <a:cubicBezTo>
                    <a:pt x="973" y="1220"/>
                    <a:pt x="1233" y="1054"/>
                    <a:pt x="1306" y="763"/>
                  </a:cubicBezTo>
                  <a:cubicBezTo>
                    <a:pt x="1404" y="343"/>
                    <a:pt x="1083" y="1"/>
                    <a:pt x="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29"/>
            <p:cNvSpPr/>
            <p:nvPr/>
          </p:nvSpPr>
          <p:spPr>
            <a:xfrm>
              <a:off x="2841750" y="1784382"/>
              <a:ext cx="21631" cy="16253"/>
            </a:xfrm>
            <a:custGeom>
              <a:avLst/>
              <a:gdLst/>
              <a:ahLst/>
              <a:cxnLst/>
              <a:rect l="l" t="t" r="r" b="b"/>
              <a:pathLst>
                <a:path w="1649" h="1239" extrusionOk="0">
                  <a:moveTo>
                    <a:pt x="865" y="0"/>
                  </a:moveTo>
                  <a:cubicBezTo>
                    <a:pt x="431" y="0"/>
                    <a:pt x="0" y="485"/>
                    <a:pt x="330" y="969"/>
                  </a:cubicBezTo>
                  <a:cubicBezTo>
                    <a:pt x="464" y="1159"/>
                    <a:pt x="645" y="1239"/>
                    <a:pt x="824" y="1239"/>
                  </a:cubicBezTo>
                  <a:cubicBezTo>
                    <a:pt x="1244" y="1239"/>
                    <a:pt x="1649" y="801"/>
                    <a:pt x="1381" y="332"/>
                  </a:cubicBezTo>
                  <a:cubicBezTo>
                    <a:pt x="1253" y="97"/>
                    <a:pt x="1059" y="0"/>
                    <a:pt x="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129"/>
          <p:cNvGrpSpPr/>
          <p:nvPr/>
        </p:nvGrpSpPr>
        <p:grpSpPr>
          <a:xfrm>
            <a:off x="6050610" y="2746443"/>
            <a:ext cx="113979" cy="114485"/>
            <a:chOff x="5511581" y="2868216"/>
            <a:chExt cx="91468" cy="91875"/>
          </a:xfrm>
        </p:grpSpPr>
        <p:sp>
          <p:nvSpPr>
            <p:cNvPr id="11875" name="Google Shape;11875;p129"/>
            <p:cNvSpPr/>
            <p:nvPr/>
          </p:nvSpPr>
          <p:spPr>
            <a:xfrm>
              <a:off x="5511581" y="2868216"/>
              <a:ext cx="91468" cy="91875"/>
            </a:xfrm>
            <a:custGeom>
              <a:avLst/>
              <a:gdLst/>
              <a:ahLst/>
              <a:cxnLst/>
              <a:rect l="l" t="t" r="r" b="b"/>
              <a:pathLst>
                <a:path w="6973" h="7004" extrusionOk="0">
                  <a:moveTo>
                    <a:pt x="0" y="0"/>
                  </a:moveTo>
                  <a:lnTo>
                    <a:pt x="0" y="7004"/>
                  </a:lnTo>
                  <a:lnTo>
                    <a:pt x="6972" y="7004"/>
                  </a:lnTo>
                  <a:lnTo>
                    <a:pt x="69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29"/>
            <p:cNvSpPr/>
            <p:nvPr/>
          </p:nvSpPr>
          <p:spPr>
            <a:xfrm>
              <a:off x="5530379" y="2879077"/>
              <a:ext cx="53874" cy="70166"/>
            </a:xfrm>
            <a:custGeom>
              <a:avLst/>
              <a:gdLst/>
              <a:ahLst/>
              <a:cxnLst/>
              <a:rect l="l" t="t" r="r" b="b"/>
              <a:pathLst>
                <a:path w="4107" h="5349" extrusionOk="0">
                  <a:moveTo>
                    <a:pt x="0" y="0"/>
                  </a:moveTo>
                  <a:lnTo>
                    <a:pt x="0" y="5348"/>
                  </a:lnTo>
                  <a:lnTo>
                    <a:pt x="4107" y="5348"/>
                  </a:lnTo>
                  <a:lnTo>
                    <a:pt x="41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129"/>
            <p:cNvSpPr/>
            <p:nvPr/>
          </p:nvSpPr>
          <p:spPr>
            <a:xfrm>
              <a:off x="5547917" y="2894110"/>
              <a:ext cx="16292" cy="14259"/>
            </a:xfrm>
            <a:custGeom>
              <a:avLst/>
              <a:gdLst/>
              <a:ahLst/>
              <a:cxnLst/>
              <a:rect l="l" t="t" r="r" b="b"/>
              <a:pathLst>
                <a:path w="1242" h="1087" extrusionOk="0">
                  <a:moveTo>
                    <a:pt x="701" y="0"/>
                  </a:moveTo>
                  <a:cubicBezTo>
                    <a:pt x="223" y="0"/>
                    <a:pt x="0" y="573"/>
                    <a:pt x="318" y="923"/>
                  </a:cubicBezTo>
                  <a:cubicBezTo>
                    <a:pt x="431" y="1036"/>
                    <a:pt x="567" y="1086"/>
                    <a:pt x="700" y="1086"/>
                  </a:cubicBezTo>
                  <a:cubicBezTo>
                    <a:pt x="978" y="1086"/>
                    <a:pt x="1242" y="865"/>
                    <a:pt x="1242" y="541"/>
                  </a:cubicBezTo>
                  <a:cubicBezTo>
                    <a:pt x="1242" y="223"/>
                    <a:pt x="1019"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129"/>
            <p:cNvSpPr/>
            <p:nvPr/>
          </p:nvSpPr>
          <p:spPr>
            <a:xfrm>
              <a:off x="5547917" y="2922496"/>
              <a:ext cx="16292" cy="14259"/>
            </a:xfrm>
            <a:custGeom>
              <a:avLst/>
              <a:gdLst/>
              <a:ahLst/>
              <a:cxnLst/>
              <a:rect l="l" t="t" r="r" b="b"/>
              <a:pathLst>
                <a:path w="1242" h="1087" extrusionOk="0">
                  <a:moveTo>
                    <a:pt x="701" y="1"/>
                  </a:moveTo>
                  <a:cubicBezTo>
                    <a:pt x="223" y="1"/>
                    <a:pt x="0" y="574"/>
                    <a:pt x="318" y="924"/>
                  </a:cubicBezTo>
                  <a:cubicBezTo>
                    <a:pt x="431" y="1037"/>
                    <a:pt x="567" y="1087"/>
                    <a:pt x="700" y="1087"/>
                  </a:cubicBezTo>
                  <a:cubicBezTo>
                    <a:pt x="978" y="1087"/>
                    <a:pt x="1242" y="866"/>
                    <a:pt x="1242" y="542"/>
                  </a:cubicBezTo>
                  <a:cubicBezTo>
                    <a:pt x="1242" y="224"/>
                    <a:pt x="1019" y="1"/>
                    <a:pt x="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129"/>
          <p:cNvGrpSpPr/>
          <p:nvPr/>
        </p:nvGrpSpPr>
        <p:grpSpPr>
          <a:xfrm>
            <a:off x="6498732" y="1711787"/>
            <a:ext cx="997586" cy="1560740"/>
            <a:chOff x="5577143" y="1787898"/>
            <a:chExt cx="864010" cy="1351758"/>
          </a:xfrm>
        </p:grpSpPr>
        <p:sp>
          <p:nvSpPr>
            <p:cNvPr id="11880" name="Google Shape;11880;p129"/>
            <p:cNvSpPr/>
            <p:nvPr/>
          </p:nvSpPr>
          <p:spPr>
            <a:xfrm>
              <a:off x="5577143" y="3072416"/>
              <a:ext cx="864010" cy="67240"/>
            </a:xfrm>
            <a:custGeom>
              <a:avLst/>
              <a:gdLst/>
              <a:ahLst/>
              <a:cxnLst/>
              <a:rect l="l" t="t" r="r" b="b"/>
              <a:pathLst>
                <a:path w="65867" h="5126" extrusionOk="0">
                  <a:moveTo>
                    <a:pt x="32950" y="1"/>
                  </a:moveTo>
                  <a:cubicBezTo>
                    <a:pt x="14740" y="1"/>
                    <a:pt x="1" y="1147"/>
                    <a:pt x="1" y="2547"/>
                  </a:cubicBezTo>
                  <a:cubicBezTo>
                    <a:pt x="1" y="3980"/>
                    <a:pt x="14740" y="5126"/>
                    <a:pt x="32950" y="5126"/>
                  </a:cubicBezTo>
                  <a:cubicBezTo>
                    <a:pt x="51127" y="5126"/>
                    <a:pt x="65867" y="3980"/>
                    <a:pt x="65867" y="2547"/>
                  </a:cubicBezTo>
                  <a:cubicBezTo>
                    <a:pt x="65867" y="1147"/>
                    <a:pt x="51127" y="1"/>
                    <a:pt x="32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29"/>
            <p:cNvSpPr/>
            <p:nvPr/>
          </p:nvSpPr>
          <p:spPr>
            <a:xfrm>
              <a:off x="5671103" y="2271055"/>
              <a:ext cx="690295" cy="837290"/>
            </a:xfrm>
            <a:custGeom>
              <a:avLst/>
              <a:gdLst/>
              <a:ahLst/>
              <a:cxnLst/>
              <a:rect l="l" t="t" r="r" b="b"/>
              <a:pathLst>
                <a:path w="52624" h="63830" extrusionOk="0">
                  <a:moveTo>
                    <a:pt x="0" y="1"/>
                  </a:moveTo>
                  <a:lnTo>
                    <a:pt x="0" y="63829"/>
                  </a:lnTo>
                  <a:lnTo>
                    <a:pt x="52624" y="63829"/>
                  </a:lnTo>
                  <a:lnTo>
                    <a:pt x="526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29"/>
            <p:cNvSpPr/>
            <p:nvPr/>
          </p:nvSpPr>
          <p:spPr>
            <a:xfrm>
              <a:off x="5671103" y="2271055"/>
              <a:ext cx="100651" cy="837290"/>
            </a:xfrm>
            <a:custGeom>
              <a:avLst/>
              <a:gdLst/>
              <a:ahLst/>
              <a:cxnLst/>
              <a:rect l="l" t="t" r="r" b="b"/>
              <a:pathLst>
                <a:path w="7673" h="63830" extrusionOk="0">
                  <a:moveTo>
                    <a:pt x="0" y="1"/>
                  </a:moveTo>
                  <a:lnTo>
                    <a:pt x="0" y="63829"/>
                  </a:lnTo>
                  <a:lnTo>
                    <a:pt x="7673" y="63829"/>
                  </a:lnTo>
                  <a:lnTo>
                    <a:pt x="7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29"/>
            <p:cNvSpPr/>
            <p:nvPr/>
          </p:nvSpPr>
          <p:spPr>
            <a:xfrm>
              <a:off x="5817259" y="2321163"/>
              <a:ext cx="495697" cy="167051"/>
            </a:xfrm>
            <a:custGeom>
              <a:avLst/>
              <a:gdLst/>
              <a:ahLst/>
              <a:cxnLst/>
              <a:rect l="l" t="t" r="r" b="b"/>
              <a:pathLst>
                <a:path w="37789" h="12735" extrusionOk="0">
                  <a:moveTo>
                    <a:pt x="1" y="1"/>
                  </a:moveTo>
                  <a:lnTo>
                    <a:pt x="1" y="12735"/>
                  </a:lnTo>
                  <a:lnTo>
                    <a:pt x="37789" y="12735"/>
                  </a:lnTo>
                  <a:lnTo>
                    <a:pt x="377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29"/>
            <p:cNvSpPr/>
            <p:nvPr/>
          </p:nvSpPr>
          <p:spPr>
            <a:xfrm>
              <a:off x="6020632" y="2395500"/>
              <a:ext cx="90629" cy="17971"/>
            </a:xfrm>
            <a:custGeom>
              <a:avLst/>
              <a:gdLst/>
              <a:ahLst/>
              <a:cxnLst/>
              <a:rect l="l" t="t" r="r" b="b"/>
              <a:pathLst>
                <a:path w="6909" h="1370" extrusionOk="0">
                  <a:moveTo>
                    <a:pt x="446" y="0"/>
                  </a:moveTo>
                  <a:cubicBezTo>
                    <a:pt x="191" y="0"/>
                    <a:pt x="0" y="191"/>
                    <a:pt x="0" y="446"/>
                  </a:cubicBezTo>
                  <a:lnTo>
                    <a:pt x="0" y="924"/>
                  </a:lnTo>
                  <a:cubicBezTo>
                    <a:pt x="0" y="1178"/>
                    <a:pt x="191" y="1369"/>
                    <a:pt x="446" y="1369"/>
                  </a:cubicBezTo>
                  <a:lnTo>
                    <a:pt x="6431" y="1369"/>
                  </a:lnTo>
                  <a:cubicBezTo>
                    <a:pt x="6686" y="1369"/>
                    <a:pt x="6908" y="1178"/>
                    <a:pt x="6908" y="924"/>
                  </a:cubicBezTo>
                  <a:lnTo>
                    <a:pt x="6908" y="446"/>
                  </a:lnTo>
                  <a:cubicBezTo>
                    <a:pt x="6908" y="191"/>
                    <a:pt x="6686" y="0"/>
                    <a:pt x="64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29"/>
            <p:cNvSpPr/>
            <p:nvPr/>
          </p:nvSpPr>
          <p:spPr>
            <a:xfrm>
              <a:off x="5817259" y="2522451"/>
              <a:ext cx="495697" cy="167458"/>
            </a:xfrm>
            <a:custGeom>
              <a:avLst/>
              <a:gdLst/>
              <a:ahLst/>
              <a:cxnLst/>
              <a:rect l="l" t="t" r="r" b="b"/>
              <a:pathLst>
                <a:path w="37789" h="12766" extrusionOk="0">
                  <a:moveTo>
                    <a:pt x="1" y="0"/>
                  </a:moveTo>
                  <a:lnTo>
                    <a:pt x="1" y="12766"/>
                  </a:lnTo>
                  <a:lnTo>
                    <a:pt x="37789" y="12766"/>
                  </a:lnTo>
                  <a:lnTo>
                    <a:pt x="377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29"/>
            <p:cNvSpPr/>
            <p:nvPr/>
          </p:nvSpPr>
          <p:spPr>
            <a:xfrm>
              <a:off x="6020632" y="2597195"/>
              <a:ext cx="90629" cy="17971"/>
            </a:xfrm>
            <a:custGeom>
              <a:avLst/>
              <a:gdLst/>
              <a:ahLst/>
              <a:cxnLst/>
              <a:rect l="l" t="t" r="r" b="b"/>
              <a:pathLst>
                <a:path w="6909" h="1370" extrusionOk="0">
                  <a:moveTo>
                    <a:pt x="446" y="1"/>
                  </a:moveTo>
                  <a:cubicBezTo>
                    <a:pt x="191" y="1"/>
                    <a:pt x="0" y="192"/>
                    <a:pt x="0" y="446"/>
                  </a:cubicBezTo>
                  <a:lnTo>
                    <a:pt x="0" y="892"/>
                  </a:lnTo>
                  <a:cubicBezTo>
                    <a:pt x="0" y="1147"/>
                    <a:pt x="191" y="1369"/>
                    <a:pt x="446" y="1369"/>
                  </a:cubicBezTo>
                  <a:lnTo>
                    <a:pt x="6431" y="1369"/>
                  </a:lnTo>
                  <a:cubicBezTo>
                    <a:pt x="6686" y="1369"/>
                    <a:pt x="6908" y="1147"/>
                    <a:pt x="6908" y="892"/>
                  </a:cubicBezTo>
                  <a:lnTo>
                    <a:pt x="6908" y="446"/>
                  </a:lnTo>
                  <a:cubicBezTo>
                    <a:pt x="6908" y="192"/>
                    <a:pt x="6686" y="1"/>
                    <a:pt x="64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29"/>
            <p:cNvSpPr/>
            <p:nvPr/>
          </p:nvSpPr>
          <p:spPr>
            <a:xfrm>
              <a:off x="5817259" y="2723726"/>
              <a:ext cx="495697" cy="340766"/>
            </a:xfrm>
            <a:custGeom>
              <a:avLst/>
              <a:gdLst/>
              <a:ahLst/>
              <a:cxnLst/>
              <a:rect l="l" t="t" r="r" b="b"/>
              <a:pathLst>
                <a:path w="37789" h="25978" extrusionOk="0">
                  <a:moveTo>
                    <a:pt x="1" y="0"/>
                  </a:moveTo>
                  <a:lnTo>
                    <a:pt x="1" y="25978"/>
                  </a:lnTo>
                  <a:lnTo>
                    <a:pt x="37789" y="25978"/>
                  </a:lnTo>
                  <a:lnTo>
                    <a:pt x="377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29"/>
            <p:cNvSpPr/>
            <p:nvPr/>
          </p:nvSpPr>
          <p:spPr>
            <a:xfrm>
              <a:off x="6058634" y="2723726"/>
              <a:ext cx="13367" cy="340766"/>
            </a:xfrm>
            <a:custGeom>
              <a:avLst/>
              <a:gdLst/>
              <a:ahLst/>
              <a:cxnLst/>
              <a:rect l="l" t="t" r="r" b="b"/>
              <a:pathLst>
                <a:path w="1019" h="25978" extrusionOk="0">
                  <a:moveTo>
                    <a:pt x="0" y="0"/>
                  </a:moveTo>
                  <a:lnTo>
                    <a:pt x="0" y="25978"/>
                  </a:lnTo>
                  <a:lnTo>
                    <a:pt x="1019" y="25978"/>
                  </a:lnTo>
                  <a:lnTo>
                    <a:pt x="1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29"/>
            <p:cNvSpPr/>
            <p:nvPr/>
          </p:nvSpPr>
          <p:spPr>
            <a:xfrm>
              <a:off x="6007266" y="2839816"/>
              <a:ext cx="17971" cy="90629"/>
            </a:xfrm>
            <a:custGeom>
              <a:avLst/>
              <a:gdLst/>
              <a:ahLst/>
              <a:cxnLst/>
              <a:rect l="l" t="t" r="r" b="b"/>
              <a:pathLst>
                <a:path w="1370" h="6909" extrusionOk="0">
                  <a:moveTo>
                    <a:pt x="478" y="1"/>
                  </a:moveTo>
                  <a:cubicBezTo>
                    <a:pt x="223" y="1"/>
                    <a:pt x="1" y="192"/>
                    <a:pt x="1" y="446"/>
                  </a:cubicBezTo>
                  <a:lnTo>
                    <a:pt x="1" y="6431"/>
                  </a:lnTo>
                  <a:cubicBezTo>
                    <a:pt x="1" y="6686"/>
                    <a:pt x="223" y="6909"/>
                    <a:pt x="478" y="6909"/>
                  </a:cubicBezTo>
                  <a:lnTo>
                    <a:pt x="924" y="6909"/>
                  </a:lnTo>
                  <a:cubicBezTo>
                    <a:pt x="1178" y="6909"/>
                    <a:pt x="1369" y="6686"/>
                    <a:pt x="1369" y="6431"/>
                  </a:cubicBezTo>
                  <a:lnTo>
                    <a:pt x="1369" y="446"/>
                  </a:lnTo>
                  <a:cubicBezTo>
                    <a:pt x="1369" y="192"/>
                    <a:pt x="1178" y="1"/>
                    <a:pt x="9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129"/>
            <p:cNvSpPr/>
            <p:nvPr/>
          </p:nvSpPr>
          <p:spPr>
            <a:xfrm>
              <a:off x="6102066" y="2839816"/>
              <a:ext cx="17958" cy="90629"/>
            </a:xfrm>
            <a:custGeom>
              <a:avLst/>
              <a:gdLst/>
              <a:ahLst/>
              <a:cxnLst/>
              <a:rect l="l" t="t" r="r" b="b"/>
              <a:pathLst>
                <a:path w="1369" h="6909" extrusionOk="0">
                  <a:moveTo>
                    <a:pt x="446" y="1"/>
                  </a:moveTo>
                  <a:cubicBezTo>
                    <a:pt x="191" y="1"/>
                    <a:pt x="0" y="223"/>
                    <a:pt x="0" y="478"/>
                  </a:cubicBezTo>
                  <a:lnTo>
                    <a:pt x="0" y="6463"/>
                  </a:lnTo>
                  <a:cubicBezTo>
                    <a:pt x="0" y="6718"/>
                    <a:pt x="191" y="6909"/>
                    <a:pt x="446" y="6909"/>
                  </a:cubicBezTo>
                  <a:lnTo>
                    <a:pt x="923" y="6909"/>
                  </a:lnTo>
                  <a:cubicBezTo>
                    <a:pt x="1178" y="6909"/>
                    <a:pt x="1369" y="6718"/>
                    <a:pt x="1369" y="6463"/>
                  </a:cubicBezTo>
                  <a:lnTo>
                    <a:pt x="1369" y="478"/>
                  </a:lnTo>
                  <a:cubicBezTo>
                    <a:pt x="1369" y="223"/>
                    <a:pt x="1178" y="1"/>
                    <a:pt x="9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129"/>
            <p:cNvSpPr/>
            <p:nvPr/>
          </p:nvSpPr>
          <p:spPr>
            <a:xfrm>
              <a:off x="6049858" y="1905667"/>
              <a:ext cx="119448" cy="236784"/>
            </a:xfrm>
            <a:custGeom>
              <a:avLst/>
              <a:gdLst/>
              <a:ahLst/>
              <a:cxnLst/>
              <a:rect l="l" t="t" r="r" b="b"/>
              <a:pathLst>
                <a:path w="9106" h="18051" extrusionOk="0">
                  <a:moveTo>
                    <a:pt x="224" y="0"/>
                  </a:moveTo>
                  <a:cubicBezTo>
                    <a:pt x="1" y="13880"/>
                    <a:pt x="9105" y="18050"/>
                    <a:pt x="9105" y="18050"/>
                  </a:cubicBezTo>
                  <a:cubicBezTo>
                    <a:pt x="8501" y="6240"/>
                    <a:pt x="224" y="1"/>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129"/>
            <p:cNvSpPr/>
            <p:nvPr/>
          </p:nvSpPr>
          <p:spPr>
            <a:xfrm>
              <a:off x="6140894" y="1916515"/>
              <a:ext cx="149513" cy="257667"/>
            </a:xfrm>
            <a:custGeom>
              <a:avLst/>
              <a:gdLst/>
              <a:ahLst/>
              <a:cxnLst/>
              <a:rect l="l" t="t" r="r" b="b"/>
              <a:pathLst>
                <a:path w="11398" h="19643" extrusionOk="0">
                  <a:moveTo>
                    <a:pt x="8723" y="1"/>
                  </a:moveTo>
                  <a:lnTo>
                    <a:pt x="8723" y="1"/>
                  </a:lnTo>
                  <a:cubicBezTo>
                    <a:pt x="1" y="10761"/>
                    <a:pt x="4585" y="19643"/>
                    <a:pt x="4585" y="19643"/>
                  </a:cubicBezTo>
                  <a:cubicBezTo>
                    <a:pt x="11397" y="9997"/>
                    <a:pt x="8724" y="1"/>
                    <a:pt x="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129"/>
            <p:cNvSpPr/>
            <p:nvPr/>
          </p:nvSpPr>
          <p:spPr>
            <a:xfrm>
              <a:off x="6065310" y="1837600"/>
              <a:ext cx="136566" cy="260999"/>
            </a:xfrm>
            <a:custGeom>
              <a:avLst/>
              <a:gdLst/>
              <a:ahLst/>
              <a:cxnLst/>
              <a:rect l="l" t="t" r="r" b="b"/>
              <a:pathLst>
                <a:path w="10411" h="19897" extrusionOk="0">
                  <a:moveTo>
                    <a:pt x="4457" y="0"/>
                  </a:moveTo>
                  <a:cubicBezTo>
                    <a:pt x="1" y="13116"/>
                    <a:pt x="7386" y="19897"/>
                    <a:pt x="7386" y="19897"/>
                  </a:cubicBezTo>
                  <a:cubicBezTo>
                    <a:pt x="10411" y="8468"/>
                    <a:pt x="4457" y="32"/>
                    <a:pt x="4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29"/>
            <p:cNvSpPr/>
            <p:nvPr/>
          </p:nvSpPr>
          <p:spPr>
            <a:xfrm>
              <a:off x="6077418" y="1787898"/>
              <a:ext cx="195031" cy="343692"/>
            </a:xfrm>
            <a:custGeom>
              <a:avLst/>
              <a:gdLst/>
              <a:ahLst/>
              <a:cxnLst/>
              <a:rect l="l" t="t" r="r" b="b"/>
              <a:pathLst>
                <a:path w="14868" h="26201" extrusionOk="0">
                  <a:moveTo>
                    <a:pt x="10347" y="1"/>
                  </a:moveTo>
                  <a:lnTo>
                    <a:pt x="10347" y="1"/>
                  </a:lnTo>
                  <a:cubicBezTo>
                    <a:pt x="1" y="15027"/>
                    <a:pt x="6973" y="26201"/>
                    <a:pt x="6973" y="26201"/>
                  </a:cubicBezTo>
                  <a:cubicBezTo>
                    <a:pt x="14867" y="12830"/>
                    <a:pt x="10347" y="1"/>
                    <a:pt x="10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29"/>
            <p:cNvSpPr/>
            <p:nvPr/>
          </p:nvSpPr>
          <p:spPr>
            <a:xfrm>
              <a:off x="6158012" y="1875601"/>
              <a:ext cx="192106" cy="296915"/>
            </a:xfrm>
            <a:custGeom>
              <a:avLst/>
              <a:gdLst/>
              <a:ahLst/>
              <a:cxnLst/>
              <a:rect l="l" t="t" r="r" b="b"/>
              <a:pathLst>
                <a:path w="14645" h="22635" extrusionOk="0">
                  <a:moveTo>
                    <a:pt x="13658" y="0"/>
                  </a:moveTo>
                  <a:lnTo>
                    <a:pt x="13658" y="0"/>
                  </a:lnTo>
                  <a:cubicBezTo>
                    <a:pt x="1" y="12034"/>
                    <a:pt x="4139" y="22635"/>
                    <a:pt x="4139" y="22635"/>
                  </a:cubicBezTo>
                  <a:cubicBezTo>
                    <a:pt x="14645" y="15949"/>
                    <a:pt x="13658" y="1"/>
                    <a:pt x="13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29"/>
            <p:cNvSpPr/>
            <p:nvPr/>
          </p:nvSpPr>
          <p:spPr>
            <a:xfrm>
              <a:off x="6104571" y="2021337"/>
              <a:ext cx="91875" cy="191266"/>
            </a:xfrm>
            <a:custGeom>
              <a:avLst/>
              <a:gdLst/>
              <a:ahLst/>
              <a:cxnLst/>
              <a:rect l="l" t="t" r="r" b="b"/>
              <a:pathLst>
                <a:path w="7004" h="14581" extrusionOk="0">
                  <a:moveTo>
                    <a:pt x="1082" y="0"/>
                  </a:moveTo>
                  <a:lnTo>
                    <a:pt x="1082" y="0"/>
                  </a:lnTo>
                  <a:cubicBezTo>
                    <a:pt x="0" y="10761"/>
                    <a:pt x="6813" y="14581"/>
                    <a:pt x="6813" y="14581"/>
                  </a:cubicBezTo>
                  <a:cubicBezTo>
                    <a:pt x="7004" y="9137"/>
                    <a:pt x="4934" y="3852"/>
                    <a:pt x="10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29"/>
            <p:cNvSpPr/>
            <p:nvPr/>
          </p:nvSpPr>
          <p:spPr>
            <a:xfrm>
              <a:off x="6093290" y="1967883"/>
              <a:ext cx="146168" cy="263098"/>
            </a:xfrm>
            <a:custGeom>
              <a:avLst/>
              <a:gdLst/>
              <a:ahLst/>
              <a:cxnLst/>
              <a:rect l="l" t="t" r="r" b="b"/>
              <a:pathLst>
                <a:path w="11143" h="20057" extrusionOk="0">
                  <a:moveTo>
                    <a:pt x="7004" y="1"/>
                  </a:moveTo>
                  <a:cubicBezTo>
                    <a:pt x="1" y="11939"/>
                    <a:pt x="5858" y="20056"/>
                    <a:pt x="5858" y="20056"/>
                  </a:cubicBezTo>
                  <a:cubicBezTo>
                    <a:pt x="11143" y="9488"/>
                    <a:pt x="7004" y="1"/>
                    <a:pt x="70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129"/>
            <p:cNvSpPr/>
            <p:nvPr/>
          </p:nvSpPr>
          <p:spPr>
            <a:xfrm>
              <a:off x="6163443" y="2002120"/>
              <a:ext cx="99824" cy="167471"/>
            </a:xfrm>
            <a:custGeom>
              <a:avLst/>
              <a:gdLst/>
              <a:ahLst/>
              <a:cxnLst/>
              <a:rect l="l" t="t" r="r" b="b"/>
              <a:pathLst>
                <a:path w="7610" h="12767" extrusionOk="0">
                  <a:moveTo>
                    <a:pt x="7609" y="1"/>
                  </a:moveTo>
                  <a:lnTo>
                    <a:pt x="7609" y="1"/>
                  </a:lnTo>
                  <a:cubicBezTo>
                    <a:pt x="1" y="5986"/>
                    <a:pt x="1752" y="12767"/>
                    <a:pt x="1752" y="12767"/>
                  </a:cubicBezTo>
                  <a:cubicBezTo>
                    <a:pt x="5381" y="9520"/>
                    <a:pt x="7514" y="4904"/>
                    <a:pt x="76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129"/>
            <p:cNvSpPr/>
            <p:nvPr/>
          </p:nvSpPr>
          <p:spPr>
            <a:xfrm>
              <a:off x="6071987" y="2073951"/>
              <a:ext cx="240549" cy="197117"/>
            </a:xfrm>
            <a:custGeom>
              <a:avLst/>
              <a:gdLst/>
              <a:ahLst/>
              <a:cxnLst/>
              <a:rect l="l" t="t" r="r" b="b"/>
              <a:pathLst>
                <a:path w="18338" h="15027" extrusionOk="0">
                  <a:moveTo>
                    <a:pt x="1" y="1"/>
                  </a:moveTo>
                  <a:lnTo>
                    <a:pt x="1020" y="9264"/>
                  </a:lnTo>
                  <a:cubicBezTo>
                    <a:pt x="1370" y="12543"/>
                    <a:pt x="4171" y="15027"/>
                    <a:pt x="7482" y="15027"/>
                  </a:cubicBezTo>
                  <a:lnTo>
                    <a:pt x="11016" y="15027"/>
                  </a:lnTo>
                  <a:cubicBezTo>
                    <a:pt x="14263" y="14963"/>
                    <a:pt x="16969" y="12480"/>
                    <a:pt x="17351" y="9264"/>
                  </a:cubicBezTo>
                  <a:lnTo>
                    <a:pt x="183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29"/>
            <p:cNvSpPr/>
            <p:nvPr/>
          </p:nvSpPr>
          <p:spPr>
            <a:xfrm>
              <a:off x="6120010" y="2073951"/>
              <a:ext cx="192526" cy="197117"/>
            </a:xfrm>
            <a:custGeom>
              <a:avLst/>
              <a:gdLst/>
              <a:ahLst/>
              <a:cxnLst/>
              <a:rect l="l" t="t" r="r" b="b"/>
              <a:pathLst>
                <a:path w="14677" h="15027" extrusionOk="0">
                  <a:moveTo>
                    <a:pt x="1" y="1"/>
                  </a:moveTo>
                  <a:lnTo>
                    <a:pt x="1051" y="9264"/>
                  </a:lnTo>
                  <a:cubicBezTo>
                    <a:pt x="1306" y="12512"/>
                    <a:pt x="4076" y="15027"/>
                    <a:pt x="7355" y="15027"/>
                  </a:cubicBezTo>
                  <a:cubicBezTo>
                    <a:pt x="10634" y="15027"/>
                    <a:pt x="13403" y="12512"/>
                    <a:pt x="13690" y="9264"/>
                  </a:cubicBezTo>
                  <a:lnTo>
                    <a:pt x="146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29"/>
            <p:cNvSpPr/>
            <p:nvPr/>
          </p:nvSpPr>
          <p:spPr>
            <a:xfrm>
              <a:off x="5804312" y="2230967"/>
              <a:ext cx="248485" cy="40100"/>
            </a:xfrm>
            <a:custGeom>
              <a:avLst/>
              <a:gdLst/>
              <a:ahLst/>
              <a:cxnLst/>
              <a:rect l="l" t="t" r="r" b="b"/>
              <a:pathLst>
                <a:path w="18943" h="3057" extrusionOk="0">
                  <a:moveTo>
                    <a:pt x="1" y="0"/>
                  </a:moveTo>
                  <a:lnTo>
                    <a:pt x="1" y="3057"/>
                  </a:lnTo>
                  <a:lnTo>
                    <a:pt x="18943" y="3057"/>
                  </a:lnTo>
                  <a:lnTo>
                    <a:pt x="189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29"/>
            <p:cNvSpPr/>
            <p:nvPr/>
          </p:nvSpPr>
          <p:spPr>
            <a:xfrm>
              <a:off x="5804312" y="2240150"/>
              <a:ext cx="248485" cy="21736"/>
            </a:xfrm>
            <a:custGeom>
              <a:avLst/>
              <a:gdLst/>
              <a:ahLst/>
              <a:cxnLst/>
              <a:rect l="l" t="t" r="r" b="b"/>
              <a:pathLst>
                <a:path w="18943" h="1657" extrusionOk="0">
                  <a:moveTo>
                    <a:pt x="1" y="1"/>
                  </a:moveTo>
                  <a:lnTo>
                    <a:pt x="1" y="1656"/>
                  </a:lnTo>
                  <a:lnTo>
                    <a:pt x="18943" y="1656"/>
                  </a:lnTo>
                  <a:lnTo>
                    <a:pt x="189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29"/>
            <p:cNvSpPr/>
            <p:nvPr/>
          </p:nvSpPr>
          <p:spPr>
            <a:xfrm>
              <a:off x="5796376" y="2190880"/>
              <a:ext cx="248905" cy="40100"/>
            </a:xfrm>
            <a:custGeom>
              <a:avLst/>
              <a:gdLst/>
              <a:ahLst/>
              <a:cxnLst/>
              <a:rect l="l" t="t" r="r" b="b"/>
              <a:pathLst>
                <a:path w="18975" h="3057" extrusionOk="0">
                  <a:moveTo>
                    <a:pt x="1" y="0"/>
                  </a:moveTo>
                  <a:lnTo>
                    <a:pt x="1" y="3056"/>
                  </a:lnTo>
                  <a:lnTo>
                    <a:pt x="18974" y="3056"/>
                  </a:lnTo>
                  <a:lnTo>
                    <a:pt x="18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129"/>
            <p:cNvSpPr/>
            <p:nvPr/>
          </p:nvSpPr>
          <p:spPr>
            <a:xfrm>
              <a:off x="5959662" y="2190880"/>
              <a:ext cx="11281" cy="40100"/>
            </a:xfrm>
            <a:custGeom>
              <a:avLst/>
              <a:gdLst/>
              <a:ahLst/>
              <a:cxnLst/>
              <a:rect l="l" t="t" r="r" b="b"/>
              <a:pathLst>
                <a:path w="860" h="3057" extrusionOk="0">
                  <a:moveTo>
                    <a:pt x="0" y="0"/>
                  </a:moveTo>
                  <a:lnTo>
                    <a:pt x="0" y="3056"/>
                  </a:lnTo>
                  <a:lnTo>
                    <a:pt x="860" y="3056"/>
                  </a:lnTo>
                  <a:lnTo>
                    <a:pt x="8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29"/>
            <p:cNvSpPr/>
            <p:nvPr/>
          </p:nvSpPr>
          <p:spPr>
            <a:xfrm>
              <a:off x="5902037" y="2190880"/>
              <a:ext cx="50542" cy="40100"/>
            </a:xfrm>
            <a:custGeom>
              <a:avLst/>
              <a:gdLst/>
              <a:ahLst/>
              <a:cxnLst/>
              <a:rect l="l" t="t" r="r" b="b"/>
              <a:pathLst>
                <a:path w="3853" h="3057" extrusionOk="0">
                  <a:moveTo>
                    <a:pt x="0" y="0"/>
                  </a:moveTo>
                  <a:lnTo>
                    <a:pt x="0" y="3056"/>
                  </a:lnTo>
                  <a:lnTo>
                    <a:pt x="3852" y="3056"/>
                  </a:lnTo>
                  <a:lnTo>
                    <a:pt x="38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29"/>
            <p:cNvSpPr/>
            <p:nvPr/>
          </p:nvSpPr>
          <p:spPr>
            <a:xfrm>
              <a:off x="5803892" y="2150793"/>
              <a:ext cx="248905" cy="40100"/>
            </a:xfrm>
            <a:custGeom>
              <a:avLst/>
              <a:gdLst/>
              <a:ahLst/>
              <a:cxnLst/>
              <a:rect l="l" t="t" r="r" b="b"/>
              <a:pathLst>
                <a:path w="18975" h="3057" extrusionOk="0">
                  <a:moveTo>
                    <a:pt x="1" y="0"/>
                  </a:moveTo>
                  <a:lnTo>
                    <a:pt x="1" y="3056"/>
                  </a:lnTo>
                  <a:lnTo>
                    <a:pt x="18975" y="3056"/>
                  </a:lnTo>
                  <a:lnTo>
                    <a:pt x="189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129"/>
            <p:cNvSpPr/>
            <p:nvPr/>
          </p:nvSpPr>
          <p:spPr>
            <a:xfrm>
              <a:off x="5817259" y="2162901"/>
              <a:ext cx="152019" cy="15466"/>
            </a:xfrm>
            <a:custGeom>
              <a:avLst/>
              <a:gdLst/>
              <a:ahLst/>
              <a:cxnLst/>
              <a:rect l="l" t="t" r="r" b="b"/>
              <a:pathLst>
                <a:path w="11589" h="1179" extrusionOk="0">
                  <a:moveTo>
                    <a:pt x="1" y="0"/>
                  </a:moveTo>
                  <a:lnTo>
                    <a:pt x="1" y="1178"/>
                  </a:lnTo>
                  <a:lnTo>
                    <a:pt x="11589" y="1178"/>
                  </a:lnTo>
                  <a:lnTo>
                    <a:pt x="115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129"/>
          <p:cNvGrpSpPr/>
          <p:nvPr/>
        </p:nvGrpSpPr>
        <p:grpSpPr>
          <a:xfrm>
            <a:off x="937155" y="1829523"/>
            <a:ext cx="2366501" cy="1192447"/>
            <a:chOff x="2702849" y="2384219"/>
            <a:chExt cx="1669136" cy="841055"/>
          </a:xfrm>
        </p:grpSpPr>
        <p:sp>
          <p:nvSpPr>
            <p:cNvPr id="11909" name="Google Shape;11909;p129"/>
            <p:cNvSpPr/>
            <p:nvPr/>
          </p:nvSpPr>
          <p:spPr>
            <a:xfrm>
              <a:off x="3631568" y="2464813"/>
              <a:ext cx="16305" cy="64328"/>
            </a:xfrm>
            <a:custGeom>
              <a:avLst/>
              <a:gdLst/>
              <a:ahLst/>
              <a:cxnLst/>
              <a:rect l="l" t="t" r="r" b="b"/>
              <a:pathLst>
                <a:path w="1243" h="4904" extrusionOk="0">
                  <a:moveTo>
                    <a:pt x="606" y="1"/>
                  </a:moveTo>
                  <a:lnTo>
                    <a:pt x="1" y="4808"/>
                  </a:lnTo>
                  <a:lnTo>
                    <a:pt x="638" y="4903"/>
                  </a:lnTo>
                  <a:lnTo>
                    <a:pt x="1242" y="65"/>
                  </a:lnTo>
                  <a:lnTo>
                    <a:pt x="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29"/>
            <p:cNvSpPr/>
            <p:nvPr/>
          </p:nvSpPr>
          <p:spPr>
            <a:xfrm>
              <a:off x="3604428" y="2452640"/>
              <a:ext cx="24228" cy="72382"/>
            </a:xfrm>
            <a:custGeom>
              <a:avLst/>
              <a:gdLst/>
              <a:ahLst/>
              <a:cxnLst/>
              <a:rect l="l" t="t" r="r" b="b"/>
              <a:pathLst>
                <a:path w="1847" h="5518" extrusionOk="0">
                  <a:moveTo>
                    <a:pt x="410" y="1"/>
                  </a:moveTo>
                  <a:cubicBezTo>
                    <a:pt x="390" y="1"/>
                    <a:pt x="370" y="2"/>
                    <a:pt x="351" y="6"/>
                  </a:cubicBezTo>
                  <a:cubicBezTo>
                    <a:pt x="128" y="69"/>
                    <a:pt x="1" y="260"/>
                    <a:pt x="64" y="451"/>
                  </a:cubicBezTo>
                  <a:lnTo>
                    <a:pt x="1083" y="5227"/>
                  </a:lnTo>
                  <a:cubicBezTo>
                    <a:pt x="1140" y="5398"/>
                    <a:pt x="1300" y="5518"/>
                    <a:pt x="1470" y="5518"/>
                  </a:cubicBezTo>
                  <a:cubicBezTo>
                    <a:pt x="1489" y="5518"/>
                    <a:pt x="1509" y="5516"/>
                    <a:pt x="1529" y="5513"/>
                  </a:cubicBezTo>
                  <a:cubicBezTo>
                    <a:pt x="1720" y="5449"/>
                    <a:pt x="1847" y="5258"/>
                    <a:pt x="1815" y="5067"/>
                  </a:cubicBezTo>
                  <a:lnTo>
                    <a:pt x="765" y="292"/>
                  </a:lnTo>
                  <a:cubicBezTo>
                    <a:pt x="736" y="121"/>
                    <a:pt x="579"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1" name="Google Shape;11911;p129"/>
            <p:cNvGrpSpPr/>
            <p:nvPr/>
          </p:nvGrpSpPr>
          <p:grpSpPr>
            <a:xfrm>
              <a:off x="2702849" y="2384219"/>
              <a:ext cx="1669136" cy="841055"/>
              <a:chOff x="2702849" y="2384219"/>
              <a:chExt cx="1669136" cy="841055"/>
            </a:xfrm>
          </p:grpSpPr>
          <p:sp>
            <p:nvSpPr>
              <p:cNvPr id="11912" name="Google Shape;11912;p129"/>
              <p:cNvSpPr/>
              <p:nvPr/>
            </p:nvSpPr>
            <p:spPr>
              <a:xfrm>
                <a:off x="2950481" y="2384639"/>
                <a:ext cx="320723" cy="68500"/>
              </a:xfrm>
              <a:custGeom>
                <a:avLst/>
                <a:gdLst/>
                <a:ahLst/>
                <a:cxnLst/>
                <a:rect l="l" t="t" r="r" b="b"/>
                <a:pathLst>
                  <a:path w="24450" h="5222" extrusionOk="0">
                    <a:moveTo>
                      <a:pt x="3922" y="0"/>
                    </a:moveTo>
                    <a:cubicBezTo>
                      <a:pt x="1752" y="0"/>
                      <a:pt x="0" y="1771"/>
                      <a:pt x="0" y="3948"/>
                    </a:cubicBezTo>
                    <a:lnTo>
                      <a:pt x="0" y="5190"/>
                    </a:lnTo>
                    <a:cubicBezTo>
                      <a:pt x="1210" y="3853"/>
                      <a:pt x="2770" y="2770"/>
                      <a:pt x="4648" y="2770"/>
                    </a:cubicBezTo>
                    <a:lnTo>
                      <a:pt x="19579" y="2770"/>
                    </a:lnTo>
                    <a:cubicBezTo>
                      <a:pt x="21807" y="2770"/>
                      <a:pt x="22730" y="3534"/>
                      <a:pt x="24449" y="5222"/>
                    </a:cubicBezTo>
                    <a:lnTo>
                      <a:pt x="24449" y="3948"/>
                    </a:lnTo>
                    <a:cubicBezTo>
                      <a:pt x="24449" y="1771"/>
                      <a:pt x="22698" y="0"/>
                      <a:pt x="20559" y="0"/>
                    </a:cubicBezTo>
                    <a:cubicBezTo>
                      <a:pt x="20540" y="0"/>
                      <a:pt x="20521" y="0"/>
                      <a:pt x="20502" y="1"/>
                    </a:cubicBezTo>
                    <a:lnTo>
                      <a:pt x="3979" y="1"/>
                    </a:lnTo>
                    <a:cubicBezTo>
                      <a:pt x="3960" y="0"/>
                      <a:pt x="3941" y="0"/>
                      <a:pt x="39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3" name="Google Shape;11913;p129"/>
              <p:cNvGrpSpPr/>
              <p:nvPr/>
            </p:nvGrpSpPr>
            <p:grpSpPr>
              <a:xfrm>
                <a:off x="2702849" y="2384219"/>
                <a:ext cx="1669136" cy="841055"/>
                <a:chOff x="2702849" y="2384219"/>
                <a:chExt cx="1669136" cy="841055"/>
              </a:xfrm>
            </p:grpSpPr>
            <p:sp>
              <p:nvSpPr>
                <p:cNvPr id="11914" name="Google Shape;11914;p129"/>
                <p:cNvSpPr/>
                <p:nvPr/>
              </p:nvSpPr>
              <p:spPr>
                <a:xfrm>
                  <a:off x="2733321" y="2868216"/>
                  <a:ext cx="91888" cy="91875"/>
                </a:xfrm>
                <a:custGeom>
                  <a:avLst/>
                  <a:gdLst/>
                  <a:ahLst/>
                  <a:cxnLst/>
                  <a:rect l="l" t="t" r="r" b="b"/>
                  <a:pathLst>
                    <a:path w="7005" h="7004" extrusionOk="0">
                      <a:moveTo>
                        <a:pt x="1" y="0"/>
                      </a:moveTo>
                      <a:lnTo>
                        <a:pt x="1" y="7004"/>
                      </a:lnTo>
                      <a:lnTo>
                        <a:pt x="7005" y="7004"/>
                      </a:lnTo>
                      <a:lnTo>
                        <a:pt x="70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29"/>
                <p:cNvSpPr/>
                <p:nvPr/>
              </p:nvSpPr>
              <p:spPr>
                <a:xfrm>
                  <a:off x="2752119" y="2879077"/>
                  <a:ext cx="54306" cy="70166"/>
                </a:xfrm>
                <a:custGeom>
                  <a:avLst/>
                  <a:gdLst/>
                  <a:ahLst/>
                  <a:cxnLst/>
                  <a:rect l="l" t="t" r="r" b="b"/>
                  <a:pathLst>
                    <a:path w="4140" h="5349" extrusionOk="0">
                      <a:moveTo>
                        <a:pt x="1" y="0"/>
                      </a:moveTo>
                      <a:lnTo>
                        <a:pt x="1" y="5348"/>
                      </a:lnTo>
                      <a:lnTo>
                        <a:pt x="4139" y="5348"/>
                      </a:lnTo>
                      <a:lnTo>
                        <a:pt x="41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129"/>
                <p:cNvSpPr/>
                <p:nvPr/>
              </p:nvSpPr>
              <p:spPr>
                <a:xfrm>
                  <a:off x="2769657" y="2894110"/>
                  <a:ext cx="16712" cy="14259"/>
                </a:xfrm>
                <a:custGeom>
                  <a:avLst/>
                  <a:gdLst/>
                  <a:ahLst/>
                  <a:cxnLst/>
                  <a:rect l="l" t="t" r="r" b="b"/>
                  <a:pathLst>
                    <a:path w="1274" h="1087" extrusionOk="0">
                      <a:moveTo>
                        <a:pt x="733" y="0"/>
                      </a:moveTo>
                      <a:cubicBezTo>
                        <a:pt x="255" y="0"/>
                        <a:pt x="1" y="573"/>
                        <a:pt x="351" y="923"/>
                      </a:cubicBezTo>
                      <a:cubicBezTo>
                        <a:pt x="464" y="1036"/>
                        <a:pt x="600" y="1086"/>
                        <a:pt x="732" y="1086"/>
                      </a:cubicBezTo>
                      <a:cubicBezTo>
                        <a:pt x="1011" y="1086"/>
                        <a:pt x="1274" y="865"/>
                        <a:pt x="1274" y="541"/>
                      </a:cubicBezTo>
                      <a:cubicBezTo>
                        <a:pt x="1274" y="223"/>
                        <a:pt x="1019" y="0"/>
                        <a:pt x="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29"/>
                <p:cNvSpPr/>
                <p:nvPr/>
              </p:nvSpPr>
              <p:spPr>
                <a:xfrm>
                  <a:off x="2769657" y="2922496"/>
                  <a:ext cx="16712" cy="14259"/>
                </a:xfrm>
                <a:custGeom>
                  <a:avLst/>
                  <a:gdLst/>
                  <a:ahLst/>
                  <a:cxnLst/>
                  <a:rect l="l" t="t" r="r" b="b"/>
                  <a:pathLst>
                    <a:path w="1274" h="1087" extrusionOk="0">
                      <a:moveTo>
                        <a:pt x="733" y="1"/>
                      </a:moveTo>
                      <a:cubicBezTo>
                        <a:pt x="255" y="1"/>
                        <a:pt x="1" y="574"/>
                        <a:pt x="351" y="924"/>
                      </a:cubicBezTo>
                      <a:cubicBezTo>
                        <a:pt x="464" y="1037"/>
                        <a:pt x="600" y="1087"/>
                        <a:pt x="732" y="1087"/>
                      </a:cubicBezTo>
                      <a:cubicBezTo>
                        <a:pt x="1011" y="1087"/>
                        <a:pt x="1274" y="866"/>
                        <a:pt x="1274" y="542"/>
                      </a:cubicBezTo>
                      <a:cubicBezTo>
                        <a:pt x="1274" y="224"/>
                        <a:pt x="1019" y="1"/>
                        <a:pt x="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29"/>
                <p:cNvSpPr/>
                <p:nvPr/>
              </p:nvSpPr>
              <p:spPr>
                <a:xfrm>
                  <a:off x="2702849" y="3158021"/>
                  <a:ext cx="1669136" cy="67253"/>
                </a:xfrm>
                <a:custGeom>
                  <a:avLst/>
                  <a:gdLst/>
                  <a:ahLst/>
                  <a:cxnLst/>
                  <a:rect l="l" t="t" r="r" b="b"/>
                  <a:pathLst>
                    <a:path w="127245" h="5127" extrusionOk="0">
                      <a:moveTo>
                        <a:pt x="63638" y="1"/>
                      </a:moveTo>
                      <a:cubicBezTo>
                        <a:pt x="28492" y="1"/>
                        <a:pt x="0" y="1147"/>
                        <a:pt x="0" y="2579"/>
                      </a:cubicBezTo>
                      <a:cubicBezTo>
                        <a:pt x="0" y="3980"/>
                        <a:pt x="28492" y="5126"/>
                        <a:pt x="63638" y="5126"/>
                      </a:cubicBezTo>
                      <a:cubicBezTo>
                        <a:pt x="98752" y="5126"/>
                        <a:pt x="127244" y="3980"/>
                        <a:pt x="127244" y="2579"/>
                      </a:cubicBezTo>
                      <a:cubicBezTo>
                        <a:pt x="127244" y="1147"/>
                        <a:pt x="98752" y="1"/>
                        <a:pt x="63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129"/>
                <p:cNvSpPr/>
                <p:nvPr/>
              </p:nvSpPr>
              <p:spPr>
                <a:xfrm>
                  <a:off x="3017709" y="2699092"/>
                  <a:ext cx="27573" cy="146168"/>
                </a:xfrm>
                <a:custGeom>
                  <a:avLst/>
                  <a:gdLst/>
                  <a:ahLst/>
                  <a:cxnLst/>
                  <a:rect l="l" t="t" r="r" b="b"/>
                  <a:pathLst>
                    <a:path w="2102" h="11143" extrusionOk="0">
                      <a:moveTo>
                        <a:pt x="1" y="0"/>
                      </a:moveTo>
                      <a:lnTo>
                        <a:pt x="1" y="11142"/>
                      </a:lnTo>
                      <a:lnTo>
                        <a:pt x="2102" y="11142"/>
                      </a:lnTo>
                      <a:lnTo>
                        <a:pt x="2102" y="0"/>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129"/>
                <p:cNvSpPr/>
                <p:nvPr/>
              </p:nvSpPr>
              <p:spPr>
                <a:xfrm>
                  <a:off x="3179316" y="2699092"/>
                  <a:ext cx="27573" cy="146168"/>
                </a:xfrm>
                <a:custGeom>
                  <a:avLst/>
                  <a:gdLst/>
                  <a:ahLst/>
                  <a:cxnLst/>
                  <a:rect l="l" t="t" r="r" b="b"/>
                  <a:pathLst>
                    <a:path w="2102" h="11143" extrusionOk="0">
                      <a:moveTo>
                        <a:pt x="1" y="0"/>
                      </a:moveTo>
                      <a:lnTo>
                        <a:pt x="1" y="11142"/>
                      </a:lnTo>
                      <a:lnTo>
                        <a:pt x="2102" y="11142"/>
                      </a:lnTo>
                      <a:lnTo>
                        <a:pt x="2102" y="0"/>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129"/>
                <p:cNvSpPr/>
                <p:nvPr/>
              </p:nvSpPr>
              <p:spPr>
                <a:xfrm>
                  <a:off x="3003922" y="2902452"/>
                  <a:ext cx="27586" cy="284401"/>
                </a:xfrm>
                <a:custGeom>
                  <a:avLst/>
                  <a:gdLst/>
                  <a:ahLst/>
                  <a:cxnLst/>
                  <a:rect l="l" t="t" r="r" b="b"/>
                  <a:pathLst>
                    <a:path w="2103" h="21681" extrusionOk="0">
                      <a:moveTo>
                        <a:pt x="1" y="1"/>
                      </a:moveTo>
                      <a:lnTo>
                        <a:pt x="1" y="20884"/>
                      </a:lnTo>
                      <a:cubicBezTo>
                        <a:pt x="1" y="21330"/>
                        <a:pt x="351" y="21680"/>
                        <a:pt x="797" y="21680"/>
                      </a:cubicBezTo>
                      <a:lnTo>
                        <a:pt x="1306" y="21680"/>
                      </a:lnTo>
                      <a:cubicBezTo>
                        <a:pt x="1752" y="21680"/>
                        <a:pt x="2102" y="21330"/>
                        <a:pt x="2102" y="20884"/>
                      </a:cubicBezTo>
                      <a:lnTo>
                        <a:pt x="2102" y="1"/>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129"/>
                <p:cNvSpPr/>
                <p:nvPr/>
              </p:nvSpPr>
              <p:spPr>
                <a:xfrm>
                  <a:off x="3071162" y="2902452"/>
                  <a:ext cx="27573" cy="284401"/>
                </a:xfrm>
                <a:custGeom>
                  <a:avLst/>
                  <a:gdLst/>
                  <a:ahLst/>
                  <a:cxnLst/>
                  <a:rect l="l" t="t" r="r" b="b"/>
                  <a:pathLst>
                    <a:path w="2102" h="21681" extrusionOk="0">
                      <a:moveTo>
                        <a:pt x="0" y="1"/>
                      </a:moveTo>
                      <a:lnTo>
                        <a:pt x="0" y="20884"/>
                      </a:lnTo>
                      <a:cubicBezTo>
                        <a:pt x="0" y="21330"/>
                        <a:pt x="351" y="21680"/>
                        <a:pt x="796" y="21680"/>
                      </a:cubicBezTo>
                      <a:lnTo>
                        <a:pt x="1306" y="21680"/>
                      </a:lnTo>
                      <a:cubicBezTo>
                        <a:pt x="1719" y="21680"/>
                        <a:pt x="2101" y="21330"/>
                        <a:pt x="2101" y="20884"/>
                      </a:cubicBezTo>
                      <a:lnTo>
                        <a:pt x="2101" y="1"/>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129"/>
                <p:cNvSpPr/>
                <p:nvPr/>
              </p:nvSpPr>
              <p:spPr>
                <a:xfrm>
                  <a:off x="3206876" y="2902452"/>
                  <a:ext cx="27573" cy="284401"/>
                </a:xfrm>
                <a:custGeom>
                  <a:avLst/>
                  <a:gdLst/>
                  <a:ahLst/>
                  <a:cxnLst/>
                  <a:rect l="l" t="t" r="r" b="b"/>
                  <a:pathLst>
                    <a:path w="2102" h="21681" extrusionOk="0">
                      <a:moveTo>
                        <a:pt x="1" y="1"/>
                      </a:moveTo>
                      <a:lnTo>
                        <a:pt x="1" y="20884"/>
                      </a:lnTo>
                      <a:cubicBezTo>
                        <a:pt x="1" y="21330"/>
                        <a:pt x="351" y="21680"/>
                        <a:pt x="797" y="21680"/>
                      </a:cubicBezTo>
                      <a:lnTo>
                        <a:pt x="1306" y="21680"/>
                      </a:lnTo>
                      <a:cubicBezTo>
                        <a:pt x="1752" y="21680"/>
                        <a:pt x="2102" y="21330"/>
                        <a:pt x="2102" y="20884"/>
                      </a:cubicBezTo>
                      <a:lnTo>
                        <a:pt x="2102" y="1"/>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29"/>
                <p:cNvSpPr/>
                <p:nvPr/>
              </p:nvSpPr>
              <p:spPr>
                <a:xfrm>
                  <a:off x="3274116" y="2902452"/>
                  <a:ext cx="27573" cy="284401"/>
                </a:xfrm>
                <a:custGeom>
                  <a:avLst/>
                  <a:gdLst/>
                  <a:ahLst/>
                  <a:cxnLst/>
                  <a:rect l="l" t="t" r="r" b="b"/>
                  <a:pathLst>
                    <a:path w="2102" h="21681" extrusionOk="0">
                      <a:moveTo>
                        <a:pt x="0" y="1"/>
                      </a:moveTo>
                      <a:lnTo>
                        <a:pt x="0" y="20884"/>
                      </a:lnTo>
                      <a:cubicBezTo>
                        <a:pt x="0" y="21330"/>
                        <a:pt x="350" y="21680"/>
                        <a:pt x="796" y="21680"/>
                      </a:cubicBezTo>
                      <a:lnTo>
                        <a:pt x="1305" y="21680"/>
                      </a:lnTo>
                      <a:cubicBezTo>
                        <a:pt x="1751" y="21680"/>
                        <a:pt x="2101" y="21330"/>
                        <a:pt x="2101" y="20884"/>
                      </a:cubicBezTo>
                      <a:lnTo>
                        <a:pt x="2101" y="1"/>
                      </a:lnTo>
                      <a:close/>
                    </a:path>
                  </a:pathLst>
                </a:custGeom>
                <a:solidFill>
                  <a:srgbClr val="612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29"/>
                <p:cNvSpPr/>
                <p:nvPr/>
              </p:nvSpPr>
              <p:spPr>
                <a:xfrm>
                  <a:off x="2950062" y="2384219"/>
                  <a:ext cx="321143" cy="354133"/>
                </a:xfrm>
                <a:custGeom>
                  <a:avLst/>
                  <a:gdLst/>
                  <a:ahLst/>
                  <a:cxnLst/>
                  <a:rect l="l" t="t" r="r" b="b"/>
                  <a:pathLst>
                    <a:path w="24482" h="26997" extrusionOk="0">
                      <a:moveTo>
                        <a:pt x="3980" y="1"/>
                      </a:moveTo>
                      <a:cubicBezTo>
                        <a:pt x="1815" y="1"/>
                        <a:pt x="0" y="1784"/>
                        <a:pt x="0" y="3980"/>
                      </a:cubicBezTo>
                      <a:lnTo>
                        <a:pt x="0" y="23017"/>
                      </a:lnTo>
                      <a:cubicBezTo>
                        <a:pt x="32" y="25214"/>
                        <a:pt x="1815" y="26997"/>
                        <a:pt x="3980" y="26997"/>
                      </a:cubicBezTo>
                      <a:lnTo>
                        <a:pt x="20502" y="26997"/>
                      </a:lnTo>
                      <a:cubicBezTo>
                        <a:pt x="22699" y="26997"/>
                        <a:pt x="24481" y="25214"/>
                        <a:pt x="24481" y="23017"/>
                      </a:cubicBezTo>
                      <a:lnTo>
                        <a:pt x="24481" y="3980"/>
                      </a:lnTo>
                      <a:cubicBezTo>
                        <a:pt x="24481" y="1784"/>
                        <a:pt x="22699" y="1"/>
                        <a:pt x="20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29"/>
                <p:cNvSpPr/>
                <p:nvPr/>
              </p:nvSpPr>
              <p:spPr>
                <a:xfrm>
                  <a:off x="2950481" y="2823944"/>
                  <a:ext cx="393800" cy="94394"/>
                </a:xfrm>
                <a:custGeom>
                  <a:avLst/>
                  <a:gdLst/>
                  <a:ahLst/>
                  <a:cxnLst/>
                  <a:rect l="l" t="t" r="r" b="b"/>
                  <a:pathLst>
                    <a:path w="30021" h="7196" extrusionOk="0">
                      <a:moveTo>
                        <a:pt x="2738" y="1"/>
                      </a:moveTo>
                      <a:cubicBezTo>
                        <a:pt x="1210" y="1"/>
                        <a:pt x="0" y="1211"/>
                        <a:pt x="0" y="2739"/>
                      </a:cubicBezTo>
                      <a:lnTo>
                        <a:pt x="0" y="4458"/>
                      </a:lnTo>
                      <a:cubicBezTo>
                        <a:pt x="0" y="5986"/>
                        <a:pt x="1210" y="7195"/>
                        <a:pt x="2738" y="7195"/>
                      </a:cubicBezTo>
                      <a:lnTo>
                        <a:pt x="27314" y="7195"/>
                      </a:lnTo>
                      <a:cubicBezTo>
                        <a:pt x="28811" y="7195"/>
                        <a:pt x="30020" y="5986"/>
                        <a:pt x="30020" y="4458"/>
                      </a:cubicBezTo>
                      <a:lnTo>
                        <a:pt x="30020" y="2739"/>
                      </a:lnTo>
                      <a:cubicBezTo>
                        <a:pt x="30020" y="1211"/>
                        <a:pt x="28811" y="1"/>
                        <a:pt x="27314" y="1"/>
                      </a:cubicBezTo>
                      <a:close/>
                    </a:path>
                  </a:pathLst>
                </a:custGeom>
                <a:solidFill>
                  <a:srgbClr val="E35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29"/>
                <p:cNvSpPr/>
                <p:nvPr/>
              </p:nvSpPr>
              <p:spPr>
                <a:xfrm>
                  <a:off x="3057376" y="2491127"/>
                  <a:ext cx="27573" cy="154104"/>
                </a:xfrm>
                <a:custGeom>
                  <a:avLst/>
                  <a:gdLst/>
                  <a:ahLst/>
                  <a:cxnLst/>
                  <a:rect l="l" t="t" r="r" b="b"/>
                  <a:pathLst>
                    <a:path w="2102" h="11748" extrusionOk="0">
                      <a:moveTo>
                        <a:pt x="1051" y="0"/>
                      </a:moveTo>
                      <a:cubicBezTo>
                        <a:pt x="478" y="0"/>
                        <a:pt x="1" y="446"/>
                        <a:pt x="1" y="1019"/>
                      </a:cubicBezTo>
                      <a:lnTo>
                        <a:pt x="1" y="10697"/>
                      </a:lnTo>
                      <a:cubicBezTo>
                        <a:pt x="1" y="11270"/>
                        <a:pt x="478" y="11748"/>
                        <a:pt x="1051" y="11748"/>
                      </a:cubicBezTo>
                      <a:cubicBezTo>
                        <a:pt x="1624" y="11748"/>
                        <a:pt x="2102" y="11270"/>
                        <a:pt x="2102" y="10697"/>
                      </a:cubicBezTo>
                      <a:lnTo>
                        <a:pt x="2102" y="1019"/>
                      </a:lnTo>
                      <a:cubicBezTo>
                        <a:pt x="2102" y="446"/>
                        <a:pt x="1624"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29"/>
                <p:cNvSpPr/>
                <p:nvPr/>
              </p:nvSpPr>
              <p:spPr>
                <a:xfrm>
                  <a:off x="3147585" y="2491127"/>
                  <a:ext cx="27153" cy="154104"/>
                </a:xfrm>
                <a:custGeom>
                  <a:avLst/>
                  <a:gdLst/>
                  <a:ahLst/>
                  <a:cxnLst/>
                  <a:rect l="l" t="t" r="r" b="b"/>
                  <a:pathLst>
                    <a:path w="2070" h="11748" extrusionOk="0">
                      <a:moveTo>
                        <a:pt x="1051" y="0"/>
                      </a:moveTo>
                      <a:cubicBezTo>
                        <a:pt x="446" y="0"/>
                        <a:pt x="0" y="446"/>
                        <a:pt x="0" y="1019"/>
                      </a:cubicBezTo>
                      <a:lnTo>
                        <a:pt x="0" y="10697"/>
                      </a:lnTo>
                      <a:cubicBezTo>
                        <a:pt x="0" y="11270"/>
                        <a:pt x="446" y="11748"/>
                        <a:pt x="1051" y="11748"/>
                      </a:cubicBezTo>
                      <a:cubicBezTo>
                        <a:pt x="1624" y="11748"/>
                        <a:pt x="2069" y="11270"/>
                        <a:pt x="2069" y="10697"/>
                      </a:cubicBezTo>
                      <a:lnTo>
                        <a:pt x="2069" y="1019"/>
                      </a:lnTo>
                      <a:cubicBezTo>
                        <a:pt x="2069" y="446"/>
                        <a:pt x="1624"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29"/>
                <p:cNvSpPr/>
                <p:nvPr/>
              </p:nvSpPr>
              <p:spPr>
                <a:xfrm>
                  <a:off x="3586470" y="2505740"/>
                  <a:ext cx="74770" cy="122373"/>
                </a:xfrm>
                <a:custGeom>
                  <a:avLst/>
                  <a:gdLst/>
                  <a:ahLst/>
                  <a:cxnLst/>
                  <a:rect l="l" t="t" r="r" b="b"/>
                  <a:pathLst>
                    <a:path w="5700" h="9329" extrusionOk="0">
                      <a:moveTo>
                        <a:pt x="1" y="1"/>
                      </a:moveTo>
                      <a:lnTo>
                        <a:pt x="1" y="9328"/>
                      </a:lnTo>
                      <a:lnTo>
                        <a:pt x="5699" y="9328"/>
                      </a:lnTo>
                      <a:lnTo>
                        <a:pt x="56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29"/>
                <p:cNvSpPr/>
                <p:nvPr/>
              </p:nvSpPr>
              <p:spPr>
                <a:xfrm>
                  <a:off x="3586470" y="2541236"/>
                  <a:ext cx="24241" cy="55133"/>
                </a:xfrm>
                <a:custGeom>
                  <a:avLst/>
                  <a:gdLst/>
                  <a:ahLst/>
                  <a:cxnLst/>
                  <a:rect l="l" t="t" r="r" b="b"/>
                  <a:pathLst>
                    <a:path w="1848" h="4203" extrusionOk="0">
                      <a:moveTo>
                        <a:pt x="1" y="1"/>
                      </a:moveTo>
                      <a:lnTo>
                        <a:pt x="1" y="4203"/>
                      </a:lnTo>
                      <a:lnTo>
                        <a:pt x="1847" y="4203"/>
                      </a:lnTo>
                      <a:lnTo>
                        <a:pt x="18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29"/>
                <p:cNvSpPr/>
                <p:nvPr/>
              </p:nvSpPr>
              <p:spPr>
                <a:xfrm>
                  <a:off x="2879489" y="2639787"/>
                  <a:ext cx="1213959" cy="556667"/>
                </a:xfrm>
                <a:custGeom>
                  <a:avLst/>
                  <a:gdLst/>
                  <a:ahLst/>
                  <a:cxnLst/>
                  <a:rect l="l" t="t" r="r" b="b"/>
                  <a:pathLst>
                    <a:path w="92545" h="42437" extrusionOk="0">
                      <a:moveTo>
                        <a:pt x="0" y="1"/>
                      </a:moveTo>
                      <a:lnTo>
                        <a:pt x="0" y="42436"/>
                      </a:lnTo>
                      <a:lnTo>
                        <a:pt x="92544" y="42436"/>
                      </a:lnTo>
                      <a:lnTo>
                        <a:pt x="92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29"/>
                <p:cNvSpPr/>
                <p:nvPr/>
              </p:nvSpPr>
              <p:spPr>
                <a:xfrm>
                  <a:off x="2851510" y="2639787"/>
                  <a:ext cx="1270325" cy="42186"/>
                </a:xfrm>
                <a:custGeom>
                  <a:avLst/>
                  <a:gdLst/>
                  <a:ahLst/>
                  <a:cxnLst/>
                  <a:rect l="l" t="t" r="r" b="b"/>
                  <a:pathLst>
                    <a:path w="96842" h="3216" extrusionOk="0">
                      <a:moveTo>
                        <a:pt x="0" y="1"/>
                      </a:moveTo>
                      <a:lnTo>
                        <a:pt x="0" y="3216"/>
                      </a:lnTo>
                      <a:lnTo>
                        <a:pt x="96842" y="3216"/>
                      </a:lnTo>
                      <a:lnTo>
                        <a:pt x="968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29"/>
                <p:cNvSpPr/>
                <p:nvPr/>
              </p:nvSpPr>
              <p:spPr>
                <a:xfrm>
                  <a:off x="2879489" y="2681960"/>
                  <a:ext cx="137393" cy="514495"/>
                </a:xfrm>
                <a:custGeom>
                  <a:avLst/>
                  <a:gdLst/>
                  <a:ahLst/>
                  <a:cxnLst/>
                  <a:rect l="l" t="t" r="r" b="b"/>
                  <a:pathLst>
                    <a:path w="10474" h="39222" extrusionOk="0">
                      <a:moveTo>
                        <a:pt x="0" y="1"/>
                      </a:moveTo>
                      <a:lnTo>
                        <a:pt x="0" y="39221"/>
                      </a:lnTo>
                      <a:lnTo>
                        <a:pt x="10474" y="39221"/>
                      </a:lnTo>
                      <a:lnTo>
                        <a:pt x="104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29"/>
                <p:cNvSpPr/>
                <p:nvPr/>
              </p:nvSpPr>
              <p:spPr>
                <a:xfrm>
                  <a:off x="2879489" y="2681960"/>
                  <a:ext cx="137393" cy="58478"/>
                </a:xfrm>
                <a:custGeom>
                  <a:avLst/>
                  <a:gdLst/>
                  <a:ahLst/>
                  <a:cxnLst/>
                  <a:rect l="l" t="t" r="r" b="b"/>
                  <a:pathLst>
                    <a:path w="10474" h="4458" extrusionOk="0">
                      <a:moveTo>
                        <a:pt x="0" y="1"/>
                      </a:moveTo>
                      <a:lnTo>
                        <a:pt x="0" y="4458"/>
                      </a:lnTo>
                      <a:lnTo>
                        <a:pt x="10474" y="4458"/>
                      </a:lnTo>
                      <a:lnTo>
                        <a:pt x="104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29"/>
                <p:cNvSpPr/>
                <p:nvPr/>
              </p:nvSpPr>
              <p:spPr>
                <a:xfrm>
                  <a:off x="2879489" y="2939208"/>
                  <a:ext cx="1213959" cy="257247"/>
                </a:xfrm>
                <a:custGeom>
                  <a:avLst/>
                  <a:gdLst/>
                  <a:ahLst/>
                  <a:cxnLst/>
                  <a:rect l="l" t="t" r="r" b="b"/>
                  <a:pathLst>
                    <a:path w="92545" h="19611" extrusionOk="0">
                      <a:moveTo>
                        <a:pt x="0" y="0"/>
                      </a:moveTo>
                      <a:lnTo>
                        <a:pt x="0" y="19610"/>
                      </a:lnTo>
                      <a:lnTo>
                        <a:pt x="92544" y="19610"/>
                      </a:lnTo>
                      <a:lnTo>
                        <a:pt x="92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29"/>
                <p:cNvSpPr/>
                <p:nvPr/>
              </p:nvSpPr>
              <p:spPr>
                <a:xfrm>
                  <a:off x="2851510" y="2628100"/>
                  <a:ext cx="1270325" cy="11701"/>
                </a:xfrm>
                <a:custGeom>
                  <a:avLst/>
                  <a:gdLst/>
                  <a:ahLst/>
                  <a:cxnLst/>
                  <a:rect l="l" t="t" r="r" b="b"/>
                  <a:pathLst>
                    <a:path w="96842" h="892" extrusionOk="0">
                      <a:moveTo>
                        <a:pt x="0" y="0"/>
                      </a:moveTo>
                      <a:lnTo>
                        <a:pt x="0" y="892"/>
                      </a:lnTo>
                      <a:lnTo>
                        <a:pt x="96842" y="892"/>
                      </a:lnTo>
                      <a:lnTo>
                        <a:pt x="968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129"/>
                <p:cNvSpPr/>
                <p:nvPr/>
              </p:nvSpPr>
              <p:spPr>
                <a:xfrm>
                  <a:off x="3220663" y="2605131"/>
                  <a:ext cx="290658" cy="22982"/>
                </a:xfrm>
                <a:custGeom>
                  <a:avLst/>
                  <a:gdLst/>
                  <a:ahLst/>
                  <a:cxnLst/>
                  <a:rect l="l" t="t" r="r" b="b"/>
                  <a:pathLst>
                    <a:path w="22158" h="1752" extrusionOk="0">
                      <a:moveTo>
                        <a:pt x="0" y="0"/>
                      </a:moveTo>
                      <a:lnTo>
                        <a:pt x="0" y="1751"/>
                      </a:lnTo>
                      <a:lnTo>
                        <a:pt x="22157" y="1751"/>
                      </a:lnTo>
                      <a:lnTo>
                        <a:pt x="221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129"/>
                <p:cNvSpPr/>
                <p:nvPr/>
              </p:nvSpPr>
              <p:spPr>
                <a:xfrm>
                  <a:off x="3239040" y="2582162"/>
                  <a:ext cx="290658" cy="22982"/>
                </a:xfrm>
                <a:custGeom>
                  <a:avLst/>
                  <a:gdLst/>
                  <a:ahLst/>
                  <a:cxnLst/>
                  <a:rect l="l" t="t" r="r" b="b"/>
                  <a:pathLst>
                    <a:path w="22158" h="1752" extrusionOk="0">
                      <a:moveTo>
                        <a:pt x="0" y="0"/>
                      </a:moveTo>
                      <a:lnTo>
                        <a:pt x="0" y="1751"/>
                      </a:lnTo>
                      <a:lnTo>
                        <a:pt x="22157" y="1751"/>
                      </a:lnTo>
                      <a:lnTo>
                        <a:pt x="22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29"/>
                <p:cNvSpPr/>
                <p:nvPr/>
              </p:nvSpPr>
              <p:spPr>
                <a:xfrm>
                  <a:off x="3239040" y="2588432"/>
                  <a:ext cx="290658" cy="10442"/>
                </a:xfrm>
                <a:custGeom>
                  <a:avLst/>
                  <a:gdLst/>
                  <a:ahLst/>
                  <a:cxnLst/>
                  <a:rect l="l" t="t" r="r" b="b"/>
                  <a:pathLst>
                    <a:path w="22158" h="796" extrusionOk="0">
                      <a:moveTo>
                        <a:pt x="0" y="0"/>
                      </a:moveTo>
                      <a:lnTo>
                        <a:pt x="0" y="796"/>
                      </a:lnTo>
                      <a:lnTo>
                        <a:pt x="22157" y="796"/>
                      </a:lnTo>
                      <a:lnTo>
                        <a:pt x="221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40" name="Google Shape;11940;p129"/>
          <p:cNvGrpSpPr/>
          <p:nvPr/>
        </p:nvGrpSpPr>
        <p:grpSpPr>
          <a:xfrm>
            <a:off x="3686878" y="3002806"/>
            <a:ext cx="1262917" cy="903311"/>
            <a:chOff x="3976618" y="3132127"/>
            <a:chExt cx="1114568" cy="797203"/>
          </a:xfrm>
        </p:grpSpPr>
        <p:sp>
          <p:nvSpPr>
            <p:cNvPr id="11941" name="Google Shape;11941;p129"/>
            <p:cNvSpPr/>
            <p:nvPr/>
          </p:nvSpPr>
          <p:spPr>
            <a:xfrm>
              <a:off x="4212969" y="3386029"/>
              <a:ext cx="138245" cy="511569"/>
            </a:xfrm>
            <a:custGeom>
              <a:avLst/>
              <a:gdLst/>
              <a:ahLst/>
              <a:cxnLst/>
              <a:rect l="l" t="t" r="r" b="b"/>
              <a:pathLst>
                <a:path w="10539" h="38999" extrusionOk="0">
                  <a:moveTo>
                    <a:pt x="1" y="0"/>
                  </a:moveTo>
                  <a:lnTo>
                    <a:pt x="1" y="38998"/>
                  </a:lnTo>
                  <a:lnTo>
                    <a:pt x="10538" y="38998"/>
                  </a:lnTo>
                  <a:lnTo>
                    <a:pt x="105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29"/>
            <p:cNvSpPr/>
            <p:nvPr/>
          </p:nvSpPr>
          <p:spPr>
            <a:xfrm>
              <a:off x="4798443" y="3386029"/>
              <a:ext cx="138232" cy="511569"/>
            </a:xfrm>
            <a:custGeom>
              <a:avLst/>
              <a:gdLst/>
              <a:ahLst/>
              <a:cxnLst/>
              <a:rect l="l" t="t" r="r" b="b"/>
              <a:pathLst>
                <a:path w="10538" h="38999" extrusionOk="0">
                  <a:moveTo>
                    <a:pt x="0" y="0"/>
                  </a:moveTo>
                  <a:lnTo>
                    <a:pt x="0" y="38998"/>
                  </a:lnTo>
                  <a:lnTo>
                    <a:pt x="10538" y="38998"/>
                  </a:lnTo>
                  <a:lnTo>
                    <a:pt x="105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29"/>
            <p:cNvSpPr/>
            <p:nvPr/>
          </p:nvSpPr>
          <p:spPr>
            <a:xfrm>
              <a:off x="4798443" y="3386029"/>
              <a:ext cx="107747" cy="511569"/>
            </a:xfrm>
            <a:custGeom>
              <a:avLst/>
              <a:gdLst/>
              <a:ahLst/>
              <a:cxnLst/>
              <a:rect l="l" t="t" r="r" b="b"/>
              <a:pathLst>
                <a:path w="8214" h="38999" extrusionOk="0">
                  <a:moveTo>
                    <a:pt x="0" y="0"/>
                  </a:moveTo>
                  <a:lnTo>
                    <a:pt x="0" y="38998"/>
                  </a:lnTo>
                  <a:lnTo>
                    <a:pt x="8214" y="38998"/>
                  </a:lnTo>
                  <a:lnTo>
                    <a:pt x="82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29"/>
            <p:cNvSpPr/>
            <p:nvPr/>
          </p:nvSpPr>
          <p:spPr>
            <a:xfrm>
              <a:off x="4212969" y="3386029"/>
              <a:ext cx="107760" cy="511569"/>
            </a:xfrm>
            <a:custGeom>
              <a:avLst/>
              <a:gdLst/>
              <a:ahLst/>
              <a:cxnLst/>
              <a:rect l="l" t="t" r="r" b="b"/>
              <a:pathLst>
                <a:path w="8215" h="38999" extrusionOk="0">
                  <a:moveTo>
                    <a:pt x="1" y="0"/>
                  </a:moveTo>
                  <a:lnTo>
                    <a:pt x="1" y="38998"/>
                  </a:lnTo>
                  <a:lnTo>
                    <a:pt x="8214" y="38998"/>
                  </a:lnTo>
                  <a:lnTo>
                    <a:pt x="82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129"/>
            <p:cNvSpPr/>
            <p:nvPr/>
          </p:nvSpPr>
          <p:spPr>
            <a:xfrm>
              <a:off x="3976618" y="3872111"/>
              <a:ext cx="1114568" cy="57219"/>
            </a:xfrm>
            <a:custGeom>
              <a:avLst/>
              <a:gdLst/>
              <a:ahLst/>
              <a:cxnLst/>
              <a:rect l="l" t="t" r="r" b="b"/>
              <a:pathLst>
                <a:path w="84968" h="4362" extrusionOk="0">
                  <a:moveTo>
                    <a:pt x="42500" y="0"/>
                  </a:moveTo>
                  <a:cubicBezTo>
                    <a:pt x="19038" y="0"/>
                    <a:pt x="0" y="955"/>
                    <a:pt x="0" y="2197"/>
                  </a:cubicBezTo>
                  <a:cubicBezTo>
                    <a:pt x="0" y="3406"/>
                    <a:pt x="19038" y="4361"/>
                    <a:pt x="42500" y="4361"/>
                  </a:cubicBezTo>
                  <a:cubicBezTo>
                    <a:pt x="65962" y="4361"/>
                    <a:pt x="84968" y="3375"/>
                    <a:pt x="84968" y="2197"/>
                  </a:cubicBezTo>
                  <a:cubicBezTo>
                    <a:pt x="84968" y="987"/>
                    <a:pt x="65962" y="0"/>
                    <a:pt x="42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29"/>
            <p:cNvSpPr/>
            <p:nvPr/>
          </p:nvSpPr>
          <p:spPr>
            <a:xfrm>
              <a:off x="4177067" y="3310446"/>
              <a:ext cx="787168" cy="76016"/>
            </a:xfrm>
            <a:custGeom>
              <a:avLst/>
              <a:gdLst/>
              <a:ahLst/>
              <a:cxnLst/>
              <a:rect l="l" t="t" r="r" b="b"/>
              <a:pathLst>
                <a:path w="60009" h="5795" extrusionOk="0">
                  <a:moveTo>
                    <a:pt x="2738" y="0"/>
                  </a:moveTo>
                  <a:cubicBezTo>
                    <a:pt x="1210" y="0"/>
                    <a:pt x="0" y="1210"/>
                    <a:pt x="0" y="2706"/>
                  </a:cubicBezTo>
                  <a:lnTo>
                    <a:pt x="0" y="3056"/>
                  </a:lnTo>
                  <a:cubicBezTo>
                    <a:pt x="0" y="3311"/>
                    <a:pt x="32" y="3598"/>
                    <a:pt x="127" y="3852"/>
                  </a:cubicBezTo>
                  <a:cubicBezTo>
                    <a:pt x="478" y="4998"/>
                    <a:pt x="1528" y="5794"/>
                    <a:pt x="2738" y="5794"/>
                  </a:cubicBezTo>
                  <a:lnTo>
                    <a:pt x="57303" y="5794"/>
                  </a:lnTo>
                  <a:cubicBezTo>
                    <a:pt x="58513" y="5794"/>
                    <a:pt x="59563" y="4998"/>
                    <a:pt x="59913" y="3852"/>
                  </a:cubicBezTo>
                  <a:cubicBezTo>
                    <a:pt x="59977" y="3598"/>
                    <a:pt x="60009" y="3311"/>
                    <a:pt x="60009" y="3056"/>
                  </a:cubicBezTo>
                  <a:lnTo>
                    <a:pt x="60009" y="2706"/>
                  </a:lnTo>
                  <a:cubicBezTo>
                    <a:pt x="60009" y="1210"/>
                    <a:pt x="58799" y="0"/>
                    <a:pt x="573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29"/>
            <p:cNvSpPr/>
            <p:nvPr/>
          </p:nvSpPr>
          <p:spPr>
            <a:xfrm>
              <a:off x="4178733" y="3360975"/>
              <a:ext cx="784256" cy="25068"/>
            </a:xfrm>
            <a:custGeom>
              <a:avLst/>
              <a:gdLst/>
              <a:ahLst/>
              <a:cxnLst/>
              <a:rect l="l" t="t" r="r" b="b"/>
              <a:pathLst>
                <a:path w="59787" h="1911" extrusionOk="0">
                  <a:moveTo>
                    <a:pt x="0" y="0"/>
                  </a:moveTo>
                  <a:cubicBezTo>
                    <a:pt x="351" y="1146"/>
                    <a:pt x="1401" y="1910"/>
                    <a:pt x="2611" y="1910"/>
                  </a:cubicBezTo>
                  <a:lnTo>
                    <a:pt x="57176" y="1910"/>
                  </a:lnTo>
                  <a:cubicBezTo>
                    <a:pt x="58386" y="1910"/>
                    <a:pt x="59436" y="1146"/>
                    <a:pt x="597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29"/>
            <p:cNvSpPr/>
            <p:nvPr/>
          </p:nvSpPr>
          <p:spPr>
            <a:xfrm>
              <a:off x="4656459" y="3438223"/>
              <a:ext cx="26733" cy="141997"/>
            </a:xfrm>
            <a:custGeom>
              <a:avLst/>
              <a:gdLst/>
              <a:ahLst/>
              <a:cxnLst/>
              <a:rect l="l" t="t" r="r" b="b"/>
              <a:pathLst>
                <a:path w="2038" h="10825" extrusionOk="0">
                  <a:moveTo>
                    <a:pt x="0" y="1"/>
                  </a:moveTo>
                  <a:lnTo>
                    <a:pt x="0" y="10825"/>
                  </a:lnTo>
                  <a:lnTo>
                    <a:pt x="2038" y="10825"/>
                  </a:ln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29"/>
            <p:cNvSpPr/>
            <p:nvPr/>
          </p:nvSpPr>
          <p:spPr>
            <a:xfrm>
              <a:off x="4761688" y="3635747"/>
              <a:ext cx="26747" cy="276464"/>
            </a:xfrm>
            <a:custGeom>
              <a:avLst/>
              <a:gdLst/>
              <a:ahLst/>
              <a:cxnLst/>
              <a:rect l="l" t="t" r="r" b="b"/>
              <a:pathLst>
                <a:path w="2039" h="21076" extrusionOk="0">
                  <a:moveTo>
                    <a:pt x="1" y="1"/>
                  </a:moveTo>
                  <a:lnTo>
                    <a:pt x="1" y="20279"/>
                  </a:lnTo>
                  <a:cubicBezTo>
                    <a:pt x="1" y="20725"/>
                    <a:pt x="351" y="21075"/>
                    <a:pt x="797"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129"/>
            <p:cNvSpPr/>
            <p:nvPr/>
          </p:nvSpPr>
          <p:spPr>
            <a:xfrm>
              <a:off x="4629739" y="3635747"/>
              <a:ext cx="26733" cy="276464"/>
            </a:xfrm>
            <a:custGeom>
              <a:avLst/>
              <a:gdLst/>
              <a:ahLst/>
              <a:cxnLst/>
              <a:rect l="l" t="t" r="r" b="b"/>
              <a:pathLst>
                <a:path w="2038" h="21076" extrusionOk="0">
                  <a:moveTo>
                    <a:pt x="0" y="1"/>
                  </a:moveTo>
                  <a:lnTo>
                    <a:pt x="0" y="20279"/>
                  </a:lnTo>
                  <a:cubicBezTo>
                    <a:pt x="0" y="20725"/>
                    <a:pt x="350" y="21075"/>
                    <a:pt x="796" y="21075"/>
                  </a:cubicBezTo>
                  <a:lnTo>
                    <a:pt x="1242" y="21075"/>
                  </a:lnTo>
                  <a:cubicBezTo>
                    <a:pt x="1687" y="21075"/>
                    <a:pt x="2037" y="20725"/>
                    <a:pt x="2037" y="20279"/>
                  </a:cubicBezTo>
                  <a:lnTo>
                    <a:pt x="2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29"/>
            <p:cNvSpPr/>
            <p:nvPr/>
          </p:nvSpPr>
          <p:spPr>
            <a:xfrm>
              <a:off x="4564584" y="3635747"/>
              <a:ext cx="26747" cy="276464"/>
            </a:xfrm>
            <a:custGeom>
              <a:avLst/>
              <a:gdLst/>
              <a:ahLst/>
              <a:cxnLst/>
              <a:rect l="l" t="t" r="r" b="b"/>
              <a:pathLst>
                <a:path w="2039" h="21076" extrusionOk="0">
                  <a:moveTo>
                    <a:pt x="1" y="1"/>
                  </a:moveTo>
                  <a:lnTo>
                    <a:pt x="1" y="20279"/>
                  </a:lnTo>
                  <a:cubicBezTo>
                    <a:pt x="1" y="20725"/>
                    <a:pt x="351" y="21075"/>
                    <a:pt x="797"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129"/>
            <p:cNvSpPr/>
            <p:nvPr/>
          </p:nvSpPr>
          <p:spPr>
            <a:xfrm>
              <a:off x="4522831" y="3559744"/>
              <a:ext cx="382939" cy="91468"/>
            </a:xfrm>
            <a:custGeom>
              <a:avLst/>
              <a:gdLst/>
              <a:ahLst/>
              <a:cxnLst/>
              <a:rect l="l" t="t" r="r" b="b"/>
              <a:pathLst>
                <a:path w="29193" h="6973" extrusionOk="0">
                  <a:moveTo>
                    <a:pt x="2802" y="1"/>
                  </a:moveTo>
                  <a:cubicBezTo>
                    <a:pt x="1242" y="1"/>
                    <a:pt x="0" y="1242"/>
                    <a:pt x="0" y="2770"/>
                  </a:cubicBezTo>
                  <a:lnTo>
                    <a:pt x="0" y="4171"/>
                  </a:lnTo>
                  <a:cubicBezTo>
                    <a:pt x="0" y="5699"/>
                    <a:pt x="1242" y="6973"/>
                    <a:pt x="2802" y="6973"/>
                  </a:cubicBezTo>
                  <a:lnTo>
                    <a:pt x="26391" y="6973"/>
                  </a:lnTo>
                  <a:cubicBezTo>
                    <a:pt x="27951" y="6973"/>
                    <a:pt x="29193" y="5699"/>
                    <a:pt x="29193" y="4171"/>
                  </a:cubicBezTo>
                  <a:lnTo>
                    <a:pt x="29193" y="2770"/>
                  </a:lnTo>
                  <a:cubicBezTo>
                    <a:pt x="29193" y="1242"/>
                    <a:pt x="27951" y="1"/>
                    <a:pt x="263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3" name="Google Shape;11953;p129"/>
            <p:cNvGrpSpPr/>
            <p:nvPr/>
          </p:nvGrpSpPr>
          <p:grpSpPr>
            <a:xfrm>
              <a:off x="4523251" y="3132546"/>
              <a:ext cx="382519" cy="779665"/>
              <a:chOff x="4523251" y="3132546"/>
              <a:chExt cx="382519" cy="779665"/>
            </a:xfrm>
          </p:grpSpPr>
          <p:sp>
            <p:nvSpPr>
              <p:cNvPr id="11954" name="Google Shape;11954;p129"/>
              <p:cNvSpPr/>
              <p:nvPr/>
            </p:nvSpPr>
            <p:spPr>
              <a:xfrm>
                <a:off x="4813900" y="3438225"/>
                <a:ext cx="26723" cy="121538"/>
              </a:xfrm>
              <a:custGeom>
                <a:avLst/>
                <a:gdLst/>
                <a:ahLst/>
                <a:cxnLst/>
                <a:rect l="l" t="t" r="r" b="b"/>
                <a:pathLst>
                  <a:path w="2038" h="10825" extrusionOk="0">
                    <a:moveTo>
                      <a:pt x="0" y="1"/>
                    </a:moveTo>
                    <a:lnTo>
                      <a:pt x="0" y="10825"/>
                    </a:lnTo>
                    <a:lnTo>
                      <a:pt x="2038" y="10825"/>
                    </a:ln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129"/>
              <p:cNvSpPr/>
              <p:nvPr/>
            </p:nvSpPr>
            <p:spPr>
              <a:xfrm>
                <a:off x="4826842" y="3635747"/>
                <a:ext cx="26733" cy="276464"/>
              </a:xfrm>
              <a:custGeom>
                <a:avLst/>
                <a:gdLst/>
                <a:ahLst/>
                <a:cxnLst/>
                <a:rect l="l" t="t" r="r" b="b"/>
                <a:pathLst>
                  <a:path w="2038" h="21076" extrusionOk="0">
                    <a:moveTo>
                      <a:pt x="0" y="1"/>
                    </a:moveTo>
                    <a:lnTo>
                      <a:pt x="0" y="20279"/>
                    </a:lnTo>
                    <a:cubicBezTo>
                      <a:pt x="0" y="20725"/>
                      <a:pt x="350" y="21075"/>
                      <a:pt x="796" y="21075"/>
                    </a:cubicBezTo>
                    <a:lnTo>
                      <a:pt x="1242" y="21075"/>
                    </a:lnTo>
                    <a:cubicBezTo>
                      <a:pt x="1687"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129"/>
              <p:cNvSpPr/>
              <p:nvPr/>
            </p:nvSpPr>
            <p:spPr>
              <a:xfrm>
                <a:off x="4594243" y="3132546"/>
                <a:ext cx="311528" cy="343692"/>
              </a:xfrm>
              <a:custGeom>
                <a:avLst/>
                <a:gdLst/>
                <a:ahLst/>
                <a:cxnLst/>
                <a:rect l="l" t="t" r="r" b="b"/>
                <a:pathLst>
                  <a:path w="23749" h="26201" extrusionOk="0">
                    <a:moveTo>
                      <a:pt x="3794" y="0"/>
                    </a:moveTo>
                    <a:cubicBezTo>
                      <a:pt x="1688" y="0"/>
                      <a:pt x="0" y="1707"/>
                      <a:pt x="0" y="3821"/>
                    </a:cubicBezTo>
                    <a:lnTo>
                      <a:pt x="0" y="22349"/>
                    </a:lnTo>
                    <a:cubicBezTo>
                      <a:pt x="0" y="24482"/>
                      <a:pt x="1719" y="26201"/>
                      <a:pt x="3852" y="26201"/>
                    </a:cubicBezTo>
                    <a:lnTo>
                      <a:pt x="19897" y="26201"/>
                    </a:lnTo>
                    <a:cubicBezTo>
                      <a:pt x="22030" y="26201"/>
                      <a:pt x="23717" y="24482"/>
                      <a:pt x="23749" y="22349"/>
                    </a:cubicBezTo>
                    <a:lnTo>
                      <a:pt x="23749" y="3821"/>
                    </a:lnTo>
                    <a:cubicBezTo>
                      <a:pt x="23717" y="1707"/>
                      <a:pt x="22029" y="0"/>
                      <a:pt x="19954" y="0"/>
                    </a:cubicBezTo>
                    <a:cubicBezTo>
                      <a:pt x="19935" y="0"/>
                      <a:pt x="19916" y="0"/>
                      <a:pt x="19897" y="1"/>
                    </a:cubicBezTo>
                    <a:lnTo>
                      <a:pt x="3852" y="1"/>
                    </a:lnTo>
                    <a:cubicBezTo>
                      <a:pt x="3833" y="0"/>
                      <a:pt x="3813" y="0"/>
                      <a:pt x="3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129"/>
              <p:cNvSpPr/>
              <p:nvPr/>
            </p:nvSpPr>
            <p:spPr>
              <a:xfrm>
                <a:off x="4523251" y="3605262"/>
                <a:ext cx="382519" cy="45531"/>
              </a:xfrm>
              <a:custGeom>
                <a:avLst/>
                <a:gdLst/>
                <a:ahLst/>
                <a:cxnLst/>
                <a:rect l="l" t="t" r="r" b="b"/>
                <a:pathLst>
                  <a:path w="29161" h="3471" extrusionOk="0">
                    <a:moveTo>
                      <a:pt x="0" y="1"/>
                    </a:moveTo>
                    <a:lnTo>
                      <a:pt x="0" y="701"/>
                    </a:lnTo>
                    <a:cubicBezTo>
                      <a:pt x="0" y="2229"/>
                      <a:pt x="1242" y="3471"/>
                      <a:pt x="2770" y="3471"/>
                    </a:cubicBezTo>
                    <a:lnTo>
                      <a:pt x="26359" y="3471"/>
                    </a:lnTo>
                    <a:cubicBezTo>
                      <a:pt x="27888" y="3471"/>
                      <a:pt x="29161" y="2229"/>
                      <a:pt x="29161" y="701"/>
                    </a:cubicBezTo>
                    <a:lnTo>
                      <a:pt x="29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8" name="Google Shape;11958;p129"/>
            <p:cNvSpPr/>
            <p:nvPr/>
          </p:nvSpPr>
          <p:spPr>
            <a:xfrm>
              <a:off x="4593823" y="3132127"/>
              <a:ext cx="311947" cy="66834"/>
            </a:xfrm>
            <a:custGeom>
              <a:avLst/>
              <a:gdLst/>
              <a:ahLst/>
              <a:cxnLst/>
              <a:rect l="l" t="t" r="r" b="b"/>
              <a:pathLst>
                <a:path w="23781" h="5095" extrusionOk="0">
                  <a:moveTo>
                    <a:pt x="3884" y="1"/>
                  </a:moveTo>
                  <a:cubicBezTo>
                    <a:pt x="1751" y="1"/>
                    <a:pt x="0" y="1720"/>
                    <a:pt x="32" y="3853"/>
                  </a:cubicBezTo>
                  <a:lnTo>
                    <a:pt x="32" y="5094"/>
                  </a:lnTo>
                  <a:cubicBezTo>
                    <a:pt x="1687" y="3471"/>
                    <a:pt x="2611" y="2707"/>
                    <a:pt x="4775" y="2707"/>
                  </a:cubicBezTo>
                  <a:lnTo>
                    <a:pt x="19260" y="2707"/>
                  </a:lnTo>
                  <a:cubicBezTo>
                    <a:pt x="21107" y="2707"/>
                    <a:pt x="22603" y="3757"/>
                    <a:pt x="23781" y="5063"/>
                  </a:cubicBezTo>
                  <a:lnTo>
                    <a:pt x="23781" y="3853"/>
                  </a:lnTo>
                  <a:cubicBezTo>
                    <a:pt x="23781" y="1720"/>
                    <a:pt x="22062" y="1"/>
                    <a:pt x="19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129"/>
          <p:cNvGrpSpPr/>
          <p:nvPr/>
        </p:nvGrpSpPr>
        <p:grpSpPr>
          <a:xfrm>
            <a:off x="1789844" y="3002806"/>
            <a:ext cx="1262917" cy="903311"/>
            <a:chOff x="2835218" y="3132127"/>
            <a:chExt cx="1114568" cy="797203"/>
          </a:xfrm>
        </p:grpSpPr>
        <p:sp>
          <p:nvSpPr>
            <p:cNvPr id="11960" name="Google Shape;11960;p129"/>
            <p:cNvSpPr/>
            <p:nvPr/>
          </p:nvSpPr>
          <p:spPr>
            <a:xfrm>
              <a:off x="2835218" y="3872111"/>
              <a:ext cx="1114568" cy="57219"/>
            </a:xfrm>
            <a:custGeom>
              <a:avLst/>
              <a:gdLst/>
              <a:ahLst/>
              <a:cxnLst/>
              <a:rect l="l" t="t" r="r" b="b"/>
              <a:pathLst>
                <a:path w="84968" h="4362" extrusionOk="0">
                  <a:moveTo>
                    <a:pt x="42468" y="0"/>
                  </a:moveTo>
                  <a:cubicBezTo>
                    <a:pt x="19006" y="0"/>
                    <a:pt x="1" y="955"/>
                    <a:pt x="1" y="2197"/>
                  </a:cubicBezTo>
                  <a:cubicBezTo>
                    <a:pt x="1" y="3406"/>
                    <a:pt x="19006" y="4361"/>
                    <a:pt x="42468" y="4361"/>
                  </a:cubicBezTo>
                  <a:cubicBezTo>
                    <a:pt x="65931" y="4361"/>
                    <a:pt x="84968" y="3375"/>
                    <a:pt x="84968" y="2197"/>
                  </a:cubicBezTo>
                  <a:cubicBezTo>
                    <a:pt x="84968" y="987"/>
                    <a:pt x="65931" y="0"/>
                    <a:pt x="424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29"/>
            <p:cNvSpPr/>
            <p:nvPr/>
          </p:nvSpPr>
          <p:spPr>
            <a:xfrm>
              <a:off x="3035247" y="3310026"/>
              <a:ext cx="787601" cy="76436"/>
            </a:xfrm>
            <a:custGeom>
              <a:avLst/>
              <a:gdLst/>
              <a:ahLst/>
              <a:cxnLst/>
              <a:rect l="l" t="t" r="r" b="b"/>
              <a:pathLst>
                <a:path w="60042" h="5827" extrusionOk="0">
                  <a:moveTo>
                    <a:pt x="2738" y="1"/>
                  </a:moveTo>
                  <a:cubicBezTo>
                    <a:pt x="1242" y="1"/>
                    <a:pt x="1" y="1242"/>
                    <a:pt x="1" y="2738"/>
                  </a:cubicBezTo>
                  <a:lnTo>
                    <a:pt x="1" y="3088"/>
                  </a:lnTo>
                  <a:cubicBezTo>
                    <a:pt x="1" y="3343"/>
                    <a:pt x="64" y="3598"/>
                    <a:pt x="128" y="3884"/>
                  </a:cubicBezTo>
                  <a:cubicBezTo>
                    <a:pt x="478" y="5030"/>
                    <a:pt x="1529" y="5826"/>
                    <a:pt x="2738" y="5826"/>
                  </a:cubicBezTo>
                  <a:lnTo>
                    <a:pt x="57335" y="5826"/>
                  </a:lnTo>
                  <a:cubicBezTo>
                    <a:pt x="58513" y="5826"/>
                    <a:pt x="59595" y="5030"/>
                    <a:pt x="59914" y="3884"/>
                  </a:cubicBezTo>
                  <a:cubicBezTo>
                    <a:pt x="60009" y="3630"/>
                    <a:pt x="60041" y="3343"/>
                    <a:pt x="60041" y="3088"/>
                  </a:cubicBezTo>
                  <a:lnTo>
                    <a:pt x="60041" y="2738"/>
                  </a:lnTo>
                  <a:cubicBezTo>
                    <a:pt x="60041" y="1242"/>
                    <a:pt x="58831" y="1"/>
                    <a:pt x="57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29"/>
            <p:cNvSpPr/>
            <p:nvPr/>
          </p:nvSpPr>
          <p:spPr>
            <a:xfrm>
              <a:off x="3071162" y="3386029"/>
              <a:ext cx="138232" cy="511569"/>
            </a:xfrm>
            <a:custGeom>
              <a:avLst/>
              <a:gdLst/>
              <a:ahLst/>
              <a:cxnLst/>
              <a:rect l="l" t="t" r="r" b="b"/>
              <a:pathLst>
                <a:path w="10538" h="38999" extrusionOk="0">
                  <a:moveTo>
                    <a:pt x="0" y="0"/>
                  </a:moveTo>
                  <a:lnTo>
                    <a:pt x="0" y="38998"/>
                  </a:lnTo>
                  <a:lnTo>
                    <a:pt x="10538" y="38998"/>
                  </a:lnTo>
                  <a:lnTo>
                    <a:pt x="105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129"/>
            <p:cNvSpPr/>
            <p:nvPr/>
          </p:nvSpPr>
          <p:spPr>
            <a:xfrm>
              <a:off x="3071162" y="3386029"/>
              <a:ext cx="107747" cy="511569"/>
            </a:xfrm>
            <a:custGeom>
              <a:avLst/>
              <a:gdLst/>
              <a:ahLst/>
              <a:cxnLst/>
              <a:rect l="l" t="t" r="r" b="b"/>
              <a:pathLst>
                <a:path w="8214" h="38999" extrusionOk="0">
                  <a:moveTo>
                    <a:pt x="0" y="0"/>
                  </a:moveTo>
                  <a:lnTo>
                    <a:pt x="0" y="38998"/>
                  </a:lnTo>
                  <a:lnTo>
                    <a:pt x="8214" y="38998"/>
                  </a:lnTo>
                  <a:lnTo>
                    <a:pt x="82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29"/>
            <p:cNvSpPr/>
            <p:nvPr/>
          </p:nvSpPr>
          <p:spPr>
            <a:xfrm>
              <a:off x="3656623" y="3386029"/>
              <a:ext cx="138665" cy="511569"/>
            </a:xfrm>
            <a:custGeom>
              <a:avLst/>
              <a:gdLst/>
              <a:ahLst/>
              <a:cxnLst/>
              <a:rect l="l" t="t" r="r" b="b"/>
              <a:pathLst>
                <a:path w="10571" h="38999" extrusionOk="0">
                  <a:moveTo>
                    <a:pt x="1" y="0"/>
                  </a:moveTo>
                  <a:lnTo>
                    <a:pt x="1" y="38998"/>
                  </a:lnTo>
                  <a:lnTo>
                    <a:pt x="10570" y="38998"/>
                  </a:lnTo>
                  <a:lnTo>
                    <a:pt x="105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29"/>
            <p:cNvSpPr/>
            <p:nvPr/>
          </p:nvSpPr>
          <p:spPr>
            <a:xfrm>
              <a:off x="3656623" y="3386029"/>
              <a:ext cx="107760" cy="511569"/>
            </a:xfrm>
            <a:custGeom>
              <a:avLst/>
              <a:gdLst/>
              <a:ahLst/>
              <a:cxnLst/>
              <a:rect l="l" t="t" r="r" b="b"/>
              <a:pathLst>
                <a:path w="8215" h="38999" extrusionOk="0">
                  <a:moveTo>
                    <a:pt x="1" y="0"/>
                  </a:moveTo>
                  <a:lnTo>
                    <a:pt x="1" y="38998"/>
                  </a:lnTo>
                  <a:lnTo>
                    <a:pt x="8214" y="38998"/>
                  </a:lnTo>
                  <a:lnTo>
                    <a:pt x="82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29"/>
            <p:cNvSpPr/>
            <p:nvPr/>
          </p:nvSpPr>
          <p:spPr>
            <a:xfrm>
              <a:off x="3036913" y="3360975"/>
              <a:ext cx="784256" cy="25081"/>
            </a:xfrm>
            <a:custGeom>
              <a:avLst/>
              <a:gdLst/>
              <a:ahLst/>
              <a:cxnLst/>
              <a:rect l="l" t="t" r="r" b="b"/>
              <a:pathLst>
                <a:path w="59787" h="1912" extrusionOk="0">
                  <a:moveTo>
                    <a:pt x="1" y="0"/>
                  </a:moveTo>
                  <a:cubicBezTo>
                    <a:pt x="344" y="1124"/>
                    <a:pt x="1361" y="1911"/>
                    <a:pt x="2541" y="1911"/>
                  </a:cubicBezTo>
                  <a:cubicBezTo>
                    <a:pt x="2565" y="1911"/>
                    <a:pt x="2588" y="1911"/>
                    <a:pt x="2611" y="1910"/>
                  </a:cubicBezTo>
                  <a:lnTo>
                    <a:pt x="57208" y="1910"/>
                  </a:lnTo>
                  <a:cubicBezTo>
                    <a:pt x="58386" y="1910"/>
                    <a:pt x="59468" y="1146"/>
                    <a:pt x="597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29"/>
            <p:cNvSpPr/>
            <p:nvPr/>
          </p:nvSpPr>
          <p:spPr>
            <a:xfrm>
              <a:off x="3672075" y="3438223"/>
              <a:ext cx="26747" cy="141997"/>
            </a:xfrm>
            <a:custGeom>
              <a:avLst/>
              <a:gdLst/>
              <a:ahLst/>
              <a:cxnLst/>
              <a:rect l="l" t="t" r="r" b="b"/>
              <a:pathLst>
                <a:path w="2039" h="10825" extrusionOk="0">
                  <a:moveTo>
                    <a:pt x="1" y="1"/>
                  </a:moveTo>
                  <a:lnTo>
                    <a:pt x="1" y="10825"/>
                  </a:lnTo>
                  <a:lnTo>
                    <a:pt x="2038" y="10825"/>
                  </a:ln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29"/>
            <p:cNvSpPr/>
            <p:nvPr/>
          </p:nvSpPr>
          <p:spPr>
            <a:xfrm>
              <a:off x="3514652" y="3438223"/>
              <a:ext cx="26733" cy="141997"/>
            </a:xfrm>
            <a:custGeom>
              <a:avLst/>
              <a:gdLst/>
              <a:ahLst/>
              <a:cxnLst/>
              <a:rect l="l" t="t" r="r" b="b"/>
              <a:pathLst>
                <a:path w="2038" h="10825" extrusionOk="0">
                  <a:moveTo>
                    <a:pt x="0" y="1"/>
                  </a:moveTo>
                  <a:lnTo>
                    <a:pt x="0" y="10825"/>
                  </a:lnTo>
                  <a:lnTo>
                    <a:pt x="2037" y="10825"/>
                  </a:lnTo>
                  <a:lnTo>
                    <a:pt x="2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29"/>
            <p:cNvSpPr/>
            <p:nvPr/>
          </p:nvSpPr>
          <p:spPr>
            <a:xfrm>
              <a:off x="3685442" y="3635747"/>
              <a:ext cx="26733" cy="276464"/>
            </a:xfrm>
            <a:custGeom>
              <a:avLst/>
              <a:gdLst/>
              <a:ahLst/>
              <a:cxnLst/>
              <a:rect l="l" t="t" r="r" b="b"/>
              <a:pathLst>
                <a:path w="2038" h="21076" extrusionOk="0">
                  <a:moveTo>
                    <a:pt x="1" y="1"/>
                  </a:moveTo>
                  <a:lnTo>
                    <a:pt x="1" y="20279"/>
                  </a:lnTo>
                  <a:cubicBezTo>
                    <a:pt x="1" y="20725"/>
                    <a:pt x="351" y="21075"/>
                    <a:pt x="796"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29"/>
            <p:cNvSpPr/>
            <p:nvPr/>
          </p:nvSpPr>
          <p:spPr>
            <a:xfrm>
              <a:off x="3620300" y="3635747"/>
              <a:ext cx="26733" cy="276464"/>
            </a:xfrm>
            <a:custGeom>
              <a:avLst/>
              <a:gdLst/>
              <a:ahLst/>
              <a:cxnLst/>
              <a:rect l="l" t="t" r="r" b="b"/>
              <a:pathLst>
                <a:path w="2038" h="21076" extrusionOk="0">
                  <a:moveTo>
                    <a:pt x="0" y="1"/>
                  </a:moveTo>
                  <a:lnTo>
                    <a:pt x="0" y="20279"/>
                  </a:lnTo>
                  <a:cubicBezTo>
                    <a:pt x="0" y="20725"/>
                    <a:pt x="350" y="21075"/>
                    <a:pt x="796"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129"/>
            <p:cNvSpPr/>
            <p:nvPr/>
          </p:nvSpPr>
          <p:spPr>
            <a:xfrm>
              <a:off x="3488338" y="3635747"/>
              <a:ext cx="26733" cy="276464"/>
            </a:xfrm>
            <a:custGeom>
              <a:avLst/>
              <a:gdLst/>
              <a:ahLst/>
              <a:cxnLst/>
              <a:rect l="l" t="t" r="r" b="b"/>
              <a:pathLst>
                <a:path w="2038" h="21076" extrusionOk="0">
                  <a:moveTo>
                    <a:pt x="0" y="1"/>
                  </a:moveTo>
                  <a:lnTo>
                    <a:pt x="0" y="20279"/>
                  </a:lnTo>
                  <a:cubicBezTo>
                    <a:pt x="0" y="20725"/>
                    <a:pt x="351" y="21075"/>
                    <a:pt x="796" y="21075"/>
                  </a:cubicBezTo>
                  <a:lnTo>
                    <a:pt x="1242" y="21075"/>
                  </a:lnTo>
                  <a:cubicBezTo>
                    <a:pt x="1656"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129"/>
            <p:cNvSpPr/>
            <p:nvPr/>
          </p:nvSpPr>
          <p:spPr>
            <a:xfrm>
              <a:off x="3422777" y="3635747"/>
              <a:ext cx="26733" cy="276464"/>
            </a:xfrm>
            <a:custGeom>
              <a:avLst/>
              <a:gdLst/>
              <a:ahLst/>
              <a:cxnLst/>
              <a:rect l="l" t="t" r="r" b="b"/>
              <a:pathLst>
                <a:path w="2038" h="21076" extrusionOk="0">
                  <a:moveTo>
                    <a:pt x="0" y="1"/>
                  </a:moveTo>
                  <a:lnTo>
                    <a:pt x="0" y="20279"/>
                  </a:lnTo>
                  <a:cubicBezTo>
                    <a:pt x="0" y="20725"/>
                    <a:pt x="351" y="21075"/>
                    <a:pt x="796"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29"/>
            <p:cNvSpPr/>
            <p:nvPr/>
          </p:nvSpPr>
          <p:spPr>
            <a:xfrm>
              <a:off x="3452423" y="3132546"/>
              <a:ext cx="311541" cy="343692"/>
            </a:xfrm>
            <a:custGeom>
              <a:avLst/>
              <a:gdLst/>
              <a:ahLst/>
              <a:cxnLst/>
              <a:rect l="l" t="t" r="r" b="b"/>
              <a:pathLst>
                <a:path w="23750" h="26201" extrusionOk="0">
                  <a:moveTo>
                    <a:pt x="3794" y="0"/>
                  </a:moveTo>
                  <a:cubicBezTo>
                    <a:pt x="1688" y="0"/>
                    <a:pt x="1" y="1707"/>
                    <a:pt x="1" y="3821"/>
                  </a:cubicBezTo>
                  <a:lnTo>
                    <a:pt x="1" y="22349"/>
                  </a:lnTo>
                  <a:cubicBezTo>
                    <a:pt x="1" y="24482"/>
                    <a:pt x="1720" y="26201"/>
                    <a:pt x="3853" y="26201"/>
                  </a:cubicBezTo>
                  <a:lnTo>
                    <a:pt x="19929" y="26201"/>
                  </a:lnTo>
                  <a:cubicBezTo>
                    <a:pt x="22030" y="26201"/>
                    <a:pt x="23749" y="24482"/>
                    <a:pt x="23749" y="22349"/>
                  </a:cubicBezTo>
                  <a:lnTo>
                    <a:pt x="23749" y="3821"/>
                  </a:lnTo>
                  <a:cubicBezTo>
                    <a:pt x="23749" y="1707"/>
                    <a:pt x="22062" y="0"/>
                    <a:pt x="19987" y="0"/>
                  </a:cubicBezTo>
                  <a:cubicBezTo>
                    <a:pt x="19968" y="0"/>
                    <a:pt x="19948" y="0"/>
                    <a:pt x="19929" y="1"/>
                  </a:cubicBezTo>
                  <a:lnTo>
                    <a:pt x="3853" y="1"/>
                  </a:lnTo>
                  <a:cubicBezTo>
                    <a:pt x="3833" y="0"/>
                    <a:pt x="3814" y="0"/>
                    <a:pt x="3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29"/>
            <p:cNvSpPr/>
            <p:nvPr/>
          </p:nvSpPr>
          <p:spPr>
            <a:xfrm>
              <a:off x="3381431" y="3559744"/>
              <a:ext cx="382533" cy="91468"/>
            </a:xfrm>
            <a:custGeom>
              <a:avLst/>
              <a:gdLst/>
              <a:ahLst/>
              <a:cxnLst/>
              <a:rect l="l" t="t" r="r" b="b"/>
              <a:pathLst>
                <a:path w="29162" h="6973" extrusionOk="0">
                  <a:moveTo>
                    <a:pt x="2802" y="1"/>
                  </a:moveTo>
                  <a:cubicBezTo>
                    <a:pt x="1242" y="1"/>
                    <a:pt x="1" y="1242"/>
                    <a:pt x="1" y="2770"/>
                  </a:cubicBezTo>
                  <a:lnTo>
                    <a:pt x="1" y="4171"/>
                  </a:lnTo>
                  <a:cubicBezTo>
                    <a:pt x="1" y="5699"/>
                    <a:pt x="1242" y="6973"/>
                    <a:pt x="2802" y="6973"/>
                  </a:cubicBezTo>
                  <a:lnTo>
                    <a:pt x="26360" y="6973"/>
                  </a:lnTo>
                  <a:cubicBezTo>
                    <a:pt x="27920" y="6973"/>
                    <a:pt x="29161" y="5699"/>
                    <a:pt x="29161" y="4171"/>
                  </a:cubicBezTo>
                  <a:lnTo>
                    <a:pt x="29161" y="2770"/>
                  </a:lnTo>
                  <a:cubicBezTo>
                    <a:pt x="29161" y="1242"/>
                    <a:pt x="27920" y="1"/>
                    <a:pt x="26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29"/>
            <p:cNvSpPr/>
            <p:nvPr/>
          </p:nvSpPr>
          <p:spPr>
            <a:xfrm>
              <a:off x="3381431" y="3605262"/>
              <a:ext cx="382533" cy="45531"/>
            </a:xfrm>
            <a:custGeom>
              <a:avLst/>
              <a:gdLst/>
              <a:ahLst/>
              <a:cxnLst/>
              <a:rect l="l" t="t" r="r" b="b"/>
              <a:pathLst>
                <a:path w="29162" h="3471" extrusionOk="0">
                  <a:moveTo>
                    <a:pt x="1" y="1"/>
                  </a:moveTo>
                  <a:lnTo>
                    <a:pt x="1" y="701"/>
                  </a:lnTo>
                  <a:cubicBezTo>
                    <a:pt x="1" y="2229"/>
                    <a:pt x="1242" y="3471"/>
                    <a:pt x="2802" y="3471"/>
                  </a:cubicBezTo>
                  <a:lnTo>
                    <a:pt x="26392" y="3471"/>
                  </a:lnTo>
                  <a:cubicBezTo>
                    <a:pt x="27920" y="3471"/>
                    <a:pt x="29161" y="2229"/>
                    <a:pt x="29161" y="701"/>
                  </a:cubicBezTo>
                  <a:lnTo>
                    <a:pt x="29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29"/>
            <p:cNvSpPr/>
            <p:nvPr/>
          </p:nvSpPr>
          <p:spPr>
            <a:xfrm>
              <a:off x="3452423" y="3132127"/>
              <a:ext cx="311541" cy="66834"/>
            </a:xfrm>
            <a:custGeom>
              <a:avLst/>
              <a:gdLst/>
              <a:ahLst/>
              <a:cxnLst/>
              <a:rect l="l" t="t" r="r" b="b"/>
              <a:pathLst>
                <a:path w="23750" h="5095" extrusionOk="0">
                  <a:moveTo>
                    <a:pt x="3853" y="1"/>
                  </a:moveTo>
                  <a:cubicBezTo>
                    <a:pt x="1720" y="1"/>
                    <a:pt x="1" y="1720"/>
                    <a:pt x="1" y="3853"/>
                  </a:cubicBezTo>
                  <a:lnTo>
                    <a:pt x="1" y="5094"/>
                  </a:lnTo>
                  <a:cubicBezTo>
                    <a:pt x="1656" y="3471"/>
                    <a:pt x="2579" y="2707"/>
                    <a:pt x="4744" y="2707"/>
                  </a:cubicBezTo>
                  <a:lnTo>
                    <a:pt x="19229" y="2707"/>
                  </a:lnTo>
                  <a:cubicBezTo>
                    <a:pt x="21075" y="2707"/>
                    <a:pt x="22603" y="3757"/>
                    <a:pt x="23749" y="5063"/>
                  </a:cubicBezTo>
                  <a:lnTo>
                    <a:pt x="23749" y="3853"/>
                  </a:lnTo>
                  <a:cubicBezTo>
                    <a:pt x="23749" y="1720"/>
                    <a:pt x="22030" y="1"/>
                    <a:pt x="19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29"/>
            <p:cNvSpPr/>
            <p:nvPr/>
          </p:nvSpPr>
          <p:spPr>
            <a:xfrm>
              <a:off x="3125036" y="3269100"/>
              <a:ext cx="248891" cy="40100"/>
            </a:xfrm>
            <a:custGeom>
              <a:avLst/>
              <a:gdLst/>
              <a:ahLst/>
              <a:cxnLst/>
              <a:rect l="l" t="t" r="r" b="b"/>
              <a:pathLst>
                <a:path w="18974" h="3057" extrusionOk="0">
                  <a:moveTo>
                    <a:pt x="0" y="1"/>
                  </a:moveTo>
                  <a:lnTo>
                    <a:pt x="0" y="3057"/>
                  </a:lnTo>
                  <a:lnTo>
                    <a:pt x="18974" y="3057"/>
                  </a:lnTo>
                  <a:lnTo>
                    <a:pt x="189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29"/>
            <p:cNvSpPr/>
            <p:nvPr/>
          </p:nvSpPr>
          <p:spPr>
            <a:xfrm>
              <a:off x="3125036" y="3269100"/>
              <a:ext cx="34250" cy="41359"/>
            </a:xfrm>
            <a:custGeom>
              <a:avLst/>
              <a:gdLst/>
              <a:ahLst/>
              <a:cxnLst/>
              <a:rect l="l" t="t" r="r" b="b"/>
              <a:pathLst>
                <a:path w="2611" h="3153" extrusionOk="0">
                  <a:moveTo>
                    <a:pt x="0" y="1"/>
                  </a:moveTo>
                  <a:lnTo>
                    <a:pt x="0" y="3152"/>
                  </a:lnTo>
                  <a:lnTo>
                    <a:pt x="2611" y="3152"/>
                  </a:lnTo>
                  <a:lnTo>
                    <a:pt x="26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129"/>
            <p:cNvSpPr/>
            <p:nvPr/>
          </p:nvSpPr>
          <p:spPr>
            <a:xfrm>
              <a:off x="3159273" y="3278702"/>
              <a:ext cx="214655" cy="21316"/>
            </a:xfrm>
            <a:custGeom>
              <a:avLst/>
              <a:gdLst/>
              <a:ahLst/>
              <a:cxnLst/>
              <a:rect l="l" t="t" r="r" b="b"/>
              <a:pathLst>
                <a:path w="16364" h="1625" extrusionOk="0">
                  <a:moveTo>
                    <a:pt x="1" y="1"/>
                  </a:moveTo>
                  <a:lnTo>
                    <a:pt x="1" y="1624"/>
                  </a:lnTo>
                  <a:lnTo>
                    <a:pt x="16364" y="1624"/>
                  </a:lnTo>
                  <a:lnTo>
                    <a:pt x="163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129"/>
          <p:cNvGrpSpPr/>
          <p:nvPr/>
        </p:nvGrpSpPr>
        <p:grpSpPr>
          <a:xfrm>
            <a:off x="5670259" y="3002806"/>
            <a:ext cx="1262917" cy="903311"/>
            <a:chOff x="5296100" y="3132127"/>
            <a:chExt cx="1114568" cy="797203"/>
          </a:xfrm>
        </p:grpSpPr>
        <p:sp>
          <p:nvSpPr>
            <p:cNvPr id="11981" name="Google Shape;11981;p129"/>
            <p:cNvSpPr/>
            <p:nvPr/>
          </p:nvSpPr>
          <p:spPr>
            <a:xfrm>
              <a:off x="5296100" y="3872111"/>
              <a:ext cx="1114568" cy="57219"/>
            </a:xfrm>
            <a:custGeom>
              <a:avLst/>
              <a:gdLst/>
              <a:ahLst/>
              <a:cxnLst/>
              <a:rect l="l" t="t" r="r" b="b"/>
              <a:pathLst>
                <a:path w="84968" h="4362" extrusionOk="0">
                  <a:moveTo>
                    <a:pt x="42468" y="0"/>
                  </a:moveTo>
                  <a:cubicBezTo>
                    <a:pt x="19006" y="0"/>
                    <a:pt x="1" y="955"/>
                    <a:pt x="1" y="2197"/>
                  </a:cubicBezTo>
                  <a:cubicBezTo>
                    <a:pt x="1" y="3406"/>
                    <a:pt x="19006" y="4361"/>
                    <a:pt x="42468" y="4361"/>
                  </a:cubicBezTo>
                  <a:cubicBezTo>
                    <a:pt x="65931" y="4361"/>
                    <a:pt x="84968" y="3375"/>
                    <a:pt x="84968" y="2197"/>
                  </a:cubicBezTo>
                  <a:cubicBezTo>
                    <a:pt x="84968" y="987"/>
                    <a:pt x="65931" y="0"/>
                    <a:pt x="424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29"/>
            <p:cNvSpPr/>
            <p:nvPr/>
          </p:nvSpPr>
          <p:spPr>
            <a:xfrm>
              <a:off x="5496549" y="3310446"/>
              <a:ext cx="787181" cy="76016"/>
            </a:xfrm>
            <a:custGeom>
              <a:avLst/>
              <a:gdLst/>
              <a:ahLst/>
              <a:cxnLst/>
              <a:rect l="l" t="t" r="r" b="b"/>
              <a:pathLst>
                <a:path w="60010" h="5795" extrusionOk="0">
                  <a:moveTo>
                    <a:pt x="2706" y="0"/>
                  </a:moveTo>
                  <a:cubicBezTo>
                    <a:pt x="1210" y="0"/>
                    <a:pt x="0" y="1210"/>
                    <a:pt x="0" y="2706"/>
                  </a:cubicBezTo>
                  <a:lnTo>
                    <a:pt x="0" y="3056"/>
                  </a:lnTo>
                  <a:cubicBezTo>
                    <a:pt x="0" y="3311"/>
                    <a:pt x="32" y="3598"/>
                    <a:pt x="96" y="3852"/>
                  </a:cubicBezTo>
                  <a:cubicBezTo>
                    <a:pt x="446" y="4998"/>
                    <a:pt x="1497" y="5794"/>
                    <a:pt x="2706" y="5794"/>
                  </a:cubicBezTo>
                  <a:lnTo>
                    <a:pt x="57303" y="5794"/>
                  </a:lnTo>
                  <a:cubicBezTo>
                    <a:pt x="58481" y="5794"/>
                    <a:pt x="59564" y="4998"/>
                    <a:pt x="59882" y="3852"/>
                  </a:cubicBezTo>
                  <a:cubicBezTo>
                    <a:pt x="59977" y="3598"/>
                    <a:pt x="60009" y="3311"/>
                    <a:pt x="60009" y="3056"/>
                  </a:cubicBezTo>
                  <a:lnTo>
                    <a:pt x="60009" y="2706"/>
                  </a:lnTo>
                  <a:cubicBezTo>
                    <a:pt x="60009" y="1210"/>
                    <a:pt x="58799" y="0"/>
                    <a:pt x="572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29"/>
            <p:cNvSpPr/>
            <p:nvPr/>
          </p:nvSpPr>
          <p:spPr>
            <a:xfrm>
              <a:off x="5532045" y="3386029"/>
              <a:ext cx="138232" cy="511569"/>
            </a:xfrm>
            <a:custGeom>
              <a:avLst/>
              <a:gdLst/>
              <a:ahLst/>
              <a:cxnLst/>
              <a:rect l="l" t="t" r="r" b="b"/>
              <a:pathLst>
                <a:path w="10538" h="38999" extrusionOk="0">
                  <a:moveTo>
                    <a:pt x="0" y="0"/>
                  </a:moveTo>
                  <a:lnTo>
                    <a:pt x="0" y="38998"/>
                  </a:lnTo>
                  <a:lnTo>
                    <a:pt x="10538" y="38998"/>
                  </a:lnTo>
                  <a:lnTo>
                    <a:pt x="105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29"/>
            <p:cNvSpPr/>
            <p:nvPr/>
          </p:nvSpPr>
          <p:spPr>
            <a:xfrm>
              <a:off x="5532045" y="3386029"/>
              <a:ext cx="107747" cy="511569"/>
            </a:xfrm>
            <a:custGeom>
              <a:avLst/>
              <a:gdLst/>
              <a:ahLst/>
              <a:cxnLst/>
              <a:rect l="l" t="t" r="r" b="b"/>
              <a:pathLst>
                <a:path w="8214" h="38999" extrusionOk="0">
                  <a:moveTo>
                    <a:pt x="0" y="0"/>
                  </a:moveTo>
                  <a:lnTo>
                    <a:pt x="0" y="38998"/>
                  </a:lnTo>
                  <a:lnTo>
                    <a:pt x="8214" y="38998"/>
                  </a:lnTo>
                  <a:lnTo>
                    <a:pt x="82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29"/>
            <p:cNvSpPr/>
            <p:nvPr/>
          </p:nvSpPr>
          <p:spPr>
            <a:xfrm>
              <a:off x="6117925" y="3386029"/>
              <a:ext cx="138245" cy="511569"/>
            </a:xfrm>
            <a:custGeom>
              <a:avLst/>
              <a:gdLst/>
              <a:ahLst/>
              <a:cxnLst/>
              <a:rect l="l" t="t" r="r" b="b"/>
              <a:pathLst>
                <a:path w="10539" h="38999" extrusionOk="0">
                  <a:moveTo>
                    <a:pt x="1" y="0"/>
                  </a:moveTo>
                  <a:lnTo>
                    <a:pt x="1" y="38998"/>
                  </a:lnTo>
                  <a:lnTo>
                    <a:pt x="10538" y="38998"/>
                  </a:lnTo>
                  <a:lnTo>
                    <a:pt x="105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29"/>
            <p:cNvSpPr/>
            <p:nvPr/>
          </p:nvSpPr>
          <p:spPr>
            <a:xfrm>
              <a:off x="6117925" y="3386029"/>
              <a:ext cx="107341" cy="511569"/>
            </a:xfrm>
            <a:custGeom>
              <a:avLst/>
              <a:gdLst/>
              <a:ahLst/>
              <a:cxnLst/>
              <a:rect l="l" t="t" r="r" b="b"/>
              <a:pathLst>
                <a:path w="8183" h="38999" extrusionOk="0">
                  <a:moveTo>
                    <a:pt x="1" y="0"/>
                  </a:moveTo>
                  <a:lnTo>
                    <a:pt x="1" y="38998"/>
                  </a:lnTo>
                  <a:lnTo>
                    <a:pt x="8182" y="38998"/>
                  </a:lnTo>
                  <a:lnTo>
                    <a:pt x="81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129"/>
            <p:cNvSpPr/>
            <p:nvPr/>
          </p:nvSpPr>
          <p:spPr>
            <a:xfrm>
              <a:off x="5497795" y="3360975"/>
              <a:ext cx="784256" cy="25068"/>
            </a:xfrm>
            <a:custGeom>
              <a:avLst/>
              <a:gdLst/>
              <a:ahLst/>
              <a:cxnLst/>
              <a:rect l="l" t="t" r="r" b="b"/>
              <a:pathLst>
                <a:path w="59787" h="1911" extrusionOk="0">
                  <a:moveTo>
                    <a:pt x="1" y="0"/>
                  </a:moveTo>
                  <a:cubicBezTo>
                    <a:pt x="351" y="1146"/>
                    <a:pt x="1402" y="1910"/>
                    <a:pt x="2611" y="1910"/>
                  </a:cubicBezTo>
                  <a:lnTo>
                    <a:pt x="57176" y="1910"/>
                  </a:lnTo>
                  <a:cubicBezTo>
                    <a:pt x="58386" y="1910"/>
                    <a:pt x="59437" y="1146"/>
                    <a:pt x="597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129"/>
            <p:cNvSpPr/>
            <p:nvPr/>
          </p:nvSpPr>
          <p:spPr>
            <a:xfrm>
              <a:off x="6132957" y="3438223"/>
              <a:ext cx="26747" cy="141997"/>
            </a:xfrm>
            <a:custGeom>
              <a:avLst/>
              <a:gdLst/>
              <a:ahLst/>
              <a:cxnLst/>
              <a:rect l="l" t="t" r="r" b="b"/>
              <a:pathLst>
                <a:path w="2039" h="10825" extrusionOk="0">
                  <a:moveTo>
                    <a:pt x="1" y="1"/>
                  </a:moveTo>
                  <a:lnTo>
                    <a:pt x="1" y="10825"/>
                  </a:lnTo>
                  <a:lnTo>
                    <a:pt x="2038" y="10825"/>
                  </a:ln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29"/>
            <p:cNvSpPr/>
            <p:nvPr/>
          </p:nvSpPr>
          <p:spPr>
            <a:xfrm>
              <a:off x="5975534" y="3438223"/>
              <a:ext cx="26733" cy="141997"/>
            </a:xfrm>
            <a:custGeom>
              <a:avLst/>
              <a:gdLst/>
              <a:ahLst/>
              <a:cxnLst/>
              <a:rect l="l" t="t" r="r" b="b"/>
              <a:pathLst>
                <a:path w="2038" h="10825" extrusionOk="0">
                  <a:moveTo>
                    <a:pt x="0" y="1"/>
                  </a:moveTo>
                  <a:lnTo>
                    <a:pt x="0" y="10825"/>
                  </a:lnTo>
                  <a:lnTo>
                    <a:pt x="2037" y="10825"/>
                  </a:lnTo>
                  <a:lnTo>
                    <a:pt x="2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29"/>
            <p:cNvSpPr/>
            <p:nvPr/>
          </p:nvSpPr>
          <p:spPr>
            <a:xfrm>
              <a:off x="6146324" y="3635747"/>
              <a:ext cx="26733" cy="276464"/>
            </a:xfrm>
            <a:custGeom>
              <a:avLst/>
              <a:gdLst/>
              <a:ahLst/>
              <a:cxnLst/>
              <a:rect l="l" t="t" r="r" b="b"/>
              <a:pathLst>
                <a:path w="2038" h="21076" extrusionOk="0">
                  <a:moveTo>
                    <a:pt x="1" y="1"/>
                  </a:moveTo>
                  <a:lnTo>
                    <a:pt x="1" y="20279"/>
                  </a:lnTo>
                  <a:cubicBezTo>
                    <a:pt x="1" y="20725"/>
                    <a:pt x="351" y="21075"/>
                    <a:pt x="796"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29"/>
            <p:cNvSpPr/>
            <p:nvPr/>
          </p:nvSpPr>
          <p:spPr>
            <a:xfrm>
              <a:off x="6081183" y="3635747"/>
              <a:ext cx="26733" cy="276464"/>
            </a:xfrm>
            <a:custGeom>
              <a:avLst/>
              <a:gdLst/>
              <a:ahLst/>
              <a:cxnLst/>
              <a:rect l="l" t="t" r="r" b="b"/>
              <a:pathLst>
                <a:path w="2038" h="21076" extrusionOk="0">
                  <a:moveTo>
                    <a:pt x="0" y="1"/>
                  </a:moveTo>
                  <a:lnTo>
                    <a:pt x="0" y="20279"/>
                  </a:lnTo>
                  <a:cubicBezTo>
                    <a:pt x="0" y="20725"/>
                    <a:pt x="350" y="21075"/>
                    <a:pt x="796" y="21075"/>
                  </a:cubicBezTo>
                  <a:lnTo>
                    <a:pt x="1242" y="21075"/>
                  </a:lnTo>
                  <a:cubicBezTo>
                    <a:pt x="1656"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29"/>
            <p:cNvSpPr/>
            <p:nvPr/>
          </p:nvSpPr>
          <p:spPr>
            <a:xfrm>
              <a:off x="5948801" y="3635747"/>
              <a:ext cx="26747" cy="276464"/>
            </a:xfrm>
            <a:custGeom>
              <a:avLst/>
              <a:gdLst/>
              <a:ahLst/>
              <a:cxnLst/>
              <a:rect l="l" t="t" r="r" b="b"/>
              <a:pathLst>
                <a:path w="2039" h="21076" extrusionOk="0">
                  <a:moveTo>
                    <a:pt x="1" y="1"/>
                  </a:moveTo>
                  <a:lnTo>
                    <a:pt x="1" y="20279"/>
                  </a:lnTo>
                  <a:cubicBezTo>
                    <a:pt x="1" y="20725"/>
                    <a:pt x="351" y="21075"/>
                    <a:pt x="797"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129"/>
            <p:cNvSpPr/>
            <p:nvPr/>
          </p:nvSpPr>
          <p:spPr>
            <a:xfrm>
              <a:off x="5883659" y="3635747"/>
              <a:ext cx="26733" cy="276464"/>
            </a:xfrm>
            <a:custGeom>
              <a:avLst/>
              <a:gdLst/>
              <a:ahLst/>
              <a:cxnLst/>
              <a:rect l="l" t="t" r="r" b="b"/>
              <a:pathLst>
                <a:path w="2038" h="21076" extrusionOk="0">
                  <a:moveTo>
                    <a:pt x="0" y="1"/>
                  </a:moveTo>
                  <a:lnTo>
                    <a:pt x="0" y="20279"/>
                  </a:lnTo>
                  <a:cubicBezTo>
                    <a:pt x="0" y="20725"/>
                    <a:pt x="351" y="21075"/>
                    <a:pt x="796" y="21075"/>
                  </a:cubicBezTo>
                  <a:lnTo>
                    <a:pt x="1242" y="21075"/>
                  </a:lnTo>
                  <a:cubicBezTo>
                    <a:pt x="1688" y="21075"/>
                    <a:pt x="2038" y="20725"/>
                    <a:pt x="2038" y="20279"/>
                  </a:cubicBezTo>
                  <a:lnTo>
                    <a:pt x="2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129"/>
            <p:cNvSpPr/>
            <p:nvPr/>
          </p:nvSpPr>
          <p:spPr>
            <a:xfrm>
              <a:off x="5913305" y="3132546"/>
              <a:ext cx="311541" cy="343692"/>
            </a:xfrm>
            <a:custGeom>
              <a:avLst/>
              <a:gdLst/>
              <a:ahLst/>
              <a:cxnLst/>
              <a:rect l="l" t="t" r="r" b="b"/>
              <a:pathLst>
                <a:path w="23750" h="26201" extrusionOk="0">
                  <a:moveTo>
                    <a:pt x="3794" y="0"/>
                  </a:moveTo>
                  <a:cubicBezTo>
                    <a:pt x="1689" y="0"/>
                    <a:pt x="1" y="1707"/>
                    <a:pt x="1" y="3821"/>
                  </a:cubicBezTo>
                  <a:lnTo>
                    <a:pt x="1" y="22349"/>
                  </a:lnTo>
                  <a:cubicBezTo>
                    <a:pt x="1" y="24482"/>
                    <a:pt x="1720" y="26201"/>
                    <a:pt x="3853" y="26201"/>
                  </a:cubicBezTo>
                  <a:lnTo>
                    <a:pt x="19929" y="26201"/>
                  </a:lnTo>
                  <a:cubicBezTo>
                    <a:pt x="22030" y="26201"/>
                    <a:pt x="23750" y="24482"/>
                    <a:pt x="23750" y="22349"/>
                  </a:cubicBezTo>
                  <a:lnTo>
                    <a:pt x="23750" y="3821"/>
                  </a:lnTo>
                  <a:cubicBezTo>
                    <a:pt x="23750" y="1707"/>
                    <a:pt x="22062" y="0"/>
                    <a:pt x="19987" y="0"/>
                  </a:cubicBezTo>
                  <a:cubicBezTo>
                    <a:pt x="19968" y="0"/>
                    <a:pt x="19948" y="0"/>
                    <a:pt x="19929" y="1"/>
                  </a:cubicBezTo>
                  <a:lnTo>
                    <a:pt x="3853" y="1"/>
                  </a:lnTo>
                  <a:cubicBezTo>
                    <a:pt x="3833" y="0"/>
                    <a:pt x="3814" y="0"/>
                    <a:pt x="3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29"/>
            <p:cNvSpPr/>
            <p:nvPr/>
          </p:nvSpPr>
          <p:spPr>
            <a:xfrm>
              <a:off x="5842313" y="3559744"/>
              <a:ext cx="382533" cy="91468"/>
            </a:xfrm>
            <a:custGeom>
              <a:avLst/>
              <a:gdLst/>
              <a:ahLst/>
              <a:cxnLst/>
              <a:rect l="l" t="t" r="r" b="b"/>
              <a:pathLst>
                <a:path w="29162" h="6973" extrusionOk="0">
                  <a:moveTo>
                    <a:pt x="2770" y="1"/>
                  </a:moveTo>
                  <a:cubicBezTo>
                    <a:pt x="1242" y="1"/>
                    <a:pt x="1" y="1242"/>
                    <a:pt x="1" y="2770"/>
                  </a:cubicBezTo>
                  <a:lnTo>
                    <a:pt x="1" y="4171"/>
                  </a:lnTo>
                  <a:cubicBezTo>
                    <a:pt x="1" y="5699"/>
                    <a:pt x="1242" y="6973"/>
                    <a:pt x="2770" y="6973"/>
                  </a:cubicBezTo>
                  <a:lnTo>
                    <a:pt x="26360" y="6973"/>
                  </a:lnTo>
                  <a:cubicBezTo>
                    <a:pt x="27920" y="6973"/>
                    <a:pt x="29162" y="5699"/>
                    <a:pt x="29162" y="4171"/>
                  </a:cubicBezTo>
                  <a:lnTo>
                    <a:pt x="29162" y="2770"/>
                  </a:lnTo>
                  <a:cubicBezTo>
                    <a:pt x="29162" y="1242"/>
                    <a:pt x="27920" y="1"/>
                    <a:pt x="26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129"/>
            <p:cNvSpPr/>
            <p:nvPr/>
          </p:nvSpPr>
          <p:spPr>
            <a:xfrm>
              <a:off x="5842313" y="3605262"/>
              <a:ext cx="382533" cy="45531"/>
            </a:xfrm>
            <a:custGeom>
              <a:avLst/>
              <a:gdLst/>
              <a:ahLst/>
              <a:cxnLst/>
              <a:rect l="l" t="t" r="r" b="b"/>
              <a:pathLst>
                <a:path w="29162" h="3471" extrusionOk="0">
                  <a:moveTo>
                    <a:pt x="1" y="1"/>
                  </a:moveTo>
                  <a:lnTo>
                    <a:pt x="1" y="701"/>
                  </a:lnTo>
                  <a:cubicBezTo>
                    <a:pt x="1" y="2229"/>
                    <a:pt x="1242" y="3471"/>
                    <a:pt x="2770" y="3471"/>
                  </a:cubicBezTo>
                  <a:lnTo>
                    <a:pt x="26392" y="3471"/>
                  </a:lnTo>
                  <a:cubicBezTo>
                    <a:pt x="27920" y="3471"/>
                    <a:pt x="29162" y="2229"/>
                    <a:pt x="29162" y="701"/>
                  </a:cubicBezTo>
                  <a:lnTo>
                    <a:pt x="29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129"/>
            <p:cNvSpPr/>
            <p:nvPr/>
          </p:nvSpPr>
          <p:spPr>
            <a:xfrm>
              <a:off x="5913305" y="3132127"/>
              <a:ext cx="311541" cy="66834"/>
            </a:xfrm>
            <a:custGeom>
              <a:avLst/>
              <a:gdLst/>
              <a:ahLst/>
              <a:cxnLst/>
              <a:rect l="l" t="t" r="r" b="b"/>
              <a:pathLst>
                <a:path w="23750" h="5095" extrusionOk="0">
                  <a:moveTo>
                    <a:pt x="3853" y="1"/>
                  </a:moveTo>
                  <a:cubicBezTo>
                    <a:pt x="1720" y="1"/>
                    <a:pt x="1" y="1720"/>
                    <a:pt x="1" y="3853"/>
                  </a:cubicBezTo>
                  <a:lnTo>
                    <a:pt x="1" y="5094"/>
                  </a:lnTo>
                  <a:cubicBezTo>
                    <a:pt x="1656" y="3471"/>
                    <a:pt x="2579" y="2707"/>
                    <a:pt x="4744" y="2707"/>
                  </a:cubicBezTo>
                  <a:lnTo>
                    <a:pt x="19229" y="2707"/>
                  </a:lnTo>
                  <a:cubicBezTo>
                    <a:pt x="21075" y="2707"/>
                    <a:pt x="22603" y="3757"/>
                    <a:pt x="23750" y="5063"/>
                  </a:cubicBezTo>
                  <a:lnTo>
                    <a:pt x="23750" y="3853"/>
                  </a:lnTo>
                  <a:cubicBezTo>
                    <a:pt x="23750" y="1720"/>
                    <a:pt x="22030" y="1"/>
                    <a:pt x="19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129"/>
            <p:cNvSpPr/>
            <p:nvPr/>
          </p:nvSpPr>
          <p:spPr>
            <a:xfrm>
              <a:off x="5565035" y="3270359"/>
              <a:ext cx="248891" cy="40100"/>
            </a:xfrm>
            <a:custGeom>
              <a:avLst/>
              <a:gdLst/>
              <a:ahLst/>
              <a:cxnLst/>
              <a:rect l="l" t="t" r="r" b="b"/>
              <a:pathLst>
                <a:path w="18974" h="3057" extrusionOk="0">
                  <a:moveTo>
                    <a:pt x="0" y="0"/>
                  </a:moveTo>
                  <a:lnTo>
                    <a:pt x="0" y="3056"/>
                  </a:lnTo>
                  <a:lnTo>
                    <a:pt x="18974" y="3056"/>
                  </a:lnTo>
                  <a:lnTo>
                    <a:pt x="18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129"/>
            <p:cNvSpPr/>
            <p:nvPr/>
          </p:nvSpPr>
          <p:spPr>
            <a:xfrm>
              <a:off x="5727889" y="3270359"/>
              <a:ext cx="11714" cy="40100"/>
            </a:xfrm>
            <a:custGeom>
              <a:avLst/>
              <a:gdLst/>
              <a:ahLst/>
              <a:cxnLst/>
              <a:rect l="l" t="t" r="r" b="b"/>
              <a:pathLst>
                <a:path w="893" h="3057" extrusionOk="0">
                  <a:moveTo>
                    <a:pt x="1" y="0"/>
                  </a:moveTo>
                  <a:lnTo>
                    <a:pt x="1" y="3056"/>
                  </a:lnTo>
                  <a:lnTo>
                    <a:pt x="892" y="3056"/>
                  </a:lnTo>
                  <a:lnTo>
                    <a:pt x="8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29"/>
            <p:cNvSpPr/>
            <p:nvPr/>
          </p:nvSpPr>
          <p:spPr>
            <a:xfrm>
              <a:off x="5631843" y="3270359"/>
              <a:ext cx="89383" cy="40100"/>
            </a:xfrm>
            <a:custGeom>
              <a:avLst/>
              <a:gdLst/>
              <a:ahLst/>
              <a:cxnLst/>
              <a:rect l="l" t="t" r="r" b="b"/>
              <a:pathLst>
                <a:path w="6814" h="3057" extrusionOk="0">
                  <a:moveTo>
                    <a:pt x="1" y="0"/>
                  </a:moveTo>
                  <a:lnTo>
                    <a:pt x="1" y="3056"/>
                  </a:lnTo>
                  <a:lnTo>
                    <a:pt x="6814" y="3056"/>
                  </a:lnTo>
                  <a:lnTo>
                    <a:pt x="68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29"/>
            <p:cNvSpPr/>
            <p:nvPr/>
          </p:nvSpPr>
          <p:spPr>
            <a:xfrm>
              <a:off x="5596767" y="3229852"/>
              <a:ext cx="248905" cy="40520"/>
            </a:xfrm>
            <a:custGeom>
              <a:avLst/>
              <a:gdLst/>
              <a:ahLst/>
              <a:cxnLst/>
              <a:rect l="l" t="t" r="r" b="b"/>
              <a:pathLst>
                <a:path w="18975" h="3089" extrusionOk="0">
                  <a:moveTo>
                    <a:pt x="1" y="0"/>
                  </a:moveTo>
                  <a:lnTo>
                    <a:pt x="1" y="3088"/>
                  </a:lnTo>
                  <a:lnTo>
                    <a:pt x="18974" y="3088"/>
                  </a:lnTo>
                  <a:lnTo>
                    <a:pt x="189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29"/>
            <p:cNvSpPr/>
            <p:nvPr/>
          </p:nvSpPr>
          <p:spPr>
            <a:xfrm>
              <a:off x="5610133" y="3242379"/>
              <a:ext cx="152019" cy="15466"/>
            </a:xfrm>
            <a:custGeom>
              <a:avLst/>
              <a:gdLst/>
              <a:ahLst/>
              <a:cxnLst/>
              <a:rect l="l" t="t" r="r" b="b"/>
              <a:pathLst>
                <a:path w="11589" h="1179" extrusionOk="0">
                  <a:moveTo>
                    <a:pt x="1" y="0"/>
                  </a:moveTo>
                  <a:lnTo>
                    <a:pt x="1" y="1178"/>
                  </a:lnTo>
                  <a:lnTo>
                    <a:pt x="11588" y="1178"/>
                  </a:lnTo>
                  <a:lnTo>
                    <a:pt x="115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129"/>
          <p:cNvGrpSpPr/>
          <p:nvPr/>
        </p:nvGrpSpPr>
        <p:grpSpPr>
          <a:xfrm>
            <a:off x="3451667" y="1746616"/>
            <a:ext cx="2025162" cy="1041581"/>
            <a:chOff x="3767295" y="1746564"/>
            <a:chExt cx="1618188" cy="832266"/>
          </a:xfrm>
        </p:grpSpPr>
        <p:sp>
          <p:nvSpPr>
            <p:cNvPr id="12004" name="Google Shape;12004;p129"/>
            <p:cNvSpPr/>
            <p:nvPr/>
          </p:nvSpPr>
          <p:spPr>
            <a:xfrm>
              <a:off x="3819070" y="1746564"/>
              <a:ext cx="1520895" cy="769210"/>
            </a:xfrm>
            <a:custGeom>
              <a:avLst/>
              <a:gdLst/>
              <a:ahLst/>
              <a:cxnLst/>
              <a:rect l="l" t="t" r="r" b="b"/>
              <a:pathLst>
                <a:path w="115944" h="58640" extrusionOk="0">
                  <a:moveTo>
                    <a:pt x="1" y="0"/>
                  </a:moveTo>
                  <a:lnTo>
                    <a:pt x="1" y="58640"/>
                  </a:lnTo>
                  <a:lnTo>
                    <a:pt x="115943" y="58640"/>
                  </a:lnTo>
                  <a:lnTo>
                    <a:pt x="1159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29"/>
            <p:cNvSpPr/>
            <p:nvPr/>
          </p:nvSpPr>
          <p:spPr>
            <a:xfrm>
              <a:off x="3850394" y="1778715"/>
              <a:ext cx="1458246" cy="704908"/>
            </a:xfrm>
            <a:custGeom>
              <a:avLst/>
              <a:gdLst/>
              <a:ahLst/>
              <a:cxnLst/>
              <a:rect l="l" t="t" r="r" b="b"/>
              <a:pathLst>
                <a:path w="111168" h="53738" extrusionOk="0">
                  <a:moveTo>
                    <a:pt x="0" y="0"/>
                  </a:moveTo>
                  <a:lnTo>
                    <a:pt x="0" y="53737"/>
                  </a:lnTo>
                  <a:lnTo>
                    <a:pt x="111168" y="53737"/>
                  </a:lnTo>
                  <a:lnTo>
                    <a:pt x="1111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29"/>
            <p:cNvSpPr/>
            <p:nvPr/>
          </p:nvSpPr>
          <p:spPr>
            <a:xfrm>
              <a:off x="3869179" y="1795414"/>
              <a:ext cx="1420678" cy="671511"/>
            </a:xfrm>
            <a:custGeom>
              <a:avLst/>
              <a:gdLst/>
              <a:ahLst/>
              <a:cxnLst/>
              <a:rect l="l" t="t" r="r" b="b"/>
              <a:pathLst>
                <a:path w="108304" h="51192" extrusionOk="0">
                  <a:moveTo>
                    <a:pt x="1" y="1"/>
                  </a:moveTo>
                  <a:lnTo>
                    <a:pt x="1" y="51191"/>
                  </a:lnTo>
                  <a:lnTo>
                    <a:pt x="108303" y="51191"/>
                  </a:lnTo>
                  <a:lnTo>
                    <a:pt x="1083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129"/>
            <p:cNvSpPr/>
            <p:nvPr/>
          </p:nvSpPr>
          <p:spPr>
            <a:xfrm>
              <a:off x="4371972" y="1795414"/>
              <a:ext cx="917884" cy="671511"/>
            </a:xfrm>
            <a:custGeom>
              <a:avLst/>
              <a:gdLst/>
              <a:ahLst/>
              <a:cxnLst/>
              <a:rect l="l" t="t" r="r" b="b"/>
              <a:pathLst>
                <a:path w="69974" h="51192" extrusionOk="0">
                  <a:moveTo>
                    <a:pt x="0" y="1"/>
                  </a:moveTo>
                  <a:cubicBezTo>
                    <a:pt x="18496" y="8501"/>
                    <a:pt x="34827" y="21808"/>
                    <a:pt x="46352" y="38585"/>
                  </a:cubicBezTo>
                  <a:cubicBezTo>
                    <a:pt x="49121" y="42659"/>
                    <a:pt x="51668" y="46862"/>
                    <a:pt x="53992" y="51191"/>
                  </a:cubicBezTo>
                  <a:lnTo>
                    <a:pt x="69973" y="51191"/>
                  </a:lnTo>
                  <a:lnTo>
                    <a:pt x="699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129"/>
            <p:cNvSpPr/>
            <p:nvPr/>
          </p:nvSpPr>
          <p:spPr>
            <a:xfrm>
              <a:off x="3791510" y="2530374"/>
              <a:ext cx="1565574" cy="48456"/>
            </a:xfrm>
            <a:custGeom>
              <a:avLst/>
              <a:gdLst/>
              <a:ahLst/>
              <a:cxnLst/>
              <a:rect l="l" t="t" r="r" b="b"/>
              <a:pathLst>
                <a:path w="119350" h="3694" extrusionOk="0">
                  <a:moveTo>
                    <a:pt x="1" y="1"/>
                  </a:moveTo>
                  <a:lnTo>
                    <a:pt x="1" y="3694"/>
                  </a:lnTo>
                  <a:lnTo>
                    <a:pt x="119350" y="3694"/>
                  </a:lnTo>
                  <a:lnTo>
                    <a:pt x="119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29"/>
            <p:cNvSpPr/>
            <p:nvPr/>
          </p:nvSpPr>
          <p:spPr>
            <a:xfrm>
              <a:off x="3767295" y="2513676"/>
              <a:ext cx="1618188" cy="33843"/>
            </a:xfrm>
            <a:custGeom>
              <a:avLst/>
              <a:gdLst/>
              <a:ahLst/>
              <a:cxnLst/>
              <a:rect l="l" t="t" r="r" b="b"/>
              <a:pathLst>
                <a:path w="123361" h="2580" extrusionOk="0">
                  <a:moveTo>
                    <a:pt x="1274" y="1"/>
                  </a:moveTo>
                  <a:cubicBezTo>
                    <a:pt x="573" y="1"/>
                    <a:pt x="0" y="574"/>
                    <a:pt x="0" y="1274"/>
                  </a:cubicBezTo>
                  <a:cubicBezTo>
                    <a:pt x="0" y="2006"/>
                    <a:pt x="573" y="2579"/>
                    <a:pt x="1274" y="2579"/>
                  </a:cubicBezTo>
                  <a:lnTo>
                    <a:pt x="122087" y="2579"/>
                  </a:lnTo>
                  <a:cubicBezTo>
                    <a:pt x="122787" y="2579"/>
                    <a:pt x="123360" y="2006"/>
                    <a:pt x="123360" y="1274"/>
                  </a:cubicBezTo>
                  <a:cubicBezTo>
                    <a:pt x="123360" y="574"/>
                    <a:pt x="122787" y="1"/>
                    <a:pt x="1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129"/>
            <p:cNvSpPr/>
            <p:nvPr/>
          </p:nvSpPr>
          <p:spPr>
            <a:xfrm>
              <a:off x="5131987" y="2456890"/>
              <a:ext cx="132815" cy="56799"/>
            </a:xfrm>
            <a:custGeom>
              <a:avLst/>
              <a:gdLst/>
              <a:ahLst/>
              <a:cxnLst/>
              <a:rect l="l" t="t" r="r" b="b"/>
              <a:pathLst>
                <a:path w="10125" h="4330" extrusionOk="0">
                  <a:moveTo>
                    <a:pt x="1115" y="0"/>
                  </a:moveTo>
                  <a:cubicBezTo>
                    <a:pt x="510" y="0"/>
                    <a:pt x="1" y="478"/>
                    <a:pt x="1" y="1082"/>
                  </a:cubicBezTo>
                  <a:lnTo>
                    <a:pt x="1" y="4330"/>
                  </a:lnTo>
                  <a:lnTo>
                    <a:pt x="10124" y="4330"/>
                  </a:lnTo>
                  <a:lnTo>
                    <a:pt x="10124" y="1082"/>
                  </a:lnTo>
                  <a:cubicBezTo>
                    <a:pt x="10124" y="478"/>
                    <a:pt x="9615" y="0"/>
                    <a:pt x="90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129"/>
            <p:cNvSpPr/>
            <p:nvPr/>
          </p:nvSpPr>
          <p:spPr>
            <a:xfrm>
              <a:off x="5116955" y="2496138"/>
              <a:ext cx="163287" cy="17551"/>
            </a:xfrm>
            <a:custGeom>
              <a:avLst/>
              <a:gdLst/>
              <a:ahLst/>
              <a:cxnLst/>
              <a:rect l="l" t="t" r="r" b="b"/>
              <a:pathLst>
                <a:path w="12448" h="1338" extrusionOk="0">
                  <a:moveTo>
                    <a:pt x="669" y="1"/>
                  </a:moveTo>
                  <a:cubicBezTo>
                    <a:pt x="287" y="1"/>
                    <a:pt x="1" y="319"/>
                    <a:pt x="1" y="669"/>
                  </a:cubicBezTo>
                  <a:cubicBezTo>
                    <a:pt x="1" y="1051"/>
                    <a:pt x="287" y="1338"/>
                    <a:pt x="669" y="1338"/>
                  </a:cubicBezTo>
                  <a:lnTo>
                    <a:pt x="11779" y="1338"/>
                  </a:lnTo>
                  <a:cubicBezTo>
                    <a:pt x="12130" y="1338"/>
                    <a:pt x="12448" y="1051"/>
                    <a:pt x="12448" y="669"/>
                  </a:cubicBezTo>
                  <a:cubicBezTo>
                    <a:pt x="12448" y="319"/>
                    <a:pt x="12130" y="1"/>
                    <a:pt x="117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29"/>
            <p:cNvSpPr/>
            <p:nvPr/>
          </p:nvSpPr>
          <p:spPr>
            <a:xfrm>
              <a:off x="4807933" y="2328260"/>
              <a:ext cx="215914" cy="155364"/>
            </a:xfrm>
            <a:custGeom>
              <a:avLst/>
              <a:gdLst/>
              <a:ahLst/>
              <a:cxnLst/>
              <a:rect l="l" t="t" r="r" b="b"/>
              <a:pathLst>
                <a:path w="16460" h="11844" extrusionOk="0">
                  <a:moveTo>
                    <a:pt x="13976" y="4267"/>
                  </a:moveTo>
                  <a:lnTo>
                    <a:pt x="13976" y="9551"/>
                  </a:lnTo>
                  <a:lnTo>
                    <a:pt x="6591" y="9551"/>
                  </a:lnTo>
                  <a:lnTo>
                    <a:pt x="13976" y="4267"/>
                  </a:lnTo>
                  <a:close/>
                  <a:moveTo>
                    <a:pt x="16459" y="1"/>
                  </a:moveTo>
                  <a:lnTo>
                    <a:pt x="1" y="11843"/>
                  </a:lnTo>
                  <a:lnTo>
                    <a:pt x="16459" y="11843"/>
                  </a:lnTo>
                  <a:lnTo>
                    <a:pt x="164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29"/>
            <p:cNvSpPr/>
            <p:nvPr/>
          </p:nvSpPr>
          <p:spPr>
            <a:xfrm>
              <a:off x="3946021" y="1897731"/>
              <a:ext cx="261838" cy="5444"/>
            </a:xfrm>
            <a:custGeom>
              <a:avLst/>
              <a:gdLst/>
              <a:ahLst/>
              <a:cxnLst/>
              <a:rect l="l" t="t" r="r" b="b"/>
              <a:pathLst>
                <a:path w="19961" h="415" extrusionOk="0">
                  <a:moveTo>
                    <a:pt x="287" y="0"/>
                  </a:moveTo>
                  <a:cubicBezTo>
                    <a:pt x="0" y="0"/>
                    <a:pt x="0" y="414"/>
                    <a:pt x="287" y="414"/>
                  </a:cubicBezTo>
                  <a:lnTo>
                    <a:pt x="19706" y="414"/>
                  </a:lnTo>
                  <a:cubicBezTo>
                    <a:pt x="19961" y="414"/>
                    <a:pt x="19961" y="0"/>
                    <a:pt x="19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29"/>
            <p:cNvSpPr/>
            <p:nvPr/>
          </p:nvSpPr>
          <p:spPr>
            <a:xfrm>
              <a:off x="3947267" y="1936978"/>
              <a:ext cx="136986" cy="5024"/>
            </a:xfrm>
            <a:custGeom>
              <a:avLst/>
              <a:gdLst/>
              <a:ahLst/>
              <a:cxnLst/>
              <a:rect l="l" t="t" r="r" b="b"/>
              <a:pathLst>
                <a:path w="10443" h="383" extrusionOk="0">
                  <a:moveTo>
                    <a:pt x="192" y="1"/>
                  </a:moveTo>
                  <a:cubicBezTo>
                    <a:pt x="65" y="1"/>
                    <a:pt x="1" y="96"/>
                    <a:pt x="1" y="192"/>
                  </a:cubicBezTo>
                  <a:cubicBezTo>
                    <a:pt x="1" y="319"/>
                    <a:pt x="65" y="383"/>
                    <a:pt x="192" y="383"/>
                  </a:cubicBezTo>
                  <a:lnTo>
                    <a:pt x="10252" y="383"/>
                  </a:lnTo>
                  <a:cubicBezTo>
                    <a:pt x="10347" y="383"/>
                    <a:pt x="10443" y="319"/>
                    <a:pt x="10443" y="192"/>
                  </a:cubicBezTo>
                  <a:cubicBezTo>
                    <a:pt x="10443" y="96"/>
                    <a:pt x="10347" y="1"/>
                    <a:pt x="10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129"/>
            <p:cNvSpPr/>
            <p:nvPr/>
          </p:nvSpPr>
          <p:spPr>
            <a:xfrm>
              <a:off x="3947267" y="1980410"/>
              <a:ext cx="230527" cy="5444"/>
            </a:xfrm>
            <a:custGeom>
              <a:avLst/>
              <a:gdLst/>
              <a:ahLst/>
              <a:cxnLst/>
              <a:rect l="l" t="t" r="r" b="b"/>
              <a:pathLst>
                <a:path w="17574" h="415" extrusionOk="0">
                  <a:moveTo>
                    <a:pt x="192" y="1"/>
                  </a:moveTo>
                  <a:cubicBezTo>
                    <a:pt x="65" y="1"/>
                    <a:pt x="1" y="96"/>
                    <a:pt x="1" y="223"/>
                  </a:cubicBezTo>
                  <a:cubicBezTo>
                    <a:pt x="1" y="319"/>
                    <a:pt x="65" y="414"/>
                    <a:pt x="192" y="414"/>
                  </a:cubicBezTo>
                  <a:lnTo>
                    <a:pt x="17383" y="414"/>
                  </a:lnTo>
                  <a:cubicBezTo>
                    <a:pt x="17478" y="414"/>
                    <a:pt x="17574" y="319"/>
                    <a:pt x="17574" y="223"/>
                  </a:cubicBezTo>
                  <a:cubicBezTo>
                    <a:pt x="17574" y="96"/>
                    <a:pt x="17478" y="1"/>
                    <a:pt x="17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29"/>
            <p:cNvSpPr/>
            <p:nvPr/>
          </p:nvSpPr>
          <p:spPr>
            <a:xfrm>
              <a:off x="3947267" y="2024262"/>
              <a:ext cx="38854" cy="5024"/>
            </a:xfrm>
            <a:custGeom>
              <a:avLst/>
              <a:gdLst/>
              <a:ahLst/>
              <a:cxnLst/>
              <a:rect l="l" t="t" r="r" b="b"/>
              <a:pathLst>
                <a:path w="2962" h="383" extrusionOk="0">
                  <a:moveTo>
                    <a:pt x="192" y="0"/>
                  </a:moveTo>
                  <a:cubicBezTo>
                    <a:pt x="65" y="0"/>
                    <a:pt x="1" y="64"/>
                    <a:pt x="1" y="191"/>
                  </a:cubicBezTo>
                  <a:cubicBezTo>
                    <a:pt x="1" y="287"/>
                    <a:pt x="65" y="382"/>
                    <a:pt x="192" y="382"/>
                  </a:cubicBezTo>
                  <a:lnTo>
                    <a:pt x="2771" y="382"/>
                  </a:lnTo>
                  <a:cubicBezTo>
                    <a:pt x="2866" y="382"/>
                    <a:pt x="2962" y="287"/>
                    <a:pt x="2962" y="191"/>
                  </a:cubicBezTo>
                  <a:cubicBezTo>
                    <a:pt x="2962" y="64"/>
                    <a:pt x="2866" y="0"/>
                    <a:pt x="27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29"/>
            <p:cNvSpPr/>
            <p:nvPr/>
          </p:nvSpPr>
          <p:spPr>
            <a:xfrm>
              <a:off x="4201589" y="1980410"/>
              <a:ext cx="129470" cy="5444"/>
            </a:xfrm>
            <a:custGeom>
              <a:avLst/>
              <a:gdLst/>
              <a:ahLst/>
              <a:cxnLst/>
              <a:rect l="l" t="t" r="r" b="b"/>
              <a:pathLst>
                <a:path w="9870" h="415" extrusionOk="0">
                  <a:moveTo>
                    <a:pt x="223" y="1"/>
                  </a:moveTo>
                  <a:cubicBezTo>
                    <a:pt x="96" y="1"/>
                    <a:pt x="0" y="96"/>
                    <a:pt x="0" y="223"/>
                  </a:cubicBezTo>
                  <a:cubicBezTo>
                    <a:pt x="0" y="319"/>
                    <a:pt x="96" y="414"/>
                    <a:pt x="223" y="414"/>
                  </a:cubicBezTo>
                  <a:lnTo>
                    <a:pt x="9678" y="414"/>
                  </a:lnTo>
                  <a:cubicBezTo>
                    <a:pt x="9774" y="414"/>
                    <a:pt x="9869" y="319"/>
                    <a:pt x="9869" y="223"/>
                  </a:cubicBezTo>
                  <a:cubicBezTo>
                    <a:pt x="9869" y="96"/>
                    <a:pt x="9774" y="1"/>
                    <a:pt x="96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129"/>
            <p:cNvSpPr/>
            <p:nvPr/>
          </p:nvSpPr>
          <p:spPr>
            <a:xfrm>
              <a:off x="4217868" y="1897731"/>
              <a:ext cx="30498" cy="5444"/>
            </a:xfrm>
            <a:custGeom>
              <a:avLst/>
              <a:gdLst/>
              <a:ahLst/>
              <a:cxnLst/>
              <a:rect l="l" t="t" r="r" b="b"/>
              <a:pathLst>
                <a:path w="2325" h="415" extrusionOk="0">
                  <a:moveTo>
                    <a:pt x="288" y="0"/>
                  </a:moveTo>
                  <a:cubicBezTo>
                    <a:pt x="1" y="0"/>
                    <a:pt x="1" y="414"/>
                    <a:pt x="288" y="414"/>
                  </a:cubicBezTo>
                  <a:lnTo>
                    <a:pt x="2038" y="414"/>
                  </a:lnTo>
                  <a:cubicBezTo>
                    <a:pt x="2325" y="414"/>
                    <a:pt x="2325" y="0"/>
                    <a:pt x="20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129"/>
            <p:cNvSpPr/>
            <p:nvPr/>
          </p:nvSpPr>
          <p:spPr>
            <a:xfrm>
              <a:off x="4012841" y="2024262"/>
              <a:ext cx="52208" cy="5024"/>
            </a:xfrm>
            <a:custGeom>
              <a:avLst/>
              <a:gdLst/>
              <a:ahLst/>
              <a:cxnLst/>
              <a:rect l="l" t="t" r="r" b="b"/>
              <a:pathLst>
                <a:path w="3980" h="383" extrusionOk="0">
                  <a:moveTo>
                    <a:pt x="191" y="0"/>
                  </a:moveTo>
                  <a:cubicBezTo>
                    <a:pt x="96" y="0"/>
                    <a:pt x="0" y="64"/>
                    <a:pt x="0" y="191"/>
                  </a:cubicBezTo>
                  <a:cubicBezTo>
                    <a:pt x="0" y="287"/>
                    <a:pt x="96" y="382"/>
                    <a:pt x="191" y="382"/>
                  </a:cubicBezTo>
                  <a:lnTo>
                    <a:pt x="3788" y="382"/>
                  </a:lnTo>
                  <a:cubicBezTo>
                    <a:pt x="3884" y="382"/>
                    <a:pt x="3979" y="287"/>
                    <a:pt x="3979" y="191"/>
                  </a:cubicBezTo>
                  <a:cubicBezTo>
                    <a:pt x="3979" y="64"/>
                    <a:pt x="3884" y="0"/>
                    <a:pt x="37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29"/>
            <p:cNvSpPr/>
            <p:nvPr/>
          </p:nvSpPr>
          <p:spPr>
            <a:xfrm>
              <a:off x="3947267" y="2074371"/>
              <a:ext cx="176666" cy="5444"/>
            </a:xfrm>
            <a:custGeom>
              <a:avLst/>
              <a:gdLst/>
              <a:ahLst/>
              <a:cxnLst/>
              <a:rect l="l" t="t" r="r" b="b"/>
              <a:pathLst>
                <a:path w="13468" h="415" extrusionOk="0">
                  <a:moveTo>
                    <a:pt x="192" y="0"/>
                  </a:moveTo>
                  <a:cubicBezTo>
                    <a:pt x="65" y="0"/>
                    <a:pt x="1" y="96"/>
                    <a:pt x="1" y="191"/>
                  </a:cubicBezTo>
                  <a:cubicBezTo>
                    <a:pt x="1" y="319"/>
                    <a:pt x="65" y="414"/>
                    <a:pt x="192" y="414"/>
                  </a:cubicBezTo>
                  <a:lnTo>
                    <a:pt x="13276" y="414"/>
                  </a:lnTo>
                  <a:cubicBezTo>
                    <a:pt x="13372" y="414"/>
                    <a:pt x="13467" y="319"/>
                    <a:pt x="13467" y="191"/>
                  </a:cubicBezTo>
                  <a:cubicBezTo>
                    <a:pt x="13467" y="96"/>
                    <a:pt x="13372" y="0"/>
                    <a:pt x="132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29"/>
            <p:cNvSpPr/>
            <p:nvPr/>
          </p:nvSpPr>
          <p:spPr>
            <a:xfrm>
              <a:off x="4136448" y="2074371"/>
              <a:ext cx="132802" cy="5444"/>
            </a:xfrm>
            <a:custGeom>
              <a:avLst/>
              <a:gdLst/>
              <a:ahLst/>
              <a:cxnLst/>
              <a:rect l="l" t="t" r="r" b="b"/>
              <a:pathLst>
                <a:path w="10124" h="415" extrusionOk="0">
                  <a:moveTo>
                    <a:pt x="191" y="0"/>
                  </a:moveTo>
                  <a:cubicBezTo>
                    <a:pt x="64" y="0"/>
                    <a:pt x="0" y="96"/>
                    <a:pt x="0" y="191"/>
                  </a:cubicBezTo>
                  <a:cubicBezTo>
                    <a:pt x="0" y="319"/>
                    <a:pt x="64" y="382"/>
                    <a:pt x="191" y="414"/>
                  </a:cubicBezTo>
                  <a:lnTo>
                    <a:pt x="9901" y="414"/>
                  </a:lnTo>
                  <a:cubicBezTo>
                    <a:pt x="10028" y="382"/>
                    <a:pt x="10092" y="319"/>
                    <a:pt x="10124" y="191"/>
                  </a:cubicBezTo>
                  <a:cubicBezTo>
                    <a:pt x="10124" y="96"/>
                    <a:pt x="10028" y="0"/>
                    <a:pt x="9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2" name="Google Shape;12022;p12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12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2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2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2029"/>
        <p:cNvGrpSpPr/>
        <p:nvPr/>
      </p:nvGrpSpPr>
      <p:grpSpPr>
        <a:xfrm>
          <a:off x="0" y="0"/>
          <a:ext cx="0" cy="0"/>
          <a:chOff x="0" y="0"/>
          <a:chExt cx="0" cy="0"/>
        </a:xfrm>
      </p:grpSpPr>
      <p:sp>
        <p:nvSpPr>
          <p:cNvPr id="12030" name="Google Shape;12030;p13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Premium alternative resources</a:t>
            </a:r>
            <a:endParaRPr/>
          </a:p>
        </p:txBody>
      </p:sp>
      <p:sp>
        <p:nvSpPr>
          <p:cNvPr id="12031" name="Google Shape;12031;p130"/>
          <p:cNvSpPr txBox="1">
            <a:spLocks noGrp="1"/>
          </p:cNvSpPr>
          <p:nvPr>
            <p:ph type="subTitle" idx="1"/>
          </p:nvPr>
        </p:nvSpPr>
        <p:spPr>
          <a:xfrm>
            <a:off x="720000" y="1137500"/>
            <a:ext cx="7704000" cy="82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Here’s an assortment of alternative resources whose style fits the one of this template:</a:t>
            </a:r>
            <a:endParaRPr/>
          </a:p>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Vectors</a:t>
            </a:r>
            <a:endParaRPr>
              <a:solidFill>
                <a:schemeClr val="lt2"/>
              </a:solidFill>
            </a:endParaRPr>
          </a:p>
          <a:p>
            <a:pPr marL="0" lvl="0" indent="0" algn="ctr" rtl="0">
              <a:spcBef>
                <a:spcPts val="0"/>
              </a:spcBef>
              <a:spcAft>
                <a:spcPts val="0"/>
              </a:spcAft>
              <a:buNone/>
            </a:pPr>
            <a:r>
              <a:rPr lang="en">
                <a:uFill>
                  <a:noFill/>
                </a:uFill>
                <a:hlinkClick r:id="rId3"/>
              </a:rPr>
              <a:t>Home interior background for video conference</a:t>
            </a:r>
            <a:endParaRPr/>
          </a:p>
        </p:txBody>
      </p:sp>
      <p:grpSp>
        <p:nvGrpSpPr>
          <p:cNvPr id="12032" name="Google Shape;12032;p130"/>
          <p:cNvGrpSpPr/>
          <p:nvPr/>
        </p:nvGrpSpPr>
        <p:grpSpPr>
          <a:xfrm>
            <a:off x="720000" y="2024963"/>
            <a:ext cx="630693" cy="1093556"/>
            <a:chOff x="2691900" y="1913613"/>
            <a:chExt cx="630693" cy="1093556"/>
          </a:xfrm>
        </p:grpSpPr>
        <p:sp>
          <p:nvSpPr>
            <p:cNvPr id="12033" name="Google Shape;12033;p130"/>
            <p:cNvSpPr/>
            <p:nvPr/>
          </p:nvSpPr>
          <p:spPr>
            <a:xfrm>
              <a:off x="2704416" y="1926144"/>
              <a:ext cx="618177" cy="1081025"/>
            </a:xfrm>
            <a:custGeom>
              <a:avLst/>
              <a:gdLst/>
              <a:ahLst/>
              <a:cxnLst/>
              <a:rect l="l" t="t" r="r" b="b"/>
              <a:pathLst>
                <a:path w="40351" h="70563" extrusionOk="0">
                  <a:moveTo>
                    <a:pt x="1" y="0"/>
                  </a:moveTo>
                  <a:lnTo>
                    <a:pt x="1" y="70563"/>
                  </a:lnTo>
                  <a:lnTo>
                    <a:pt x="40350" y="70563"/>
                  </a:lnTo>
                  <a:lnTo>
                    <a:pt x="40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30"/>
            <p:cNvSpPr/>
            <p:nvPr/>
          </p:nvSpPr>
          <p:spPr>
            <a:xfrm>
              <a:off x="2691900" y="1913613"/>
              <a:ext cx="618162" cy="1081040"/>
            </a:xfrm>
            <a:custGeom>
              <a:avLst/>
              <a:gdLst/>
              <a:ahLst/>
              <a:cxnLst/>
              <a:rect l="l" t="t" r="r" b="b"/>
              <a:pathLst>
                <a:path w="40350" h="70564" extrusionOk="0">
                  <a:moveTo>
                    <a:pt x="0" y="1"/>
                  </a:moveTo>
                  <a:lnTo>
                    <a:pt x="0" y="70563"/>
                  </a:lnTo>
                  <a:lnTo>
                    <a:pt x="40350" y="70563"/>
                  </a:lnTo>
                  <a:lnTo>
                    <a:pt x="40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30"/>
            <p:cNvSpPr/>
            <p:nvPr/>
          </p:nvSpPr>
          <p:spPr>
            <a:xfrm>
              <a:off x="2734977" y="1959693"/>
              <a:ext cx="532002" cy="988875"/>
            </a:xfrm>
            <a:custGeom>
              <a:avLst/>
              <a:gdLst/>
              <a:ahLst/>
              <a:cxnLst/>
              <a:rect l="l" t="t" r="r" b="b"/>
              <a:pathLst>
                <a:path w="34726" h="64548" extrusionOk="0">
                  <a:moveTo>
                    <a:pt x="0" y="1"/>
                  </a:moveTo>
                  <a:lnTo>
                    <a:pt x="0" y="64547"/>
                  </a:lnTo>
                  <a:lnTo>
                    <a:pt x="34726" y="64547"/>
                  </a:lnTo>
                  <a:lnTo>
                    <a:pt x="347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30"/>
            <p:cNvSpPr/>
            <p:nvPr/>
          </p:nvSpPr>
          <p:spPr>
            <a:xfrm>
              <a:off x="2781057" y="1959693"/>
              <a:ext cx="196387" cy="988875"/>
            </a:xfrm>
            <a:custGeom>
              <a:avLst/>
              <a:gdLst/>
              <a:ahLst/>
              <a:cxnLst/>
              <a:rect l="l" t="t" r="r" b="b"/>
              <a:pathLst>
                <a:path w="12819" h="64548" extrusionOk="0">
                  <a:moveTo>
                    <a:pt x="0" y="1"/>
                  </a:moveTo>
                  <a:lnTo>
                    <a:pt x="8175" y="64547"/>
                  </a:lnTo>
                  <a:lnTo>
                    <a:pt x="12818" y="64547"/>
                  </a:lnTo>
                  <a:lnTo>
                    <a:pt x="4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130"/>
            <p:cNvSpPr/>
            <p:nvPr/>
          </p:nvSpPr>
          <p:spPr>
            <a:xfrm>
              <a:off x="2912296" y="1959693"/>
              <a:ext cx="165318" cy="988875"/>
            </a:xfrm>
            <a:custGeom>
              <a:avLst/>
              <a:gdLst/>
              <a:ahLst/>
              <a:cxnLst/>
              <a:rect l="l" t="t" r="r" b="b"/>
              <a:pathLst>
                <a:path w="10791" h="64548" extrusionOk="0">
                  <a:moveTo>
                    <a:pt x="0" y="1"/>
                  </a:moveTo>
                  <a:lnTo>
                    <a:pt x="8175" y="64547"/>
                  </a:lnTo>
                  <a:lnTo>
                    <a:pt x="10791" y="64547"/>
                  </a:lnTo>
                  <a:lnTo>
                    <a:pt x="26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130"/>
            <p:cNvSpPr/>
            <p:nvPr/>
          </p:nvSpPr>
          <p:spPr>
            <a:xfrm>
              <a:off x="3150218" y="1959693"/>
              <a:ext cx="117244" cy="931762"/>
            </a:xfrm>
            <a:custGeom>
              <a:avLst/>
              <a:gdLst/>
              <a:ahLst/>
              <a:cxnLst/>
              <a:rect l="l" t="t" r="r" b="b"/>
              <a:pathLst>
                <a:path w="7653" h="60820" extrusionOk="0">
                  <a:moveTo>
                    <a:pt x="1" y="1"/>
                  </a:moveTo>
                  <a:lnTo>
                    <a:pt x="7652" y="60819"/>
                  </a:lnTo>
                  <a:lnTo>
                    <a:pt x="7652" y="42737"/>
                  </a:lnTo>
                  <a:lnTo>
                    <a:pt x="26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30"/>
            <p:cNvSpPr/>
            <p:nvPr/>
          </p:nvSpPr>
          <p:spPr>
            <a:xfrm>
              <a:off x="3006463" y="1959693"/>
              <a:ext cx="196387" cy="988875"/>
            </a:xfrm>
            <a:custGeom>
              <a:avLst/>
              <a:gdLst/>
              <a:ahLst/>
              <a:cxnLst/>
              <a:rect l="l" t="t" r="r" b="b"/>
              <a:pathLst>
                <a:path w="12819" h="64548" extrusionOk="0">
                  <a:moveTo>
                    <a:pt x="1" y="1"/>
                  </a:moveTo>
                  <a:lnTo>
                    <a:pt x="8175" y="64547"/>
                  </a:lnTo>
                  <a:lnTo>
                    <a:pt x="12818" y="64547"/>
                  </a:lnTo>
                  <a:lnTo>
                    <a:pt x="4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30"/>
            <p:cNvSpPr/>
            <p:nvPr/>
          </p:nvSpPr>
          <p:spPr>
            <a:xfrm>
              <a:off x="2734977" y="2431551"/>
              <a:ext cx="532002" cy="25064"/>
            </a:xfrm>
            <a:custGeom>
              <a:avLst/>
              <a:gdLst/>
              <a:ahLst/>
              <a:cxnLst/>
              <a:rect l="l" t="t" r="r" b="b"/>
              <a:pathLst>
                <a:path w="34726" h="1636" extrusionOk="0">
                  <a:moveTo>
                    <a:pt x="0" y="1"/>
                  </a:moveTo>
                  <a:lnTo>
                    <a:pt x="0" y="1636"/>
                  </a:lnTo>
                  <a:lnTo>
                    <a:pt x="34726" y="1636"/>
                  </a:lnTo>
                  <a:lnTo>
                    <a:pt x="34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30"/>
            <p:cNvSpPr/>
            <p:nvPr/>
          </p:nvSpPr>
          <p:spPr>
            <a:xfrm>
              <a:off x="2989428" y="1959693"/>
              <a:ext cx="23562" cy="988875"/>
            </a:xfrm>
            <a:custGeom>
              <a:avLst/>
              <a:gdLst/>
              <a:ahLst/>
              <a:cxnLst/>
              <a:rect l="l" t="t" r="r" b="b"/>
              <a:pathLst>
                <a:path w="1538" h="64548" extrusionOk="0">
                  <a:moveTo>
                    <a:pt x="1" y="1"/>
                  </a:moveTo>
                  <a:lnTo>
                    <a:pt x="1" y="64547"/>
                  </a:lnTo>
                  <a:lnTo>
                    <a:pt x="1538" y="64547"/>
                  </a:lnTo>
                  <a:lnTo>
                    <a:pt x="15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130"/>
          <p:cNvGrpSpPr/>
          <p:nvPr/>
        </p:nvGrpSpPr>
        <p:grpSpPr>
          <a:xfrm>
            <a:off x="7798259" y="2024963"/>
            <a:ext cx="630693" cy="1093556"/>
            <a:chOff x="6016934" y="1913613"/>
            <a:chExt cx="630693" cy="1093556"/>
          </a:xfrm>
        </p:grpSpPr>
        <p:sp>
          <p:nvSpPr>
            <p:cNvPr id="12043" name="Google Shape;12043;p130"/>
            <p:cNvSpPr/>
            <p:nvPr/>
          </p:nvSpPr>
          <p:spPr>
            <a:xfrm>
              <a:off x="6029450" y="1926144"/>
              <a:ext cx="618177" cy="1081025"/>
            </a:xfrm>
            <a:custGeom>
              <a:avLst/>
              <a:gdLst/>
              <a:ahLst/>
              <a:cxnLst/>
              <a:rect l="l" t="t" r="r" b="b"/>
              <a:pathLst>
                <a:path w="40351" h="70563" extrusionOk="0">
                  <a:moveTo>
                    <a:pt x="1" y="0"/>
                  </a:moveTo>
                  <a:lnTo>
                    <a:pt x="1" y="70563"/>
                  </a:lnTo>
                  <a:lnTo>
                    <a:pt x="40350" y="70563"/>
                  </a:lnTo>
                  <a:lnTo>
                    <a:pt x="40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30"/>
            <p:cNvSpPr/>
            <p:nvPr/>
          </p:nvSpPr>
          <p:spPr>
            <a:xfrm>
              <a:off x="6016934" y="1913613"/>
              <a:ext cx="618162" cy="1081040"/>
            </a:xfrm>
            <a:custGeom>
              <a:avLst/>
              <a:gdLst/>
              <a:ahLst/>
              <a:cxnLst/>
              <a:rect l="l" t="t" r="r" b="b"/>
              <a:pathLst>
                <a:path w="40350" h="70564" extrusionOk="0">
                  <a:moveTo>
                    <a:pt x="0" y="1"/>
                  </a:moveTo>
                  <a:lnTo>
                    <a:pt x="0" y="70563"/>
                  </a:lnTo>
                  <a:lnTo>
                    <a:pt x="40350" y="70563"/>
                  </a:lnTo>
                  <a:lnTo>
                    <a:pt x="40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30"/>
            <p:cNvSpPr/>
            <p:nvPr/>
          </p:nvSpPr>
          <p:spPr>
            <a:xfrm>
              <a:off x="6059506" y="1959693"/>
              <a:ext cx="532508" cy="988875"/>
            </a:xfrm>
            <a:custGeom>
              <a:avLst/>
              <a:gdLst/>
              <a:ahLst/>
              <a:cxnLst/>
              <a:rect l="l" t="t" r="r" b="b"/>
              <a:pathLst>
                <a:path w="34759" h="64548" extrusionOk="0">
                  <a:moveTo>
                    <a:pt x="0" y="1"/>
                  </a:moveTo>
                  <a:lnTo>
                    <a:pt x="0" y="64547"/>
                  </a:lnTo>
                  <a:lnTo>
                    <a:pt x="34759" y="64547"/>
                  </a:lnTo>
                  <a:lnTo>
                    <a:pt x="34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30"/>
            <p:cNvSpPr/>
            <p:nvPr/>
          </p:nvSpPr>
          <p:spPr>
            <a:xfrm>
              <a:off x="6105586" y="1959693"/>
              <a:ext cx="196893" cy="988875"/>
            </a:xfrm>
            <a:custGeom>
              <a:avLst/>
              <a:gdLst/>
              <a:ahLst/>
              <a:cxnLst/>
              <a:rect l="l" t="t" r="r" b="b"/>
              <a:pathLst>
                <a:path w="12852" h="64548" extrusionOk="0">
                  <a:moveTo>
                    <a:pt x="1" y="1"/>
                  </a:moveTo>
                  <a:lnTo>
                    <a:pt x="8175" y="64547"/>
                  </a:lnTo>
                  <a:lnTo>
                    <a:pt x="12851" y="64547"/>
                  </a:lnTo>
                  <a:lnTo>
                    <a:pt x="4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30"/>
            <p:cNvSpPr/>
            <p:nvPr/>
          </p:nvSpPr>
          <p:spPr>
            <a:xfrm>
              <a:off x="6237330" y="1959693"/>
              <a:ext cx="165318" cy="988875"/>
            </a:xfrm>
            <a:custGeom>
              <a:avLst/>
              <a:gdLst/>
              <a:ahLst/>
              <a:cxnLst/>
              <a:rect l="l" t="t" r="r" b="b"/>
              <a:pathLst>
                <a:path w="10791" h="64548" extrusionOk="0">
                  <a:moveTo>
                    <a:pt x="0" y="1"/>
                  </a:moveTo>
                  <a:lnTo>
                    <a:pt x="8175" y="64547"/>
                  </a:lnTo>
                  <a:lnTo>
                    <a:pt x="10791" y="64547"/>
                  </a:lnTo>
                  <a:lnTo>
                    <a:pt x="26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30"/>
            <p:cNvSpPr/>
            <p:nvPr/>
          </p:nvSpPr>
          <p:spPr>
            <a:xfrm>
              <a:off x="6475252" y="1959693"/>
              <a:ext cx="116738" cy="931762"/>
            </a:xfrm>
            <a:custGeom>
              <a:avLst/>
              <a:gdLst/>
              <a:ahLst/>
              <a:cxnLst/>
              <a:rect l="l" t="t" r="r" b="b"/>
              <a:pathLst>
                <a:path w="7620" h="60820" extrusionOk="0">
                  <a:moveTo>
                    <a:pt x="1" y="1"/>
                  </a:moveTo>
                  <a:lnTo>
                    <a:pt x="7620" y="60819"/>
                  </a:lnTo>
                  <a:lnTo>
                    <a:pt x="7620" y="42737"/>
                  </a:lnTo>
                  <a:lnTo>
                    <a:pt x="26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30"/>
            <p:cNvSpPr/>
            <p:nvPr/>
          </p:nvSpPr>
          <p:spPr>
            <a:xfrm>
              <a:off x="6330991" y="1959693"/>
              <a:ext cx="196893" cy="988875"/>
            </a:xfrm>
            <a:custGeom>
              <a:avLst/>
              <a:gdLst/>
              <a:ahLst/>
              <a:cxnLst/>
              <a:rect l="l" t="t" r="r" b="b"/>
              <a:pathLst>
                <a:path w="12852" h="64548" extrusionOk="0">
                  <a:moveTo>
                    <a:pt x="1" y="1"/>
                  </a:moveTo>
                  <a:lnTo>
                    <a:pt x="8175" y="64547"/>
                  </a:lnTo>
                  <a:lnTo>
                    <a:pt x="12851" y="64547"/>
                  </a:lnTo>
                  <a:lnTo>
                    <a:pt x="4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30"/>
            <p:cNvSpPr/>
            <p:nvPr/>
          </p:nvSpPr>
          <p:spPr>
            <a:xfrm>
              <a:off x="6059506" y="2431551"/>
              <a:ext cx="532508" cy="25064"/>
            </a:xfrm>
            <a:custGeom>
              <a:avLst/>
              <a:gdLst/>
              <a:ahLst/>
              <a:cxnLst/>
              <a:rect l="l" t="t" r="r" b="b"/>
              <a:pathLst>
                <a:path w="34759" h="1636" extrusionOk="0">
                  <a:moveTo>
                    <a:pt x="0" y="1"/>
                  </a:moveTo>
                  <a:lnTo>
                    <a:pt x="0" y="1636"/>
                  </a:lnTo>
                  <a:lnTo>
                    <a:pt x="34759" y="1636"/>
                  </a:lnTo>
                  <a:lnTo>
                    <a:pt x="347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30"/>
            <p:cNvSpPr/>
            <p:nvPr/>
          </p:nvSpPr>
          <p:spPr>
            <a:xfrm>
              <a:off x="6313972" y="1959693"/>
              <a:ext cx="23547" cy="988875"/>
            </a:xfrm>
            <a:custGeom>
              <a:avLst/>
              <a:gdLst/>
              <a:ahLst/>
              <a:cxnLst/>
              <a:rect l="l" t="t" r="r" b="b"/>
              <a:pathLst>
                <a:path w="1537" h="64548" extrusionOk="0">
                  <a:moveTo>
                    <a:pt x="0" y="1"/>
                  </a:moveTo>
                  <a:lnTo>
                    <a:pt x="0" y="64547"/>
                  </a:lnTo>
                  <a:lnTo>
                    <a:pt x="1537" y="64547"/>
                  </a:lnTo>
                  <a:lnTo>
                    <a:pt x="15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130"/>
          <p:cNvGrpSpPr/>
          <p:nvPr/>
        </p:nvGrpSpPr>
        <p:grpSpPr>
          <a:xfrm>
            <a:off x="3243143" y="2737342"/>
            <a:ext cx="1721723" cy="1041410"/>
            <a:chOff x="3907106" y="3041142"/>
            <a:chExt cx="1721723" cy="1041410"/>
          </a:xfrm>
        </p:grpSpPr>
        <p:sp>
          <p:nvSpPr>
            <p:cNvPr id="12053" name="Google Shape;12053;p130"/>
            <p:cNvSpPr/>
            <p:nvPr/>
          </p:nvSpPr>
          <p:spPr>
            <a:xfrm>
              <a:off x="3907106" y="4011406"/>
              <a:ext cx="1721723" cy="71146"/>
            </a:xfrm>
            <a:custGeom>
              <a:avLst/>
              <a:gdLst/>
              <a:ahLst/>
              <a:cxnLst/>
              <a:rect l="l" t="t" r="r" b="b"/>
              <a:pathLst>
                <a:path w="112384" h="4644" extrusionOk="0">
                  <a:moveTo>
                    <a:pt x="56208" y="0"/>
                  </a:moveTo>
                  <a:cubicBezTo>
                    <a:pt x="25145" y="0"/>
                    <a:pt x="0" y="1047"/>
                    <a:pt x="0" y="2322"/>
                  </a:cubicBezTo>
                  <a:cubicBezTo>
                    <a:pt x="0" y="3597"/>
                    <a:pt x="25145" y="4644"/>
                    <a:pt x="56208" y="4644"/>
                  </a:cubicBezTo>
                  <a:cubicBezTo>
                    <a:pt x="87239" y="4644"/>
                    <a:pt x="112384" y="3597"/>
                    <a:pt x="112384" y="2322"/>
                  </a:cubicBezTo>
                  <a:cubicBezTo>
                    <a:pt x="112384" y="1047"/>
                    <a:pt x="87239" y="0"/>
                    <a:pt x="56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30"/>
            <p:cNvSpPr/>
            <p:nvPr/>
          </p:nvSpPr>
          <p:spPr>
            <a:xfrm>
              <a:off x="4021310" y="3041142"/>
              <a:ext cx="749914" cy="488432"/>
            </a:xfrm>
            <a:custGeom>
              <a:avLst/>
              <a:gdLst/>
              <a:ahLst/>
              <a:cxnLst/>
              <a:rect l="l" t="t" r="r" b="b"/>
              <a:pathLst>
                <a:path w="48950" h="31882" extrusionOk="0">
                  <a:moveTo>
                    <a:pt x="3636" y="1"/>
                  </a:moveTo>
                  <a:cubicBezTo>
                    <a:pt x="1604" y="1"/>
                    <a:pt x="0" y="1656"/>
                    <a:pt x="0" y="3696"/>
                  </a:cubicBezTo>
                  <a:lnTo>
                    <a:pt x="0" y="31882"/>
                  </a:lnTo>
                  <a:lnTo>
                    <a:pt x="48950" y="31882"/>
                  </a:lnTo>
                  <a:lnTo>
                    <a:pt x="48950" y="3696"/>
                  </a:lnTo>
                  <a:cubicBezTo>
                    <a:pt x="48950" y="1656"/>
                    <a:pt x="47314" y="1"/>
                    <a:pt x="45313" y="1"/>
                  </a:cubicBezTo>
                  <a:cubicBezTo>
                    <a:pt x="45294" y="1"/>
                    <a:pt x="45274" y="1"/>
                    <a:pt x="45255" y="1"/>
                  </a:cubicBezTo>
                  <a:lnTo>
                    <a:pt x="3695" y="1"/>
                  </a:lnTo>
                  <a:cubicBezTo>
                    <a:pt x="3675" y="1"/>
                    <a:pt x="3655" y="1"/>
                    <a:pt x="36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30"/>
            <p:cNvSpPr/>
            <p:nvPr/>
          </p:nvSpPr>
          <p:spPr>
            <a:xfrm>
              <a:off x="4771166" y="3041142"/>
              <a:ext cx="749914" cy="488432"/>
            </a:xfrm>
            <a:custGeom>
              <a:avLst/>
              <a:gdLst/>
              <a:ahLst/>
              <a:cxnLst/>
              <a:rect l="l" t="t" r="r" b="b"/>
              <a:pathLst>
                <a:path w="48950" h="31882" extrusionOk="0">
                  <a:moveTo>
                    <a:pt x="3636" y="1"/>
                  </a:moveTo>
                  <a:cubicBezTo>
                    <a:pt x="1604" y="1"/>
                    <a:pt x="1" y="1656"/>
                    <a:pt x="1" y="3696"/>
                  </a:cubicBezTo>
                  <a:lnTo>
                    <a:pt x="1" y="31882"/>
                  </a:lnTo>
                  <a:lnTo>
                    <a:pt x="48917" y="31882"/>
                  </a:lnTo>
                  <a:lnTo>
                    <a:pt x="48917" y="3696"/>
                  </a:lnTo>
                  <a:cubicBezTo>
                    <a:pt x="48949" y="1656"/>
                    <a:pt x="47314" y="1"/>
                    <a:pt x="45282" y="1"/>
                  </a:cubicBezTo>
                  <a:cubicBezTo>
                    <a:pt x="45262" y="1"/>
                    <a:pt x="45242" y="1"/>
                    <a:pt x="45222" y="1"/>
                  </a:cubicBezTo>
                  <a:lnTo>
                    <a:pt x="3695" y="1"/>
                  </a:lnTo>
                  <a:cubicBezTo>
                    <a:pt x="3676" y="1"/>
                    <a:pt x="3656" y="1"/>
                    <a:pt x="36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30"/>
            <p:cNvSpPr/>
            <p:nvPr/>
          </p:nvSpPr>
          <p:spPr>
            <a:xfrm>
              <a:off x="4763660" y="3109909"/>
              <a:ext cx="12532" cy="380962"/>
            </a:xfrm>
            <a:custGeom>
              <a:avLst/>
              <a:gdLst/>
              <a:ahLst/>
              <a:cxnLst/>
              <a:rect l="l" t="t" r="r" b="b"/>
              <a:pathLst>
                <a:path w="818" h="24867" extrusionOk="0">
                  <a:moveTo>
                    <a:pt x="409" y="0"/>
                  </a:moveTo>
                  <a:cubicBezTo>
                    <a:pt x="204" y="0"/>
                    <a:pt x="0" y="139"/>
                    <a:pt x="0" y="417"/>
                  </a:cubicBezTo>
                  <a:lnTo>
                    <a:pt x="0" y="24450"/>
                  </a:lnTo>
                  <a:cubicBezTo>
                    <a:pt x="0" y="24728"/>
                    <a:pt x="204" y="24867"/>
                    <a:pt x="409" y="24867"/>
                  </a:cubicBezTo>
                  <a:cubicBezTo>
                    <a:pt x="613" y="24867"/>
                    <a:pt x="817" y="24728"/>
                    <a:pt x="817" y="24450"/>
                  </a:cubicBezTo>
                  <a:lnTo>
                    <a:pt x="817" y="417"/>
                  </a:lnTo>
                  <a:cubicBezTo>
                    <a:pt x="817" y="139"/>
                    <a:pt x="613" y="0"/>
                    <a:pt x="4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30"/>
            <p:cNvSpPr/>
            <p:nvPr/>
          </p:nvSpPr>
          <p:spPr>
            <a:xfrm>
              <a:off x="4893888" y="3070202"/>
              <a:ext cx="445858" cy="12547"/>
            </a:xfrm>
            <a:custGeom>
              <a:avLst/>
              <a:gdLst/>
              <a:ahLst/>
              <a:cxnLst/>
              <a:rect l="l" t="t" r="r" b="b"/>
              <a:pathLst>
                <a:path w="29103" h="819" extrusionOk="0">
                  <a:moveTo>
                    <a:pt x="556" y="1"/>
                  </a:moveTo>
                  <a:cubicBezTo>
                    <a:pt x="1" y="1"/>
                    <a:pt x="1" y="818"/>
                    <a:pt x="556" y="818"/>
                  </a:cubicBezTo>
                  <a:lnTo>
                    <a:pt x="28546" y="818"/>
                  </a:lnTo>
                  <a:cubicBezTo>
                    <a:pt x="29102" y="818"/>
                    <a:pt x="29102" y="1"/>
                    <a:pt x="285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30"/>
            <p:cNvSpPr/>
            <p:nvPr/>
          </p:nvSpPr>
          <p:spPr>
            <a:xfrm>
              <a:off x="4910923" y="3105773"/>
              <a:ext cx="40583" cy="12532"/>
            </a:xfrm>
            <a:custGeom>
              <a:avLst/>
              <a:gdLst/>
              <a:ahLst/>
              <a:cxnLst/>
              <a:rect l="l" t="t" r="r" b="b"/>
              <a:pathLst>
                <a:path w="2649" h="818" extrusionOk="0">
                  <a:moveTo>
                    <a:pt x="523" y="0"/>
                  </a:moveTo>
                  <a:cubicBezTo>
                    <a:pt x="0" y="0"/>
                    <a:pt x="0" y="818"/>
                    <a:pt x="523" y="818"/>
                  </a:cubicBezTo>
                  <a:lnTo>
                    <a:pt x="2093" y="818"/>
                  </a:lnTo>
                  <a:cubicBezTo>
                    <a:pt x="2649" y="818"/>
                    <a:pt x="2649" y="0"/>
                    <a:pt x="20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30"/>
            <p:cNvSpPr/>
            <p:nvPr/>
          </p:nvSpPr>
          <p:spPr>
            <a:xfrm>
              <a:off x="4914921" y="3144347"/>
              <a:ext cx="37595" cy="12532"/>
            </a:xfrm>
            <a:custGeom>
              <a:avLst/>
              <a:gdLst/>
              <a:ahLst/>
              <a:cxnLst/>
              <a:rect l="l" t="t" r="r" b="b"/>
              <a:pathLst>
                <a:path w="2454" h="818" extrusionOk="0">
                  <a:moveTo>
                    <a:pt x="557" y="0"/>
                  </a:moveTo>
                  <a:cubicBezTo>
                    <a:pt x="1" y="0"/>
                    <a:pt x="1" y="817"/>
                    <a:pt x="557" y="817"/>
                  </a:cubicBezTo>
                  <a:lnTo>
                    <a:pt x="1897" y="817"/>
                  </a:lnTo>
                  <a:cubicBezTo>
                    <a:pt x="2453" y="817"/>
                    <a:pt x="2453" y="0"/>
                    <a:pt x="18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30"/>
            <p:cNvSpPr/>
            <p:nvPr/>
          </p:nvSpPr>
          <p:spPr>
            <a:xfrm>
              <a:off x="4070898" y="3067200"/>
              <a:ext cx="520482" cy="12532"/>
            </a:xfrm>
            <a:custGeom>
              <a:avLst/>
              <a:gdLst/>
              <a:ahLst/>
              <a:cxnLst/>
              <a:rect l="l" t="t" r="r" b="b"/>
              <a:pathLst>
                <a:path w="33974" h="818" extrusionOk="0">
                  <a:moveTo>
                    <a:pt x="524" y="1"/>
                  </a:moveTo>
                  <a:cubicBezTo>
                    <a:pt x="0" y="1"/>
                    <a:pt x="0" y="818"/>
                    <a:pt x="524" y="818"/>
                  </a:cubicBezTo>
                  <a:lnTo>
                    <a:pt x="33451" y="818"/>
                  </a:lnTo>
                  <a:cubicBezTo>
                    <a:pt x="33974" y="818"/>
                    <a:pt x="33974" y="1"/>
                    <a:pt x="334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30"/>
            <p:cNvSpPr/>
            <p:nvPr/>
          </p:nvSpPr>
          <p:spPr>
            <a:xfrm>
              <a:off x="4079906" y="3111778"/>
              <a:ext cx="155820" cy="12547"/>
            </a:xfrm>
            <a:custGeom>
              <a:avLst/>
              <a:gdLst/>
              <a:ahLst/>
              <a:cxnLst/>
              <a:rect l="l" t="t" r="r" b="b"/>
              <a:pathLst>
                <a:path w="10171" h="819" extrusionOk="0">
                  <a:moveTo>
                    <a:pt x="557" y="1"/>
                  </a:moveTo>
                  <a:cubicBezTo>
                    <a:pt x="1" y="1"/>
                    <a:pt x="1" y="818"/>
                    <a:pt x="557" y="818"/>
                  </a:cubicBezTo>
                  <a:lnTo>
                    <a:pt x="9614" y="818"/>
                  </a:lnTo>
                  <a:cubicBezTo>
                    <a:pt x="10170" y="818"/>
                    <a:pt x="10170" y="1"/>
                    <a:pt x="96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30"/>
            <p:cNvSpPr/>
            <p:nvPr/>
          </p:nvSpPr>
          <p:spPr>
            <a:xfrm>
              <a:off x="4219662" y="3138326"/>
              <a:ext cx="408278" cy="385742"/>
            </a:xfrm>
            <a:custGeom>
              <a:avLst/>
              <a:gdLst/>
              <a:ahLst/>
              <a:cxnLst/>
              <a:rect l="l" t="t" r="r" b="b"/>
              <a:pathLst>
                <a:path w="26650" h="25179" extrusionOk="0">
                  <a:moveTo>
                    <a:pt x="2224" y="1"/>
                  </a:moveTo>
                  <a:lnTo>
                    <a:pt x="2224" y="1"/>
                  </a:lnTo>
                  <a:cubicBezTo>
                    <a:pt x="1930" y="1145"/>
                    <a:pt x="2388" y="2420"/>
                    <a:pt x="2159" y="3499"/>
                  </a:cubicBezTo>
                  <a:cubicBezTo>
                    <a:pt x="2061" y="3859"/>
                    <a:pt x="1995" y="4219"/>
                    <a:pt x="1897" y="4611"/>
                  </a:cubicBezTo>
                  <a:cubicBezTo>
                    <a:pt x="1832" y="5036"/>
                    <a:pt x="1734" y="5429"/>
                    <a:pt x="1668" y="5854"/>
                  </a:cubicBezTo>
                  <a:cubicBezTo>
                    <a:pt x="1472" y="6802"/>
                    <a:pt x="1341" y="7717"/>
                    <a:pt x="1211" y="8600"/>
                  </a:cubicBezTo>
                  <a:cubicBezTo>
                    <a:pt x="1145" y="9025"/>
                    <a:pt x="1080" y="9385"/>
                    <a:pt x="1014" y="9843"/>
                  </a:cubicBezTo>
                  <a:cubicBezTo>
                    <a:pt x="949" y="10301"/>
                    <a:pt x="916" y="10758"/>
                    <a:pt x="851" y="11216"/>
                  </a:cubicBezTo>
                  <a:cubicBezTo>
                    <a:pt x="818" y="11772"/>
                    <a:pt x="753" y="12295"/>
                    <a:pt x="720" y="12786"/>
                  </a:cubicBezTo>
                  <a:cubicBezTo>
                    <a:pt x="720" y="13243"/>
                    <a:pt x="687" y="13636"/>
                    <a:pt x="687" y="14028"/>
                  </a:cubicBezTo>
                  <a:cubicBezTo>
                    <a:pt x="655" y="16252"/>
                    <a:pt x="851" y="17919"/>
                    <a:pt x="884" y="19391"/>
                  </a:cubicBezTo>
                  <a:cubicBezTo>
                    <a:pt x="916" y="20600"/>
                    <a:pt x="589" y="21778"/>
                    <a:pt x="1" y="22824"/>
                  </a:cubicBezTo>
                  <a:cubicBezTo>
                    <a:pt x="221" y="22926"/>
                    <a:pt x="506" y="22962"/>
                    <a:pt x="827" y="22962"/>
                  </a:cubicBezTo>
                  <a:cubicBezTo>
                    <a:pt x="1602" y="22962"/>
                    <a:pt x="2580" y="22751"/>
                    <a:pt x="3320" y="22751"/>
                  </a:cubicBezTo>
                  <a:cubicBezTo>
                    <a:pt x="3548" y="22751"/>
                    <a:pt x="3754" y="22771"/>
                    <a:pt x="3925" y="22824"/>
                  </a:cubicBezTo>
                  <a:cubicBezTo>
                    <a:pt x="7064" y="23936"/>
                    <a:pt x="8731" y="23511"/>
                    <a:pt x="11739" y="23739"/>
                  </a:cubicBezTo>
                  <a:cubicBezTo>
                    <a:pt x="14594" y="23950"/>
                    <a:pt x="17696" y="24740"/>
                    <a:pt x="19855" y="24740"/>
                  </a:cubicBezTo>
                  <a:cubicBezTo>
                    <a:pt x="20046" y="24740"/>
                    <a:pt x="20229" y="24734"/>
                    <a:pt x="20404" y="24720"/>
                  </a:cubicBezTo>
                  <a:cubicBezTo>
                    <a:pt x="20769" y="24688"/>
                    <a:pt x="21112" y="24674"/>
                    <a:pt x="21434" y="24674"/>
                  </a:cubicBezTo>
                  <a:cubicBezTo>
                    <a:pt x="23363" y="24674"/>
                    <a:pt x="24492" y="25178"/>
                    <a:pt x="24492" y="25178"/>
                  </a:cubicBezTo>
                  <a:cubicBezTo>
                    <a:pt x="24851" y="24197"/>
                    <a:pt x="24263" y="22203"/>
                    <a:pt x="24557" y="21124"/>
                  </a:cubicBezTo>
                  <a:cubicBezTo>
                    <a:pt x="24655" y="20699"/>
                    <a:pt x="24753" y="20241"/>
                    <a:pt x="24851" y="19816"/>
                  </a:cubicBezTo>
                  <a:cubicBezTo>
                    <a:pt x="24950" y="19391"/>
                    <a:pt x="25015" y="18966"/>
                    <a:pt x="25080" y="18573"/>
                  </a:cubicBezTo>
                  <a:cubicBezTo>
                    <a:pt x="25309" y="17265"/>
                    <a:pt x="25473" y="15925"/>
                    <a:pt x="25603" y="14617"/>
                  </a:cubicBezTo>
                  <a:cubicBezTo>
                    <a:pt x="25636" y="14290"/>
                    <a:pt x="25636" y="13930"/>
                    <a:pt x="25669" y="13603"/>
                  </a:cubicBezTo>
                  <a:cubicBezTo>
                    <a:pt x="25669" y="13538"/>
                    <a:pt x="25669" y="13440"/>
                    <a:pt x="25669" y="13374"/>
                  </a:cubicBezTo>
                  <a:cubicBezTo>
                    <a:pt x="25734" y="12753"/>
                    <a:pt x="25800" y="12164"/>
                    <a:pt x="25832" y="11608"/>
                  </a:cubicBezTo>
                  <a:cubicBezTo>
                    <a:pt x="25865" y="11151"/>
                    <a:pt x="25898" y="10758"/>
                    <a:pt x="25930" y="10333"/>
                  </a:cubicBezTo>
                  <a:cubicBezTo>
                    <a:pt x="26061" y="9025"/>
                    <a:pt x="26127" y="7685"/>
                    <a:pt x="26094" y="6344"/>
                  </a:cubicBezTo>
                  <a:cubicBezTo>
                    <a:pt x="26029" y="5003"/>
                    <a:pt x="26225" y="3663"/>
                    <a:pt x="26650" y="2388"/>
                  </a:cubicBezTo>
                  <a:cubicBezTo>
                    <a:pt x="25538" y="1832"/>
                    <a:pt x="23740" y="2290"/>
                    <a:pt x="22595" y="1897"/>
                  </a:cubicBezTo>
                  <a:cubicBezTo>
                    <a:pt x="19979" y="1014"/>
                    <a:pt x="17723" y="1178"/>
                    <a:pt x="15238" y="916"/>
                  </a:cubicBezTo>
                  <a:cubicBezTo>
                    <a:pt x="12476" y="643"/>
                    <a:pt x="10037" y="369"/>
                    <a:pt x="7947" y="369"/>
                  </a:cubicBezTo>
                  <a:cubicBezTo>
                    <a:pt x="7291" y="369"/>
                    <a:pt x="6669" y="396"/>
                    <a:pt x="6083" y="458"/>
                  </a:cubicBezTo>
                  <a:cubicBezTo>
                    <a:pt x="5705" y="499"/>
                    <a:pt x="5353" y="516"/>
                    <a:pt x="5026" y="516"/>
                  </a:cubicBezTo>
                  <a:cubicBezTo>
                    <a:pt x="3231" y="516"/>
                    <a:pt x="2224" y="1"/>
                    <a:pt x="2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30"/>
            <p:cNvSpPr/>
            <p:nvPr/>
          </p:nvSpPr>
          <p:spPr>
            <a:xfrm>
              <a:off x="4244709" y="3208962"/>
              <a:ext cx="372215" cy="108175"/>
            </a:xfrm>
            <a:custGeom>
              <a:avLst/>
              <a:gdLst/>
              <a:ahLst/>
              <a:cxnLst/>
              <a:rect l="l" t="t" r="r" b="b"/>
              <a:pathLst>
                <a:path w="24296" h="7061" extrusionOk="0">
                  <a:moveTo>
                    <a:pt x="262" y="0"/>
                  </a:moveTo>
                  <a:cubicBezTo>
                    <a:pt x="164" y="392"/>
                    <a:pt x="99" y="818"/>
                    <a:pt x="1" y="1210"/>
                  </a:cubicBezTo>
                  <a:cubicBezTo>
                    <a:pt x="720" y="1308"/>
                    <a:pt x="1439" y="1537"/>
                    <a:pt x="2061" y="1929"/>
                  </a:cubicBezTo>
                  <a:cubicBezTo>
                    <a:pt x="3205" y="2649"/>
                    <a:pt x="3957" y="3891"/>
                    <a:pt x="5003" y="4741"/>
                  </a:cubicBezTo>
                  <a:cubicBezTo>
                    <a:pt x="5871" y="5427"/>
                    <a:pt x="6692" y="5704"/>
                    <a:pt x="7498" y="5704"/>
                  </a:cubicBezTo>
                  <a:cubicBezTo>
                    <a:pt x="8727" y="5704"/>
                    <a:pt x="9919" y="5061"/>
                    <a:pt x="11183" y="4251"/>
                  </a:cubicBezTo>
                  <a:cubicBezTo>
                    <a:pt x="12413" y="3473"/>
                    <a:pt x="13913" y="2714"/>
                    <a:pt x="15431" y="2714"/>
                  </a:cubicBezTo>
                  <a:cubicBezTo>
                    <a:pt x="15891" y="2714"/>
                    <a:pt x="16352" y="2783"/>
                    <a:pt x="16808" y="2943"/>
                  </a:cubicBezTo>
                  <a:cubicBezTo>
                    <a:pt x="18442" y="3531"/>
                    <a:pt x="19096" y="5297"/>
                    <a:pt x="20470" y="6213"/>
                  </a:cubicBezTo>
                  <a:cubicBezTo>
                    <a:pt x="21343" y="6778"/>
                    <a:pt x="22358" y="7061"/>
                    <a:pt x="23387" y="7061"/>
                  </a:cubicBezTo>
                  <a:cubicBezTo>
                    <a:pt x="23668" y="7061"/>
                    <a:pt x="23950" y="7040"/>
                    <a:pt x="24230" y="6997"/>
                  </a:cubicBezTo>
                  <a:cubicBezTo>
                    <a:pt x="24263" y="6572"/>
                    <a:pt x="24295" y="6147"/>
                    <a:pt x="24295" y="5722"/>
                  </a:cubicBezTo>
                  <a:lnTo>
                    <a:pt x="24295" y="5722"/>
                  </a:lnTo>
                  <a:cubicBezTo>
                    <a:pt x="24026" y="5754"/>
                    <a:pt x="23759" y="5772"/>
                    <a:pt x="23493" y="5772"/>
                  </a:cubicBezTo>
                  <a:cubicBezTo>
                    <a:pt x="22404" y="5772"/>
                    <a:pt x="21357" y="5465"/>
                    <a:pt x="20437" y="4545"/>
                  </a:cubicBezTo>
                  <a:cubicBezTo>
                    <a:pt x="19554" y="3662"/>
                    <a:pt x="18933" y="2616"/>
                    <a:pt x="17756" y="2027"/>
                  </a:cubicBezTo>
                  <a:cubicBezTo>
                    <a:pt x="17015" y="1646"/>
                    <a:pt x="16234" y="1486"/>
                    <a:pt x="15448" y="1486"/>
                  </a:cubicBezTo>
                  <a:cubicBezTo>
                    <a:pt x="13876" y="1486"/>
                    <a:pt x="12284" y="2125"/>
                    <a:pt x="10955" y="2910"/>
                  </a:cubicBezTo>
                  <a:cubicBezTo>
                    <a:pt x="9965" y="3528"/>
                    <a:pt x="8889" y="4556"/>
                    <a:pt x="7614" y="4556"/>
                  </a:cubicBezTo>
                  <a:cubicBezTo>
                    <a:pt x="7540" y="4556"/>
                    <a:pt x="7466" y="4552"/>
                    <a:pt x="7390" y="4545"/>
                  </a:cubicBezTo>
                  <a:cubicBezTo>
                    <a:pt x="6181" y="4414"/>
                    <a:pt x="5363" y="3401"/>
                    <a:pt x="4578" y="2583"/>
                  </a:cubicBezTo>
                  <a:cubicBezTo>
                    <a:pt x="3892" y="1766"/>
                    <a:pt x="3074" y="1079"/>
                    <a:pt x="2126" y="589"/>
                  </a:cubicBezTo>
                  <a:cubicBezTo>
                    <a:pt x="1537" y="294"/>
                    <a:pt x="916" y="98"/>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30"/>
            <p:cNvSpPr/>
            <p:nvPr/>
          </p:nvSpPr>
          <p:spPr>
            <a:xfrm>
              <a:off x="4230186" y="3334181"/>
              <a:ext cx="373716" cy="108435"/>
            </a:xfrm>
            <a:custGeom>
              <a:avLst/>
              <a:gdLst/>
              <a:ahLst/>
              <a:cxnLst/>
              <a:rect l="l" t="t" r="r" b="b"/>
              <a:pathLst>
                <a:path w="24394" h="7078" extrusionOk="0">
                  <a:moveTo>
                    <a:pt x="33" y="1"/>
                  </a:moveTo>
                  <a:cubicBezTo>
                    <a:pt x="0" y="426"/>
                    <a:pt x="0" y="851"/>
                    <a:pt x="0" y="1243"/>
                  </a:cubicBezTo>
                  <a:cubicBezTo>
                    <a:pt x="785" y="1309"/>
                    <a:pt x="1537" y="1537"/>
                    <a:pt x="2224" y="1962"/>
                  </a:cubicBezTo>
                  <a:cubicBezTo>
                    <a:pt x="3368" y="2682"/>
                    <a:pt x="4088" y="3924"/>
                    <a:pt x="5167" y="4775"/>
                  </a:cubicBezTo>
                  <a:cubicBezTo>
                    <a:pt x="6021" y="5461"/>
                    <a:pt x="6840" y="5737"/>
                    <a:pt x="7647" y="5737"/>
                  </a:cubicBezTo>
                  <a:cubicBezTo>
                    <a:pt x="8878" y="5737"/>
                    <a:pt x="10083" y="5094"/>
                    <a:pt x="11347" y="4284"/>
                  </a:cubicBezTo>
                  <a:cubicBezTo>
                    <a:pt x="12577" y="3506"/>
                    <a:pt x="14076" y="2747"/>
                    <a:pt x="15580" y="2747"/>
                  </a:cubicBezTo>
                  <a:cubicBezTo>
                    <a:pt x="16035" y="2747"/>
                    <a:pt x="16490" y="2817"/>
                    <a:pt x="16938" y="2976"/>
                  </a:cubicBezTo>
                  <a:cubicBezTo>
                    <a:pt x="18606" y="3565"/>
                    <a:pt x="19260" y="5330"/>
                    <a:pt x="20633" y="6246"/>
                  </a:cubicBezTo>
                  <a:cubicBezTo>
                    <a:pt x="21478" y="6801"/>
                    <a:pt x="22451" y="7078"/>
                    <a:pt x="23449" y="7078"/>
                  </a:cubicBezTo>
                  <a:cubicBezTo>
                    <a:pt x="23687" y="7078"/>
                    <a:pt x="23925" y="7062"/>
                    <a:pt x="24164" y="7031"/>
                  </a:cubicBezTo>
                  <a:cubicBezTo>
                    <a:pt x="24263" y="6606"/>
                    <a:pt x="24328" y="6213"/>
                    <a:pt x="24393" y="5788"/>
                  </a:cubicBezTo>
                  <a:lnTo>
                    <a:pt x="24393" y="5788"/>
                  </a:lnTo>
                  <a:cubicBezTo>
                    <a:pt x="24143" y="5819"/>
                    <a:pt x="23893" y="5836"/>
                    <a:pt x="23645" y="5836"/>
                  </a:cubicBezTo>
                  <a:cubicBezTo>
                    <a:pt x="22562" y="5836"/>
                    <a:pt x="21511" y="5515"/>
                    <a:pt x="20633" y="4611"/>
                  </a:cubicBezTo>
                  <a:cubicBezTo>
                    <a:pt x="19717" y="3695"/>
                    <a:pt x="19096" y="2649"/>
                    <a:pt x="17919" y="2061"/>
                  </a:cubicBezTo>
                  <a:cubicBezTo>
                    <a:pt x="17181" y="1681"/>
                    <a:pt x="16403" y="1520"/>
                    <a:pt x="15620" y="1520"/>
                  </a:cubicBezTo>
                  <a:cubicBezTo>
                    <a:pt x="14045" y="1520"/>
                    <a:pt x="12450" y="2168"/>
                    <a:pt x="11118" y="2976"/>
                  </a:cubicBezTo>
                  <a:cubicBezTo>
                    <a:pt x="10129" y="3563"/>
                    <a:pt x="9052" y="4589"/>
                    <a:pt x="7777" y="4589"/>
                  </a:cubicBezTo>
                  <a:cubicBezTo>
                    <a:pt x="7703" y="4589"/>
                    <a:pt x="7629" y="4586"/>
                    <a:pt x="7554" y="4578"/>
                  </a:cubicBezTo>
                  <a:cubicBezTo>
                    <a:pt x="6344" y="4448"/>
                    <a:pt x="5559" y="3434"/>
                    <a:pt x="4774" y="2616"/>
                  </a:cubicBezTo>
                  <a:cubicBezTo>
                    <a:pt x="4055" y="1832"/>
                    <a:pt x="3238" y="1145"/>
                    <a:pt x="2322" y="622"/>
                  </a:cubicBezTo>
                  <a:cubicBezTo>
                    <a:pt x="1603" y="262"/>
                    <a:pt x="818" y="66"/>
                    <a:pt x="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30"/>
            <p:cNvSpPr/>
            <p:nvPr/>
          </p:nvSpPr>
          <p:spPr>
            <a:xfrm>
              <a:off x="4235196" y="3270070"/>
              <a:ext cx="377715" cy="94218"/>
            </a:xfrm>
            <a:custGeom>
              <a:avLst/>
              <a:gdLst/>
              <a:ahLst/>
              <a:cxnLst/>
              <a:rect l="l" t="t" r="r" b="b"/>
              <a:pathLst>
                <a:path w="24655" h="6150" extrusionOk="0">
                  <a:moveTo>
                    <a:pt x="164" y="0"/>
                  </a:moveTo>
                  <a:cubicBezTo>
                    <a:pt x="98" y="425"/>
                    <a:pt x="66" y="818"/>
                    <a:pt x="0" y="1243"/>
                  </a:cubicBezTo>
                  <a:cubicBezTo>
                    <a:pt x="1831" y="1766"/>
                    <a:pt x="3532" y="3564"/>
                    <a:pt x="5265" y="4513"/>
                  </a:cubicBezTo>
                  <a:cubicBezTo>
                    <a:pt x="6131" y="4973"/>
                    <a:pt x="6930" y="5181"/>
                    <a:pt x="7704" y="5181"/>
                  </a:cubicBezTo>
                  <a:cubicBezTo>
                    <a:pt x="8799" y="5181"/>
                    <a:pt x="9843" y="4764"/>
                    <a:pt x="10954" y="4055"/>
                  </a:cubicBezTo>
                  <a:cubicBezTo>
                    <a:pt x="12162" y="3287"/>
                    <a:pt x="13207" y="2754"/>
                    <a:pt x="14396" y="2754"/>
                  </a:cubicBezTo>
                  <a:cubicBezTo>
                    <a:pt x="14979" y="2754"/>
                    <a:pt x="15596" y="2882"/>
                    <a:pt x="16284" y="3172"/>
                  </a:cubicBezTo>
                  <a:cubicBezTo>
                    <a:pt x="17788" y="3793"/>
                    <a:pt x="19063" y="4905"/>
                    <a:pt x="20535" y="5559"/>
                  </a:cubicBezTo>
                  <a:cubicBezTo>
                    <a:pt x="21438" y="5953"/>
                    <a:pt x="22407" y="6150"/>
                    <a:pt x="23372" y="6150"/>
                  </a:cubicBezTo>
                  <a:cubicBezTo>
                    <a:pt x="23769" y="6150"/>
                    <a:pt x="24166" y="6116"/>
                    <a:pt x="24557" y="6049"/>
                  </a:cubicBezTo>
                  <a:cubicBezTo>
                    <a:pt x="24589" y="5690"/>
                    <a:pt x="24622" y="5363"/>
                    <a:pt x="24655" y="5003"/>
                  </a:cubicBezTo>
                  <a:cubicBezTo>
                    <a:pt x="24655" y="4938"/>
                    <a:pt x="24655" y="4872"/>
                    <a:pt x="24655" y="4807"/>
                  </a:cubicBezTo>
                  <a:cubicBezTo>
                    <a:pt x="24233" y="4889"/>
                    <a:pt x="23805" y="4931"/>
                    <a:pt x="23379" y="4931"/>
                  </a:cubicBezTo>
                  <a:cubicBezTo>
                    <a:pt x="22782" y="4931"/>
                    <a:pt x="22187" y="4848"/>
                    <a:pt x="21614" y="4676"/>
                  </a:cubicBezTo>
                  <a:cubicBezTo>
                    <a:pt x="20044" y="4186"/>
                    <a:pt x="18802" y="3041"/>
                    <a:pt x="17363" y="2322"/>
                  </a:cubicBezTo>
                  <a:cubicBezTo>
                    <a:pt x="16265" y="1765"/>
                    <a:pt x="15278" y="1495"/>
                    <a:pt x="14325" y="1495"/>
                  </a:cubicBezTo>
                  <a:cubicBezTo>
                    <a:pt x="13093" y="1495"/>
                    <a:pt x="11917" y="1946"/>
                    <a:pt x="10627" y="2812"/>
                  </a:cubicBezTo>
                  <a:cubicBezTo>
                    <a:pt x="9593" y="3502"/>
                    <a:pt x="8669" y="3882"/>
                    <a:pt x="7723" y="3882"/>
                  </a:cubicBezTo>
                  <a:cubicBezTo>
                    <a:pt x="6875" y="3882"/>
                    <a:pt x="6010" y="3575"/>
                    <a:pt x="5036" y="2910"/>
                  </a:cubicBezTo>
                  <a:cubicBezTo>
                    <a:pt x="3924" y="2158"/>
                    <a:pt x="2943" y="1145"/>
                    <a:pt x="1701" y="523"/>
                  </a:cubicBezTo>
                  <a:cubicBezTo>
                    <a:pt x="1210" y="262"/>
                    <a:pt x="687" y="98"/>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30"/>
            <p:cNvSpPr/>
            <p:nvPr/>
          </p:nvSpPr>
          <p:spPr>
            <a:xfrm>
              <a:off x="4267259" y="3453868"/>
              <a:ext cx="273523" cy="31605"/>
            </a:xfrm>
            <a:custGeom>
              <a:avLst/>
              <a:gdLst/>
              <a:ahLst/>
              <a:cxnLst/>
              <a:rect l="l" t="t" r="r" b="b"/>
              <a:pathLst>
                <a:path w="17854" h="2063" extrusionOk="0">
                  <a:moveTo>
                    <a:pt x="205" y="1"/>
                  </a:moveTo>
                  <a:cubicBezTo>
                    <a:pt x="0" y="1"/>
                    <a:pt x="9" y="396"/>
                    <a:pt x="229" y="428"/>
                  </a:cubicBezTo>
                  <a:cubicBezTo>
                    <a:pt x="6017" y="1180"/>
                    <a:pt x="11804" y="1735"/>
                    <a:pt x="17592" y="2062"/>
                  </a:cubicBezTo>
                  <a:cubicBezTo>
                    <a:pt x="17853" y="2062"/>
                    <a:pt x="17853" y="1670"/>
                    <a:pt x="17592" y="1670"/>
                  </a:cubicBezTo>
                  <a:cubicBezTo>
                    <a:pt x="11804" y="1310"/>
                    <a:pt x="6017" y="755"/>
                    <a:pt x="229" y="2"/>
                  </a:cubicBezTo>
                  <a:cubicBezTo>
                    <a:pt x="220" y="1"/>
                    <a:pt x="212" y="1"/>
                    <a:pt x="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30"/>
            <p:cNvSpPr/>
            <p:nvPr/>
          </p:nvSpPr>
          <p:spPr>
            <a:xfrm>
              <a:off x="4290299" y="3172396"/>
              <a:ext cx="286040" cy="35098"/>
            </a:xfrm>
            <a:custGeom>
              <a:avLst/>
              <a:gdLst/>
              <a:ahLst/>
              <a:cxnLst/>
              <a:rect l="l" t="t" r="r" b="b"/>
              <a:pathLst>
                <a:path w="18671" h="2291" extrusionOk="0">
                  <a:moveTo>
                    <a:pt x="262" y="0"/>
                  </a:moveTo>
                  <a:cubicBezTo>
                    <a:pt x="0" y="0"/>
                    <a:pt x="0" y="425"/>
                    <a:pt x="262" y="425"/>
                  </a:cubicBezTo>
                  <a:cubicBezTo>
                    <a:pt x="6311" y="850"/>
                    <a:pt x="12360" y="1472"/>
                    <a:pt x="18409" y="2289"/>
                  </a:cubicBezTo>
                  <a:cubicBezTo>
                    <a:pt x="18419" y="2290"/>
                    <a:pt x="18428" y="2291"/>
                    <a:pt x="18437" y="2291"/>
                  </a:cubicBezTo>
                  <a:cubicBezTo>
                    <a:pt x="18671" y="2291"/>
                    <a:pt x="18661" y="1895"/>
                    <a:pt x="18409" y="1864"/>
                  </a:cubicBezTo>
                  <a:cubicBezTo>
                    <a:pt x="12360" y="1079"/>
                    <a:pt x="6311" y="458"/>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30"/>
            <p:cNvSpPr/>
            <p:nvPr/>
          </p:nvSpPr>
          <p:spPr>
            <a:xfrm>
              <a:off x="4256734" y="3430859"/>
              <a:ext cx="33076" cy="6526"/>
            </a:xfrm>
            <a:custGeom>
              <a:avLst/>
              <a:gdLst/>
              <a:ahLst/>
              <a:cxnLst/>
              <a:rect l="l" t="t" r="r" b="b"/>
              <a:pathLst>
                <a:path w="2159" h="426" extrusionOk="0">
                  <a:moveTo>
                    <a:pt x="262" y="0"/>
                  </a:moveTo>
                  <a:cubicBezTo>
                    <a:pt x="0" y="0"/>
                    <a:pt x="0" y="425"/>
                    <a:pt x="262" y="425"/>
                  </a:cubicBezTo>
                  <a:lnTo>
                    <a:pt x="1897" y="425"/>
                  </a:lnTo>
                  <a:cubicBezTo>
                    <a:pt x="2158" y="425"/>
                    <a:pt x="2158" y="0"/>
                    <a:pt x="1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30"/>
            <p:cNvSpPr/>
            <p:nvPr/>
          </p:nvSpPr>
          <p:spPr>
            <a:xfrm>
              <a:off x="4255509" y="3408187"/>
              <a:ext cx="26504" cy="7767"/>
            </a:xfrm>
            <a:custGeom>
              <a:avLst/>
              <a:gdLst/>
              <a:ahLst/>
              <a:cxnLst/>
              <a:rect l="l" t="t" r="r" b="b"/>
              <a:pathLst>
                <a:path w="1730" h="507" extrusionOk="0">
                  <a:moveTo>
                    <a:pt x="877" y="1"/>
                  </a:moveTo>
                  <a:cubicBezTo>
                    <a:pt x="669" y="1"/>
                    <a:pt x="456" y="25"/>
                    <a:pt x="244" y="74"/>
                  </a:cubicBezTo>
                  <a:cubicBezTo>
                    <a:pt x="1" y="135"/>
                    <a:pt x="68" y="506"/>
                    <a:pt x="315" y="506"/>
                  </a:cubicBezTo>
                  <a:cubicBezTo>
                    <a:pt x="334" y="506"/>
                    <a:pt x="354" y="504"/>
                    <a:pt x="375" y="499"/>
                  </a:cubicBezTo>
                  <a:cubicBezTo>
                    <a:pt x="538" y="450"/>
                    <a:pt x="710" y="426"/>
                    <a:pt x="882" y="426"/>
                  </a:cubicBezTo>
                  <a:cubicBezTo>
                    <a:pt x="1053" y="426"/>
                    <a:pt x="1225" y="450"/>
                    <a:pt x="1388" y="499"/>
                  </a:cubicBezTo>
                  <a:cubicBezTo>
                    <a:pt x="1407" y="504"/>
                    <a:pt x="1425" y="506"/>
                    <a:pt x="1442" y="506"/>
                  </a:cubicBezTo>
                  <a:cubicBezTo>
                    <a:pt x="1662" y="506"/>
                    <a:pt x="1729" y="135"/>
                    <a:pt x="1486" y="74"/>
                  </a:cubicBezTo>
                  <a:cubicBezTo>
                    <a:pt x="1290" y="25"/>
                    <a:pt x="1086" y="1"/>
                    <a:pt x="8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30"/>
            <p:cNvSpPr/>
            <p:nvPr/>
          </p:nvSpPr>
          <p:spPr>
            <a:xfrm>
              <a:off x="4245873" y="3383247"/>
              <a:ext cx="26243" cy="8579"/>
            </a:xfrm>
            <a:custGeom>
              <a:avLst/>
              <a:gdLst/>
              <a:ahLst/>
              <a:cxnLst/>
              <a:rect l="l" t="t" r="r" b="b"/>
              <a:pathLst>
                <a:path w="1713" h="560" extrusionOk="0">
                  <a:moveTo>
                    <a:pt x="1394" y="0"/>
                  </a:moveTo>
                  <a:cubicBezTo>
                    <a:pt x="1384" y="0"/>
                    <a:pt x="1374" y="1"/>
                    <a:pt x="1363" y="2"/>
                  </a:cubicBezTo>
                  <a:lnTo>
                    <a:pt x="252" y="166"/>
                  </a:lnTo>
                  <a:cubicBezTo>
                    <a:pt x="0" y="197"/>
                    <a:pt x="81" y="560"/>
                    <a:pt x="319" y="560"/>
                  </a:cubicBezTo>
                  <a:cubicBezTo>
                    <a:pt x="329" y="560"/>
                    <a:pt x="339" y="559"/>
                    <a:pt x="350" y="558"/>
                  </a:cubicBezTo>
                  <a:lnTo>
                    <a:pt x="1461" y="394"/>
                  </a:lnTo>
                  <a:cubicBezTo>
                    <a:pt x="1713" y="363"/>
                    <a:pt x="1632" y="0"/>
                    <a:pt x="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30"/>
            <p:cNvSpPr/>
            <p:nvPr/>
          </p:nvSpPr>
          <p:spPr>
            <a:xfrm>
              <a:off x="4555779" y="3221815"/>
              <a:ext cx="37779" cy="7813"/>
            </a:xfrm>
            <a:custGeom>
              <a:avLst/>
              <a:gdLst/>
              <a:ahLst/>
              <a:cxnLst/>
              <a:rect l="l" t="t" r="r" b="b"/>
              <a:pathLst>
                <a:path w="2466" h="510" extrusionOk="0">
                  <a:moveTo>
                    <a:pt x="1074" y="1"/>
                  </a:moveTo>
                  <a:cubicBezTo>
                    <a:pt x="804" y="1"/>
                    <a:pt x="533" y="17"/>
                    <a:pt x="262" y="44"/>
                  </a:cubicBezTo>
                  <a:cubicBezTo>
                    <a:pt x="11" y="75"/>
                    <a:pt x="1" y="438"/>
                    <a:pt x="232" y="438"/>
                  </a:cubicBezTo>
                  <a:cubicBezTo>
                    <a:pt x="241" y="438"/>
                    <a:pt x="251" y="438"/>
                    <a:pt x="262" y="436"/>
                  </a:cubicBezTo>
                  <a:lnTo>
                    <a:pt x="262" y="469"/>
                  </a:lnTo>
                  <a:cubicBezTo>
                    <a:pt x="541" y="440"/>
                    <a:pt x="820" y="423"/>
                    <a:pt x="1100" y="423"/>
                  </a:cubicBezTo>
                  <a:cubicBezTo>
                    <a:pt x="1442" y="423"/>
                    <a:pt x="1784" y="448"/>
                    <a:pt x="2126" y="502"/>
                  </a:cubicBezTo>
                  <a:cubicBezTo>
                    <a:pt x="2143" y="507"/>
                    <a:pt x="2160" y="509"/>
                    <a:pt x="2176" y="509"/>
                  </a:cubicBezTo>
                  <a:cubicBezTo>
                    <a:pt x="2372" y="509"/>
                    <a:pt x="2465" y="170"/>
                    <a:pt x="2224" y="109"/>
                  </a:cubicBezTo>
                  <a:cubicBezTo>
                    <a:pt x="1841" y="33"/>
                    <a:pt x="1458"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30"/>
            <p:cNvSpPr/>
            <p:nvPr/>
          </p:nvSpPr>
          <p:spPr>
            <a:xfrm>
              <a:off x="4568295" y="3242925"/>
              <a:ext cx="27561" cy="9897"/>
            </a:xfrm>
            <a:custGeom>
              <a:avLst/>
              <a:gdLst/>
              <a:ahLst/>
              <a:cxnLst/>
              <a:rect l="l" t="t" r="r" b="b"/>
              <a:pathLst>
                <a:path w="1799" h="646" extrusionOk="0">
                  <a:moveTo>
                    <a:pt x="437" y="0"/>
                  </a:moveTo>
                  <a:cubicBezTo>
                    <a:pt x="379" y="0"/>
                    <a:pt x="320" y="2"/>
                    <a:pt x="262" y="7"/>
                  </a:cubicBezTo>
                  <a:cubicBezTo>
                    <a:pt x="1" y="7"/>
                    <a:pt x="1" y="399"/>
                    <a:pt x="262" y="399"/>
                  </a:cubicBezTo>
                  <a:cubicBezTo>
                    <a:pt x="655" y="399"/>
                    <a:pt x="1014" y="464"/>
                    <a:pt x="1374" y="628"/>
                  </a:cubicBezTo>
                  <a:cubicBezTo>
                    <a:pt x="1403" y="640"/>
                    <a:pt x="1432" y="646"/>
                    <a:pt x="1460" y="646"/>
                  </a:cubicBezTo>
                  <a:cubicBezTo>
                    <a:pt x="1653" y="646"/>
                    <a:pt x="1799" y="382"/>
                    <a:pt x="1570" y="268"/>
                  </a:cubicBezTo>
                  <a:cubicBezTo>
                    <a:pt x="1228" y="97"/>
                    <a:pt x="835" y="0"/>
                    <a:pt x="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30"/>
            <p:cNvSpPr/>
            <p:nvPr/>
          </p:nvSpPr>
          <p:spPr>
            <a:xfrm>
              <a:off x="4576307" y="3268569"/>
              <a:ext cx="18553" cy="7553"/>
            </a:xfrm>
            <a:custGeom>
              <a:avLst/>
              <a:gdLst/>
              <a:ahLst/>
              <a:cxnLst/>
              <a:rect l="l" t="t" r="r" b="b"/>
              <a:pathLst>
                <a:path w="1211" h="493" extrusionOk="0">
                  <a:moveTo>
                    <a:pt x="262" y="0"/>
                  </a:moveTo>
                  <a:cubicBezTo>
                    <a:pt x="1" y="0"/>
                    <a:pt x="1" y="393"/>
                    <a:pt x="262" y="425"/>
                  </a:cubicBezTo>
                  <a:lnTo>
                    <a:pt x="949" y="491"/>
                  </a:lnTo>
                  <a:cubicBezTo>
                    <a:pt x="959" y="492"/>
                    <a:pt x="968" y="492"/>
                    <a:pt x="977" y="492"/>
                  </a:cubicBezTo>
                  <a:cubicBezTo>
                    <a:pt x="1210" y="492"/>
                    <a:pt x="1201" y="97"/>
                    <a:pt x="949" y="66"/>
                  </a:cubicBezTo>
                  <a:lnTo>
                    <a:pt x="2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30"/>
            <p:cNvSpPr/>
            <p:nvPr/>
          </p:nvSpPr>
          <p:spPr>
            <a:xfrm>
              <a:off x="5014113" y="3135324"/>
              <a:ext cx="404264" cy="381223"/>
            </a:xfrm>
            <a:custGeom>
              <a:avLst/>
              <a:gdLst/>
              <a:ahLst/>
              <a:cxnLst/>
              <a:rect l="l" t="t" r="r" b="b"/>
              <a:pathLst>
                <a:path w="26388" h="24884" extrusionOk="0">
                  <a:moveTo>
                    <a:pt x="1929" y="0"/>
                  </a:moveTo>
                  <a:lnTo>
                    <a:pt x="1929" y="0"/>
                  </a:lnTo>
                  <a:cubicBezTo>
                    <a:pt x="1635" y="1145"/>
                    <a:pt x="2126" y="2420"/>
                    <a:pt x="1897" y="3499"/>
                  </a:cubicBezTo>
                  <a:cubicBezTo>
                    <a:pt x="1799" y="3859"/>
                    <a:pt x="1733" y="4219"/>
                    <a:pt x="1668" y="4644"/>
                  </a:cubicBezTo>
                  <a:cubicBezTo>
                    <a:pt x="1570" y="5036"/>
                    <a:pt x="1504" y="5428"/>
                    <a:pt x="1439" y="5821"/>
                  </a:cubicBezTo>
                  <a:cubicBezTo>
                    <a:pt x="1275" y="6802"/>
                    <a:pt x="1112" y="7717"/>
                    <a:pt x="981" y="8600"/>
                  </a:cubicBezTo>
                  <a:cubicBezTo>
                    <a:pt x="948" y="9025"/>
                    <a:pt x="883" y="9352"/>
                    <a:pt x="850" y="9843"/>
                  </a:cubicBezTo>
                  <a:cubicBezTo>
                    <a:pt x="785" y="10300"/>
                    <a:pt x="720" y="10758"/>
                    <a:pt x="687" y="11216"/>
                  </a:cubicBezTo>
                  <a:cubicBezTo>
                    <a:pt x="654" y="11772"/>
                    <a:pt x="589" y="12295"/>
                    <a:pt x="589" y="12785"/>
                  </a:cubicBezTo>
                  <a:cubicBezTo>
                    <a:pt x="556" y="13210"/>
                    <a:pt x="556" y="13603"/>
                    <a:pt x="556" y="14028"/>
                  </a:cubicBezTo>
                  <a:cubicBezTo>
                    <a:pt x="523" y="16251"/>
                    <a:pt x="752" y="17919"/>
                    <a:pt x="818" y="19390"/>
                  </a:cubicBezTo>
                  <a:cubicBezTo>
                    <a:pt x="850" y="20568"/>
                    <a:pt x="556" y="21777"/>
                    <a:pt x="0" y="22824"/>
                  </a:cubicBezTo>
                  <a:cubicBezTo>
                    <a:pt x="213" y="22922"/>
                    <a:pt x="487" y="22958"/>
                    <a:pt x="795" y="22958"/>
                  </a:cubicBezTo>
                  <a:cubicBezTo>
                    <a:pt x="1561" y="22958"/>
                    <a:pt x="2533" y="22739"/>
                    <a:pt x="3266" y="22739"/>
                  </a:cubicBezTo>
                  <a:cubicBezTo>
                    <a:pt x="3505" y="22739"/>
                    <a:pt x="3718" y="22762"/>
                    <a:pt x="3891" y="22824"/>
                  </a:cubicBezTo>
                  <a:cubicBezTo>
                    <a:pt x="6006" y="23521"/>
                    <a:pt x="7452" y="23550"/>
                    <a:pt x="9062" y="23550"/>
                  </a:cubicBezTo>
                  <a:cubicBezTo>
                    <a:pt x="9209" y="23550"/>
                    <a:pt x="9357" y="23550"/>
                    <a:pt x="9506" y="23550"/>
                  </a:cubicBezTo>
                  <a:cubicBezTo>
                    <a:pt x="10180" y="23550"/>
                    <a:pt x="10895" y="23555"/>
                    <a:pt x="11706" y="23609"/>
                  </a:cubicBezTo>
                  <a:cubicBezTo>
                    <a:pt x="14535" y="23785"/>
                    <a:pt x="17576" y="24520"/>
                    <a:pt x="19728" y="24520"/>
                  </a:cubicBezTo>
                  <a:cubicBezTo>
                    <a:pt x="19965" y="24520"/>
                    <a:pt x="20190" y="24511"/>
                    <a:pt x="20404" y="24491"/>
                  </a:cubicBezTo>
                  <a:cubicBezTo>
                    <a:pt x="20834" y="24448"/>
                    <a:pt x="21235" y="24430"/>
                    <a:pt x="21604" y="24430"/>
                  </a:cubicBezTo>
                  <a:cubicBezTo>
                    <a:pt x="23447" y="24430"/>
                    <a:pt x="24491" y="24884"/>
                    <a:pt x="24491" y="24884"/>
                  </a:cubicBezTo>
                  <a:cubicBezTo>
                    <a:pt x="24851" y="23935"/>
                    <a:pt x="24262" y="21908"/>
                    <a:pt x="24491" y="20829"/>
                  </a:cubicBezTo>
                  <a:cubicBezTo>
                    <a:pt x="24589" y="20404"/>
                    <a:pt x="24687" y="19946"/>
                    <a:pt x="24785" y="19521"/>
                  </a:cubicBezTo>
                  <a:cubicBezTo>
                    <a:pt x="24884" y="19096"/>
                    <a:pt x="24949" y="18671"/>
                    <a:pt x="25014" y="18279"/>
                  </a:cubicBezTo>
                  <a:cubicBezTo>
                    <a:pt x="25211" y="16971"/>
                    <a:pt x="25341" y="15630"/>
                    <a:pt x="25472" y="14322"/>
                  </a:cubicBezTo>
                  <a:cubicBezTo>
                    <a:pt x="25505" y="13995"/>
                    <a:pt x="25505" y="13636"/>
                    <a:pt x="25537" y="13309"/>
                  </a:cubicBezTo>
                  <a:lnTo>
                    <a:pt x="25537" y="13080"/>
                  </a:lnTo>
                  <a:cubicBezTo>
                    <a:pt x="25570" y="12458"/>
                    <a:pt x="25636" y="11870"/>
                    <a:pt x="25668" y="11281"/>
                  </a:cubicBezTo>
                  <a:cubicBezTo>
                    <a:pt x="25701" y="10889"/>
                    <a:pt x="25734" y="10464"/>
                    <a:pt x="25766" y="10071"/>
                  </a:cubicBezTo>
                  <a:cubicBezTo>
                    <a:pt x="25864" y="8731"/>
                    <a:pt x="25897" y="7390"/>
                    <a:pt x="25864" y="6082"/>
                  </a:cubicBezTo>
                  <a:cubicBezTo>
                    <a:pt x="25799" y="4709"/>
                    <a:pt x="25963" y="3368"/>
                    <a:pt x="26388" y="2093"/>
                  </a:cubicBezTo>
                  <a:cubicBezTo>
                    <a:pt x="25889" y="1865"/>
                    <a:pt x="25267" y="1830"/>
                    <a:pt x="24629" y="1830"/>
                  </a:cubicBezTo>
                  <a:cubicBezTo>
                    <a:pt x="24338" y="1830"/>
                    <a:pt x="24045" y="1837"/>
                    <a:pt x="23758" y="1837"/>
                  </a:cubicBezTo>
                  <a:cubicBezTo>
                    <a:pt x="23227" y="1837"/>
                    <a:pt x="22720" y="1812"/>
                    <a:pt x="22300" y="1668"/>
                  </a:cubicBezTo>
                  <a:cubicBezTo>
                    <a:pt x="19685" y="818"/>
                    <a:pt x="17428" y="1014"/>
                    <a:pt x="14943" y="785"/>
                  </a:cubicBezTo>
                  <a:cubicBezTo>
                    <a:pt x="12292" y="546"/>
                    <a:pt x="9937" y="325"/>
                    <a:pt x="7904" y="325"/>
                  </a:cubicBezTo>
                  <a:cubicBezTo>
                    <a:pt x="7155" y="325"/>
                    <a:pt x="6449" y="355"/>
                    <a:pt x="5788" y="426"/>
                  </a:cubicBezTo>
                  <a:cubicBezTo>
                    <a:pt x="5395" y="467"/>
                    <a:pt x="5030" y="485"/>
                    <a:pt x="4692" y="485"/>
                  </a:cubicBezTo>
                  <a:cubicBezTo>
                    <a:pt x="2922" y="485"/>
                    <a:pt x="1930" y="1"/>
                    <a:pt x="1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30"/>
            <p:cNvSpPr/>
            <p:nvPr/>
          </p:nvSpPr>
          <p:spPr>
            <a:xfrm>
              <a:off x="5036647" y="3205945"/>
              <a:ext cx="372720" cy="103946"/>
            </a:xfrm>
            <a:custGeom>
              <a:avLst/>
              <a:gdLst/>
              <a:ahLst/>
              <a:cxnLst/>
              <a:rect l="l" t="t" r="r" b="b"/>
              <a:pathLst>
                <a:path w="24329" h="6785" extrusionOk="0">
                  <a:moveTo>
                    <a:pt x="229" y="1"/>
                  </a:moveTo>
                  <a:cubicBezTo>
                    <a:pt x="131" y="426"/>
                    <a:pt x="66" y="818"/>
                    <a:pt x="1" y="1211"/>
                  </a:cubicBezTo>
                  <a:cubicBezTo>
                    <a:pt x="720" y="1276"/>
                    <a:pt x="1407" y="1538"/>
                    <a:pt x="2028" y="1897"/>
                  </a:cubicBezTo>
                  <a:cubicBezTo>
                    <a:pt x="3205" y="2617"/>
                    <a:pt x="3957" y="3859"/>
                    <a:pt x="5036" y="4677"/>
                  </a:cubicBezTo>
                  <a:cubicBezTo>
                    <a:pt x="5893" y="5342"/>
                    <a:pt x="6705" y="5612"/>
                    <a:pt x="7501" y="5612"/>
                  </a:cubicBezTo>
                  <a:cubicBezTo>
                    <a:pt x="8740" y="5612"/>
                    <a:pt x="9942" y="4957"/>
                    <a:pt x="11216" y="4121"/>
                  </a:cubicBezTo>
                  <a:cubicBezTo>
                    <a:pt x="12429" y="3312"/>
                    <a:pt x="13935" y="2523"/>
                    <a:pt x="15447" y="2523"/>
                  </a:cubicBezTo>
                  <a:cubicBezTo>
                    <a:pt x="15891" y="2523"/>
                    <a:pt x="16336" y="2591"/>
                    <a:pt x="16775" y="2748"/>
                  </a:cubicBezTo>
                  <a:cubicBezTo>
                    <a:pt x="18442" y="3303"/>
                    <a:pt x="19096" y="5069"/>
                    <a:pt x="20502" y="5985"/>
                  </a:cubicBezTo>
                  <a:cubicBezTo>
                    <a:pt x="21351" y="6509"/>
                    <a:pt x="22332" y="6785"/>
                    <a:pt x="23330" y="6785"/>
                  </a:cubicBezTo>
                  <a:cubicBezTo>
                    <a:pt x="23641" y="6785"/>
                    <a:pt x="23953" y="6758"/>
                    <a:pt x="24263" y="6704"/>
                  </a:cubicBezTo>
                  <a:cubicBezTo>
                    <a:pt x="24295" y="6279"/>
                    <a:pt x="24295" y="5854"/>
                    <a:pt x="24328" y="5461"/>
                  </a:cubicBezTo>
                  <a:lnTo>
                    <a:pt x="24328" y="5461"/>
                  </a:lnTo>
                  <a:cubicBezTo>
                    <a:pt x="24028" y="5504"/>
                    <a:pt x="23729" y="5528"/>
                    <a:pt x="23431" y="5528"/>
                  </a:cubicBezTo>
                  <a:cubicBezTo>
                    <a:pt x="22366" y="5528"/>
                    <a:pt x="21332" y="5219"/>
                    <a:pt x="20437" y="4350"/>
                  </a:cubicBezTo>
                  <a:cubicBezTo>
                    <a:pt x="19554" y="3467"/>
                    <a:pt x="18900" y="2421"/>
                    <a:pt x="17723" y="1832"/>
                  </a:cubicBezTo>
                  <a:cubicBezTo>
                    <a:pt x="17000" y="1486"/>
                    <a:pt x="16246" y="1338"/>
                    <a:pt x="15490" y="1338"/>
                  </a:cubicBezTo>
                  <a:cubicBezTo>
                    <a:pt x="13889" y="1338"/>
                    <a:pt x="12277" y="2001"/>
                    <a:pt x="10922" y="2846"/>
                  </a:cubicBezTo>
                  <a:cubicBezTo>
                    <a:pt x="9919" y="3441"/>
                    <a:pt x="8856" y="4487"/>
                    <a:pt x="7561" y="4487"/>
                  </a:cubicBezTo>
                  <a:cubicBezTo>
                    <a:pt x="7505" y="4487"/>
                    <a:pt x="7448" y="4485"/>
                    <a:pt x="7390" y="4481"/>
                  </a:cubicBezTo>
                  <a:cubicBezTo>
                    <a:pt x="6181" y="4350"/>
                    <a:pt x="5363" y="3336"/>
                    <a:pt x="4578" y="2551"/>
                  </a:cubicBezTo>
                  <a:cubicBezTo>
                    <a:pt x="3859" y="1734"/>
                    <a:pt x="3042" y="1080"/>
                    <a:pt x="2126" y="557"/>
                  </a:cubicBezTo>
                  <a:cubicBezTo>
                    <a:pt x="1505" y="262"/>
                    <a:pt x="883" y="99"/>
                    <a:pt x="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30"/>
            <p:cNvSpPr/>
            <p:nvPr/>
          </p:nvSpPr>
          <p:spPr>
            <a:xfrm>
              <a:off x="5023120" y="3331178"/>
              <a:ext cx="374727" cy="104436"/>
            </a:xfrm>
            <a:custGeom>
              <a:avLst/>
              <a:gdLst/>
              <a:ahLst/>
              <a:cxnLst/>
              <a:rect l="l" t="t" r="r" b="b"/>
              <a:pathLst>
                <a:path w="24460" h="6817" extrusionOk="0">
                  <a:moveTo>
                    <a:pt x="33" y="0"/>
                  </a:moveTo>
                  <a:cubicBezTo>
                    <a:pt x="1" y="425"/>
                    <a:pt x="1" y="818"/>
                    <a:pt x="1" y="1243"/>
                  </a:cubicBezTo>
                  <a:cubicBezTo>
                    <a:pt x="785" y="1276"/>
                    <a:pt x="1538" y="1537"/>
                    <a:pt x="2224" y="1930"/>
                  </a:cubicBezTo>
                  <a:cubicBezTo>
                    <a:pt x="3401" y="2649"/>
                    <a:pt x="4121" y="3891"/>
                    <a:pt x="5200" y="4709"/>
                  </a:cubicBezTo>
                  <a:cubicBezTo>
                    <a:pt x="6056" y="5374"/>
                    <a:pt x="6868" y="5644"/>
                    <a:pt x="7664" y="5644"/>
                  </a:cubicBezTo>
                  <a:cubicBezTo>
                    <a:pt x="8904" y="5644"/>
                    <a:pt x="10105" y="4989"/>
                    <a:pt x="11380" y="4153"/>
                  </a:cubicBezTo>
                  <a:cubicBezTo>
                    <a:pt x="12618" y="3345"/>
                    <a:pt x="14129" y="2555"/>
                    <a:pt x="15643" y="2555"/>
                  </a:cubicBezTo>
                  <a:cubicBezTo>
                    <a:pt x="16088" y="2555"/>
                    <a:pt x="16533" y="2624"/>
                    <a:pt x="16971" y="2780"/>
                  </a:cubicBezTo>
                  <a:cubicBezTo>
                    <a:pt x="18639" y="3336"/>
                    <a:pt x="19293" y="5101"/>
                    <a:pt x="20666" y="6017"/>
                  </a:cubicBezTo>
                  <a:cubicBezTo>
                    <a:pt x="21536" y="6544"/>
                    <a:pt x="22512" y="6816"/>
                    <a:pt x="23509" y="6816"/>
                  </a:cubicBezTo>
                  <a:cubicBezTo>
                    <a:pt x="23749" y="6816"/>
                    <a:pt x="23989" y="6801"/>
                    <a:pt x="24230" y="6769"/>
                  </a:cubicBezTo>
                  <a:cubicBezTo>
                    <a:pt x="24296" y="6344"/>
                    <a:pt x="24394" y="5919"/>
                    <a:pt x="24459" y="5494"/>
                  </a:cubicBezTo>
                  <a:lnTo>
                    <a:pt x="24459" y="5494"/>
                  </a:lnTo>
                  <a:cubicBezTo>
                    <a:pt x="24186" y="5526"/>
                    <a:pt x="23916" y="5544"/>
                    <a:pt x="23649" y="5544"/>
                  </a:cubicBezTo>
                  <a:cubicBezTo>
                    <a:pt x="22573" y="5544"/>
                    <a:pt x="21550" y="5247"/>
                    <a:pt x="20633" y="4382"/>
                  </a:cubicBezTo>
                  <a:cubicBezTo>
                    <a:pt x="19750" y="3499"/>
                    <a:pt x="19097" y="2453"/>
                    <a:pt x="17919" y="1864"/>
                  </a:cubicBezTo>
                  <a:cubicBezTo>
                    <a:pt x="17193" y="1506"/>
                    <a:pt x="16436" y="1355"/>
                    <a:pt x="15676" y="1355"/>
                  </a:cubicBezTo>
                  <a:cubicBezTo>
                    <a:pt x="14078" y="1355"/>
                    <a:pt x="12470" y="2025"/>
                    <a:pt x="11118" y="2845"/>
                  </a:cubicBezTo>
                  <a:cubicBezTo>
                    <a:pt x="10129" y="3463"/>
                    <a:pt x="9081" y="4491"/>
                    <a:pt x="7810" y="4491"/>
                  </a:cubicBezTo>
                  <a:cubicBezTo>
                    <a:pt x="7736" y="4491"/>
                    <a:pt x="7662" y="4487"/>
                    <a:pt x="7587" y="4480"/>
                  </a:cubicBezTo>
                  <a:cubicBezTo>
                    <a:pt x="6377" y="4382"/>
                    <a:pt x="5559" y="3401"/>
                    <a:pt x="4775" y="2584"/>
                  </a:cubicBezTo>
                  <a:cubicBezTo>
                    <a:pt x="4055" y="1766"/>
                    <a:pt x="3238" y="1112"/>
                    <a:pt x="2322" y="589"/>
                  </a:cubicBezTo>
                  <a:cubicBezTo>
                    <a:pt x="1603" y="262"/>
                    <a:pt x="818" y="66"/>
                    <a:pt x="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30"/>
            <p:cNvSpPr/>
            <p:nvPr/>
          </p:nvSpPr>
          <p:spPr>
            <a:xfrm>
              <a:off x="5027134" y="3267558"/>
              <a:ext cx="378726" cy="89346"/>
            </a:xfrm>
            <a:custGeom>
              <a:avLst/>
              <a:gdLst/>
              <a:ahLst/>
              <a:cxnLst/>
              <a:rect l="l" t="t" r="r" b="b"/>
              <a:pathLst>
                <a:path w="24721" h="5832" extrusionOk="0">
                  <a:moveTo>
                    <a:pt x="164" y="1"/>
                  </a:moveTo>
                  <a:cubicBezTo>
                    <a:pt x="98" y="393"/>
                    <a:pt x="66" y="818"/>
                    <a:pt x="0" y="1211"/>
                  </a:cubicBezTo>
                  <a:cubicBezTo>
                    <a:pt x="1831" y="1734"/>
                    <a:pt x="3564" y="3499"/>
                    <a:pt x="5330" y="4415"/>
                  </a:cubicBezTo>
                  <a:cubicBezTo>
                    <a:pt x="6177" y="4859"/>
                    <a:pt x="6969" y="5065"/>
                    <a:pt x="7740" y="5065"/>
                  </a:cubicBezTo>
                  <a:cubicBezTo>
                    <a:pt x="8843" y="5065"/>
                    <a:pt x="9903" y="4643"/>
                    <a:pt x="11020" y="3892"/>
                  </a:cubicBezTo>
                  <a:cubicBezTo>
                    <a:pt x="12219" y="3092"/>
                    <a:pt x="13268" y="2564"/>
                    <a:pt x="14473" y="2564"/>
                  </a:cubicBezTo>
                  <a:cubicBezTo>
                    <a:pt x="15042" y="2564"/>
                    <a:pt x="15646" y="2682"/>
                    <a:pt x="16317" y="2944"/>
                  </a:cubicBezTo>
                  <a:cubicBezTo>
                    <a:pt x="17854" y="3565"/>
                    <a:pt x="19096" y="4677"/>
                    <a:pt x="20600" y="5298"/>
                  </a:cubicBezTo>
                  <a:cubicBezTo>
                    <a:pt x="21475" y="5657"/>
                    <a:pt x="22412" y="5831"/>
                    <a:pt x="23358" y="5831"/>
                  </a:cubicBezTo>
                  <a:cubicBezTo>
                    <a:pt x="23790" y="5831"/>
                    <a:pt x="24224" y="5795"/>
                    <a:pt x="24655" y="5723"/>
                  </a:cubicBezTo>
                  <a:cubicBezTo>
                    <a:pt x="24655" y="5363"/>
                    <a:pt x="24687" y="5036"/>
                    <a:pt x="24720" y="4709"/>
                  </a:cubicBezTo>
                  <a:lnTo>
                    <a:pt x="24720" y="4513"/>
                  </a:lnTo>
                  <a:cubicBezTo>
                    <a:pt x="24286" y="4597"/>
                    <a:pt x="23845" y="4639"/>
                    <a:pt x="23404" y="4639"/>
                  </a:cubicBezTo>
                  <a:cubicBezTo>
                    <a:pt x="22816" y="4639"/>
                    <a:pt x="22226" y="4564"/>
                    <a:pt x="21647" y="4415"/>
                  </a:cubicBezTo>
                  <a:cubicBezTo>
                    <a:pt x="20077" y="3925"/>
                    <a:pt x="18802" y="2813"/>
                    <a:pt x="17363" y="2093"/>
                  </a:cubicBezTo>
                  <a:cubicBezTo>
                    <a:pt x="16288" y="1563"/>
                    <a:pt x="15321" y="1307"/>
                    <a:pt x="14389" y="1307"/>
                  </a:cubicBezTo>
                  <a:cubicBezTo>
                    <a:pt x="13139" y="1307"/>
                    <a:pt x="11953" y="1769"/>
                    <a:pt x="10660" y="2649"/>
                  </a:cubicBezTo>
                  <a:cubicBezTo>
                    <a:pt x="9603" y="3372"/>
                    <a:pt x="8659" y="3771"/>
                    <a:pt x="7692" y="3771"/>
                  </a:cubicBezTo>
                  <a:cubicBezTo>
                    <a:pt x="6864" y="3771"/>
                    <a:pt x="6018" y="3479"/>
                    <a:pt x="5069" y="2845"/>
                  </a:cubicBezTo>
                  <a:cubicBezTo>
                    <a:pt x="3924" y="2093"/>
                    <a:pt x="2943" y="1080"/>
                    <a:pt x="1701" y="491"/>
                  </a:cubicBezTo>
                  <a:cubicBezTo>
                    <a:pt x="1210" y="262"/>
                    <a:pt x="687" y="99"/>
                    <a:pt x="1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30"/>
            <p:cNvSpPr/>
            <p:nvPr/>
          </p:nvSpPr>
          <p:spPr>
            <a:xfrm>
              <a:off x="5061204" y="3450360"/>
              <a:ext cx="274014" cy="28602"/>
            </a:xfrm>
            <a:custGeom>
              <a:avLst/>
              <a:gdLst/>
              <a:ahLst/>
              <a:cxnLst/>
              <a:rect l="l" t="t" r="r" b="b"/>
              <a:pathLst>
                <a:path w="17886" h="1867" extrusionOk="0">
                  <a:moveTo>
                    <a:pt x="233" y="1"/>
                  </a:moveTo>
                  <a:cubicBezTo>
                    <a:pt x="0" y="1"/>
                    <a:pt x="9" y="396"/>
                    <a:pt x="261" y="428"/>
                  </a:cubicBezTo>
                  <a:cubicBezTo>
                    <a:pt x="6016" y="1114"/>
                    <a:pt x="11804" y="1605"/>
                    <a:pt x="17624" y="1866"/>
                  </a:cubicBezTo>
                  <a:cubicBezTo>
                    <a:pt x="17886" y="1866"/>
                    <a:pt x="17886" y="1474"/>
                    <a:pt x="17624" y="1474"/>
                  </a:cubicBezTo>
                  <a:cubicBezTo>
                    <a:pt x="11837" y="1180"/>
                    <a:pt x="6016" y="689"/>
                    <a:pt x="261" y="3"/>
                  </a:cubicBezTo>
                  <a:cubicBezTo>
                    <a:pt x="252" y="1"/>
                    <a:pt x="242"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30"/>
            <p:cNvSpPr/>
            <p:nvPr/>
          </p:nvSpPr>
          <p:spPr>
            <a:xfrm>
              <a:off x="5080735" y="3168888"/>
              <a:ext cx="286530" cy="31100"/>
            </a:xfrm>
            <a:custGeom>
              <a:avLst/>
              <a:gdLst/>
              <a:ahLst/>
              <a:cxnLst/>
              <a:rect l="l" t="t" r="r" b="b"/>
              <a:pathLst>
                <a:path w="18703" h="2030" extrusionOk="0">
                  <a:moveTo>
                    <a:pt x="262" y="0"/>
                  </a:moveTo>
                  <a:cubicBezTo>
                    <a:pt x="0" y="0"/>
                    <a:pt x="0" y="393"/>
                    <a:pt x="262" y="393"/>
                  </a:cubicBezTo>
                  <a:cubicBezTo>
                    <a:pt x="6343" y="785"/>
                    <a:pt x="12393" y="1308"/>
                    <a:pt x="18442" y="2028"/>
                  </a:cubicBezTo>
                  <a:cubicBezTo>
                    <a:pt x="18452" y="2029"/>
                    <a:pt x="18462" y="2029"/>
                    <a:pt x="18472" y="2029"/>
                  </a:cubicBezTo>
                  <a:cubicBezTo>
                    <a:pt x="18703" y="2029"/>
                    <a:pt x="18693" y="1667"/>
                    <a:pt x="18442" y="1635"/>
                  </a:cubicBezTo>
                  <a:cubicBezTo>
                    <a:pt x="12393" y="883"/>
                    <a:pt x="6343" y="36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30"/>
            <p:cNvSpPr/>
            <p:nvPr/>
          </p:nvSpPr>
          <p:spPr>
            <a:xfrm>
              <a:off x="5050174" y="3426846"/>
              <a:ext cx="33581" cy="7032"/>
            </a:xfrm>
            <a:custGeom>
              <a:avLst/>
              <a:gdLst/>
              <a:ahLst/>
              <a:cxnLst/>
              <a:rect l="l" t="t" r="r" b="b"/>
              <a:pathLst>
                <a:path w="2192" h="459" extrusionOk="0">
                  <a:moveTo>
                    <a:pt x="1930" y="1"/>
                  </a:moveTo>
                  <a:lnTo>
                    <a:pt x="295" y="33"/>
                  </a:lnTo>
                  <a:cubicBezTo>
                    <a:pt x="0" y="33"/>
                    <a:pt x="0" y="459"/>
                    <a:pt x="295" y="459"/>
                  </a:cubicBezTo>
                  <a:lnTo>
                    <a:pt x="1930" y="426"/>
                  </a:lnTo>
                  <a:cubicBezTo>
                    <a:pt x="2191" y="426"/>
                    <a:pt x="2191" y="1"/>
                    <a:pt x="1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30"/>
            <p:cNvSpPr/>
            <p:nvPr/>
          </p:nvSpPr>
          <p:spPr>
            <a:xfrm>
              <a:off x="5048994" y="3404679"/>
              <a:ext cx="26458" cy="7767"/>
            </a:xfrm>
            <a:custGeom>
              <a:avLst/>
              <a:gdLst/>
              <a:ahLst/>
              <a:cxnLst/>
              <a:rect l="l" t="t" r="r" b="b"/>
              <a:pathLst>
                <a:path w="1727" h="507" extrusionOk="0">
                  <a:moveTo>
                    <a:pt x="879" y="1"/>
                  </a:moveTo>
                  <a:cubicBezTo>
                    <a:pt x="674" y="1"/>
                    <a:pt x="470" y="25"/>
                    <a:pt x="274" y="74"/>
                  </a:cubicBezTo>
                  <a:cubicBezTo>
                    <a:pt x="0" y="135"/>
                    <a:pt x="94" y="506"/>
                    <a:pt x="318" y="506"/>
                  </a:cubicBezTo>
                  <a:cubicBezTo>
                    <a:pt x="335" y="506"/>
                    <a:pt x="353" y="504"/>
                    <a:pt x="372" y="500"/>
                  </a:cubicBezTo>
                  <a:cubicBezTo>
                    <a:pt x="535" y="450"/>
                    <a:pt x="707" y="426"/>
                    <a:pt x="879" y="426"/>
                  </a:cubicBezTo>
                  <a:cubicBezTo>
                    <a:pt x="1050" y="426"/>
                    <a:pt x="1222" y="450"/>
                    <a:pt x="1385" y="500"/>
                  </a:cubicBezTo>
                  <a:cubicBezTo>
                    <a:pt x="1404" y="504"/>
                    <a:pt x="1422" y="506"/>
                    <a:pt x="1439" y="506"/>
                  </a:cubicBezTo>
                  <a:cubicBezTo>
                    <a:pt x="1659" y="506"/>
                    <a:pt x="1726" y="135"/>
                    <a:pt x="1483" y="74"/>
                  </a:cubicBezTo>
                  <a:cubicBezTo>
                    <a:pt x="1287" y="25"/>
                    <a:pt x="1083" y="1"/>
                    <a:pt x="8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30"/>
            <p:cNvSpPr/>
            <p:nvPr/>
          </p:nvSpPr>
          <p:spPr>
            <a:xfrm>
              <a:off x="5038654" y="3379739"/>
              <a:ext cx="26902" cy="9054"/>
            </a:xfrm>
            <a:custGeom>
              <a:avLst/>
              <a:gdLst/>
              <a:ahLst/>
              <a:cxnLst/>
              <a:rect l="l" t="t" r="r" b="b"/>
              <a:pathLst>
                <a:path w="1756" h="591" extrusionOk="0">
                  <a:moveTo>
                    <a:pt x="1404" y="0"/>
                  </a:moveTo>
                  <a:cubicBezTo>
                    <a:pt x="1394" y="0"/>
                    <a:pt x="1384" y="1"/>
                    <a:pt x="1374" y="2"/>
                  </a:cubicBezTo>
                  <a:lnTo>
                    <a:pt x="262" y="166"/>
                  </a:lnTo>
                  <a:cubicBezTo>
                    <a:pt x="0" y="198"/>
                    <a:pt x="131" y="591"/>
                    <a:pt x="393" y="591"/>
                  </a:cubicBezTo>
                  <a:lnTo>
                    <a:pt x="1505" y="395"/>
                  </a:lnTo>
                  <a:cubicBezTo>
                    <a:pt x="1756" y="363"/>
                    <a:pt x="1645" y="0"/>
                    <a:pt x="14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30"/>
            <p:cNvSpPr/>
            <p:nvPr/>
          </p:nvSpPr>
          <p:spPr>
            <a:xfrm>
              <a:off x="5347212" y="3214554"/>
              <a:ext cx="37932" cy="7966"/>
            </a:xfrm>
            <a:custGeom>
              <a:avLst/>
              <a:gdLst/>
              <a:ahLst/>
              <a:cxnLst/>
              <a:rect l="l" t="t" r="r" b="b"/>
              <a:pathLst>
                <a:path w="2476" h="520" extrusionOk="0">
                  <a:moveTo>
                    <a:pt x="1084" y="1"/>
                  </a:moveTo>
                  <a:cubicBezTo>
                    <a:pt x="810" y="1"/>
                    <a:pt x="536" y="19"/>
                    <a:pt x="262" y="60"/>
                  </a:cubicBezTo>
                  <a:cubicBezTo>
                    <a:pt x="10" y="92"/>
                    <a:pt x="1" y="487"/>
                    <a:pt x="234" y="487"/>
                  </a:cubicBezTo>
                  <a:cubicBezTo>
                    <a:pt x="243" y="487"/>
                    <a:pt x="252" y="486"/>
                    <a:pt x="262" y="485"/>
                  </a:cubicBezTo>
                  <a:cubicBezTo>
                    <a:pt x="527" y="456"/>
                    <a:pt x="804" y="440"/>
                    <a:pt x="1084" y="440"/>
                  </a:cubicBezTo>
                  <a:cubicBezTo>
                    <a:pt x="1425" y="440"/>
                    <a:pt x="1769" y="464"/>
                    <a:pt x="2093" y="518"/>
                  </a:cubicBezTo>
                  <a:cubicBezTo>
                    <a:pt x="2104" y="519"/>
                    <a:pt x="2114" y="520"/>
                    <a:pt x="2124" y="520"/>
                  </a:cubicBezTo>
                  <a:cubicBezTo>
                    <a:pt x="2365" y="520"/>
                    <a:pt x="2475" y="156"/>
                    <a:pt x="2224" y="93"/>
                  </a:cubicBezTo>
                  <a:cubicBezTo>
                    <a:pt x="1844" y="36"/>
                    <a:pt x="1464" y="1"/>
                    <a:pt x="1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30"/>
            <p:cNvSpPr/>
            <p:nvPr/>
          </p:nvSpPr>
          <p:spPr>
            <a:xfrm>
              <a:off x="5359728" y="3235909"/>
              <a:ext cx="27545" cy="9560"/>
            </a:xfrm>
            <a:custGeom>
              <a:avLst/>
              <a:gdLst/>
              <a:ahLst/>
              <a:cxnLst/>
              <a:rect l="l" t="t" r="r" b="b"/>
              <a:pathLst>
                <a:path w="1798" h="624" extrusionOk="0">
                  <a:moveTo>
                    <a:pt x="437" y="1"/>
                  </a:moveTo>
                  <a:cubicBezTo>
                    <a:pt x="379" y="1"/>
                    <a:pt x="321" y="3"/>
                    <a:pt x="263" y="7"/>
                  </a:cubicBezTo>
                  <a:cubicBezTo>
                    <a:pt x="1" y="7"/>
                    <a:pt x="1" y="399"/>
                    <a:pt x="295" y="399"/>
                  </a:cubicBezTo>
                  <a:cubicBezTo>
                    <a:pt x="655" y="399"/>
                    <a:pt x="1047" y="465"/>
                    <a:pt x="1374" y="595"/>
                  </a:cubicBezTo>
                  <a:cubicBezTo>
                    <a:pt x="1414" y="615"/>
                    <a:pt x="1452" y="624"/>
                    <a:pt x="1487" y="624"/>
                  </a:cubicBezTo>
                  <a:cubicBezTo>
                    <a:pt x="1685" y="624"/>
                    <a:pt x="1798" y="352"/>
                    <a:pt x="1603" y="268"/>
                  </a:cubicBezTo>
                  <a:cubicBezTo>
                    <a:pt x="1232" y="97"/>
                    <a:pt x="836" y="1"/>
                    <a:pt x="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30"/>
            <p:cNvSpPr/>
            <p:nvPr/>
          </p:nvSpPr>
          <p:spPr>
            <a:xfrm>
              <a:off x="5368245" y="3261553"/>
              <a:ext cx="18553" cy="7063"/>
            </a:xfrm>
            <a:custGeom>
              <a:avLst/>
              <a:gdLst/>
              <a:ahLst/>
              <a:cxnLst/>
              <a:rect l="l" t="t" r="r" b="b"/>
              <a:pathLst>
                <a:path w="1211" h="461" extrusionOk="0">
                  <a:moveTo>
                    <a:pt x="262" y="0"/>
                  </a:moveTo>
                  <a:cubicBezTo>
                    <a:pt x="1" y="0"/>
                    <a:pt x="1" y="425"/>
                    <a:pt x="262" y="425"/>
                  </a:cubicBezTo>
                  <a:lnTo>
                    <a:pt x="949" y="458"/>
                  </a:lnTo>
                  <a:cubicBezTo>
                    <a:pt x="960" y="459"/>
                    <a:pt x="970" y="460"/>
                    <a:pt x="979" y="460"/>
                  </a:cubicBezTo>
                  <a:cubicBezTo>
                    <a:pt x="1210" y="460"/>
                    <a:pt x="1200" y="97"/>
                    <a:pt x="949" y="66"/>
                  </a:cubicBezTo>
                  <a:lnTo>
                    <a:pt x="2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30"/>
            <p:cNvSpPr/>
            <p:nvPr/>
          </p:nvSpPr>
          <p:spPr>
            <a:xfrm>
              <a:off x="3960202" y="3652250"/>
              <a:ext cx="1625054" cy="278043"/>
            </a:xfrm>
            <a:custGeom>
              <a:avLst/>
              <a:gdLst/>
              <a:ahLst/>
              <a:cxnLst/>
              <a:rect l="l" t="t" r="r" b="b"/>
              <a:pathLst>
                <a:path w="106074" h="18149" extrusionOk="0">
                  <a:moveTo>
                    <a:pt x="0" y="1"/>
                  </a:moveTo>
                  <a:lnTo>
                    <a:pt x="0" y="17135"/>
                  </a:lnTo>
                  <a:cubicBezTo>
                    <a:pt x="0" y="17691"/>
                    <a:pt x="425" y="18148"/>
                    <a:pt x="981" y="18148"/>
                  </a:cubicBezTo>
                  <a:lnTo>
                    <a:pt x="105060" y="18148"/>
                  </a:lnTo>
                  <a:cubicBezTo>
                    <a:pt x="105615" y="18148"/>
                    <a:pt x="106073" y="17691"/>
                    <a:pt x="106073" y="17135"/>
                  </a:cubicBezTo>
                  <a:lnTo>
                    <a:pt x="1060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30"/>
            <p:cNvSpPr/>
            <p:nvPr/>
          </p:nvSpPr>
          <p:spPr>
            <a:xfrm>
              <a:off x="3960202" y="3652250"/>
              <a:ext cx="1625054" cy="134770"/>
            </a:xfrm>
            <a:custGeom>
              <a:avLst/>
              <a:gdLst/>
              <a:ahLst/>
              <a:cxnLst/>
              <a:rect l="l" t="t" r="r" b="b"/>
              <a:pathLst>
                <a:path w="106074" h="8797" extrusionOk="0">
                  <a:moveTo>
                    <a:pt x="0" y="1"/>
                  </a:moveTo>
                  <a:lnTo>
                    <a:pt x="0" y="8601"/>
                  </a:lnTo>
                  <a:cubicBezTo>
                    <a:pt x="0" y="8731"/>
                    <a:pt x="26518" y="8797"/>
                    <a:pt x="53037" y="8797"/>
                  </a:cubicBezTo>
                  <a:cubicBezTo>
                    <a:pt x="79555" y="8797"/>
                    <a:pt x="106073" y="8731"/>
                    <a:pt x="106073" y="8601"/>
                  </a:cubicBezTo>
                  <a:lnTo>
                    <a:pt x="106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30"/>
            <p:cNvSpPr/>
            <p:nvPr/>
          </p:nvSpPr>
          <p:spPr>
            <a:xfrm>
              <a:off x="3917109" y="3497972"/>
              <a:ext cx="856128" cy="221435"/>
            </a:xfrm>
            <a:custGeom>
              <a:avLst/>
              <a:gdLst/>
              <a:ahLst/>
              <a:cxnLst/>
              <a:rect l="l" t="t" r="r" b="b"/>
              <a:pathLst>
                <a:path w="55883" h="14454" extrusionOk="0">
                  <a:moveTo>
                    <a:pt x="2061" y="1"/>
                  </a:moveTo>
                  <a:cubicBezTo>
                    <a:pt x="917" y="1"/>
                    <a:pt x="1" y="916"/>
                    <a:pt x="1" y="2061"/>
                  </a:cubicBezTo>
                  <a:lnTo>
                    <a:pt x="1" y="12393"/>
                  </a:lnTo>
                  <a:cubicBezTo>
                    <a:pt x="1" y="13538"/>
                    <a:pt x="917" y="14453"/>
                    <a:pt x="2061" y="14453"/>
                  </a:cubicBezTo>
                  <a:lnTo>
                    <a:pt x="53822" y="14453"/>
                  </a:lnTo>
                  <a:cubicBezTo>
                    <a:pt x="54967" y="14453"/>
                    <a:pt x="55882" y="13538"/>
                    <a:pt x="55882" y="12393"/>
                  </a:cubicBezTo>
                  <a:lnTo>
                    <a:pt x="55882" y="2061"/>
                  </a:lnTo>
                  <a:cubicBezTo>
                    <a:pt x="55882" y="916"/>
                    <a:pt x="54967" y="1"/>
                    <a:pt x="538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30"/>
            <p:cNvSpPr/>
            <p:nvPr/>
          </p:nvSpPr>
          <p:spPr>
            <a:xfrm>
              <a:off x="4773173" y="3497972"/>
              <a:ext cx="855607" cy="221435"/>
            </a:xfrm>
            <a:custGeom>
              <a:avLst/>
              <a:gdLst/>
              <a:ahLst/>
              <a:cxnLst/>
              <a:rect l="l" t="t" r="r" b="b"/>
              <a:pathLst>
                <a:path w="55849" h="14454" extrusionOk="0">
                  <a:moveTo>
                    <a:pt x="2028" y="1"/>
                  </a:moveTo>
                  <a:cubicBezTo>
                    <a:pt x="883" y="1"/>
                    <a:pt x="0" y="916"/>
                    <a:pt x="0" y="2061"/>
                  </a:cubicBezTo>
                  <a:lnTo>
                    <a:pt x="0" y="12393"/>
                  </a:lnTo>
                  <a:cubicBezTo>
                    <a:pt x="0" y="13538"/>
                    <a:pt x="883" y="14453"/>
                    <a:pt x="2028" y="14453"/>
                  </a:cubicBezTo>
                  <a:lnTo>
                    <a:pt x="53789" y="14453"/>
                  </a:lnTo>
                  <a:cubicBezTo>
                    <a:pt x="54933" y="14453"/>
                    <a:pt x="55849" y="13538"/>
                    <a:pt x="55849" y="12393"/>
                  </a:cubicBezTo>
                  <a:lnTo>
                    <a:pt x="55849" y="2061"/>
                  </a:lnTo>
                  <a:cubicBezTo>
                    <a:pt x="55849" y="916"/>
                    <a:pt x="54933" y="1"/>
                    <a:pt x="537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30"/>
            <p:cNvSpPr/>
            <p:nvPr/>
          </p:nvSpPr>
          <p:spPr>
            <a:xfrm>
              <a:off x="4764656" y="3552201"/>
              <a:ext cx="12532" cy="122116"/>
            </a:xfrm>
            <a:custGeom>
              <a:avLst/>
              <a:gdLst/>
              <a:ahLst/>
              <a:cxnLst/>
              <a:rect l="l" t="t" r="r" b="b"/>
              <a:pathLst>
                <a:path w="818" h="7971" extrusionOk="0">
                  <a:moveTo>
                    <a:pt x="409" y="0"/>
                  </a:moveTo>
                  <a:cubicBezTo>
                    <a:pt x="205" y="0"/>
                    <a:pt x="0" y="139"/>
                    <a:pt x="0" y="417"/>
                  </a:cubicBezTo>
                  <a:lnTo>
                    <a:pt x="0" y="7578"/>
                  </a:lnTo>
                  <a:cubicBezTo>
                    <a:pt x="0" y="7840"/>
                    <a:pt x="205" y="7971"/>
                    <a:pt x="409" y="7971"/>
                  </a:cubicBezTo>
                  <a:cubicBezTo>
                    <a:pt x="614" y="7971"/>
                    <a:pt x="818" y="7840"/>
                    <a:pt x="818" y="7578"/>
                  </a:cubicBezTo>
                  <a:lnTo>
                    <a:pt x="818" y="417"/>
                  </a:lnTo>
                  <a:cubicBezTo>
                    <a:pt x="818" y="139"/>
                    <a:pt x="614" y="0"/>
                    <a:pt x="4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30"/>
            <p:cNvSpPr/>
            <p:nvPr/>
          </p:nvSpPr>
          <p:spPr>
            <a:xfrm>
              <a:off x="4843794" y="3539548"/>
              <a:ext cx="708841" cy="12547"/>
            </a:xfrm>
            <a:custGeom>
              <a:avLst/>
              <a:gdLst/>
              <a:ahLst/>
              <a:cxnLst/>
              <a:rect l="l" t="t" r="r" b="b"/>
              <a:pathLst>
                <a:path w="46269" h="819" extrusionOk="0">
                  <a:moveTo>
                    <a:pt x="557" y="1"/>
                  </a:moveTo>
                  <a:cubicBezTo>
                    <a:pt x="1" y="1"/>
                    <a:pt x="1" y="818"/>
                    <a:pt x="557" y="818"/>
                  </a:cubicBezTo>
                  <a:lnTo>
                    <a:pt x="45713" y="818"/>
                  </a:lnTo>
                  <a:cubicBezTo>
                    <a:pt x="46269" y="818"/>
                    <a:pt x="46269" y="1"/>
                    <a:pt x="457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30"/>
            <p:cNvSpPr/>
            <p:nvPr/>
          </p:nvSpPr>
          <p:spPr>
            <a:xfrm>
              <a:off x="3951684" y="3543056"/>
              <a:ext cx="755429" cy="12547"/>
            </a:xfrm>
            <a:custGeom>
              <a:avLst/>
              <a:gdLst/>
              <a:ahLst/>
              <a:cxnLst/>
              <a:rect l="l" t="t" r="r" b="b"/>
              <a:pathLst>
                <a:path w="49310" h="819" extrusionOk="0">
                  <a:moveTo>
                    <a:pt x="556" y="1"/>
                  </a:moveTo>
                  <a:cubicBezTo>
                    <a:pt x="0" y="1"/>
                    <a:pt x="0" y="818"/>
                    <a:pt x="556" y="818"/>
                  </a:cubicBezTo>
                  <a:lnTo>
                    <a:pt x="48786" y="818"/>
                  </a:lnTo>
                  <a:cubicBezTo>
                    <a:pt x="49309" y="818"/>
                    <a:pt x="49309" y="1"/>
                    <a:pt x="48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30"/>
            <p:cNvSpPr/>
            <p:nvPr/>
          </p:nvSpPr>
          <p:spPr>
            <a:xfrm>
              <a:off x="3958195" y="3605665"/>
              <a:ext cx="126252" cy="12547"/>
            </a:xfrm>
            <a:custGeom>
              <a:avLst/>
              <a:gdLst/>
              <a:ahLst/>
              <a:cxnLst/>
              <a:rect l="l" t="t" r="r" b="b"/>
              <a:pathLst>
                <a:path w="8241" h="819" extrusionOk="0">
                  <a:moveTo>
                    <a:pt x="523" y="1"/>
                  </a:moveTo>
                  <a:cubicBezTo>
                    <a:pt x="0" y="1"/>
                    <a:pt x="0" y="818"/>
                    <a:pt x="523" y="818"/>
                  </a:cubicBezTo>
                  <a:lnTo>
                    <a:pt x="7684" y="818"/>
                  </a:lnTo>
                  <a:cubicBezTo>
                    <a:pt x="8240" y="818"/>
                    <a:pt x="8240" y="1"/>
                    <a:pt x="7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30"/>
            <p:cNvSpPr/>
            <p:nvPr/>
          </p:nvSpPr>
          <p:spPr>
            <a:xfrm>
              <a:off x="4834787" y="3633729"/>
              <a:ext cx="72647" cy="12532"/>
            </a:xfrm>
            <a:custGeom>
              <a:avLst/>
              <a:gdLst/>
              <a:ahLst/>
              <a:cxnLst/>
              <a:rect l="l" t="t" r="r" b="b"/>
              <a:pathLst>
                <a:path w="4742" h="818" extrusionOk="0">
                  <a:moveTo>
                    <a:pt x="523" y="0"/>
                  </a:moveTo>
                  <a:cubicBezTo>
                    <a:pt x="0" y="0"/>
                    <a:pt x="0" y="818"/>
                    <a:pt x="523" y="818"/>
                  </a:cubicBezTo>
                  <a:lnTo>
                    <a:pt x="4218" y="818"/>
                  </a:lnTo>
                  <a:cubicBezTo>
                    <a:pt x="4741" y="818"/>
                    <a:pt x="4741" y="0"/>
                    <a:pt x="4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30"/>
            <p:cNvSpPr/>
            <p:nvPr/>
          </p:nvSpPr>
          <p:spPr>
            <a:xfrm>
              <a:off x="3960202" y="3337183"/>
              <a:ext cx="180347" cy="160814"/>
            </a:xfrm>
            <a:custGeom>
              <a:avLst/>
              <a:gdLst/>
              <a:ahLst/>
              <a:cxnLst/>
              <a:rect l="l" t="t" r="r" b="b"/>
              <a:pathLst>
                <a:path w="11772" h="10497" extrusionOk="0">
                  <a:moveTo>
                    <a:pt x="2060" y="1"/>
                  </a:moveTo>
                  <a:cubicBezTo>
                    <a:pt x="916" y="1"/>
                    <a:pt x="0" y="786"/>
                    <a:pt x="0" y="1734"/>
                  </a:cubicBezTo>
                  <a:lnTo>
                    <a:pt x="0" y="10497"/>
                  </a:lnTo>
                  <a:lnTo>
                    <a:pt x="11771" y="10497"/>
                  </a:lnTo>
                  <a:lnTo>
                    <a:pt x="11771" y="1734"/>
                  </a:lnTo>
                  <a:cubicBezTo>
                    <a:pt x="11771" y="786"/>
                    <a:pt x="10856" y="1"/>
                    <a:pt x="97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30"/>
            <p:cNvSpPr/>
            <p:nvPr/>
          </p:nvSpPr>
          <p:spPr>
            <a:xfrm>
              <a:off x="5405317" y="3337183"/>
              <a:ext cx="179857" cy="160814"/>
            </a:xfrm>
            <a:custGeom>
              <a:avLst/>
              <a:gdLst/>
              <a:ahLst/>
              <a:cxnLst/>
              <a:rect l="l" t="t" r="r" b="b"/>
              <a:pathLst>
                <a:path w="11740" h="10497" extrusionOk="0">
                  <a:moveTo>
                    <a:pt x="2060" y="1"/>
                  </a:moveTo>
                  <a:cubicBezTo>
                    <a:pt x="916" y="1"/>
                    <a:pt x="0" y="786"/>
                    <a:pt x="0" y="1734"/>
                  </a:cubicBezTo>
                  <a:lnTo>
                    <a:pt x="0" y="10497"/>
                  </a:lnTo>
                  <a:lnTo>
                    <a:pt x="11739" y="10497"/>
                  </a:lnTo>
                  <a:lnTo>
                    <a:pt x="11739" y="1734"/>
                  </a:lnTo>
                  <a:cubicBezTo>
                    <a:pt x="11739" y="786"/>
                    <a:pt x="10791" y="1"/>
                    <a:pt x="9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30"/>
            <p:cNvSpPr/>
            <p:nvPr/>
          </p:nvSpPr>
          <p:spPr>
            <a:xfrm>
              <a:off x="4021310" y="3930261"/>
              <a:ext cx="57619" cy="116738"/>
            </a:xfrm>
            <a:custGeom>
              <a:avLst/>
              <a:gdLst/>
              <a:ahLst/>
              <a:cxnLst/>
              <a:rect l="l" t="t" r="r" b="b"/>
              <a:pathLst>
                <a:path w="3761" h="7620" extrusionOk="0">
                  <a:moveTo>
                    <a:pt x="0" y="0"/>
                  </a:moveTo>
                  <a:lnTo>
                    <a:pt x="818" y="7619"/>
                  </a:lnTo>
                  <a:lnTo>
                    <a:pt x="2943" y="7619"/>
                  </a:lnTo>
                  <a:lnTo>
                    <a:pt x="37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30"/>
            <p:cNvSpPr/>
            <p:nvPr/>
          </p:nvSpPr>
          <p:spPr>
            <a:xfrm>
              <a:off x="5455916" y="3930261"/>
              <a:ext cx="58124" cy="116738"/>
            </a:xfrm>
            <a:custGeom>
              <a:avLst/>
              <a:gdLst/>
              <a:ahLst/>
              <a:cxnLst/>
              <a:rect l="l" t="t" r="r" b="b"/>
              <a:pathLst>
                <a:path w="3794" h="7620" extrusionOk="0">
                  <a:moveTo>
                    <a:pt x="0" y="0"/>
                  </a:moveTo>
                  <a:lnTo>
                    <a:pt x="817" y="7619"/>
                  </a:lnTo>
                  <a:lnTo>
                    <a:pt x="2976" y="7619"/>
                  </a:lnTo>
                  <a:lnTo>
                    <a:pt x="37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130"/>
          <p:cNvGrpSpPr/>
          <p:nvPr/>
        </p:nvGrpSpPr>
        <p:grpSpPr>
          <a:xfrm>
            <a:off x="1396212" y="2917436"/>
            <a:ext cx="717849" cy="948251"/>
            <a:chOff x="2496537" y="3143336"/>
            <a:chExt cx="717849" cy="948251"/>
          </a:xfrm>
        </p:grpSpPr>
        <p:sp>
          <p:nvSpPr>
            <p:cNvPr id="12100" name="Google Shape;12100;p130"/>
            <p:cNvSpPr/>
            <p:nvPr/>
          </p:nvSpPr>
          <p:spPr>
            <a:xfrm>
              <a:off x="2496537" y="4020440"/>
              <a:ext cx="717849" cy="71146"/>
            </a:xfrm>
            <a:custGeom>
              <a:avLst/>
              <a:gdLst/>
              <a:ahLst/>
              <a:cxnLst/>
              <a:rect l="l" t="t" r="r" b="b"/>
              <a:pathLst>
                <a:path w="46857" h="4644" extrusionOk="0">
                  <a:moveTo>
                    <a:pt x="23445" y="0"/>
                  </a:moveTo>
                  <a:cubicBezTo>
                    <a:pt x="10496" y="0"/>
                    <a:pt x="0" y="1046"/>
                    <a:pt x="0" y="2322"/>
                  </a:cubicBezTo>
                  <a:cubicBezTo>
                    <a:pt x="0" y="3597"/>
                    <a:pt x="10496" y="4643"/>
                    <a:pt x="23445" y="4643"/>
                  </a:cubicBezTo>
                  <a:cubicBezTo>
                    <a:pt x="36360" y="4643"/>
                    <a:pt x="46857" y="3597"/>
                    <a:pt x="46857" y="2322"/>
                  </a:cubicBezTo>
                  <a:cubicBezTo>
                    <a:pt x="46857" y="1046"/>
                    <a:pt x="36360" y="0"/>
                    <a:pt x="23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1" name="Google Shape;12101;p130"/>
            <p:cNvGrpSpPr/>
            <p:nvPr/>
          </p:nvGrpSpPr>
          <p:grpSpPr>
            <a:xfrm>
              <a:off x="2575183" y="3143336"/>
              <a:ext cx="560559" cy="903697"/>
              <a:chOff x="2575183" y="3143336"/>
              <a:chExt cx="560559" cy="903697"/>
            </a:xfrm>
          </p:grpSpPr>
          <p:sp>
            <p:nvSpPr>
              <p:cNvPr id="12102" name="Google Shape;12102;p130"/>
              <p:cNvSpPr/>
              <p:nvPr/>
            </p:nvSpPr>
            <p:spPr>
              <a:xfrm>
                <a:off x="2603233" y="3387782"/>
                <a:ext cx="34577" cy="659250"/>
              </a:xfrm>
              <a:custGeom>
                <a:avLst/>
                <a:gdLst/>
                <a:ahLst/>
                <a:cxnLst/>
                <a:rect l="l" t="t" r="r" b="b"/>
                <a:pathLst>
                  <a:path w="2257" h="43032" extrusionOk="0">
                    <a:moveTo>
                      <a:pt x="0" y="0"/>
                    </a:moveTo>
                    <a:lnTo>
                      <a:pt x="0" y="43031"/>
                    </a:lnTo>
                    <a:lnTo>
                      <a:pt x="2257" y="43031"/>
                    </a:lnTo>
                    <a:lnTo>
                      <a:pt x="2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30"/>
              <p:cNvSpPr/>
              <p:nvPr/>
            </p:nvSpPr>
            <p:spPr>
              <a:xfrm>
                <a:off x="3073086" y="3387782"/>
                <a:ext cx="34577" cy="659250"/>
              </a:xfrm>
              <a:custGeom>
                <a:avLst/>
                <a:gdLst/>
                <a:ahLst/>
                <a:cxnLst/>
                <a:rect l="l" t="t" r="r" b="b"/>
                <a:pathLst>
                  <a:path w="2257" h="43032" extrusionOk="0">
                    <a:moveTo>
                      <a:pt x="0" y="0"/>
                    </a:moveTo>
                    <a:lnTo>
                      <a:pt x="0" y="43031"/>
                    </a:lnTo>
                    <a:lnTo>
                      <a:pt x="2257" y="43031"/>
                    </a:lnTo>
                    <a:lnTo>
                      <a:pt x="2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30"/>
              <p:cNvSpPr/>
              <p:nvPr/>
            </p:nvSpPr>
            <p:spPr>
              <a:xfrm>
                <a:off x="2575183" y="3560596"/>
                <a:ext cx="560559" cy="110718"/>
              </a:xfrm>
              <a:custGeom>
                <a:avLst/>
                <a:gdLst/>
                <a:ahLst/>
                <a:cxnLst/>
                <a:rect l="l" t="t" r="r" b="b"/>
                <a:pathLst>
                  <a:path w="36590" h="7227" extrusionOk="0">
                    <a:moveTo>
                      <a:pt x="1210" y="0"/>
                    </a:moveTo>
                    <a:cubicBezTo>
                      <a:pt x="524" y="0"/>
                      <a:pt x="0" y="523"/>
                      <a:pt x="0" y="1210"/>
                    </a:cubicBezTo>
                    <a:lnTo>
                      <a:pt x="0" y="6017"/>
                    </a:lnTo>
                    <a:cubicBezTo>
                      <a:pt x="0" y="6703"/>
                      <a:pt x="524" y="7226"/>
                      <a:pt x="1210" y="7226"/>
                    </a:cubicBezTo>
                    <a:lnTo>
                      <a:pt x="35380" y="7226"/>
                    </a:lnTo>
                    <a:cubicBezTo>
                      <a:pt x="36067" y="7226"/>
                      <a:pt x="36590" y="6703"/>
                      <a:pt x="36590" y="6017"/>
                    </a:cubicBezTo>
                    <a:lnTo>
                      <a:pt x="36590" y="1210"/>
                    </a:lnTo>
                    <a:cubicBezTo>
                      <a:pt x="36590" y="523"/>
                      <a:pt x="36067" y="0"/>
                      <a:pt x="353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30"/>
              <p:cNvSpPr/>
              <p:nvPr/>
            </p:nvSpPr>
            <p:spPr>
              <a:xfrm>
                <a:off x="2637793" y="3143336"/>
                <a:ext cx="435333" cy="417301"/>
              </a:xfrm>
              <a:custGeom>
                <a:avLst/>
                <a:gdLst/>
                <a:ahLst/>
                <a:cxnLst/>
                <a:rect l="l" t="t" r="r" b="b"/>
                <a:pathLst>
                  <a:path w="28416" h="27239" extrusionOk="0">
                    <a:moveTo>
                      <a:pt x="4905" y="1"/>
                    </a:moveTo>
                    <a:cubicBezTo>
                      <a:pt x="2191" y="1"/>
                      <a:pt x="1" y="2191"/>
                      <a:pt x="1" y="4905"/>
                    </a:cubicBezTo>
                    <a:lnTo>
                      <a:pt x="1" y="27238"/>
                    </a:lnTo>
                    <a:lnTo>
                      <a:pt x="28415" y="27238"/>
                    </a:lnTo>
                    <a:lnTo>
                      <a:pt x="28415" y="4905"/>
                    </a:lnTo>
                    <a:cubicBezTo>
                      <a:pt x="28415" y="2191"/>
                      <a:pt x="26225" y="1"/>
                      <a:pt x="235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30"/>
              <p:cNvSpPr/>
              <p:nvPr/>
            </p:nvSpPr>
            <p:spPr>
              <a:xfrm>
                <a:off x="2637793" y="3822568"/>
                <a:ext cx="435333" cy="16546"/>
              </a:xfrm>
              <a:custGeom>
                <a:avLst/>
                <a:gdLst/>
                <a:ahLst/>
                <a:cxnLst/>
                <a:rect l="l" t="t" r="r" b="b"/>
                <a:pathLst>
                  <a:path w="28416" h="1080" extrusionOk="0">
                    <a:moveTo>
                      <a:pt x="1" y="0"/>
                    </a:moveTo>
                    <a:lnTo>
                      <a:pt x="1" y="1079"/>
                    </a:lnTo>
                    <a:lnTo>
                      <a:pt x="28415" y="1079"/>
                    </a:lnTo>
                    <a:lnTo>
                      <a:pt x="284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30"/>
              <p:cNvSpPr/>
              <p:nvPr/>
            </p:nvSpPr>
            <p:spPr>
              <a:xfrm>
                <a:off x="2698411" y="3237012"/>
                <a:ext cx="185862" cy="12532"/>
              </a:xfrm>
              <a:custGeom>
                <a:avLst/>
                <a:gdLst/>
                <a:ahLst/>
                <a:cxnLst/>
                <a:rect l="l" t="t" r="r" b="b"/>
                <a:pathLst>
                  <a:path w="12132" h="818" extrusionOk="0">
                    <a:moveTo>
                      <a:pt x="556" y="0"/>
                    </a:moveTo>
                    <a:cubicBezTo>
                      <a:pt x="0" y="0"/>
                      <a:pt x="0" y="818"/>
                      <a:pt x="556" y="818"/>
                    </a:cubicBezTo>
                    <a:lnTo>
                      <a:pt x="11575" y="818"/>
                    </a:lnTo>
                    <a:cubicBezTo>
                      <a:pt x="12131" y="818"/>
                      <a:pt x="12131" y="0"/>
                      <a:pt x="11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30"/>
              <p:cNvSpPr/>
              <p:nvPr/>
            </p:nvSpPr>
            <p:spPr>
              <a:xfrm>
                <a:off x="2704416" y="3309134"/>
                <a:ext cx="107715" cy="12547"/>
              </a:xfrm>
              <a:custGeom>
                <a:avLst/>
                <a:gdLst/>
                <a:ahLst/>
                <a:cxnLst/>
                <a:rect l="l" t="t" r="r" b="b"/>
                <a:pathLst>
                  <a:path w="7031" h="819" extrusionOk="0">
                    <a:moveTo>
                      <a:pt x="556" y="1"/>
                    </a:moveTo>
                    <a:cubicBezTo>
                      <a:pt x="1" y="1"/>
                      <a:pt x="1" y="818"/>
                      <a:pt x="556" y="818"/>
                    </a:cubicBezTo>
                    <a:lnTo>
                      <a:pt x="6507" y="818"/>
                    </a:lnTo>
                    <a:cubicBezTo>
                      <a:pt x="7031" y="818"/>
                      <a:pt x="7031" y="1"/>
                      <a:pt x="65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30"/>
              <p:cNvSpPr/>
              <p:nvPr/>
            </p:nvSpPr>
            <p:spPr>
              <a:xfrm>
                <a:off x="2713929" y="3374761"/>
                <a:ext cx="51123" cy="12532"/>
              </a:xfrm>
              <a:custGeom>
                <a:avLst/>
                <a:gdLst/>
                <a:ahLst/>
                <a:cxnLst/>
                <a:rect l="l" t="t" r="r" b="b"/>
                <a:pathLst>
                  <a:path w="3337" h="818" extrusionOk="0">
                    <a:moveTo>
                      <a:pt x="557" y="0"/>
                    </a:moveTo>
                    <a:cubicBezTo>
                      <a:pt x="1" y="0"/>
                      <a:pt x="1" y="818"/>
                      <a:pt x="557" y="818"/>
                    </a:cubicBezTo>
                    <a:lnTo>
                      <a:pt x="2813" y="818"/>
                    </a:lnTo>
                    <a:cubicBezTo>
                      <a:pt x="3336" y="818"/>
                      <a:pt x="3336" y="0"/>
                      <a:pt x="2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30"/>
              <p:cNvSpPr/>
              <p:nvPr/>
            </p:nvSpPr>
            <p:spPr>
              <a:xfrm>
                <a:off x="2723457" y="3434367"/>
                <a:ext cx="23057" cy="12532"/>
              </a:xfrm>
              <a:custGeom>
                <a:avLst/>
                <a:gdLst/>
                <a:ahLst/>
                <a:cxnLst/>
                <a:rect l="l" t="t" r="r" b="b"/>
                <a:pathLst>
                  <a:path w="1505" h="818" extrusionOk="0">
                    <a:moveTo>
                      <a:pt x="556" y="0"/>
                    </a:moveTo>
                    <a:cubicBezTo>
                      <a:pt x="0" y="0"/>
                      <a:pt x="0" y="818"/>
                      <a:pt x="556" y="818"/>
                    </a:cubicBezTo>
                    <a:lnTo>
                      <a:pt x="948" y="818"/>
                    </a:lnTo>
                    <a:cubicBezTo>
                      <a:pt x="1504" y="818"/>
                      <a:pt x="1504" y="0"/>
                      <a:pt x="9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30"/>
              <p:cNvSpPr/>
              <p:nvPr/>
            </p:nvSpPr>
            <p:spPr>
              <a:xfrm>
                <a:off x="2591713" y="3628720"/>
                <a:ext cx="527498" cy="12532"/>
              </a:xfrm>
              <a:custGeom>
                <a:avLst/>
                <a:gdLst/>
                <a:ahLst/>
                <a:cxnLst/>
                <a:rect l="l" t="t" r="r" b="b"/>
                <a:pathLst>
                  <a:path w="34432" h="818" extrusionOk="0">
                    <a:moveTo>
                      <a:pt x="556" y="0"/>
                    </a:moveTo>
                    <a:cubicBezTo>
                      <a:pt x="0" y="0"/>
                      <a:pt x="0" y="818"/>
                      <a:pt x="556" y="818"/>
                    </a:cubicBezTo>
                    <a:lnTo>
                      <a:pt x="33876" y="818"/>
                    </a:lnTo>
                    <a:cubicBezTo>
                      <a:pt x="34432" y="818"/>
                      <a:pt x="34432" y="0"/>
                      <a:pt x="338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12" name="Google Shape;12112;p130"/>
          <p:cNvGrpSpPr/>
          <p:nvPr/>
        </p:nvGrpSpPr>
        <p:grpSpPr>
          <a:xfrm>
            <a:off x="2380967" y="2871723"/>
            <a:ext cx="548027" cy="1039663"/>
            <a:chOff x="3258417" y="2987786"/>
            <a:chExt cx="548027" cy="1039663"/>
          </a:xfrm>
        </p:grpSpPr>
        <p:sp>
          <p:nvSpPr>
            <p:cNvPr id="12113" name="Google Shape;12113;p130"/>
            <p:cNvSpPr/>
            <p:nvPr/>
          </p:nvSpPr>
          <p:spPr>
            <a:xfrm>
              <a:off x="3327047" y="3956303"/>
              <a:ext cx="432821" cy="71146"/>
            </a:xfrm>
            <a:custGeom>
              <a:avLst/>
              <a:gdLst/>
              <a:ahLst/>
              <a:cxnLst/>
              <a:rect l="l" t="t" r="r" b="b"/>
              <a:pathLst>
                <a:path w="28252" h="4644" extrusionOk="0">
                  <a:moveTo>
                    <a:pt x="14126" y="1"/>
                  </a:moveTo>
                  <a:cubicBezTo>
                    <a:pt x="6344" y="1"/>
                    <a:pt x="0" y="1047"/>
                    <a:pt x="0" y="2322"/>
                  </a:cubicBezTo>
                  <a:cubicBezTo>
                    <a:pt x="0" y="3597"/>
                    <a:pt x="6344" y="4644"/>
                    <a:pt x="14126" y="4644"/>
                  </a:cubicBezTo>
                  <a:cubicBezTo>
                    <a:pt x="21908" y="4644"/>
                    <a:pt x="28252" y="3597"/>
                    <a:pt x="28252" y="2322"/>
                  </a:cubicBezTo>
                  <a:cubicBezTo>
                    <a:pt x="28252" y="1047"/>
                    <a:pt x="21908"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30"/>
            <p:cNvSpPr/>
            <p:nvPr/>
          </p:nvSpPr>
          <p:spPr>
            <a:xfrm>
              <a:off x="3391647" y="3344720"/>
              <a:ext cx="143794" cy="409764"/>
            </a:xfrm>
            <a:custGeom>
              <a:avLst/>
              <a:gdLst/>
              <a:ahLst/>
              <a:cxnLst/>
              <a:rect l="l" t="t" r="r" b="b"/>
              <a:pathLst>
                <a:path w="9386" h="26747" extrusionOk="0">
                  <a:moveTo>
                    <a:pt x="890" y="1"/>
                  </a:moveTo>
                  <a:cubicBezTo>
                    <a:pt x="420" y="1"/>
                    <a:pt x="0" y="619"/>
                    <a:pt x="427" y="1046"/>
                  </a:cubicBezTo>
                  <a:cubicBezTo>
                    <a:pt x="3533" y="4250"/>
                    <a:pt x="5102" y="8762"/>
                    <a:pt x="6214" y="13013"/>
                  </a:cubicBezTo>
                  <a:cubicBezTo>
                    <a:pt x="7359" y="17297"/>
                    <a:pt x="8013" y="21711"/>
                    <a:pt x="8143" y="26158"/>
                  </a:cubicBezTo>
                  <a:cubicBezTo>
                    <a:pt x="8160" y="26550"/>
                    <a:pt x="8470" y="26746"/>
                    <a:pt x="8777" y="26746"/>
                  </a:cubicBezTo>
                  <a:cubicBezTo>
                    <a:pt x="9083" y="26746"/>
                    <a:pt x="9386" y="26550"/>
                    <a:pt x="9386" y="26158"/>
                  </a:cubicBezTo>
                  <a:cubicBezTo>
                    <a:pt x="9222" y="21417"/>
                    <a:pt x="8503" y="16675"/>
                    <a:pt x="7261" y="12098"/>
                  </a:cubicBezTo>
                  <a:cubicBezTo>
                    <a:pt x="6083" y="7847"/>
                    <a:pt x="4448" y="3400"/>
                    <a:pt x="1309" y="195"/>
                  </a:cubicBezTo>
                  <a:cubicBezTo>
                    <a:pt x="1180" y="58"/>
                    <a:pt x="1032" y="1"/>
                    <a:pt x="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30"/>
            <p:cNvSpPr/>
            <p:nvPr/>
          </p:nvSpPr>
          <p:spPr>
            <a:xfrm>
              <a:off x="3538435" y="3384289"/>
              <a:ext cx="146107" cy="361200"/>
            </a:xfrm>
            <a:custGeom>
              <a:avLst/>
              <a:gdLst/>
              <a:ahLst/>
              <a:cxnLst/>
              <a:rect l="l" t="t" r="r" b="b"/>
              <a:pathLst>
                <a:path w="9537" h="23577" extrusionOk="0">
                  <a:moveTo>
                    <a:pt x="8657" y="0"/>
                  </a:moveTo>
                  <a:cubicBezTo>
                    <a:pt x="8556" y="0"/>
                    <a:pt x="8448" y="30"/>
                    <a:pt x="8338" y="98"/>
                  </a:cubicBezTo>
                  <a:cubicBezTo>
                    <a:pt x="5461" y="1896"/>
                    <a:pt x="3237" y="4544"/>
                    <a:pt x="1962" y="7683"/>
                  </a:cubicBezTo>
                  <a:cubicBezTo>
                    <a:pt x="0" y="12588"/>
                    <a:pt x="1243" y="17722"/>
                    <a:pt x="523" y="22823"/>
                  </a:cubicBezTo>
                  <a:cubicBezTo>
                    <a:pt x="464" y="23277"/>
                    <a:pt x="870" y="23576"/>
                    <a:pt x="1222" y="23576"/>
                  </a:cubicBezTo>
                  <a:cubicBezTo>
                    <a:pt x="1454" y="23576"/>
                    <a:pt x="1662" y="23448"/>
                    <a:pt x="1700" y="23150"/>
                  </a:cubicBezTo>
                  <a:lnTo>
                    <a:pt x="1700" y="23117"/>
                  </a:lnTo>
                  <a:cubicBezTo>
                    <a:pt x="2322" y="18637"/>
                    <a:pt x="1341" y="14027"/>
                    <a:pt x="2583" y="9645"/>
                  </a:cubicBezTo>
                  <a:cubicBezTo>
                    <a:pt x="3597" y="6114"/>
                    <a:pt x="5886" y="3106"/>
                    <a:pt x="8959" y="1177"/>
                  </a:cubicBezTo>
                  <a:cubicBezTo>
                    <a:pt x="9537" y="819"/>
                    <a:pt x="9190" y="0"/>
                    <a:pt x="8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30"/>
            <p:cNvSpPr/>
            <p:nvPr/>
          </p:nvSpPr>
          <p:spPr>
            <a:xfrm>
              <a:off x="3516897" y="3142125"/>
              <a:ext cx="152587" cy="592838"/>
            </a:xfrm>
            <a:custGeom>
              <a:avLst/>
              <a:gdLst/>
              <a:ahLst/>
              <a:cxnLst/>
              <a:rect l="l" t="t" r="r" b="b"/>
              <a:pathLst>
                <a:path w="9960" h="38697" extrusionOk="0">
                  <a:moveTo>
                    <a:pt x="9214" y="0"/>
                  </a:moveTo>
                  <a:cubicBezTo>
                    <a:pt x="9145" y="0"/>
                    <a:pt x="9071" y="15"/>
                    <a:pt x="8992" y="47"/>
                  </a:cubicBezTo>
                  <a:cubicBezTo>
                    <a:pt x="3368" y="2238"/>
                    <a:pt x="2027" y="9399"/>
                    <a:pt x="1210" y="14663"/>
                  </a:cubicBezTo>
                  <a:cubicBezTo>
                    <a:pt x="0" y="22445"/>
                    <a:pt x="621" y="30293"/>
                    <a:pt x="752" y="38108"/>
                  </a:cubicBezTo>
                  <a:cubicBezTo>
                    <a:pt x="752" y="38500"/>
                    <a:pt x="1063" y="38696"/>
                    <a:pt x="1373" y="38696"/>
                  </a:cubicBezTo>
                  <a:cubicBezTo>
                    <a:pt x="1684" y="38696"/>
                    <a:pt x="1995" y="38500"/>
                    <a:pt x="1995" y="38108"/>
                  </a:cubicBezTo>
                  <a:cubicBezTo>
                    <a:pt x="1864" y="31339"/>
                    <a:pt x="1341" y="24571"/>
                    <a:pt x="2027" y="17835"/>
                  </a:cubicBezTo>
                  <a:cubicBezTo>
                    <a:pt x="2551" y="12570"/>
                    <a:pt x="3499" y="3480"/>
                    <a:pt x="9319" y="1224"/>
                  </a:cubicBezTo>
                  <a:cubicBezTo>
                    <a:pt x="9960" y="962"/>
                    <a:pt x="9771" y="0"/>
                    <a:pt x="9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30"/>
            <p:cNvSpPr/>
            <p:nvPr/>
          </p:nvSpPr>
          <p:spPr>
            <a:xfrm>
              <a:off x="3406461" y="3096720"/>
              <a:ext cx="129990" cy="608189"/>
            </a:xfrm>
            <a:custGeom>
              <a:avLst/>
              <a:gdLst/>
              <a:ahLst/>
              <a:cxnLst/>
              <a:rect l="l" t="t" r="r" b="b"/>
              <a:pathLst>
                <a:path w="8485" h="39699" extrusionOk="0">
                  <a:moveTo>
                    <a:pt x="853" y="1"/>
                  </a:moveTo>
                  <a:cubicBezTo>
                    <a:pt x="407" y="1"/>
                    <a:pt x="1" y="608"/>
                    <a:pt x="375" y="1082"/>
                  </a:cubicBezTo>
                  <a:cubicBezTo>
                    <a:pt x="2370" y="3436"/>
                    <a:pt x="3318" y="6575"/>
                    <a:pt x="4070" y="9485"/>
                  </a:cubicBezTo>
                  <a:cubicBezTo>
                    <a:pt x="5018" y="13245"/>
                    <a:pt x="5705" y="17071"/>
                    <a:pt x="6097" y="20929"/>
                  </a:cubicBezTo>
                  <a:cubicBezTo>
                    <a:pt x="6817" y="26946"/>
                    <a:pt x="7176" y="33028"/>
                    <a:pt x="7242" y="39110"/>
                  </a:cubicBezTo>
                  <a:cubicBezTo>
                    <a:pt x="7242" y="39502"/>
                    <a:pt x="7552" y="39698"/>
                    <a:pt x="7863" y="39698"/>
                  </a:cubicBezTo>
                  <a:cubicBezTo>
                    <a:pt x="8174" y="39698"/>
                    <a:pt x="8484" y="39502"/>
                    <a:pt x="8484" y="39110"/>
                  </a:cubicBezTo>
                  <a:cubicBezTo>
                    <a:pt x="8419" y="32537"/>
                    <a:pt x="7994" y="25965"/>
                    <a:pt x="7176" y="19425"/>
                  </a:cubicBezTo>
                  <a:cubicBezTo>
                    <a:pt x="6359" y="13147"/>
                    <a:pt x="5476" y="5267"/>
                    <a:pt x="1258" y="199"/>
                  </a:cubicBezTo>
                  <a:cubicBezTo>
                    <a:pt x="1134" y="59"/>
                    <a:pt x="992" y="1"/>
                    <a:pt x="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30"/>
            <p:cNvSpPr/>
            <p:nvPr/>
          </p:nvSpPr>
          <p:spPr>
            <a:xfrm>
              <a:off x="3384156" y="3584632"/>
              <a:ext cx="316098" cy="407282"/>
            </a:xfrm>
            <a:custGeom>
              <a:avLst/>
              <a:gdLst/>
              <a:ahLst/>
              <a:cxnLst/>
              <a:rect l="l" t="t" r="r" b="b"/>
              <a:pathLst>
                <a:path w="20633" h="26585" extrusionOk="0">
                  <a:moveTo>
                    <a:pt x="1929" y="1"/>
                  </a:moveTo>
                  <a:cubicBezTo>
                    <a:pt x="850" y="1"/>
                    <a:pt x="0" y="916"/>
                    <a:pt x="131" y="1995"/>
                  </a:cubicBezTo>
                  <a:lnTo>
                    <a:pt x="2779" y="26584"/>
                  </a:lnTo>
                  <a:lnTo>
                    <a:pt x="17494" y="26584"/>
                  </a:lnTo>
                  <a:lnTo>
                    <a:pt x="20502" y="2028"/>
                  </a:lnTo>
                  <a:cubicBezTo>
                    <a:pt x="20633" y="949"/>
                    <a:pt x="19815" y="1"/>
                    <a:pt x="187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30"/>
            <p:cNvSpPr/>
            <p:nvPr/>
          </p:nvSpPr>
          <p:spPr>
            <a:xfrm>
              <a:off x="3431232" y="3660768"/>
              <a:ext cx="126252" cy="12547"/>
            </a:xfrm>
            <a:custGeom>
              <a:avLst/>
              <a:gdLst/>
              <a:ahLst/>
              <a:cxnLst/>
              <a:rect l="l" t="t" r="r" b="b"/>
              <a:pathLst>
                <a:path w="8241" h="819" extrusionOk="0">
                  <a:moveTo>
                    <a:pt x="524" y="1"/>
                  </a:moveTo>
                  <a:cubicBezTo>
                    <a:pt x="1" y="1"/>
                    <a:pt x="1" y="818"/>
                    <a:pt x="524" y="818"/>
                  </a:cubicBezTo>
                  <a:lnTo>
                    <a:pt x="7685" y="818"/>
                  </a:lnTo>
                  <a:cubicBezTo>
                    <a:pt x="8241" y="818"/>
                    <a:pt x="8241" y="1"/>
                    <a:pt x="76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30"/>
            <p:cNvSpPr/>
            <p:nvPr/>
          </p:nvSpPr>
          <p:spPr>
            <a:xfrm>
              <a:off x="3437253" y="3720374"/>
              <a:ext cx="76156" cy="12547"/>
            </a:xfrm>
            <a:custGeom>
              <a:avLst/>
              <a:gdLst/>
              <a:ahLst/>
              <a:cxnLst/>
              <a:rect l="l" t="t" r="r" b="b"/>
              <a:pathLst>
                <a:path w="4971" h="819" extrusionOk="0">
                  <a:moveTo>
                    <a:pt x="556" y="1"/>
                  </a:moveTo>
                  <a:cubicBezTo>
                    <a:pt x="0" y="1"/>
                    <a:pt x="0" y="818"/>
                    <a:pt x="556" y="818"/>
                  </a:cubicBezTo>
                  <a:lnTo>
                    <a:pt x="4447" y="818"/>
                  </a:lnTo>
                  <a:cubicBezTo>
                    <a:pt x="4970" y="818"/>
                    <a:pt x="4970" y="1"/>
                    <a:pt x="4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30"/>
            <p:cNvSpPr/>
            <p:nvPr/>
          </p:nvSpPr>
          <p:spPr>
            <a:xfrm>
              <a:off x="3446766" y="3770467"/>
              <a:ext cx="51108" cy="12547"/>
            </a:xfrm>
            <a:custGeom>
              <a:avLst/>
              <a:gdLst/>
              <a:ahLst/>
              <a:cxnLst/>
              <a:rect l="l" t="t" r="r" b="b"/>
              <a:pathLst>
                <a:path w="3336" h="819" extrusionOk="0">
                  <a:moveTo>
                    <a:pt x="556" y="1"/>
                  </a:moveTo>
                  <a:cubicBezTo>
                    <a:pt x="0" y="1"/>
                    <a:pt x="0" y="818"/>
                    <a:pt x="556" y="818"/>
                  </a:cubicBezTo>
                  <a:lnTo>
                    <a:pt x="2780" y="818"/>
                  </a:lnTo>
                  <a:cubicBezTo>
                    <a:pt x="3336" y="818"/>
                    <a:pt x="3336" y="1"/>
                    <a:pt x="27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30"/>
            <p:cNvSpPr/>
            <p:nvPr/>
          </p:nvSpPr>
          <p:spPr>
            <a:xfrm>
              <a:off x="3459281" y="3839602"/>
              <a:ext cx="44597" cy="12532"/>
            </a:xfrm>
            <a:custGeom>
              <a:avLst/>
              <a:gdLst/>
              <a:ahLst/>
              <a:cxnLst/>
              <a:rect l="l" t="t" r="r" b="b"/>
              <a:pathLst>
                <a:path w="2911" h="818" extrusionOk="0">
                  <a:moveTo>
                    <a:pt x="557" y="0"/>
                  </a:moveTo>
                  <a:cubicBezTo>
                    <a:pt x="1" y="0"/>
                    <a:pt x="1" y="817"/>
                    <a:pt x="557" y="817"/>
                  </a:cubicBezTo>
                  <a:lnTo>
                    <a:pt x="2388" y="817"/>
                  </a:lnTo>
                  <a:cubicBezTo>
                    <a:pt x="2911" y="817"/>
                    <a:pt x="2911" y="0"/>
                    <a:pt x="23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30"/>
            <p:cNvSpPr/>
            <p:nvPr/>
          </p:nvSpPr>
          <p:spPr>
            <a:xfrm>
              <a:off x="3452771" y="3942776"/>
              <a:ext cx="170343" cy="12547"/>
            </a:xfrm>
            <a:custGeom>
              <a:avLst/>
              <a:gdLst/>
              <a:ahLst/>
              <a:cxnLst/>
              <a:rect l="l" t="t" r="r" b="b"/>
              <a:pathLst>
                <a:path w="11119" h="819" extrusionOk="0">
                  <a:moveTo>
                    <a:pt x="557" y="1"/>
                  </a:moveTo>
                  <a:cubicBezTo>
                    <a:pt x="1" y="1"/>
                    <a:pt x="1" y="818"/>
                    <a:pt x="557" y="818"/>
                  </a:cubicBezTo>
                  <a:lnTo>
                    <a:pt x="10562" y="818"/>
                  </a:lnTo>
                  <a:cubicBezTo>
                    <a:pt x="11118" y="818"/>
                    <a:pt x="11118" y="1"/>
                    <a:pt x="10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30"/>
            <p:cNvSpPr/>
            <p:nvPr/>
          </p:nvSpPr>
          <p:spPr>
            <a:xfrm>
              <a:off x="3568492" y="3911219"/>
              <a:ext cx="48105" cy="12547"/>
            </a:xfrm>
            <a:custGeom>
              <a:avLst/>
              <a:gdLst/>
              <a:ahLst/>
              <a:cxnLst/>
              <a:rect l="l" t="t" r="r" b="b"/>
              <a:pathLst>
                <a:path w="3140" h="819" extrusionOk="0">
                  <a:moveTo>
                    <a:pt x="556" y="1"/>
                  </a:moveTo>
                  <a:cubicBezTo>
                    <a:pt x="0" y="1"/>
                    <a:pt x="0" y="818"/>
                    <a:pt x="556" y="818"/>
                  </a:cubicBezTo>
                  <a:lnTo>
                    <a:pt x="2616" y="818"/>
                  </a:lnTo>
                  <a:cubicBezTo>
                    <a:pt x="3139" y="818"/>
                    <a:pt x="3139" y="1"/>
                    <a:pt x="26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30"/>
            <p:cNvSpPr/>
            <p:nvPr/>
          </p:nvSpPr>
          <p:spPr>
            <a:xfrm>
              <a:off x="3578005" y="3877165"/>
              <a:ext cx="38591" cy="12532"/>
            </a:xfrm>
            <a:custGeom>
              <a:avLst/>
              <a:gdLst/>
              <a:ahLst/>
              <a:cxnLst/>
              <a:rect l="l" t="t" r="r" b="b"/>
              <a:pathLst>
                <a:path w="2519" h="818" extrusionOk="0">
                  <a:moveTo>
                    <a:pt x="556" y="0"/>
                  </a:moveTo>
                  <a:cubicBezTo>
                    <a:pt x="0" y="0"/>
                    <a:pt x="0" y="818"/>
                    <a:pt x="556" y="818"/>
                  </a:cubicBezTo>
                  <a:lnTo>
                    <a:pt x="1995" y="818"/>
                  </a:lnTo>
                  <a:cubicBezTo>
                    <a:pt x="2518" y="818"/>
                    <a:pt x="2518" y="0"/>
                    <a:pt x="19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30"/>
            <p:cNvSpPr/>
            <p:nvPr/>
          </p:nvSpPr>
          <p:spPr>
            <a:xfrm>
              <a:off x="3272449" y="2987786"/>
              <a:ext cx="283543" cy="327404"/>
            </a:xfrm>
            <a:custGeom>
              <a:avLst/>
              <a:gdLst/>
              <a:ahLst/>
              <a:cxnLst/>
              <a:rect l="l" t="t" r="r" b="b"/>
              <a:pathLst>
                <a:path w="18508" h="21371" extrusionOk="0">
                  <a:moveTo>
                    <a:pt x="7898" y="0"/>
                  </a:moveTo>
                  <a:cubicBezTo>
                    <a:pt x="6236" y="0"/>
                    <a:pt x="5333" y="938"/>
                    <a:pt x="4120" y="2242"/>
                  </a:cubicBezTo>
                  <a:cubicBezTo>
                    <a:pt x="5036" y="2732"/>
                    <a:pt x="5919" y="3321"/>
                    <a:pt x="6736" y="4040"/>
                  </a:cubicBezTo>
                  <a:cubicBezTo>
                    <a:pt x="7030" y="4269"/>
                    <a:pt x="7259" y="4563"/>
                    <a:pt x="7456" y="4890"/>
                  </a:cubicBezTo>
                  <a:cubicBezTo>
                    <a:pt x="7619" y="5250"/>
                    <a:pt x="7586" y="5642"/>
                    <a:pt x="7390" y="5969"/>
                  </a:cubicBezTo>
                  <a:cubicBezTo>
                    <a:pt x="7297" y="6038"/>
                    <a:pt x="7150" y="6068"/>
                    <a:pt x="6962" y="6068"/>
                  </a:cubicBezTo>
                  <a:cubicBezTo>
                    <a:pt x="5890" y="6068"/>
                    <a:pt x="3505" y="5082"/>
                    <a:pt x="2420" y="4498"/>
                  </a:cubicBezTo>
                  <a:cubicBezTo>
                    <a:pt x="1276" y="5806"/>
                    <a:pt x="851" y="7016"/>
                    <a:pt x="295" y="8716"/>
                  </a:cubicBezTo>
                  <a:cubicBezTo>
                    <a:pt x="1472" y="8847"/>
                    <a:pt x="2747" y="8977"/>
                    <a:pt x="3695" y="9631"/>
                  </a:cubicBezTo>
                  <a:cubicBezTo>
                    <a:pt x="4284" y="10024"/>
                    <a:pt x="4709" y="10155"/>
                    <a:pt x="4578" y="10841"/>
                  </a:cubicBezTo>
                  <a:cubicBezTo>
                    <a:pt x="4487" y="11348"/>
                    <a:pt x="3974" y="11524"/>
                    <a:pt x="3297" y="11524"/>
                  </a:cubicBezTo>
                  <a:cubicBezTo>
                    <a:pt x="2270" y="11524"/>
                    <a:pt x="868" y="11117"/>
                    <a:pt x="0" y="10841"/>
                  </a:cubicBezTo>
                  <a:lnTo>
                    <a:pt x="0" y="10841"/>
                  </a:lnTo>
                  <a:cubicBezTo>
                    <a:pt x="229" y="11888"/>
                    <a:pt x="360" y="12967"/>
                    <a:pt x="327" y="14078"/>
                  </a:cubicBezTo>
                  <a:cubicBezTo>
                    <a:pt x="524" y="14029"/>
                    <a:pt x="737" y="14004"/>
                    <a:pt x="951" y="14004"/>
                  </a:cubicBezTo>
                  <a:cubicBezTo>
                    <a:pt x="1737" y="14004"/>
                    <a:pt x="2546" y="14340"/>
                    <a:pt x="2649" y="15059"/>
                  </a:cubicBezTo>
                  <a:cubicBezTo>
                    <a:pt x="2705" y="15381"/>
                    <a:pt x="2396" y="15475"/>
                    <a:pt x="1975" y="15475"/>
                  </a:cubicBezTo>
                  <a:cubicBezTo>
                    <a:pt x="1412" y="15475"/>
                    <a:pt x="650" y="15307"/>
                    <a:pt x="295" y="15288"/>
                  </a:cubicBezTo>
                  <a:lnTo>
                    <a:pt x="295" y="15288"/>
                  </a:lnTo>
                  <a:cubicBezTo>
                    <a:pt x="425" y="17675"/>
                    <a:pt x="851" y="19212"/>
                    <a:pt x="1341" y="21370"/>
                  </a:cubicBezTo>
                  <a:cubicBezTo>
                    <a:pt x="3041" y="20814"/>
                    <a:pt x="5853" y="20683"/>
                    <a:pt x="7357" y="19735"/>
                  </a:cubicBezTo>
                  <a:cubicBezTo>
                    <a:pt x="7030" y="19604"/>
                    <a:pt x="5199" y="18296"/>
                    <a:pt x="5755" y="17708"/>
                  </a:cubicBezTo>
                  <a:cubicBezTo>
                    <a:pt x="5901" y="17556"/>
                    <a:pt x="6067" y="17493"/>
                    <a:pt x="6243" y="17493"/>
                  </a:cubicBezTo>
                  <a:cubicBezTo>
                    <a:pt x="6972" y="17493"/>
                    <a:pt x="7853" y="18576"/>
                    <a:pt x="8011" y="18787"/>
                  </a:cubicBezTo>
                  <a:cubicBezTo>
                    <a:pt x="9025" y="18264"/>
                    <a:pt x="10006" y="17741"/>
                    <a:pt x="11020" y="17217"/>
                  </a:cubicBezTo>
                  <a:cubicBezTo>
                    <a:pt x="10268" y="16825"/>
                    <a:pt x="9581" y="16269"/>
                    <a:pt x="9025" y="15648"/>
                  </a:cubicBezTo>
                  <a:cubicBezTo>
                    <a:pt x="8731" y="15386"/>
                    <a:pt x="8600" y="14994"/>
                    <a:pt x="8665" y="14602"/>
                  </a:cubicBezTo>
                  <a:cubicBezTo>
                    <a:pt x="8763" y="14307"/>
                    <a:pt x="9058" y="14111"/>
                    <a:pt x="9385" y="14111"/>
                  </a:cubicBezTo>
                  <a:cubicBezTo>
                    <a:pt x="9712" y="14111"/>
                    <a:pt x="10039" y="14209"/>
                    <a:pt x="10300" y="14373"/>
                  </a:cubicBezTo>
                  <a:cubicBezTo>
                    <a:pt x="11150" y="14961"/>
                    <a:pt x="11837" y="15681"/>
                    <a:pt x="12426" y="16531"/>
                  </a:cubicBezTo>
                  <a:cubicBezTo>
                    <a:pt x="13341" y="16008"/>
                    <a:pt x="14093" y="14896"/>
                    <a:pt x="15009" y="14340"/>
                  </a:cubicBezTo>
                  <a:cubicBezTo>
                    <a:pt x="14061" y="13784"/>
                    <a:pt x="11968" y="10939"/>
                    <a:pt x="12295" y="10482"/>
                  </a:cubicBezTo>
                  <a:cubicBezTo>
                    <a:pt x="12426" y="10253"/>
                    <a:pt x="12589" y="10057"/>
                    <a:pt x="12818" y="9926"/>
                  </a:cubicBezTo>
                  <a:cubicBezTo>
                    <a:pt x="12930" y="9878"/>
                    <a:pt x="13043" y="9857"/>
                    <a:pt x="13157" y="9857"/>
                  </a:cubicBezTo>
                  <a:cubicBezTo>
                    <a:pt x="13509" y="9857"/>
                    <a:pt x="13862" y="10055"/>
                    <a:pt x="14159" y="10253"/>
                  </a:cubicBezTo>
                  <a:cubicBezTo>
                    <a:pt x="15009" y="10841"/>
                    <a:pt x="15761" y="11528"/>
                    <a:pt x="16448" y="12280"/>
                  </a:cubicBezTo>
                  <a:cubicBezTo>
                    <a:pt x="17461" y="10841"/>
                    <a:pt x="18508" y="9174"/>
                    <a:pt x="18213" y="7441"/>
                  </a:cubicBezTo>
                  <a:cubicBezTo>
                    <a:pt x="17984" y="6231"/>
                    <a:pt x="17167" y="5185"/>
                    <a:pt x="15990" y="4727"/>
                  </a:cubicBezTo>
                  <a:cubicBezTo>
                    <a:pt x="15547" y="4562"/>
                    <a:pt x="15085" y="4481"/>
                    <a:pt x="14624" y="4481"/>
                  </a:cubicBezTo>
                  <a:cubicBezTo>
                    <a:pt x="13893" y="4481"/>
                    <a:pt x="13165" y="4685"/>
                    <a:pt x="12524" y="5086"/>
                  </a:cubicBezTo>
                  <a:cubicBezTo>
                    <a:pt x="13570" y="2176"/>
                    <a:pt x="10693" y="182"/>
                    <a:pt x="8306" y="18"/>
                  </a:cubicBezTo>
                  <a:cubicBezTo>
                    <a:pt x="8165" y="6"/>
                    <a:pt x="8029" y="0"/>
                    <a:pt x="78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30"/>
            <p:cNvSpPr/>
            <p:nvPr/>
          </p:nvSpPr>
          <p:spPr>
            <a:xfrm>
              <a:off x="3346839" y="3082948"/>
              <a:ext cx="92073" cy="142675"/>
            </a:xfrm>
            <a:custGeom>
              <a:avLst/>
              <a:gdLst/>
              <a:ahLst/>
              <a:cxnLst/>
              <a:rect l="l" t="t" r="r" b="b"/>
              <a:pathLst>
                <a:path w="6010" h="9313" extrusionOk="0">
                  <a:moveTo>
                    <a:pt x="5428" y="0"/>
                  </a:moveTo>
                  <a:cubicBezTo>
                    <a:pt x="5301" y="0"/>
                    <a:pt x="5173" y="54"/>
                    <a:pt x="5085" y="182"/>
                  </a:cubicBezTo>
                  <a:cubicBezTo>
                    <a:pt x="3319" y="2962"/>
                    <a:pt x="1684" y="5806"/>
                    <a:pt x="180" y="8717"/>
                  </a:cubicBezTo>
                  <a:cubicBezTo>
                    <a:pt x="1" y="9030"/>
                    <a:pt x="282" y="9313"/>
                    <a:pt x="550" y="9313"/>
                  </a:cubicBezTo>
                  <a:cubicBezTo>
                    <a:pt x="674" y="9313"/>
                    <a:pt x="794" y="9253"/>
                    <a:pt x="867" y="9109"/>
                  </a:cubicBezTo>
                  <a:cubicBezTo>
                    <a:pt x="2403" y="6199"/>
                    <a:pt x="4038" y="3354"/>
                    <a:pt x="5804" y="607"/>
                  </a:cubicBezTo>
                  <a:cubicBezTo>
                    <a:pt x="6009" y="288"/>
                    <a:pt x="5721" y="0"/>
                    <a:pt x="5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30"/>
            <p:cNvSpPr/>
            <p:nvPr/>
          </p:nvSpPr>
          <p:spPr>
            <a:xfrm>
              <a:off x="3258417" y="3286783"/>
              <a:ext cx="261512" cy="285687"/>
            </a:xfrm>
            <a:custGeom>
              <a:avLst/>
              <a:gdLst/>
              <a:ahLst/>
              <a:cxnLst/>
              <a:rect l="l" t="t" r="r" b="b"/>
              <a:pathLst>
                <a:path w="17070" h="18648" extrusionOk="0">
                  <a:moveTo>
                    <a:pt x="5670" y="0"/>
                  </a:moveTo>
                  <a:cubicBezTo>
                    <a:pt x="3519" y="0"/>
                    <a:pt x="1550" y="1361"/>
                    <a:pt x="851" y="3487"/>
                  </a:cubicBezTo>
                  <a:cubicBezTo>
                    <a:pt x="997" y="3474"/>
                    <a:pt x="1142" y="3469"/>
                    <a:pt x="1286" y="3469"/>
                  </a:cubicBezTo>
                  <a:cubicBezTo>
                    <a:pt x="2186" y="3469"/>
                    <a:pt x="3054" y="3685"/>
                    <a:pt x="3961" y="3685"/>
                  </a:cubicBezTo>
                  <a:cubicBezTo>
                    <a:pt x="4014" y="3685"/>
                    <a:pt x="4067" y="3685"/>
                    <a:pt x="4121" y="3683"/>
                  </a:cubicBezTo>
                  <a:cubicBezTo>
                    <a:pt x="5494" y="3683"/>
                    <a:pt x="6998" y="4566"/>
                    <a:pt x="6083" y="6103"/>
                  </a:cubicBezTo>
                  <a:cubicBezTo>
                    <a:pt x="6083" y="6270"/>
                    <a:pt x="5830" y="6334"/>
                    <a:pt x="5434" y="6334"/>
                  </a:cubicBezTo>
                  <a:cubicBezTo>
                    <a:pt x="4152" y="6334"/>
                    <a:pt x="1374" y="5664"/>
                    <a:pt x="863" y="5664"/>
                  </a:cubicBezTo>
                  <a:cubicBezTo>
                    <a:pt x="822" y="5664"/>
                    <a:pt x="795" y="5668"/>
                    <a:pt x="786" y="5678"/>
                  </a:cubicBezTo>
                  <a:cubicBezTo>
                    <a:pt x="622" y="5874"/>
                    <a:pt x="197" y="8228"/>
                    <a:pt x="1" y="9242"/>
                  </a:cubicBezTo>
                  <a:cubicBezTo>
                    <a:pt x="742" y="8980"/>
                    <a:pt x="1527" y="8849"/>
                    <a:pt x="2316" y="8849"/>
                  </a:cubicBezTo>
                  <a:cubicBezTo>
                    <a:pt x="2711" y="8849"/>
                    <a:pt x="3107" y="8882"/>
                    <a:pt x="3500" y="8948"/>
                  </a:cubicBezTo>
                  <a:cubicBezTo>
                    <a:pt x="3957" y="9013"/>
                    <a:pt x="5102" y="9634"/>
                    <a:pt x="5233" y="10059"/>
                  </a:cubicBezTo>
                  <a:cubicBezTo>
                    <a:pt x="5549" y="11148"/>
                    <a:pt x="4129" y="11326"/>
                    <a:pt x="2719" y="11326"/>
                  </a:cubicBezTo>
                  <a:cubicBezTo>
                    <a:pt x="2033" y="11326"/>
                    <a:pt x="1350" y="11284"/>
                    <a:pt x="870" y="11284"/>
                  </a:cubicBezTo>
                  <a:cubicBezTo>
                    <a:pt x="707" y="11284"/>
                    <a:pt x="567" y="11289"/>
                    <a:pt x="459" y="11302"/>
                  </a:cubicBezTo>
                  <a:cubicBezTo>
                    <a:pt x="1276" y="16534"/>
                    <a:pt x="1897" y="16501"/>
                    <a:pt x="4055" y="18594"/>
                  </a:cubicBezTo>
                  <a:cubicBezTo>
                    <a:pt x="4087" y="18626"/>
                    <a:pt x="4262" y="18647"/>
                    <a:pt x="4540" y="18647"/>
                  </a:cubicBezTo>
                  <a:cubicBezTo>
                    <a:pt x="5968" y="18647"/>
                    <a:pt x="10135" y="18081"/>
                    <a:pt x="11968" y="15455"/>
                  </a:cubicBezTo>
                  <a:cubicBezTo>
                    <a:pt x="11576" y="14866"/>
                    <a:pt x="9254" y="14637"/>
                    <a:pt x="8960" y="13983"/>
                  </a:cubicBezTo>
                  <a:cubicBezTo>
                    <a:pt x="8720" y="13450"/>
                    <a:pt x="8937" y="12396"/>
                    <a:pt x="10052" y="12396"/>
                  </a:cubicBezTo>
                  <a:cubicBezTo>
                    <a:pt x="10305" y="12396"/>
                    <a:pt x="10604" y="12450"/>
                    <a:pt x="10955" y="12577"/>
                  </a:cubicBezTo>
                  <a:cubicBezTo>
                    <a:pt x="11641" y="12806"/>
                    <a:pt x="12132" y="13623"/>
                    <a:pt x="12786" y="13950"/>
                  </a:cubicBezTo>
                  <a:cubicBezTo>
                    <a:pt x="13603" y="13068"/>
                    <a:pt x="14552" y="11531"/>
                    <a:pt x="15369" y="10648"/>
                  </a:cubicBezTo>
                  <a:cubicBezTo>
                    <a:pt x="14421" y="10321"/>
                    <a:pt x="11216" y="9307"/>
                    <a:pt x="11086" y="8228"/>
                  </a:cubicBezTo>
                  <a:cubicBezTo>
                    <a:pt x="10999" y="7682"/>
                    <a:pt x="11369" y="6907"/>
                    <a:pt x="12528" y="6907"/>
                  </a:cubicBezTo>
                  <a:cubicBezTo>
                    <a:pt x="12686" y="6907"/>
                    <a:pt x="12859" y="6922"/>
                    <a:pt x="13047" y="6953"/>
                  </a:cubicBezTo>
                  <a:cubicBezTo>
                    <a:pt x="14311" y="7133"/>
                    <a:pt x="15768" y="8255"/>
                    <a:pt x="16070" y="8255"/>
                  </a:cubicBezTo>
                  <a:cubicBezTo>
                    <a:pt x="16096" y="8255"/>
                    <a:pt x="16113" y="8247"/>
                    <a:pt x="16121" y="8228"/>
                  </a:cubicBezTo>
                  <a:cubicBezTo>
                    <a:pt x="16742" y="6659"/>
                    <a:pt x="17069" y="4697"/>
                    <a:pt x="15990" y="3552"/>
                  </a:cubicBezTo>
                  <a:cubicBezTo>
                    <a:pt x="15362" y="2904"/>
                    <a:pt x="13803" y="2267"/>
                    <a:pt x="12319" y="2267"/>
                  </a:cubicBezTo>
                  <a:cubicBezTo>
                    <a:pt x="11410" y="2267"/>
                    <a:pt x="10530" y="2506"/>
                    <a:pt x="9908" y="3127"/>
                  </a:cubicBezTo>
                  <a:cubicBezTo>
                    <a:pt x="9908" y="3127"/>
                    <a:pt x="9287" y="675"/>
                    <a:pt x="6769" y="119"/>
                  </a:cubicBezTo>
                  <a:cubicBezTo>
                    <a:pt x="6401" y="39"/>
                    <a:pt x="6033" y="0"/>
                    <a:pt x="56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30"/>
            <p:cNvSpPr/>
            <p:nvPr/>
          </p:nvSpPr>
          <p:spPr>
            <a:xfrm>
              <a:off x="3332623" y="3355688"/>
              <a:ext cx="75497" cy="186398"/>
            </a:xfrm>
            <a:custGeom>
              <a:avLst/>
              <a:gdLst/>
              <a:ahLst/>
              <a:cxnLst/>
              <a:rect l="l" t="t" r="r" b="b"/>
              <a:pathLst>
                <a:path w="4928" h="12167" extrusionOk="0">
                  <a:moveTo>
                    <a:pt x="4425" y="1"/>
                  </a:moveTo>
                  <a:cubicBezTo>
                    <a:pt x="4268" y="1"/>
                    <a:pt x="4122" y="90"/>
                    <a:pt x="4083" y="297"/>
                  </a:cubicBezTo>
                  <a:cubicBezTo>
                    <a:pt x="3201" y="4188"/>
                    <a:pt x="1893" y="7948"/>
                    <a:pt x="160" y="11545"/>
                  </a:cubicBezTo>
                  <a:cubicBezTo>
                    <a:pt x="0" y="11864"/>
                    <a:pt x="301" y="12167"/>
                    <a:pt x="575" y="12167"/>
                  </a:cubicBezTo>
                  <a:cubicBezTo>
                    <a:pt x="695" y="12167"/>
                    <a:pt x="809" y="12109"/>
                    <a:pt x="879" y="11970"/>
                  </a:cubicBezTo>
                  <a:cubicBezTo>
                    <a:pt x="2612" y="8308"/>
                    <a:pt x="3953" y="4450"/>
                    <a:pt x="4868" y="526"/>
                  </a:cubicBezTo>
                  <a:cubicBezTo>
                    <a:pt x="4927" y="209"/>
                    <a:pt x="4664" y="1"/>
                    <a:pt x="4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30"/>
            <p:cNvSpPr/>
            <p:nvPr/>
          </p:nvSpPr>
          <p:spPr>
            <a:xfrm>
              <a:off x="3536429" y="3043930"/>
              <a:ext cx="269509" cy="257713"/>
            </a:xfrm>
            <a:custGeom>
              <a:avLst/>
              <a:gdLst/>
              <a:ahLst/>
              <a:cxnLst/>
              <a:rect l="l" t="t" r="r" b="b"/>
              <a:pathLst>
                <a:path w="17592" h="16822" extrusionOk="0">
                  <a:moveTo>
                    <a:pt x="8786" y="0"/>
                  </a:moveTo>
                  <a:cubicBezTo>
                    <a:pt x="8593" y="0"/>
                    <a:pt x="8400" y="26"/>
                    <a:pt x="8208" y="81"/>
                  </a:cubicBezTo>
                  <a:cubicBezTo>
                    <a:pt x="6932" y="473"/>
                    <a:pt x="4643" y="2762"/>
                    <a:pt x="5265" y="4757"/>
                  </a:cubicBezTo>
                  <a:cubicBezTo>
                    <a:pt x="5000" y="4700"/>
                    <a:pt x="4732" y="4672"/>
                    <a:pt x="4467" y="4672"/>
                  </a:cubicBezTo>
                  <a:cubicBezTo>
                    <a:pt x="3356" y="4672"/>
                    <a:pt x="2276" y="5155"/>
                    <a:pt x="1537" y="5999"/>
                  </a:cubicBezTo>
                  <a:cubicBezTo>
                    <a:pt x="0" y="7798"/>
                    <a:pt x="98" y="10446"/>
                    <a:pt x="1701" y="12146"/>
                  </a:cubicBezTo>
                  <a:cubicBezTo>
                    <a:pt x="2093" y="11198"/>
                    <a:pt x="2812" y="10511"/>
                    <a:pt x="3270" y="9596"/>
                  </a:cubicBezTo>
                  <a:cubicBezTo>
                    <a:pt x="3617" y="8922"/>
                    <a:pt x="4270" y="8350"/>
                    <a:pt x="4919" y="8350"/>
                  </a:cubicBezTo>
                  <a:cubicBezTo>
                    <a:pt x="5309" y="8350"/>
                    <a:pt x="5698" y="8557"/>
                    <a:pt x="6017" y="9073"/>
                  </a:cubicBezTo>
                  <a:cubicBezTo>
                    <a:pt x="6638" y="9400"/>
                    <a:pt x="3368" y="12931"/>
                    <a:pt x="3401" y="13160"/>
                  </a:cubicBezTo>
                  <a:cubicBezTo>
                    <a:pt x="3466" y="13291"/>
                    <a:pt x="5199" y="14697"/>
                    <a:pt x="5951" y="15285"/>
                  </a:cubicBezTo>
                  <a:cubicBezTo>
                    <a:pt x="6115" y="14206"/>
                    <a:pt x="6540" y="13225"/>
                    <a:pt x="7194" y="12343"/>
                  </a:cubicBezTo>
                  <a:cubicBezTo>
                    <a:pt x="7438" y="12038"/>
                    <a:pt x="8277" y="11450"/>
                    <a:pt x="8734" y="11450"/>
                  </a:cubicBezTo>
                  <a:cubicBezTo>
                    <a:pt x="8768" y="11450"/>
                    <a:pt x="8800" y="11453"/>
                    <a:pt x="8829" y="11460"/>
                  </a:cubicBezTo>
                  <a:cubicBezTo>
                    <a:pt x="10464" y="11787"/>
                    <a:pt x="8142" y="14893"/>
                    <a:pt x="7783" y="15809"/>
                  </a:cubicBezTo>
                  <a:cubicBezTo>
                    <a:pt x="9918" y="16546"/>
                    <a:pt x="11101" y="16821"/>
                    <a:pt x="12022" y="16821"/>
                  </a:cubicBezTo>
                  <a:cubicBezTo>
                    <a:pt x="13062" y="16821"/>
                    <a:pt x="13770" y="16471"/>
                    <a:pt x="15140" y="16037"/>
                  </a:cubicBezTo>
                  <a:cubicBezTo>
                    <a:pt x="15369" y="15939"/>
                    <a:pt x="17592" y="11460"/>
                    <a:pt x="15990" y="8386"/>
                  </a:cubicBezTo>
                  <a:lnTo>
                    <a:pt x="15990" y="8386"/>
                  </a:lnTo>
                  <a:cubicBezTo>
                    <a:pt x="15374" y="8419"/>
                    <a:pt x="14213" y="10152"/>
                    <a:pt x="13556" y="10152"/>
                  </a:cubicBezTo>
                  <a:cubicBezTo>
                    <a:pt x="13549" y="10152"/>
                    <a:pt x="13543" y="10152"/>
                    <a:pt x="13537" y="10152"/>
                  </a:cubicBezTo>
                  <a:cubicBezTo>
                    <a:pt x="12883" y="10119"/>
                    <a:pt x="11902" y="9171"/>
                    <a:pt x="13243" y="7961"/>
                  </a:cubicBezTo>
                  <a:cubicBezTo>
                    <a:pt x="13766" y="7503"/>
                    <a:pt x="14584" y="7471"/>
                    <a:pt x="15140" y="7078"/>
                  </a:cubicBezTo>
                  <a:cubicBezTo>
                    <a:pt x="14780" y="6032"/>
                    <a:pt x="13930" y="4626"/>
                    <a:pt x="13603" y="3579"/>
                  </a:cubicBezTo>
                  <a:cubicBezTo>
                    <a:pt x="12999" y="4183"/>
                    <a:pt x="11087" y="6040"/>
                    <a:pt x="10076" y="6040"/>
                  </a:cubicBezTo>
                  <a:cubicBezTo>
                    <a:pt x="9991" y="6040"/>
                    <a:pt x="9913" y="6027"/>
                    <a:pt x="9843" y="5999"/>
                  </a:cubicBezTo>
                  <a:cubicBezTo>
                    <a:pt x="9287" y="5803"/>
                    <a:pt x="8796" y="5018"/>
                    <a:pt x="9646" y="3874"/>
                  </a:cubicBezTo>
                  <a:cubicBezTo>
                    <a:pt x="10398" y="2860"/>
                    <a:pt x="12131" y="2141"/>
                    <a:pt x="12001" y="1977"/>
                  </a:cubicBezTo>
                  <a:cubicBezTo>
                    <a:pt x="11157" y="965"/>
                    <a:pt x="9974" y="0"/>
                    <a:pt x="87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130"/>
            <p:cNvSpPr/>
            <p:nvPr/>
          </p:nvSpPr>
          <p:spPr>
            <a:xfrm>
              <a:off x="3633322" y="3127051"/>
              <a:ext cx="108634" cy="140821"/>
            </a:xfrm>
            <a:custGeom>
              <a:avLst/>
              <a:gdLst/>
              <a:ahLst/>
              <a:cxnLst/>
              <a:rect l="l" t="t" r="r" b="b"/>
              <a:pathLst>
                <a:path w="7091" h="9192" extrusionOk="0">
                  <a:moveTo>
                    <a:pt x="567" y="1"/>
                  </a:moveTo>
                  <a:cubicBezTo>
                    <a:pt x="276" y="1"/>
                    <a:pt x="1" y="415"/>
                    <a:pt x="248" y="737"/>
                  </a:cubicBezTo>
                  <a:cubicBezTo>
                    <a:pt x="2373" y="3352"/>
                    <a:pt x="4368" y="6132"/>
                    <a:pt x="6166" y="9009"/>
                  </a:cubicBezTo>
                  <a:cubicBezTo>
                    <a:pt x="6255" y="9138"/>
                    <a:pt x="6383" y="9191"/>
                    <a:pt x="6509" y="9191"/>
                  </a:cubicBezTo>
                  <a:cubicBezTo>
                    <a:pt x="6802" y="9191"/>
                    <a:pt x="7091" y="8904"/>
                    <a:pt x="6885" y="8584"/>
                  </a:cubicBezTo>
                  <a:cubicBezTo>
                    <a:pt x="5022" y="5674"/>
                    <a:pt x="2994" y="2829"/>
                    <a:pt x="836" y="148"/>
                  </a:cubicBezTo>
                  <a:cubicBezTo>
                    <a:pt x="756" y="44"/>
                    <a:pt x="661" y="1"/>
                    <a:pt x="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30"/>
            <p:cNvSpPr/>
            <p:nvPr/>
          </p:nvSpPr>
          <p:spPr>
            <a:xfrm>
              <a:off x="3523407" y="3293600"/>
              <a:ext cx="283037" cy="330636"/>
            </a:xfrm>
            <a:custGeom>
              <a:avLst/>
              <a:gdLst/>
              <a:ahLst/>
              <a:cxnLst/>
              <a:rect l="l" t="t" r="r" b="b"/>
              <a:pathLst>
                <a:path w="18475" h="21582" extrusionOk="0">
                  <a:moveTo>
                    <a:pt x="11182" y="1"/>
                  </a:moveTo>
                  <a:cubicBezTo>
                    <a:pt x="10292" y="1"/>
                    <a:pt x="9424" y="319"/>
                    <a:pt x="8731" y="917"/>
                  </a:cubicBezTo>
                  <a:cubicBezTo>
                    <a:pt x="7815" y="1734"/>
                    <a:pt x="7357" y="2977"/>
                    <a:pt x="7488" y="4219"/>
                  </a:cubicBezTo>
                  <a:cubicBezTo>
                    <a:pt x="6757" y="3432"/>
                    <a:pt x="5910" y="3109"/>
                    <a:pt x="5062" y="3109"/>
                  </a:cubicBezTo>
                  <a:cubicBezTo>
                    <a:pt x="3443" y="3109"/>
                    <a:pt x="1818" y="4285"/>
                    <a:pt x="981" y="5658"/>
                  </a:cubicBezTo>
                  <a:cubicBezTo>
                    <a:pt x="0" y="7325"/>
                    <a:pt x="425" y="8633"/>
                    <a:pt x="1112" y="10432"/>
                  </a:cubicBezTo>
                  <a:cubicBezTo>
                    <a:pt x="1962" y="9810"/>
                    <a:pt x="2910" y="9287"/>
                    <a:pt x="3924" y="8895"/>
                  </a:cubicBezTo>
                  <a:cubicBezTo>
                    <a:pt x="4251" y="8731"/>
                    <a:pt x="4611" y="8666"/>
                    <a:pt x="5003" y="8633"/>
                  </a:cubicBezTo>
                  <a:cubicBezTo>
                    <a:pt x="5395" y="8633"/>
                    <a:pt x="5722" y="8830"/>
                    <a:pt x="5919" y="9189"/>
                  </a:cubicBezTo>
                  <a:cubicBezTo>
                    <a:pt x="6082" y="9941"/>
                    <a:pt x="3564" y="12165"/>
                    <a:pt x="2354" y="12982"/>
                  </a:cubicBezTo>
                  <a:cubicBezTo>
                    <a:pt x="3041" y="14584"/>
                    <a:pt x="3924" y="15533"/>
                    <a:pt x="5199" y="16808"/>
                  </a:cubicBezTo>
                  <a:cubicBezTo>
                    <a:pt x="5853" y="15794"/>
                    <a:pt x="6540" y="14715"/>
                    <a:pt x="7586" y="14159"/>
                  </a:cubicBezTo>
                  <a:cubicBezTo>
                    <a:pt x="7976" y="13921"/>
                    <a:pt x="8252" y="13697"/>
                    <a:pt x="8555" y="13697"/>
                  </a:cubicBezTo>
                  <a:cubicBezTo>
                    <a:pt x="8709" y="13697"/>
                    <a:pt x="8870" y="13755"/>
                    <a:pt x="9058" y="13898"/>
                  </a:cubicBezTo>
                  <a:cubicBezTo>
                    <a:pt x="10071" y="14683"/>
                    <a:pt x="8044" y="16939"/>
                    <a:pt x="6965" y="18018"/>
                  </a:cubicBezTo>
                  <a:cubicBezTo>
                    <a:pt x="8011" y="18279"/>
                    <a:pt x="9058" y="18672"/>
                    <a:pt x="10006" y="19195"/>
                  </a:cubicBezTo>
                  <a:cubicBezTo>
                    <a:pt x="10205" y="18397"/>
                    <a:pt x="10877" y="17499"/>
                    <a:pt x="11631" y="17499"/>
                  </a:cubicBezTo>
                  <a:cubicBezTo>
                    <a:pt x="11742" y="17499"/>
                    <a:pt x="11855" y="17518"/>
                    <a:pt x="11968" y="17560"/>
                  </a:cubicBezTo>
                  <a:cubicBezTo>
                    <a:pt x="12687" y="17789"/>
                    <a:pt x="11412" y="19228"/>
                    <a:pt x="11150" y="19751"/>
                  </a:cubicBezTo>
                  <a:cubicBezTo>
                    <a:pt x="13308" y="20732"/>
                    <a:pt x="14878" y="21026"/>
                    <a:pt x="17036" y="21582"/>
                  </a:cubicBezTo>
                  <a:cubicBezTo>
                    <a:pt x="17330" y="19816"/>
                    <a:pt x="18475" y="17233"/>
                    <a:pt x="18311" y="15435"/>
                  </a:cubicBezTo>
                  <a:lnTo>
                    <a:pt x="18311" y="15435"/>
                  </a:lnTo>
                  <a:cubicBezTo>
                    <a:pt x="18119" y="15627"/>
                    <a:pt x="16988" y="16245"/>
                    <a:pt x="16286" y="16245"/>
                  </a:cubicBezTo>
                  <a:cubicBezTo>
                    <a:pt x="16035" y="16245"/>
                    <a:pt x="15838" y="16165"/>
                    <a:pt x="15761" y="15958"/>
                  </a:cubicBezTo>
                  <a:cubicBezTo>
                    <a:pt x="15401" y="14944"/>
                    <a:pt x="17396" y="14519"/>
                    <a:pt x="17755" y="14421"/>
                  </a:cubicBezTo>
                  <a:lnTo>
                    <a:pt x="17690" y="11020"/>
                  </a:lnTo>
                  <a:cubicBezTo>
                    <a:pt x="17003" y="11511"/>
                    <a:pt x="16219" y="11870"/>
                    <a:pt x="15401" y="12099"/>
                  </a:cubicBezTo>
                  <a:cubicBezTo>
                    <a:pt x="15253" y="12161"/>
                    <a:pt x="15105" y="12190"/>
                    <a:pt x="14960" y="12190"/>
                  </a:cubicBezTo>
                  <a:cubicBezTo>
                    <a:pt x="14722" y="12190"/>
                    <a:pt x="14493" y="12111"/>
                    <a:pt x="14289" y="11969"/>
                  </a:cubicBezTo>
                  <a:cubicBezTo>
                    <a:pt x="14060" y="11740"/>
                    <a:pt x="14028" y="11380"/>
                    <a:pt x="14159" y="11086"/>
                  </a:cubicBezTo>
                  <a:cubicBezTo>
                    <a:pt x="14322" y="10791"/>
                    <a:pt x="14551" y="10563"/>
                    <a:pt x="14812" y="10399"/>
                  </a:cubicBezTo>
                  <a:cubicBezTo>
                    <a:pt x="15695" y="9909"/>
                    <a:pt x="16676" y="9582"/>
                    <a:pt x="17690" y="9451"/>
                  </a:cubicBezTo>
                  <a:cubicBezTo>
                    <a:pt x="17625" y="8404"/>
                    <a:pt x="16971" y="7227"/>
                    <a:pt x="16905" y="6148"/>
                  </a:cubicBezTo>
                  <a:cubicBezTo>
                    <a:pt x="16229" y="6583"/>
                    <a:pt x="14144" y="7018"/>
                    <a:pt x="12981" y="7018"/>
                  </a:cubicBezTo>
                  <a:cubicBezTo>
                    <a:pt x="12570" y="7018"/>
                    <a:pt x="12274" y="6963"/>
                    <a:pt x="12197" y="6835"/>
                  </a:cubicBezTo>
                  <a:cubicBezTo>
                    <a:pt x="12066" y="6606"/>
                    <a:pt x="11968" y="6377"/>
                    <a:pt x="11968" y="6116"/>
                  </a:cubicBezTo>
                  <a:cubicBezTo>
                    <a:pt x="11968" y="5625"/>
                    <a:pt x="12426" y="5298"/>
                    <a:pt x="12851" y="5069"/>
                  </a:cubicBezTo>
                  <a:cubicBezTo>
                    <a:pt x="13766" y="4579"/>
                    <a:pt x="14714" y="4186"/>
                    <a:pt x="15728" y="3925"/>
                  </a:cubicBezTo>
                  <a:cubicBezTo>
                    <a:pt x="14878" y="2355"/>
                    <a:pt x="13864" y="655"/>
                    <a:pt x="12164" y="132"/>
                  </a:cubicBezTo>
                  <a:cubicBezTo>
                    <a:pt x="11839" y="44"/>
                    <a:pt x="11509" y="1"/>
                    <a:pt x="11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130"/>
            <p:cNvSpPr/>
            <p:nvPr/>
          </p:nvSpPr>
          <p:spPr>
            <a:xfrm>
              <a:off x="3642590" y="3386066"/>
              <a:ext cx="126926" cy="205901"/>
            </a:xfrm>
            <a:custGeom>
              <a:avLst/>
              <a:gdLst/>
              <a:ahLst/>
              <a:cxnLst/>
              <a:rect l="l" t="t" r="r" b="b"/>
              <a:pathLst>
                <a:path w="8285" h="13440" extrusionOk="0">
                  <a:moveTo>
                    <a:pt x="584" y="1"/>
                  </a:moveTo>
                  <a:cubicBezTo>
                    <a:pt x="290" y="1"/>
                    <a:pt x="1" y="294"/>
                    <a:pt x="231" y="570"/>
                  </a:cubicBezTo>
                  <a:cubicBezTo>
                    <a:pt x="3076" y="4494"/>
                    <a:pt x="4744" y="9170"/>
                    <a:pt x="7359" y="13257"/>
                  </a:cubicBezTo>
                  <a:cubicBezTo>
                    <a:pt x="7448" y="13385"/>
                    <a:pt x="7576" y="13439"/>
                    <a:pt x="7703" y="13439"/>
                  </a:cubicBezTo>
                  <a:cubicBezTo>
                    <a:pt x="7996" y="13439"/>
                    <a:pt x="8284" y="13151"/>
                    <a:pt x="8079" y="12832"/>
                  </a:cubicBezTo>
                  <a:cubicBezTo>
                    <a:pt x="5463" y="8745"/>
                    <a:pt x="3795" y="4101"/>
                    <a:pt x="918" y="178"/>
                  </a:cubicBezTo>
                  <a:cubicBezTo>
                    <a:pt x="831" y="52"/>
                    <a:pt x="707" y="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130"/>
          <p:cNvGrpSpPr/>
          <p:nvPr/>
        </p:nvGrpSpPr>
        <p:grpSpPr>
          <a:xfrm>
            <a:off x="6704459" y="2779660"/>
            <a:ext cx="939269" cy="1448131"/>
            <a:chOff x="5907234" y="2627910"/>
            <a:chExt cx="939269" cy="1448131"/>
          </a:xfrm>
        </p:grpSpPr>
        <p:sp>
          <p:nvSpPr>
            <p:cNvPr id="12135" name="Google Shape;12135;p130"/>
            <p:cNvSpPr/>
            <p:nvPr/>
          </p:nvSpPr>
          <p:spPr>
            <a:xfrm>
              <a:off x="5907234" y="4004895"/>
              <a:ext cx="939269" cy="71146"/>
            </a:xfrm>
            <a:custGeom>
              <a:avLst/>
              <a:gdLst/>
              <a:ahLst/>
              <a:cxnLst/>
              <a:rect l="l" t="t" r="r" b="b"/>
              <a:pathLst>
                <a:path w="61310" h="4644" extrusionOk="0">
                  <a:moveTo>
                    <a:pt x="30671" y="0"/>
                  </a:moveTo>
                  <a:cubicBezTo>
                    <a:pt x="13733" y="0"/>
                    <a:pt x="0" y="1047"/>
                    <a:pt x="0" y="2322"/>
                  </a:cubicBezTo>
                  <a:cubicBezTo>
                    <a:pt x="0" y="3630"/>
                    <a:pt x="13733" y="4644"/>
                    <a:pt x="30671" y="4644"/>
                  </a:cubicBezTo>
                  <a:cubicBezTo>
                    <a:pt x="47609" y="4644"/>
                    <a:pt x="61309" y="3630"/>
                    <a:pt x="61309" y="2322"/>
                  </a:cubicBezTo>
                  <a:cubicBezTo>
                    <a:pt x="61309" y="1047"/>
                    <a:pt x="47609" y="0"/>
                    <a:pt x="306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30"/>
            <p:cNvSpPr/>
            <p:nvPr/>
          </p:nvSpPr>
          <p:spPr>
            <a:xfrm>
              <a:off x="5997892" y="3128813"/>
              <a:ext cx="795506" cy="57619"/>
            </a:xfrm>
            <a:custGeom>
              <a:avLst/>
              <a:gdLst/>
              <a:ahLst/>
              <a:cxnLst/>
              <a:rect l="l" t="t" r="r" b="b"/>
              <a:pathLst>
                <a:path w="51926" h="3761" extrusionOk="0">
                  <a:moveTo>
                    <a:pt x="1" y="0"/>
                  </a:moveTo>
                  <a:lnTo>
                    <a:pt x="1" y="3761"/>
                  </a:lnTo>
                  <a:lnTo>
                    <a:pt x="51925" y="3761"/>
                  </a:lnTo>
                  <a:lnTo>
                    <a:pt x="519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30"/>
            <p:cNvSpPr/>
            <p:nvPr/>
          </p:nvSpPr>
          <p:spPr>
            <a:xfrm>
              <a:off x="6013916" y="3185907"/>
              <a:ext cx="763947" cy="734900"/>
            </a:xfrm>
            <a:custGeom>
              <a:avLst/>
              <a:gdLst/>
              <a:ahLst/>
              <a:cxnLst/>
              <a:rect l="l" t="t" r="r" b="b"/>
              <a:pathLst>
                <a:path w="49866" h="47970" extrusionOk="0">
                  <a:moveTo>
                    <a:pt x="1" y="1"/>
                  </a:moveTo>
                  <a:lnTo>
                    <a:pt x="1" y="47969"/>
                  </a:lnTo>
                  <a:lnTo>
                    <a:pt x="49866" y="47969"/>
                  </a:lnTo>
                  <a:lnTo>
                    <a:pt x="498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130"/>
            <p:cNvSpPr/>
            <p:nvPr/>
          </p:nvSpPr>
          <p:spPr>
            <a:xfrm>
              <a:off x="6054496" y="3185907"/>
              <a:ext cx="682292" cy="693812"/>
            </a:xfrm>
            <a:custGeom>
              <a:avLst/>
              <a:gdLst/>
              <a:ahLst/>
              <a:cxnLst/>
              <a:rect l="l" t="t" r="r" b="b"/>
              <a:pathLst>
                <a:path w="44536" h="45288" extrusionOk="0">
                  <a:moveTo>
                    <a:pt x="0" y="1"/>
                  </a:moveTo>
                  <a:lnTo>
                    <a:pt x="0" y="45288"/>
                  </a:lnTo>
                  <a:lnTo>
                    <a:pt x="44535" y="45288"/>
                  </a:lnTo>
                  <a:lnTo>
                    <a:pt x="445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130"/>
            <p:cNvSpPr/>
            <p:nvPr/>
          </p:nvSpPr>
          <p:spPr>
            <a:xfrm>
              <a:off x="6054496" y="3185907"/>
              <a:ext cx="682292" cy="20559"/>
            </a:xfrm>
            <a:custGeom>
              <a:avLst/>
              <a:gdLst/>
              <a:ahLst/>
              <a:cxnLst/>
              <a:rect l="l" t="t" r="r" b="b"/>
              <a:pathLst>
                <a:path w="44536" h="1342" extrusionOk="0">
                  <a:moveTo>
                    <a:pt x="0" y="1"/>
                  </a:moveTo>
                  <a:lnTo>
                    <a:pt x="0" y="1342"/>
                  </a:lnTo>
                  <a:lnTo>
                    <a:pt x="44535" y="1342"/>
                  </a:lnTo>
                  <a:lnTo>
                    <a:pt x="445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30"/>
            <p:cNvSpPr/>
            <p:nvPr/>
          </p:nvSpPr>
          <p:spPr>
            <a:xfrm>
              <a:off x="6064010" y="3920747"/>
              <a:ext cx="56117" cy="126252"/>
            </a:xfrm>
            <a:custGeom>
              <a:avLst/>
              <a:gdLst/>
              <a:ahLst/>
              <a:cxnLst/>
              <a:rect l="l" t="t" r="r" b="b"/>
              <a:pathLst>
                <a:path w="3663" h="8241" extrusionOk="0">
                  <a:moveTo>
                    <a:pt x="1" y="0"/>
                  </a:moveTo>
                  <a:lnTo>
                    <a:pt x="818" y="8240"/>
                  </a:lnTo>
                  <a:lnTo>
                    <a:pt x="2845" y="8240"/>
                  </a:lnTo>
                  <a:lnTo>
                    <a:pt x="36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30"/>
            <p:cNvSpPr/>
            <p:nvPr/>
          </p:nvSpPr>
          <p:spPr>
            <a:xfrm>
              <a:off x="6665102" y="3920747"/>
              <a:ext cx="56117" cy="126252"/>
            </a:xfrm>
            <a:custGeom>
              <a:avLst/>
              <a:gdLst/>
              <a:ahLst/>
              <a:cxnLst/>
              <a:rect l="l" t="t" r="r" b="b"/>
              <a:pathLst>
                <a:path w="3663" h="8241" extrusionOk="0">
                  <a:moveTo>
                    <a:pt x="1" y="0"/>
                  </a:moveTo>
                  <a:lnTo>
                    <a:pt x="818" y="8240"/>
                  </a:lnTo>
                  <a:lnTo>
                    <a:pt x="2845" y="8240"/>
                  </a:lnTo>
                  <a:lnTo>
                    <a:pt x="36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130"/>
            <p:cNvSpPr/>
            <p:nvPr/>
          </p:nvSpPr>
          <p:spPr>
            <a:xfrm>
              <a:off x="6377087" y="3236123"/>
              <a:ext cx="12532" cy="613535"/>
            </a:xfrm>
            <a:custGeom>
              <a:avLst/>
              <a:gdLst/>
              <a:ahLst/>
              <a:cxnLst/>
              <a:rect l="l" t="t" r="r" b="b"/>
              <a:pathLst>
                <a:path w="818" h="40048" extrusionOk="0">
                  <a:moveTo>
                    <a:pt x="409" y="1"/>
                  </a:moveTo>
                  <a:cubicBezTo>
                    <a:pt x="204" y="1"/>
                    <a:pt x="0" y="140"/>
                    <a:pt x="0" y="418"/>
                  </a:cubicBezTo>
                  <a:lnTo>
                    <a:pt x="0" y="39656"/>
                  </a:lnTo>
                  <a:cubicBezTo>
                    <a:pt x="0" y="39917"/>
                    <a:pt x="204" y="40048"/>
                    <a:pt x="409" y="40048"/>
                  </a:cubicBezTo>
                  <a:cubicBezTo>
                    <a:pt x="613" y="40048"/>
                    <a:pt x="818" y="39917"/>
                    <a:pt x="818" y="39656"/>
                  </a:cubicBezTo>
                  <a:lnTo>
                    <a:pt x="818" y="418"/>
                  </a:lnTo>
                  <a:cubicBezTo>
                    <a:pt x="818" y="140"/>
                    <a:pt x="613"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130"/>
            <p:cNvSpPr/>
            <p:nvPr/>
          </p:nvSpPr>
          <p:spPr>
            <a:xfrm>
              <a:off x="6092059" y="3254659"/>
              <a:ext cx="12547" cy="563822"/>
            </a:xfrm>
            <a:custGeom>
              <a:avLst/>
              <a:gdLst/>
              <a:ahLst/>
              <a:cxnLst/>
              <a:rect l="l" t="t" r="r" b="b"/>
              <a:pathLst>
                <a:path w="819" h="36803" extrusionOk="0">
                  <a:moveTo>
                    <a:pt x="410" y="1"/>
                  </a:moveTo>
                  <a:cubicBezTo>
                    <a:pt x="205" y="1"/>
                    <a:pt x="1" y="140"/>
                    <a:pt x="1" y="418"/>
                  </a:cubicBezTo>
                  <a:lnTo>
                    <a:pt x="1" y="36386"/>
                  </a:lnTo>
                  <a:cubicBezTo>
                    <a:pt x="1" y="36664"/>
                    <a:pt x="205" y="36803"/>
                    <a:pt x="410" y="36803"/>
                  </a:cubicBezTo>
                  <a:cubicBezTo>
                    <a:pt x="614" y="36803"/>
                    <a:pt x="818" y="36664"/>
                    <a:pt x="818" y="36386"/>
                  </a:cubicBezTo>
                  <a:lnTo>
                    <a:pt x="818" y="418"/>
                  </a:lnTo>
                  <a:cubicBezTo>
                    <a:pt x="818" y="140"/>
                    <a:pt x="614"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130"/>
            <p:cNvSpPr/>
            <p:nvPr/>
          </p:nvSpPr>
          <p:spPr>
            <a:xfrm>
              <a:off x="6683638" y="3258045"/>
              <a:ext cx="12532" cy="582482"/>
            </a:xfrm>
            <a:custGeom>
              <a:avLst/>
              <a:gdLst/>
              <a:ahLst/>
              <a:cxnLst/>
              <a:rect l="l" t="t" r="r" b="b"/>
              <a:pathLst>
                <a:path w="818" h="38021" extrusionOk="0">
                  <a:moveTo>
                    <a:pt x="409" y="0"/>
                  </a:moveTo>
                  <a:cubicBezTo>
                    <a:pt x="205" y="0"/>
                    <a:pt x="0" y="131"/>
                    <a:pt x="0" y="393"/>
                  </a:cubicBezTo>
                  <a:lnTo>
                    <a:pt x="0" y="37603"/>
                  </a:lnTo>
                  <a:cubicBezTo>
                    <a:pt x="0" y="37881"/>
                    <a:pt x="205" y="38020"/>
                    <a:pt x="409" y="38020"/>
                  </a:cubicBezTo>
                  <a:cubicBezTo>
                    <a:pt x="614" y="38020"/>
                    <a:pt x="818" y="37881"/>
                    <a:pt x="818" y="37603"/>
                  </a:cubicBezTo>
                  <a:lnTo>
                    <a:pt x="818" y="393"/>
                  </a:lnTo>
                  <a:cubicBezTo>
                    <a:pt x="818" y="131"/>
                    <a:pt x="614"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130"/>
            <p:cNvSpPr/>
            <p:nvPr/>
          </p:nvSpPr>
          <p:spPr>
            <a:xfrm>
              <a:off x="6105586" y="3821557"/>
              <a:ext cx="241964" cy="12547"/>
            </a:xfrm>
            <a:custGeom>
              <a:avLst/>
              <a:gdLst/>
              <a:ahLst/>
              <a:cxnLst/>
              <a:rect l="l" t="t" r="r" b="b"/>
              <a:pathLst>
                <a:path w="15794" h="819" extrusionOk="0">
                  <a:moveTo>
                    <a:pt x="557" y="1"/>
                  </a:moveTo>
                  <a:cubicBezTo>
                    <a:pt x="1" y="1"/>
                    <a:pt x="1" y="818"/>
                    <a:pt x="557" y="818"/>
                  </a:cubicBezTo>
                  <a:lnTo>
                    <a:pt x="15271" y="818"/>
                  </a:lnTo>
                  <a:cubicBezTo>
                    <a:pt x="15794" y="818"/>
                    <a:pt x="15794" y="1"/>
                    <a:pt x="15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30"/>
            <p:cNvSpPr/>
            <p:nvPr/>
          </p:nvSpPr>
          <p:spPr>
            <a:xfrm>
              <a:off x="6412642" y="3818554"/>
              <a:ext cx="244982" cy="12547"/>
            </a:xfrm>
            <a:custGeom>
              <a:avLst/>
              <a:gdLst/>
              <a:ahLst/>
              <a:cxnLst/>
              <a:rect l="l" t="t" r="r" b="b"/>
              <a:pathLst>
                <a:path w="15991" h="819" extrusionOk="0">
                  <a:moveTo>
                    <a:pt x="524" y="1"/>
                  </a:moveTo>
                  <a:cubicBezTo>
                    <a:pt x="1" y="1"/>
                    <a:pt x="1" y="818"/>
                    <a:pt x="524" y="818"/>
                  </a:cubicBezTo>
                  <a:lnTo>
                    <a:pt x="15467" y="818"/>
                  </a:lnTo>
                  <a:cubicBezTo>
                    <a:pt x="15990" y="818"/>
                    <a:pt x="15990" y="1"/>
                    <a:pt x="15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30"/>
            <p:cNvSpPr/>
            <p:nvPr/>
          </p:nvSpPr>
          <p:spPr>
            <a:xfrm>
              <a:off x="6112096" y="3245529"/>
              <a:ext cx="244982" cy="12532"/>
            </a:xfrm>
            <a:custGeom>
              <a:avLst/>
              <a:gdLst/>
              <a:ahLst/>
              <a:cxnLst/>
              <a:rect l="l" t="t" r="r" b="b"/>
              <a:pathLst>
                <a:path w="15991" h="818" extrusionOk="0">
                  <a:moveTo>
                    <a:pt x="524" y="0"/>
                  </a:moveTo>
                  <a:cubicBezTo>
                    <a:pt x="1" y="0"/>
                    <a:pt x="1" y="817"/>
                    <a:pt x="524" y="817"/>
                  </a:cubicBezTo>
                  <a:lnTo>
                    <a:pt x="15467" y="817"/>
                  </a:lnTo>
                  <a:cubicBezTo>
                    <a:pt x="15990" y="817"/>
                    <a:pt x="15990" y="0"/>
                    <a:pt x="15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130"/>
            <p:cNvSpPr/>
            <p:nvPr/>
          </p:nvSpPr>
          <p:spPr>
            <a:xfrm>
              <a:off x="6403129" y="3245529"/>
              <a:ext cx="270015" cy="12532"/>
            </a:xfrm>
            <a:custGeom>
              <a:avLst/>
              <a:gdLst/>
              <a:ahLst/>
              <a:cxnLst/>
              <a:rect l="l" t="t" r="r" b="b"/>
              <a:pathLst>
                <a:path w="17625" h="818" extrusionOk="0">
                  <a:moveTo>
                    <a:pt x="556" y="0"/>
                  </a:moveTo>
                  <a:cubicBezTo>
                    <a:pt x="0" y="0"/>
                    <a:pt x="0" y="817"/>
                    <a:pt x="556" y="817"/>
                  </a:cubicBezTo>
                  <a:lnTo>
                    <a:pt x="17102" y="817"/>
                  </a:lnTo>
                  <a:cubicBezTo>
                    <a:pt x="17625" y="817"/>
                    <a:pt x="17625" y="0"/>
                    <a:pt x="17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30"/>
            <p:cNvSpPr/>
            <p:nvPr/>
          </p:nvSpPr>
          <p:spPr>
            <a:xfrm>
              <a:off x="6118117" y="3292605"/>
              <a:ext cx="195376" cy="12547"/>
            </a:xfrm>
            <a:custGeom>
              <a:avLst/>
              <a:gdLst/>
              <a:ahLst/>
              <a:cxnLst/>
              <a:rect l="l" t="t" r="r" b="b"/>
              <a:pathLst>
                <a:path w="12753" h="819" extrusionOk="0">
                  <a:moveTo>
                    <a:pt x="556" y="1"/>
                  </a:moveTo>
                  <a:cubicBezTo>
                    <a:pt x="0" y="1"/>
                    <a:pt x="0" y="818"/>
                    <a:pt x="556" y="818"/>
                  </a:cubicBezTo>
                  <a:lnTo>
                    <a:pt x="12197" y="818"/>
                  </a:lnTo>
                  <a:cubicBezTo>
                    <a:pt x="12752" y="818"/>
                    <a:pt x="12752" y="1"/>
                    <a:pt x="1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30"/>
            <p:cNvSpPr/>
            <p:nvPr/>
          </p:nvSpPr>
          <p:spPr>
            <a:xfrm>
              <a:off x="6412642" y="3289096"/>
              <a:ext cx="226445" cy="12547"/>
            </a:xfrm>
            <a:custGeom>
              <a:avLst/>
              <a:gdLst/>
              <a:ahLst/>
              <a:cxnLst/>
              <a:rect l="l" t="t" r="r" b="b"/>
              <a:pathLst>
                <a:path w="14781" h="819" extrusionOk="0">
                  <a:moveTo>
                    <a:pt x="524" y="1"/>
                  </a:moveTo>
                  <a:cubicBezTo>
                    <a:pt x="1" y="1"/>
                    <a:pt x="1" y="818"/>
                    <a:pt x="524" y="818"/>
                  </a:cubicBezTo>
                  <a:lnTo>
                    <a:pt x="14224" y="818"/>
                  </a:lnTo>
                  <a:cubicBezTo>
                    <a:pt x="14780" y="818"/>
                    <a:pt x="14780" y="1"/>
                    <a:pt x="14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130"/>
            <p:cNvSpPr/>
            <p:nvPr/>
          </p:nvSpPr>
          <p:spPr>
            <a:xfrm>
              <a:off x="6121119" y="3777484"/>
              <a:ext cx="229938" cy="12532"/>
            </a:xfrm>
            <a:custGeom>
              <a:avLst/>
              <a:gdLst/>
              <a:ahLst/>
              <a:cxnLst/>
              <a:rect l="l" t="t" r="r" b="b"/>
              <a:pathLst>
                <a:path w="15009" h="818" extrusionOk="0">
                  <a:moveTo>
                    <a:pt x="556" y="0"/>
                  </a:moveTo>
                  <a:cubicBezTo>
                    <a:pt x="0" y="0"/>
                    <a:pt x="0" y="818"/>
                    <a:pt x="556" y="818"/>
                  </a:cubicBezTo>
                  <a:lnTo>
                    <a:pt x="14453" y="818"/>
                  </a:lnTo>
                  <a:cubicBezTo>
                    <a:pt x="15009" y="818"/>
                    <a:pt x="15009" y="0"/>
                    <a:pt x="14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130"/>
            <p:cNvSpPr/>
            <p:nvPr/>
          </p:nvSpPr>
          <p:spPr>
            <a:xfrm>
              <a:off x="6412642" y="3774481"/>
              <a:ext cx="238961" cy="12532"/>
            </a:xfrm>
            <a:custGeom>
              <a:avLst/>
              <a:gdLst/>
              <a:ahLst/>
              <a:cxnLst/>
              <a:rect l="l" t="t" r="r" b="b"/>
              <a:pathLst>
                <a:path w="15598" h="818" extrusionOk="0">
                  <a:moveTo>
                    <a:pt x="524" y="0"/>
                  </a:moveTo>
                  <a:cubicBezTo>
                    <a:pt x="1" y="0"/>
                    <a:pt x="1" y="818"/>
                    <a:pt x="524" y="818"/>
                  </a:cubicBezTo>
                  <a:lnTo>
                    <a:pt x="15042" y="818"/>
                  </a:lnTo>
                  <a:cubicBezTo>
                    <a:pt x="15598" y="818"/>
                    <a:pt x="15598" y="0"/>
                    <a:pt x="150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130"/>
            <p:cNvSpPr/>
            <p:nvPr/>
          </p:nvSpPr>
          <p:spPr>
            <a:xfrm>
              <a:off x="6132639" y="3326797"/>
              <a:ext cx="12532" cy="429067"/>
            </a:xfrm>
            <a:custGeom>
              <a:avLst/>
              <a:gdLst/>
              <a:ahLst/>
              <a:cxnLst/>
              <a:rect l="l" t="t" r="r" b="b"/>
              <a:pathLst>
                <a:path w="818" h="28007" extrusionOk="0">
                  <a:moveTo>
                    <a:pt x="409" y="0"/>
                  </a:moveTo>
                  <a:cubicBezTo>
                    <a:pt x="205" y="0"/>
                    <a:pt x="0" y="139"/>
                    <a:pt x="0" y="417"/>
                  </a:cubicBezTo>
                  <a:lnTo>
                    <a:pt x="0" y="27589"/>
                  </a:lnTo>
                  <a:cubicBezTo>
                    <a:pt x="0" y="27867"/>
                    <a:pt x="205" y="28006"/>
                    <a:pt x="409" y="28006"/>
                  </a:cubicBezTo>
                  <a:cubicBezTo>
                    <a:pt x="613" y="28006"/>
                    <a:pt x="818" y="27867"/>
                    <a:pt x="818" y="27589"/>
                  </a:cubicBezTo>
                  <a:lnTo>
                    <a:pt x="818" y="417"/>
                  </a:lnTo>
                  <a:cubicBezTo>
                    <a:pt x="818" y="139"/>
                    <a:pt x="613"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30"/>
            <p:cNvSpPr/>
            <p:nvPr/>
          </p:nvSpPr>
          <p:spPr>
            <a:xfrm>
              <a:off x="6640055" y="3311263"/>
              <a:ext cx="12547" cy="447604"/>
            </a:xfrm>
            <a:custGeom>
              <a:avLst/>
              <a:gdLst/>
              <a:ahLst/>
              <a:cxnLst/>
              <a:rect l="l" t="t" r="r" b="b"/>
              <a:pathLst>
                <a:path w="819" h="29217" extrusionOk="0">
                  <a:moveTo>
                    <a:pt x="409" y="1"/>
                  </a:moveTo>
                  <a:cubicBezTo>
                    <a:pt x="205" y="1"/>
                    <a:pt x="1" y="140"/>
                    <a:pt x="1" y="418"/>
                  </a:cubicBezTo>
                  <a:lnTo>
                    <a:pt x="1" y="28800"/>
                  </a:lnTo>
                  <a:cubicBezTo>
                    <a:pt x="1" y="29077"/>
                    <a:pt x="205" y="29216"/>
                    <a:pt x="409" y="29216"/>
                  </a:cubicBezTo>
                  <a:cubicBezTo>
                    <a:pt x="614" y="29216"/>
                    <a:pt x="818" y="29077"/>
                    <a:pt x="818" y="28800"/>
                  </a:cubicBezTo>
                  <a:lnTo>
                    <a:pt x="818" y="418"/>
                  </a:lnTo>
                  <a:cubicBezTo>
                    <a:pt x="818" y="140"/>
                    <a:pt x="614"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30"/>
            <p:cNvSpPr/>
            <p:nvPr/>
          </p:nvSpPr>
          <p:spPr>
            <a:xfrm>
              <a:off x="6342511" y="3289219"/>
              <a:ext cx="12547" cy="479164"/>
            </a:xfrm>
            <a:custGeom>
              <a:avLst/>
              <a:gdLst/>
              <a:ahLst/>
              <a:cxnLst/>
              <a:rect l="l" t="t" r="r" b="b"/>
              <a:pathLst>
                <a:path w="819" h="31277" extrusionOk="0">
                  <a:moveTo>
                    <a:pt x="410" y="1"/>
                  </a:moveTo>
                  <a:cubicBezTo>
                    <a:pt x="205" y="1"/>
                    <a:pt x="1" y="140"/>
                    <a:pt x="1" y="418"/>
                  </a:cubicBezTo>
                  <a:lnTo>
                    <a:pt x="1" y="30860"/>
                  </a:lnTo>
                  <a:cubicBezTo>
                    <a:pt x="1" y="31138"/>
                    <a:pt x="205" y="31277"/>
                    <a:pt x="410" y="31277"/>
                  </a:cubicBezTo>
                  <a:cubicBezTo>
                    <a:pt x="614" y="31277"/>
                    <a:pt x="818" y="31138"/>
                    <a:pt x="818" y="30860"/>
                  </a:cubicBezTo>
                  <a:lnTo>
                    <a:pt x="818" y="418"/>
                  </a:lnTo>
                  <a:cubicBezTo>
                    <a:pt x="818" y="140"/>
                    <a:pt x="614"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130"/>
            <p:cNvSpPr/>
            <p:nvPr/>
          </p:nvSpPr>
          <p:spPr>
            <a:xfrm>
              <a:off x="6412137" y="3526527"/>
              <a:ext cx="58630" cy="49851"/>
            </a:xfrm>
            <a:custGeom>
              <a:avLst/>
              <a:gdLst/>
              <a:ahLst/>
              <a:cxnLst/>
              <a:rect l="l" t="t" r="r" b="b"/>
              <a:pathLst>
                <a:path w="3827" h="3254" extrusionOk="0">
                  <a:moveTo>
                    <a:pt x="2192" y="1"/>
                  </a:moveTo>
                  <a:cubicBezTo>
                    <a:pt x="753" y="1"/>
                    <a:pt x="1" y="1734"/>
                    <a:pt x="1047" y="2780"/>
                  </a:cubicBezTo>
                  <a:cubicBezTo>
                    <a:pt x="1375" y="3107"/>
                    <a:pt x="1780" y="3254"/>
                    <a:pt x="2180" y="3254"/>
                  </a:cubicBezTo>
                  <a:cubicBezTo>
                    <a:pt x="3017" y="3254"/>
                    <a:pt x="3827" y="2610"/>
                    <a:pt x="3827" y="1636"/>
                  </a:cubicBezTo>
                  <a:cubicBezTo>
                    <a:pt x="3827" y="720"/>
                    <a:pt x="3107" y="1"/>
                    <a:pt x="2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30"/>
            <p:cNvSpPr/>
            <p:nvPr/>
          </p:nvSpPr>
          <p:spPr>
            <a:xfrm>
              <a:off x="6298438" y="3528533"/>
              <a:ext cx="50112" cy="50112"/>
            </a:xfrm>
            <a:custGeom>
              <a:avLst/>
              <a:gdLst/>
              <a:ahLst/>
              <a:cxnLst/>
              <a:rect l="l" t="t" r="r" b="b"/>
              <a:pathLst>
                <a:path w="3271" h="3271" extrusionOk="0">
                  <a:moveTo>
                    <a:pt x="1635" y="0"/>
                  </a:moveTo>
                  <a:cubicBezTo>
                    <a:pt x="753" y="0"/>
                    <a:pt x="0" y="720"/>
                    <a:pt x="0" y="1635"/>
                  </a:cubicBezTo>
                  <a:cubicBezTo>
                    <a:pt x="0" y="2518"/>
                    <a:pt x="753" y="3270"/>
                    <a:pt x="1635" y="3270"/>
                  </a:cubicBezTo>
                  <a:cubicBezTo>
                    <a:pt x="2551" y="3270"/>
                    <a:pt x="3270" y="2518"/>
                    <a:pt x="3270" y="1635"/>
                  </a:cubicBezTo>
                  <a:cubicBezTo>
                    <a:pt x="3270" y="720"/>
                    <a:pt x="2551" y="0"/>
                    <a:pt x="1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130"/>
            <p:cNvSpPr/>
            <p:nvPr/>
          </p:nvSpPr>
          <p:spPr>
            <a:xfrm>
              <a:off x="6103579" y="3058682"/>
              <a:ext cx="282547" cy="70150"/>
            </a:xfrm>
            <a:custGeom>
              <a:avLst/>
              <a:gdLst/>
              <a:ahLst/>
              <a:cxnLst/>
              <a:rect l="l" t="t" r="r" b="b"/>
              <a:pathLst>
                <a:path w="18443" h="4579" extrusionOk="0">
                  <a:moveTo>
                    <a:pt x="18410" y="1"/>
                  </a:moveTo>
                  <a:lnTo>
                    <a:pt x="1243" y="33"/>
                  </a:lnTo>
                  <a:cubicBezTo>
                    <a:pt x="557" y="33"/>
                    <a:pt x="1" y="557"/>
                    <a:pt x="1" y="1243"/>
                  </a:cubicBezTo>
                  <a:lnTo>
                    <a:pt x="1" y="3369"/>
                  </a:lnTo>
                  <a:cubicBezTo>
                    <a:pt x="1" y="4023"/>
                    <a:pt x="557" y="4578"/>
                    <a:pt x="1243" y="4578"/>
                  </a:cubicBezTo>
                  <a:lnTo>
                    <a:pt x="18443" y="4578"/>
                  </a:lnTo>
                  <a:lnTo>
                    <a:pt x="18443" y="3990"/>
                  </a:lnTo>
                  <a:lnTo>
                    <a:pt x="1472" y="3990"/>
                  </a:lnTo>
                  <a:cubicBezTo>
                    <a:pt x="982" y="3990"/>
                    <a:pt x="589" y="3597"/>
                    <a:pt x="589" y="3107"/>
                  </a:cubicBezTo>
                  <a:lnTo>
                    <a:pt x="589" y="1472"/>
                  </a:lnTo>
                  <a:cubicBezTo>
                    <a:pt x="589" y="982"/>
                    <a:pt x="982" y="589"/>
                    <a:pt x="1472" y="589"/>
                  </a:cubicBezTo>
                  <a:lnTo>
                    <a:pt x="18410" y="589"/>
                  </a:lnTo>
                  <a:lnTo>
                    <a:pt x="184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130"/>
            <p:cNvSpPr/>
            <p:nvPr/>
          </p:nvSpPr>
          <p:spPr>
            <a:xfrm>
              <a:off x="6112602" y="3068196"/>
              <a:ext cx="264515" cy="52119"/>
            </a:xfrm>
            <a:custGeom>
              <a:avLst/>
              <a:gdLst/>
              <a:ahLst/>
              <a:cxnLst/>
              <a:rect l="l" t="t" r="r" b="b"/>
              <a:pathLst>
                <a:path w="17266" h="3402" extrusionOk="0">
                  <a:moveTo>
                    <a:pt x="851" y="1"/>
                  </a:moveTo>
                  <a:cubicBezTo>
                    <a:pt x="393" y="1"/>
                    <a:pt x="0" y="393"/>
                    <a:pt x="0" y="884"/>
                  </a:cubicBezTo>
                  <a:lnTo>
                    <a:pt x="0" y="2519"/>
                  </a:lnTo>
                  <a:cubicBezTo>
                    <a:pt x="0" y="3009"/>
                    <a:pt x="393" y="3402"/>
                    <a:pt x="883" y="3402"/>
                  </a:cubicBezTo>
                  <a:lnTo>
                    <a:pt x="17265" y="3402"/>
                  </a:lnTo>
                  <a:lnTo>
                    <a:pt x="17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30"/>
            <p:cNvSpPr/>
            <p:nvPr/>
          </p:nvSpPr>
          <p:spPr>
            <a:xfrm>
              <a:off x="6085058" y="2935456"/>
              <a:ext cx="282041" cy="59135"/>
            </a:xfrm>
            <a:custGeom>
              <a:avLst/>
              <a:gdLst/>
              <a:ahLst/>
              <a:cxnLst/>
              <a:rect l="l" t="t" r="r" b="b"/>
              <a:pathLst>
                <a:path w="18410" h="3860" extrusionOk="0">
                  <a:moveTo>
                    <a:pt x="1210" y="1"/>
                  </a:moveTo>
                  <a:cubicBezTo>
                    <a:pt x="523" y="1"/>
                    <a:pt x="0" y="524"/>
                    <a:pt x="0" y="1211"/>
                  </a:cubicBezTo>
                  <a:lnTo>
                    <a:pt x="0" y="2649"/>
                  </a:lnTo>
                  <a:cubicBezTo>
                    <a:pt x="0" y="3303"/>
                    <a:pt x="523" y="3859"/>
                    <a:pt x="1210" y="3859"/>
                  </a:cubicBezTo>
                  <a:lnTo>
                    <a:pt x="18409" y="3859"/>
                  </a:lnTo>
                  <a:lnTo>
                    <a:pt x="18409" y="3271"/>
                  </a:lnTo>
                  <a:lnTo>
                    <a:pt x="1471" y="3271"/>
                  </a:lnTo>
                  <a:cubicBezTo>
                    <a:pt x="981" y="3271"/>
                    <a:pt x="589" y="2878"/>
                    <a:pt x="589" y="2388"/>
                  </a:cubicBezTo>
                  <a:lnTo>
                    <a:pt x="589" y="1472"/>
                  </a:lnTo>
                  <a:cubicBezTo>
                    <a:pt x="589" y="949"/>
                    <a:pt x="981" y="557"/>
                    <a:pt x="1471" y="557"/>
                  </a:cubicBezTo>
                  <a:lnTo>
                    <a:pt x="18409" y="557"/>
                  </a:lnTo>
                  <a:lnTo>
                    <a:pt x="1840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130"/>
            <p:cNvSpPr/>
            <p:nvPr/>
          </p:nvSpPr>
          <p:spPr>
            <a:xfrm>
              <a:off x="6094066" y="2943973"/>
              <a:ext cx="264515" cy="41594"/>
            </a:xfrm>
            <a:custGeom>
              <a:avLst/>
              <a:gdLst/>
              <a:ahLst/>
              <a:cxnLst/>
              <a:rect l="l" t="t" r="r" b="b"/>
              <a:pathLst>
                <a:path w="17266" h="2715" extrusionOk="0">
                  <a:moveTo>
                    <a:pt x="883" y="1"/>
                  </a:moveTo>
                  <a:cubicBezTo>
                    <a:pt x="393" y="1"/>
                    <a:pt x="1" y="426"/>
                    <a:pt x="1" y="916"/>
                  </a:cubicBezTo>
                  <a:lnTo>
                    <a:pt x="1" y="1832"/>
                  </a:lnTo>
                  <a:cubicBezTo>
                    <a:pt x="1" y="2322"/>
                    <a:pt x="393" y="2715"/>
                    <a:pt x="883" y="2715"/>
                  </a:cubicBezTo>
                  <a:lnTo>
                    <a:pt x="17265" y="2715"/>
                  </a:lnTo>
                  <a:lnTo>
                    <a:pt x="17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30"/>
            <p:cNvSpPr/>
            <p:nvPr/>
          </p:nvSpPr>
          <p:spPr>
            <a:xfrm>
              <a:off x="6112602" y="2994572"/>
              <a:ext cx="282547" cy="64635"/>
            </a:xfrm>
            <a:custGeom>
              <a:avLst/>
              <a:gdLst/>
              <a:ahLst/>
              <a:cxnLst/>
              <a:rect l="l" t="t" r="r" b="b"/>
              <a:pathLst>
                <a:path w="18443" h="4219" extrusionOk="0">
                  <a:moveTo>
                    <a:pt x="1210" y="0"/>
                  </a:moveTo>
                  <a:cubicBezTo>
                    <a:pt x="556" y="0"/>
                    <a:pt x="0" y="556"/>
                    <a:pt x="0" y="1210"/>
                  </a:cubicBezTo>
                  <a:lnTo>
                    <a:pt x="0" y="2976"/>
                  </a:lnTo>
                  <a:cubicBezTo>
                    <a:pt x="0" y="3662"/>
                    <a:pt x="556" y="4218"/>
                    <a:pt x="1210" y="4218"/>
                  </a:cubicBezTo>
                  <a:lnTo>
                    <a:pt x="18442" y="4218"/>
                  </a:lnTo>
                  <a:lnTo>
                    <a:pt x="18442" y="3662"/>
                  </a:lnTo>
                  <a:lnTo>
                    <a:pt x="1505" y="3662"/>
                  </a:lnTo>
                  <a:cubicBezTo>
                    <a:pt x="1014" y="3662"/>
                    <a:pt x="589" y="3237"/>
                    <a:pt x="589" y="2747"/>
                  </a:cubicBezTo>
                  <a:lnTo>
                    <a:pt x="589" y="1472"/>
                  </a:lnTo>
                  <a:cubicBezTo>
                    <a:pt x="589" y="981"/>
                    <a:pt x="1014" y="589"/>
                    <a:pt x="1505" y="589"/>
                  </a:cubicBezTo>
                  <a:lnTo>
                    <a:pt x="18442" y="589"/>
                  </a:lnTo>
                  <a:lnTo>
                    <a:pt x="184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130"/>
            <p:cNvSpPr/>
            <p:nvPr/>
          </p:nvSpPr>
          <p:spPr>
            <a:xfrm>
              <a:off x="6121610" y="3003580"/>
              <a:ext cx="264515" cy="47109"/>
            </a:xfrm>
            <a:custGeom>
              <a:avLst/>
              <a:gdLst/>
              <a:ahLst/>
              <a:cxnLst/>
              <a:rect l="l" t="t" r="r" b="b"/>
              <a:pathLst>
                <a:path w="17266" h="3075" extrusionOk="0">
                  <a:moveTo>
                    <a:pt x="884" y="1"/>
                  </a:moveTo>
                  <a:cubicBezTo>
                    <a:pt x="393" y="1"/>
                    <a:pt x="1" y="393"/>
                    <a:pt x="1" y="884"/>
                  </a:cubicBezTo>
                  <a:lnTo>
                    <a:pt x="1" y="2159"/>
                  </a:lnTo>
                  <a:cubicBezTo>
                    <a:pt x="1" y="2649"/>
                    <a:pt x="361" y="3042"/>
                    <a:pt x="884" y="3074"/>
                  </a:cubicBezTo>
                  <a:lnTo>
                    <a:pt x="17266" y="3074"/>
                  </a:lnTo>
                  <a:lnTo>
                    <a:pt x="172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130"/>
            <p:cNvSpPr/>
            <p:nvPr/>
          </p:nvSpPr>
          <p:spPr>
            <a:xfrm>
              <a:off x="6610489" y="2772676"/>
              <a:ext cx="123265" cy="204660"/>
            </a:xfrm>
            <a:custGeom>
              <a:avLst/>
              <a:gdLst/>
              <a:ahLst/>
              <a:cxnLst/>
              <a:rect l="l" t="t" r="r" b="b"/>
              <a:pathLst>
                <a:path w="8046" h="13359" extrusionOk="0">
                  <a:moveTo>
                    <a:pt x="7686" y="0"/>
                  </a:moveTo>
                  <a:cubicBezTo>
                    <a:pt x="7032" y="1373"/>
                    <a:pt x="6280" y="2779"/>
                    <a:pt x="5102" y="3826"/>
                  </a:cubicBezTo>
                  <a:cubicBezTo>
                    <a:pt x="4220" y="4643"/>
                    <a:pt x="3141" y="5199"/>
                    <a:pt x="2323" y="6082"/>
                  </a:cubicBezTo>
                  <a:cubicBezTo>
                    <a:pt x="1081" y="7390"/>
                    <a:pt x="623" y="9254"/>
                    <a:pt x="263" y="11019"/>
                  </a:cubicBezTo>
                  <a:cubicBezTo>
                    <a:pt x="96" y="11881"/>
                    <a:pt x="0" y="13358"/>
                    <a:pt x="921" y="13358"/>
                  </a:cubicBezTo>
                  <a:cubicBezTo>
                    <a:pt x="1083" y="13358"/>
                    <a:pt x="1276" y="13313"/>
                    <a:pt x="1506" y="13210"/>
                  </a:cubicBezTo>
                  <a:cubicBezTo>
                    <a:pt x="2879" y="12621"/>
                    <a:pt x="2814" y="10790"/>
                    <a:pt x="3304" y="9581"/>
                  </a:cubicBezTo>
                  <a:cubicBezTo>
                    <a:pt x="3794" y="8469"/>
                    <a:pt x="5429" y="7651"/>
                    <a:pt x="6116" y="6670"/>
                  </a:cubicBezTo>
                  <a:cubicBezTo>
                    <a:pt x="7489" y="4741"/>
                    <a:pt x="8045" y="3335"/>
                    <a:pt x="7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30"/>
            <p:cNvSpPr/>
            <p:nvPr/>
          </p:nvSpPr>
          <p:spPr>
            <a:xfrm>
              <a:off x="6536865" y="2641437"/>
              <a:ext cx="65646" cy="288139"/>
            </a:xfrm>
            <a:custGeom>
              <a:avLst/>
              <a:gdLst/>
              <a:ahLst/>
              <a:cxnLst/>
              <a:rect l="l" t="t" r="r" b="b"/>
              <a:pathLst>
                <a:path w="4285" h="18808" extrusionOk="0">
                  <a:moveTo>
                    <a:pt x="1211" y="0"/>
                  </a:moveTo>
                  <a:cubicBezTo>
                    <a:pt x="753" y="2093"/>
                    <a:pt x="426" y="4251"/>
                    <a:pt x="230" y="6376"/>
                  </a:cubicBezTo>
                  <a:cubicBezTo>
                    <a:pt x="1" y="8142"/>
                    <a:pt x="66" y="9908"/>
                    <a:pt x="328" y="11641"/>
                  </a:cubicBezTo>
                  <a:cubicBezTo>
                    <a:pt x="688" y="13635"/>
                    <a:pt x="1636" y="15466"/>
                    <a:pt x="2028" y="17461"/>
                  </a:cubicBezTo>
                  <a:cubicBezTo>
                    <a:pt x="2126" y="17984"/>
                    <a:pt x="2094" y="18703"/>
                    <a:pt x="2748" y="18802"/>
                  </a:cubicBezTo>
                  <a:cubicBezTo>
                    <a:pt x="2784" y="18805"/>
                    <a:pt x="2819" y="18807"/>
                    <a:pt x="2853" y="18807"/>
                  </a:cubicBezTo>
                  <a:cubicBezTo>
                    <a:pt x="3678" y="18807"/>
                    <a:pt x="3861" y="17697"/>
                    <a:pt x="3892" y="17069"/>
                  </a:cubicBezTo>
                  <a:cubicBezTo>
                    <a:pt x="4284" y="11281"/>
                    <a:pt x="3663" y="5265"/>
                    <a:pt x="1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30"/>
            <p:cNvSpPr/>
            <p:nvPr/>
          </p:nvSpPr>
          <p:spPr>
            <a:xfrm>
              <a:off x="6488779" y="2671983"/>
              <a:ext cx="113230" cy="303581"/>
            </a:xfrm>
            <a:custGeom>
              <a:avLst/>
              <a:gdLst/>
              <a:ahLst/>
              <a:cxnLst/>
              <a:rect l="l" t="t" r="r" b="b"/>
              <a:pathLst>
                <a:path w="7391" h="19816" extrusionOk="0">
                  <a:moveTo>
                    <a:pt x="1407" y="1"/>
                  </a:moveTo>
                  <a:cubicBezTo>
                    <a:pt x="491" y="1276"/>
                    <a:pt x="1" y="2813"/>
                    <a:pt x="34" y="4382"/>
                  </a:cubicBezTo>
                  <a:cubicBezTo>
                    <a:pt x="1" y="5984"/>
                    <a:pt x="393" y="7521"/>
                    <a:pt x="1243" y="8895"/>
                  </a:cubicBezTo>
                  <a:cubicBezTo>
                    <a:pt x="2061" y="10301"/>
                    <a:pt x="3042" y="11641"/>
                    <a:pt x="3696" y="13145"/>
                  </a:cubicBezTo>
                  <a:cubicBezTo>
                    <a:pt x="4317" y="14682"/>
                    <a:pt x="4579" y="16382"/>
                    <a:pt x="4382" y="18050"/>
                  </a:cubicBezTo>
                  <a:cubicBezTo>
                    <a:pt x="4350" y="18508"/>
                    <a:pt x="4284" y="19031"/>
                    <a:pt x="4644" y="19325"/>
                  </a:cubicBezTo>
                  <a:cubicBezTo>
                    <a:pt x="4971" y="19652"/>
                    <a:pt x="5429" y="19554"/>
                    <a:pt x="5821" y="19652"/>
                  </a:cubicBezTo>
                  <a:cubicBezTo>
                    <a:pt x="6050" y="19750"/>
                    <a:pt x="6279" y="19783"/>
                    <a:pt x="6508" y="19816"/>
                  </a:cubicBezTo>
                  <a:cubicBezTo>
                    <a:pt x="7031" y="19816"/>
                    <a:pt x="7325" y="19194"/>
                    <a:pt x="7325" y="18671"/>
                  </a:cubicBezTo>
                  <a:cubicBezTo>
                    <a:pt x="7358" y="17821"/>
                    <a:pt x="7096" y="17004"/>
                    <a:pt x="7129" y="16121"/>
                  </a:cubicBezTo>
                  <a:cubicBezTo>
                    <a:pt x="7162" y="15173"/>
                    <a:pt x="7391" y="14159"/>
                    <a:pt x="7293" y="13178"/>
                  </a:cubicBezTo>
                  <a:cubicBezTo>
                    <a:pt x="7096" y="10889"/>
                    <a:pt x="5396" y="9091"/>
                    <a:pt x="4153" y="7194"/>
                  </a:cubicBezTo>
                  <a:cubicBezTo>
                    <a:pt x="2715" y="5036"/>
                    <a:pt x="1767" y="2551"/>
                    <a:pt x="14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130"/>
            <p:cNvSpPr/>
            <p:nvPr/>
          </p:nvSpPr>
          <p:spPr>
            <a:xfrm>
              <a:off x="6575439" y="2627910"/>
              <a:ext cx="71652" cy="342892"/>
            </a:xfrm>
            <a:custGeom>
              <a:avLst/>
              <a:gdLst/>
              <a:ahLst/>
              <a:cxnLst/>
              <a:rect l="l" t="t" r="r" b="b"/>
              <a:pathLst>
                <a:path w="4677" h="22382" extrusionOk="0">
                  <a:moveTo>
                    <a:pt x="2453" y="0"/>
                  </a:moveTo>
                  <a:cubicBezTo>
                    <a:pt x="2388" y="3303"/>
                    <a:pt x="1897" y="6573"/>
                    <a:pt x="982" y="9744"/>
                  </a:cubicBezTo>
                  <a:cubicBezTo>
                    <a:pt x="556" y="10889"/>
                    <a:pt x="262" y="12099"/>
                    <a:pt x="99" y="13341"/>
                  </a:cubicBezTo>
                  <a:cubicBezTo>
                    <a:pt x="1" y="14682"/>
                    <a:pt x="262" y="16055"/>
                    <a:pt x="426" y="17428"/>
                  </a:cubicBezTo>
                  <a:cubicBezTo>
                    <a:pt x="589" y="18540"/>
                    <a:pt x="360" y="19979"/>
                    <a:pt x="818" y="21025"/>
                  </a:cubicBezTo>
                  <a:cubicBezTo>
                    <a:pt x="1083" y="21678"/>
                    <a:pt x="1743" y="22382"/>
                    <a:pt x="2274" y="22382"/>
                  </a:cubicBezTo>
                  <a:cubicBezTo>
                    <a:pt x="2593" y="22382"/>
                    <a:pt x="2866" y="22126"/>
                    <a:pt x="2976" y="21450"/>
                  </a:cubicBezTo>
                  <a:cubicBezTo>
                    <a:pt x="3205" y="20142"/>
                    <a:pt x="2943" y="18802"/>
                    <a:pt x="3042" y="17494"/>
                  </a:cubicBezTo>
                  <a:cubicBezTo>
                    <a:pt x="3140" y="15761"/>
                    <a:pt x="3826" y="14093"/>
                    <a:pt x="4186" y="12393"/>
                  </a:cubicBezTo>
                  <a:cubicBezTo>
                    <a:pt x="4676" y="10104"/>
                    <a:pt x="4415" y="8633"/>
                    <a:pt x="4349" y="5722"/>
                  </a:cubicBezTo>
                  <a:cubicBezTo>
                    <a:pt x="4317" y="4218"/>
                    <a:pt x="3630" y="2387"/>
                    <a:pt x="2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130"/>
            <p:cNvSpPr/>
            <p:nvPr/>
          </p:nvSpPr>
          <p:spPr>
            <a:xfrm>
              <a:off x="6602998" y="2695529"/>
              <a:ext cx="103701" cy="297101"/>
            </a:xfrm>
            <a:custGeom>
              <a:avLst/>
              <a:gdLst/>
              <a:ahLst/>
              <a:cxnLst/>
              <a:rect l="l" t="t" r="r" b="b"/>
              <a:pathLst>
                <a:path w="6769" h="19393" extrusionOk="0">
                  <a:moveTo>
                    <a:pt x="5951" y="1"/>
                  </a:moveTo>
                  <a:lnTo>
                    <a:pt x="5951" y="1"/>
                  </a:lnTo>
                  <a:cubicBezTo>
                    <a:pt x="5428" y="1374"/>
                    <a:pt x="5134" y="3107"/>
                    <a:pt x="4316" y="4349"/>
                  </a:cubicBezTo>
                  <a:cubicBezTo>
                    <a:pt x="3630" y="5363"/>
                    <a:pt x="2877" y="6344"/>
                    <a:pt x="2256" y="7390"/>
                  </a:cubicBezTo>
                  <a:cubicBezTo>
                    <a:pt x="752" y="10104"/>
                    <a:pt x="523" y="12949"/>
                    <a:pt x="425" y="15957"/>
                  </a:cubicBezTo>
                  <a:cubicBezTo>
                    <a:pt x="392" y="16775"/>
                    <a:pt x="0" y="17854"/>
                    <a:pt x="327" y="18606"/>
                  </a:cubicBezTo>
                  <a:cubicBezTo>
                    <a:pt x="599" y="19150"/>
                    <a:pt x="977" y="19393"/>
                    <a:pt x="1339" y="19393"/>
                  </a:cubicBezTo>
                  <a:cubicBezTo>
                    <a:pt x="1803" y="19393"/>
                    <a:pt x="2240" y="18992"/>
                    <a:pt x="2387" y="18311"/>
                  </a:cubicBezTo>
                  <a:cubicBezTo>
                    <a:pt x="2845" y="16219"/>
                    <a:pt x="2976" y="14028"/>
                    <a:pt x="3858" y="12099"/>
                  </a:cubicBezTo>
                  <a:cubicBezTo>
                    <a:pt x="4349" y="10954"/>
                    <a:pt x="5101" y="9941"/>
                    <a:pt x="5624" y="8796"/>
                  </a:cubicBezTo>
                  <a:cubicBezTo>
                    <a:pt x="6769" y="6213"/>
                    <a:pt x="6278" y="2813"/>
                    <a:pt x="5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30"/>
            <p:cNvSpPr/>
            <p:nvPr/>
          </p:nvSpPr>
          <p:spPr>
            <a:xfrm>
              <a:off x="6429677" y="2739111"/>
              <a:ext cx="165318" cy="237843"/>
            </a:xfrm>
            <a:custGeom>
              <a:avLst/>
              <a:gdLst/>
              <a:ahLst/>
              <a:cxnLst/>
              <a:rect l="l" t="t" r="r" b="b"/>
              <a:pathLst>
                <a:path w="10791" h="15525" extrusionOk="0">
                  <a:moveTo>
                    <a:pt x="33" y="0"/>
                  </a:moveTo>
                  <a:cubicBezTo>
                    <a:pt x="0" y="1177"/>
                    <a:pt x="197" y="2322"/>
                    <a:pt x="556" y="3434"/>
                  </a:cubicBezTo>
                  <a:cubicBezTo>
                    <a:pt x="1799" y="6867"/>
                    <a:pt x="4055" y="7946"/>
                    <a:pt x="5723" y="10529"/>
                  </a:cubicBezTo>
                  <a:cubicBezTo>
                    <a:pt x="6278" y="11346"/>
                    <a:pt x="6736" y="12197"/>
                    <a:pt x="7259" y="13014"/>
                  </a:cubicBezTo>
                  <a:cubicBezTo>
                    <a:pt x="7707" y="13674"/>
                    <a:pt x="8887" y="15525"/>
                    <a:pt x="9730" y="15525"/>
                  </a:cubicBezTo>
                  <a:cubicBezTo>
                    <a:pt x="10056" y="15525"/>
                    <a:pt x="10332" y="15248"/>
                    <a:pt x="10497" y="14518"/>
                  </a:cubicBezTo>
                  <a:cubicBezTo>
                    <a:pt x="10791" y="13341"/>
                    <a:pt x="10725" y="12066"/>
                    <a:pt x="10235" y="10954"/>
                  </a:cubicBezTo>
                  <a:cubicBezTo>
                    <a:pt x="9777" y="10006"/>
                    <a:pt x="8927" y="9319"/>
                    <a:pt x="8142" y="8633"/>
                  </a:cubicBezTo>
                  <a:cubicBezTo>
                    <a:pt x="5167" y="6017"/>
                    <a:pt x="2453" y="3139"/>
                    <a:pt x="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30"/>
            <p:cNvSpPr/>
            <p:nvPr/>
          </p:nvSpPr>
          <p:spPr>
            <a:xfrm>
              <a:off x="6506809" y="2909413"/>
              <a:ext cx="183365" cy="219428"/>
            </a:xfrm>
            <a:custGeom>
              <a:avLst/>
              <a:gdLst/>
              <a:ahLst/>
              <a:cxnLst/>
              <a:rect l="l" t="t" r="r" b="b"/>
              <a:pathLst>
                <a:path w="11969" h="14323" extrusionOk="0">
                  <a:moveTo>
                    <a:pt x="1" y="1"/>
                  </a:moveTo>
                  <a:lnTo>
                    <a:pt x="2061" y="14322"/>
                  </a:lnTo>
                  <a:lnTo>
                    <a:pt x="10334" y="14322"/>
                  </a:lnTo>
                  <a:lnTo>
                    <a:pt x="119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130"/>
            <p:cNvSpPr/>
            <p:nvPr/>
          </p:nvSpPr>
          <p:spPr>
            <a:xfrm>
              <a:off x="6531366" y="2939975"/>
              <a:ext cx="135766" cy="12532"/>
            </a:xfrm>
            <a:custGeom>
              <a:avLst/>
              <a:gdLst/>
              <a:ahLst/>
              <a:cxnLst/>
              <a:rect l="l" t="t" r="r" b="b"/>
              <a:pathLst>
                <a:path w="8862" h="818" extrusionOk="0">
                  <a:moveTo>
                    <a:pt x="556" y="0"/>
                  </a:moveTo>
                  <a:cubicBezTo>
                    <a:pt x="0" y="0"/>
                    <a:pt x="0" y="818"/>
                    <a:pt x="556" y="818"/>
                  </a:cubicBezTo>
                  <a:lnTo>
                    <a:pt x="8306" y="818"/>
                  </a:lnTo>
                  <a:cubicBezTo>
                    <a:pt x="8861" y="818"/>
                    <a:pt x="8861" y="0"/>
                    <a:pt x="83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130"/>
            <p:cNvSpPr/>
            <p:nvPr/>
          </p:nvSpPr>
          <p:spPr>
            <a:xfrm>
              <a:off x="6541875" y="2988062"/>
              <a:ext cx="46113" cy="12532"/>
            </a:xfrm>
            <a:custGeom>
              <a:avLst/>
              <a:gdLst/>
              <a:ahLst/>
              <a:cxnLst/>
              <a:rect l="l" t="t" r="r" b="b"/>
              <a:pathLst>
                <a:path w="3010" h="818" extrusionOk="0">
                  <a:moveTo>
                    <a:pt x="557" y="0"/>
                  </a:moveTo>
                  <a:cubicBezTo>
                    <a:pt x="1" y="0"/>
                    <a:pt x="1" y="818"/>
                    <a:pt x="557" y="818"/>
                  </a:cubicBezTo>
                  <a:lnTo>
                    <a:pt x="2453" y="818"/>
                  </a:lnTo>
                  <a:cubicBezTo>
                    <a:pt x="3009" y="818"/>
                    <a:pt x="3009" y="0"/>
                    <a:pt x="24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130"/>
            <p:cNvSpPr/>
            <p:nvPr/>
          </p:nvSpPr>
          <p:spPr>
            <a:xfrm>
              <a:off x="6550392" y="3017107"/>
              <a:ext cx="39587" cy="12547"/>
            </a:xfrm>
            <a:custGeom>
              <a:avLst/>
              <a:gdLst/>
              <a:ahLst/>
              <a:cxnLst/>
              <a:rect l="l" t="t" r="r" b="b"/>
              <a:pathLst>
                <a:path w="2584" h="819" extrusionOk="0">
                  <a:moveTo>
                    <a:pt x="524" y="1"/>
                  </a:moveTo>
                  <a:cubicBezTo>
                    <a:pt x="1" y="1"/>
                    <a:pt x="1" y="818"/>
                    <a:pt x="524" y="818"/>
                  </a:cubicBezTo>
                  <a:lnTo>
                    <a:pt x="2028" y="818"/>
                  </a:lnTo>
                  <a:cubicBezTo>
                    <a:pt x="2584" y="818"/>
                    <a:pt x="2584" y="1"/>
                    <a:pt x="20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30"/>
            <p:cNvSpPr/>
            <p:nvPr/>
          </p:nvSpPr>
          <p:spPr>
            <a:xfrm>
              <a:off x="6556413" y="3054684"/>
              <a:ext cx="27055" cy="12532"/>
            </a:xfrm>
            <a:custGeom>
              <a:avLst/>
              <a:gdLst/>
              <a:ahLst/>
              <a:cxnLst/>
              <a:rect l="l" t="t" r="r" b="b"/>
              <a:pathLst>
                <a:path w="1766" h="818" extrusionOk="0">
                  <a:moveTo>
                    <a:pt x="556" y="0"/>
                  </a:moveTo>
                  <a:cubicBezTo>
                    <a:pt x="0" y="0"/>
                    <a:pt x="0" y="818"/>
                    <a:pt x="556" y="818"/>
                  </a:cubicBezTo>
                  <a:lnTo>
                    <a:pt x="1243" y="818"/>
                  </a:lnTo>
                  <a:cubicBezTo>
                    <a:pt x="1766" y="818"/>
                    <a:pt x="1766" y="0"/>
                    <a:pt x="12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130"/>
          <p:cNvGrpSpPr/>
          <p:nvPr/>
        </p:nvGrpSpPr>
        <p:grpSpPr>
          <a:xfrm>
            <a:off x="5279030" y="3138702"/>
            <a:ext cx="1270901" cy="1089098"/>
            <a:chOff x="5028130" y="3141727"/>
            <a:chExt cx="1270901" cy="1089098"/>
          </a:xfrm>
        </p:grpSpPr>
        <p:sp>
          <p:nvSpPr>
            <p:cNvPr id="12176" name="Google Shape;12176;p130"/>
            <p:cNvSpPr/>
            <p:nvPr/>
          </p:nvSpPr>
          <p:spPr>
            <a:xfrm>
              <a:off x="5028130" y="4159679"/>
              <a:ext cx="1270901" cy="71146"/>
            </a:xfrm>
            <a:custGeom>
              <a:avLst/>
              <a:gdLst/>
              <a:ahLst/>
              <a:cxnLst/>
              <a:rect l="l" t="t" r="r" b="b"/>
              <a:pathLst>
                <a:path w="82957" h="4644" extrusionOk="0">
                  <a:moveTo>
                    <a:pt x="41462" y="0"/>
                  </a:moveTo>
                  <a:cubicBezTo>
                    <a:pt x="18573" y="0"/>
                    <a:pt x="1" y="1014"/>
                    <a:pt x="1" y="2322"/>
                  </a:cubicBezTo>
                  <a:cubicBezTo>
                    <a:pt x="1" y="3630"/>
                    <a:pt x="18573" y="4643"/>
                    <a:pt x="41462" y="4643"/>
                  </a:cubicBezTo>
                  <a:cubicBezTo>
                    <a:pt x="64384" y="4643"/>
                    <a:pt x="82956" y="3597"/>
                    <a:pt x="82956" y="2322"/>
                  </a:cubicBezTo>
                  <a:cubicBezTo>
                    <a:pt x="82956" y="1046"/>
                    <a:pt x="64384" y="0"/>
                    <a:pt x="4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30"/>
            <p:cNvSpPr/>
            <p:nvPr/>
          </p:nvSpPr>
          <p:spPr>
            <a:xfrm>
              <a:off x="5196441" y="3912720"/>
              <a:ext cx="921743" cy="42099"/>
            </a:xfrm>
            <a:custGeom>
              <a:avLst/>
              <a:gdLst/>
              <a:ahLst/>
              <a:cxnLst/>
              <a:rect l="l" t="t" r="r" b="b"/>
              <a:pathLst>
                <a:path w="60166" h="2748" extrusionOk="0">
                  <a:moveTo>
                    <a:pt x="0" y="1"/>
                  </a:moveTo>
                  <a:lnTo>
                    <a:pt x="0" y="2748"/>
                  </a:lnTo>
                  <a:lnTo>
                    <a:pt x="60165" y="2748"/>
                  </a:lnTo>
                  <a:lnTo>
                    <a:pt x="60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30"/>
            <p:cNvSpPr/>
            <p:nvPr/>
          </p:nvSpPr>
          <p:spPr>
            <a:xfrm>
              <a:off x="5126815" y="3672288"/>
              <a:ext cx="155299" cy="521998"/>
            </a:xfrm>
            <a:custGeom>
              <a:avLst/>
              <a:gdLst/>
              <a:ahLst/>
              <a:cxnLst/>
              <a:rect l="l" t="t" r="r" b="b"/>
              <a:pathLst>
                <a:path w="10137" h="34073" extrusionOk="0">
                  <a:moveTo>
                    <a:pt x="6769" y="1"/>
                  </a:moveTo>
                  <a:lnTo>
                    <a:pt x="0" y="34072"/>
                  </a:lnTo>
                  <a:lnTo>
                    <a:pt x="1701" y="34072"/>
                  </a:lnTo>
                  <a:lnTo>
                    <a:pt x="101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30"/>
            <p:cNvSpPr/>
            <p:nvPr/>
          </p:nvSpPr>
          <p:spPr>
            <a:xfrm>
              <a:off x="6032452" y="3672288"/>
              <a:ext cx="154809" cy="521998"/>
            </a:xfrm>
            <a:custGeom>
              <a:avLst/>
              <a:gdLst/>
              <a:ahLst/>
              <a:cxnLst/>
              <a:rect l="l" t="t" r="r" b="b"/>
              <a:pathLst>
                <a:path w="10105" h="34073" extrusionOk="0">
                  <a:moveTo>
                    <a:pt x="1" y="1"/>
                  </a:moveTo>
                  <a:lnTo>
                    <a:pt x="8437" y="34072"/>
                  </a:lnTo>
                  <a:lnTo>
                    <a:pt x="10104" y="34072"/>
                  </a:lnTo>
                  <a:lnTo>
                    <a:pt x="33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30"/>
            <p:cNvSpPr/>
            <p:nvPr/>
          </p:nvSpPr>
          <p:spPr>
            <a:xfrm>
              <a:off x="5054187" y="3631723"/>
              <a:ext cx="1206266" cy="40583"/>
            </a:xfrm>
            <a:custGeom>
              <a:avLst/>
              <a:gdLst/>
              <a:ahLst/>
              <a:cxnLst/>
              <a:rect l="l" t="t" r="r" b="b"/>
              <a:pathLst>
                <a:path w="78738" h="2649" extrusionOk="0">
                  <a:moveTo>
                    <a:pt x="0" y="0"/>
                  </a:moveTo>
                  <a:lnTo>
                    <a:pt x="0" y="2649"/>
                  </a:lnTo>
                  <a:lnTo>
                    <a:pt x="78737" y="2649"/>
                  </a:lnTo>
                  <a:lnTo>
                    <a:pt x="78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30"/>
            <p:cNvSpPr/>
            <p:nvPr/>
          </p:nvSpPr>
          <p:spPr>
            <a:xfrm>
              <a:off x="5792141" y="3254690"/>
              <a:ext cx="55290" cy="167524"/>
            </a:xfrm>
            <a:custGeom>
              <a:avLst/>
              <a:gdLst/>
              <a:ahLst/>
              <a:cxnLst/>
              <a:rect l="l" t="t" r="r" b="b"/>
              <a:pathLst>
                <a:path w="3609" h="10935" extrusionOk="0">
                  <a:moveTo>
                    <a:pt x="236" y="0"/>
                  </a:moveTo>
                  <a:cubicBezTo>
                    <a:pt x="113" y="0"/>
                    <a:pt x="0" y="98"/>
                    <a:pt x="58" y="252"/>
                  </a:cubicBezTo>
                  <a:cubicBezTo>
                    <a:pt x="1300" y="3685"/>
                    <a:pt x="2543" y="7184"/>
                    <a:pt x="3164" y="10781"/>
                  </a:cubicBezTo>
                  <a:cubicBezTo>
                    <a:pt x="3178" y="10888"/>
                    <a:pt x="3257" y="10935"/>
                    <a:pt x="3343" y="10935"/>
                  </a:cubicBezTo>
                  <a:cubicBezTo>
                    <a:pt x="3468" y="10935"/>
                    <a:pt x="3609" y="10837"/>
                    <a:pt x="3589" y="10683"/>
                  </a:cubicBezTo>
                  <a:cubicBezTo>
                    <a:pt x="2935" y="7086"/>
                    <a:pt x="1726" y="3555"/>
                    <a:pt x="450" y="154"/>
                  </a:cubicBezTo>
                  <a:cubicBezTo>
                    <a:pt x="410" y="47"/>
                    <a:pt x="321"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30"/>
            <p:cNvSpPr/>
            <p:nvPr/>
          </p:nvSpPr>
          <p:spPr>
            <a:xfrm>
              <a:off x="5865397" y="3212746"/>
              <a:ext cx="51276" cy="200110"/>
            </a:xfrm>
            <a:custGeom>
              <a:avLst/>
              <a:gdLst/>
              <a:ahLst/>
              <a:cxnLst/>
              <a:rect l="l" t="t" r="r" b="b"/>
              <a:pathLst>
                <a:path w="3347" h="13062" extrusionOk="0">
                  <a:moveTo>
                    <a:pt x="3097" y="1"/>
                  </a:moveTo>
                  <a:cubicBezTo>
                    <a:pt x="3016" y="1"/>
                    <a:pt x="2933" y="43"/>
                    <a:pt x="2895" y="145"/>
                  </a:cubicBezTo>
                  <a:cubicBezTo>
                    <a:pt x="1292" y="4200"/>
                    <a:pt x="311" y="8483"/>
                    <a:pt x="17" y="12865"/>
                  </a:cubicBezTo>
                  <a:cubicBezTo>
                    <a:pt x="1" y="12996"/>
                    <a:pt x="99" y="13061"/>
                    <a:pt x="205" y="13061"/>
                  </a:cubicBezTo>
                  <a:cubicBezTo>
                    <a:pt x="311" y="13061"/>
                    <a:pt x="426" y="12996"/>
                    <a:pt x="442" y="12865"/>
                  </a:cubicBezTo>
                  <a:cubicBezTo>
                    <a:pt x="737" y="8516"/>
                    <a:pt x="1685" y="4265"/>
                    <a:pt x="3287" y="244"/>
                  </a:cubicBezTo>
                  <a:cubicBezTo>
                    <a:pt x="3347" y="104"/>
                    <a:pt x="3224" y="1"/>
                    <a:pt x="3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130"/>
            <p:cNvSpPr/>
            <p:nvPr/>
          </p:nvSpPr>
          <p:spPr>
            <a:xfrm>
              <a:off x="5803125" y="3183701"/>
              <a:ext cx="56531" cy="241673"/>
            </a:xfrm>
            <a:custGeom>
              <a:avLst/>
              <a:gdLst/>
              <a:ahLst/>
              <a:cxnLst/>
              <a:rect l="l" t="t" r="r" b="b"/>
              <a:pathLst>
                <a:path w="3690" h="15775" extrusionOk="0">
                  <a:moveTo>
                    <a:pt x="250" y="0"/>
                  </a:moveTo>
                  <a:cubicBezTo>
                    <a:pt x="123" y="0"/>
                    <a:pt x="1" y="104"/>
                    <a:pt x="60" y="243"/>
                  </a:cubicBezTo>
                  <a:cubicBezTo>
                    <a:pt x="1990" y="5148"/>
                    <a:pt x="3069" y="10314"/>
                    <a:pt x="3265" y="15578"/>
                  </a:cubicBezTo>
                  <a:cubicBezTo>
                    <a:pt x="3265" y="15709"/>
                    <a:pt x="3371" y="15775"/>
                    <a:pt x="3477" y="15775"/>
                  </a:cubicBezTo>
                  <a:cubicBezTo>
                    <a:pt x="3584" y="15775"/>
                    <a:pt x="3690" y="15709"/>
                    <a:pt x="3690" y="15578"/>
                  </a:cubicBezTo>
                  <a:cubicBezTo>
                    <a:pt x="3494" y="10281"/>
                    <a:pt x="2415" y="5082"/>
                    <a:pt x="453" y="145"/>
                  </a:cubicBezTo>
                  <a:cubicBezTo>
                    <a:pt x="414" y="43"/>
                    <a:pt x="331" y="0"/>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30"/>
            <p:cNvSpPr/>
            <p:nvPr/>
          </p:nvSpPr>
          <p:spPr>
            <a:xfrm>
              <a:off x="5727908" y="3271571"/>
              <a:ext cx="119741" cy="148282"/>
            </a:xfrm>
            <a:custGeom>
              <a:avLst/>
              <a:gdLst/>
              <a:ahLst/>
              <a:cxnLst/>
              <a:rect l="l" t="t" r="r" b="b"/>
              <a:pathLst>
                <a:path w="7816" h="9679" extrusionOk="0">
                  <a:moveTo>
                    <a:pt x="0" y="0"/>
                  </a:moveTo>
                  <a:cubicBezTo>
                    <a:pt x="621" y="1276"/>
                    <a:pt x="1243" y="2616"/>
                    <a:pt x="2322" y="3564"/>
                  </a:cubicBezTo>
                  <a:cubicBezTo>
                    <a:pt x="2747" y="3924"/>
                    <a:pt x="3237" y="4218"/>
                    <a:pt x="3695" y="4578"/>
                  </a:cubicBezTo>
                  <a:cubicBezTo>
                    <a:pt x="5395" y="5886"/>
                    <a:pt x="6474" y="7815"/>
                    <a:pt x="7488" y="9679"/>
                  </a:cubicBezTo>
                  <a:cubicBezTo>
                    <a:pt x="7815" y="8240"/>
                    <a:pt x="7259" y="6540"/>
                    <a:pt x="6605" y="5265"/>
                  </a:cubicBezTo>
                  <a:cubicBezTo>
                    <a:pt x="5297" y="2714"/>
                    <a:pt x="2583" y="127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30"/>
            <p:cNvSpPr/>
            <p:nvPr/>
          </p:nvSpPr>
          <p:spPr>
            <a:xfrm>
              <a:off x="5877361" y="3175904"/>
              <a:ext cx="69461" cy="95183"/>
            </a:xfrm>
            <a:custGeom>
              <a:avLst/>
              <a:gdLst/>
              <a:ahLst/>
              <a:cxnLst/>
              <a:rect l="l" t="t" r="r" b="b"/>
              <a:pathLst>
                <a:path w="4534" h="6213" extrusionOk="0">
                  <a:moveTo>
                    <a:pt x="1415" y="0"/>
                  </a:moveTo>
                  <a:cubicBezTo>
                    <a:pt x="1288" y="0"/>
                    <a:pt x="1168" y="31"/>
                    <a:pt x="1067" y="98"/>
                  </a:cubicBezTo>
                  <a:cubicBezTo>
                    <a:pt x="675" y="360"/>
                    <a:pt x="675" y="948"/>
                    <a:pt x="838" y="1406"/>
                  </a:cubicBezTo>
                  <a:cubicBezTo>
                    <a:pt x="936" y="1733"/>
                    <a:pt x="1100" y="2060"/>
                    <a:pt x="1296" y="2387"/>
                  </a:cubicBezTo>
                  <a:cubicBezTo>
                    <a:pt x="1362" y="2420"/>
                    <a:pt x="1394" y="2518"/>
                    <a:pt x="1394" y="2583"/>
                  </a:cubicBezTo>
                  <a:cubicBezTo>
                    <a:pt x="1394" y="2714"/>
                    <a:pt x="1296" y="2779"/>
                    <a:pt x="1198" y="2845"/>
                  </a:cubicBezTo>
                  <a:cubicBezTo>
                    <a:pt x="0" y="3735"/>
                    <a:pt x="129" y="6212"/>
                    <a:pt x="1748" y="6212"/>
                  </a:cubicBezTo>
                  <a:cubicBezTo>
                    <a:pt x="1853" y="6212"/>
                    <a:pt x="1964" y="6202"/>
                    <a:pt x="2081" y="6180"/>
                  </a:cubicBezTo>
                  <a:cubicBezTo>
                    <a:pt x="3291" y="5951"/>
                    <a:pt x="2768" y="5232"/>
                    <a:pt x="3029" y="4480"/>
                  </a:cubicBezTo>
                  <a:cubicBezTo>
                    <a:pt x="3258" y="3793"/>
                    <a:pt x="4239" y="4022"/>
                    <a:pt x="4468" y="3368"/>
                  </a:cubicBezTo>
                  <a:cubicBezTo>
                    <a:pt x="4533" y="3139"/>
                    <a:pt x="4435" y="2877"/>
                    <a:pt x="4239" y="2714"/>
                  </a:cubicBezTo>
                  <a:cubicBezTo>
                    <a:pt x="4076" y="2583"/>
                    <a:pt x="3847" y="2452"/>
                    <a:pt x="3618" y="2387"/>
                  </a:cubicBezTo>
                  <a:cubicBezTo>
                    <a:pt x="3781" y="2191"/>
                    <a:pt x="3912" y="1929"/>
                    <a:pt x="3977" y="1635"/>
                  </a:cubicBezTo>
                  <a:cubicBezTo>
                    <a:pt x="4010" y="1602"/>
                    <a:pt x="4010" y="1537"/>
                    <a:pt x="3977" y="1471"/>
                  </a:cubicBezTo>
                  <a:cubicBezTo>
                    <a:pt x="3912" y="1439"/>
                    <a:pt x="3879" y="1406"/>
                    <a:pt x="3814" y="1406"/>
                  </a:cubicBezTo>
                  <a:cubicBezTo>
                    <a:pt x="3751" y="1400"/>
                    <a:pt x="3688" y="1399"/>
                    <a:pt x="3626" y="1399"/>
                  </a:cubicBezTo>
                  <a:cubicBezTo>
                    <a:pt x="3531" y="1399"/>
                    <a:pt x="3436" y="1403"/>
                    <a:pt x="3344" y="1403"/>
                  </a:cubicBezTo>
                  <a:cubicBezTo>
                    <a:pt x="3150" y="1403"/>
                    <a:pt x="2965" y="1385"/>
                    <a:pt x="2800" y="1275"/>
                  </a:cubicBezTo>
                  <a:cubicBezTo>
                    <a:pt x="2637" y="1079"/>
                    <a:pt x="2473" y="850"/>
                    <a:pt x="2408" y="621"/>
                  </a:cubicBezTo>
                  <a:cubicBezTo>
                    <a:pt x="2213" y="257"/>
                    <a:pt x="1784" y="0"/>
                    <a:pt x="1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130"/>
            <p:cNvSpPr/>
            <p:nvPr/>
          </p:nvSpPr>
          <p:spPr>
            <a:xfrm>
              <a:off x="5774983" y="3141727"/>
              <a:ext cx="61127" cy="78653"/>
            </a:xfrm>
            <a:custGeom>
              <a:avLst/>
              <a:gdLst/>
              <a:ahLst/>
              <a:cxnLst/>
              <a:rect l="l" t="t" r="r" b="b"/>
              <a:pathLst>
                <a:path w="3990" h="5134" extrusionOk="0">
                  <a:moveTo>
                    <a:pt x="2032" y="1"/>
                  </a:moveTo>
                  <a:cubicBezTo>
                    <a:pt x="1886" y="1"/>
                    <a:pt x="1736" y="45"/>
                    <a:pt x="1603" y="138"/>
                  </a:cubicBezTo>
                  <a:cubicBezTo>
                    <a:pt x="1538" y="171"/>
                    <a:pt x="1505" y="236"/>
                    <a:pt x="1472" y="302"/>
                  </a:cubicBezTo>
                  <a:cubicBezTo>
                    <a:pt x="1440" y="433"/>
                    <a:pt x="1505" y="563"/>
                    <a:pt x="1440" y="694"/>
                  </a:cubicBezTo>
                  <a:cubicBezTo>
                    <a:pt x="1374" y="727"/>
                    <a:pt x="1309" y="760"/>
                    <a:pt x="1243" y="760"/>
                  </a:cubicBezTo>
                  <a:cubicBezTo>
                    <a:pt x="884" y="858"/>
                    <a:pt x="557" y="1021"/>
                    <a:pt x="262" y="1217"/>
                  </a:cubicBezTo>
                  <a:cubicBezTo>
                    <a:pt x="164" y="1283"/>
                    <a:pt x="66" y="1348"/>
                    <a:pt x="34" y="1446"/>
                  </a:cubicBezTo>
                  <a:cubicBezTo>
                    <a:pt x="1" y="1577"/>
                    <a:pt x="132" y="1708"/>
                    <a:pt x="230" y="1806"/>
                  </a:cubicBezTo>
                  <a:cubicBezTo>
                    <a:pt x="622" y="2198"/>
                    <a:pt x="1047" y="2525"/>
                    <a:pt x="1505" y="2852"/>
                  </a:cubicBezTo>
                  <a:cubicBezTo>
                    <a:pt x="1570" y="2885"/>
                    <a:pt x="1636" y="2950"/>
                    <a:pt x="1668" y="3016"/>
                  </a:cubicBezTo>
                  <a:cubicBezTo>
                    <a:pt x="1701" y="3114"/>
                    <a:pt x="1701" y="3179"/>
                    <a:pt x="1668" y="3245"/>
                  </a:cubicBezTo>
                  <a:cubicBezTo>
                    <a:pt x="1525" y="4164"/>
                    <a:pt x="2315" y="5134"/>
                    <a:pt x="3219" y="5134"/>
                  </a:cubicBezTo>
                  <a:cubicBezTo>
                    <a:pt x="3344" y="5134"/>
                    <a:pt x="3471" y="5115"/>
                    <a:pt x="3598" y="5076"/>
                  </a:cubicBezTo>
                  <a:cubicBezTo>
                    <a:pt x="3598" y="4683"/>
                    <a:pt x="3565" y="4258"/>
                    <a:pt x="3434" y="3899"/>
                  </a:cubicBezTo>
                  <a:cubicBezTo>
                    <a:pt x="3336" y="3474"/>
                    <a:pt x="3369" y="3048"/>
                    <a:pt x="3565" y="2689"/>
                  </a:cubicBezTo>
                  <a:cubicBezTo>
                    <a:pt x="3728" y="2460"/>
                    <a:pt x="3990" y="2198"/>
                    <a:pt x="3892" y="1937"/>
                  </a:cubicBezTo>
                  <a:cubicBezTo>
                    <a:pt x="3827" y="1839"/>
                    <a:pt x="3761" y="1741"/>
                    <a:pt x="3663" y="1708"/>
                  </a:cubicBezTo>
                  <a:cubicBezTo>
                    <a:pt x="3336" y="1479"/>
                    <a:pt x="2976" y="1315"/>
                    <a:pt x="2584" y="1250"/>
                  </a:cubicBezTo>
                  <a:cubicBezTo>
                    <a:pt x="2813" y="956"/>
                    <a:pt x="2813" y="563"/>
                    <a:pt x="2584" y="269"/>
                  </a:cubicBezTo>
                  <a:cubicBezTo>
                    <a:pt x="2448" y="95"/>
                    <a:pt x="2244" y="1"/>
                    <a:pt x="20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130"/>
            <p:cNvSpPr/>
            <p:nvPr/>
          </p:nvSpPr>
          <p:spPr>
            <a:xfrm>
              <a:off x="5755957" y="3216530"/>
              <a:ext cx="72647" cy="76998"/>
            </a:xfrm>
            <a:custGeom>
              <a:avLst/>
              <a:gdLst/>
              <a:ahLst/>
              <a:cxnLst/>
              <a:rect l="l" t="t" r="r" b="b"/>
              <a:pathLst>
                <a:path w="4742" h="5026" extrusionOk="0">
                  <a:moveTo>
                    <a:pt x="1143" y="0"/>
                  </a:moveTo>
                  <a:cubicBezTo>
                    <a:pt x="958" y="0"/>
                    <a:pt x="771" y="31"/>
                    <a:pt x="589" y="95"/>
                  </a:cubicBezTo>
                  <a:cubicBezTo>
                    <a:pt x="327" y="520"/>
                    <a:pt x="752" y="1010"/>
                    <a:pt x="752" y="1468"/>
                  </a:cubicBezTo>
                  <a:cubicBezTo>
                    <a:pt x="752" y="1501"/>
                    <a:pt x="752" y="1566"/>
                    <a:pt x="720" y="1599"/>
                  </a:cubicBezTo>
                  <a:cubicBezTo>
                    <a:pt x="687" y="1631"/>
                    <a:pt x="589" y="1631"/>
                    <a:pt x="523" y="1631"/>
                  </a:cubicBezTo>
                  <a:cubicBezTo>
                    <a:pt x="327" y="1631"/>
                    <a:pt x="164" y="1664"/>
                    <a:pt x="0" y="1795"/>
                  </a:cubicBezTo>
                  <a:cubicBezTo>
                    <a:pt x="196" y="2580"/>
                    <a:pt x="981" y="3037"/>
                    <a:pt x="1701" y="3397"/>
                  </a:cubicBezTo>
                  <a:cubicBezTo>
                    <a:pt x="1192" y="4272"/>
                    <a:pt x="2488" y="5026"/>
                    <a:pt x="3357" y="5026"/>
                  </a:cubicBezTo>
                  <a:cubicBezTo>
                    <a:pt x="3494" y="5026"/>
                    <a:pt x="3621" y="5007"/>
                    <a:pt x="3728" y="4967"/>
                  </a:cubicBezTo>
                  <a:cubicBezTo>
                    <a:pt x="4742" y="4542"/>
                    <a:pt x="4513" y="3005"/>
                    <a:pt x="3859" y="2384"/>
                  </a:cubicBezTo>
                  <a:cubicBezTo>
                    <a:pt x="3728" y="2318"/>
                    <a:pt x="3662" y="2220"/>
                    <a:pt x="3597" y="2122"/>
                  </a:cubicBezTo>
                  <a:cubicBezTo>
                    <a:pt x="3499" y="1795"/>
                    <a:pt x="3891" y="1403"/>
                    <a:pt x="3630" y="1141"/>
                  </a:cubicBezTo>
                  <a:cubicBezTo>
                    <a:pt x="3571" y="1082"/>
                    <a:pt x="3499" y="1066"/>
                    <a:pt x="3419" y="1066"/>
                  </a:cubicBezTo>
                  <a:cubicBezTo>
                    <a:pt x="3318" y="1066"/>
                    <a:pt x="3205" y="1092"/>
                    <a:pt x="3087" y="1092"/>
                  </a:cubicBezTo>
                  <a:cubicBezTo>
                    <a:pt x="3039" y="1092"/>
                    <a:pt x="2991" y="1088"/>
                    <a:pt x="2943" y="1076"/>
                  </a:cubicBezTo>
                  <a:cubicBezTo>
                    <a:pt x="2714" y="1010"/>
                    <a:pt x="2583" y="781"/>
                    <a:pt x="2420" y="585"/>
                  </a:cubicBezTo>
                  <a:cubicBezTo>
                    <a:pt x="2090" y="207"/>
                    <a:pt x="1623" y="0"/>
                    <a:pt x="1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30"/>
            <p:cNvSpPr/>
            <p:nvPr/>
          </p:nvSpPr>
          <p:spPr>
            <a:xfrm>
              <a:off x="5843108" y="3270560"/>
              <a:ext cx="108220" cy="155314"/>
            </a:xfrm>
            <a:custGeom>
              <a:avLst/>
              <a:gdLst/>
              <a:ahLst/>
              <a:cxnLst/>
              <a:rect l="l" t="t" r="r" b="b"/>
              <a:pathLst>
                <a:path w="7064" h="10138" extrusionOk="0">
                  <a:moveTo>
                    <a:pt x="6900" y="1"/>
                  </a:moveTo>
                  <a:lnTo>
                    <a:pt x="6900" y="1"/>
                  </a:lnTo>
                  <a:cubicBezTo>
                    <a:pt x="6377" y="1113"/>
                    <a:pt x="5069" y="1538"/>
                    <a:pt x="4023" y="2159"/>
                  </a:cubicBezTo>
                  <a:cubicBezTo>
                    <a:pt x="1276" y="3794"/>
                    <a:pt x="1" y="7358"/>
                    <a:pt x="1603" y="10137"/>
                  </a:cubicBezTo>
                  <a:cubicBezTo>
                    <a:pt x="1963" y="9058"/>
                    <a:pt x="2224" y="7881"/>
                    <a:pt x="2551" y="6737"/>
                  </a:cubicBezTo>
                  <a:cubicBezTo>
                    <a:pt x="2682" y="6279"/>
                    <a:pt x="2911" y="5887"/>
                    <a:pt x="3205" y="5527"/>
                  </a:cubicBezTo>
                  <a:cubicBezTo>
                    <a:pt x="3565" y="5233"/>
                    <a:pt x="3925" y="5004"/>
                    <a:pt x="4350" y="4840"/>
                  </a:cubicBezTo>
                  <a:cubicBezTo>
                    <a:pt x="6050" y="3859"/>
                    <a:pt x="7064" y="1996"/>
                    <a:pt x="6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30"/>
            <p:cNvSpPr/>
            <p:nvPr/>
          </p:nvSpPr>
          <p:spPr>
            <a:xfrm>
              <a:off x="5832185" y="3243708"/>
              <a:ext cx="41578" cy="188865"/>
            </a:xfrm>
            <a:custGeom>
              <a:avLst/>
              <a:gdLst/>
              <a:ahLst/>
              <a:cxnLst/>
              <a:rect l="l" t="t" r="r" b="b"/>
              <a:pathLst>
                <a:path w="2714" h="12328" extrusionOk="0">
                  <a:moveTo>
                    <a:pt x="1700" y="0"/>
                  </a:moveTo>
                  <a:cubicBezTo>
                    <a:pt x="1471" y="1047"/>
                    <a:pt x="1210" y="2126"/>
                    <a:pt x="981" y="3172"/>
                  </a:cubicBezTo>
                  <a:cubicBezTo>
                    <a:pt x="490" y="5363"/>
                    <a:pt x="0" y="7717"/>
                    <a:pt x="850" y="9777"/>
                  </a:cubicBezTo>
                  <a:lnTo>
                    <a:pt x="948" y="11347"/>
                  </a:lnTo>
                  <a:cubicBezTo>
                    <a:pt x="981" y="11706"/>
                    <a:pt x="1144" y="12033"/>
                    <a:pt x="1373" y="12328"/>
                  </a:cubicBezTo>
                  <a:cubicBezTo>
                    <a:pt x="1341" y="11477"/>
                    <a:pt x="1439" y="10595"/>
                    <a:pt x="1635" y="9777"/>
                  </a:cubicBezTo>
                  <a:cubicBezTo>
                    <a:pt x="1897" y="8894"/>
                    <a:pt x="2387" y="8077"/>
                    <a:pt x="2583" y="7194"/>
                  </a:cubicBezTo>
                  <a:cubicBezTo>
                    <a:pt x="2714" y="6246"/>
                    <a:pt x="2714" y="5265"/>
                    <a:pt x="2518" y="4316"/>
                  </a:cubicBezTo>
                  <a:cubicBezTo>
                    <a:pt x="2354" y="2845"/>
                    <a:pt x="2093" y="1406"/>
                    <a:pt x="17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30"/>
            <p:cNvSpPr/>
            <p:nvPr/>
          </p:nvSpPr>
          <p:spPr>
            <a:xfrm>
              <a:off x="5757964" y="3367745"/>
              <a:ext cx="92180" cy="264010"/>
            </a:xfrm>
            <a:custGeom>
              <a:avLst/>
              <a:gdLst/>
              <a:ahLst/>
              <a:cxnLst/>
              <a:rect l="l" t="t" r="r" b="b"/>
              <a:pathLst>
                <a:path w="6017" h="17233" extrusionOk="0">
                  <a:moveTo>
                    <a:pt x="3041" y="0"/>
                  </a:moveTo>
                  <a:lnTo>
                    <a:pt x="3041" y="1668"/>
                  </a:lnTo>
                  <a:cubicBezTo>
                    <a:pt x="3041" y="1668"/>
                    <a:pt x="5264" y="5592"/>
                    <a:pt x="2649" y="8894"/>
                  </a:cubicBezTo>
                  <a:cubicBezTo>
                    <a:pt x="0" y="12229"/>
                    <a:pt x="1798" y="17232"/>
                    <a:pt x="1798" y="17232"/>
                  </a:cubicBezTo>
                  <a:lnTo>
                    <a:pt x="6017" y="17232"/>
                  </a:lnTo>
                  <a:lnTo>
                    <a:pt x="60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30"/>
            <p:cNvSpPr/>
            <p:nvPr/>
          </p:nvSpPr>
          <p:spPr>
            <a:xfrm>
              <a:off x="5850629" y="3367745"/>
              <a:ext cx="91690" cy="264010"/>
            </a:xfrm>
            <a:custGeom>
              <a:avLst/>
              <a:gdLst/>
              <a:ahLst/>
              <a:cxnLst/>
              <a:rect l="l" t="t" r="r" b="b"/>
              <a:pathLst>
                <a:path w="5985" h="17233" extrusionOk="0">
                  <a:moveTo>
                    <a:pt x="0" y="0"/>
                  </a:moveTo>
                  <a:lnTo>
                    <a:pt x="0" y="17232"/>
                  </a:lnTo>
                  <a:lnTo>
                    <a:pt x="4186" y="17232"/>
                  </a:lnTo>
                  <a:cubicBezTo>
                    <a:pt x="4186" y="17232"/>
                    <a:pt x="5984" y="12229"/>
                    <a:pt x="3335" y="8894"/>
                  </a:cubicBezTo>
                  <a:cubicBezTo>
                    <a:pt x="720" y="5592"/>
                    <a:pt x="2943" y="1668"/>
                    <a:pt x="2943" y="1668"/>
                  </a:cubicBezTo>
                  <a:lnTo>
                    <a:pt x="29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30"/>
            <p:cNvSpPr/>
            <p:nvPr/>
          </p:nvSpPr>
          <p:spPr>
            <a:xfrm>
              <a:off x="5817065" y="3392286"/>
              <a:ext cx="57619" cy="12547"/>
            </a:xfrm>
            <a:custGeom>
              <a:avLst/>
              <a:gdLst/>
              <a:ahLst/>
              <a:cxnLst/>
              <a:rect l="l" t="t" r="r" b="b"/>
              <a:pathLst>
                <a:path w="3761" h="819" extrusionOk="0">
                  <a:moveTo>
                    <a:pt x="524" y="1"/>
                  </a:moveTo>
                  <a:cubicBezTo>
                    <a:pt x="0" y="1"/>
                    <a:pt x="0" y="818"/>
                    <a:pt x="524" y="818"/>
                  </a:cubicBezTo>
                  <a:lnTo>
                    <a:pt x="3205" y="818"/>
                  </a:lnTo>
                  <a:cubicBezTo>
                    <a:pt x="3761" y="818"/>
                    <a:pt x="3761" y="1"/>
                    <a:pt x="3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30"/>
            <p:cNvSpPr/>
            <p:nvPr/>
          </p:nvSpPr>
          <p:spPr>
            <a:xfrm>
              <a:off x="5831097" y="3426355"/>
              <a:ext cx="25048" cy="12532"/>
            </a:xfrm>
            <a:custGeom>
              <a:avLst/>
              <a:gdLst/>
              <a:ahLst/>
              <a:cxnLst/>
              <a:rect l="l" t="t" r="r" b="b"/>
              <a:pathLst>
                <a:path w="1635" h="818" extrusionOk="0">
                  <a:moveTo>
                    <a:pt x="523" y="0"/>
                  </a:moveTo>
                  <a:cubicBezTo>
                    <a:pt x="0" y="0"/>
                    <a:pt x="0" y="818"/>
                    <a:pt x="523" y="818"/>
                  </a:cubicBezTo>
                  <a:lnTo>
                    <a:pt x="1112" y="818"/>
                  </a:lnTo>
                  <a:cubicBezTo>
                    <a:pt x="1635" y="818"/>
                    <a:pt x="1635" y="0"/>
                    <a:pt x="1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130"/>
            <p:cNvSpPr/>
            <p:nvPr/>
          </p:nvSpPr>
          <p:spPr>
            <a:xfrm>
              <a:off x="5831097" y="3455906"/>
              <a:ext cx="20039" cy="12532"/>
            </a:xfrm>
            <a:custGeom>
              <a:avLst/>
              <a:gdLst/>
              <a:ahLst/>
              <a:cxnLst/>
              <a:rect l="l" t="t" r="r" b="b"/>
              <a:pathLst>
                <a:path w="1308" h="818" extrusionOk="0">
                  <a:moveTo>
                    <a:pt x="523" y="0"/>
                  </a:moveTo>
                  <a:cubicBezTo>
                    <a:pt x="0" y="0"/>
                    <a:pt x="0" y="818"/>
                    <a:pt x="523" y="818"/>
                  </a:cubicBezTo>
                  <a:lnTo>
                    <a:pt x="752" y="818"/>
                  </a:lnTo>
                  <a:cubicBezTo>
                    <a:pt x="1308" y="818"/>
                    <a:pt x="1308"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30"/>
            <p:cNvSpPr/>
            <p:nvPr/>
          </p:nvSpPr>
          <p:spPr>
            <a:xfrm>
              <a:off x="5793014" y="3609173"/>
              <a:ext cx="93697" cy="12547"/>
            </a:xfrm>
            <a:custGeom>
              <a:avLst/>
              <a:gdLst/>
              <a:ahLst/>
              <a:cxnLst/>
              <a:rect l="l" t="t" r="r" b="b"/>
              <a:pathLst>
                <a:path w="6116" h="819" extrusionOk="0">
                  <a:moveTo>
                    <a:pt x="557" y="1"/>
                  </a:moveTo>
                  <a:cubicBezTo>
                    <a:pt x="1" y="1"/>
                    <a:pt x="1" y="818"/>
                    <a:pt x="557" y="818"/>
                  </a:cubicBezTo>
                  <a:lnTo>
                    <a:pt x="5560" y="818"/>
                  </a:lnTo>
                  <a:cubicBezTo>
                    <a:pt x="6116" y="818"/>
                    <a:pt x="6116" y="1"/>
                    <a:pt x="5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130"/>
          <p:cNvGrpSpPr/>
          <p:nvPr/>
        </p:nvGrpSpPr>
        <p:grpSpPr>
          <a:xfrm>
            <a:off x="2023008" y="2073561"/>
            <a:ext cx="514981" cy="586112"/>
            <a:chOff x="3708233" y="2151549"/>
            <a:chExt cx="514981" cy="586112"/>
          </a:xfrm>
        </p:grpSpPr>
        <p:sp>
          <p:nvSpPr>
            <p:cNvPr id="12197" name="Google Shape;12197;p130"/>
            <p:cNvSpPr/>
            <p:nvPr/>
          </p:nvSpPr>
          <p:spPr>
            <a:xfrm>
              <a:off x="3720764" y="2164064"/>
              <a:ext cx="502450" cy="573596"/>
            </a:xfrm>
            <a:custGeom>
              <a:avLst/>
              <a:gdLst/>
              <a:ahLst/>
              <a:cxnLst/>
              <a:rect l="l" t="t" r="r" b="b"/>
              <a:pathLst>
                <a:path w="32797" h="37441" extrusionOk="0">
                  <a:moveTo>
                    <a:pt x="0" y="1"/>
                  </a:moveTo>
                  <a:lnTo>
                    <a:pt x="0" y="37440"/>
                  </a:lnTo>
                  <a:lnTo>
                    <a:pt x="32797" y="37440"/>
                  </a:lnTo>
                  <a:lnTo>
                    <a:pt x="327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30"/>
            <p:cNvSpPr/>
            <p:nvPr/>
          </p:nvSpPr>
          <p:spPr>
            <a:xfrm>
              <a:off x="3708233" y="2151549"/>
              <a:ext cx="502465" cy="573581"/>
            </a:xfrm>
            <a:custGeom>
              <a:avLst/>
              <a:gdLst/>
              <a:ahLst/>
              <a:cxnLst/>
              <a:rect l="l" t="t" r="r" b="b"/>
              <a:pathLst>
                <a:path w="32798" h="37440" extrusionOk="0">
                  <a:moveTo>
                    <a:pt x="1" y="0"/>
                  </a:moveTo>
                  <a:lnTo>
                    <a:pt x="1" y="37440"/>
                  </a:lnTo>
                  <a:lnTo>
                    <a:pt x="32797" y="37440"/>
                  </a:lnTo>
                  <a:lnTo>
                    <a:pt x="327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30"/>
            <p:cNvSpPr/>
            <p:nvPr/>
          </p:nvSpPr>
          <p:spPr>
            <a:xfrm>
              <a:off x="3734781" y="2176595"/>
              <a:ext cx="449366" cy="523484"/>
            </a:xfrm>
            <a:custGeom>
              <a:avLst/>
              <a:gdLst/>
              <a:ahLst/>
              <a:cxnLst/>
              <a:rect l="l" t="t" r="r" b="b"/>
              <a:pathLst>
                <a:path w="29332" h="34170" extrusionOk="0">
                  <a:moveTo>
                    <a:pt x="1" y="0"/>
                  </a:moveTo>
                  <a:lnTo>
                    <a:pt x="1" y="34170"/>
                  </a:lnTo>
                  <a:lnTo>
                    <a:pt x="29331" y="34170"/>
                  </a:lnTo>
                  <a:lnTo>
                    <a:pt x="29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130"/>
            <p:cNvSpPr/>
            <p:nvPr/>
          </p:nvSpPr>
          <p:spPr>
            <a:xfrm>
              <a:off x="3734781" y="2438230"/>
              <a:ext cx="449366" cy="261834"/>
            </a:xfrm>
            <a:custGeom>
              <a:avLst/>
              <a:gdLst/>
              <a:ahLst/>
              <a:cxnLst/>
              <a:rect l="l" t="t" r="r" b="b"/>
              <a:pathLst>
                <a:path w="29332" h="17091" extrusionOk="0">
                  <a:moveTo>
                    <a:pt x="25891" y="0"/>
                  </a:moveTo>
                  <a:cubicBezTo>
                    <a:pt x="23566" y="0"/>
                    <a:pt x="21195" y="2269"/>
                    <a:pt x="20601" y="3946"/>
                  </a:cubicBezTo>
                  <a:cubicBezTo>
                    <a:pt x="20110" y="5347"/>
                    <a:pt x="18992" y="6429"/>
                    <a:pt x="17225" y="6429"/>
                  </a:cubicBezTo>
                  <a:cubicBezTo>
                    <a:pt x="15693" y="6429"/>
                    <a:pt x="13672" y="5615"/>
                    <a:pt x="11151" y="3488"/>
                  </a:cubicBezTo>
                  <a:cubicBezTo>
                    <a:pt x="9673" y="2242"/>
                    <a:pt x="8172" y="1788"/>
                    <a:pt x="6772" y="1788"/>
                  </a:cubicBezTo>
                  <a:cubicBezTo>
                    <a:pt x="3030" y="1788"/>
                    <a:pt x="1" y="5025"/>
                    <a:pt x="1" y="5025"/>
                  </a:cubicBezTo>
                  <a:lnTo>
                    <a:pt x="1" y="17091"/>
                  </a:lnTo>
                  <a:lnTo>
                    <a:pt x="29331" y="17091"/>
                  </a:lnTo>
                  <a:lnTo>
                    <a:pt x="29331" y="2442"/>
                  </a:lnTo>
                  <a:cubicBezTo>
                    <a:pt x="28390" y="664"/>
                    <a:pt x="27147" y="0"/>
                    <a:pt x="258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130"/>
          <p:cNvGrpSpPr/>
          <p:nvPr/>
        </p:nvGrpSpPr>
        <p:grpSpPr>
          <a:xfrm>
            <a:off x="5872931" y="2215827"/>
            <a:ext cx="514981" cy="711843"/>
            <a:chOff x="4506681" y="2068902"/>
            <a:chExt cx="514981" cy="711843"/>
          </a:xfrm>
        </p:grpSpPr>
        <p:sp>
          <p:nvSpPr>
            <p:cNvPr id="12202" name="Google Shape;12202;p130"/>
            <p:cNvSpPr/>
            <p:nvPr/>
          </p:nvSpPr>
          <p:spPr>
            <a:xfrm>
              <a:off x="4519213" y="2081418"/>
              <a:ext cx="502450" cy="699327"/>
            </a:xfrm>
            <a:custGeom>
              <a:avLst/>
              <a:gdLst/>
              <a:ahLst/>
              <a:cxnLst/>
              <a:rect l="l" t="t" r="r" b="b"/>
              <a:pathLst>
                <a:path w="32797" h="45648" extrusionOk="0">
                  <a:moveTo>
                    <a:pt x="0" y="1"/>
                  </a:moveTo>
                  <a:lnTo>
                    <a:pt x="0" y="45647"/>
                  </a:lnTo>
                  <a:lnTo>
                    <a:pt x="32797" y="45647"/>
                  </a:lnTo>
                  <a:lnTo>
                    <a:pt x="327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30"/>
            <p:cNvSpPr/>
            <p:nvPr/>
          </p:nvSpPr>
          <p:spPr>
            <a:xfrm>
              <a:off x="4506681" y="2068902"/>
              <a:ext cx="502465" cy="699312"/>
            </a:xfrm>
            <a:custGeom>
              <a:avLst/>
              <a:gdLst/>
              <a:ahLst/>
              <a:cxnLst/>
              <a:rect l="l" t="t" r="r" b="b"/>
              <a:pathLst>
                <a:path w="32798" h="45647" extrusionOk="0">
                  <a:moveTo>
                    <a:pt x="1" y="0"/>
                  </a:moveTo>
                  <a:lnTo>
                    <a:pt x="1" y="45647"/>
                  </a:lnTo>
                  <a:lnTo>
                    <a:pt x="32797" y="45647"/>
                  </a:lnTo>
                  <a:lnTo>
                    <a:pt x="327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30"/>
            <p:cNvSpPr/>
            <p:nvPr/>
          </p:nvSpPr>
          <p:spPr>
            <a:xfrm>
              <a:off x="4533230" y="2093949"/>
              <a:ext cx="449366" cy="649216"/>
            </a:xfrm>
            <a:custGeom>
              <a:avLst/>
              <a:gdLst/>
              <a:ahLst/>
              <a:cxnLst/>
              <a:rect l="l" t="t" r="r" b="b"/>
              <a:pathLst>
                <a:path w="29332" h="42377" extrusionOk="0">
                  <a:moveTo>
                    <a:pt x="1" y="0"/>
                  </a:moveTo>
                  <a:lnTo>
                    <a:pt x="1" y="42377"/>
                  </a:lnTo>
                  <a:lnTo>
                    <a:pt x="29331" y="42377"/>
                  </a:lnTo>
                  <a:lnTo>
                    <a:pt x="293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30"/>
            <p:cNvSpPr/>
            <p:nvPr/>
          </p:nvSpPr>
          <p:spPr>
            <a:xfrm>
              <a:off x="4533230" y="2305321"/>
              <a:ext cx="449366" cy="437830"/>
            </a:xfrm>
            <a:custGeom>
              <a:avLst/>
              <a:gdLst/>
              <a:ahLst/>
              <a:cxnLst/>
              <a:rect l="l" t="t" r="r" b="b"/>
              <a:pathLst>
                <a:path w="29332" h="28579" extrusionOk="0">
                  <a:moveTo>
                    <a:pt x="11576" y="1"/>
                  </a:moveTo>
                  <a:lnTo>
                    <a:pt x="1" y="9810"/>
                  </a:lnTo>
                  <a:lnTo>
                    <a:pt x="1" y="28579"/>
                  </a:lnTo>
                  <a:lnTo>
                    <a:pt x="29331" y="28579"/>
                  </a:lnTo>
                  <a:lnTo>
                    <a:pt x="29331" y="5984"/>
                  </a:lnTo>
                  <a:lnTo>
                    <a:pt x="22072" y="11935"/>
                  </a:lnTo>
                  <a:lnTo>
                    <a:pt x="115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130"/>
          <p:cNvGrpSpPr/>
          <p:nvPr/>
        </p:nvGrpSpPr>
        <p:grpSpPr>
          <a:xfrm>
            <a:off x="5149494" y="2251720"/>
            <a:ext cx="515471" cy="398258"/>
            <a:chOff x="5251544" y="2251720"/>
            <a:chExt cx="515471" cy="398258"/>
          </a:xfrm>
        </p:grpSpPr>
        <p:sp>
          <p:nvSpPr>
            <p:cNvPr id="12207" name="Google Shape;12207;p130"/>
            <p:cNvSpPr/>
            <p:nvPr/>
          </p:nvSpPr>
          <p:spPr>
            <a:xfrm>
              <a:off x="5264060" y="2264251"/>
              <a:ext cx="502956" cy="385727"/>
            </a:xfrm>
            <a:custGeom>
              <a:avLst/>
              <a:gdLst/>
              <a:ahLst/>
              <a:cxnLst/>
              <a:rect l="l" t="t" r="r" b="b"/>
              <a:pathLst>
                <a:path w="32830" h="25178" extrusionOk="0">
                  <a:moveTo>
                    <a:pt x="1" y="0"/>
                  </a:moveTo>
                  <a:lnTo>
                    <a:pt x="1" y="25178"/>
                  </a:lnTo>
                  <a:lnTo>
                    <a:pt x="32830" y="25178"/>
                  </a:lnTo>
                  <a:lnTo>
                    <a:pt x="32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30"/>
            <p:cNvSpPr/>
            <p:nvPr/>
          </p:nvSpPr>
          <p:spPr>
            <a:xfrm>
              <a:off x="5251544" y="2251720"/>
              <a:ext cx="502956" cy="385742"/>
            </a:xfrm>
            <a:custGeom>
              <a:avLst/>
              <a:gdLst/>
              <a:ahLst/>
              <a:cxnLst/>
              <a:rect l="l" t="t" r="r" b="b"/>
              <a:pathLst>
                <a:path w="32830" h="25179" extrusionOk="0">
                  <a:moveTo>
                    <a:pt x="0" y="1"/>
                  </a:moveTo>
                  <a:lnTo>
                    <a:pt x="0" y="25179"/>
                  </a:lnTo>
                  <a:lnTo>
                    <a:pt x="32829" y="25179"/>
                  </a:lnTo>
                  <a:lnTo>
                    <a:pt x="328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30"/>
            <p:cNvSpPr/>
            <p:nvPr/>
          </p:nvSpPr>
          <p:spPr>
            <a:xfrm>
              <a:off x="5278582" y="2276767"/>
              <a:ext cx="448861" cy="335646"/>
            </a:xfrm>
            <a:custGeom>
              <a:avLst/>
              <a:gdLst/>
              <a:ahLst/>
              <a:cxnLst/>
              <a:rect l="l" t="t" r="r" b="b"/>
              <a:pathLst>
                <a:path w="29299" h="21909" extrusionOk="0">
                  <a:moveTo>
                    <a:pt x="1" y="1"/>
                  </a:moveTo>
                  <a:lnTo>
                    <a:pt x="1" y="21909"/>
                  </a:lnTo>
                  <a:lnTo>
                    <a:pt x="29298" y="21909"/>
                  </a:lnTo>
                  <a:lnTo>
                    <a:pt x="292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130"/>
            <p:cNvSpPr/>
            <p:nvPr/>
          </p:nvSpPr>
          <p:spPr>
            <a:xfrm>
              <a:off x="5278582" y="2416216"/>
              <a:ext cx="449366" cy="196188"/>
            </a:xfrm>
            <a:custGeom>
              <a:avLst/>
              <a:gdLst/>
              <a:ahLst/>
              <a:cxnLst/>
              <a:rect l="l" t="t" r="r" b="b"/>
              <a:pathLst>
                <a:path w="29332" h="12806" extrusionOk="0">
                  <a:moveTo>
                    <a:pt x="2357" y="1"/>
                  </a:moveTo>
                  <a:cubicBezTo>
                    <a:pt x="922" y="1"/>
                    <a:pt x="1" y="210"/>
                    <a:pt x="1" y="544"/>
                  </a:cubicBezTo>
                  <a:lnTo>
                    <a:pt x="1" y="12806"/>
                  </a:lnTo>
                  <a:lnTo>
                    <a:pt x="29331" y="12806"/>
                  </a:lnTo>
                  <a:lnTo>
                    <a:pt x="29331" y="10124"/>
                  </a:lnTo>
                  <a:cubicBezTo>
                    <a:pt x="29331" y="10124"/>
                    <a:pt x="27829" y="10672"/>
                    <a:pt x="25755" y="10672"/>
                  </a:cubicBezTo>
                  <a:cubicBezTo>
                    <a:pt x="23237" y="10672"/>
                    <a:pt x="19876" y="9866"/>
                    <a:pt x="17331" y="6299"/>
                  </a:cubicBezTo>
                  <a:cubicBezTo>
                    <a:pt x="13961" y="1542"/>
                    <a:pt x="6258" y="1"/>
                    <a:pt x="2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130"/>
          <p:cNvGrpSpPr/>
          <p:nvPr/>
        </p:nvGrpSpPr>
        <p:grpSpPr>
          <a:xfrm>
            <a:off x="3672517" y="2109139"/>
            <a:ext cx="409507" cy="409507"/>
            <a:chOff x="5216478" y="1816950"/>
            <a:chExt cx="301573" cy="301573"/>
          </a:xfrm>
        </p:grpSpPr>
        <p:sp>
          <p:nvSpPr>
            <p:cNvPr id="12212" name="Google Shape;12212;p130"/>
            <p:cNvSpPr/>
            <p:nvPr/>
          </p:nvSpPr>
          <p:spPr>
            <a:xfrm>
              <a:off x="5228994" y="1829465"/>
              <a:ext cx="289058" cy="289058"/>
            </a:xfrm>
            <a:custGeom>
              <a:avLst/>
              <a:gdLst/>
              <a:ahLst/>
              <a:cxnLst/>
              <a:rect l="l" t="t" r="r" b="b"/>
              <a:pathLst>
                <a:path w="18868" h="18868" extrusionOk="0">
                  <a:moveTo>
                    <a:pt x="9451" y="0"/>
                  </a:moveTo>
                  <a:cubicBezTo>
                    <a:pt x="4251" y="0"/>
                    <a:pt x="1" y="4219"/>
                    <a:pt x="1" y="9418"/>
                  </a:cubicBezTo>
                  <a:cubicBezTo>
                    <a:pt x="1" y="14649"/>
                    <a:pt x="4251" y="18867"/>
                    <a:pt x="9451" y="18867"/>
                  </a:cubicBezTo>
                  <a:cubicBezTo>
                    <a:pt x="14650" y="18867"/>
                    <a:pt x="18868" y="14649"/>
                    <a:pt x="18868" y="9418"/>
                  </a:cubicBezTo>
                  <a:cubicBezTo>
                    <a:pt x="18868" y="4219"/>
                    <a:pt x="14650" y="0"/>
                    <a:pt x="9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30"/>
            <p:cNvSpPr/>
            <p:nvPr/>
          </p:nvSpPr>
          <p:spPr>
            <a:xfrm>
              <a:off x="5216478" y="1816950"/>
              <a:ext cx="289058" cy="289042"/>
            </a:xfrm>
            <a:custGeom>
              <a:avLst/>
              <a:gdLst/>
              <a:ahLst/>
              <a:cxnLst/>
              <a:rect l="l" t="t" r="r" b="b"/>
              <a:pathLst>
                <a:path w="18868" h="18867" extrusionOk="0">
                  <a:moveTo>
                    <a:pt x="9450" y="0"/>
                  </a:moveTo>
                  <a:cubicBezTo>
                    <a:pt x="4251" y="0"/>
                    <a:pt x="0" y="4218"/>
                    <a:pt x="0" y="9417"/>
                  </a:cubicBezTo>
                  <a:cubicBezTo>
                    <a:pt x="0" y="14649"/>
                    <a:pt x="4251" y="18867"/>
                    <a:pt x="9450" y="18867"/>
                  </a:cubicBezTo>
                  <a:cubicBezTo>
                    <a:pt x="14649" y="18867"/>
                    <a:pt x="18867" y="14649"/>
                    <a:pt x="18867" y="9417"/>
                  </a:cubicBezTo>
                  <a:cubicBezTo>
                    <a:pt x="18867" y="4218"/>
                    <a:pt x="14649" y="0"/>
                    <a:pt x="9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30"/>
            <p:cNvSpPr/>
            <p:nvPr/>
          </p:nvSpPr>
          <p:spPr>
            <a:xfrm>
              <a:off x="5230495" y="1829343"/>
              <a:ext cx="267012" cy="248230"/>
            </a:xfrm>
            <a:custGeom>
              <a:avLst/>
              <a:gdLst/>
              <a:ahLst/>
              <a:cxnLst/>
              <a:rect l="l" t="t" r="r" b="b"/>
              <a:pathLst>
                <a:path w="17429" h="16203" extrusionOk="0">
                  <a:moveTo>
                    <a:pt x="8698" y="0"/>
                  </a:moveTo>
                  <a:cubicBezTo>
                    <a:pt x="4793" y="0"/>
                    <a:pt x="1338" y="2835"/>
                    <a:pt x="720" y="6810"/>
                  </a:cubicBezTo>
                  <a:cubicBezTo>
                    <a:pt x="1" y="11224"/>
                    <a:pt x="3009" y="15409"/>
                    <a:pt x="7423" y="16096"/>
                  </a:cubicBezTo>
                  <a:cubicBezTo>
                    <a:pt x="7863" y="16168"/>
                    <a:pt x="8300" y="16202"/>
                    <a:pt x="8731" y="16202"/>
                  </a:cubicBezTo>
                  <a:cubicBezTo>
                    <a:pt x="12631" y="16202"/>
                    <a:pt x="16062" y="13367"/>
                    <a:pt x="16710" y="9393"/>
                  </a:cubicBezTo>
                  <a:cubicBezTo>
                    <a:pt x="17429" y="4979"/>
                    <a:pt x="14421" y="826"/>
                    <a:pt x="10006" y="107"/>
                  </a:cubicBezTo>
                  <a:cubicBezTo>
                    <a:pt x="9567" y="35"/>
                    <a:pt x="9130" y="0"/>
                    <a:pt x="8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130"/>
            <p:cNvSpPr/>
            <p:nvPr/>
          </p:nvSpPr>
          <p:spPr>
            <a:xfrm>
              <a:off x="5354718" y="1862156"/>
              <a:ext cx="71652" cy="153675"/>
            </a:xfrm>
            <a:custGeom>
              <a:avLst/>
              <a:gdLst/>
              <a:ahLst/>
              <a:cxnLst/>
              <a:rect l="l" t="t" r="r" b="b"/>
              <a:pathLst>
                <a:path w="4677" h="10031" extrusionOk="0">
                  <a:moveTo>
                    <a:pt x="410" y="0"/>
                  </a:moveTo>
                  <a:cubicBezTo>
                    <a:pt x="205" y="0"/>
                    <a:pt x="1" y="139"/>
                    <a:pt x="1" y="417"/>
                  </a:cubicBezTo>
                  <a:lnTo>
                    <a:pt x="1" y="6499"/>
                  </a:lnTo>
                  <a:cubicBezTo>
                    <a:pt x="1" y="6597"/>
                    <a:pt x="66" y="6728"/>
                    <a:pt x="164" y="6793"/>
                  </a:cubicBezTo>
                  <a:lnTo>
                    <a:pt x="3859" y="9932"/>
                  </a:lnTo>
                  <a:cubicBezTo>
                    <a:pt x="3925" y="9997"/>
                    <a:pt x="4023" y="10030"/>
                    <a:pt x="4121" y="10030"/>
                  </a:cubicBezTo>
                  <a:cubicBezTo>
                    <a:pt x="4513" y="10030"/>
                    <a:pt x="4677" y="9572"/>
                    <a:pt x="4383" y="9311"/>
                  </a:cubicBezTo>
                  <a:lnTo>
                    <a:pt x="818" y="6303"/>
                  </a:lnTo>
                  <a:lnTo>
                    <a:pt x="818" y="417"/>
                  </a:lnTo>
                  <a:cubicBezTo>
                    <a:pt x="818" y="139"/>
                    <a:pt x="614"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130"/>
          <p:cNvGrpSpPr/>
          <p:nvPr/>
        </p:nvGrpSpPr>
        <p:grpSpPr>
          <a:xfrm>
            <a:off x="2967867" y="3940014"/>
            <a:ext cx="2057858" cy="350168"/>
            <a:chOff x="2806104" y="4203752"/>
            <a:chExt cx="2057858" cy="350168"/>
          </a:xfrm>
        </p:grpSpPr>
        <p:sp>
          <p:nvSpPr>
            <p:cNvPr id="12217" name="Google Shape;12217;p130"/>
            <p:cNvSpPr/>
            <p:nvPr/>
          </p:nvSpPr>
          <p:spPr>
            <a:xfrm>
              <a:off x="2818620" y="4222288"/>
              <a:ext cx="2045343" cy="331632"/>
            </a:xfrm>
            <a:custGeom>
              <a:avLst/>
              <a:gdLst/>
              <a:ahLst/>
              <a:cxnLst/>
              <a:rect l="l" t="t" r="r" b="b"/>
              <a:pathLst>
                <a:path w="133508" h="21647" extrusionOk="0">
                  <a:moveTo>
                    <a:pt x="66738" y="0"/>
                  </a:moveTo>
                  <a:cubicBezTo>
                    <a:pt x="29887" y="0"/>
                    <a:pt x="1" y="4840"/>
                    <a:pt x="1" y="10823"/>
                  </a:cubicBezTo>
                  <a:cubicBezTo>
                    <a:pt x="1" y="16807"/>
                    <a:pt x="29887" y="21647"/>
                    <a:pt x="66738" y="21647"/>
                  </a:cubicBezTo>
                  <a:cubicBezTo>
                    <a:pt x="103621" y="21647"/>
                    <a:pt x="133508" y="16807"/>
                    <a:pt x="133508" y="10823"/>
                  </a:cubicBezTo>
                  <a:cubicBezTo>
                    <a:pt x="133508" y="4840"/>
                    <a:pt x="103621" y="0"/>
                    <a:pt x="66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130"/>
            <p:cNvSpPr/>
            <p:nvPr/>
          </p:nvSpPr>
          <p:spPr>
            <a:xfrm>
              <a:off x="2806104" y="4203752"/>
              <a:ext cx="2045343" cy="331126"/>
            </a:xfrm>
            <a:custGeom>
              <a:avLst/>
              <a:gdLst/>
              <a:ahLst/>
              <a:cxnLst/>
              <a:rect l="l" t="t" r="r" b="b"/>
              <a:pathLst>
                <a:path w="133508" h="21614" extrusionOk="0">
                  <a:moveTo>
                    <a:pt x="66737" y="1"/>
                  </a:moveTo>
                  <a:cubicBezTo>
                    <a:pt x="29886" y="1"/>
                    <a:pt x="0" y="4840"/>
                    <a:pt x="0" y="10824"/>
                  </a:cubicBezTo>
                  <a:cubicBezTo>
                    <a:pt x="0" y="16775"/>
                    <a:pt x="29886" y="21614"/>
                    <a:pt x="66737" y="21614"/>
                  </a:cubicBezTo>
                  <a:cubicBezTo>
                    <a:pt x="103621" y="21614"/>
                    <a:pt x="133507" y="16775"/>
                    <a:pt x="133507" y="10824"/>
                  </a:cubicBezTo>
                  <a:cubicBezTo>
                    <a:pt x="133507" y="4840"/>
                    <a:pt x="103621" y="1"/>
                    <a:pt x="667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130"/>
            <p:cNvSpPr/>
            <p:nvPr/>
          </p:nvSpPr>
          <p:spPr>
            <a:xfrm>
              <a:off x="2942843" y="4258349"/>
              <a:ext cx="1771835" cy="222937"/>
            </a:xfrm>
            <a:custGeom>
              <a:avLst/>
              <a:gdLst/>
              <a:ahLst/>
              <a:cxnLst/>
              <a:rect l="l" t="t" r="r" b="b"/>
              <a:pathLst>
                <a:path w="115655" h="14552" extrusionOk="0">
                  <a:moveTo>
                    <a:pt x="57844" y="1178"/>
                  </a:moveTo>
                  <a:cubicBezTo>
                    <a:pt x="73081" y="1178"/>
                    <a:pt x="87436" y="1897"/>
                    <a:pt x="98226" y="3140"/>
                  </a:cubicBezTo>
                  <a:cubicBezTo>
                    <a:pt x="114249" y="5003"/>
                    <a:pt x="114445" y="7129"/>
                    <a:pt x="114445" y="7227"/>
                  </a:cubicBezTo>
                  <a:cubicBezTo>
                    <a:pt x="114445" y="7325"/>
                    <a:pt x="114249" y="9483"/>
                    <a:pt x="98226" y="11347"/>
                  </a:cubicBezTo>
                  <a:cubicBezTo>
                    <a:pt x="87436" y="12589"/>
                    <a:pt x="73081" y="13276"/>
                    <a:pt x="57844" y="13276"/>
                  </a:cubicBezTo>
                  <a:cubicBezTo>
                    <a:pt x="42574" y="13276"/>
                    <a:pt x="28219" y="12589"/>
                    <a:pt x="17429" y="11347"/>
                  </a:cubicBezTo>
                  <a:cubicBezTo>
                    <a:pt x="1407" y="9483"/>
                    <a:pt x="1211" y="7292"/>
                    <a:pt x="1211" y="7227"/>
                  </a:cubicBezTo>
                  <a:cubicBezTo>
                    <a:pt x="1211" y="7162"/>
                    <a:pt x="1407" y="5003"/>
                    <a:pt x="17429" y="3140"/>
                  </a:cubicBezTo>
                  <a:cubicBezTo>
                    <a:pt x="28219" y="1897"/>
                    <a:pt x="42574" y="1178"/>
                    <a:pt x="57844" y="1178"/>
                  </a:cubicBezTo>
                  <a:close/>
                  <a:moveTo>
                    <a:pt x="57844" y="1"/>
                  </a:moveTo>
                  <a:cubicBezTo>
                    <a:pt x="42509" y="1"/>
                    <a:pt x="28121" y="687"/>
                    <a:pt x="17298" y="1963"/>
                  </a:cubicBezTo>
                  <a:cubicBezTo>
                    <a:pt x="1" y="3957"/>
                    <a:pt x="1" y="6442"/>
                    <a:pt x="1" y="7260"/>
                  </a:cubicBezTo>
                  <a:cubicBezTo>
                    <a:pt x="1" y="8077"/>
                    <a:pt x="1" y="10562"/>
                    <a:pt x="17298" y="12589"/>
                  </a:cubicBezTo>
                  <a:cubicBezTo>
                    <a:pt x="28121" y="13832"/>
                    <a:pt x="42509" y="14551"/>
                    <a:pt x="57844" y="14551"/>
                  </a:cubicBezTo>
                  <a:cubicBezTo>
                    <a:pt x="73147" y="14551"/>
                    <a:pt x="87534" y="13832"/>
                    <a:pt x="98357" y="12589"/>
                  </a:cubicBezTo>
                  <a:cubicBezTo>
                    <a:pt x="115655" y="10562"/>
                    <a:pt x="115655" y="8077"/>
                    <a:pt x="115655" y="7260"/>
                  </a:cubicBezTo>
                  <a:cubicBezTo>
                    <a:pt x="115655" y="6442"/>
                    <a:pt x="115655" y="3957"/>
                    <a:pt x="98357" y="1963"/>
                  </a:cubicBezTo>
                  <a:cubicBezTo>
                    <a:pt x="87534" y="687"/>
                    <a:pt x="73147" y="1"/>
                    <a:pt x="578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30"/>
            <p:cNvSpPr/>
            <p:nvPr/>
          </p:nvSpPr>
          <p:spPr>
            <a:xfrm>
              <a:off x="3067571" y="4304934"/>
              <a:ext cx="1522364" cy="129255"/>
            </a:xfrm>
            <a:custGeom>
              <a:avLst/>
              <a:gdLst/>
              <a:ahLst/>
              <a:cxnLst/>
              <a:rect l="l" t="t" r="r" b="b"/>
              <a:pathLst>
                <a:path w="99371" h="8437" extrusionOk="0">
                  <a:moveTo>
                    <a:pt x="49702" y="818"/>
                  </a:moveTo>
                  <a:cubicBezTo>
                    <a:pt x="80275" y="818"/>
                    <a:pt x="97605" y="2780"/>
                    <a:pt x="98553" y="4219"/>
                  </a:cubicBezTo>
                  <a:cubicBezTo>
                    <a:pt x="97605" y="5657"/>
                    <a:pt x="80275" y="7619"/>
                    <a:pt x="49702" y="7619"/>
                  </a:cubicBezTo>
                  <a:cubicBezTo>
                    <a:pt x="19097" y="7619"/>
                    <a:pt x="1766" y="5657"/>
                    <a:pt x="818" y="4219"/>
                  </a:cubicBezTo>
                  <a:cubicBezTo>
                    <a:pt x="1766" y="2780"/>
                    <a:pt x="19097" y="818"/>
                    <a:pt x="49702" y="818"/>
                  </a:cubicBezTo>
                  <a:close/>
                  <a:moveTo>
                    <a:pt x="49702" y="1"/>
                  </a:moveTo>
                  <a:cubicBezTo>
                    <a:pt x="36525" y="1"/>
                    <a:pt x="24132" y="393"/>
                    <a:pt x="14813" y="1112"/>
                  </a:cubicBezTo>
                  <a:cubicBezTo>
                    <a:pt x="1" y="2257"/>
                    <a:pt x="1" y="3630"/>
                    <a:pt x="1" y="4219"/>
                  </a:cubicBezTo>
                  <a:cubicBezTo>
                    <a:pt x="1" y="4807"/>
                    <a:pt x="1" y="6181"/>
                    <a:pt x="14813" y="7325"/>
                  </a:cubicBezTo>
                  <a:cubicBezTo>
                    <a:pt x="24132" y="8044"/>
                    <a:pt x="36525" y="8437"/>
                    <a:pt x="49702" y="8437"/>
                  </a:cubicBezTo>
                  <a:cubicBezTo>
                    <a:pt x="62847" y="8437"/>
                    <a:pt x="75239" y="8044"/>
                    <a:pt x="84558" y="7325"/>
                  </a:cubicBezTo>
                  <a:cubicBezTo>
                    <a:pt x="99371" y="6181"/>
                    <a:pt x="99371" y="4807"/>
                    <a:pt x="99371" y="4219"/>
                  </a:cubicBezTo>
                  <a:cubicBezTo>
                    <a:pt x="99371" y="3630"/>
                    <a:pt x="99371" y="2257"/>
                    <a:pt x="84558" y="1112"/>
                  </a:cubicBezTo>
                  <a:cubicBezTo>
                    <a:pt x="75239" y="393"/>
                    <a:pt x="62847" y="1"/>
                    <a:pt x="497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30"/>
            <p:cNvSpPr/>
            <p:nvPr/>
          </p:nvSpPr>
          <p:spPr>
            <a:xfrm>
              <a:off x="3241397" y="4348517"/>
              <a:ext cx="1174707" cy="41594"/>
            </a:xfrm>
            <a:custGeom>
              <a:avLst/>
              <a:gdLst/>
              <a:ahLst/>
              <a:cxnLst/>
              <a:rect l="l" t="t" r="r" b="b"/>
              <a:pathLst>
                <a:path w="76678" h="2715" extrusionOk="0">
                  <a:moveTo>
                    <a:pt x="38322" y="0"/>
                  </a:moveTo>
                  <a:cubicBezTo>
                    <a:pt x="17167" y="0"/>
                    <a:pt x="0" y="622"/>
                    <a:pt x="0" y="1374"/>
                  </a:cubicBezTo>
                  <a:cubicBezTo>
                    <a:pt x="0" y="2126"/>
                    <a:pt x="17167" y="2714"/>
                    <a:pt x="38322" y="2714"/>
                  </a:cubicBezTo>
                  <a:cubicBezTo>
                    <a:pt x="59511" y="2714"/>
                    <a:pt x="76677" y="2126"/>
                    <a:pt x="76677" y="1374"/>
                  </a:cubicBezTo>
                  <a:cubicBezTo>
                    <a:pt x="76677" y="622"/>
                    <a:pt x="59511" y="0"/>
                    <a:pt x="383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13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3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3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3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2229"/>
        <p:cNvGrpSpPr/>
        <p:nvPr/>
      </p:nvGrpSpPr>
      <p:grpSpPr>
        <a:xfrm>
          <a:off x="0" y="0"/>
          <a:ext cx="0" cy="0"/>
          <a:chOff x="0" y="0"/>
          <a:chExt cx="0" cy="0"/>
        </a:xfrm>
      </p:grpSpPr>
      <p:sp>
        <p:nvSpPr>
          <p:cNvPr id="12230" name="Google Shape;12230;p13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Premium alternative resources</a:t>
            </a:r>
            <a:endParaRPr/>
          </a:p>
        </p:txBody>
      </p:sp>
      <p:grpSp>
        <p:nvGrpSpPr>
          <p:cNvPr id="12231" name="Google Shape;12231;p131"/>
          <p:cNvGrpSpPr/>
          <p:nvPr/>
        </p:nvGrpSpPr>
        <p:grpSpPr>
          <a:xfrm>
            <a:off x="5249950" y="1137500"/>
            <a:ext cx="3174050" cy="3295225"/>
            <a:chOff x="5249950" y="1137500"/>
            <a:chExt cx="3174050" cy="3295225"/>
          </a:xfrm>
        </p:grpSpPr>
        <p:sp>
          <p:nvSpPr>
            <p:cNvPr id="12232" name="Google Shape;12232;p131"/>
            <p:cNvSpPr/>
            <p:nvPr/>
          </p:nvSpPr>
          <p:spPr>
            <a:xfrm>
              <a:off x="5249950" y="1137500"/>
              <a:ext cx="741900" cy="741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131"/>
            <p:cNvSpPr/>
            <p:nvPr/>
          </p:nvSpPr>
          <p:spPr>
            <a:xfrm>
              <a:off x="5250025" y="2337499"/>
              <a:ext cx="741900" cy="741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131"/>
            <p:cNvSpPr/>
            <p:nvPr/>
          </p:nvSpPr>
          <p:spPr>
            <a:xfrm>
              <a:off x="5250025" y="3537500"/>
              <a:ext cx="741900" cy="741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31"/>
            <p:cNvSpPr txBox="1"/>
            <p:nvPr/>
          </p:nvSpPr>
          <p:spPr>
            <a:xfrm>
              <a:off x="6113100" y="4023225"/>
              <a:ext cx="2310900" cy="40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Despite being red, Mars is very cold</a:t>
              </a:r>
              <a:endParaRPr>
                <a:solidFill>
                  <a:schemeClr val="dk1"/>
                </a:solidFill>
                <a:latin typeface="Open Sans"/>
                <a:ea typeface="Open Sans"/>
                <a:cs typeface="Open Sans"/>
                <a:sym typeface="Open Sans"/>
              </a:endParaRPr>
            </a:p>
          </p:txBody>
        </p:sp>
        <p:sp>
          <p:nvSpPr>
            <p:cNvPr id="12236" name="Google Shape;12236;p131"/>
            <p:cNvSpPr/>
            <p:nvPr/>
          </p:nvSpPr>
          <p:spPr>
            <a:xfrm>
              <a:off x="6113100" y="3537525"/>
              <a:ext cx="23109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sz="1800" b="1">
                <a:solidFill>
                  <a:schemeClr val="lt1"/>
                </a:solidFill>
                <a:latin typeface="Balsamiq Sans"/>
                <a:ea typeface="Balsamiq Sans"/>
                <a:cs typeface="Balsamiq Sans"/>
                <a:sym typeface="Balsamiq Sans"/>
              </a:endParaRPr>
            </a:p>
          </p:txBody>
        </p:sp>
        <p:sp>
          <p:nvSpPr>
            <p:cNvPr id="12237" name="Google Shape;12237;p131"/>
            <p:cNvSpPr txBox="1"/>
            <p:nvPr/>
          </p:nvSpPr>
          <p:spPr>
            <a:xfrm>
              <a:off x="6113100" y="2823213"/>
              <a:ext cx="2310900" cy="40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Earth is the only planet that harbors life</a:t>
              </a:r>
              <a:endParaRPr>
                <a:solidFill>
                  <a:schemeClr val="dk1"/>
                </a:solidFill>
                <a:latin typeface="Open Sans"/>
                <a:ea typeface="Open Sans"/>
                <a:cs typeface="Open Sans"/>
                <a:sym typeface="Open Sans"/>
              </a:endParaRPr>
            </a:p>
          </p:txBody>
        </p:sp>
        <p:sp>
          <p:nvSpPr>
            <p:cNvPr id="12238" name="Google Shape;12238;p131"/>
            <p:cNvSpPr/>
            <p:nvPr/>
          </p:nvSpPr>
          <p:spPr>
            <a:xfrm>
              <a:off x="6113100" y="2337506"/>
              <a:ext cx="23109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a:solidFill>
                  <a:schemeClr val="lt1"/>
                </a:solidFill>
              </a:endParaRPr>
            </a:p>
          </p:txBody>
        </p:sp>
        <p:sp>
          <p:nvSpPr>
            <p:cNvPr id="12239" name="Google Shape;12239;p131"/>
            <p:cNvSpPr txBox="1"/>
            <p:nvPr/>
          </p:nvSpPr>
          <p:spPr>
            <a:xfrm>
              <a:off x="6113100" y="1623213"/>
              <a:ext cx="2310900" cy="40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is extremely hot, even more than Mercury</a:t>
              </a:r>
              <a:endParaRPr>
                <a:solidFill>
                  <a:schemeClr val="dk1"/>
                </a:solidFill>
                <a:latin typeface="Open Sans"/>
                <a:ea typeface="Open Sans"/>
                <a:cs typeface="Open Sans"/>
                <a:sym typeface="Open Sans"/>
              </a:endParaRPr>
            </a:p>
          </p:txBody>
        </p:sp>
        <p:sp>
          <p:nvSpPr>
            <p:cNvPr id="12240" name="Google Shape;12240;p131"/>
            <p:cNvSpPr/>
            <p:nvPr/>
          </p:nvSpPr>
          <p:spPr>
            <a:xfrm>
              <a:off x="6113100" y="1137500"/>
              <a:ext cx="23109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endParaRPr>
            </a:p>
          </p:txBody>
        </p:sp>
        <p:cxnSp>
          <p:nvCxnSpPr>
            <p:cNvPr id="12241" name="Google Shape;12241;p131"/>
            <p:cNvCxnSpPr>
              <a:stCxn id="12232" idx="2"/>
              <a:endCxn id="12233" idx="0"/>
            </p:cNvCxnSpPr>
            <p:nvPr/>
          </p:nvCxnSpPr>
          <p:spPr>
            <a:xfrm>
              <a:off x="5620900" y="1879400"/>
              <a:ext cx="0" cy="458100"/>
            </a:xfrm>
            <a:prstGeom prst="straightConnector1">
              <a:avLst/>
            </a:prstGeom>
            <a:noFill/>
            <a:ln w="19050" cap="flat" cmpd="sng">
              <a:solidFill>
                <a:schemeClr val="lt2"/>
              </a:solidFill>
              <a:prstDash val="solid"/>
              <a:round/>
              <a:headEnd type="none" w="med" len="med"/>
              <a:tailEnd type="none" w="med" len="med"/>
            </a:ln>
          </p:spPr>
        </p:cxnSp>
        <p:cxnSp>
          <p:nvCxnSpPr>
            <p:cNvPr id="12242" name="Google Shape;12242;p131"/>
            <p:cNvCxnSpPr>
              <a:stCxn id="12233" idx="2"/>
              <a:endCxn id="12234" idx="0"/>
            </p:cNvCxnSpPr>
            <p:nvPr/>
          </p:nvCxnSpPr>
          <p:spPr>
            <a:xfrm>
              <a:off x="5620975" y="3079399"/>
              <a:ext cx="0" cy="458100"/>
            </a:xfrm>
            <a:prstGeom prst="straightConnector1">
              <a:avLst/>
            </a:prstGeom>
            <a:noFill/>
            <a:ln w="19050" cap="flat" cmpd="sng">
              <a:solidFill>
                <a:schemeClr val="lt2"/>
              </a:solidFill>
              <a:prstDash val="solid"/>
              <a:round/>
              <a:headEnd type="none" w="med" len="med"/>
              <a:tailEnd type="none" w="med" len="med"/>
            </a:ln>
          </p:spPr>
        </p:cxnSp>
        <p:grpSp>
          <p:nvGrpSpPr>
            <p:cNvPr id="12243" name="Google Shape;12243;p131"/>
            <p:cNvGrpSpPr/>
            <p:nvPr/>
          </p:nvGrpSpPr>
          <p:grpSpPr>
            <a:xfrm>
              <a:off x="5403735" y="2491217"/>
              <a:ext cx="434479" cy="434479"/>
              <a:chOff x="7075060" y="1137454"/>
              <a:chExt cx="434479" cy="434479"/>
            </a:xfrm>
          </p:grpSpPr>
          <p:sp>
            <p:nvSpPr>
              <p:cNvPr id="12244" name="Google Shape;12244;p131"/>
              <p:cNvSpPr/>
              <p:nvPr/>
            </p:nvSpPr>
            <p:spPr>
              <a:xfrm>
                <a:off x="7324726" y="1475591"/>
                <a:ext cx="121286" cy="57187"/>
              </a:xfrm>
              <a:custGeom>
                <a:avLst/>
                <a:gdLst/>
                <a:ahLst/>
                <a:cxnLst/>
                <a:rect l="l" t="t" r="r" b="b"/>
                <a:pathLst>
                  <a:path w="4668" h="2201" extrusionOk="0">
                    <a:moveTo>
                      <a:pt x="1" y="0"/>
                    </a:moveTo>
                    <a:lnTo>
                      <a:pt x="1" y="2200"/>
                    </a:lnTo>
                    <a:lnTo>
                      <a:pt x="4667" y="2200"/>
                    </a:lnTo>
                    <a:lnTo>
                      <a:pt x="4667" y="1236"/>
                    </a:lnTo>
                    <a:cubicBezTo>
                      <a:pt x="4667" y="554"/>
                      <a:pt x="4113" y="0"/>
                      <a:pt x="3431"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131"/>
              <p:cNvSpPr/>
              <p:nvPr/>
            </p:nvSpPr>
            <p:spPr>
              <a:xfrm>
                <a:off x="7394125" y="1475591"/>
                <a:ext cx="51887" cy="57187"/>
              </a:xfrm>
              <a:custGeom>
                <a:avLst/>
                <a:gdLst/>
                <a:ahLst/>
                <a:cxnLst/>
                <a:rect l="l" t="t" r="r" b="b"/>
                <a:pathLst>
                  <a:path w="1997" h="2201" extrusionOk="0">
                    <a:moveTo>
                      <a:pt x="0" y="0"/>
                    </a:moveTo>
                    <a:cubicBezTo>
                      <a:pt x="682" y="0"/>
                      <a:pt x="1233" y="554"/>
                      <a:pt x="1233" y="1236"/>
                    </a:cubicBezTo>
                    <a:lnTo>
                      <a:pt x="1233" y="2200"/>
                    </a:lnTo>
                    <a:lnTo>
                      <a:pt x="1996" y="2200"/>
                    </a:lnTo>
                    <a:lnTo>
                      <a:pt x="1996" y="1236"/>
                    </a:lnTo>
                    <a:cubicBezTo>
                      <a:pt x="1996" y="554"/>
                      <a:pt x="1442" y="0"/>
                      <a:pt x="760"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31"/>
              <p:cNvSpPr/>
              <p:nvPr/>
            </p:nvSpPr>
            <p:spPr>
              <a:xfrm>
                <a:off x="7156386" y="1400709"/>
                <a:ext cx="332654" cy="171225"/>
              </a:xfrm>
              <a:custGeom>
                <a:avLst/>
                <a:gdLst/>
                <a:ahLst/>
                <a:cxnLst/>
                <a:rect l="l" t="t" r="r" b="b"/>
                <a:pathLst>
                  <a:path w="12803" h="6590" extrusionOk="0">
                    <a:moveTo>
                      <a:pt x="1" y="1"/>
                    </a:moveTo>
                    <a:lnTo>
                      <a:pt x="1" y="3295"/>
                    </a:lnTo>
                    <a:lnTo>
                      <a:pt x="996" y="3295"/>
                    </a:lnTo>
                    <a:cubicBezTo>
                      <a:pt x="1406" y="3295"/>
                      <a:pt x="1772" y="3496"/>
                      <a:pt x="1997" y="3805"/>
                    </a:cubicBezTo>
                    <a:lnTo>
                      <a:pt x="3705" y="6083"/>
                    </a:lnTo>
                    <a:cubicBezTo>
                      <a:pt x="3930" y="6391"/>
                      <a:pt x="4293" y="6590"/>
                      <a:pt x="4703" y="6590"/>
                    </a:cubicBezTo>
                    <a:lnTo>
                      <a:pt x="11567" y="6590"/>
                    </a:lnTo>
                    <a:cubicBezTo>
                      <a:pt x="12249" y="6590"/>
                      <a:pt x="12803" y="6036"/>
                      <a:pt x="12803" y="5354"/>
                    </a:cubicBezTo>
                    <a:cubicBezTo>
                      <a:pt x="12803" y="4672"/>
                      <a:pt x="12249" y="4118"/>
                      <a:pt x="11567" y="4118"/>
                    </a:cubicBezTo>
                    <a:lnTo>
                      <a:pt x="7515" y="4118"/>
                    </a:lnTo>
                    <a:lnTo>
                      <a:pt x="6234" y="1955"/>
                    </a:lnTo>
                    <a:lnTo>
                      <a:pt x="4223"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31"/>
              <p:cNvSpPr/>
              <p:nvPr/>
            </p:nvSpPr>
            <p:spPr>
              <a:xfrm>
                <a:off x="7436893" y="1507705"/>
                <a:ext cx="51939" cy="64229"/>
              </a:xfrm>
              <a:custGeom>
                <a:avLst/>
                <a:gdLst/>
                <a:ahLst/>
                <a:cxnLst/>
                <a:rect l="l" t="t" r="r" b="b"/>
                <a:pathLst>
                  <a:path w="1999" h="2472" extrusionOk="0">
                    <a:moveTo>
                      <a:pt x="0" y="0"/>
                    </a:moveTo>
                    <a:cubicBezTo>
                      <a:pt x="682" y="0"/>
                      <a:pt x="1236" y="554"/>
                      <a:pt x="1236" y="1236"/>
                    </a:cubicBezTo>
                    <a:cubicBezTo>
                      <a:pt x="1236" y="1918"/>
                      <a:pt x="682" y="2472"/>
                      <a:pt x="0" y="2472"/>
                    </a:cubicBezTo>
                    <a:lnTo>
                      <a:pt x="763" y="2472"/>
                    </a:lnTo>
                    <a:cubicBezTo>
                      <a:pt x="1445" y="2472"/>
                      <a:pt x="1999" y="1918"/>
                      <a:pt x="1999" y="1236"/>
                    </a:cubicBezTo>
                    <a:cubicBezTo>
                      <a:pt x="1999" y="554"/>
                      <a:pt x="1445" y="0"/>
                      <a:pt x="763"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31"/>
              <p:cNvSpPr/>
              <p:nvPr/>
            </p:nvSpPr>
            <p:spPr>
              <a:xfrm>
                <a:off x="7125440" y="1379325"/>
                <a:ext cx="35258" cy="128406"/>
              </a:xfrm>
              <a:custGeom>
                <a:avLst/>
                <a:gdLst/>
                <a:ahLst/>
                <a:cxnLst/>
                <a:rect l="l" t="t" r="r" b="b"/>
                <a:pathLst>
                  <a:path w="1357" h="4942" extrusionOk="0">
                    <a:moveTo>
                      <a:pt x="0" y="1"/>
                    </a:moveTo>
                    <a:lnTo>
                      <a:pt x="0" y="4941"/>
                    </a:lnTo>
                    <a:lnTo>
                      <a:pt x="808" y="4941"/>
                    </a:lnTo>
                    <a:cubicBezTo>
                      <a:pt x="1111" y="4941"/>
                      <a:pt x="1356" y="4696"/>
                      <a:pt x="1356" y="4393"/>
                    </a:cubicBezTo>
                    <a:lnTo>
                      <a:pt x="1356" y="549"/>
                    </a:lnTo>
                    <a:cubicBezTo>
                      <a:pt x="1356" y="246"/>
                      <a:pt x="1111" y="1"/>
                      <a:pt x="8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131"/>
              <p:cNvSpPr/>
              <p:nvPr/>
            </p:nvSpPr>
            <p:spPr>
              <a:xfrm>
                <a:off x="7132184" y="1379325"/>
                <a:ext cx="34115" cy="128406"/>
              </a:xfrm>
              <a:custGeom>
                <a:avLst/>
                <a:gdLst/>
                <a:ahLst/>
                <a:cxnLst/>
                <a:rect l="l" t="t" r="r" b="b"/>
                <a:pathLst>
                  <a:path w="1313" h="4942" extrusionOk="0">
                    <a:moveTo>
                      <a:pt x="1" y="1"/>
                    </a:moveTo>
                    <a:cubicBezTo>
                      <a:pt x="304" y="1"/>
                      <a:pt x="549" y="246"/>
                      <a:pt x="549" y="549"/>
                    </a:cubicBezTo>
                    <a:lnTo>
                      <a:pt x="549" y="4393"/>
                    </a:lnTo>
                    <a:cubicBezTo>
                      <a:pt x="549" y="4696"/>
                      <a:pt x="304" y="4941"/>
                      <a:pt x="1" y="4941"/>
                    </a:cubicBezTo>
                    <a:lnTo>
                      <a:pt x="764" y="4941"/>
                    </a:lnTo>
                    <a:cubicBezTo>
                      <a:pt x="1067" y="4941"/>
                      <a:pt x="1312" y="4696"/>
                      <a:pt x="1312" y="4393"/>
                    </a:cubicBezTo>
                    <a:lnTo>
                      <a:pt x="1312" y="549"/>
                    </a:lnTo>
                    <a:cubicBezTo>
                      <a:pt x="1312" y="246"/>
                      <a:pt x="1067" y="1"/>
                      <a:pt x="7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31"/>
              <p:cNvSpPr/>
              <p:nvPr/>
            </p:nvSpPr>
            <p:spPr>
              <a:xfrm>
                <a:off x="7075060" y="1357942"/>
                <a:ext cx="57110" cy="171173"/>
              </a:xfrm>
              <a:custGeom>
                <a:avLst/>
                <a:gdLst/>
                <a:ahLst/>
                <a:cxnLst/>
                <a:rect l="l" t="t" r="r" b="b"/>
                <a:pathLst>
                  <a:path w="2198" h="6588" extrusionOk="0">
                    <a:moveTo>
                      <a:pt x="275" y="1"/>
                    </a:moveTo>
                    <a:cubicBezTo>
                      <a:pt x="123" y="1"/>
                      <a:pt x="1" y="124"/>
                      <a:pt x="1" y="275"/>
                    </a:cubicBezTo>
                    <a:lnTo>
                      <a:pt x="1" y="6313"/>
                    </a:lnTo>
                    <a:cubicBezTo>
                      <a:pt x="1" y="6464"/>
                      <a:pt x="123" y="6587"/>
                      <a:pt x="275" y="6587"/>
                    </a:cubicBezTo>
                    <a:lnTo>
                      <a:pt x="1647" y="6587"/>
                    </a:lnTo>
                    <a:cubicBezTo>
                      <a:pt x="1952" y="6587"/>
                      <a:pt x="2198" y="6342"/>
                      <a:pt x="2198" y="6039"/>
                    </a:cubicBezTo>
                    <a:lnTo>
                      <a:pt x="2198" y="549"/>
                    </a:lnTo>
                    <a:cubicBezTo>
                      <a:pt x="2198" y="246"/>
                      <a:pt x="1952" y="1"/>
                      <a:pt x="16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31"/>
              <p:cNvSpPr/>
              <p:nvPr/>
            </p:nvSpPr>
            <p:spPr>
              <a:xfrm>
                <a:off x="7289026" y="1143898"/>
                <a:ext cx="142722" cy="165405"/>
              </a:xfrm>
              <a:custGeom>
                <a:avLst/>
                <a:gdLst/>
                <a:ahLst/>
                <a:cxnLst/>
                <a:rect l="l" t="t" r="r" b="b"/>
                <a:pathLst>
                  <a:path w="5493" h="6366" extrusionOk="0">
                    <a:moveTo>
                      <a:pt x="2745" y="1"/>
                    </a:moveTo>
                    <a:cubicBezTo>
                      <a:pt x="2729" y="1"/>
                      <a:pt x="2713" y="1"/>
                      <a:pt x="2697" y="1"/>
                    </a:cubicBezTo>
                    <a:cubicBezTo>
                      <a:pt x="1195" y="30"/>
                      <a:pt x="1" y="1245"/>
                      <a:pt x="1" y="2747"/>
                    </a:cubicBezTo>
                    <a:cubicBezTo>
                      <a:pt x="1" y="3763"/>
                      <a:pt x="552" y="4649"/>
                      <a:pt x="1372" y="5125"/>
                    </a:cubicBezTo>
                    <a:cubicBezTo>
                      <a:pt x="1542" y="5221"/>
                      <a:pt x="1649" y="5399"/>
                      <a:pt x="1649" y="5595"/>
                    </a:cubicBezTo>
                    <a:lnTo>
                      <a:pt x="1649" y="6366"/>
                    </a:lnTo>
                    <a:lnTo>
                      <a:pt x="3847" y="6366"/>
                    </a:lnTo>
                    <a:lnTo>
                      <a:pt x="3847" y="5600"/>
                    </a:lnTo>
                    <a:cubicBezTo>
                      <a:pt x="3847" y="5401"/>
                      <a:pt x="3954" y="5221"/>
                      <a:pt x="4126" y="5122"/>
                    </a:cubicBezTo>
                    <a:cubicBezTo>
                      <a:pt x="4944" y="4646"/>
                      <a:pt x="5492" y="3761"/>
                      <a:pt x="5492" y="2747"/>
                    </a:cubicBezTo>
                    <a:cubicBezTo>
                      <a:pt x="5492" y="1229"/>
                      <a:pt x="4262" y="1"/>
                      <a:pt x="2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131"/>
              <p:cNvSpPr/>
              <p:nvPr/>
            </p:nvSpPr>
            <p:spPr>
              <a:xfrm>
                <a:off x="7353931" y="1237331"/>
                <a:ext cx="12913" cy="69997"/>
              </a:xfrm>
              <a:custGeom>
                <a:avLst/>
                <a:gdLst/>
                <a:ahLst/>
                <a:cxnLst/>
                <a:rect l="l" t="t" r="r" b="b"/>
                <a:pathLst>
                  <a:path w="497" h="2694" extrusionOk="0">
                    <a:moveTo>
                      <a:pt x="249" y="0"/>
                    </a:moveTo>
                    <a:cubicBezTo>
                      <a:pt x="113" y="0"/>
                      <a:pt x="0" y="113"/>
                      <a:pt x="0" y="248"/>
                    </a:cubicBezTo>
                    <a:lnTo>
                      <a:pt x="0" y="2446"/>
                    </a:lnTo>
                    <a:cubicBezTo>
                      <a:pt x="0" y="2584"/>
                      <a:pt x="113" y="2694"/>
                      <a:pt x="249" y="2694"/>
                    </a:cubicBezTo>
                    <a:cubicBezTo>
                      <a:pt x="387" y="2694"/>
                      <a:pt x="497" y="2584"/>
                      <a:pt x="497" y="2446"/>
                    </a:cubicBezTo>
                    <a:lnTo>
                      <a:pt x="497" y="248"/>
                    </a:lnTo>
                    <a:cubicBezTo>
                      <a:pt x="497" y="113"/>
                      <a:pt x="387" y="0"/>
                      <a:pt x="2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31"/>
              <p:cNvSpPr/>
              <p:nvPr/>
            </p:nvSpPr>
            <p:spPr>
              <a:xfrm>
                <a:off x="7211235" y="1237331"/>
                <a:ext cx="41494" cy="12913"/>
              </a:xfrm>
              <a:custGeom>
                <a:avLst/>
                <a:gdLst/>
                <a:ahLst/>
                <a:cxnLst/>
                <a:rect l="l" t="t" r="r" b="b"/>
                <a:pathLst>
                  <a:path w="1597" h="497" extrusionOk="0">
                    <a:moveTo>
                      <a:pt x="251" y="0"/>
                    </a:moveTo>
                    <a:cubicBezTo>
                      <a:pt x="113" y="0"/>
                      <a:pt x="1" y="113"/>
                      <a:pt x="1" y="248"/>
                    </a:cubicBezTo>
                    <a:cubicBezTo>
                      <a:pt x="1" y="387"/>
                      <a:pt x="113" y="497"/>
                      <a:pt x="251" y="497"/>
                    </a:cubicBezTo>
                    <a:lnTo>
                      <a:pt x="1349" y="497"/>
                    </a:lnTo>
                    <a:cubicBezTo>
                      <a:pt x="1485" y="497"/>
                      <a:pt x="1597" y="387"/>
                      <a:pt x="1597" y="248"/>
                    </a:cubicBezTo>
                    <a:cubicBezTo>
                      <a:pt x="1597" y="113"/>
                      <a:pt x="1485" y="0"/>
                      <a:pt x="1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31"/>
              <p:cNvSpPr/>
              <p:nvPr/>
            </p:nvSpPr>
            <p:spPr>
              <a:xfrm>
                <a:off x="7237113" y="1322943"/>
                <a:ext cx="39441" cy="27230"/>
              </a:xfrm>
              <a:custGeom>
                <a:avLst/>
                <a:gdLst/>
                <a:ahLst/>
                <a:cxnLst/>
                <a:rect l="l" t="t" r="r" b="b"/>
                <a:pathLst>
                  <a:path w="1518" h="1048" extrusionOk="0">
                    <a:moveTo>
                      <a:pt x="1236" y="0"/>
                    </a:moveTo>
                    <a:cubicBezTo>
                      <a:pt x="1193" y="0"/>
                      <a:pt x="1150" y="11"/>
                      <a:pt x="1110" y="34"/>
                    </a:cubicBezTo>
                    <a:lnTo>
                      <a:pt x="159" y="582"/>
                    </a:lnTo>
                    <a:cubicBezTo>
                      <a:pt x="42" y="650"/>
                      <a:pt x="0" y="804"/>
                      <a:pt x="68" y="922"/>
                    </a:cubicBezTo>
                    <a:cubicBezTo>
                      <a:pt x="115" y="1003"/>
                      <a:pt x="199" y="1047"/>
                      <a:pt x="285" y="1047"/>
                    </a:cubicBezTo>
                    <a:cubicBezTo>
                      <a:pt x="327" y="1047"/>
                      <a:pt x="368" y="1034"/>
                      <a:pt x="408" y="1013"/>
                    </a:cubicBezTo>
                    <a:lnTo>
                      <a:pt x="1359" y="465"/>
                    </a:lnTo>
                    <a:cubicBezTo>
                      <a:pt x="1479" y="394"/>
                      <a:pt x="1518" y="243"/>
                      <a:pt x="1450" y="125"/>
                    </a:cubicBezTo>
                    <a:cubicBezTo>
                      <a:pt x="1405" y="45"/>
                      <a:pt x="1322" y="0"/>
                      <a:pt x="12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131"/>
              <p:cNvSpPr/>
              <p:nvPr/>
            </p:nvSpPr>
            <p:spPr>
              <a:xfrm>
                <a:off x="7444220" y="1322943"/>
                <a:ext cx="39467" cy="27230"/>
              </a:xfrm>
              <a:custGeom>
                <a:avLst/>
                <a:gdLst/>
                <a:ahLst/>
                <a:cxnLst/>
                <a:rect l="l" t="t" r="r" b="b"/>
                <a:pathLst>
                  <a:path w="1519" h="1048" extrusionOk="0">
                    <a:moveTo>
                      <a:pt x="284" y="0"/>
                    </a:moveTo>
                    <a:cubicBezTo>
                      <a:pt x="199" y="0"/>
                      <a:pt x="115" y="45"/>
                      <a:pt x="68" y="125"/>
                    </a:cubicBezTo>
                    <a:cubicBezTo>
                      <a:pt x="0" y="243"/>
                      <a:pt x="42" y="394"/>
                      <a:pt x="160" y="465"/>
                    </a:cubicBezTo>
                    <a:lnTo>
                      <a:pt x="1111" y="1013"/>
                    </a:lnTo>
                    <a:cubicBezTo>
                      <a:pt x="1150" y="1037"/>
                      <a:pt x="1192" y="1047"/>
                      <a:pt x="1236" y="1047"/>
                    </a:cubicBezTo>
                    <a:cubicBezTo>
                      <a:pt x="1320" y="1047"/>
                      <a:pt x="1403" y="1003"/>
                      <a:pt x="1450" y="922"/>
                    </a:cubicBezTo>
                    <a:cubicBezTo>
                      <a:pt x="1518" y="804"/>
                      <a:pt x="1479" y="650"/>
                      <a:pt x="1359" y="582"/>
                    </a:cubicBezTo>
                    <a:lnTo>
                      <a:pt x="408" y="34"/>
                    </a:lnTo>
                    <a:cubicBezTo>
                      <a:pt x="369" y="11"/>
                      <a:pt x="326"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31"/>
              <p:cNvSpPr/>
              <p:nvPr/>
            </p:nvSpPr>
            <p:spPr>
              <a:xfrm>
                <a:off x="7468046" y="1237331"/>
                <a:ext cx="41494" cy="12913"/>
              </a:xfrm>
              <a:custGeom>
                <a:avLst/>
                <a:gdLst/>
                <a:ahLst/>
                <a:cxnLst/>
                <a:rect l="l" t="t" r="r" b="b"/>
                <a:pathLst>
                  <a:path w="1597" h="497" extrusionOk="0">
                    <a:moveTo>
                      <a:pt x="251" y="0"/>
                    </a:moveTo>
                    <a:cubicBezTo>
                      <a:pt x="113" y="0"/>
                      <a:pt x="0" y="113"/>
                      <a:pt x="0" y="248"/>
                    </a:cubicBezTo>
                    <a:cubicBezTo>
                      <a:pt x="0" y="387"/>
                      <a:pt x="113" y="497"/>
                      <a:pt x="251" y="497"/>
                    </a:cubicBezTo>
                    <a:lnTo>
                      <a:pt x="1348" y="497"/>
                    </a:lnTo>
                    <a:cubicBezTo>
                      <a:pt x="1484" y="497"/>
                      <a:pt x="1597" y="387"/>
                      <a:pt x="1597" y="248"/>
                    </a:cubicBezTo>
                    <a:cubicBezTo>
                      <a:pt x="1597" y="113"/>
                      <a:pt x="1484" y="0"/>
                      <a:pt x="1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31"/>
              <p:cNvSpPr/>
              <p:nvPr/>
            </p:nvSpPr>
            <p:spPr>
              <a:xfrm>
                <a:off x="7444220" y="1137454"/>
                <a:ext cx="39467" cy="27204"/>
              </a:xfrm>
              <a:custGeom>
                <a:avLst/>
                <a:gdLst/>
                <a:ahLst/>
                <a:cxnLst/>
                <a:rect l="l" t="t" r="r" b="b"/>
                <a:pathLst>
                  <a:path w="1519" h="1047" extrusionOk="0">
                    <a:moveTo>
                      <a:pt x="1236" y="1"/>
                    </a:moveTo>
                    <a:cubicBezTo>
                      <a:pt x="1193" y="1"/>
                      <a:pt x="1150" y="12"/>
                      <a:pt x="1111" y="35"/>
                    </a:cubicBezTo>
                    <a:lnTo>
                      <a:pt x="160" y="584"/>
                    </a:lnTo>
                    <a:cubicBezTo>
                      <a:pt x="42" y="652"/>
                      <a:pt x="0" y="803"/>
                      <a:pt x="68" y="923"/>
                    </a:cubicBezTo>
                    <a:cubicBezTo>
                      <a:pt x="115" y="1002"/>
                      <a:pt x="199" y="1046"/>
                      <a:pt x="285" y="1046"/>
                    </a:cubicBezTo>
                    <a:cubicBezTo>
                      <a:pt x="327" y="1046"/>
                      <a:pt x="369" y="1036"/>
                      <a:pt x="408" y="1015"/>
                    </a:cubicBezTo>
                    <a:lnTo>
                      <a:pt x="1359" y="466"/>
                    </a:lnTo>
                    <a:cubicBezTo>
                      <a:pt x="1479" y="396"/>
                      <a:pt x="1518" y="244"/>
                      <a:pt x="1450" y="126"/>
                    </a:cubicBezTo>
                    <a:cubicBezTo>
                      <a:pt x="1405" y="46"/>
                      <a:pt x="1322" y="1"/>
                      <a:pt x="12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131"/>
              <p:cNvSpPr/>
              <p:nvPr/>
            </p:nvSpPr>
            <p:spPr>
              <a:xfrm>
                <a:off x="7237113" y="1137454"/>
                <a:ext cx="39441" cy="27204"/>
              </a:xfrm>
              <a:custGeom>
                <a:avLst/>
                <a:gdLst/>
                <a:ahLst/>
                <a:cxnLst/>
                <a:rect l="l" t="t" r="r" b="b"/>
                <a:pathLst>
                  <a:path w="1518" h="1047" extrusionOk="0">
                    <a:moveTo>
                      <a:pt x="284" y="1"/>
                    </a:moveTo>
                    <a:cubicBezTo>
                      <a:pt x="199" y="1"/>
                      <a:pt x="115" y="46"/>
                      <a:pt x="68" y="126"/>
                    </a:cubicBezTo>
                    <a:cubicBezTo>
                      <a:pt x="0" y="244"/>
                      <a:pt x="42" y="396"/>
                      <a:pt x="159" y="466"/>
                    </a:cubicBezTo>
                    <a:lnTo>
                      <a:pt x="1110" y="1015"/>
                    </a:lnTo>
                    <a:cubicBezTo>
                      <a:pt x="1150" y="1036"/>
                      <a:pt x="1194" y="1046"/>
                      <a:pt x="1236" y="1046"/>
                    </a:cubicBezTo>
                    <a:cubicBezTo>
                      <a:pt x="1322" y="1046"/>
                      <a:pt x="1406" y="1002"/>
                      <a:pt x="1450" y="923"/>
                    </a:cubicBezTo>
                    <a:cubicBezTo>
                      <a:pt x="1518" y="803"/>
                      <a:pt x="1479" y="652"/>
                      <a:pt x="1359" y="584"/>
                    </a:cubicBezTo>
                    <a:lnTo>
                      <a:pt x="408" y="35"/>
                    </a:lnTo>
                    <a:cubicBezTo>
                      <a:pt x="369" y="12"/>
                      <a:pt x="326" y="1"/>
                      <a:pt x="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131"/>
              <p:cNvSpPr/>
              <p:nvPr/>
            </p:nvSpPr>
            <p:spPr>
              <a:xfrm>
                <a:off x="7098081" y="1357942"/>
                <a:ext cx="34089" cy="171173"/>
              </a:xfrm>
              <a:custGeom>
                <a:avLst/>
                <a:gdLst/>
                <a:ahLst/>
                <a:cxnLst/>
                <a:rect l="l" t="t" r="r" b="b"/>
                <a:pathLst>
                  <a:path w="1312" h="6588" extrusionOk="0">
                    <a:moveTo>
                      <a:pt x="0" y="1"/>
                    </a:moveTo>
                    <a:cubicBezTo>
                      <a:pt x="303" y="1"/>
                      <a:pt x="549" y="246"/>
                      <a:pt x="549" y="549"/>
                    </a:cubicBezTo>
                    <a:lnTo>
                      <a:pt x="549" y="6039"/>
                    </a:lnTo>
                    <a:cubicBezTo>
                      <a:pt x="549" y="6342"/>
                      <a:pt x="303" y="6587"/>
                      <a:pt x="0" y="6587"/>
                    </a:cubicBezTo>
                    <a:lnTo>
                      <a:pt x="761" y="6587"/>
                    </a:lnTo>
                    <a:cubicBezTo>
                      <a:pt x="1066" y="6587"/>
                      <a:pt x="1312" y="6342"/>
                      <a:pt x="1312" y="6039"/>
                    </a:cubicBezTo>
                    <a:lnTo>
                      <a:pt x="1312" y="549"/>
                    </a:lnTo>
                    <a:cubicBezTo>
                      <a:pt x="1312" y="246"/>
                      <a:pt x="1066" y="1"/>
                      <a:pt x="7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31"/>
              <p:cNvSpPr/>
              <p:nvPr/>
            </p:nvSpPr>
            <p:spPr>
              <a:xfrm>
                <a:off x="7350475" y="1143898"/>
                <a:ext cx="81273" cy="165405"/>
              </a:xfrm>
              <a:custGeom>
                <a:avLst/>
                <a:gdLst/>
                <a:ahLst/>
                <a:cxnLst/>
                <a:rect l="l" t="t" r="r" b="b"/>
                <a:pathLst>
                  <a:path w="3128" h="6366" extrusionOk="0">
                    <a:moveTo>
                      <a:pt x="380" y="1"/>
                    </a:moveTo>
                    <a:cubicBezTo>
                      <a:pt x="364" y="1"/>
                      <a:pt x="348" y="1"/>
                      <a:pt x="332" y="1"/>
                    </a:cubicBezTo>
                    <a:cubicBezTo>
                      <a:pt x="220" y="4"/>
                      <a:pt x="110" y="14"/>
                      <a:pt x="0" y="27"/>
                    </a:cubicBezTo>
                    <a:cubicBezTo>
                      <a:pt x="1335" y="215"/>
                      <a:pt x="2362" y="1360"/>
                      <a:pt x="2362" y="2747"/>
                    </a:cubicBezTo>
                    <a:cubicBezTo>
                      <a:pt x="2362" y="3761"/>
                      <a:pt x="1813" y="4646"/>
                      <a:pt x="996" y="5122"/>
                    </a:cubicBezTo>
                    <a:cubicBezTo>
                      <a:pt x="823" y="5221"/>
                      <a:pt x="716" y="5401"/>
                      <a:pt x="716" y="5600"/>
                    </a:cubicBezTo>
                    <a:lnTo>
                      <a:pt x="716" y="6366"/>
                    </a:lnTo>
                    <a:lnTo>
                      <a:pt x="1482" y="6366"/>
                    </a:lnTo>
                    <a:lnTo>
                      <a:pt x="1482" y="5600"/>
                    </a:lnTo>
                    <a:cubicBezTo>
                      <a:pt x="1482" y="5401"/>
                      <a:pt x="1589" y="5221"/>
                      <a:pt x="1761" y="5122"/>
                    </a:cubicBezTo>
                    <a:cubicBezTo>
                      <a:pt x="2579" y="4646"/>
                      <a:pt x="3127" y="3761"/>
                      <a:pt x="3127" y="2747"/>
                    </a:cubicBezTo>
                    <a:cubicBezTo>
                      <a:pt x="3127" y="1229"/>
                      <a:pt x="1897"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131"/>
              <p:cNvSpPr/>
              <p:nvPr/>
            </p:nvSpPr>
            <p:spPr>
              <a:xfrm>
                <a:off x="7339666" y="1237331"/>
                <a:ext cx="41520" cy="12913"/>
              </a:xfrm>
              <a:custGeom>
                <a:avLst/>
                <a:gdLst/>
                <a:ahLst/>
                <a:cxnLst/>
                <a:rect l="l" t="t" r="r" b="b"/>
                <a:pathLst>
                  <a:path w="1598" h="497" extrusionOk="0">
                    <a:moveTo>
                      <a:pt x="249" y="0"/>
                    </a:moveTo>
                    <a:cubicBezTo>
                      <a:pt x="113" y="0"/>
                      <a:pt x="1" y="113"/>
                      <a:pt x="1" y="248"/>
                    </a:cubicBezTo>
                    <a:cubicBezTo>
                      <a:pt x="1" y="387"/>
                      <a:pt x="113" y="497"/>
                      <a:pt x="249" y="497"/>
                    </a:cubicBezTo>
                    <a:lnTo>
                      <a:pt x="1346" y="497"/>
                    </a:lnTo>
                    <a:cubicBezTo>
                      <a:pt x="1485" y="497"/>
                      <a:pt x="1597" y="387"/>
                      <a:pt x="1597" y="248"/>
                    </a:cubicBezTo>
                    <a:cubicBezTo>
                      <a:pt x="1597" y="113"/>
                      <a:pt x="1485" y="0"/>
                      <a:pt x="1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131"/>
              <p:cNvSpPr/>
              <p:nvPr/>
            </p:nvSpPr>
            <p:spPr>
              <a:xfrm>
                <a:off x="7331871" y="1315123"/>
                <a:ext cx="57110" cy="42845"/>
              </a:xfrm>
              <a:custGeom>
                <a:avLst/>
                <a:gdLst/>
                <a:ahLst/>
                <a:cxnLst/>
                <a:rect l="l" t="t" r="r" b="b"/>
                <a:pathLst>
                  <a:path w="2198" h="1649" extrusionOk="0">
                    <a:moveTo>
                      <a:pt x="0" y="0"/>
                    </a:moveTo>
                    <a:lnTo>
                      <a:pt x="0" y="1126"/>
                    </a:lnTo>
                    <a:cubicBezTo>
                      <a:pt x="0" y="1414"/>
                      <a:pt x="233" y="1649"/>
                      <a:pt x="523" y="1649"/>
                    </a:cubicBezTo>
                    <a:lnTo>
                      <a:pt x="1675" y="1649"/>
                    </a:lnTo>
                    <a:cubicBezTo>
                      <a:pt x="1962" y="1649"/>
                      <a:pt x="2198" y="1414"/>
                      <a:pt x="2198" y="1126"/>
                    </a:cubicBezTo>
                    <a:lnTo>
                      <a:pt x="21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131"/>
              <p:cNvSpPr/>
              <p:nvPr/>
            </p:nvSpPr>
            <p:spPr>
              <a:xfrm>
                <a:off x="7355360" y="1315123"/>
                <a:ext cx="33621" cy="42845"/>
              </a:xfrm>
              <a:custGeom>
                <a:avLst/>
                <a:gdLst/>
                <a:ahLst/>
                <a:cxnLst/>
                <a:rect l="l" t="t" r="r" b="b"/>
                <a:pathLst>
                  <a:path w="1294" h="1649" extrusionOk="0">
                    <a:moveTo>
                      <a:pt x="531" y="0"/>
                    </a:moveTo>
                    <a:lnTo>
                      <a:pt x="531" y="1118"/>
                    </a:lnTo>
                    <a:cubicBezTo>
                      <a:pt x="531" y="1411"/>
                      <a:pt x="293" y="1649"/>
                      <a:pt x="0" y="1649"/>
                    </a:cubicBezTo>
                    <a:lnTo>
                      <a:pt x="763" y="1649"/>
                    </a:lnTo>
                    <a:cubicBezTo>
                      <a:pt x="1056" y="1649"/>
                      <a:pt x="1294" y="1411"/>
                      <a:pt x="1294" y="1118"/>
                    </a:cubicBezTo>
                    <a:lnTo>
                      <a:pt x="12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31"/>
              <p:cNvSpPr/>
              <p:nvPr/>
            </p:nvSpPr>
            <p:spPr>
              <a:xfrm>
                <a:off x="7317607" y="1300858"/>
                <a:ext cx="85638" cy="28529"/>
              </a:xfrm>
              <a:custGeom>
                <a:avLst/>
                <a:gdLst/>
                <a:ahLst/>
                <a:cxnLst/>
                <a:rect l="l" t="t" r="r" b="b"/>
                <a:pathLst>
                  <a:path w="3296" h="1098" extrusionOk="0">
                    <a:moveTo>
                      <a:pt x="549" y="1"/>
                    </a:moveTo>
                    <a:cubicBezTo>
                      <a:pt x="246" y="1"/>
                      <a:pt x="1" y="246"/>
                      <a:pt x="1" y="549"/>
                    </a:cubicBezTo>
                    <a:cubicBezTo>
                      <a:pt x="1" y="852"/>
                      <a:pt x="246" y="1098"/>
                      <a:pt x="549" y="1098"/>
                    </a:cubicBezTo>
                    <a:lnTo>
                      <a:pt x="2747" y="1098"/>
                    </a:lnTo>
                    <a:cubicBezTo>
                      <a:pt x="3050" y="1098"/>
                      <a:pt x="3295" y="852"/>
                      <a:pt x="3295" y="549"/>
                    </a:cubicBezTo>
                    <a:cubicBezTo>
                      <a:pt x="3295" y="246"/>
                      <a:pt x="3050" y="1"/>
                      <a:pt x="2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31"/>
              <p:cNvSpPr/>
              <p:nvPr/>
            </p:nvSpPr>
            <p:spPr>
              <a:xfrm>
                <a:off x="7369130" y="1300858"/>
                <a:ext cx="34115" cy="28529"/>
              </a:xfrm>
              <a:custGeom>
                <a:avLst/>
                <a:gdLst/>
                <a:ahLst/>
                <a:cxnLst/>
                <a:rect l="l" t="t" r="r" b="b"/>
                <a:pathLst>
                  <a:path w="1313" h="1098" extrusionOk="0">
                    <a:moveTo>
                      <a:pt x="1" y="1"/>
                    </a:moveTo>
                    <a:cubicBezTo>
                      <a:pt x="304" y="1"/>
                      <a:pt x="549" y="246"/>
                      <a:pt x="549" y="549"/>
                    </a:cubicBezTo>
                    <a:cubicBezTo>
                      <a:pt x="549" y="852"/>
                      <a:pt x="304" y="1098"/>
                      <a:pt x="1" y="1098"/>
                    </a:cubicBezTo>
                    <a:lnTo>
                      <a:pt x="764" y="1098"/>
                    </a:lnTo>
                    <a:cubicBezTo>
                      <a:pt x="1067" y="1098"/>
                      <a:pt x="1312" y="852"/>
                      <a:pt x="1312" y="549"/>
                    </a:cubicBezTo>
                    <a:cubicBezTo>
                      <a:pt x="1312" y="246"/>
                      <a:pt x="1067" y="1"/>
                      <a:pt x="7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131"/>
              <p:cNvSpPr/>
              <p:nvPr/>
            </p:nvSpPr>
            <p:spPr>
              <a:xfrm>
                <a:off x="7232280" y="1400709"/>
                <a:ext cx="120715" cy="136746"/>
              </a:xfrm>
              <a:custGeom>
                <a:avLst/>
                <a:gdLst/>
                <a:ahLst/>
                <a:cxnLst/>
                <a:rect l="l" t="t" r="r" b="b"/>
                <a:pathLst>
                  <a:path w="4646" h="5263" extrusionOk="0">
                    <a:moveTo>
                      <a:pt x="1302" y="1"/>
                    </a:moveTo>
                    <a:lnTo>
                      <a:pt x="3914" y="3139"/>
                    </a:lnTo>
                    <a:cubicBezTo>
                      <a:pt x="4066" y="3316"/>
                      <a:pt x="4149" y="3543"/>
                      <a:pt x="4149" y="3779"/>
                    </a:cubicBezTo>
                    <a:cubicBezTo>
                      <a:pt x="4149" y="4322"/>
                      <a:pt x="3708" y="4766"/>
                      <a:pt x="3162" y="4766"/>
                    </a:cubicBezTo>
                    <a:cubicBezTo>
                      <a:pt x="2867" y="4766"/>
                      <a:pt x="2590" y="4636"/>
                      <a:pt x="2402" y="4406"/>
                    </a:cubicBezTo>
                    <a:lnTo>
                      <a:pt x="471" y="2070"/>
                    </a:lnTo>
                    <a:cubicBezTo>
                      <a:pt x="422" y="2011"/>
                      <a:pt x="351" y="1980"/>
                      <a:pt x="279" y="1980"/>
                    </a:cubicBezTo>
                    <a:cubicBezTo>
                      <a:pt x="223" y="1980"/>
                      <a:pt x="167" y="1998"/>
                      <a:pt x="121" y="2036"/>
                    </a:cubicBezTo>
                    <a:cubicBezTo>
                      <a:pt x="16" y="2125"/>
                      <a:pt x="1" y="2282"/>
                      <a:pt x="89" y="2386"/>
                    </a:cubicBezTo>
                    <a:lnTo>
                      <a:pt x="2017" y="4722"/>
                    </a:lnTo>
                    <a:cubicBezTo>
                      <a:pt x="2300" y="5067"/>
                      <a:pt x="2718" y="5263"/>
                      <a:pt x="3162" y="5263"/>
                    </a:cubicBezTo>
                    <a:cubicBezTo>
                      <a:pt x="3865" y="5263"/>
                      <a:pt x="4452" y="4774"/>
                      <a:pt x="4607" y="4118"/>
                    </a:cubicBezTo>
                    <a:lnTo>
                      <a:pt x="4594" y="4118"/>
                    </a:lnTo>
                    <a:cubicBezTo>
                      <a:pt x="4609" y="4076"/>
                      <a:pt x="4620" y="4035"/>
                      <a:pt x="4630" y="3990"/>
                    </a:cubicBezTo>
                    <a:cubicBezTo>
                      <a:pt x="4641" y="3922"/>
                      <a:pt x="4646" y="3852"/>
                      <a:pt x="4646" y="3779"/>
                    </a:cubicBezTo>
                    <a:cubicBezTo>
                      <a:pt x="4646" y="3426"/>
                      <a:pt x="4520" y="3084"/>
                      <a:pt x="4296" y="2820"/>
                    </a:cubicBezTo>
                    <a:lnTo>
                      <a:pt x="2326" y="455"/>
                    </a:lnTo>
                    <a:lnTo>
                      <a:pt x="2323" y="450"/>
                    </a:lnTo>
                    <a:cubicBezTo>
                      <a:pt x="2096" y="176"/>
                      <a:pt x="1754" y="1"/>
                      <a:pt x="1370"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131"/>
            <p:cNvGrpSpPr/>
            <p:nvPr/>
          </p:nvGrpSpPr>
          <p:grpSpPr>
            <a:xfrm>
              <a:off x="5403711" y="3691230"/>
              <a:ext cx="434479" cy="434453"/>
              <a:chOff x="7848923" y="1137480"/>
              <a:chExt cx="434479" cy="434453"/>
            </a:xfrm>
          </p:grpSpPr>
          <p:sp>
            <p:nvSpPr>
              <p:cNvPr id="12268" name="Google Shape;12268;p131"/>
              <p:cNvSpPr/>
              <p:nvPr/>
            </p:nvSpPr>
            <p:spPr>
              <a:xfrm>
                <a:off x="7964805" y="1137480"/>
                <a:ext cx="202715" cy="66333"/>
              </a:xfrm>
              <a:custGeom>
                <a:avLst/>
                <a:gdLst/>
                <a:ahLst/>
                <a:cxnLst/>
                <a:rect l="l" t="t" r="r" b="b"/>
                <a:pathLst>
                  <a:path w="7802" h="2553" extrusionOk="0">
                    <a:moveTo>
                      <a:pt x="1114" y="0"/>
                    </a:moveTo>
                    <a:cubicBezTo>
                      <a:pt x="500" y="0"/>
                      <a:pt x="1" y="499"/>
                      <a:pt x="1" y="1116"/>
                    </a:cubicBezTo>
                    <a:lnTo>
                      <a:pt x="1" y="2553"/>
                    </a:lnTo>
                    <a:lnTo>
                      <a:pt x="1114" y="2553"/>
                    </a:lnTo>
                    <a:lnTo>
                      <a:pt x="1114" y="1429"/>
                    </a:lnTo>
                    <a:cubicBezTo>
                      <a:pt x="1114" y="1254"/>
                      <a:pt x="1255" y="1116"/>
                      <a:pt x="1427" y="1116"/>
                    </a:cubicBezTo>
                    <a:lnTo>
                      <a:pt x="6375" y="1116"/>
                    </a:lnTo>
                    <a:cubicBezTo>
                      <a:pt x="6548" y="1116"/>
                      <a:pt x="6689" y="1254"/>
                      <a:pt x="6689" y="1429"/>
                    </a:cubicBezTo>
                    <a:lnTo>
                      <a:pt x="6689" y="2553"/>
                    </a:lnTo>
                    <a:lnTo>
                      <a:pt x="7802" y="2553"/>
                    </a:lnTo>
                    <a:lnTo>
                      <a:pt x="7802" y="1116"/>
                    </a:lnTo>
                    <a:cubicBezTo>
                      <a:pt x="7802" y="499"/>
                      <a:pt x="7303" y="0"/>
                      <a:pt x="6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131"/>
              <p:cNvSpPr/>
              <p:nvPr/>
            </p:nvSpPr>
            <p:spPr>
              <a:xfrm>
                <a:off x="8118414" y="1137480"/>
                <a:ext cx="49107" cy="66333"/>
              </a:xfrm>
              <a:custGeom>
                <a:avLst/>
                <a:gdLst/>
                <a:ahLst/>
                <a:cxnLst/>
                <a:rect l="l" t="t" r="r" b="b"/>
                <a:pathLst>
                  <a:path w="1890" h="2553" extrusionOk="0">
                    <a:moveTo>
                      <a:pt x="1" y="0"/>
                    </a:moveTo>
                    <a:cubicBezTo>
                      <a:pt x="618" y="0"/>
                      <a:pt x="1117" y="499"/>
                      <a:pt x="1117" y="1116"/>
                    </a:cubicBezTo>
                    <a:lnTo>
                      <a:pt x="1117" y="2553"/>
                    </a:lnTo>
                    <a:lnTo>
                      <a:pt x="1890" y="2553"/>
                    </a:lnTo>
                    <a:lnTo>
                      <a:pt x="1890" y="1116"/>
                    </a:lnTo>
                    <a:cubicBezTo>
                      <a:pt x="1890" y="499"/>
                      <a:pt x="1391"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31"/>
              <p:cNvSpPr/>
              <p:nvPr/>
            </p:nvSpPr>
            <p:spPr>
              <a:xfrm>
                <a:off x="7950281" y="1195369"/>
                <a:ext cx="57993" cy="33777"/>
              </a:xfrm>
              <a:custGeom>
                <a:avLst/>
                <a:gdLst/>
                <a:ahLst/>
                <a:cxnLst/>
                <a:rect l="l" t="t" r="r" b="b"/>
                <a:pathLst>
                  <a:path w="2232" h="1300" extrusionOk="0">
                    <a:moveTo>
                      <a:pt x="523" y="1"/>
                    </a:moveTo>
                    <a:cubicBezTo>
                      <a:pt x="236" y="1"/>
                      <a:pt x="0" y="236"/>
                      <a:pt x="0" y="523"/>
                    </a:cubicBezTo>
                    <a:lnTo>
                      <a:pt x="0" y="1299"/>
                    </a:lnTo>
                    <a:lnTo>
                      <a:pt x="2232" y="1299"/>
                    </a:lnTo>
                    <a:lnTo>
                      <a:pt x="2232" y="523"/>
                    </a:lnTo>
                    <a:cubicBezTo>
                      <a:pt x="2232" y="236"/>
                      <a:pt x="1997" y="1"/>
                      <a:pt x="1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31"/>
              <p:cNvSpPr/>
              <p:nvPr/>
            </p:nvSpPr>
            <p:spPr>
              <a:xfrm>
                <a:off x="8124052" y="1195369"/>
                <a:ext cx="57993" cy="33777"/>
              </a:xfrm>
              <a:custGeom>
                <a:avLst/>
                <a:gdLst/>
                <a:ahLst/>
                <a:cxnLst/>
                <a:rect l="l" t="t" r="r" b="b"/>
                <a:pathLst>
                  <a:path w="2232" h="1300" extrusionOk="0">
                    <a:moveTo>
                      <a:pt x="523" y="1"/>
                    </a:moveTo>
                    <a:cubicBezTo>
                      <a:pt x="236" y="1"/>
                      <a:pt x="1" y="236"/>
                      <a:pt x="1" y="523"/>
                    </a:cubicBezTo>
                    <a:lnTo>
                      <a:pt x="1" y="1299"/>
                    </a:lnTo>
                    <a:lnTo>
                      <a:pt x="2232" y="1299"/>
                    </a:lnTo>
                    <a:lnTo>
                      <a:pt x="2232" y="523"/>
                    </a:lnTo>
                    <a:cubicBezTo>
                      <a:pt x="2232" y="236"/>
                      <a:pt x="1997" y="1"/>
                      <a:pt x="1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31"/>
              <p:cNvSpPr/>
              <p:nvPr/>
            </p:nvSpPr>
            <p:spPr>
              <a:xfrm>
                <a:off x="8147878" y="1195369"/>
                <a:ext cx="34167" cy="33777"/>
              </a:xfrm>
              <a:custGeom>
                <a:avLst/>
                <a:gdLst/>
                <a:ahLst/>
                <a:cxnLst/>
                <a:rect l="l" t="t" r="r" b="b"/>
                <a:pathLst>
                  <a:path w="1315" h="1300" extrusionOk="0">
                    <a:moveTo>
                      <a:pt x="1" y="1"/>
                    </a:moveTo>
                    <a:cubicBezTo>
                      <a:pt x="299" y="1"/>
                      <a:pt x="539" y="244"/>
                      <a:pt x="539" y="539"/>
                    </a:cubicBezTo>
                    <a:lnTo>
                      <a:pt x="539" y="1299"/>
                    </a:lnTo>
                    <a:lnTo>
                      <a:pt x="1315" y="1299"/>
                    </a:lnTo>
                    <a:lnTo>
                      <a:pt x="1315" y="539"/>
                    </a:lnTo>
                    <a:cubicBezTo>
                      <a:pt x="1315" y="244"/>
                      <a:pt x="1072" y="1"/>
                      <a:pt x="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31"/>
              <p:cNvSpPr/>
              <p:nvPr/>
            </p:nvSpPr>
            <p:spPr>
              <a:xfrm>
                <a:off x="7974107" y="1195369"/>
                <a:ext cx="34167" cy="33777"/>
              </a:xfrm>
              <a:custGeom>
                <a:avLst/>
                <a:gdLst/>
                <a:ahLst/>
                <a:cxnLst/>
                <a:rect l="l" t="t" r="r" b="b"/>
                <a:pathLst>
                  <a:path w="1315" h="1300" extrusionOk="0">
                    <a:moveTo>
                      <a:pt x="0" y="1"/>
                    </a:moveTo>
                    <a:cubicBezTo>
                      <a:pt x="298" y="1"/>
                      <a:pt x="539" y="244"/>
                      <a:pt x="539" y="539"/>
                    </a:cubicBezTo>
                    <a:lnTo>
                      <a:pt x="539" y="1299"/>
                    </a:lnTo>
                    <a:lnTo>
                      <a:pt x="1315" y="1299"/>
                    </a:lnTo>
                    <a:lnTo>
                      <a:pt x="1315" y="539"/>
                    </a:lnTo>
                    <a:cubicBezTo>
                      <a:pt x="1315" y="244"/>
                      <a:pt x="1072" y="1"/>
                      <a:pt x="7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131"/>
              <p:cNvSpPr/>
              <p:nvPr/>
            </p:nvSpPr>
            <p:spPr>
              <a:xfrm>
                <a:off x="7863395" y="1332427"/>
                <a:ext cx="405561" cy="239507"/>
              </a:xfrm>
              <a:custGeom>
                <a:avLst/>
                <a:gdLst/>
                <a:ahLst/>
                <a:cxnLst/>
                <a:rect l="l" t="t" r="r" b="b"/>
                <a:pathLst>
                  <a:path w="15609" h="9218" extrusionOk="0">
                    <a:moveTo>
                      <a:pt x="0" y="0"/>
                    </a:moveTo>
                    <a:lnTo>
                      <a:pt x="0" y="8102"/>
                    </a:lnTo>
                    <a:cubicBezTo>
                      <a:pt x="0" y="8719"/>
                      <a:pt x="499" y="9218"/>
                      <a:pt x="1116" y="9218"/>
                    </a:cubicBezTo>
                    <a:lnTo>
                      <a:pt x="14493" y="9218"/>
                    </a:lnTo>
                    <a:cubicBezTo>
                      <a:pt x="15109" y="9218"/>
                      <a:pt x="15608" y="8719"/>
                      <a:pt x="15608" y="8102"/>
                    </a:cubicBezTo>
                    <a:lnTo>
                      <a:pt x="156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131"/>
              <p:cNvSpPr/>
              <p:nvPr/>
            </p:nvSpPr>
            <p:spPr>
              <a:xfrm>
                <a:off x="8219849" y="1332427"/>
                <a:ext cx="49107" cy="239507"/>
              </a:xfrm>
              <a:custGeom>
                <a:avLst/>
                <a:gdLst/>
                <a:ahLst/>
                <a:cxnLst/>
                <a:rect l="l" t="t" r="r" b="b"/>
                <a:pathLst>
                  <a:path w="1890" h="9218" extrusionOk="0">
                    <a:moveTo>
                      <a:pt x="1113" y="0"/>
                    </a:moveTo>
                    <a:lnTo>
                      <a:pt x="1113" y="8102"/>
                    </a:lnTo>
                    <a:cubicBezTo>
                      <a:pt x="1113" y="8719"/>
                      <a:pt x="614" y="9218"/>
                      <a:pt x="0" y="9218"/>
                    </a:cubicBezTo>
                    <a:lnTo>
                      <a:pt x="774" y="9218"/>
                    </a:lnTo>
                    <a:cubicBezTo>
                      <a:pt x="1390" y="9218"/>
                      <a:pt x="1889" y="8719"/>
                      <a:pt x="1889" y="8102"/>
                    </a:cubicBezTo>
                    <a:lnTo>
                      <a:pt x="18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31"/>
              <p:cNvSpPr/>
              <p:nvPr/>
            </p:nvSpPr>
            <p:spPr>
              <a:xfrm>
                <a:off x="7848923" y="1224366"/>
                <a:ext cx="434479" cy="151608"/>
              </a:xfrm>
              <a:custGeom>
                <a:avLst/>
                <a:gdLst/>
                <a:ahLst/>
                <a:cxnLst/>
                <a:rect l="l" t="t" r="r" b="b"/>
                <a:pathLst>
                  <a:path w="16722" h="5835" extrusionOk="0">
                    <a:moveTo>
                      <a:pt x="1116" y="0"/>
                    </a:moveTo>
                    <a:cubicBezTo>
                      <a:pt x="500" y="0"/>
                      <a:pt x="1" y="499"/>
                      <a:pt x="1" y="1116"/>
                    </a:cubicBezTo>
                    <a:lnTo>
                      <a:pt x="1" y="4528"/>
                    </a:lnTo>
                    <a:cubicBezTo>
                      <a:pt x="1" y="4807"/>
                      <a:pt x="207" y="5045"/>
                      <a:pt x="484" y="5082"/>
                    </a:cubicBezTo>
                    <a:lnTo>
                      <a:pt x="6133" y="5834"/>
                    </a:lnTo>
                    <a:lnTo>
                      <a:pt x="10590" y="5834"/>
                    </a:lnTo>
                    <a:lnTo>
                      <a:pt x="16238" y="5082"/>
                    </a:lnTo>
                    <a:cubicBezTo>
                      <a:pt x="16515" y="5045"/>
                      <a:pt x="16722" y="4807"/>
                      <a:pt x="16722" y="4528"/>
                    </a:cubicBezTo>
                    <a:lnTo>
                      <a:pt x="16722" y="1116"/>
                    </a:lnTo>
                    <a:cubicBezTo>
                      <a:pt x="16722" y="499"/>
                      <a:pt x="16223" y="0"/>
                      <a:pt x="156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131"/>
              <p:cNvSpPr/>
              <p:nvPr/>
            </p:nvSpPr>
            <p:spPr>
              <a:xfrm>
                <a:off x="8037166" y="1435136"/>
                <a:ext cx="57993" cy="62722"/>
              </a:xfrm>
              <a:custGeom>
                <a:avLst/>
                <a:gdLst/>
                <a:ahLst/>
                <a:cxnLst/>
                <a:rect l="l" t="t" r="r" b="b"/>
                <a:pathLst>
                  <a:path w="2232" h="2414" extrusionOk="0">
                    <a:moveTo>
                      <a:pt x="1" y="0"/>
                    </a:moveTo>
                    <a:lnTo>
                      <a:pt x="1" y="1576"/>
                    </a:lnTo>
                    <a:cubicBezTo>
                      <a:pt x="1" y="1787"/>
                      <a:pt x="121" y="1981"/>
                      <a:pt x="309" y="2075"/>
                    </a:cubicBezTo>
                    <a:lnTo>
                      <a:pt x="868" y="2354"/>
                    </a:lnTo>
                    <a:cubicBezTo>
                      <a:pt x="946" y="2394"/>
                      <a:pt x="1031" y="2413"/>
                      <a:pt x="1116" y="2413"/>
                    </a:cubicBezTo>
                    <a:cubicBezTo>
                      <a:pt x="1201" y="2413"/>
                      <a:pt x="1286" y="2394"/>
                      <a:pt x="1364" y="2354"/>
                    </a:cubicBezTo>
                    <a:lnTo>
                      <a:pt x="1924" y="2075"/>
                    </a:lnTo>
                    <a:cubicBezTo>
                      <a:pt x="2112" y="1981"/>
                      <a:pt x="2232" y="1787"/>
                      <a:pt x="2232" y="1576"/>
                    </a:cubicBezTo>
                    <a:lnTo>
                      <a:pt x="2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131"/>
              <p:cNvSpPr/>
              <p:nvPr/>
            </p:nvSpPr>
            <p:spPr>
              <a:xfrm>
                <a:off x="8056108" y="1435136"/>
                <a:ext cx="39052" cy="62722"/>
              </a:xfrm>
              <a:custGeom>
                <a:avLst/>
                <a:gdLst/>
                <a:ahLst/>
                <a:cxnLst/>
                <a:rect l="l" t="t" r="r" b="b"/>
                <a:pathLst>
                  <a:path w="1503" h="2414" extrusionOk="0">
                    <a:moveTo>
                      <a:pt x="727" y="0"/>
                    </a:moveTo>
                    <a:lnTo>
                      <a:pt x="727" y="1576"/>
                    </a:lnTo>
                    <a:cubicBezTo>
                      <a:pt x="727" y="1787"/>
                      <a:pt x="609" y="1981"/>
                      <a:pt x="421" y="2075"/>
                    </a:cubicBezTo>
                    <a:lnTo>
                      <a:pt x="1" y="2284"/>
                    </a:lnTo>
                    <a:lnTo>
                      <a:pt x="139" y="2354"/>
                    </a:lnTo>
                    <a:cubicBezTo>
                      <a:pt x="217" y="2394"/>
                      <a:pt x="302" y="2413"/>
                      <a:pt x="387" y="2413"/>
                    </a:cubicBezTo>
                    <a:cubicBezTo>
                      <a:pt x="472" y="2413"/>
                      <a:pt x="557" y="2394"/>
                      <a:pt x="635" y="2354"/>
                    </a:cubicBezTo>
                    <a:lnTo>
                      <a:pt x="1195" y="2075"/>
                    </a:lnTo>
                    <a:cubicBezTo>
                      <a:pt x="1383" y="1981"/>
                      <a:pt x="1503" y="1787"/>
                      <a:pt x="1503" y="1576"/>
                    </a:cubicBezTo>
                    <a:lnTo>
                      <a:pt x="15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131"/>
              <p:cNvSpPr/>
              <p:nvPr/>
            </p:nvSpPr>
            <p:spPr>
              <a:xfrm>
                <a:off x="8008248" y="1354694"/>
                <a:ext cx="115830" cy="86911"/>
              </a:xfrm>
              <a:custGeom>
                <a:avLst/>
                <a:gdLst/>
                <a:ahLst/>
                <a:cxnLst/>
                <a:rect l="l" t="t" r="r" b="b"/>
                <a:pathLst>
                  <a:path w="4458" h="3345" extrusionOk="0">
                    <a:moveTo>
                      <a:pt x="278" y="0"/>
                    </a:moveTo>
                    <a:cubicBezTo>
                      <a:pt x="123" y="0"/>
                      <a:pt x="1" y="126"/>
                      <a:pt x="1" y="280"/>
                    </a:cubicBezTo>
                    <a:lnTo>
                      <a:pt x="1" y="2788"/>
                    </a:lnTo>
                    <a:cubicBezTo>
                      <a:pt x="1" y="3094"/>
                      <a:pt x="249" y="3345"/>
                      <a:pt x="557" y="3345"/>
                    </a:cubicBezTo>
                    <a:lnTo>
                      <a:pt x="3901" y="3345"/>
                    </a:lnTo>
                    <a:cubicBezTo>
                      <a:pt x="4210" y="3345"/>
                      <a:pt x="4458" y="3094"/>
                      <a:pt x="4458" y="2788"/>
                    </a:cubicBezTo>
                    <a:lnTo>
                      <a:pt x="4458" y="280"/>
                    </a:lnTo>
                    <a:cubicBezTo>
                      <a:pt x="4458" y="126"/>
                      <a:pt x="4335" y="0"/>
                      <a:pt x="41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131"/>
              <p:cNvSpPr/>
              <p:nvPr/>
            </p:nvSpPr>
            <p:spPr>
              <a:xfrm>
                <a:off x="8089495" y="1354694"/>
                <a:ext cx="34583" cy="86911"/>
              </a:xfrm>
              <a:custGeom>
                <a:avLst/>
                <a:gdLst/>
                <a:ahLst/>
                <a:cxnLst/>
                <a:rect l="l" t="t" r="r" b="b"/>
                <a:pathLst>
                  <a:path w="1331" h="3345" extrusionOk="0">
                    <a:moveTo>
                      <a:pt x="278" y="0"/>
                    </a:moveTo>
                    <a:cubicBezTo>
                      <a:pt x="432" y="0"/>
                      <a:pt x="557" y="126"/>
                      <a:pt x="557" y="280"/>
                    </a:cubicBezTo>
                    <a:lnTo>
                      <a:pt x="557" y="2788"/>
                    </a:lnTo>
                    <a:cubicBezTo>
                      <a:pt x="557" y="3094"/>
                      <a:pt x="309" y="3345"/>
                      <a:pt x="1" y="3345"/>
                    </a:cubicBezTo>
                    <a:lnTo>
                      <a:pt x="774" y="3345"/>
                    </a:lnTo>
                    <a:cubicBezTo>
                      <a:pt x="1083" y="3345"/>
                      <a:pt x="1331" y="3094"/>
                      <a:pt x="1331" y="2788"/>
                    </a:cubicBezTo>
                    <a:lnTo>
                      <a:pt x="1331" y="280"/>
                    </a:lnTo>
                    <a:cubicBezTo>
                      <a:pt x="1331" y="126"/>
                      <a:pt x="1208" y="0"/>
                      <a:pt x="10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131"/>
              <p:cNvSpPr/>
              <p:nvPr/>
            </p:nvSpPr>
            <p:spPr>
              <a:xfrm>
                <a:off x="8037166" y="1291634"/>
                <a:ext cx="57993" cy="120975"/>
              </a:xfrm>
              <a:custGeom>
                <a:avLst/>
                <a:gdLst/>
                <a:ahLst/>
                <a:cxnLst/>
                <a:rect l="l" t="t" r="r" b="b"/>
                <a:pathLst>
                  <a:path w="2232" h="4656" extrusionOk="0">
                    <a:moveTo>
                      <a:pt x="1" y="0"/>
                    </a:moveTo>
                    <a:lnTo>
                      <a:pt x="1" y="4395"/>
                    </a:lnTo>
                    <a:cubicBezTo>
                      <a:pt x="1" y="4541"/>
                      <a:pt x="118" y="4656"/>
                      <a:pt x="262" y="4656"/>
                    </a:cubicBezTo>
                    <a:lnTo>
                      <a:pt x="1971" y="4656"/>
                    </a:lnTo>
                    <a:cubicBezTo>
                      <a:pt x="2114" y="4656"/>
                      <a:pt x="2232" y="4541"/>
                      <a:pt x="2232" y="4395"/>
                    </a:cubicBezTo>
                    <a:lnTo>
                      <a:pt x="2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131"/>
              <p:cNvSpPr/>
              <p:nvPr/>
            </p:nvSpPr>
            <p:spPr>
              <a:xfrm>
                <a:off x="8074971" y="1291634"/>
                <a:ext cx="20188" cy="120975"/>
              </a:xfrm>
              <a:custGeom>
                <a:avLst/>
                <a:gdLst/>
                <a:ahLst/>
                <a:cxnLst/>
                <a:rect l="l" t="t" r="r" b="b"/>
                <a:pathLst>
                  <a:path w="777" h="4656" extrusionOk="0">
                    <a:moveTo>
                      <a:pt x="1" y="0"/>
                    </a:moveTo>
                    <a:lnTo>
                      <a:pt x="1" y="4656"/>
                    </a:lnTo>
                    <a:lnTo>
                      <a:pt x="516" y="4656"/>
                    </a:lnTo>
                    <a:cubicBezTo>
                      <a:pt x="659" y="4656"/>
                      <a:pt x="777" y="4541"/>
                      <a:pt x="777" y="4395"/>
                    </a:cubicBez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131"/>
              <p:cNvSpPr/>
              <p:nvPr/>
            </p:nvSpPr>
            <p:spPr>
              <a:xfrm>
                <a:off x="8022720" y="1267808"/>
                <a:ext cx="86911" cy="28996"/>
              </a:xfrm>
              <a:custGeom>
                <a:avLst/>
                <a:gdLst/>
                <a:ahLst/>
                <a:cxnLst/>
                <a:rect l="l" t="t" r="r" b="b"/>
                <a:pathLst>
                  <a:path w="3345" h="1116" extrusionOk="0">
                    <a:moveTo>
                      <a:pt x="261" y="0"/>
                    </a:moveTo>
                    <a:cubicBezTo>
                      <a:pt x="118" y="0"/>
                      <a:pt x="0" y="118"/>
                      <a:pt x="0" y="262"/>
                    </a:cubicBezTo>
                    <a:lnTo>
                      <a:pt x="0" y="855"/>
                    </a:lnTo>
                    <a:cubicBezTo>
                      <a:pt x="0" y="998"/>
                      <a:pt x="118" y="1116"/>
                      <a:pt x="261" y="1116"/>
                    </a:cubicBezTo>
                    <a:lnTo>
                      <a:pt x="3083" y="1116"/>
                    </a:lnTo>
                    <a:cubicBezTo>
                      <a:pt x="3227" y="1116"/>
                      <a:pt x="3344" y="998"/>
                      <a:pt x="3344" y="855"/>
                    </a:cubicBezTo>
                    <a:lnTo>
                      <a:pt x="3344" y="262"/>
                    </a:lnTo>
                    <a:cubicBezTo>
                      <a:pt x="3344" y="118"/>
                      <a:pt x="3227" y="0"/>
                      <a:pt x="3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131"/>
              <p:cNvSpPr/>
              <p:nvPr/>
            </p:nvSpPr>
            <p:spPr>
              <a:xfrm>
                <a:off x="8082506" y="1267808"/>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131"/>
              <p:cNvSpPr/>
              <p:nvPr/>
            </p:nvSpPr>
            <p:spPr>
              <a:xfrm>
                <a:off x="7892366" y="1514019"/>
                <a:ext cx="72465" cy="28945"/>
              </a:xfrm>
              <a:custGeom>
                <a:avLst/>
                <a:gdLst/>
                <a:ahLst/>
                <a:cxnLst/>
                <a:rect l="l" t="t" r="r" b="b"/>
                <a:pathLst>
                  <a:path w="2789" h="1114" extrusionOk="0">
                    <a:moveTo>
                      <a:pt x="262" y="0"/>
                    </a:moveTo>
                    <a:cubicBezTo>
                      <a:pt x="118" y="0"/>
                      <a:pt x="1" y="115"/>
                      <a:pt x="1" y="262"/>
                    </a:cubicBezTo>
                    <a:lnTo>
                      <a:pt x="1" y="852"/>
                    </a:lnTo>
                    <a:cubicBezTo>
                      <a:pt x="1" y="998"/>
                      <a:pt x="118" y="1113"/>
                      <a:pt x="262" y="1113"/>
                    </a:cubicBezTo>
                    <a:lnTo>
                      <a:pt x="2527" y="1113"/>
                    </a:lnTo>
                    <a:cubicBezTo>
                      <a:pt x="2671" y="1113"/>
                      <a:pt x="2789" y="998"/>
                      <a:pt x="2789" y="852"/>
                    </a:cubicBezTo>
                    <a:lnTo>
                      <a:pt x="2789" y="262"/>
                    </a:lnTo>
                    <a:cubicBezTo>
                      <a:pt x="2789" y="115"/>
                      <a:pt x="2671"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131"/>
              <p:cNvSpPr/>
              <p:nvPr/>
            </p:nvSpPr>
            <p:spPr>
              <a:xfrm>
                <a:off x="8234296" y="1224366"/>
                <a:ext cx="49107" cy="134485"/>
              </a:xfrm>
              <a:custGeom>
                <a:avLst/>
                <a:gdLst/>
                <a:ahLst/>
                <a:cxnLst/>
                <a:rect l="l" t="t" r="r" b="b"/>
                <a:pathLst>
                  <a:path w="1890" h="5176" extrusionOk="0">
                    <a:moveTo>
                      <a:pt x="1" y="0"/>
                    </a:moveTo>
                    <a:cubicBezTo>
                      <a:pt x="617" y="0"/>
                      <a:pt x="1116" y="499"/>
                      <a:pt x="1116" y="1116"/>
                    </a:cubicBezTo>
                    <a:lnTo>
                      <a:pt x="1116" y="4635"/>
                    </a:lnTo>
                    <a:cubicBezTo>
                      <a:pt x="1116" y="4896"/>
                      <a:pt x="936" y="5118"/>
                      <a:pt x="685" y="5176"/>
                    </a:cubicBezTo>
                    <a:lnTo>
                      <a:pt x="1406" y="5082"/>
                    </a:lnTo>
                    <a:cubicBezTo>
                      <a:pt x="1683" y="5045"/>
                      <a:pt x="1890" y="4807"/>
                      <a:pt x="1890" y="4528"/>
                    </a:cubicBezTo>
                    <a:lnTo>
                      <a:pt x="1890" y="1116"/>
                    </a:lnTo>
                    <a:cubicBezTo>
                      <a:pt x="1890" y="499"/>
                      <a:pt x="1391"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131"/>
              <p:cNvSpPr/>
              <p:nvPr/>
            </p:nvSpPr>
            <p:spPr>
              <a:xfrm>
                <a:off x="7937653" y="1514019"/>
                <a:ext cx="27178" cy="28945"/>
              </a:xfrm>
              <a:custGeom>
                <a:avLst/>
                <a:gdLst/>
                <a:ahLst/>
                <a:cxnLst/>
                <a:rect l="l" t="t" r="r" b="b"/>
                <a:pathLst>
                  <a:path w="1046" h="1114" extrusionOk="0">
                    <a:moveTo>
                      <a:pt x="1" y="0"/>
                    </a:moveTo>
                    <a:cubicBezTo>
                      <a:pt x="149" y="0"/>
                      <a:pt x="270" y="120"/>
                      <a:pt x="270" y="269"/>
                    </a:cubicBezTo>
                    <a:lnTo>
                      <a:pt x="270" y="844"/>
                    </a:lnTo>
                    <a:cubicBezTo>
                      <a:pt x="270" y="993"/>
                      <a:pt x="149" y="1113"/>
                      <a:pt x="1" y="1113"/>
                    </a:cubicBezTo>
                    <a:lnTo>
                      <a:pt x="776" y="1113"/>
                    </a:lnTo>
                    <a:cubicBezTo>
                      <a:pt x="925" y="1113"/>
                      <a:pt x="1046" y="993"/>
                      <a:pt x="1046" y="844"/>
                    </a:cubicBezTo>
                    <a:lnTo>
                      <a:pt x="1046" y="269"/>
                    </a:lnTo>
                    <a:cubicBezTo>
                      <a:pt x="1046" y="120"/>
                      <a:pt x="925" y="0"/>
                      <a:pt x="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131"/>
            <p:cNvGrpSpPr/>
            <p:nvPr/>
          </p:nvGrpSpPr>
          <p:grpSpPr>
            <a:xfrm>
              <a:off x="5418195" y="1291220"/>
              <a:ext cx="405561" cy="434453"/>
              <a:chOff x="7863395" y="2471370"/>
              <a:chExt cx="405561" cy="434453"/>
            </a:xfrm>
          </p:grpSpPr>
          <p:sp>
            <p:nvSpPr>
              <p:cNvPr id="12289" name="Google Shape;12289;p131"/>
              <p:cNvSpPr/>
              <p:nvPr/>
            </p:nvSpPr>
            <p:spPr>
              <a:xfrm>
                <a:off x="7979277" y="2471370"/>
                <a:ext cx="173797" cy="123755"/>
              </a:xfrm>
              <a:custGeom>
                <a:avLst/>
                <a:gdLst/>
                <a:ahLst/>
                <a:cxnLst/>
                <a:rect l="l" t="t" r="r" b="b"/>
                <a:pathLst>
                  <a:path w="6689" h="4763" extrusionOk="0">
                    <a:moveTo>
                      <a:pt x="2229" y="0"/>
                    </a:moveTo>
                    <a:cubicBezTo>
                      <a:pt x="998" y="0"/>
                      <a:pt x="0" y="998"/>
                      <a:pt x="0" y="2229"/>
                    </a:cubicBezTo>
                    <a:lnTo>
                      <a:pt x="0" y="4763"/>
                    </a:lnTo>
                    <a:lnTo>
                      <a:pt x="6688" y="4763"/>
                    </a:lnTo>
                    <a:lnTo>
                      <a:pt x="6688" y="2229"/>
                    </a:lnTo>
                    <a:cubicBezTo>
                      <a:pt x="6688" y="998"/>
                      <a:pt x="5690" y="0"/>
                      <a:pt x="4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131"/>
              <p:cNvSpPr/>
              <p:nvPr/>
            </p:nvSpPr>
            <p:spPr>
              <a:xfrm>
                <a:off x="8074971" y="2471370"/>
                <a:ext cx="78103" cy="115882"/>
              </a:xfrm>
              <a:custGeom>
                <a:avLst/>
                <a:gdLst/>
                <a:ahLst/>
                <a:cxnLst/>
                <a:rect l="l" t="t" r="r" b="b"/>
                <a:pathLst>
                  <a:path w="3006" h="4460" extrusionOk="0">
                    <a:moveTo>
                      <a:pt x="1" y="0"/>
                    </a:moveTo>
                    <a:cubicBezTo>
                      <a:pt x="1234" y="0"/>
                      <a:pt x="2232" y="998"/>
                      <a:pt x="2232" y="2229"/>
                    </a:cubicBezTo>
                    <a:lnTo>
                      <a:pt x="2232" y="4439"/>
                    </a:lnTo>
                    <a:cubicBezTo>
                      <a:pt x="2303" y="4452"/>
                      <a:pt x="2373" y="4460"/>
                      <a:pt x="2449" y="4460"/>
                    </a:cubicBezTo>
                    <a:lnTo>
                      <a:pt x="3005" y="4460"/>
                    </a:lnTo>
                    <a:lnTo>
                      <a:pt x="3005" y="2229"/>
                    </a:lnTo>
                    <a:cubicBezTo>
                      <a:pt x="3005" y="998"/>
                      <a:pt x="2007"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1" name="Google Shape;12291;p131"/>
              <p:cNvGrpSpPr/>
              <p:nvPr/>
            </p:nvGrpSpPr>
            <p:grpSpPr>
              <a:xfrm>
                <a:off x="7863395" y="2527284"/>
                <a:ext cx="405561" cy="378539"/>
                <a:chOff x="7863395" y="2527284"/>
                <a:chExt cx="405561" cy="378539"/>
              </a:xfrm>
            </p:grpSpPr>
            <p:sp>
              <p:nvSpPr>
                <p:cNvPr id="12292" name="Google Shape;12292;p131"/>
                <p:cNvSpPr/>
                <p:nvPr/>
              </p:nvSpPr>
              <p:spPr>
                <a:xfrm>
                  <a:off x="7921362" y="2746499"/>
                  <a:ext cx="289601" cy="159325"/>
                </a:xfrm>
                <a:custGeom>
                  <a:avLst/>
                  <a:gdLst/>
                  <a:ahLst/>
                  <a:cxnLst/>
                  <a:rect l="l" t="t" r="r" b="b"/>
                  <a:pathLst>
                    <a:path w="11146" h="6132" extrusionOk="0">
                      <a:moveTo>
                        <a:pt x="2240" y="0"/>
                      </a:moveTo>
                      <a:cubicBezTo>
                        <a:pt x="1006" y="0"/>
                        <a:pt x="0" y="998"/>
                        <a:pt x="0" y="2231"/>
                      </a:cubicBezTo>
                      <a:lnTo>
                        <a:pt x="0" y="3702"/>
                      </a:lnTo>
                      <a:lnTo>
                        <a:pt x="4149" y="6132"/>
                      </a:lnTo>
                      <a:lnTo>
                        <a:pt x="11146" y="6132"/>
                      </a:lnTo>
                      <a:lnTo>
                        <a:pt x="11146" y="2231"/>
                      </a:lnTo>
                      <a:cubicBezTo>
                        <a:pt x="11146" y="998"/>
                        <a:pt x="9879" y="0"/>
                        <a:pt x="8648" y="0"/>
                      </a:cubicBezTo>
                      <a:lnTo>
                        <a:pt x="8361" y="0"/>
                      </a:lnTo>
                      <a:lnTo>
                        <a:pt x="5573" y="721"/>
                      </a:lnTo>
                      <a:lnTo>
                        <a:pt x="27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131"/>
                <p:cNvSpPr/>
                <p:nvPr/>
              </p:nvSpPr>
              <p:spPr>
                <a:xfrm>
                  <a:off x="7993724" y="2746499"/>
                  <a:ext cx="144878" cy="72439"/>
                </a:xfrm>
                <a:custGeom>
                  <a:avLst/>
                  <a:gdLst/>
                  <a:ahLst/>
                  <a:cxnLst/>
                  <a:rect l="l" t="t" r="r" b="b"/>
                  <a:pathLst>
                    <a:path w="5576" h="2788" extrusionOk="0">
                      <a:moveTo>
                        <a:pt x="1" y="0"/>
                      </a:moveTo>
                      <a:cubicBezTo>
                        <a:pt x="1" y="1539"/>
                        <a:pt x="1249" y="2788"/>
                        <a:pt x="2788" y="2788"/>
                      </a:cubicBezTo>
                      <a:cubicBezTo>
                        <a:pt x="4327" y="2788"/>
                        <a:pt x="5576" y="1539"/>
                        <a:pt x="55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131"/>
                <p:cNvSpPr/>
                <p:nvPr/>
              </p:nvSpPr>
              <p:spPr>
                <a:xfrm>
                  <a:off x="8022720" y="2694897"/>
                  <a:ext cx="86911" cy="95070"/>
                </a:xfrm>
                <a:custGeom>
                  <a:avLst/>
                  <a:gdLst/>
                  <a:ahLst/>
                  <a:cxnLst/>
                  <a:rect l="l" t="t" r="r" b="b"/>
                  <a:pathLst>
                    <a:path w="3345" h="3659" extrusionOk="0">
                      <a:moveTo>
                        <a:pt x="0" y="0"/>
                      </a:moveTo>
                      <a:lnTo>
                        <a:pt x="0" y="1986"/>
                      </a:lnTo>
                      <a:cubicBezTo>
                        <a:pt x="0" y="2911"/>
                        <a:pt x="750" y="3658"/>
                        <a:pt x="1672" y="3658"/>
                      </a:cubicBezTo>
                      <a:cubicBezTo>
                        <a:pt x="2595" y="3658"/>
                        <a:pt x="3344" y="2911"/>
                        <a:pt x="3344" y="1986"/>
                      </a:cubicBezTo>
                      <a:lnTo>
                        <a:pt x="3344" y="3"/>
                      </a:lnTo>
                      <a:lnTo>
                        <a:pt x="0"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131"/>
                <p:cNvSpPr/>
                <p:nvPr/>
              </p:nvSpPr>
              <p:spPr>
                <a:xfrm>
                  <a:off x="7964805" y="2587226"/>
                  <a:ext cx="202715" cy="57941"/>
                </a:xfrm>
                <a:custGeom>
                  <a:avLst/>
                  <a:gdLst/>
                  <a:ahLst/>
                  <a:cxnLst/>
                  <a:rect l="l" t="t" r="r" b="b"/>
                  <a:pathLst>
                    <a:path w="7802" h="2230" extrusionOk="0">
                      <a:moveTo>
                        <a:pt x="557" y="1"/>
                      </a:moveTo>
                      <a:cubicBezTo>
                        <a:pt x="249" y="1"/>
                        <a:pt x="1" y="249"/>
                        <a:pt x="1" y="557"/>
                      </a:cubicBezTo>
                      <a:lnTo>
                        <a:pt x="1" y="1673"/>
                      </a:lnTo>
                      <a:cubicBezTo>
                        <a:pt x="1" y="1981"/>
                        <a:pt x="249" y="2229"/>
                        <a:pt x="557" y="2229"/>
                      </a:cubicBezTo>
                      <a:lnTo>
                        <a:pt x="7245" y="2229"/>
                      </a:lnTo>
                      <a:cubicBezTo>
                        <a:pt x="7554" y="2229"/>
                        <a:pt x="7802" y="1981"/>
                        <a:pt x="7802" y="1673"/>
                      </a:cubicBezTo>
                      <a:lnTo>
                        <a:pt x="7802" y="557"/>
                      </a:lnTo>
                      <a:cubicBezTo>
                        <a:pt x="7802" y="249"/>
                        <a:pt x="7554" y="1"/>
                        <a:pt x="7245"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31"/>
                <p:cNvSpPr/>
                <p:nvPr/>
              </p:nvSpPr>
              <p:spPr>
                <a:xfrm>
                  <a:off x="8132964" y="2587226"/>
                  <a:ext cx="34557" cy="57941"/>
                </a:xfrm>
                <a:custGeom>
                  <a:avLst/>
                  <a:gdLst/>
                  <a:ahLst/>
                  <a:cxnLst/>
                  <a:rect l="l" t="t" r="r" b="b"/>
                  <a:pathLst>
                    <a:path w="1330" h="2230" extrusionOk="0">
                      <a:moveTo>
                        <a:pt x="0" y="1"/>
                      </a:moveTo>
                      <a:cubicBezTo>
                        <a:pt x="306" y="1"/>
                        <a:pt x="557" y="249"/>
                        <a:pt x="557" y="557"/>
                      </a:cubicBezTo>
                      <a:lnTo>
                        <a:pt x="557" y="1673"/>
                      </a:lnTo>
                      <a:cubicBezTo>
                        <a:pt x="557" y="1981"/>
                        <a:pt x="306" y="2229"/>
                        <a:pt x="0" y="2229"/>
                      </a:cubicBezTo>
                      <a:lnTo>
                        <a:pt x="773" y="2229"/>
                      </a:lnTo>
                      <a:cubicBezTo>
                        <a:pt x="1082" y="2229"/>
                        <a:pt x="1330" y="1981"/>
                        <a:pt x="1330" y="1673"/>
                      </a:cubicBezTo>
                      <a:lnTo>
                        <a:pt x="1330" y="557"/>
                      </a:lnTo>
                      <a:cubicBezTo>
                        <a:pt x="1330" y="249"/>
                        <a:pt x="1082" y="1"/>
                        <a:pt x="773"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131"/>
                <p:cNvSpPr/>
                <p:nvPr/>
              </p:nvSpPr>
              <p:spPr>
                <a:xfrm>
                  <a:off x="7993724" y="2549291"/>
                  <a:ext cx="144878" cy="168315"/>
                </a:xfrm>
                <a:custGeom>
                  <a:avLst/>
                  <a:gdLst/>
                  <a:ahLst/>
                  <a:cxnLst/>
                  <a:rect l="l" t="t" r="r" b="b"/>
                  <a:pathLst>
                    <a:path w="5576" h="6478" extrusionOk="0">
                      <a:moveTo>
                        <a:pt x="2788" y="0"/>
                      </a:moveTo>
                      <a:lnTo>
                        <a:pt x="1" y="306"/>
                      </a:lnTo>
                      <a:lnTo>
                        <a:pt x="1" y="2043"/>
                      </a:lnTo>
                      <a:lnTo>
                        <a:pt x="165" y="2297"/>
                      </a:lnTo>
                      <a:lnTo>
                        <a:pt x="1" y="2574"/>
                      </a:lnTo>
                      <a:lnTo>
                        <a:pt x="1" y="3689"/>
                      </a:lnTo>
                      <a:cubicBezTo>
                        <a:pt x="1" y="5228"/>
                        <a:pt x="1249" y="6477"/>
                        <a:pt x="2788" y="6477"/>
                      </a:cubicBezTo>
                      <a:cubicBezTo>
                        <a:pt x="4327" y="6477"/>
                        <a:pt x="5576" y="5228"/>
                        <a:pt x="5576" y="3689"/>
                      </a:cubicBezTo>
                      <a:lnTo>
                        <a:pt x="5576" y="2574"/>
                      </a:lnTo>
                      <a:lnTo>
                        <a:pt x="5411" y="2297"/>
                      </a:lnTo>
                      <a:lnTo>
                        <a:pt x="5576" y="2017"/>
                      </a:lnTo>
                      <a:lnTo>
                        <a:pt x="5576" y="306"/>
                      </a:lnTo>
                      <a:lnTo>
                        <a:pt x="2788"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131"/>
                <p:cNvSpPr/>
                <p:nvPr/>
              </p:nvSpPr>
              <p:spPr>
                <a:xfrm>
                  <a:off x="8046130" y="2645816"/>
                  <a:ext cx="40065" cy="20396"/>
                </a:xfrm>
                <a:custGeom>
                  <a:avLst/>
                  <a:gdLst/>
                  <a:ahLst/>
                  <a:cxnLst/>
                  <a:rect l="l" t="t" r="r" b="b"/>
                  <a:pathLst>
                    <a:path w="1542" h="785" extrusionOk="0">
                      <a:moveTo>
                        <a:pt x="289" y="0"/>
                      </a:moveTo>
                      <a:cubicBezTo>
                        <a:pt x="246" y="0"/>
                        <a:pt x="202" y="11"/>
                        <a:pt x="162" y="35"/>
                      </a:cubicBezTo>
                      <a:cubicBezTo>
                        <a:pt x="42" y="105"/>
                        <a:pt x="1" y="259"/>
                        <a:pt x="71" y="379"/>
                      </a:cubicBezTo>
                      <a:cubicBezTo>
                        <a:pt x="215" y="630"/>
                        <a:pt x="484" y="784"/>
                        <a:pt x="771" y="784"/>
                      </a:cubicBezTo>
                      <a:cubicBezTo>
                        <a:pt x="1059" y="784"/>
                        <a:pt x="1328" y="630"/>
                        <a:pt x="1471" y="379"/>
                      </a:cubicBezTo>
                      <a:cubicBezTo>
                        <a:pt x="1542" y="259"/>
                        <a:pt x="1500" y="105"/>
                        <a:pt x="1380" y="35"/>
                      </a:cubicBezTo>
                      <a:cubicBezTo>
                        <a:pt x="1340" y="11"/>
                        <a:pt x="1297" y="0"/>
                        <a:pt x="1254" y="0"/>
                      </a:cubicBezTo>
                      <a:cubicBezTo>
                        <a:pt x="1167" y="0"/>
                        <a:pt x="1082" y="45"/>
                        <a:pt x="1035" y="126"/>
                      </a:cubicBezTo>
                      <a:cubicBezTo>
                        <a:pt x="980" y="220"/>
                        <a:pt x="878" y="280"/>
                        <a:pt x="771" y="280"/>
                      </a:cubicBezTo>
                      <a:cubicBezTo>
                        <a:pt x="664" y="280"/>
                        <a:pt x="562" y="220"/>
                        <a:pt x="507" y="126"/>
                      </a:cubicBezTo>
                      <a:cubicBezTo>
                        <a:pt x="460" y="45"/>
                        <a:pt x="375" y="0"/>
                        <a:pt x="2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131"/>
                <p:cNvSpPr/>
                <p:nvPr/>
              </p:nvSpPr>
              <p:spPr>
                <a:xfrm>
                  <a:off x="8045117" y="2602374"/>
                  <a:ext cx="42118" cy="13121"/>
                </a:xfrm>
                <a:custGeom>
                  <a:avLst/>
                  <a:gdLst/>
                  <a:ahLst/>
                  <a:cxnLst/>
                  <a:rect l="l" t="t" r="r" b="b"/>
                  <a:pathLst>
                    <a:path w="1621" h="505" extrusionOk="0">
                      <a:moveTo>
                        <a:pt x="254" y="0"/>
                      </a:moveTo>
                      <a:cubicBezTo>
                        <a:pt x="113" y="0"/>
                        <a:pt x="0" y="113"/>
                        <a:pt x="0" y="254"/>
                      </a:cubicBezTo>
                      <a:cubicBezTo>
                        <a:pt x="0" y="392"/>
                        <a:pt x="113" y="505"/>
                        <a:pt x="254" y="505"/>
                      </a:cubicBezTo>
                      <a:lnTo>
                        <a:pt x="1367" y="505"/>
                      </a:lnTo>
                      <a:cubicBezTo>
                        <a:pt x="1508" y="505"/>
                        <a:pt x="1620" y="392"/>
                        <a:pt x="1620" y="254"/>
                      </a:cubicBezTo>
                      <a:cubicBezTo>
                        <a:pt x="1620" y="113"/>
                        <a:pt x="1508"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131"/>
                <p:cNvSpPr/>
                <p:nvPr/>
              </p:nvSpPr>
              <p:spPr>
                <a:xfrm>
                  <a:off x="7990138" y="2527284"/>
                  <a:ext cx="152543" cy="59968"/>
                </a:xfrm>
                <a:custGeom>
                  <a:avLst/>
                  <a:gdLst/>
                  <a:ahLst/>
                  <a:cxnLst/>
                  <a:rect l="l" t="t" r="r" b="b"/>
                  <a:pathLst>
                    <a:path w="5871" h="2308" extrusionOk="0">
                      <a:moveTo>
                        <a:pt x="0" y="1"/>
                      </a:moveTo>
                      <a:lnTo>
                        <a:pt x="0" y="2308"/>
                      </a:lnTo>
                      <a:lnTo>
                        <a:pt x="139" y="2308"/>
                      </a:lnTo>
                      <a:cubicBezTo>
                        <a:pt x="755" y="2308"/>
                        <a:pt x="1254" y="1809"/>
                        <a:pt x="1254" y="1192"/>
                      </a:cubicBezTo>
                      <a:lnTo>
                        <a:pt x="4598" y="1192"/>
                      </a:lnTo>
                      <a:cubicBezTo>
                        <a:pt x="4598" y="1809"/>
                        <a:pt x="5097" y="2308"/>
                        <a:pt x="5714" y="2308"/>
                      </a:cubicBezTo>
                      <a:lnTo>
                        <a:pt x="5871" y="2308"/>
                      </a:lnTo>
                      <a:lnTo>
                        <a:pt x="58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131"/>
                <p:cNvSpPr/>
                <p:nvPr/>
              </p:nvSpPr>
              <p:spPr>
                <a:xfrm>
                  <a:off x="7871476" y="2835411"/>
                  <a:ext cx="157714" cy="59708"/>
                </a:xfrm>
                <a:custGeom>
                  <a:avLst/>
                  <a:gdLst/>
                  <a:ahLst/>
                  <a:cxnLst/>
                  <a:rect l="l" t="t" r="r" b="b"/>
                  <a:pathLst>
                    <a:path w="6070" h="2298" extrusionOk="0">
                      <a:moveTo>
                        <a:pt x="311" y="1"/>
                      </a:moveTo>
                      <a:cubicBezTo>
                        <a:pt x="144" y="1"/>
                        <a:pt x="0" y="122"/>
                        <a:pt x="0" y="280"/>
                      </a:cubicBezTo>
                      <a:lnTo>
                        <a:pt x="0" y="1038"/>
                      </a:lnTo>
                      <a:lnTo>
                        <a:pt x="3033" y="2297"/>
                      </a:lnTo>
                      <a:lnTo>
                        <a:pt x="6069" y="1038"/>
                      </a:lnTo>
                      <a:lnTo>
                        <a:pt x="6069" y="280"/>
                      </a:lnTo>
                      <a:cubicBezTo>
                        <a:pt x="6069" y="122"/>
                        <a:pt x="5923" y="1"/>
                        <a:pt x="5757" y="1"/>
                      </a:cubicBezTo>
                      <a:cubicBezTo>
                        <a:pt x="5734" y="1"/>
                        <a:pt x="5709" y="3"/>
                        <a:pt x="5685" y="8"/>
                      </a:cubicBezTo>
                      <a:lnTo>
                        <a:pt x="3109" y="463"/>
                      </a:lnTo>
                      <a:cubicBezTo>
                        <a:pt x="3084" y="468"/>
                        <a:pt x="3059" y="471"/>
                        <a:pt x="3034" y="471"/>
                      </a:cubicBezTo>
                      <a:cubicBezTo>
                        <a:pt x="3009" y="471"/>
                        <a:pt x="2984" y="468"/>
                        <a:pt x="2960" y="463"/>
                      </a:cubicBezTo>
                      <a:lnTo>
                        <a:pt x="384" y="8"/>
                      </a:lnTo>
                      <a:cubicBezTo>
                        <a:pt x="360" y="3"/>
                        <a:pt x="335" y="1"/>
                        <a:pt x="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131"/>
                <p:cNvSpPr/>
                <p:nvPr/>
              </p:nvSpPr>
              <p:spPr>
                <a:xfrm>
                  <a:off x="8007027" y="2835411"/>
                  <a:ext cx="22163" cy="35336"/>
                </a:xfrm>
                <a:custGeom>
                  <a:avLst/>
                  <a:gdLst/>
                  <a:ahLst/>
                  <a:cxnLst/>
                  <a:rect l="l" t="t" r="r" b="b"/>
                  <a:pathLst>
                    <a:path w="853" h="1360" extrusionOk="0">
                      <a:moveTo>
                        <a:pt x="540" y="1"/>
                      </a:moveTo>
                      <a:cubicBezTo>
                        <a:pt x="517" y="1"/>
                        <a:pt x="492" y="3"/>
                        <a:pt x="468" y="8"/>
                      </a:cubicBezTo>
                      <a:lnTo>
                        <a:pt x="1" y="92"/>
                      </a:lnTo>
                      <a:cubicBezTo>
                        <a:pt x="50" y="142"/>
                        <a:pt x="82" y="207"/>
                        <a:pt x="82" y="280"/>
                      </a:cubicBezTo>
                      <a:lnTo>
                        <a:pt x="82" y="1359"/>
                      </a:lnTo>
                      <a:lnTo>
                        <a:pt x="852" y="1038"/>
                      </a:lnTo>
                      <a:lnTo>
                        <a:pt x="852" y="280"/>
                      </a:lnTo>
                      <a:cubicBezTo>
                        <a:pt x="852" y="122"/>
                        <a:pt x="706" y="1"/>
                        <a:pt x="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131"/>
                <p:cNvSpPr/>
                <p:nvPr/>
              </p:nvSpPr>
              <p:spPr>
                <a:xfrm>
                  <a:off x="7863395" y="2862562"/>
                  <a:ext cx="173797" cy="43261"/>
                </a:xfrm>
                <a:custGeom>
                  <a:avLst/>
                  <a:gdLst/>
                  <a:ahLst/>
                  <a:cxnLst/>
                  <a:rect l="l" t="t" r="r" b="b"/>
                  <a:pathLst>
                    <a:path w="6689" h="1665" extrusionOk="0">
                      <a:moveTo>
                        <a:pt x="314" y="1"/>
                      </a:moveTo>
                      <a:cubicBezTo>
                        <a:pt x="146" y="1"/>
                        <a:pt x="0" y="123"/>
                        <a:pt x="0" y="280"/>
                      </a:cubicBezTo>
                      <a:lnTo>
                        <a:pt x="0" y="1385"/>
                      </a:lnTo>
                      <a:cubicBezTo>
                        <a:pt x="0" y="1540"/>
                        <a:pt x="139" y="1665"/>
                        <a:pt x="311" y="1665"/>
                      </a:cubicBezTo>
                      <a:lnTo>
                        <a:pt x="6380" y="1665"/>
                      </a:lnTo>
                      <a:cubicBezTo>
                        <a:pt x="6550" y="1665"/>
                        <a:pt x="6689" y="1540"/>
                        <a:pt x="6689" y="1385"/>
                      </a:cubicBezTo>
                      <a:lnTo>
                        <a:pt x="6689" y="280"/>
                      </a:lnTo>
                      <a:cubicBezTo>
                        <a:pt x="6689" y="123"/>
                        <a:pt x="6545" y="1"/>
                        <a:pt x="6377" y="1"/>
                      </a:cubicBezTo>
                      <a:cubicBezTo>
                        <a:pt x="6353" y="1"/>
                        <a:pt x="6329" y="3"/>
                        <a:pt x="6305" y="9"/>
                      </a:cubicBezTo>
                      <a:lnTo>
                        <a:pt x="3420" y="534"/>
                      </a:lnTo>
                      <a:cubicBezTo>
                        <a:pt x="3395" y="539"/>
                        <a:pt x="3370" y="541"/>
                        <a:pt x="3345" y="541"/>
                      </a:cubicBezTo>
                      <a:cubicBezTo>
                        <a:pt x="3320" y="541"/>
                        <a:pt x="3295" y="539"/>
                        <a:pt x="3271" y="534"/>
                      </a:cubicBezTo>
                      <a:lnTo>
                        <a:pt x="387" y="9"/>
                      </a:lnTo>
                      <a:cubicBezTo>
                        <a:pt x="362" y="3"/>
                        <a:pt x="338" y="1"/>
                        <a:pt x="3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31"/>
                <p:cNvSpPr/>
                <p:nvPr/>
              </p:nvSpPr>
              <p:spPr>
                <a:xfrm>
                  <a:off x="8009131" y="2862562"/>
                  <a:ext cx="28061" cy="43261"/>
                </a:xfrm>
                <a:custGeom>
                  <a:avLst/>
                  <a:gdLst/>
                  <a:ahLst/>
                  <a:cxnLst/>
                  <a:rect l="l" t="t" r="r" b="b"/>
                  <a:pathLst>
                    <a:path w="1080" h="1665" extrusionOk="0">
                      <a:moveTo>
                        <a:pt x="768" y="1"/>
                      </a:moveTo>
                      <a:cubicBezTo>
                        <a:pt x="744" y="1"/>
                        <a:pt x="720" y="3"/>
                        <a:pt x="696" y="9"/>
                      </a:cubicBezTo>
                      <a:lnTo>
                        <a:pt x="231" y="95"/>
                      </a:lnTo>
                      <a:cubicBezTo>
                        <a:pt x="280" y="144"/>
                        <a:pt x="309" y="207"/>
                        <a:pt x="309" y="280"/>
                      </a:cubicBezTo>
                      <a:lnTo>
                        <a:pt x="309" y="1385"/>
                      </a:lnTo>
                      <a:cubicBezTo>
                        <a:pt x="309" y="1540"/>
                        <a:pt x="170" y="1665"/>
                        <a:pt x="1" y="1665"/>
                      </a:cubicBezTo>
                      <a:lnTo>
                        <a:pt x="771" y="1665"/>
                      </a:lnTo>
                      <a:cubicBezTo>
                        <a:pt x="941" y="1665"/>
                        <a:pt x="1080" y="1540"/>
                        <a:pt x="1080" y="1385"/>
                      </a:cubicBezTo>
                      <a:lnTo>
                        <a:pt x="1080" y="280"/>
                      </a:lnTo>
                      <a:cubicBezTo>
                        <a:pt x="1080" y="123"/>
                        <a:pt x="936" y="1"/>
                        <a:pt x="7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31"/>
                <p:cNvSpPr/>
                <p:nvPr/>
              </p:nvSpPr>
              <p:spPr>
                <a:xfrm>
                  <a:off x="7943759" y="2846609"/>
                  <a:ext cx="13121" cy="48509"/>
                </a:xfrm>
                <a:custGeom>
                  <a:avLst/>
                  <a:gdLst/>
                  <a:ahLst/>
                  <a:cxnLst/>
                  <a:rect l="l" t="t" r="r" b="b"/>
                  <a:pathLst>
                    <a:path w="505" h="1867" extrusionOk="0">
                      <a:moveTo>
                        <a:pt x="1" y="1"/>
                      </a:moveTo>
                      <a:lnTo>
                        <a:pt x="1" y="1762"/>
                      </a:lnTo>
                      <a:lnTo>
                        <a:pt x="251" y="1866"/>
                      </a:lnTo>
                      <a:lnTo>
                        <a:pt x="505" y="1762"/>
                      </a:lnTo>
                      <a:lnTo>
                        <a:pt x="505" y="1"/>
                      </a:lnTo>
                      <a:lnTo>
                        <a:pt x="327" y="32"/>
                      </a:lnTo>
                      <a:cubicBezTo>
                        <a:pt x="302" y="37"/>
                        <a:pt x="277" y="40"/>
                        <a:pt x="252" y="40"/>
                      </a:cubicBezTo>
                      <a:cubicBezTo>
                        <a:pt x="227" y="40"/>
                        <a:pt x="202" y="37"/>
                        <a:pt x="178" y="32"/>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131"/>
                <p:cNvSpPr/>
                <p:nvPr/>
              </p:nvSpPr>
              <p:spPr>
                <a:xfrm>
                  <a:off x="7943759" y="2875606"/>
                  <a:ext cx="13121" cy="30218"/>
                </a:xfrm>
                <a:custGeom>
                  <a:avLst/>
                  <a:gdLst/>
                  <a:ahLst/>
                  <a:cxnLst/>
                  <a:rect l="l" t="t" r="r" b="b"/>
                  <a:pathLst>
                    <a:path w="505" h="1163" extrusionOk="0">
                      <a:moveTo>
                        <a:pt x="1" y="0"/>
                      </a:moveTo>
                      <a:lnTo>
                        <a:pt x="1" y="1163"/>
                      </a:lnTo>
                      <a:lnTo>
                        <a:pt x="505" y="1163"/>
                      </a:lnTo>
                      <a:lnTo>
                        <a:pt x="505" y="0"/>
                      </a:lnTo>
                      <a:lnTo>
                        <a:pt x="327" y="32"/>
                      </a:lnTo>
                      <a:cubicBezTo>
                        <a:pt x="302" y="37"/>
                        <a:pt x="277" y="39"/>
                        <a:pt x="252" y="39"/>
                      </a:cubicBezTo>
                      <a:cubicBezTo>
                        <a:pt x="227" y="39"/>
                        <a:pt x="202" y="37"/>
                        <a:pt x="178" y="32"/>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131"/>
                <p:cNvSpPr/>
                <p:nvPr/>
              </p:nvSpPr>
              <p:spPr>
                <a:xfrm>
                  <a:off x="8204442" y="2595176"/>
                  <a:ext cx="13121" cy="128925"/>
                </a:xfrm>
                <a:custGeom>
                  <a:avLst/>
                  <a:gdLst/>
                  <a:ahLst/>
                  <a:cxnLst/>
                  <a:rect l="l" t="t" r="r" b="b"/>
                  <a:pathLst>
                    <a:path w="505" h="4962" extrusionOk="0">
                      <a:moveTo>
                        <a:pt x="251" y="1"/>
                      </a:moveTo>
                      <a:cubicBezTo>
                        <a:pt x="113" y="1"/>
                        <a:pt x="0" y="113"/>
                        <a:pt x="0" y="251"/>
                      </a:cubicBezTo>
                      <a:lnTo>
                        <a:pt x="0" y="4711"/>
                      </a:lnTo>
                      <a:cubicBezTo>
                        <a:pt x="0" y="4850"/>
                        <a:pt x="113" y="4962"/>
                        <a:pt x="251" y="4962"/>
                      </a:cubicBezTo>
                      <a:cubicBezTo>
                        <a:pt x="392" y="4962"/>
                        <a:pt x="504" y="4850"/>
                        <a:pt x="504" y="4711"/>
                      </a:cubicBezTo>
                      <a:lnTo>
                        <a:pt x="504" y="251"/>
                      </a:lnTo>
                      <a:cubicBezTo>
                        <a:pt x="504" y="113"/>
                        <a:pt x="392" y="1"/>
                        <a:pt x="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131"/>
                <p:cNvSpPr/>
                <p:nvPr/>
              </p:nvSpPr>
              <p:spPr>
                <a:xfrm>
                  <a:off x="8174770" y="2773027"/>
                  <a:ext cx="54329" cy="60383"/>
                </a:xfrm>
                <a:custGeom>
                  <a:avLst/>
                  <a:gdLst/>
                  <a:ahLst/>
                  <a:cxnLst/>
                  <a:rect l="l" t="t" r="r" b="b"/>
                  <a:pathLst>
                    <a:path w="2091" h="2324" extrusionOk="0">
                      <a:moveTo>
                        <a:pt x="0" y="1"/>
                      </a:moveTo>
                      <a:lnTo>
                        <a:pt x="0" y="1487"/>
                      </a:lnTo>
                      <a:cubicBezTo>
                        <a:pt x="0" y="1950"/>
                        <a:pt x="374" y="2323"/>
                        <a:pt x="837" y="2323"/>
                      </a:cubicBezTo>
                      <a:lnTo>
                        <a:pt x="1688" y="2323"/>
                      </a:lnTo>
                      <a:lnTo>
                        <a:pt x="2091" y="1"/>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31"/>
                <p:cNvSpPr/>
                <p:nvPr/>
              </p:nvSpPr>
              <p:spPr>
                <a:xfrm>
                  <a:off x="8167495" y="2717580"/>
                  <a:ext cx="39753" cy="72387"/>
                </a:xfrm>
                <a:custGeom>
                  <a:avLst/>
                  <a:gdLst/>
                  <a:ahLst/>
                  <a:cxnLst/>
                  <a:rect l="l" t="t" r="r" b="b"/>
                  <a:pathLst>
                    <a:path w="1530" h="2786" extrusionOk="0">
                      <a:moveTo>
                        <a:pt x="837" y="0"/>
                      </a:moveTo>
                      <a:cubicBezTo>
                        <a:pt x="377" y="0"/>
                        <a:pt x="1" y="374"/>
                        <a:pt x="1" y="836"/>
                      </a:cubicBezTo>
                      <a:lnTo>
                        <a:pt x="1" y="1949"/>
                      </a:lnTo>
                      <a:cubicBezTo>
                        <a:pt x="1" y="2412"/>
                        <a:pt x="377" y="2785"/>
                        <a:pt x="837" y="2785"/>
                      </a:cubicBezTo>
                      <a:cubicBezTo>
                        <a:pt x="936" y="2785"/>
                        <a:pt x="1030" y="2769"/>
                        <a:pt x="1119" y="2738"/>
                      </a:cubicBezTo>
                      <a:lnTo>
                        <a:pt x="1529" y="2709"/>
                      </a:lnTo>
                      <a:lnTo>
                        <a:pt x="1529" y="141"/>
                      </a:lnTo>
                      <a:lnTo>
                        <a:pt x="1302" y="141"/>
                      </a:lnTo>
                      <a:cubicBezTo>
                        <a:pt x="1171" y="52"/>
                        <a:pt x="1009" y="0"/>
                        <a:pt x="837" y="0"/>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31"/>
                <p:cNvSpPr/>
                <p:nvPr/>
              </p:nvSpPr>
              <p:spPr>
                <a:xfrm>
                  <a:off x="8196361" y="2717580"/>
                  <a:ext cx="72595" cy="115830"/>
                </a:xfrm>
                <a:custGeom>
                  <a:avLst/>
                  <a:gdLst/>
                  <a:ahLst/>
                  <a:cxnLst/>
                  <a:rect l="l" t="t" r="r" b="b"/>
                  <a:pathLst>
                    <a:path w="2794" h="4458" extrusionOk="0">
                      <a:moveTo>
                        <a:pt x="578" y="0"/>
                      </a:moveTo>
                      <a:cubicBezTo>
                        <a:pt x="277" y="0"/>
                        <a:pt x="11" y="246"/>
                        <a:pt x="6" y="546"/>
                      </a:cubicBezTo>
                      <a:cubicBezTo>
                        <a:pt x="0" y="794"/>
                        <a:pt x="157" y="1006"/>
                        <a:pt x="377" y="1082"/>
                      </a:cubicBezTo>
                      <a:cubicBezTo>
                        <a:pt x="408" y="1092"/>
                        <a:pt x="408" y="1134"/>
                        <a:pt x="377" y="1147"/>
                      </a:cubicBezTo>
                      <a:cubicBezTo>
                        <a:pt x="160" y="1223"/>
                        <a:pt x="6" y="1429"/>
                        <a:pt x="6" y="1672"/>
                      </a:cubicBezTo>
                      <a:cubicBezTo>
                        <a:pt x="6" y="1915"/>
                        <a:pt x="160" y="2122"/>
                        <a:pt x="377" y="2197"/>
                      </a:cubicBezTo>
                      <a:cubicBezTo>
                        <a:pt x="408" y="2208"/>
                        <a:pt x="408" y="2250"/>
                        <a:pt x="377" y="2260"/>
                      </a:cubicBezTo>
                      <a:cubicBezTo>
                        <a:pt x="157" y="2338"/>
                        <a:pt x="0" y="2550"/>
                        <a:pt x="6" y="2796"/>
                      </a:cubicBezTo>
                      <a:cubicBezTo>
                        <a:pt x="11" y="3104"/>
                        <a:pt x="272" y="3344"/>
                        <a:pt x="578" y="3344"/>
                      </a:cubicBezTo>
                      <a:lnTo>
                        <a:pt x="580" y="3344"/>
                      </a:lnTo>
                      <a:cubicBezTo>
                        <a:pt x="599" y="3344"/>
                        <a:pt x="612" y="3357"/>
                        <a:pt x="612" y="3376"/>
                      </a:cubicBezTo>
                      <a:cubicBezTo>
                        <a:pt x="612" y="3386"/>
                        <a:pt x="604" y="3397"/>
                        <a:pt x="593" y="3402"/>
                      </a:cubicBezTo>
                      <a:cubicBezTo>
                        <a:pt x="403" y="3498"/>
                        <a:pt x="272" y="3700"/>
                        <a:pt x="285" y="3932"/>
                      </a:cubicBezTo>
                      <a:cubicBezTo>
                        <a:pt x="301" y="4230"/>
                        <a:pt x="557" y="4457"/>
                        <a:pt x="857" y="4457"/>
                      </a:cubicBezTo>
                      <a:lnTo>
                        <a:pt x="1678" y="4457"/>
                      </a:lnTo>
                      <a:cubicBezTo>
                        <a:pt x="2294" y="4457"/>
                        <a:pt x="2793" y="3958"/>
                        <a:pt x="2793" y="3344"/>
                      </a:cubicBezTo>
                      <a:lnTo>
                        <a:pt x="2793" y="1113"/>
                      </a:lnTo>
                      <a:cubicBezTo>
                        <a:pt x="2793" y="499"/>
                        <a:pt x="2294" y="0"/>
                        <a:pt x="1678" y="0"/>
                      </a:cubicBezTo>
                      <a:close/>
                    </a:path>
                  </a:pathLst>
                </a:custGeom>
                <a:solidFill>
                  <a:srgbClr val="FFD1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131"/>
                <p:cNvSpPr/>
                <p:nvPr/>
              </p:nvSpPr>
              <p:spPr>
                <a:xfrm>
                  <a:off x="8196361" y="2717580"/>
                  <a:ext cx="72595" cy="115830"/>
                </a:xfrm>
                <a:custGeom>
                  <a:avLst/>
                  <a:gdLst/>
                  <a:ahLst/>
                  <a:cxnLst/>
                  <a:rect l="l" t="t" r="r" b="b"/>
                  <a:pathLst>
                    <a:path w="2794" h="4458" extrusionOk="0">
                      <a:moveTo>
                        <a:pt x="578" y="0"/>
                      </a:moveTo>
                      <a:cubicBezTo>
                        <a:pt x="277" y="0"/>
                        <a:pt x="11" y="246"/>
                        <a:pt x="6" y="546"/>
                      </a:cubicBezTo>
                      <a:cubicBezTo>
                        <a:pt x="0" y="794"/>
                        <a:pt x="157" y="1006"/>
                        <a:pt x="377" y="1082"/>
                      </a:cubicBezTo>
                      <a:cubicBezTo>
                        <a:pt x="408" y="1092"/>
                        <a:pt x="408" y="1134"/>
                        <a:pt x="377" y="1147"/>
                      </a:cubicBezTo>
                      <a:cubicBezTo>
                        <a:pt x="160" y="1223"/>
                        <a:pt x="6" y="1429"/>
                        <a:pt x="6" y="1672"/>
                      </a:cubicBezTo>
                      <a:cubicBezTo>
                        <a:pt x="6" y="1915"/>
                        <a:pt x="160" y="2122"/>
                        <a:pt x="377" y="2197"/>
                      </a:cubicBezTo>
                      <a:cubicBezTo>
                        <a:pt x="408" y="2208"/>
                        <a:pt x="408" y="2250"/>
                        <a:pt x="377" y="2260"/>
                      </a:cubicBezTo>
                      <a:cubicBezTo>
                        <a:pt x="157" y="2338"/>
                        <a:pt x="0" y="2550"/>
                        <a:pt x="6" y="2796"/>
                      </a:cubicBezTo>
                      <a:cubicBezTo>
                        <a:pt x="11" y="3104"/>
                        <a:pt x="272" y="3344"/>
                        <a:pt x="578" y="3344"/>
                      </a:cubicBezTo>
                      <a:lnTo>
                        <a:pt x="580" y="3344"/>
                      </a:lnTo>
                      <a:cubicBezTo>
                        <a:pt x="599" y="3344"/>
                        <a:pt x="612" y="3357"/>
                        <a:pt x="612" y="3376"/>
                      </a:cubicBezTo>
                      <a:cubicBezTo>
                        <a:pt x="612" y="3386"/>
                        <a:pt x="604" y="3397"/>
                        <a:pt x="593" y="3402"/>
                      </a:cubicBezTo>
                      <a:cubicBezTo>
                        <a:pt x="403" y="3498"/>
                        <a:pt x="272" y="3700"/>
                        <a:pt x="285" y="3932"/>
                      </a:cubicBezTo>
                      <a:cubicBezTo>
                        <a:pt x="301" y="4230"/>
                        <a:pt x="557" y="4457"/>
                        <a:pt x="857" y="4457"/>
                      </a:cubicBezTo>
                      <a:lnTo>
                        <a:pt x="1678" y="4457"/>
                      </a:lnTo>
                      <a:cubicBezTo>
                        <a:pt x="2294" y="4457"/>
                        <a:pt x="2793" y="3958"/>
                        <a:pt x="2793" y="3344"/>
                      </a:cubicBezTo>
                      <a:lnTo>
                        <a:pt x="2793" y="1113"/>
                      </a:lnTo>
                      <a:cubicBezTo>
                        <a:pt x="2793" y="499"/>
                        <a:pt x="2294" y="0"/>
                        <a:pt x="1678" y="0"/>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131"/>
                <p:cNvSpPr/>
                <p:nvPr/>
              </p:nvSpPr>
              <p:spPr>
                <a:xfrm>
                  <a:off x="8219849" y="2717580"/>
                  <a:ext cx="49107" cy="115830"/>
                </a:xfrm>
                <a:custGeom>
                  <a:avLst/>
                  <a:gdLst/>
                  <a:ahLst/>
                  <a:cxnLst/>
                  <a:rect l="l" t="t" r="r" b="b"/>
                  <a:pathLst>
                    <a:path w="1890" h="4458" extrusionOk="0">
                      <a:moveTo>
                        <a:pt x="0" y="0"/>
                      </a:moveTo>
                      <a:cubicBezTo>
                        <a:pt x="614" y="0"/>
                        <a:pt x="1113" y="499"/>
                        <a:pt x="1113" y="1113"/>
                      </a:cubicBezTo>
                      <a:lnTo>
                        <a:pt x="1113" y="3344"/>
                      </a:lnTo>
                      <a:cubicBezTo>
                        <a:pt x="1113" y="3958"/>
                        <a:pt x="614" y="4457"/>
                        <a:pt x="0" y="4457"/>
                      </a:cubicBezTo>
                      <a:lnTo>
                        <a:pt x="774" y="4457"/>
                      </a:lnTo>
                      <a:cubicBezTo>
                        <a:pt x="1390" y="4457"/>
                        <a:pt x="1889" y="3958"/>
                        <a:pt x="1889" y="3344"/>
                      </a:cubicBezTo>
                      <a:lnTo>
                        <a:pt x="1889" y="1113"/>
                      </a:lnTo>
                      <a:cubicBezTo>
                        <a:pt x="1889" y="499"/>
                        <a:pt x="1390" y="0"/>
                        <a:pt x="774"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131"/>
                <p:cNvSpPr/>
                <p:nvPr/>
              </p:nvSpPr>
              <p:spPr>
                <a:xfrm>
                  <a:off x="8182045" y="2833384"/>
                  <a:ext cx="72387" cy="72439"/>
                </a:xfrm>
                <a:custGeom>
                  <a:avLst/>
                  <a:gdLst/>
                  <a:ahLst/>
                  <a:cxnLst/>
                  <a:rect l="l" t="t" r="r" b="b"/>
                  <a:pathLst>
                    <a:path w="2786" h="2788" extrusionOk="0">
                      <a:moveTo>
                        <a:pt x="261" y="0"/>
                      </a:moveTo>
                      <a:cubicBezTo>
                        <a:pt x="115" y="0"/>
                        <a:pt x="0" y="118"/>
                        <a:pt x="0" y="262"/>
                      </a:cubicBezTo>
                      <a:lnTo>
                        <a:pt x="0" y="862"/>
                      </a:lnTo>
                      <a:lnTo>
                        <a:pt x="162" y="1116"/>
                      </a:lnTo>
                      <a:lnTo>
                        <a:pt x="0" y="1369"/>
                      </a:lnTo>
                      <a:lnTo>
                        <a:pt x="0" y="2265"/>
                      </a:lnTo>
                      <a:cubicBezTo>
                        <a:pt x="0" y="2553"/>
                        <a:pt x="233" y="2788"/>
                        <a:pt x="523" y="2788"/>
                      </a:cubicBezTo>
                      <a:lnTo>
                        <a:pt x="2263" y="2788"/>
                      </a:lnTo>
                      <a:cubicBezTo>
                        <a:pt x="2553" y="2788"/>
                        <a:pt x="2785" y="2553"/>
                        <a:pt x="2785" y="2265"/>
                      </a:cubicBezTo>
                      <a:lnTo>
                        <a:pt x="2785" y="1369"/>
                      </a:lnTo>
                      <a:lnTo>
                        <a:pt x="2654" y="1116"/>
                      </a:lnTo>
                      <a:lnTo>
                        <a:pt x="2785" y="862"/>
                      </a:lnTo>
                      <a:lnTo>
                        <a:pt x="2785" y="262"/>
                      </a:lnTo>
                      <a:cubicBezTo>
                        <a:pt x="2785" y="118"/>
                        <a:pt x="2670" y="0"/>
                        <a:pt x="2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131"/>
                <p:cNvSpPr/>
                <p:nvPr/>
              </p:nvSpPr>
              <p:spPr>
                <a:xfrm>
                  <a:off x="8198855" y="2739977"/>
                  <a:ext cx="40429" cy="13121"/>
                </a:xfrm>
                <a:custGeom>
                  <a:avLst/>
                  <a:gdLst/>
                  <a:ahLst/>
                  <a:cxnLst/>
                  <a:rect l="l" t="t" r="r" b="b"/>
                  <a:pathLst>
                    <a:path w="1556" h="505" extrusionOk="0">
                      <a:moveTo>
                        <a:pt x="1" y="0"/>
                      </a:moveTo>
                      <a:cubicBezTo>
                        <a:pt x="66" y="102"/>
                        <a:pt x="166" y="181"/>
                        <a:pt x="281" y="220"/>
                      </a:cubicBezTo>
                      <a:cubicBezTo>
                        <a:pt x="312" y="230"/>
                        <a:pt x="312" y="272"/>
                        <a:pt x="281" y="285"/>
                      </a:cubicBezTo>
                      <a:cubicBezTo>
                        <a:pt x="166" y="324"/>
                        <a:pt x="66" y="403"/>
                        <a:pt x="1" y="505"/>
                      </a:cubicBezTo>
                      <a:lnTo>
                        <a:pt x="1302" y="505"/>
                      </a:lnTo>
                      <a:cubicBezTo>
                        <a:pt x="1443" y="505"/>
                        <a:pt x="1555" y="392"/>
                        <a:pt x="1555" y="251"/>
                      </a:cubicBezTo>
                      <a:cubicBezTo>
                        <a:pt x="1555" y="113"/>
                        <a:pt x="1443"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131"/>
                <p:cNvSpPr/>
                <p:nvPr/>
              </p:nvSpPr>
              <p:spPr>
                <a:xfrm>
                  <a:off x="8198855" y="2768895"/>
                  <a:ext cx="40429" cy="13199"/>
                </a:xfrm>
                <a:custGeom>
                  <a:avLst/>
                  <a:gdLst/>
                  <a:ahLst/>
                  <a:cxnLst/>
                  <a:rect l="l" t="t" r="r" b="b"/>
                  <a:pathLst>
                    <a:path w="1556" h="508" extrusionOk="0">
                      <a:moveTo>
                        <a:pt x="1" y="0"/>
                      </a:moveTo>
                      <a:cubicBezTo>
                        <a:pt x="66" y="102"/>
                        <a:pt x="166" y="181"/>
                        <a:pt x="281" y="222"/>
                      </a:cubicBezTo>
                      <a:cubicBezTo>
                        <a:pt x="312" y="233"/>
                        <a:pt x="312" y="275"/>
                        <a:pt x="281" y="285"/>
                      </a:cubicBezTo>
                      <a:cubicBezTo>
                        <a:pt x="166" y="327"/>
                        <a:pt x="66" y="405"/>
                        <a:pt x="1" y="507"/>
                      </a:cubicBezTo>
                      <a:lnTo>
                        <a:pt x="1302" y="507"/>
                      </a:lnTo>
                      <a:cubicBezTo>
                        <a:pt x="1443" y="507"/>
                        <a:pt x="1555" y="392"/>
                        <a:pt x="1555" y="254"/>
                      </a:cubicBezTo>
                      <a:cubicBezTo>
                        <a:pt x="1555" y="115"/>
                        <a:pt x="1443"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131"/>
                <p:cNvSpPr/>
                <p:nvPr/>
              </p:nvSpPr>
              <p:spPr>
                <a:xfrm>
                  <a:off x="8198933" y="2797866"/>
                  <a:ext cx="40351" cy="13147"/>
                </a:xfrm>
                <a:custGeom>
                  <a:avLst/>
                  <a:gdLst/>
                  <a:ahLst/>
                  <a:cxnLst/>
                  <a:rect l="l" t="t" r="r" b="b"/>
                  <a:pathLst>
                    <a:path w="1553" h="506" extrusionOk="0">
                      <a:moveTo>
                        <a:pt x="1" y="1"/>
                      </a:moveTo>
                      <a:cubicBezTo>
                        <a:pt x="105" y="155"/>
                        <a:pt x="283" y="254"/>
                        <a:pt x="479" y="254"/>
                      </a:cubicBezTo>
                      <a:lnTo>
                        <a:pt x="481" y="254"/>
                      </a:lnTo>
                      <a:cubicBezTo>
                        <a:pt x="500" y="254"/>
                        <a:pt x="513" y="267"/>
                        <a:pt x="513" y="286"/>
                      </a:cubicBezTo>
                      <a:cubicBezTo>
                        <a:pt x="513" y="296"/>
                        <a:pt x="505" y="307"/>
                        <a:pt x="494" y="312"/>
                      </a:cubicBezTo>
                      <a:cubicBezTo>
                        <a:pt x="406" y="356"/>
                        <a:pt x="330" y="424"/>
                        <a:pt x="278" y="505"/>
                      </a:cubicBezTo>
                      <a:lnTo>
                        <a:pt x="1299" y="505"/>
                      </a:lnTo>
                      <a:cubicBezTo>
                        <a:pt x="1440" y="505"/>
                        <a:pt x="1552" y="393"/>
                        <a:pt x="1552" y="254"/>
                      </a:cubicBezTo>
                      <a:cubicBezTo>
                        <a:pt x="1552" y="113"/>
                        <a:pt x="1440" y="1"/>
                        <a:pt x="129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131"/>
                <p:cNvSpPr/>
                <p:nvPr/>
              </p:nvSpPr>
              <p:spPr>
                <a:xfrm>
                  <a:off x="8220317" y="2833384"/>
                  <a:ext cx="34115" cy="72439"/>
                </a:xfrm>
                <a:custGeom>
                  <a:avLst/>
                  <a:gdLst/>
                  <a:ahLst/>
                  <a:cxnLst/>
                  <a:rect l="l" t="t" r="r" b="b"/>
                  <a:pathLst>
                    <a:path w="1313" h="2788" extrusionOk="0">
                      <a:moveTo>
                        <a:pt x="270" y="0"/>
                      </a:moveTo>
                      <a:cubicBezTo>
                        <a:pt x="419" y="0"/>
                        <a:pt x="539" y="120"/>
                        <a:pt x="539" y="269"/>
                      </a:cubicBezTo>
                      <a:lnTo>
                        <a:pt x="539" y="2250"/>
                      </a:lnTo>
                      <a:cubicBezTo>
                        <a:pt x="539" y="2548"/>
                        <a:pt x="298" y="2788"/>
                        <a:pt x="1" y="2788"/>
                      </a:cubicBezTo>
                      <a:lnTo>
                        <a:pt x="774" y="2788"/>
                      </a:lnTo>
                      <a:cubicBezTo>
                        <a:pt x="1072" y="2788"/>
                        <a:pt x="1312" y="2548"/>
                        <a:pt x="1312" y="2250"/>
                      </a:cubicBezTo>
                      <a:lnTo>
                        <a:pt x="1312" y="1369"/>
                      </a:lnTo>
                      <a:lnTo>
                        <a:pt x="1181" y="1116"/>
                      </a:lnTo>
                      <a:lnTo>
                        <a:pt x="1312" y="862"/>
                      </a:lnTo>
                      <a:lnTo>
                        <a:pt x="1312" y="269"/>
                      </a:lnTo>
                      <a:cubicBezTo>
                        <a:pt x="1312" y="120"/>
                        <a:pt x="1192" y="0"/>
                        <a:pt x="10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131"/>
                <p:cNvSpPr/>
                <p:nvPr/>
              </p:nvSpPr>
              <p:spPr>
                <a:xfrm>
                  <a:off x="8182045" y="2855781"/>
                  <a:ext cx="72387" cy="13199"/>
                </a:xfrm>
                <a:custGeom>
                  <a:avLst/>
                  <a:gdLst/>
                  <a:ahLst/>
                  <a:cxnLst/>
                  <a:rect l="l" t="t" r="r" b="b"/>
                  <a:pathLst>
                    <a:path w="2786" h="508" extrusionOk="0">
                      <a:moveTo>
                        <a:pt x="0" y="0"/>
                      </a:moveTo>
                      <a:lnTo>
                        <a:pt x="0" y="507"/>
                      </a:lnTo>
                      <a:lnTo>
                        <a:pt x="2785" y="507"/>
                      </a:lnTo>
                      <a:lnTo>
                        <a:pt x="27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131"/>
                <p:cNvSpPr/>
                <p:nvPr/>
              </p:nvSpPr>
              <p:spPr>
                <a:xfrm>
                  <a:off x="8001674" y="2537209"/>
                  <a:ext cx="129003" cy="27645"/>
                </a:xfrm>
                <a:custGeom>
                  <a:avLst/>
                  <a:gdLst/>
                  <a:ahLst/>
                  <a:cxnLst/>
                  <a:rect l="l" t="t" r="r" b="b"/>
                  <a:pathLst>
                    <a:path w="4965" h="1064" extrusionOk="0">
                      <a:moveTo>
                        <a:pt x="254" y="0"/>
                      </a:moveTo>
                      <a:cubicBezTo>
                        <a:pt x="113" y="0"/>
                        <a:pt x="0" y="113"/>
                        <a:pt x="0" y="254"/>
                      </a:cubicBezTo>
                      <a:cubicBezTo>
                        <a:pt x="0" y="701"/>
                        <a:pt x="363" y="1064"/>
                        <a:pt x="810" y="1064"/>
                      </a:cubicBezTo>
                      <a:lnTo>
                        <a:pt x="4154" y="1064"/>
                      </a:lnTo>
                      <a:cubicBezTo>
                        <a:pt x="4601" y="1064"/>
                        <a:pt x="4964" y="701"/>
                        <a:pt x="4964" y="254"/>
                      </a:cubicBezTo>
                      <a:cubicBezTo>
                        <a:pt x="4964" y="113"/>
                        <a:pt x="4852" y="0"/>
                        <a:pt x="4711" y="0"/>
                      </a:cubicBezTo>
                      <a:cubicBezTo>
                        <a:pt x="4572" y="0"/>
                        <a:pt x="4460" y="113"/>
                        <a:pt x="4460" y="254"/>
                      </a:cubicBezTo>
                      <a:cubicBezTo>
                        <a:pt x="4460" y="421"/>
                        <a:pt x="4322" y="559"/>
                        <a:pt x="4154" y="559"/>
                      </a:cubicBezTo>
                      <a:lnTo>
                        <a:pt x="810" y="559"/>
                      </a:lnTo>
                      <a:cubicBezTo>
                        <a:pt x="643" y="559"/>
                        <a:pt x="504" y="421"/>
                        <a:pt x="504" y="254"/>
                      </a:cubicBezTo>
                      <a:cubicBezTo>
                        <a:pt x="504" y="113"/>
                        <a:pt x="392"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131"/>
                <p:cNvSpPr/>
                <p:nvPr/>
              </p:nvSpPr>
              <p:spPr>
                <a:xfrm>
                  <a:off x="7993724" y="2594423"/>
                  <a:ext cx="57993" cy="36272"/>
                </a:xfrm>
                <a:custGeom>
                  <a:avLst/>
                  <a:gdLst/>
                  <a:ahLst/>
                  <a:cxnLst/>
                  <a:rect l="l" t="t" r="r" b="b"/>
                  <a:pathLst>
                    <a:path w="2232" h="1396" extrusionOk="0">
                      <a:moveTo>
                        <a:pt x="280" y="1"/>
                      </a:moveTo>
                      <a:cubicBezTo>
                        <a:pt x="126" y="1"/>
                        <a:pt x="1" y="126"/>
                        <a:pt x="1" y="280"/>
                      </a:cubicBezTo>
                      <a:lnTo>
                        <a:pt x="1" y="837"/>
                      </a:lnTo>
                      <a:cubicBezTo>
                        <a:pt x="1" y="1145"/>
                        <a:pt x="251" y="1396"/>
                        <a:pt x="560" y="1396"/>
                      </a:cubicBezTo>
                      <a:lnTo>
                        <a:pt x="1673" y="1396"/>
                      </a:lnTo>
                      <a:cubicBezTo>
                        <a:pt x="1981" y="1396"/>
                        <a:pt x="2232" y="1145"/>
                        <a:pt x="2232" y="837"/>
                      </a:cubicBezTo>
                      <a:lnTo>
                        <a:pt x="2232" y="280"/>
                      </a:lnTo>
                      <a:cubicBezTo>
                        <a:pt x="2232" y="126"/>
                        <a:pt x="2106" y="1"/>
                        <a:pt x="19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131"/>
                <p:cNvSpPr/>
                <p:nvPr/>
              </p:nvSpPr>
              <p:spPr>
                <a:xfrm>
                  <a:off x="8017680" y="2594423"/>
                  <a:ext cx="34037" cy="36272"/>
                </a:xfrm>
                <a:custGeom>
                  <a:avLst/>
                  <a:gdLst/>
                  <a:ahLst/>
                  <a:cxnLst/>
                  <a:rect l="l" t="t" r="r" b="b"/>
                  <a:pathLst>
                    <a:path w="1310" h="1396" extrusionOk="0">
                      <a:moveTo>
                        <a:pt x="278" y="1"/>
                      </a:moveTo>
                      <a:cubicBezTo>
                        <a:pt x="432" y="1"/>
                        <a:pt x="557" y="126"/>
                        <a:pt x="557" y="280"/>
                      </a:cubicBezTo>
                      <a:lnTo>
                        <a:pt x="557" y="837"/>
                      </a:lnTo>
                      <a:cubicBezTo>
                        <a:pt x="557" y="1145"/>
                        <a:pt x="309" y="1396"/>
                        <a:pt x="1" y="1396"/>
                      </a:cubicBezTo>
                      <a:lnTo>
                        <a:pt x="751" y="1396"/>
                      </a:lnTo>
                      <a:cubicBezTo>
                        <a:pt x="1059" y="1396"/>
                        <a:pt x="1310" y="1145"/>
                        <a:pt x="1310" y="837"/>
                      </a:cubicBezTo>
                      <a:lnTo>
                        <a:pt x="1310" y="280"/>
                      </a:lnTo>
                      <a:cubicBezTo>
                        <a:pt x="1310" y="126"/>
                        <a:pt x="1184" y="1"/>
                        <a:pt x="1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131"/>
                <p:cNvSpPr/>
                <p:nvPr/>
              </p:nvSpPr>
              <p:spPr>
                <a:xfrm>
                  <a:off x="8080609" y="2594423"/>
                  <a:ext cx="57993" cy="36272"/>
                </a:xfrm>
                <a:custGeom>
                  <a:avLst/>
                  <a:gdLst/>
                  <a:ahLst/>
                  <a:cxnLst/>
                  <a:rect l="l" t="t" r="r" b="b"/>
                  <a:pathLst>
                    <a:path w="2232" h="1396" extrusionOk="0">
                      <a:moveTo>
                        <a:pt x="280" y="1"/>
                      </a:moveTo>
                      <a:cubicBezTo>
                        <a:pt x="126" y="1"/>
                        <a:pt x="1" y="126"/>
                        <a:pt x="1" y="280"/>
                      </a:cubicBezTo>
                      <a:lnTo>
                        <a:pt x="1" y="837"/>
                      </a:lnTo>
                      <a:cubicBezTo>
                        <a:pt x="1" y="1145"/>
                        <a:pt x="252" y="1396"/>
                        <a:pt x="560" y="1396"/>
                      </a:cubicBezTo>
                      <a:lnTo>
                        <a:pt x="1673" y="1396"/>
                      </a:lnTo>
                      <a:cubicBezTo>
                        <a:pt x="1981" y="1396"/>
                        <a:pt x="2232" y="1145"/>
                        <a:pt x="2232" y="837"/>
                      </a:cubicBezTo>
                      <a:lnTo>
                        <a:pt x="2232" y="280"/>
                      </a:lnTo>
                      <a:cubicBezTo>
                        <a:pt x="2232" y="126"/>
                        <a:pt x="2107" y="1"/>
                        <a:pt x="19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131"/>
                <p:cNvSpPr/>
                <p:nvPr/>
              </p:nvSpPr>
              <p:spPr>
                <a:xfrm>
                  <a:off x="8104565" y="2594423"/>
                  <a:ext cx="34037" cy="36272"/>
                </a:xfrm>
                <a:custGeom>
                  <a:avLst/>
                  <a:gdLst/>
                  <a:ahLst/>
                  <a:cxnLst/>
                  <a:rect l="l" t="t" r="r" b="b"/>
                  <a:pathLst>
                    <a:path w="1310" h="1396" extrusionOk="0">
                      <a:moveTo>
                        <a:pt x="278" y="1"/>
                      </a:moveTo>
                      <a:cubicBezTo>
                        <a:pt x="432" y="1"/>
                        <a:pt x="557" y="126"/>
                        <a:pt x="557" y="280"/>
                      </a:cubicBezTo>
                      <a:lnTo>
                        <a:pt x="557" y="837"/>
                      </a:lnTo>
                      <a:cubicBezTo>
                        <a:pt x="557" y="1145"/>
                        <a:pt x="309" y="1396"/>
                        <a:pt x="1" y="1396"/>
                      </a:cubicBezTo>
                      <a:lnTo>
                        <a:pt x="751" y="1396"/>
                      </a:lnTo>
                      <a:cubicBezTo>
                        <a:pt x="1059" y="1396"/>
                        <a:pt x="1310" y="1145"/>
                        <a:pt x="1310" y="837"/>
                      </a:cubicBezTo>
                      <a:lnTo>
                        <a:pt x="1310" y="280"/>
                      </a:lnTo>
                      <a:cubicBezTo>
                        <a:pt x="1310" y="126"/>
                        <a:pt x="1185" y="1"/>
                        <a:pt x="1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324" name="Google Shape;12324;p131"/>
          <p:cNvGrpSpPr/>
          <p:nvPr/>
        </p:nvGrpSpPr>
        <p:grpSpPr>
          <a:xfrm>
            <a:off x="720075" y="1131663"/>
            <a:ext cx="4246650" cy="1240800"/>
            <a:chOff x="720075" y="1131663"/>
            <a:chExt cx="4246650" cy="1240800"/>
          </a:xfrm>
        </p:grpSpPr>
        <p:cxnSp>
          <p:nvCxnSpPr>
            <p:cNvPr id="12325" name="Google Shape;12325;p131"/>
            <p:cNvCxnSpPr/>
            <p:nvPr/>
          </p:nvCxnSpPr>
          <p:spPr>
            <a:xfrm>
              <a:off x="1237475" y="1752050"/>
              <a:ext cx="3217200" cy="0"/>
            </a:xfrm>
            <a:prstGeom prst="straightConnector1">
              <a:avLst/>
            </a:prstGeom>
            <a:noFill/>
            <a:ln w="19050" cap="flat" cmpd="sng">
              <a:solidFill>
                <a:schemeClr val="dk2"/>
              </a:solidFill>
              <a:prstDash val="solid"/>
              <a:round/>
              <a:headEnd type="none" w="med" len="med"/>
              <a:tailEnd type="none" w="med" len="med"/>
            </a:ln>
          </p:spPr>
        </p:cxnSp>
        <p:cxnSp>
          <p:nvCxnSpPr>
            <p:cNvPr id="12326" name="Google Shape;12326;p131"/>
            <p:cNvCxnSpPr>
              <a:stCxn id="12327" idx="2"/>
              <a:endCxn id="12328" idx="0"/>
            </p:cNvCxnSpPr>
            <p:nvPr/>
          </p:nvCxnSpPr>
          <p:spPr>
            <a:xfrm flipH="1">
              <a:off x="1235775" y="1541163"/>
              <a:ext cx="1200" cy="421800"/>
            </a:xfrm>
            <a:prstGeom prst="straightConnector1">
              <a:avLst/>
            </a:prstGeom>
            <a:noFill/>
            <a:ln w="19050" cap="flat" cmpd="sng">
              <a:solidFill>
                <a:schemeClr val="dk2"/>
              </a:solidFill>
              <a:prstDash val="solid"/>
              <a:round/>
              <a:headEnd type="none" w="med" len="med"/>
              <a:tailEnd type="none" w="med" len="med"/>
            </a:ln>
          </p:spPr>
        </p:cxnSp>
        <p:cxnSp>
          <p:nvCxnSpPr>
            <p:cNvPr id="12329" name="Google Shape;12329;p131"/>
            <p:cNvCxnSpPr>
              <a:stCxn id="12330" idx="2"/>
              <a:endCxn id="12331" idx="0"/>
            </p:cNvCxnSpPr>
            <p:nvPr/>
          </p:nvCxnSpPr>
          <p:spPr>
            <a:xfrm>
              <a:off x="2308275" y="1541163"/>
              <a:ext cx="0" cy="421800"/>
            </a:xfrm>
            <a:prstGeom prst="straightConnector1">
              <a:avLst/>
            </a:prstGeom>
            <a:noFill/>
            <a:ln w="19050" cap="flat" cmpd="sng">
              <a:solidFill>
                <a:schemeClr val="dk2"/>
              </a:solidFill>
              <a:prstDash val="solid"/>
              <a:round/>
              <a:headEnd type="none" w="med" len="med"/>
              <a:tailEnd type="none" w="med" len="med"/>
            </a:ln>
          </p:spPr>
        </p:cxnSp>
        <p:cxnSp>
          <p:nvCxnSpPr>
            <p:cNvPr id="12332" name="Google Shape;12332;p131"/>
            <p:cNvCxnSpPr>
              <a:stCxn id="12333" idx="2"/>
              <a:endCxn id="12334" idx="0"/>
            </p:cNvCxnSpPr>
            <p:nvPr/>
          </p:nvCxnSpPr>
          <p:spPr>
            <a:xfrm>
              <a:off x="3379575" y="1541163"/>
              <a:ext cx="0" cy="421800"/>
            </a:xfrm>
            <a:prstGeom prst="straightConnector1">
              <a:avLst/>
            </a:prstGeom>
            <a:noFill/>
            <a:ln w="19050" cap="flat" cmpd="sng">
              <a:solidFill>
                <a:schemeClr val="dk2"/>
              </a:solidFill>
              <a:prstDash val="solid"/>
              <a:round/>
              <a:headEnd type="none" w="med" len="med"/>
              <a:tailEnd type="none" w="med" len="med"/>
            </a:ln>
          </p:spPr>
        </p:cxnSp>
        <p:cxnSp>
          <p:nvCxnSpPr>
            <p:cNvPr id="12335" name="Google Shape;12335;p131"/>
            <p:cNvCxnSpPr>
              <a:stCxn id="12336" idx="2"/>
              <a:endCxn id="12337" idx="0"/>
            </p:cNvCxnSpPr>
            <p:nvPr/>
          </p:nvCxnSpPr>
          <p:spPr>
            <a:xfrm>
              <a:off x="4450875" y="1541163"/>
              <a:ext cx="0" cy="421800"/>
            </a:xfrm>
            <a:prstGeom prst="straightConnector1">
              <a:avLst/>
            </a:prstGeom>
            <a:noFill/>
            <a:ln w="19050" cap="flat" cmpd="sng">
              <a:solidFill>
                <a:schemeClr val="dk2"/>
              </a:solidFill>
              <a:prstDash val="solid"/>
              <a:round/>
              <a:headEnd type="none" w="med" len="med"/>
              <a:tailEnd type="none" w="med" len="med"/>
            </a:ln>
          </p:spPr>
        </p:cxnSp>
        <p:sp>
          <p:nvSpPr>
            <p:cNvPr id="12327" name="Google Shape;12327;p131"/>
            <p:cNvSpPr/>
            <p:nvPr/>
          </p:nvSpPr>
          <p:spPr>
            <a:xfrm>
              <a:off x="721125" y="1131663"/>
              <a:ext cx="10317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2019</a:t>
              </a:r>
              <a:endParaRPr>
                <a:solidFill>
                  <a:schemeClr val="lt1"/>
                </a:solidFill>
              </a:endParaRPr>
            </a:p>
          </p:txBody>
        </p:sp>
        <p:sp>
          <p:nvSpPr>
            <p:cNvPr id="12330" name="Google Shape;12330;p131"/>
            <p:cNvSpPr/>
            <p:nvPr/>
          </p:nvSpPr>
          <p:spPr>
            <a:xfrm>
              <a:off x="1792425" y="1131663"/>
              <a:ext cx="1031700" cy="409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2020</a:t>
              </a:r>
              <a:endParaRPr>
                <a:solidFill>
                  <a:schemeClr val="lt1"/>
                </a:solidFill>
              </a:endParaRPr>
            </a:p>
          </p:txBody>
        </p:sp>
        <p:sp>
          <p:nvSpPr>
            <p:cNvPr id="12333" name="Google Shape;12333;p131"/>
            <p:cNvSpPr/>
            <p:nvPr/>
          </p:nvSpPr>
          <p:spPr>
            <a:xfrm>
              <a:off x="2863725" y="1131663"/>
              <a:ext cx="10317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2021</a:t>
              </a:r>
              <a:endParaRPr>
                <a:solidFill>
                  <a:schemeClr val="lt1"/>
                </a:solidFill>
              </a:endParaRPr>
            </a:p>
          </p:txBody>
        </p:sp>
        <p:sp>
          <p:nvSpPr>
            <p:cNvPr id="12336" name="Google Shape;12336;p131"/>
            <p:cNvSpPr/>
            <p:nvPr/>
          </p:nvSpPr>
          <p:spPr>
            <a:xfrm>
              <a:off x="3935025" y="1131663"/>
              <a:ext cx="10317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2022</a:t>
              </a:r>
              <a:endParaRPr>
                <a:solidFill>
                  <a:schemeClr val="lt1"/>
                </a:solidFill>
              </a:endParaRPr>
            </a:p>
          </p:txBody>
        </p:sp>
        <p:sp>
          <p:nvSpPr>
            <p:cNvPr id="12328" name="Google Shape;12328;p131"/>
            <p:cNvSpPr/>
            <p:nvPr/>
          </p:nvSpPr>
          <p:spPr>
            <a:xfrm>
              <a:off x="720075" y="1962963"/>
              <a:ext cx="10317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a:t>
              </a:r>
              <a:endParaRPr>
                <a:solidFill>
                  <a:schemeClr val="lt1"/>
                </a:solidFill>
                <a:latin typeface="Open Sans"/>
                <a:ea typeface="Open Sans"/>
                <a:cs typeface="Open Sans"/>
                <a:sym typeface="Open Sans"/>
              </a:endParaRPr>
            </a:p>
          </p:txBody>
        </p:sp>
        <p:sp>
          <p:nvSpPr>
            <p:cNvPr id="12331" name="Google Shape;12331;p131"/>
            <p:cNvSpPr/>
            <p:nvPr/>
          </p:nvSpPr>
          <p:spPr>
            <a:xfrm>
              <a:off x="1792425" y="1962963"/>
              <a:ext cx="1031700" cy="409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Mars</a:t>
              </a:r>
              <a:endParaRPr>
                <a:solidFill>
                  <a:schemeClr val="lt1"/>
                </a:solidFill>
                <a:latin typeface="Open Sans"/>
                <a:ea typeface="Open Sans"/>
                <a:cs typeface="Open Sans"/>
                <a:sym typeface="Open Sans"/>
              </a:endParaRPr>
            </a:p>
          </p:txBody>
        </p:sp>
        <p:sp>
          <p:nvSpPr>
            <p:cNvPr id="12334" name="Google Shape;12334;p131"/>
            <p:cNvSpPr/>
            <p:nvPr/>
          </p:nvSpPr>
          <p:spPr>
            <a:xfrm>
              <a:off x="2863725" y="1962963"/>
              <a:ext cx="10317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Earth</a:t>
              </a:r>
              <a:endParaRPr>
                <a:solidFill>
                  <a:schemeClr val="lt1"/>
                </a:solidFill>
                <a:latin typeface="Open Sans"/>
                <a:ea typeface="Open Sans"/>
                <a:cs typeface="Open Sans"/>
                <a:sym typeface="Open Sans"/>
              </a:endParaRPr>
            </a:p>
          </p:txBody>
        </p:sp>
        <p:sp>
          <p:nvSpPr>
            <p:cNvPr id="12337" name="Google Shape;12337;p131"/>
            <p:cNvSpPr/>
            <p:nvPr/>
          </p:nvSpPr>
          <p:spPr>
            <a:xfrm>
              <a:off x="3934975" y="1962963"/>
              <a:ext cx="10317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Saturn</a:t>
              </a:r>
              <a:endParaRPr>
                <a:solidFill>
                  <a:schemeClr val="lt1"/>
                </a:solidFill>
                <a:latin typeface="Open Sans"/>
                <a:ea typeface="Open Sans"/>
                <a:cs typeface="Open Sans"/>
                <a:sym typeface="Open Sans"/>
              </a:endParaRPr>
            </a:p>
          </p:txBody>
        </p:sp>
      </p:grpSp>
      <p:grpSp>
        <p:nvGrpSpPr>
          <p:cNvPr id="12338" name="Google Shape;12338;p131"/>
          <p:cNvGrpSpPr/>
          <p:nvPr/>
        </p:nvGrpSpPr>
        <p:grpSpPr>
          <a:xfrm>
            <a:off x="2965670" y="2613880"/>
            <a:ext cx="2143594" cy="1943324"/>
            <a:chOff x="1145025" y="1531275"/>
            <a:chExt cx="2154583" cy="1953285"/>
          </a:xfrm>
        </p:grpSpPr>
        <p:sp>
          <p:nvSpPr>
            <p:cNvPr id="12339" name="Google Shape;12339;p131"/>
            <p:cNvSpPr/>
            <p:nvPr/>
          </p:nvSpPr>
          <p:spPr>
            <a:xfrm>
              <a:off x="2151808" y="1531275"/>
              <a:ext cx="1147800" cy="1147800"/>
            </a:xfrm>
            <a:prstGeom prst="ellipse">
              <a:avLst/>
            </a:prstGeom>
            <a:solidFill>
              <a:schemeClr val="accent1">
                <a:alpha val="8925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sz="1800" b="1">
                <a:solidFill>
                  <a:schemeClr val="lt1"/>
                </a:solidFill>
                <a:latin typeface="Balsamiq Sans"/>
                <a:ea typeface="Balsamiq Sans"/>
                <a:cs typeface="Balsamiq Sans"/>
                <a:sym typeface="Balsamiq Sans"/>
              </a:endParaRPr>
            </a:p>
          </p:txBody>
        </p:sp>
        <p:sp>
          <p:nvSpPr>
            <p:cNvPr id="12340" name="Google Shape;12340;p131"/>
            <p:cNvSpPr/>
            <p:nvPr/>
          </p:nvSpPr>
          <p:spPr>
            <a:xfrm>
              <a:off x="1145025" y="1531275"/>
              <a:ext cx="1147800" cy="1147800"/>
            </a:xfrm>
            <a:prstGeom prst="ellipse">
              <a:avLst/>
            </a:prstGeom>
            <a:solidFill>
              <a:schemeClr val="accent4">
                <a:alpha val="8458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endParaRPr>
            </a:p>
          </p:txBody>
        </p:sp>
        <p:sp>
          <p:nvSpPr>
            <p:cNvPr id="12341" name="Google Shape;12341;p131"/>
            <p:cNvSpPr/>
            <p:nvPr/>
          </p:nvSpPr>
          <p:spPr>
            <a:xfrm>
              <a:off x="1648416" y="2336760"/>
              <a:ext cx="1147800" cy="1147800"/>
            </a:xfrm>
            <a:prstGeom prst="ellipse">
              <a:avLst/>
            </a:prstGeom>
            <a:solidFill>
              <a:schemeClr val="accent6">
                <a:alpha val="8131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lt1"/>
                </a:solidFill>
              </a:endParaRPr>
            </a:p>
          </p:txBody>
        </p:sp>
      </p:grpSp>
      <p:grpSp>
        <p:nvGrpSpPr>
          <p:cNvPr id="12342" name="Google Shape;12342;p131"/>
          <p:cNvGrpSpPr/>
          <p:nvPr/>
        </p:nvGrpSpPr>
        <p:grpSpPr>
          <a:xfrm>
            <a:off x="720075" y="2613875"/>
            <a:ext cx="2104913" cy="1376245"/>
            <a:chOff x="720075" y="2613875"/>
            <a:chExt cx="2104913" cy="1376245"/>
          </a:xfrm>
        </p:grpSpPr>
        <p:sp>
          <p:nvSpPr>
            <p:cNvPr id="12343" name="Google Shape;12343;p131"/>
            <p:cNvSpPr/>
            <p:nvPr/>
          </p:nvSpPr>
          <p:spPr>
            <a:xfrm>
              <a:off x="720075" y="3093520"/>
              <a:ext cx="2104800" cy="164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344" name="Google Shape;12344;p131"/>
            <p:cNvSpPr/>
            <p:nvPr/>
          </p:nvSpPr>
          <p:spPr>
            <a:xfrm>
              <a:off x="720075" y="2928973"/>
              <a:ext cx="1449300" cy="1644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345" name="Google Shape;12345;p131"/>
            <p:cNvSpPr txBox="1"/>
            <p:nvPr/>
          </p:nvSpPr>
          <p:spPr>
            <a:xfrm>
              <a:off x="720150" y="2613875"/>
              <a:ext cx="2104800" cy="23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2"/>
                  </a:solidFill>
                  <a:latin typeface="Balsamiq Sans"/>
                  <a:ea typeface="Balsamiq Sans"/>
                  <a:cs typeface="Balsamiq Sans"/>
                  <a:sym typeface="Balsamiq Sans"/>
                </a:rPr>
                <a:t>Venus</a:t>
              </a:r>
              <a:endParaRPr>
                <a:solidFill>
                  <a:schemeClr val="lt2"/>
                </a:solidFill>
              </a:endParaRPr>
            </a:p>
          </p:txBody>
        </p:sp>
        <p:sp>
          <p:nvSpPr>
            <p:cNvPr id="12346" name="Google Shape;12346;p131"/>
            <p:cNvSpPr/>
            <p:nvPr/>
          </p:nvSpPr>
          <p:spPr>
            <a:xfrm>
              <a:off x="720125" y="3825720"/>
              <a:ext cx="2104800" cy="1644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347" name="Google Shape;12347;p131"/>
            <p:cNvSpPr/>
            <p:nvPr/>
          </p:nvSpPr>
          <p:spPr>
            <a:xfrm>
              <a:off x="720135" y="3661173"/>
              <a:ext cx="1702500" cy="1644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348" name="Google Shape;12348;p131"/>
            <p:cNvSpPr txBox="1"/>
            <p:nvPr/>
          </p:nvSpPr>
          <p:spPr>
            <a:xfrm>
              <a:off x="720188" y="3346075"/>
              <a:ext cx="2104800" cy="23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2"/>
                  </a:solidFill>
                  <a:latin typeface="Balsamiq Sans"/>
                  <a:ea typeface="Balsamiq Sans"/>
                  <a:cs typeface="Balsamiq Sans"/>
                  <a:sym typeface="Balsamiq Sans"/>
                </a:rPr>
                <a:t>Mars</a:t>
              </a:r>
              <a:endParaRPr>
                <a:solidFill>
                  <a:schemeClr val="lt2"/>
                </a:solidFill>
              </a:endParaRPr>
            </a:p>
          </p:txBody>
        </p:sp>
      </p:grpSp>
      <p:sp>
        <p:nvSpPr>
          <p:cNvPr id="12349" name="Google Shape;12349;p131">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131">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31">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131">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2356"/>
        <p:cNvGrpSpPr/>
        <p:nvPr/>
      </p:nvGrpSpPr>
      <p:grpSpPr>
        <a:xfrm>
          <a:off x="0" y="0"/>
          <a:ext cx="0" cy="0"/>
          <a:chOff x="0" y="0"/>
          <a:chExt cx="0" cy="0"/>
        </a:xfrm>
      </p:grpSpPr>
      <p:sp>
        <p:nvSpPr>
          <p:cNvPr id="12357" name="Google Shape;12357;p132"/>
          <p:cNvSpPr txBox="1">
            <a:spLocks noGrp="1"/>
          </p:cNvSpPr>
          <p:nvPr>
            <p:ph type="body" idx="1"/>
          </p:nvPr>
        </p:nvSpPr>
        <p:spPr>
          <a:xfrm>
            <a:off x="720000" y="1152475"/>
            <a:ext cx="7704000" cy="31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1800" b="1">
                <a:solidFill>
                  <a:schemeClr val="lt2"/>
                </a:solidFill>
                <a:latin typeface="Balsamiq Sans"/>
                <a:ea typeface="Balsamiq Sans"/>
                <a:cs typeface="Balsamiq Sans"/>
                <a:sym typeface="Balsamiq Sans"/>
              </a:rPr>
              <a:t>Photos</a:t>
            </a:r>
            <a:endParaRPr sz="1800" b="1">
              <a:solidFill>
                <a:schemeClr val="lt2"/>
              </a:solidFill>
              <a:latin typeface="Balsamiq Sans"/>
              <a:ea typeface="Balsamiq Sans"/>
              <a:cs typeface="Balsamiq Sans"/>
              <a:sym typeface="Balsamiq Sans"/>
            </a:endParaRPr>
          </a:p>
          <a:p>
            <a:pPr marL="457200" lvl="0" indent="-317500" algn="l" rtl="0">
              <a:spcBef>
                <a:spcPts val="1000"/>
              </a:spcBef>
              <a:spcAft>
                <a:spcPts val="0"/>
              </a:spcAft>
              <a:buSzPts val="1400"/>
              <a:buChar char="●"/>
            </a:pPr>
            <a:r>
              <a:rPr lang="en">
                <a:solidFill>
                  <a:schemeClr val="hlink"/>
                </a:solidFill>
                <a:uFill>
                  <a:noFill/>
                </a:uFill>
                <a:hlinkClick r:id="rId3"/>
              </a:rPr>
              <a:t>Senior teacher in glasses explaining math example on green chalkboard</a:t>
            </a:r>
            <a:endParaRPr/>
          </a:p>
          <a:p>
            <a:pPr marL="457200" lvl="0" indent="-317500" algn="l" rtl="0">
              <a:spcBef>
                <a:spcPts val="0"/>
              </a:spcBef>
              <a:spcAft>
                <a:spcPts val="0"/>
              </a:spcAft>
              <a:buSzPts val="1400"/>
              <a:buChar char="●"/>
            </a:pPr>
            <a:r>
              <a:rPr lang="en">
                <a:solidFill>
                  <a:schemeClr val="hlink"/>
                </a:solidFill>
                <a:uFill>
                  <a:noFill/>
                </a:uFill>
                <a:hlinkClick r:id="rId4"/>
              </a:rPr>
              <a:t>Female teacher at desk</a:t>
            </a:r>
            <a:endParaRPr/>
          </a:p>
          <a:p>
            <a:pPr marL="457200" lvl="0" indent="-317500" algn="l" rtl="0">
              <a:spcBef>
                <a:spcPts val="0"/>
              </a:spcBef>
              <a:spcAft>
                <a:spcPts val="0"/>
              </a:spcAft>
              <a:buSzPts val="1400"/>
              <a:buChar char="●"/>
            </a:pPr>
            <a:r>
              <a:rPr lang="en">
                <a:uFill>
                  <a:noFill/>
                </a:uFill>
                <a:hlinkClick r:id="rId5"/>
              </a:rPr>
              <a:t>Cute girl carrying yellow backpack and reads</a:t>
            </a:r>
            <a:endParaRPr/>
          </a:p>
          <a:p>
            <a:pPr marL="457200" lvl="0" indent="-317500" algn="l" rtl="0">
              <a:spcBef>
                <a:spcPts val="0"/>
              </a:spcBef>
              <a:spcAft>
                <a:spcPts val="0"/>
              </a:spcAft>
              <a:buSzPts val="1400"/>
              <a:buChar char="●"/>
            </a:pPr>
            <a:r>
              <a:rPr lang="en">
                <a:uFill>
                  <a:noFill/>
                </a:uFill>
                <a:hlinkClick r:id="rId6"/>
              </a:rPr>
              <a:t>Senior woman teaching english lessons at home</a:t>
            </a:r>
            <a:endParaRPr/>
          </a:p>
          <a:p>
            <a:pPr marL="457200" lvl="0" indent="-317500" algn="l" rtl="0">
              <a:spcBef>
                <a:spcPts val="0"/>
              </a:spcBef>
              <a:spcAft>
                <a:spcPts val="0"/>
              </a:spcAft>
              <a:buSzPts val="1400"/>
              <a:buChar char="●"/>
            </a:pPr>
            <a:r>
              <a:rPr lang="en">
                <a:uFill>
                  <a:noFill/>
                </a:uFill>
                <a:hlinkClick r:id="rId7"/>
              </a:rPr>
              <a:t>Teacher doing an english lesson online for his students</a:t>
            </a:r>
            <a:endParaRPr/>
          </a:p>
          <a:p>
            <a:pPr marL="0" lvl="0" indent="0" algn="l" rtl="0">
              <a:spcBef>
                <a:spcPts val="1000"/>
              </a:spcBef>
              <a:spcAft>
                <a:spcPts val="0"/>
              </a:spcAft>
              <a:buNone/>
            </a:pPr>
            <a:r>
              <a:rPr lang="en" sz="1800" b="1">
                <a:solidFill>
                  <a:schemeClr val="lt2"/>
                </a:solidFill>
                <a:latin typeface="Balsamiq Sans"/>
                <a:ea typeface="Balsamiq Sans"/>
                <a:cs typeface="Balsamiq Sans"/>
                <a:sym typeface="Balsamiq Sans"/>
              </a:rPr>
              <a:t>Vectors</a:t>
            </a:r>
            <a:endParaRPr sz="1800" b="1">
              <a:solidFill>
                <a:schemeClr val="lt2"/>
              </a:solidFill>
              <a:latin typeface="Balsamiq Sans"/>
              <a:ea typeface="Balsamiq Sans"/>
              <a:cs typeface="Balsamiq Sans"/>
              <a:sym typeface="Balsamiq Sans"/>
            </a:endParaRPr>
          </a:p>
          <a:p>
            <a:pPr marL="457200" lvl="0" indent="-317500" algn="l" rtl="0">
              <a:spcBef>
                <a:spcPts val="1000"/>
              </a:spcBef>
              <a:spcAft>
                <a:spcPts val="0"/>
              </a:spcAft>
              <a:buSzPts val="1400"/>
              <a:buChar char="●"/>
            </a:pPr>
            <a:r>
              <a:rPr lang="en">
                <a:uFill>
                  <a:noFill/>
                </a:uFill>
                <a:hlinkClick r:id="rId8"/>
              </a:rPr>
              <a:t>Hand drawn flat teachers' day instagram stories collection</a:t>
            </a:r>
            <a:endParaRPr/>
          </a:p>
          <a:p>
            <a:pPr marL="457200" lvl="0" indent="-317500" algn="l" rtl="0">
              <a:spcBef>
                <a:spcPts val="0"/>
              </a:spcBef>
              <a:spcAft>
                <a:spcPts val="0"/>
              </a:spcAft>
              <a:buSzPts val="1400"/>
              <a:buChar char="●"/>
            </a:pPr>
            <a:r>
              <a:rPr lang="en">
                <a:uFill>
                  <a:noFill/>
                </a:uFill>
                <a:hlinkClick r:id="rId9"/>
              </a:rPr>
              <a:t>Modern education concept with flat design</a:t>
            </a:r>
            <a:endParaRPr/>
          </a:p>
          <a:p>
            <a:pPr marL="457200" lvl="0" indent="-317500" algn="l" rtl="0">
              <a:spcBef>
                <a:spcPts val="0"/>
              </a:spcBef>
              <a:spcAft>
                <a:spcPts val="0"/>
              </a:spcAft>
              <a:buSzPts val="1400"/>
              <a:buChar char="●"/>
            </a:pPr>
            <a:r>
              <a:rPr lang="en">
                <a:uFill>
                  <a:noFill/>
                </a:uFill>
                <a:hlinkClick r:id="rId10"/>
              </a:rPr>
              <a:t>Hand drawn houseplant collection</a:t>
            </a:r>
            <a:endParaRPr/>
          </a:p>
          <a:p>
            <a:pPr marL="457200" lvl="0" indent="0" algn="l" rtl="0">
              <a:spcBef>
                <a:spcPts val="1000"/>
              </a:spcBef>
              <a:spcAft>
                <a:spcPts val="1000"/>
              </a:spcAft>
              <a:buNone/>
            </a:pPr>
            <a:endParaRPr sz="1000"/>
          </a:p>
        </p:txBody>
      </p:sp>
      <p:sp>
        <p:nvSpPr>
          <p:cNvPr id="12358" name="Google Shape;12358;p13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13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13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3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3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2366"/>
        <p:cNvGrpSpPr/>
        <p:nvPr/>
      </p:nvGrpSpPr>
      <p:grpSpPr>
        <a:xfrm>
          <a:off x="0" y="0"/>
          <a:ext cx="0" cy="0"/>
          <a:chOff x="0" y="0"/>
          <a:chExt cx="0" cy="0"/>
        </a:xfrm>
      </p:grpSpPr>
      <p:sp>
        <p:nvSpPr>
          <p:cNvPr id="12367" name="Google Shape;12367;p133"/>
          <p:cNvSpPr txBox="1">
            <a:spLocks noGrp="1"/>
          </p:cNvSpPr>
          <p:nvPr>
            <p:ph type="body" idx="1"/>
          </p:nvPr>
        </p:nvSpPr>
        <p:spPr>
          <a:xfrm>
            <a:off x="720000" y="1152475"/>
            <a:ext cx="7704000" cy="31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1800" b="1">
                <a:solidFill>
                  <a:schemeClr val="lt2"/>
                </a:solidFill>
                <a:latin typeface="Balsamiq Sans"/>
                <a:ea typeface="Balsamiq Sans"/>
                <a:cs typeface="Balsamiq Sans"/>
                <a:sym typeface="Balsamiq Sans"/>
              </a:rPr>
              <a:t>Photos</a:t>
            </a:r>
            <a:endParaRPr/>
          </a:p>
          <a:p>
            <a:pPr marL="457200" lvl="0" indent="-317500" algn="l" rtl="0">
              <a:spcBef>
                <a:spcPts val="1000"/>
              </a:spcBef>
              <a:spcAft>
                <a:spcPts val="0"/>
              </a:spcAft>
              <a:buSzPts val="1400"/>
              <a:buChar char="●"/>
            </a:pPr>
            <a:r>
              <a:rPr lang="en">
                <a:uFill>
                  <a:noFill/>
                </a:uFill>
                <a:hlinkClick r:id="rId3"/>
              </a:rPr>
              <a:t>Smiley teacher standing in classroom</a:t>
            </a:r>
            <a:endParaRPr/>
          </a:p>
          <a:p>
            <a:pPr marL="457200" lvl="0" indent="-317500" algn="l" rtl="0">
              <a:spcBef>
                <a:spcPts val="0"/>
              </a:spcBef>
              <a:spcAft>
                <a:spcPts val="0"/>
              </a:spcAft>
              <a:buSzPts val="1400"/>
              <a:buChar char="●"/>
            </a:pPr>
            <a:r>
              <a:rPr lang="en">
                <a:solidFill>
                  <a:schemeClr val="hlink"/>
                </a:solidFill>
                <a:uFill>
                  <a:noFill/>
                </a:uFill>
                <a:hlinkClick r:id="rId4"/>
              </a:rPr>
              <a:t>Senior male professor in glasses holding notebook standing against blackboard</a:t>
            </a:r>
            <a:endParaRPr/>
          </a:p>
          <a:p>
            <a:pPr marL="457200" lvl="0" indent="-317500" algn="l" rtl="0">
              <a:spcBef>
                <a:spcPts val="0"/>
              </a:spcBef>
              <a:spcAft>
                <a:spcPts val="0"/>
              </a:spcAft>
              <a:buSzPts val="1400"/>
              <a:buChar char="●"/>
            </a:pPr>
            <a:r>
              <a:rPr lang="en">
                <a:solidFill>
                  <a:schemeClr val="hlink"/>
                </a:solidFill>
                <a:uFill>
                  <a:noFill/>
                </a:uFill>
                <a:hlinkClick r:id="rId5"/>
              </a:rPr>
              <a:t>Techer with notebook in class</a:t>
            </a:r>
            <a:endParaRPr/>
          </a:p>
          <a:p>
            <a:pPr marL="0" lvl="0" indent="0" algn="l" rtl="0">
              <a:spcBef>
                <a:spcPts val="1000"/>
              </a:spcBef>
              <a:spcAft>
                <a:spcPts val="0"/>
              </a:spcAft>
              <a:buNone/>
            </a:pPr>
            <a:r>
              <a:rPr lang="en" sz="1800" b="1">
                <a:solidFill>
                  <a:schemeClr val="lt2"/>
                </a:solidFill>
                <a:latin typeface="Balsamiq Sans"/>
                <a:ea typeface="Balsamiq Sans"/>
                <a:cs typeface="Balsamiq Sans"/>
                <a:sym typeface="Balsamiq Sans"/>
              </a:rPr>
              <a:t>Vectors</a:t>
            </a:r>
            <a:endParaRPr sz="1800" b="1">
              <a:solidFill>
                <a:schemeClr val="lt2"/>
              </a:solidFill>
              <a:latin typeface="Balsamiq Sans"/>
              <a:ea typeface="Balsamiq Sans"/>
              <a:cs typeface="Balsamiq Sans"/>
              <a:sym typeface="Balsamiq Sans"/>
            </a:endParaRPr>
          </a:p>
          <a:p>
            <a:pPr marL="457200" lvl="0" indent="-317500" algn="l" rtl="0">
              <a:spcBef>
                <a:spcPts val="1000"/>
              </a:spcBef>
              <a:spcAft>
                <a:spcPts val="0"/>
              </a:spcAft>
              <a:buSzPts val="1400"/>
              <a:buChar char="●"/>
            </a:pPr>
            <a:r>
              <a:rPr lang="en">
                <a:uFill>
                  <a:noFill/>
                </a:uFill>
                <a:hlinkClick r:id="rId6"/>
              </a:rPr>
              <a:t>Hand drawn houseplant collection</a:t>
            </a:r>
            <a:endParaRPr/>
          </a:p>
          <a:p>
            <a:pPr marL="457200" lvl="0" indent="-317500" algn="l" rtl="0">
              <a:spcBef>
                <a:spcPts val="0"/>
              </a:spcBef>
              <a:spcAft>
                <a:spcPts val="0"/>
              </a:spcAft>
              <a:buSzPts val="1400"/>
              <a:buChar char="●"/>
            </a:pPr>
            <a:r>
              <a:rPr lang="en">
                <a:uFill>
                  <a:noFill/>
                </a:uFill>
                <a:hlinkClick r:id="rId7"/>
              </a:rPr>
              <a:t>Cozy and modern living room with flat design</a:t>
            </a:r>
            <a:endParaRPr/>
          </a:p>
          <a:p>
            <a:pPr marL="457200" lvl="0" indent="-317500" algn="l" rtl="0">
              <a:spcBef>
                <a:spcPts val="0"/>
              </a:spcBef>
              <a:spcAft>
                <a:spcPts val="0"/>
              </a:spcAft>
              <a:buSzPts val="1400"/>
              <a:buChar char="●"/>
            </a:pPr>
            <a:r>
              <a:rPr lang="en">
                <a:uFill>
                  <a:noFill/>
                </a:uFill>
                <a:hlinkClick r:id="rId8"/>
              </a:rPr>
              <a:t>Female teachers ready to tutor the students</a:t>
            </a:r>
            <a:endParaRPr/>
          </a:p>
          <a:p>
            <a:pPr marL="457200" lvl="0" indent="-317500" algn="l" rtl="0">
              <a:spcBef>
                <a:spcPts val="0"/>
              </a:spcBef>
              <a:spcAft>
                <a:spcPts val="0"/>
              </a:spcAft>
              <a:buSzPts val="1400"/>
              <a:buChar char="●"/>
            </a:pPr>
            <a:r>
              <a:rPr lang="en">
                <a:uFill>
                  <a:noFill/>
                </a:uFill>
                <a:hlinkClick r:id="rId9"/>
              </a:rPr>
              <a:t>Modern living room interior design with flat design</a:t>
            </a:r>
            <a:endParaRPr sz="1000"/>
          </a:p>
        </p:txBody>
      </p:sp>
      <p:sp>
        <p:nvSpPr>
          <p:cNvPr id="12368" name="Google Shape;12368;p13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13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13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13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3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Premium resources</a:t>
            </a:r>
            <a:endParaRPr/>
          </a:p>
        </p:txBody>
      </p:sp>
      <p:grpSp>
        <p:nvGrpSpPr>
          <p:cNvPr id="12373" name="Google Shape;12373;p133"/>
          <p:cNvGrpSpPr/>
          <p:nvPr/>
        </p:nvGrpSpPr>
        <p:grpSpPr>
          <a:xfrm>
            <a:off x="7222840" y="2644338"/>
            <a:ext cx="1206370" cy="2313742"/>
            <a:chOff x="7222840" y="2349013"/>
            <a:chExt cx="1206370" cy="2313742"/>
          </a:xfrm>
        </p:grpSpPr>
        <p:sp>
          <p:nvSpPr>
            <p:cNvPr id="12374" name="Google Shape;12374;p133"/>
            <p:cNvSpPr/>
            <p:nvPr/>
          </p:nvSpPr>
          <p:spPr>
            <a:xfrm>
              <a:off x="7463401" y="4445075"/>
              <a:ext cx="866754"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5" name="Google Shape;12375;p133"/>
            <p:cNvGrpSpPr/>
            <p:nvPr/>
          </p:nvGrpSpPr>
          <p:grpSpPr>
            <a:xfrm>
              <a:off x="7222840" y="2349013"/>
              <a:ext cx="1206370" cy="2213957"/>
              <a:chOff x="7701450" y="1895900"/>
              <a:chExt cx="644050" cy="1181975"/>
            </a:xfrm>
          </p:grpSpPr>
          <p:sp>
            <p:nvSpPr>
              <p:cNvPr id="12376" name="Google Shape;12376;p133"/>
              <p:cNvSpPr/>
              <p:nvPr/>
            </p:nvSpPr>
            <p:spPr>
              <a:xfrm>
                <a:off x="7701450" y="1895900"/>
                <a:ext cx="335600" cy="318000"/>
              </a:xfrm>
              <a:custGeom>
                <a:avLst/>
                <a:gdLst/>
                <a:ahLst/>
                <a:cxnLst/>
                <a:rect l="l" t="t" r="r" b="b"/>
                <a:pathLst>
                  <a:path w="13424" h="12720" extrusionOk="0">
                    <a:moveTo>
                      <a:pt x="2596" y="0"/>
                    </a:moveTo>
                    <a:cubicBezTo>
                      <a:pt x="2200" y="0"/>
                      <a:pt x="1879" y="68"/>
                      <a:pt x="1664" y="96"/>
                    </a:cubicBezTo>
                    <a:cubicBezTo>
                      <a:pt x="1664" y="96"/>
                      <a:pt x="1" y="1228"/>
                      <a:pt x="1736" y="2650"/>
                    </a:cubicBezTo>
                    <a:cubicBezTo>
                      <a:pt x="3495" y="4072"/>
                      <a:pt x="4049" y="6000"/>
                      <a:pt x="4339" y="7662"/>
                    </a:cubicBezTo>
                    <a:cubicBezTo>
                      <a:pt x="4663" y="9485"/>
                      <a:pt x="5548" y="12720"/>
                      <a:pt x="8940" y="12720"/>
                    </a:cubicBezTo>
                    <a:cubicBezTo>
                      <a:pt x="9584" y="12720"/>
                      <a:pt x="10319" y="12603"/>
                      <a:pt x="11158" y="12337"/>
                    </a:cubicBezTo>
                    <a:cubicBezTo>
                      <a:pt x="11158" y="12337"/>
                      <a:pt x="13423" y="10915"/>
                      <a:pt x="11255" y="7397"/>
                    </a:cubicBezTo>
                    <a:cubicBezTo>
                      <a:pt x="9062" y="3903"/>
                      <a:pt x="8435" y="6289"/>
                      <a:pt x="6435" y="2867"/>
                    </a:cubicBezTo>
                    <a:cubicBezTo>
                      <a:pt x="5011" y="414"/>
                      <a:pt x="3575" y="0"/>
                      <a:pt x="2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133"/>
              <p:cNvSpPr/>
              <p:nvPr/>
            </p:nvSpPr>
            <p:spPr>
              <a:xfrm>
                <a:off x="7774350" y="1934425"/>
                <a:ext cx="306075" cy="457875"/>
              </a:xfrm>
              <a:custGeom>
                <a:avLst/>
                <a:gdLst/>
                <a:ahLst/>
                <a:cxnLst/>
                <a:rect l="l" t="t" r="r" b="b"/>
                <a:pathLst>
                  <a:path w="12243" h="18315" fill="none" extrusionOk="0">
                    <a:moveTo>
                      <a:pt x="11013" y="18315"/>
                    </a:moveTo>
                    <a:cubicBezTo>
                      <a:pt x="11013" y="18315"/>
                      <a:pt x="12242" y="10459"/>
                      <a:pt x="1" y="1"/>
                    </a:cubicBezTo>
                  </a:path>
                </a:pathLst>
              </a:custGeom>
              <a:noFill/>
              <a:ln w="54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133"/>
              <p:cNvSpPr/>
              <p:nvPr/>
            </p:nvSpPr>
            <p:spPr>
              <a:xfrm>
                <a:off x="8100875" y="2062750"/>
                <a:ext cx="244625" cy="189775"/>
              </a:xfrm>
              <a:custGeom>
                <a:avLst/>
                <a:gdLst/>
                <a:ahLst/>
                <a:cxnLst/>
                <a:rect l="l" t="t" r="r" b="b"/>
                <a:pathLst>
                  <a:path w="9785" h="7591" extrusionOk="0">
                    <a:moveTo>
                      <a:pt x="7878" y="0"/>
                    </a:moveTo>
                    <a:cubicBezTo>
                      <a:pt x="7262" y="0"/>
                      <a:pt x="6428" y="283"/>
                      <a:pt x="5447" y="1446"/>
                    </a:cubicBezTo>
                    <a:cubicBezTo>
                      <a:pt x="3760" y="3446"/>
                      <a:pt x="3615" y="1856"/>
                      <a:pt x="1808" y="3832"/>
                    </a:cubicBezTo>
                    <a:cubicBezTo>
                      <a:pt x="1" y="5832"/>
                      <a:pt x="1302" y="7037"/>
                      <a:pt x="1302" y="7037"/>
                    </a:cubicBezTo>
                    <a:cubicBezTo>
                      <a:pt x="2047" y="7429"/>
                      <a:pt x="2686" y="7591"/>
                      <a:pt x="3233" y="7591"/>
                    </a:cubicBezTo>
                    <a:cubicBezTo>
                      <a:pt x="5040" y="7591"/>
                      <a:pt x="5854" y="5831"/>
                      <a:pt x="6242" y="4796"/>
                    </a:cubicBezTo>
                    <a:cubicBezTo>
                      <a:pt x="6628" y="3760"/>
                      <a:pt x="7206" y="2555"/>
                      <a:pt x="8483" y="1856"/>
                    </a:cubicBezTo>
                    <a:cubicBezTo>
                      <a:pt x="9784" y="1133"/>
                      <a:pt x="8845" y="217"/>
                      <a:pt x="8845" y="217"/>
                    </a:cubicBezTo>
                    <a:cubicBezTo>
                      <a:pt x="8653" y="147"/>
                      <a:pt x="8322" y="0"/>
                      <a:pt x="7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33"/>
              <p:cNvSpPr/>
              <p:nvPr/>
            </p:nvSpPr>
            <p:spPr>
              <a:xfrm>
                <a:off x="8032800" y="2127200"/>
                <a:ext cx="213900" cy="275350"/>
              </a:xfrm>
              <a:custGeom>
                <a:avLst/>
                <a:gdLst/>
                <a:ahLst/>
                <a:cxnLst/>
                <a:rect l="l" t="t" r="r" b="b"/>
                <a:pathLst>
                  <a:path w="8556" h="11014" fill="none" extrusionOk="0">
                    <a:moveTo>
                      <a:pt x="868" y="11013"/>
                    </a:moveTo>
                    <a:cubicBezTo>
                      <a:pt x="868" y="11013"/>
                      <a:pt x="1" y="5519"/>
                      <a:pt x="8555"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133"/>
              <p:cNvSpPr/>
              <p:nvPr/>
            </p:nvSpPr>
            <p:spPr>
              <a:xfrm>
                <a:off x="8003875" y="1896475"/>
                <a:ext cx="139200" cy="254275"/>
              </a:xfrm>
              <a:custGeom>
                <a:avLst/>
                <a:gdLst/>
                <a:ahLst/>
                <a:cxnLst/>
                <a:rect l="l" t="t" r="r" b="b"/>
                <a:pathLst>
                  <a:path w="5568" h="10171" extrusionOk="0">
                    <a:moveTo>
                      <a:pt x="3118" y="0"/>
                    </a:moveTo>
                    <a:cubicBezTo>
                      <a:pt x="2972" y="0"/>
                      <a:pt x="1833" y="43"/>
                      <a:pt x="2194" y="1374"/>
                    </a:cubicBezTo>
                    <a:cubicBezTo>
                      <a:pt x="2555" y="2820"/>
                      <a:pt x="2097" y="4049"/>
                      <a:pt x="1616" y="5061"/>
                    </a:cubicBezTo>
                    <a:cubicBezTo>
                      <a:pt x="989" y="6338"/>
                      <a:pt x="1" y="9013"/>
                      <a:pt x="3423" y="10170"/>
                    </a:cubicBezTo>
                    <a:cubicBezTo>
                      <a:pt x="3423" y="10170"/>
                      <a:pt x="3435" y="10170"/>
                      <a:pt x="3456" y="10170"/>
                    </a:cubicBezTo>
                    <a:cubicBezTo>
                      <a:pt x="3701" y="10170"/>
                      <a:pt x="5198" y="10069"/>
                      <a:pt x="5375" y="7591"/>
                    </a:cubicBezTo>
                    <a:cubicBezTo>
                      <a:pt x="5568" y="4892"/>
                      <a:pt x="4314" y="5904"/>
                      <a:pt x="4580" y="3302"/>
                    </a:cubicBezTo>
                    <a:cubicBezTo>
                      <a:pt x="4869" y="699"/>
                      <a:pt x="3567" y="241"/>
                      <a:pt x="3134" y="0"/>
                    </a:cubicBezTo>
                    <a:cubicBezTo>
                      <a:pt x="3134" y="0"/>
                      <a:pt x="3128"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133"/>
              <p:cNvSpPr/>
              <p:nvPr/>
            </p:nvSpPr>
            <p:spPr>
              <a:xfrm>
                <a:off x="8049075" y="1927800"/>
                <a:ext cx="48225" cy="459075"/>
              </a:xfrm>
              <a:custGeom>
                <a:avLst/>
                <a:gdLst/>
                <a:ahLst/>
                <a:cxnLst/>
                <a:rect l="l" t="t" r="r" b="b"/>
                <a:pathLst>
                  <a:path w="1929" h="18363" fill="none" extrusionOk="0">
                    <a:moveTo>
                      <a:pt x="0" y="18363"/>
                    </a:moveTo>
                    <a:cubicBezTo>
                      <a:pt x="0" y="18363"/>
                      <a:pt x="1928" y="11447"/>
                      <a:pt x="1422"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133"/>
              <p:cNvSpPr/>
              <p:nvPr/>
            </p:nvSpPr>
            <p:spPr>
              <a:xfrm>
                <a:off x="7958700" y="2380225"/>
                <a:ext cx="180750" cy="309675"/>
              </a:xfrm>
              <a:custGeom>
                <a:avLst/>
                <a:gdLst/>
                <a:ahLst/>
                <a:cxnLst/>
                <a:rect l="l" t="t" r="r" b="b"/>
                <a:pathLst>
                  <a:path w="7230" h="12387" extrusionOk="0">
                    <a:moveTo>
                      <a:pt x="2868" y="1"/>
                    </a:moveTo>
                    <a:lnTo>
                      <a:pt x="3182" y="772"/>
                    </a:lnTo>
                    <a:cubicBezTo>
                      <a:pt x="3254" y="965"/>
                      <a:pt x="3302" y="1157"/>
                      <a:pt x="3326" y="1374"/>
                    </a:cubicBezTo>
                    <a:lnTo>
                      <a:pt x="3423" y="2121"/>
                    </a:lnTo>
                    <a:cubicBezTo>
                      <a:pt x="1" y="4868"/>
                      <a:pt x="362" y="12387"/>
                      <a:pt x="362" y="12387"/>
                    </a:cubicBezTo>
                    <a:lnTo>
                      <a:pt x="6868" y="12387"/>
                    </a:lnTo>
                    <a:cubicBezTo>
                      <a:pt x="6868" y="12387"/>
                      <a:pt x="7230" y="4868"/>
                      <a:pt x="3808" y="2121"/>
                    </a:cubicBezTo>
                    <a:lnTo>
                      <a:pt x="3904" y="1374"/>
                    </a:lnTo>
                    <a:cubicBezTo>
                      <a:pt x="3929" y="1157"/>
                      <a:pt x="3977" y="965"/>
                      <a:pt x="4049" y="772"/>
                    </a:cubicBezTo>
                    <a:lnTo>
                      <a:pt x="43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133"/>
              <p:cNvSpPr/>
              <p:nvPr/>
            </p:nvSpPr>
            <p:spPr>
              <a:xfrm>
                <a:off x="7945450" y="2689875"/>
                <a:ext cx="278950" cy="385600"/>
              </a:xfrm>
              <a:custGeom>
                <a:avLst/>
                <a:gdLst/>
                <a:ahLst/>
                <a:cxnLst/>
                <a:rect l="l" t="t" r="r" b="b"/>
                <a:pathLst>
                  <a:path w="11158" h="15424" extrusionOk="0">
                    <a:moveTo>
                      <a:pt x="482" y="1"/>
                    </a:moveTo>
                    <a:lnTo>
                      <a:pt x="1" y="338"/>
                    </a:lnTo>
                    <a:lnTo>
                      <a:pt x="10676" y="15423"/>
                    </a:lnTo>
                    <a:lnTo>
                      <a:pt x="11158" y="15086"/>
                    </a:lnTo>
                    <a:lnTo>
                      <a:pt x="4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133"/>
              <p:cNvSpPr/>
              <p:nvPr/>
            </p:nvSpPr>
            <p:spPr>
              <a:xfrm>
                <a:off x="7914125" y="2694100"/>
                <a:ext cx="277750" cy="383775"/>
              </a:xfrm>
              <a:custGeom>
                <a:avLst/>
                <a:gdLst/>
                <a:ahLst/>
                <a:cxnLst/>
                <a:rect l="l" t="t" r="r" b="b"/>
                <a:pathLst>
                  <a:path w="11110" h="15351" extrusionOk="0">
                    <a:moveTo>
                      <a:pt x="10628" y="0"/>
                    </a:moveTo>
                    <a:lnTo>
                      <a:pt x="0" y="15013"/>
                    </a:lnTo>
                    <a:lnTo>
                      <a:pt x="458" y="15350"/>
                    </a:lnTo>
                    <a:lnTo>
                      <a:pt x="11109" y="338"/>
                    </a:lnTo>
                    <a:lnTo>
                      <a:pt x="10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133"/>
              <p:cNvSpPr/>
              <p:nvPr/>
            </p:nvSpPr>
            <p:spPr>
              <a:xfrm>
                <a:off x="7867725" y="2685675"/>
                <a:ext cx="368725" cy="25925"/>
              </a:xfrm>
              <a:custGeom>
                <a:avLst/>
                <a:gdLst/>
                <a:ahLst/>
                <a:cxnLst/>
                <a:rect l="l" t="t" r="r" b="b"/>
                <a:pathLst>
                  <a:path w="14749" h="1037" extrusionOk="0">
                    <a:moveTo>
                      <a:pt x="1" y="0"/>
                    </a:moveTo>
                    <a:lnTo>
                      <a:pt x="1" y="1036"/>
                    </a:lnTo>
                    <a:lnTo>
                      <a:pt x="14749" y="1036"/>
                    </a:lnTo>
                    <a:lnTo>
                      <a:pt x="147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89"/>
        <p:cNvGrpSpPr/>
        <p:nvPr/>
      </p:nvGrpSpPr>
      <p:grpSpPr>
        <a:xfrm>
          <a:off x="0" y="0"/>
          <a:ext cx="0" cy="0"/>
          <a:chOff x="0" y="0"/>
          <a:chExt cx="0" cy="0"/>
        </a:xfrm>
      </p:grpSpPr>
      <p:sp>
        <p:nvSpPr>
          <p:cNvPr id="12390" name="Google Shape;12390;p13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391" name="Google Shape;12391;p134"/>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392" name="Google Shape;12392;p134"/>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54"/>
        <p:cNvGrpSpPr/>
        <p:nvPr/>
      </p:nvGrpSpPr>
      <p:grpSpPr>
        <a:xfrm>
          <a:off x="0" y="0"/>
          <a:ext cx="0" cy="0"/>
          <a:chOff x="0" y="0"/>
          <a:chExt cx="0" cy="0"/>
        </a:xfrm>
      </p:grpSpPr>
      <p:grpSp>
        <p:nvGrpSpPr>
          <p:cNvPr id="6055" name="Google Shape;6055;p84"/>
          <p:cNvGrpSpPr/>
          <p:nvPr/>
        </p:nvGrpSpPr>
        <p:grpSpPr>
          <a:xfrm>
            <a:off x="1478071" y="724333"/>
            <a:ext cx="9051084" cy="4369822"/>
            <a:chOff x="2038756" y="1050839"/>
            <a:chExt cx="5176174" cy="3041805"/>
          </a:xfrm>
        </p:grpSpPr>
        <p:grpSp>
          <p:nvGrpSpPr>
            <p:cNvPr id="6056" name="Google Shape;6056;p84"/>
            <p:cNvGrpSpPr/>
            <p:nvPr/>
          </p:nvGrpSpPr>
          <p:grpSpPr>
            <a:xfrm>
              <a:off x="2038756" y="1050839"/>
              <a:ext cx="5066490" cy="3041805"/>
              <a:chOff x="743953" y="1296401"/>
              <a:chExt cx="2240818" cy="1345336"/>
            </a:xfrm>
          </p:grpSpPr>
          <p:sp>
            <p:nvSpPr>
              <p:cNvPr id="6057" name="Google Shape;6057;p84"/>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8" name="Google Shape;6058;p84"/>
              <p:cNvGrpSpPr/>
              <p:nvPr/>
            </p:nvGrpSpPr>
            <p:grpSpPr>
              <a:xfrm>
                <a:off x="743953" y="1296401"/>
                <a:ext cx="2240772" cy="1306811"/>
                <a:chOff x="743878" y="1560076"/>
                <a:chExt cx="2240772" cy="1306811"/>
              </a:xfrm>
            </p:grpSpPr>
            <p:grpSp>
              <p:nvGrpSpPr>
                <p:cNvPr id="6059" name="Google Shape;6059;p84"/>
                <p:cNvGrpSpPr/>
                <p:nvPr/>
              </p:nvGrpSpPr>
              <p:grpSpPr>
                <a:xfrm>
                  <a:off x="743878" y="1590850"/>
                  <a:ext cx="2240772" cy="1276037"/>
                  <a:chOff x="743878" y="1590850"/>
                  <a:chExt cx="2240772" cy="1276037"/>
                </a:xfrm>
              </p:grpSpPr>
              <p:sp>
                <p:nvSpPr>
                  <p:cNvPr id="6060" name="Google Shape;6060;p84"/>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4"/>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2" name="Google Shape;6062;p84"/>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63" name="Google Shape;6063;p84"/>
            <p:cNvSpPr/>
            <p:nvPr/>
          </p:nvSpPr>
          <p:spPr>
            <a:xfrm rot="2440061">
              <a:off x="6740494" y="1204431"/>
              <a:ext cx="505470" cy="9212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84"/>
          <p:cNvGrpSpPr/>
          <p:nvPr/>
        </p:nvGrpSpPr>
        <p:grpSpPr>
          <a:xfrm>
            <a:off x="7856744" y="66819"/>
            <a:ext cx="1274701" cy="774312"/>
            <a:chOff x="7154175" y="717490"/>
            <a:chExt cx="1274701" cy="774312"/>
          </a:xfrm>
        </p:grpSpPr>
        <p:grpSp>
          <p:nvGrpSpPr>
            <p:cNvPr id="6202" name="Google Shape;6202;p84"/>
            <p:cNvGrpSpPr/>
            <p:nvPr/>
          </p:nvGrpSpPr>
          <p:grpSpPr>
            <a:xfrm>
              <a:off x="7154175" y="1283675"/>
              <a:ext cx="1274701" cy="208127"/>
              <a:chOff x="7154175" y="1055075"/>
              <a:chExt cx="1274701" cy="208127"/>
            </a:xfrm>
          </p:grpSpPr>
          <p:sp>
            <p:nvSpPr>
              <p:cNvPr id="6203" name="Google Shape;6203;p84"/>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4"/>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84"/>
            <p:cNvGrpSpPr/>
            <p:nvPr/>
          </p:nvGrpSpPr>
          <p:grpSpPr>
            <a:xfrm>
              <a:off x="7791730" y="717627"/>
              <a:ext cx="579356" cy="566052"/>
              <a:chOff x="791550" y="2156375"/>
              <a:chExt cx="1145425" cy="1118900"/>
            </a:xfrm>
          </p:grpSpPr>
          <p:sp>
            <p:nvSpPr>
              <p:cNvPr id="6206" name="Google Shape;6206;p84"/>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4"/>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4"/>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4"/>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4"/>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4"/>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4"/>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4"/>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4"/>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4"/>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4"/>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4"/>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4"/>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4"/>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4"/>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1" name="Google Shape;6221;p84"/>
            <p:cNvGrpSpPr/>
            <p:nvPr/>
          </p:nvGrpSpPr>
          <p:grpSpPr>
            <a:xfrm>
              <a:off x="7211965" y="717490"/>
              <a:ext cx="579343" cy="566026"/>
              <a:chOff x="8817561" y="3596620"/>
              <a:chExt cx="650143" cy="635200"/>
            </a:xfrm>
          </p:grpSpPr>
          <p:grpSp>
            <p:nvGrpSpPr>
              <p:cNvPr id="6222" name="Google Shape;6222;p84"/>
              <p:cNvGrpSpPr/>
              <p:nvPr/>
            </p:nvGrpSpPr>
            <p:grpSpPr>
              <a:xfrm>
                <a:off x="8817561" y="3596620"/>
                <a:ext cx="650143" cy="635200"/>
                <a:chOff x="791550" y="2156375"/>
                <a:chExt cx="1145425" cy="1118900"/>
              </a:xfrm>
            </p:grpSpPr>
            <p:sp>
              <p:nvSpPr>
                <p:cNvPr id="6223" name="Google Shape;6223;p84"/>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4"/>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4"/>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4"/>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4"/>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4"/>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4"/>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4"/>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4"/>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4"/>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4"/>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4"/>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4"/>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6" name="Google Shape;6236;p84"/>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4"/>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38" name="Google Shape;6238;p8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201"/>
                                        </p:tgtEl>
                                        <p:attrNameLst>
                                          <p:attrName>style.visibility</p:attrName>
                                        </p:attrNameLst>
                                      </p:cBhvr>
                                      <p:to>
                                        <p:strVal val="visible"/>
                                      </p:to>
                                    </p:set>
                                    <p:animEffect transition="in" filter="fade">
                                      <p:cBhvr>
                                        <p:cTn id="7" dur="1000"/>
                                        <p:tgtEl>
                                          <p:spTgt spid="6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96"/>
        <p:cNvGrpSpPr/>
        <p:nvPr/>
      </p:nvGrpSpPr>
      <p:grpSpPr>
        <a:xfrm>
          <a:off x="0" y="0"/>
          <a:ext cx="0" cy="0"/>
          <a:chOff x="0" y="0"/>
          <a:chExt cx="0" cy="0"/>
        </a:xfrm>
      </p:grpSpPr>
      <p:sp>
        <p:nvSpPr>
          <p:cNvPr id="12397" name="Google Shape;12397;p13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rgbClr val="869FB1"/>
                </a:solidFill>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2398" name="Google Shape;12398;p13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endParaRPr>
          </a:p>
        </p:txBody>
      </p:sp>
      <p:sp>
        <p:nvSpPr>
          <p:cNvPr id="12399" name="Google Shape;12399;p13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03"/>
        <p:cNvGrpSpPr/>
        <p:nvPr/>
      </p:nvGrpSpPr>
      <p:grpSpPr>
        <a:xfrm>
          <a:off x="0" y="0"/>
          <a:ext cx="0" cy="0"/>
          <a:chOff x="0" y="0"/>
          <a:chExt cx="0" cy="0"/>
        </a:xfrm>
      </p:grpSpPr>
      <p:sp>
        <p:nvSpPr>
          <p:cNvPr id="12404" name="Google Shape;12404;p136"/>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2405" name="Google Shape;12405;p136"/>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Balsamiq Sans</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t>
            </a:r>
            <a:r>
              <a:rPr lang="en" sz="1100">
                <a:solidFill>
                  <a:schemeClr val="lt1"/>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https://fonts.google.com/specimen/Balsamiq+Sans</a:t>
            </a:r>
            <a:r>
              <a:rPr lang="en" sz="1100">
                <a:solidFill>
                  <a:schemeClr val="lt1"/>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Open Sans</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https://fonts.google.com/specimen/Roboto+Slab</a:t>
            </a:r>
            <a:r>
              <a:rPr lang="en" sz="1100">
                <a:solidFill>
                  <a:srgbClr val="FFFFFF"/>
                </a:solidFill>
              </a:rPr>
              <a:t>)</a:t>
            </a:r>
            <a:endParaRPr sz="1100">
              <a:solidFill>
                <a:srgbClr val="FFFFFF"/>
              </a:solidFill>
            </a:endParaRPr>
          </a:p>
        </p:txBody>
      </p:sp>
      <p:sp>
        <p:nvSpPr>
          <p:cNvPr id="12406" name="Google Shape;12406;p136"/>
          <p:cNvSpPr/>
          <p:nvPr/>
        </p:nvSpPr>
        <p:spPr>
          <a:xfrm>
            <a:off x="2052650" y="2988225"/>
            <a:ext cx="791400" cy="754200"/>
          </a:xfrm>
          <a:prstGeom prst="roundRect">
            <a:avLst>
              <a:gd name="adj" fmla="val 16667"/>
            </a:avLst>
          </a:prstGeom>
          <a:solidFill>
            <a:srgbClr val="06060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136"/>
          <p:cNvSpPr/>
          <p:nvPr/>
        </p:nvSpPr>
        <p:spPr>
          <a:xfrm>
            <a:off x="3114470"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136"/>
          <p:cNvSpPr/>
          <p:nvPr/>
        </p:nvSpPr>
        <p:spPr>
          <a:xfrm>
            <a:off x="4176289" y="2988225"/>
            <a:ext cx="791400" cy="754200"/>
          </a:xfrm>
          <a:prstGeom prst="roundRect">
            <a:avLst>
              <a:gd name="adj" fmla="val 16667"/>
            </a:avLst>
          </a:prstGeom>
          <a:solidFill>
            <a:srgbClr val="2E3B4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136"/>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#060607</a:t>
            </a:r>
            <a:endParaRPr sz="1000">
              <a:solidFill>
                <a:srgbClr val="FFFFFF"/>
              </a:solidFill>
            </a:endParaRPr>
          </a:p>
        </p:txBody>
      </p:sp>
      <p:sp>
        <p:nvSpPr>
          <p:cNvPr id="12410" name="Google Shape;12410;p13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2411" name="Google Shape;12411;p13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#2E3B46</a:t>
            </a:r>
            <a:endParaRPr sz="1000">
              <a:solidFill>
                <a:srgbClr val="FFFFFF"/>
              </a:solidFill>
            </a:endParaRPr>
          </a:p>
        </p:txBody>
      </p:sp>
      <p:sp>
        <p:nvSpPr>
          <p:cNvPr id="12412" name="Google Shape;12412;p136"/>
          <p:cNvSpPr/>
          <p:nvPr/>
        </p:nvSpPr>
        <p:spPr>
          <a:xfrm>
            <a:off x="5238125" y="2988225"/>
            <a:ext cx="791400" cy="754200"/>
          </a:xfrm>
          <a:prstGeom prst="roundRect">
            <a:avLst>
              <a:gd name="adj" fmla="val 16667"/>
            </a:avLst>
          </a:prstGeom>
          <a:solidFill>
            <a:srgbClr val="4655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13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#465557</a:t>
            </a:r>
            <a:endParaRPr sz="1000">
              <a:solidFill>
                <a:srgbClr val="FFFFFF"/>
              </a:solidFill>
            </a:endParaRPr>
          </a:p>
        </p:txBody>
      </p:sp>
      <p:sp>
        <p:nvSpPr>
          <p:cNvPr id="12414" name="Google Shape;12414;p136"/>
          <p:cNvSpPr/>
          <p:nvPr/>
        </p:nvSpPr>
        <p:spPr>
          <a:xfrm>
            <a:off x="2052650" y="3919325"/>
            <a:ext cx="791400" cy="754200"/>
          </a:xfrm>
          <a:prstGeom prst="roundRect">
            <a:avLst>
              <a:gd name="adj" fmla="val 16667"/>
            </a:avLst>
          </a:prstGeom>
          <a:solidFill>
            <a:srgbClr val="C0D6C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136"/>
          <p:cNvSpPr/>
          <p:nvPr/>
        </p:nvSpPr>
        <p:spPr>
          <a:xfrm>
            <a:off x="3114470" y="3919325"/>
            <a:ext cx="791400" cy="754200"/>
          </a:xfrm>
          <a:prstGeom prst="roundRect">
            <a:avLst>
              <a:gd name="adj" fmla="val 16667"/>
            </a:avLst>
          </a:prstGeom>
          <a:solidFill>
            <a:srgbClr val="E3E5D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136"/>
          <p:cNvSpPr/>
          <p:nvPr/>
        </p:nvSpPr>
        <p:spPr>
          <a:xfrm>
            <a:off x="4176289" y="3919325"/>
            <a:ext cx="791400" cy="754200"/>
          </a:xfrm>
          <a:prstGeom prst="roundRect">
            <a:avLst>
              <a:gd name="adj" fmla="val 16667"/>
            </a:avLst>
          </a:prstGeom>
          <a:solidFill>
            <a:srgbClr val="CDAE4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136"/>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#C0D6C2</a:t>
            </a:r>
            <a:endParaRPr sz="1000">
              <a:solidFill>
                <a:schemeClr val="dk1"/>
              </a:solidFill>
            </a:endParaRPr>
          </a:p>
        </p:txBody>
      </p:sp>
      <p:sp>
        <p:nvSpPr>
          <p:cNvPr id="12418" name="Google Shape;12418;p136"/>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#E3E5D2</a:t>
            </a:r>
            <a:endParaRPr sz="1000">
              <a:solidFill>
                <a:schemeClr val="dk1"/>
              </a:solidFill>
            </a:endParaRPr>
          </a:p>
        </p:txBody>
      </p:sp>
      <p:sp>
        <p:nvSpPr>
          <p:cNvPr id="12419" name="Google Shape;12419;p136"/>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#CDAE46</a:t>
            </a:r>
            <a:endParaRPr sz="1000">
              <a:solidFill>
                <a:srgbClr val="FFFFFF"/>
              </a:solidFill>
            </a:endParaRPr>
          </a:p>
        </p:txBody>
      </p:sp>
      <p:sp>
        <p:nvSpPr>
          <p:cNvPr id="12420" name="Google Shape;12420;p136"/>
          <p:cNvSpPr/>
          <p:nvPr/>
        </p:nvSpPr>
        <p:spPr>
          <a:xfrm>
            <a:off x="5238125" y="3919325"/>
            <a:ext cx="791400" cy="754200"/>
          </a:xfrm>
          <a:prstGeom prst="roundRect">
            <a:avLst>
              <a:gd name="adj" fmla="val 16667"/>
            </a:avLst>
          </a:prstGeom>
          <a:solidFill>
            <a:srgbClr val="BB8A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136"/>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#BB8A59</a:t>
            </a:r>
            <a:endParaRPr sz="1000">
              <a:solidFill>
                <a:srgbClr val="FFFFFF"/>
              </a:solidFill>
            </a:endParaRPr>
          </a:p>
        </p:txBody>
      </p:sp>
      <p:sp>
        <p:nvSpPr>
          <p:cNvPr id="12422" name="Google Shape;12422;p136"/>
          <p:cNvSpPr/>
          <p:nvPr/>
        </p:nvSpPr>
        <p:spPr>
          <a:xfrm>
            <a:off x="6299950" y="2988225"/>
            <a:ext cx="791400" cy="754200"/>
          </a:xfrm>
          <a:prstGeom prst="roundRect">
            <a:avLst>
              <a:gd name="adj" fmla="val 16667"/>
            </a:avLst>
          </a:prstGeom>
          <a:solidFill>
            <a:srgbClr val="AAB18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136"/>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#AAB18E</a:t>
            </a:r>
            <a:endParaRPr sz="1000">
              <a:solidFill>
                <a:schemeClr val="dk1"/>
              </a:solidFill>
            </a:endParaRPr>
          </a:p>
        </p:txBody>
      </p:sp>
      <p:sp>
        <p:nvSpPr>
          <p:cNvPr id="12424" name="Google Shape;12424;p136"/>
          <p:cNvSpPr/>
          <p:nvPr/>
        </p:nvSpPr>
        <p:spPr>
          <a:xfrm>
            <a:off x="6299950" y="3919325"/>
            <a:ext cx="791400" cy="754200"/>
          </a:xfrm>
          <a:prstGeom prst="roundRect">
            <a:avLst>
              <a:gd name="adj" fmla="val 16667"/>
            </a:avLst>
          </a:prstGeom>
          <a:solidFill>
            <a:srgbClr val="9E66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136"/>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#9E663A</a:t>
            </a:r>
            <a:endParaRPr sz="1000">
              <a:solidFill>
                <a:srgbClr val="FFFFFF"/>
              </a:solidFill>
            </a:endParaRPr>
          </a:p>
        </p:txBody>
      </p:sp>
      <p:sp>
        <p:nvSpPr>
          <p:cNvPr id="12426" name="Google Shape;12426;p13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30"/>
        <p:cNvGrpSpPr/>
        <p:nvPr/>
      </p:nvGrpSpPr>
      <p:grpSpPr>
        <a:xfrm>
          <a:off x="0" y="0"/>
          <a:ext cx="0" cy="0"/>
          <a:chOff x="0" y="0"/>
          <a:chExt cx="0" cy="0"/>
        </a:xfrm>
      </p:grpSpPr>
      <p:sp>
        <p:nvSpPr>
          <p:cNvPr id="12431" name="Google Shape;12431;p13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ow it works.</a:t>
            </a:r>
            <a:endParaRPr sz="1100">
              <a:solidFill>
                <a:srgbClr val="869FB2"/>
              </a:solidFill>
            </a:endParaRPr>
          </a:p>
        </p:txBody>
      </p:sp>
      <p:pic>
        <p:nvPicPr>
          <p:cNvPr id="12432" name="Google Shape;12432;p137"/>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2433" name="Google Shape;12433;p137">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a:solidFill>
                <a:srgbClr val="869FB2"/>
              </a:solidFill>
            </a:endParaRPr>
          </a:p>
        </p:txBody>
      </p:sp>
      <p:sp>
        <p:nvSpPr>
          <p:cNvPr id="12434" name="Google Shape;12434;p137">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a:solidFill>
                <a:srgbClr val="869FB2"/>
              </a:solidFill>
            </a:endParaRPr>
          </a:p>
        </p:txBody>
      </p:sp>
      <p:sp>
        <p:nvSpPr>
          <p:cNvPr id="12435" name="Google Shape;12435;p137">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a:solidFill>
                <a:srgbClr val="869FB2"/>
              </a:solidFill>
            </a:endParaRPr>
          </a:p>
        </p:txBody>
      </p:sp>
      <p:sp>
        <p:nvSpPr>
          <p:cNvPr id="12436" name="Google Shape;12436;p137">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a:solidFill>
                <a:srgbClr val="869FB2"/>
              </a:solidFill>
            </a:endParaRPr>
          </a:p>
        </p:txBody>
      </p:sp>
      <p:pic>
        <p:nvPicPr>
          <p:cNvPr id="12437" name="Google Shape;12437;p137"/>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2438" name="Google Shape;12438;p137"/>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2439" name="Google Shape;12439;p137"/>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2440" name="Google Shape;12440;p137"/>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2441" name="Google Shape;12441;p137">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Cuate</a:t>
            </a:r>
            <a:endParaRPr>
              <a:solidFill>
                <a:srgbClr val="869FB2"/>
              </a:solidFill>
            </a:endParaRPr>
          </a:p>
        </p:txBody>
      </p:sp>
      <p:sp>
        <p:nvSpPr>
          <p:cNvPr id="12442" name="Google Shape;12442;p13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46"/>
        <p:cNvGrpSpPr/>
        <p:nvPr/>
      </p:nvGrpSpPr>
      <p:grpSpPr>
        <a:xfrm>
          <a:off x="0" y="0"/>
          <a:ext cx="0" cy="0"/>
          <a:chOff x="0" y="0"/>
          <a:chExt cx="0" cy="0"/>
        </a:xfrm>
      </p:grpSpPr>
      <p:sp>
        <p:nvSpPr>
          <p:cNvPr id="12447" name="Google Shape;12447;p13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n" sz="1100">
                <a:solidFill>
                  <a:srgbClr val="FFFFFF"/>
                </a:solidFill>
              </a:rPr>
              <a:t> on Slidesgo.</a:t>
            </a:r>
            <a:endParaRPr sz="1100">
              <a:solidFill>
                <a:srgbClr val="FFFFFF"/>
              </a:solidFill>
            </a:endParaRPr>
          </a:p>
        </p:txBody>
      </p:sp>
      <p:sp>
        <p:nvSpPr>
          <p:cNvPr id="12448" name="Google Shape;12448;p13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12449" name="Google Shape;12449;p138"/>
          <p:cNvGrpSpPr/>
          <p:nvPr/>
        </p:nvGrpSpPr>
        <p:grpSpPr>
          <a:xfrm>
            <a:off x="5082708" y="3095784"/>
            <a:ext cx="442841" cy="514271"/>
            <a:chOff x="4727025" y="1332775"/>
            <a:chExt cx="59900" cy="69625"/>
          </a:xfrm>
        </p:grpSpPr>
        <p:sp>
          <p:nvSpPr>
            <p:cNvPr id="12450" name="Google Shape;12450;p13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13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138"/>
          <p:cNvGrpSpPr/>
          <p:nvPr/>
        </p:nvGrpSpPr>
        <p:grpSpPr>
          <a:xfrm>
            <a:off x="5758025" y="2343272"/>
            <a:ext cx="500909" cy="500899"/>
            <a:chOff x="4820425" y="1329900"/>
            <a:chExt cx="70175" cy="70350"/>
          </a:xfrm>
        </p:grpSpPr>
        <p:sp>
          <p:nvSpPr>
            <p:cNvPr id="12453" name="Google Shape;12453;p13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13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13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13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7" name="Google Shape;12457;p138"/>
          <p:cNvGrpSpPr/>
          <p:nvPr/>
        </p:nvGrpSpPr>
        <p:grpSpPr>
          <a:xfrm>
            <a:off x="6410648" y="2355062"/>
            <a:ext cx="538135" cy="493119"/>
            <a:chOff x="4903200" y="1331525"/>
            <a:chExt cx="73575" cy="67425"/>
          </a:xfrm>
        </p:grpSpPr>
        <p:sp>
          <p:nvSpPr>
            <p:cNvPr id="12458" name="Google Shape;12458;p13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2459" name="Google Shape;12459;p13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138"/>
          <p:cNvGrpSpPr/>
          <p:nvPr/>
        </p:nvGrpSpPr>
        <p:grpSpPr>
          <a:xfrm>
            <a:off x="5670599" y="3097040"/>
            <a:ext cx="544563" cy="511895"/>
            <a:chOff x="4815575" y="1416800"/>
            <a:chExt cx="73750" cy="71400"/>
          </a:xfrm>
        </p:grpSpPr>
        <p:sp>
          <p:nvSpPr>
            <p:cNvPr id="12461" name="Google Shape;12461;p13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13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3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138"/>
          <p:cNvGrpSpPr/>
          <p:nvPr/>
        </p:nvGrpSpPr>
        <p:grpSpPr>
          <a:xfrm>
            <a:off x="6367224" y="3096746"/>
            <a:ext cx="602914" cy="512477"/>
            <a:chOff x="4902475" y="1418875"/>
            <a:chExt cx="74500" cy="63775"/>
          </a:xfrm>
        </p:grpSpPr>
        <p:sp>
          <p:nvSpPr>
            <p:cNvPr id="12465" name="Google Shape;12465;p13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138"/>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138"/>
          <p:cNvGrpSpPr/>
          <p:nvPr/>
        </p:nvGrpSpPr>
        <p:grpSpPr>
          <a:xfrm>
            <a:off x="5783096" y="3835985"/>
            <a:ext cx="515391" cy="525699"/>
            <a:chOff x="4818100" y="1507675"/>
            <a:chExt cx="71225" cy="71625"/>
          </a:xfrm>
        </p:grpSpPr>
        <p:sp>
          <p:nvSpPr>
            <p:cNvPr id="12468" name="Google Shape;12468;p13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13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13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13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138"/>
          <p:cNvGrpSpPr/>
          <p:nvPr/>
        </p:nvGrpSpPr>
        <p:grpSpPr>
          <a:xfrm>
            <a:off x="5121199" y="3857517"/>
            <a:ext cx="522956" cy="489869"/>
            <a:chOff x="4721450" y="1509475"/>
            <a:chExt cx="79350" cy="74325"/>
          </a:xfrm>
        </p:grpSpPr>
        <p:sp>
          <p:nvSpPr>
            <p:cNvPr id="12473" name="Google Shape;12473;p13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13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13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3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138"/>
          <p:cNvGrpSpPr/>
          <p:nvPr/>
        </p:nvGrpSpPr>
        <p:grpSpPr>
          <a:xfrm>
            <a:off x="6444441" y="3837269"/>
            <a:ext cx="525704" cy="535436"/>
            <a:chOff x="4906800" y="1507500"/>
            <a:chExt cx="70350" cy="71075"/>
          </a:xfrm>
        </p:grpSpPr>
        <p:sp>
          <p:nvSpPr>
            <p:cNvPr id="12478" name="Google Shape;12478;p13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13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13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13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13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138"/>
          <p:cNvGrpSpPr/>
          <p:nvPr/>
        </p:nvGrpSpPr>
        <p:grpSpPr>
          <a:xfrm>
            <a:off x="4477263" y="2343250"/>
            <a:ext cx="508054" cy="508095"/>
            <a:chOff x="3736598" y="2170606"/>
            <a:chExt cx="404889" cy="404889"/>
          </a:xfrm>
        </p:grpSpPr>
        <p:sp>
          <p:nvSpPr>
            <p:cNvPr id="12484" name="Google Shape;12484;p13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13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3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3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138"/>
          <p:cNvGrpSpPr/>
          <p:nvPr/>
        </p:nvGrpSpPr>
        <p:grpSpPr>
          <a:xfrm>
            <a:off x="3765303" y="2343345"/>
            <a:ext cx="575790" cy="507904"/>
            <a:chOff x="3161917" y="2170682"/>
            <a:chExt cx="458870" cy="404737"/>
          </a:xfrm>
        </p:grpSpPr>
        <p:sp>
          <p:nvSpPr>
            <p:cNvPr id="12489" name="Google Shape;12489;p13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2490" name="Google Shape;12490;p13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3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138"/>
          <p:cNvGrpSpPr/>
          <p:nvPr/>
        </p:nvGrpSpPr>
        <p:grpSpPr>
          <a:xfrm>
            <a:off x="3792833" y="3103717"/>
            <a:ext cx="520730" cy="498567"/>
            <a:chOff x="3179914" y="2889488"/>
            <a:chExt cx="422876" cy="404911"/>
          </a:xfrm>
        </p:grpSpPr>
        <p:sp>
          <p:nvSpPr>
            <p:cNvPr id="12493" name="Google Shape;12493;p13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13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13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13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3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13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138"/>
          <p:cNvGrpSpPr/>
          <p:nvPr/>
        </p:nvGrpSpPr>
        <p:grpSpPr>
          <a:xfrm>
            <a:off x="4421513" y="3103677"/>
            <a:ext cx="516145" cy="498648"/>
            <a:chOff x="3729467" y="2889422"/>
            <a:chExt cx="419153" cy="404977"/>
          </a:xfrm>
        </p:grpSpPr>
        <p:sp>
          <p:nvSpPr>
            <p:cNvPr id="12500" name="Google Shape;12500;p13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3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3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13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13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3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13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7" name="Google Shape;12507;p13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3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13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3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1" name="Google Shape;12511;p138"/>
          <p:cNvGrpSpPr/>
          <p:nvPr/>
        </p:nvGrpSpPr>
        <p:grpSpPr>
          <a:xfrm>
            <a:off x="7141841" y="2550562"/>
            <a:ext cx="166473" cy="141497"/>
            <a:chOff x="4660325" y="1866850"/>
            <a:chExt cx="68350" cy="58100"/>
          </a:xfrm>
        </p:grpSpPr>
        <p:sp>
          <p:nvSpPr>
            <p:cNvPr id="12512" name="Google Shape;12512;p13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3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138"/>
          <p:cNvGrpSpPr/>
          <p:nvPr/>
        </p:nvGrpSpPr>
        <p:grpSpPr>
          <a:xfrm>
            <a:off x="7451186" y="2576286"/>
            <a:ext cx="162515" cy="90049"/>
            <a:chOff x="4791775" y="1877500"/>
            <a:chExt cx="66725" cy="36975"/>
          </a:xfrm>
        </p:grpSpPr>
        <p:sp>
          <p:nvSpPr>
            <p:cNvPr id="12515" name="Google Shape;12515;p13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13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138"/>
          <p:cNvGrpSpPr/>
          <p:nvPr/>
        </p:nvGrpSpPr>
        <p:grpSpPr>
          <a:xfrm>
            <a:off x="7772899" y="2576286"/>
            <a:ext cx="144979" cy="90049"/>
            <a:chOff x="4923925" y="1877500"/>
            <a:chExt cx="59525" cy="36975"/>
          </a:xfrm>
        </p:grpSpPr>
        <p:sp>
          <p:nvSpPr>
            <p:cNvPr id="12518" name="Google Shape;12518;p13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3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138"/>
          <p:cNvGrpSpPr/>
          <p:nvPr/>
        </p:nvGrpSpPr>
        <p:grpSpPr>
          <a:xfrm>
            <a:off x="8067390" y="2558477"/>
            <a:ext cx="141447" cy="125667"/>
            <a:chOff x="5058450" y="1870100"/>
            <a:chExt cx="58075" cy="51600"/>
          </a:xfrm>
        </p:grpSpPr>
        <p:sp>
          <p:nvSpPr>
            <p:cNvPr id="12521" name="Google Shape;12521;p13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13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138"/>
          <p:cNvGrpSpPr/>
          <p:nvPr/>
        </p:nvGrpSpPr>
        <p:grpSpPr>
          <a:xfrm>
            <a:off x="7481905" y="2980885"/>
            <a:ext cx="101077" cy="107645"/>
            <a:chOff x="4811425" y="2065025"/>
            <a:chExt cx="41500" cy="44200"/>
          </a:xfrm>
        </p:grpSpPr>
        <p:sp>
          <p:nvSpPr>
            <p:cNvPr id="12524" name="Google Shape;12524;p13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3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138"/>
          <p:cNvGrpSpPr/>
          <p:nvPr/>
        </p:nvGrpSpPr>
        <p:grpSpPr>
          <a:xfrm>
            <a:off x="7774342" y="2981098"/>
            <a:ext cx="120867" cy="107218"/>
            <a:chOff x="4929875" y="2065025"/>
            <a:chExt cx="49625" cy="44025"/>
          </a:xfrm>
        </p:grpSpPr>
        <p:sp>
          <p:nvSpPr>
            <p:cNvPr id="12527" name="Google Shape;12527;p13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13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138"/>
          <p:cNvGrpSpPr/>
          <p:nvPr/>
        </p:nvGrpSpPr>
        <p:grpSpPr>
          <a:xfrm>
            <a:off x="8103011" y="2984112"/>
            <a:ext cx="70206" cy="101191"/>
            <a:chOff x="5083925" y="2066350"/>
            <a:chExt cx="28825" cy="41550"/>
          </a:xfrm>
        </p:grpSpPr>
        <p:sp>
          <p:nvSpPr>
            <p:cNvPr id="12530" name="Google Shape;12530;p13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13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138"/>
          <p:cNvGrpSpPr/>
          <p:nvPr/>
        </p:nvGrpSpPr>
        <p:grpSpPr>
          <a:xfrm>
            <a:off x="7134565" y="2999759"/>
            <a:ext cx="181026" cy="69896"/>
            <a:chOff x="4659775" y="2072775"/>
            <a:chExt cx="74325" cy="28700"/>
          </a:xfrm>
        </p:grpSpPr>
        <p:sp>
          <p:nvSpPr>
            <p:cNvPr id="12533" name="Google Shape;12533;p13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13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13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138"/>
          <p:cNvGrpSpPr/>
          <p:nvPr/>
        </p:nvGrpSpPr>
        <p:grpSpPr>
          <a:xfrm>
            <a:off x="8054421" y="2790324"/>
            <a:ext cx="167387" cy="89197"/>
            <a:chOff x="4662475" y="1976500"/>
            <a:chExt cx="68725" cy="36625"/>
          </a:xfrm>
        </p:grpSpPr>
        <p:sp>
          <p:nvSpPr>
            <p:cNvPr id="12537" name="Google Shape;12537;p13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13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13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138"/>
          <p:cNvGrpSpPr/>
          <p:nvPr/>
        </p:nvGrpSpPr>
        <p:grpSpPr>
          <a:xfrm>
            <a:off x="7751326" y="2793764"/>
            <a:ext cx="166899" cy="82317"/>
            <a:chOff x="4920150" y="1977875"/>
            <a:chExt cx="68525" cy="33800"/>
          </a:xfrm>
        </p:grpSpPr>
        <p:sp>
          <p:nvSpPr>
            <p:cNvPr id="12541" name="Google Shape;12541;p13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13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13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138"/>
          <p:cNvGrpSpPr/>
          <p:nvPr/>
        </p:nvGrpSpPr>
        <p:grpSpPr>
          <a:xfrm>
            <a:off x="7162483" y="3197682"/>
            <a:ext cx="125190" cy="127859"/>
            <a:chOff x="4676550" y="2160575"/>
            <a:chExt cx="51400" cy="52500"/>
          </a:xfrm>
        </p:grpSpPr>
        <p:sp>
          <p:nvSpPr>
            <p:cNvPr id="12545" name="Google Shape;12545;p13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13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13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138"/>
          <p:cNvGrpSpPr/>
          <p:nvPr/>
        </p:nvGrpSpPr>
        <p:grpSpPr>
          <a:xfrm>
            <a:off x="7459741" y="3204714"/>
            <a:ext cx="145405" cy="113794"/>
            <a:chOff x="4768325" y="2163475"/>
            <a:chExt cx="59700" cy="46725"/>
          </a:xfrm>
        </p:grpSpPr>
        <p:sp>
          <p:nvSpPr>
            <p:cNvPr id="12549" name="Google Shape;12549;p13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3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1" name="Google Shape;12551;p13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3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3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3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13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13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7" name="Google Shape;12557;p138"/>
          <p:cNvGrpSpPr/>
          <p:nvPr/>
        </p:nvGrpSpPr>
        <p:grpSpPr>
          <a:xfrm>
            <a:off x="7476059" y="3459808"/>
            <a:ext cx="112768" cy="106853"/>
            <a:chOff x="4768575" y="2253950"/>
            <a:chExt cx="46300" cy="43875"/>
          </a:xfrm>
        </p:grpSpPr>
        <p:sp>
          <p:nvSpPr>
            <p:cNvPr id="12558" name="Google Shape;12558;p13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3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138"/>
          <p:cNvGrpSpPr/>
          <p:nvPr/>
        </p:nvGrpSpPr>
        <p:grpSpPr>
          <a:xfrm>
            <a:off x="7775682" y="3948834"/>
            <a:ext cx="118187" cy="146246"/>
            <a:chOff x="4960900" y="2433225"/>
            <a:chExt cx="48525" cy="60050"/>
          </a:xfrm>
        </p:grpSpPr>
        <p:sp>
          <p:nvSpPr>
            <p:cNvPr id="12561" name="Google Shape;12561;p13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3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138"/>
          <p:cNvGrpSpPr/>
          <p:nvPr/>
        </p:nvGrpSpPr>
        <p:grpSpPr>
          <a:xfrm>
            <a:off x="7464247" y="4212895"/>
            <a:ext cx="136394" cy="143810"/>
            <a:chOff x="4854075" y="2527625"/>
            <a:chExt cx="56000" cy="59050"/>
          </a:xfrm>
        </p:grpSpPr>
        <p:sp>
          <p:nvSpPr>
            <p:cNvPr id="12564" name="Google Shape;12564;p13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3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6" name="Google Shape;12566;p13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3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13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9" name="Google Shape;12569;p138"/>
          <p:cNvGrpSpPr/>
          <p:nvPr/>
        </p:nvGrpSpPr>
        <p:grpSpPr>
          <a:xfrm>
            <a:off x="8088458" y="3676639"/>
            <a:ext cx="99312" cy="160797"/>
            <a:chOff x="5059700" y="2334775"/>
            <a:chExt cx="40775" cy="66025"/>
          </a:xfrm>
        </p:grpSpPr>
        <p:sp>
          <p:nvSpPr>
            <p:cNvPr id="12570" name="Google Shape;12570;p13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3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3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13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13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3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3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3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13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138"/>
          <p:cNvGrpSpPr/>
          <p:nvPr/>
        </p:nvGrpSpPr>
        <p:grpSpPr>
          <a:xfrm>
            <a:off x="8045622" y="3941771"/>
            <a:ext cx="184984" cy="160371"/>
            <a:chOff x="5037700" y="2430325"/>
            <a:chExt cx="75950" cy="65850"/>
          </a:xfrm>
        </p:grpSpPr>
        <p:sp>
          <p:nvSpPr>
            <p:cNvPr id="12580" name="Google Shape;12580;p13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3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138"/>
          <p:cNvGrpSpPr/>
          <p:nvPr/>
        </p:nvGrpSpPr>
        <p:grpSpPr>
          <a:xfrm>
            <a:off x="7465128" y="3708223"/>
            <a:ext cx="173014" cy="97629"/>
            <a:chOff x="4756975" y="2341800"/>
            <a:chExt cx="91975" cy="51925"/>
          </a:xfrm>
        </p:grpSpPr>
        <p:sp>
          <p:nvSpPr>
            <p:cNvPr id="12583" name="Google Shape;12583;p13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13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3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3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3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13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3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3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3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13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13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13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13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3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13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13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3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3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3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13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138"/>
          <p:cNvGrpSpPr/>
          <p:nvPr/>
        </p:nvGrpSpPr>
        <p:grpSpPr>
          <a:xfrm>
            <a:off x="7732065" y="4196920"/>
            <a:ext cx="212497" cy="175761"/>
            <a:chOff x="4943575" y="2516350"/>
            <a:chExt cx="98675" cy="81700"/>
          </a:xfrm>
        </p:grpSpPr>
        <p:sp>
          <p:nvSpPr>
            <p:cNvPr id="12604" name="Google Shape;12604;p13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3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3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3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3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3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3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13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13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13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3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3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13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13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3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3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13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13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13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3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3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3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13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13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13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13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13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13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13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3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13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13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3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13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13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3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3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13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13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13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13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13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13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3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13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13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13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13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13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13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13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13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13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13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13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13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3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3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3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3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3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3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3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3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3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3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3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13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13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13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13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3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13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13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3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13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13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3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138"/>
          <p:cNvGrpSpPr/>
          <p:nvPr/>
        </p:nvGrpSpPr>
        <p:grpSpPr>
          <a:xfrm>
            <a:off x="1990126" y="3423163"/>
            <a:ext cx="965351" cy="134611"/>
            <a:chOff x="4411970" y="2962952"/>
            <a:chExt cx="706544" cy="104212"/>
          </a:xfrm>
        </p:grpSpPr>
        <p:sp>
          <p:nvSpPr>
            <p:cNvPr id="12683" name="Google Shape;12683;p13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3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3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3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138"/>
          <p:cNvGrpSpPr/>
          <p:nvPr/>
        </p:nvGrpSpPr>
        <p:grpSpPr>
          <a:xfrm>
            <a:off x="1990126" y="3012077"/>
            <a:ext cx="960158" cy="289172"/>
            <a:chOff x="4411970" y="2726085"/>
            <a:chExt cx="643107" cy="193659"/>
          </a:xfrm>
        </p:grpSpPr>
        <p:sp>
          <p:nvSpPr>
            <p:cNvPr id="12688" name="Google Shape;12688;p13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3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3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138"/>
          <p:cNvGrpSpPr/>
          <p:nvPr/>
        </p:nvGrpSpPr>
        <p:grpSpPr>
          <a:xfrm>
            <a:off x="993018" y="3278187"/>
            <a:ext cx="833173" cy="259209"/>
            <a:chOff x="4411970" y="4340222"/>
            <a:chExt cx="779467" cy="242683"/>
          </a:xfrm>
        </p:grpSpPr>
        <p:sp>
          <p:nvSpPr>
            <p:cNvPr id="12692" name="Google Shape;12692;p13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3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13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5" name="Google Shape;12695;p138"/>
          <p:cNvGrpSpPr/>
          <p:nvPr/>
        </p:nvGrpSpPr>
        <p:grpSpPr>
          <a:xfrm>
            <a:off x="1990126" y="2673933"/>
            <a:ext cx="965160" cy="216230"/>
            <a:chOff x="4411970" y="2468674"/>
            <a:chExt cx="747317" cy="167425"/>
          </a:xfrm>
        </p:grpSpPr>
        <p:sp>
          <p:nvSpPr>
            <p:cNvPr id="12696" name="Google Shape;12696;p13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3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8" name="Google Shape;12698;p138"/>
          <p:cNvGrpSpPr/>
          <p:nvPr/>
        </p:nvGrpSpPr>
        <p:grpSpPr>
          <a:xfrm>
            <a:off x="988873" y="2578650"/>
            <a:ext cx="810451" cy="319148"/>
            <a:chOff x="4411970" y="3686602"/>
            <a:chExt cx="797845" cy="314215"/>
          </a:xfrm>
        </p:grpSpPr>
        <p:sp>
          <p:nvSpPr>
            <p:cNvPr id="12699" name="Google Shape;12699;p138"/>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38"/>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138"/>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138"/>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38"/>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4" name="Google Shape;12704;p138"/>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5" name="Google Shape;12705;p138"/>
          <p:cNvGrpSpPr/>
          <p:nvPr/>
        </p:nvGrpSpPr>
        <p:grpSpPr>
          <a:xfrm>
            <a:off x="988970" y="2333174"/>
            <a:ext cx="1970333" cy="208784"/>
            <a:chOff x="6336019" y="3733725"/>
            <a:chExt cx="2566206" cy="351310"/>
          </a:xfrm>
        </p:grpSpPr>
        <p:sp>
          <p:nvSpPr>
            <p:cNvPr id="12706" name="Google Shape;12706;p138"/>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38"/>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38"/>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138"/>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138"/>
          <p:cNvGrpSpPr/>
          <p:nvPr/>
        </p:nvGrpSpPr>
        <p:grpSpPr>
          <a:xfrm>
            <a:off x="1990126" y="3940729"/>
            <a:ext cx="946551" cy="153200"/>
            <a:chOff x="4404545" y="3301592"/>
            <a:chExt cx="782403" cy="129272"/>
          </a:xfrm>
        </p:grpSpPr>
        <p:sp>
          <p:nvSpPr>
            <p:cNvPr id="12711" name="Google Shape;12711;p13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38"/>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138"/>
          <p:cNvGrpSpPr/>
          <p:nvPr/>
        </p:nvGrpSpPr>
        <p:grpSpPr>
          <a:xfrm>
            <a:off x="1990126" y="3679688"/>
            <a:ext cx="962257" cy="139127"/>
            <a:chOff x="4411970" y="3131459"/>
            <a:chExt cx="710520" cy="117397"/>
          </a:xfrm>
        </p:grpSpPr>
        <p:sp>
          <p:nvSpPr>
            <p:cNvPr id="12714" name="Google Shape;12714;p13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3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6" name="Google Shape;12716;p138"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7" name="Google Shape;12717;p138"/>
          <p:cNvGrpSpPr/>
          <p:nvPr/>
        </p:nvGrpSpPr>
        <p:grpSpPr>
          <a:xfrm>
            <a:off x="990271" y="3614482"/>
            <a:ext cx="823838" cy="458988"/>
            <a:chOff x="4411970" y="1801825"/>
            <a:chExt cx="734586" cy="409262"/>
          </a:xfrm>
        </p:grpSpPr>
        <p:sp>
          <p:nvSpPr>
            <p:cNvPr id="12718" name="Google Shape;12718;p13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3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138"/>
          <p:cNvGrpSpPr/>
          <p:nvPr/>
        </p:nvGrpSpPr>
        <p:grpSpPr>
          <a:xfrm>
            <a:off x="990271" y="4162908"/>
            <a:ext cx="856348" cy="212039"/>
            <a:chOff x="4411970" y="2233974"/>
            <a:chExt cx="763574" cy="189068"/>
          </a:xfrm>
        </p:grpSpPr>
        <p:sp>
          <p:nvSpPr>
            <p:cNvPr id="12721" name="Google Shape;12721;p138"/>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38"/>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138"/>
          <p:cNvGrpSpPr/>
          <p:nvPr/>
        </p:nvGrpSpPr>
        <p:grpSpPr>
          <a:xfrm>
            <a:off x="3100467" y="2338244"/>
            <a:ext cx="511602" cy="511602"/>
            <a:chOff x="5681300" y="2527788"/>
            <a:chExt cx="805800" cy="805800"/>
          </a:xfrm>
        </p:grpSpPr>
        <p:sp>
          <p:nvSpPr>
            <p:cNvPr id="12724" name="Google Shape;12724;p138"/>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3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138"/>
          <p:cNvGrpSpPr/>
          <p:nvPr/>
        </p:nvGrpSpPr>
        <p:grpSpPr>
          <a:xfrm>
            <a:off x="3097662" y="3104827"/>
            <a:ext cx="513021" cy="512935"/>
            <a:chOff x="4049800" y="640400"/>
            <a:chExt cx="858900" cy="858900"/>
          </a:xfrm>
        </p:grpSpPr>
        <p:sp>
          <p:nvSpPr>
            <p:cNvPr id="12727" name="Google Shape;12727;p138"/>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38"/>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9" name="Google Shape;12729;p138"/>
          <p:cNvGrpSpPr/>
          <p:nvPr/>
        </p:nvGrpSpPr>
        <p:grpSpPr>
          <a:xfrm>
            <a:off x="3014861" y="3756719"/>
            <a:ext cx="686489" cy="686585"/>
            <a:chOff x="5080188" y="927900"/>
            <a:chExt cx="961200" cy="961200"/>
          </a:xfrm>
        </p:grpSpPr>
        <p:sp>
          <p:nvSpPr>
            <p:cNvPr id="12730" name="Google Shape;12730;p138"/>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38"/>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138"/>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138"/>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3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13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13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3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138"/>
          <p:cNvGrpSpPr/>
          <p:nvPr/>
        </p:nvGrpSpPr>
        <p:grpSpPr>
          <a:xfrm>
            <a:off x="3798012" y="3849448"/>
            <a:ext cx="510373" cy="510937"/>
            <a:chOff x="7508249" y="1522825"/>
            <a:chExt cx="1326332" cy="1322987"/>
          </a:xfrm>
        </p:grpSpPr>
        <p:sp>
          <p:nvSpPr>
            <p:cNvPr id="12739" name="Google Shape;12739;p138"/>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38"/>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138"/>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138"/>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38"/>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138"/>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138"/>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38"/>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138"/>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138"/>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138"/>
          <p:cNvGrpSpPr/>
          <p:nvPr/>
        </p:nvGrpSpPr>
        <p:grpSpPr>
          <a:xfrm>
            <a:off x="4489605" y="3850853"/>
            <a:ext cx="492652" cy="503348"/>
            <a:chOff x="6039282" y="1042577"/>
            <a:chExt cx="734315" cy="731929"/>
          </a:xfrm>
        </p:grpSpPr>
        <p:sp>
          <p:nvSpPr>
            <p:cNvPr id="12750" name="Google Shape;12750;p13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3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3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3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3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3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3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3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3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3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13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13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13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3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3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3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3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3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3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3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3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138"/>
          <p:cNvGrpSpPr/>
          <p:nvPr/>
        </p:nvGrpSpPr>
        <p:grpSpPr>
          <a:xfrm>
            <a:off x="5130019" y="2346894"/>
            <a:ext cx="483304" cy="504902"/>
            <a:chOff x="1825800" y="1651625"/>
            <a:chExt cx="568125" cy="591775"/>
          </a:xfrm>
        </p:grpSpPr>
        <p:sp>
          <p:nvSpPr>
            <p:cNvPr id="12772" name="Google Shape;12772;p138"/>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38"/>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38"/>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38"/>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3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38"/>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8" name="Google Shape;12778;p13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3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38"/>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38"/>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2785"/>
        <p:cNvGrpSpPr/>
        <p:nvPr/>
      </p:nvGrpSpPr>
      <p:grpSpPr>
        <a:xfrm>
          <a:off x="0" y="0"/>
          <a:ext cx="0" cy="0"/>
          <a:chOff x="0" y="0"/>
          <a:chExt cx="0" cy="0"/>
        </a:xfrm>
      </p:grpSpPr>
      <p:grpSp>
        <p:nvGrpSpPr>
          <p:cNvPr id="12786" name="Google Shape;12786;p139"/>
          <p:cNvGrpSpPr/>
          <p:nvPr/>
        </p:nvGrpSpPr>
        <p:grpSpPr>
          <a:xfrm>
            <a:off x="722058" y="957091"/>
            <a:ext cx="2492868" cy="1379876"/>
            <a:chOff x="2654821" y="2311071"/>
            <a:chExt cx="2279715" cy="1262120"/>
          </a:xfrm>
        </p:grpSpPr>
        <p:grpSp>
          <p:nvGrpSpPr>
            <p:cNvPr id="12787" name="Google Shape;12787;p139"/>
            <p:cNvGrpSpPr/>
            <p:nvPr/>
          </p:nvGrpSpPr>
          <p:grpSpPr>
            <a:xfrm>
              <a:off x="4034269" y="2840745"/>
              <a:ext cx="40212" cy="36437"/>
              <a:chOff x="4293400" y="2574725"/>
              <a:chExt cx="84425" cy="80100"/>
            </a:xfrm>
          </p:grpSpPr>
          <p:sp>
            <p:nvSpPr>
              <p:cNvPr id="12788" name="Google Shape;12788;p13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2789" name="Google Shape;12789;p13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139"/>
            <p:cNvGrpSpPr/>
            <p:nvPr/>
          </p:nvGrpSpPr>
          <p:grpSpPr>
            <a:xfrm>
              <a:off x="3894606" y="2334874"/>
              <a:ext cx="913198" cy="518984"/>
              <a:chOff x="4000175" y="1462675"/>
              <a:chExt cx="1917275" cy="1140875"/>
            </a:xfrm>
          </p:grpSpPr>
          <p:sp>
            <p:nvSpPr>
              <p:cNvPr id="12791" name="Google Shape;12791;p13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2792" name="Google Shape;12792;p139"/>
              <p:cNvGrpSpPr/>
              <p:nvPr/>
            </p:nvGrpSpPr>
            <p:grpSpPr>
              <a:xfrm>
                <a:off x="4000175" y="1462675"/>
                <a:ext cx="1917275" cy="1140875"/>
                <a:chOff x="4000175" y="1462675"/>
                <a:chExt cx="1917275" cy="1140875"/>
              </a:xfrm>
            </p:grpSpPr>
            <p:sp>
              <p:nvSpPr>
                <p:cNvPr id="12793" name="Google Shape;12793;p13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2794" name="Google Shape;12794;p13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13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13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13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798" name="Google Shape;12798;p13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9" name="Google Shape;12799;p139"/>
            <p:cNvGrpSpPr/>
            <p:nvPr/>
          </p:nvGrpSpPr>
          <p:grpSpPr>
            <a:xfrm>
              <a:off x="3875768" y="2846704"/>
              <a:ext cx="44796" cy="47366"/>
              <a:chOff x="3960625" y="2587825"/>
              <a:chExt cx="94050" cy="104125"/>
            </a:xfrm>
          </p:grpSpPr>
          <p:sp>
            <p:nvSpPr>
              <p:cNvPr id="12800" name="Google Shape;12800;p13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2801" name="Google Shape;12801;p13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139"/>
            <p:cNvGrpSpPr/>
            <p:nvPr/>
          </p:nvGrpSpPr>
          <p:grpSpPr>
            <a:xfrm>
              <a:off x="3782759" y="2807162"/>
              <a:ext cx="82686" cy="85487"/>
              <a:chOff x="3765350" y="2500900"/>
              <a:chExt cx="173600" cy="187925"/>
            </a:xfrm>
          </p:grpSpPr>
          <p:sp>
            <p:nvSpPr>
              <p:cNvPr id="12803" name="Google Shape;12803;p13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2804" name="Google Shape;12804;p13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13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3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3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13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139"/>
            <p:cNvGrpSpPr/>
            <p:nvPr/>
          </p:nvGrpSpPr>
          <p:grpSpPr>
            <a:xfrm>
              <a:off x="3775674" y="2798496"/>
              <a:ext cx="40545" cy="23564"/>
              <a:chOff x="3750475" y="2481850"/>
              <a:chExt cx="85125" cy="51800"/>
            </a:xfrm>
          </p:grpSpPr>
          <p:sp>
            <p:nvSpPr>
              <p:cNvPr id="12810" name="Google Shape;12810;p13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13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2812" name="Google Shape;12812;p139"/>
            <p:cNvGrpSpPr/>
            <p:nvPr/>
          </p:nvGrpSpPr>
          <p:grpSpPr>
            <a:xfrm>
              <a:off x="3716946" y="2776024"/>
              <a:ext cx="81971" cy="76912"/>
              <a:chOff x="3627175" y="2432450"/>
              <a:chExt cx="172100" cy="169075"/>
            </a:xfrm>
          </p:grpSpPr>
          <p:sp>
            <p:nvSpPr>
              <p:cNvPr id="12813" name="Google Shape;12813;p13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13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2815" name="Google Shape;12815;p13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2816" name="Google Shape;12816;p139"/>
            <p:cNvGrpSpPr/>
            <p:nvPr/>
          </p:nvGrpSpPr>
          <p:grpSpPr>
            <a:xfrm>
              <a:off x="3685682" y="2845624"/>
              <a:ext cx="29311" cy="45055"/>
              <a:chOff x="3561536" y="2585450"/>
              <a:chExt cx="61539" cy="99045"/>
            </a:xfrm>
          </p:grpSpPr>
          <p:sp>
            <p:nvSpPr>
              <p:cNvPr id="12817" name="Google Shape;12817;p13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3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2819" name="Google Shape;12819;p139"/>
            <p:cNvGrpSpPr/>
            <p:nvPr/>
          </p:nvGrpSpPr>
          <p:grpSpPr>
            <a:xfrm>
              <a:off x="3849905" y="2572252"/>
              <a:ext cx="74339" cy="119559"/>
              <a:chOff x="3906325" y="1984500"/>
              <a:chExt cx="156075" cy="262825"/>
            </a:xfrm>
          </p:grpSpPr>
          <p:sp>
            <p:nvSpPr>
              <p:cNvPr id="12820" name="Google Shape;12820;p13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2821" name="Google Shape;12821;p13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139"/>
            <p:cNvGrpSpPr/>
            <p:nvPr/>
          </p:nvGrpSpPr>
          <p:grpSpPr>
            <a:xfrm>
              <a:off x="2654821" y="2414345"/>
              <a:ext cx="667570" cy="558731"/>
              <a:chOff x="1397225" y="1637375"/>
              <a:chExt cx="1401575" cy="1228250"/>
            </a:xfrm>
          </p:grpSpPr>
          <p:sp>
            <p:nvSpPr>
              <p:cNvPr id="12823" name="Google Shape;12823;p13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2824" name="Google Shape;12824;p139"/>
              <p:cNvGrpSpPr/>
              <p:nvPr/>
            </p:nvGrpSpPr>
            <p:grpSpPr>
              <a:xfrm>
                <a:off x="1397225" y="1637375"/>
                <a:ext cx="1398775" cy="1228250"/>
                <a:chOff x="1397225" y="1637375"/>
                <a:chExt cx="1398775" cy="1228250"/>
              </a:xfrm>
            </p:grpSpPr>
            <p:sp>
              <p:nvSpPr>
                <p:cNvPr id="12825" name="Google Shape;12825;p13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13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27" name="Google Shape;12827;p139"/>
            <p:cNvGrpSpPr/>
            <p:nvPr/>
          </p:nvGrpSpPr>
          <p:grpSpPr>
            <a:xfrm>
              <a:off x="3230417" y="3103734"/>
              <a:ext cx="282982" cy="280332"/>
              <a:chOff x="2605700" y="3152850"/>
              <a:chExt cx="594125" cy="616250"/>
            </a:xfrm>
          </p:grpSpPr>
          <p:sp>
            <p:nvSpPr>
              <p:cNvPr id="12828" name="Google Shape;12828;p13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2829" name="Google Shape;12829;p13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2830" name="Google Shape;12830;p139"/>
            <p:cNvGrpSpPr/>
            <p:nvPr/>
          </p:nvGrpSpPr>
          <p:grpSpPr>
            <a:xfrm>
              <a:off x="3265985" y="3226989"/>
              <a:ext cx="87151" cy="346202"/>
              <a:chOff x="2680375" y="3423800"/>
              <a:chExt cx="182975" cy="761050"/>
            </a:xfrm>
          </p:grpSpPr>
          <p:sp>
            <p:nvSpPr>
              <p:cNvPr id="12831" name="Google Shape;12831;p13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2832" name="Google Shape;12832;p13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3" name="Google Shape;12833;p139"/>
            <p:cNvGrpSpPr/>
            <p:nvPr/>
          </p:nvGrpSpPr>
          <p:grpSpPr>
            <a:xfrm>
              <a:off x="3855466" y="3289811"/>
              <a:ext cx="112514" cy="94210"/>
              <a:chOff x="3918000" y="3561900"/>
              <a:chExt cx="236225" cy="207100"/>
            </a:xfrm>
          </p:grpSpPr>
          <p:sp>
            <p:nvSpPr>
              <p:cNvPr id="12834" name="Google Shape;12834;p13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2835" name="Google Shape;12835;p13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6" name="Google Shape;12836;p13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3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3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839" name="Google Shape;12839;p139"/>
            <p:cNvGrpSpPr/>
            <p:nvPr/>
          </p:nvGrpSpPr>
          <p:grpSpPr>
            <a:xfrm>
              <a:off x="2905224" y="2311071"/>
              <a:ext cx="596721" cy="528992"/>
              <a:chOff x="1922950" y="1410350"/>
              <a:chExt cx="1252825" cy="1162875"/>
            </a:xfrm>
          </p:grpSpPr>
          <p:sp>
            <p:nvSpPr>
              <p:cNvPr id="12840" name="Google Shape;12840;p13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3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13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13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13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13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13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13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13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13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13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13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13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13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13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13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856" name="Google Shape;12856;p13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13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13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13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13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13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13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13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13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13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13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13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13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13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13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13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13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13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13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13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876" name="Google Shape;12876;p13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877" name="Google Shape;12877;p13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8" name="Google Shape;12878;p139"/>
            <p:cNvGrpSpPr/>
            <p:nvPr/>
          </p:nvGrpSpPr>
          <p:grpSpPr>
            <a:xfrm>
              <a:off x="3280929" y="3294542"/>
              <a:ext cx="109894" cy="272224"/>
              <a:chOff x="2711750" y="3572300"/>
              <a:chExt cx="230725" cy="598425"/>
            </a:xfrm>
          </p:grpSpPr>
          <p:sp>
            <p:nvSpPr>
              <p:cNvPr id="12879" name="Google Shape;12879;p13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13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1" name="Google Shape;12881;p13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2" name="Google Shape;12882;p139"/>
            <p:cNvGrpSpPr/>
            <p:nvPr/>
          </p:nvGrpSpPr>
          <p:grpSpPr>
            <a:xfrm>
              <a:off x="3790439" y="2408636"/>
              <a:ext cx="73017" cy="75684"/>
              <a:chOff x="3781475" y="1624825"/>
              <a:chExt cx="153300" cy="166375"/>
            </a:xfrm>
          </p:grpSpPr>
          <p:sp>
            <p:nvSpPr>
              <p:cNvPr id="12883" name="Google Shape;12883;p13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13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13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13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7" name="Google Shape;12887;p13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13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13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13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13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13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13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4" name="Google Shape;12894;p139"/>
            <p:cNvGrpSpPr/>
            <p:nvPr/>
          </p:nvGrpSpPr>
          <p:grpSpPr>
            <a:xfrm>
              <a:off x="4403342" y="3107749"/>
              <a:ext cx="316680" cy="101374"/>
              <a:chOff x="5068275" y="3161675"/>
              <a:chExt cx="664875" cy="222850"/>
            </a:xfrm>
          </p:grpSpPr>
          <p:sp>
            <p:nvSpPr>
              <p:cNvPr id="12895" name="Google Shape;12895;p13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13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13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13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9" name="Google Shape;12899;p13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13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13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13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13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13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13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13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13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13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13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13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13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13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13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13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13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13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13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13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13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13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13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13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13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13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13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13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13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8" name="Google Shape;12928;p139"/>
            <p:cNvGrpSpPr/>
            <p:nvPr/>
          </p:nvGrpSpPr>
          <p:grpSpPr>
            <a:xfrm>
              <a:off x="3697513" y="2707266"/>
              <a:ext cx="59549" cy="79733"/>
              <a:chOff x="3586375" y="2281300"/>
              <a:chExt cx="125025" cy="175275"/>
            </a:xfrm>
          </p:grpSpPr>
          <p:sp>
            <p:nvSpPr>
              <p:cNvPr id="12929" name="Google Shape;12929;p13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13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1" name="Google Shape;12931;p13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2" name="Google Shape;12932;p139"/>
            <p:cNvGrpSpPr/>
            <p:nvPr/>
          </p:nvGrpSpPr>
          <p:grpSpPr>
            <a:xfrm>
              <a:off x="4513224" y="3221724"/>
              <a:ext cx="274563" cy="280321"/>
              <a:chOff x="5298975" y="3412225"/>
              <a:chExt cx="576450" cy="616225"/>
            </a:xfrm>
          </p:grpSpPr>
          <p:sp>
            <p:nvSpPr>
              <p:cNvPr id="12933" name="Google Shape;12933;p13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34" name="Google Shape;12934;p13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139"/>
            <p:cNvGrpSpPr/>
            <p:nvPr/>
          </p:nvGrpSpPr>
          <p:grpSpPr>
            <a:xfrm>
              <a:off x="4824403" y="3421846"/>
              <a:ext cx="110132" cy="130647"/>
              <a:chOff x="5952300" y="3852150"/>
              <a:chExt cx="231225" cy="287200"/>
            </a:xfrm>
          </p:grpSpPr>
          <p:sp>
            <p:nvSpPr>
              <p:cNvPr id="12936" name="Google Shape;12936;p13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13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8" name="Google Shape;12938;p13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13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13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13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13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13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13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13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6" name="Google Shape;12946;p139"/>
            <p:cNvGrpSpPr/>
            <p:nvPr/>
          </p:nvGrpSpPr>
          <p:grpSpPr>
            <a:xfrm>
              <a:off x="4295710" y="3079670"/>
              <a:ext cx="14968" cy="27135"/>
              <a:chOff x="4842300" y="3099950"/>
              <a:chExt cx="31425" cy="59650"/>
            </a:xfrm>
          </p:grpSpPr>
          <p:sp>
            <p:nvSpPr>
              <p:cNvPr id="12947" name="Google Shape;12947;p13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13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13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13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1" name="Google Shape;12951;p13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13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13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13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13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13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13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13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9" name="Google Shape;12959;p139"/>
            <p:cNvGrpSpPr/>
            <p:nvPr/>
          </p:nvGrpSpPr>
          <p:grpSpPr>
            <a:xfrm>
              <a:off x="3831056" y="2816010"/>
              <a:ext cx="37378" cy="27612"/>
              <a:chOff x="3866750" y="2520350"/>
              <a:chExt cx="78475" cy="60700"/>
            </a:xfrm>
          </p:grpSpPr>
          <p:sp>
            <p:nvSpPr>
              <p:cNvPr id="12960" name="Google Shape;12960;p13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13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13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13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4" name="Google Shape;12964;p13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13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13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13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13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13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13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13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13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13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13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13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13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13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13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13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13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981" name="Google Shape;12981;p13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13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13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13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13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13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13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13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13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13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13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13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993" name="Google Shape;12993;p13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13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13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13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13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13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13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13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13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13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13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13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13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6" name="Google Shape;13006;p139"/>
            <p:cNvGrpSpPr/>
            <p:nvPr/>
          </p:nvGrpSpPr>
          <p:grpSpPr>
            <a:xfrm>
              <a:off x="3632736" y="3051591"/>
              <a:ext cx="63288" cy="45217"/>
              <a:chOff x="3450375" y="3038225"/>
              <a:chExt cx="132875" cy="99400"/>
            </a:xfrm>
          </p:grpSpPr>
          <p:sp>
            <p:nvSpPr>
              <p:cNvPr id="13007" name="Google Shape;13007;p13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13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9" name="Google Shape;13009;p13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13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13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13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13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13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13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13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13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018" name="Google Shape;13018;p13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13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13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13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13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13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13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13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13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13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028" name="Google Shape;13028;p13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13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13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13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13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13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034" name="Google Shape;13034;p13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13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13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13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13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13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13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13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13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13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4" name="Google Shape;13044;p139"/>
          <p:cNvGrpSpPr/>
          <p:nvPr/>
        </p:nvGrpSpPr>
        <p:grpSpPr>
          <a:xfrm>
            <a:off x="719115" y="2852867"/>
            <a:ext cx="2622876" cy="1333540"/>
            <a:chOff x="238125" y="1038125"/>
            <a:chExt cx="7146800" cy="3633625"/>
          </a:xfrm>
        </p:grpSpPr>
        <p:sp>
          <p:nvSpPr>
            <p:cNvPr id="13045" name="Google Shape;13045;p13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13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13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13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13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13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13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13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13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13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13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13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13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13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13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13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13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13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13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13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13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13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13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13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13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13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13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13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13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13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13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13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13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13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13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13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13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13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13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13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13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13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13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13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13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13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13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13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13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13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13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13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13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13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13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13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13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13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13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13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13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13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13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13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13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13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13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13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13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13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13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13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13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13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13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13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13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13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13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13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13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13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13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13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13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13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13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13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13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13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13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13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13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13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13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13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13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13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13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13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13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13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13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13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13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13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13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13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13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13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13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13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13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13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13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13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13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13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13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13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13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13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13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13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13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13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13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13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13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13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13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13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13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13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13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13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13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13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13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13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13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13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13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13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13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13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13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13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13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13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13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13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13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13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13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13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13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13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13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13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13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13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13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13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13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13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13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13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13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13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13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13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13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13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13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13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13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13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13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13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13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13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13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13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13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13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13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13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13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13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13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13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13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13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13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13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13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13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13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13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13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13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13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13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13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13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13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13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13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13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13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13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13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13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13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13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13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13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13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13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13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13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13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13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13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13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13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13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13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13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13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13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13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13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13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13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13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13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13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13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13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13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13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13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13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13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13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13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13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13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13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13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13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13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13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13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13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13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13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13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13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13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13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13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13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13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13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13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13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13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13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13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13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13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13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13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13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13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13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13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13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13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13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13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13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13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13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13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13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13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13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13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13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13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13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13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13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13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13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13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13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13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13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13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13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13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13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13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13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13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13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13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13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13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13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13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13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13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13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13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13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13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13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13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13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13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13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13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13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13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13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13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13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13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13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13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13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13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13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13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13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13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13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13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13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13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13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13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13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13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13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13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13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13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13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13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13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13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13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13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13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13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13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13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13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13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13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13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13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13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13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13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13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13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13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13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13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13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13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13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13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13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13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13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13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13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13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13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13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13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13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13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13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13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13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13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13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13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13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13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13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13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13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13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13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13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13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13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13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13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13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13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13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13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13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13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13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13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13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13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13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13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13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13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13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13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13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13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13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13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13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13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13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13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13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13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13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13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13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13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13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13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13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13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13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13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13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13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13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13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13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13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13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13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13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13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13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13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13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13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13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13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13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13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13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13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13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13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13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13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13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13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13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13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13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13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13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13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13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13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13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13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13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13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13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13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13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13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13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13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13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13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13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13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13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13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13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13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13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13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13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13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13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13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13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13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13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13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13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13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13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13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13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13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13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13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13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13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13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13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13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13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13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13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13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13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13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13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13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13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13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13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13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13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13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13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13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13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13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13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13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13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13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13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13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13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13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13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13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13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13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13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13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13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13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13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13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13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13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13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13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13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13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13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13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13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13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13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13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13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13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13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13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13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13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13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13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13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13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13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13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13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13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13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13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13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13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13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13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13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13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13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13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13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13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13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13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13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13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13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13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13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13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13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13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13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13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13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13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13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13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13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13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13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13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13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13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13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13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13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13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13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13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13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13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13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13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13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13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13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13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13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13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13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13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13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13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13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13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13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13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13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13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13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13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13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13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13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13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13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13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13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13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13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13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13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13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13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13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13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13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13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13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13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13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13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13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13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13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13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13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13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13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13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13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13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13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13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13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13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13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13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13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13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13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13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13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13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13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13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13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13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13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13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13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13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13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13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13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13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13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13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13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13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13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13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13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13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13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13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13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13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13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13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13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13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13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13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13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13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13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13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13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13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13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13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13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13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13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13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13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13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13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13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13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13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13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13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13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13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13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13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13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13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13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13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13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13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13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13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13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13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13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13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13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13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13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13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13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13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13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13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13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13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13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13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13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13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13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13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13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13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13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13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13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13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13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13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13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13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13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13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13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13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13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13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13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13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13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13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13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13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13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13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13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13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13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13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13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13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13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13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13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13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13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13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13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13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13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13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13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13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13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13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13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13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13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13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13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13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13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13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13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13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13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13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13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13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13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13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13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13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13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13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13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13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13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13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13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13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13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13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13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13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13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13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13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13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13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13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13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13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13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13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13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13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13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13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13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13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13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13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13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13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13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13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13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13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13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13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13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13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13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13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13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13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13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13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13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13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13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13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13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13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13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13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13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13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13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13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13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13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13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13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13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13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13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13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13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13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13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13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13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13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13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13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13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13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13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13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13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13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13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13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13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13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13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13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13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13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13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13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13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13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13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13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13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13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13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13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13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13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13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13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13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13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13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13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13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13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13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13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13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13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13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13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13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13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13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13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13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13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13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13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13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13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13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13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13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13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13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13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13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13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13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13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13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13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13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13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13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13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13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13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13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13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13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13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13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13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13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13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13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13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13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13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13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13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13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13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13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13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13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13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13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13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13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13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13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13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13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13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13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13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13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13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13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13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13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13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13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13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13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13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13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13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13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13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13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13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13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13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13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13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13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13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13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13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13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13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13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13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13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13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13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13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13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13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13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13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13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13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13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13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13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13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13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13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13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13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13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13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13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13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13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13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13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13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13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13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13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13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13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13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13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13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13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13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13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13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13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13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13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13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13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13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13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13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13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13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13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13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13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13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13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13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13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13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13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13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13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13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13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13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13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13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13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13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13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13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13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13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13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13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13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13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13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13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13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13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13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13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13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13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13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13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13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13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13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13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13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13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13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13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13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13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13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13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13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13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13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13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13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13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13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13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13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13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13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13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13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13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13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13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13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13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13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13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13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13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13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13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13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13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13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13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13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13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13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13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13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13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13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13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13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13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13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13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13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13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13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13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13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13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13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13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13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13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13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13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13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13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13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13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13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13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13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13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13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13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13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13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13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13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13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13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13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13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13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13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13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13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13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13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13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13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13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13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13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13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13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13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13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13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13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13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13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13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13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13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13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13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13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13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13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13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13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13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13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13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13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13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13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13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13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13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13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13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13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13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13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13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13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13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13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13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13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13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13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13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13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13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13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13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13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13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13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13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13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13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13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13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13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13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13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13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13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13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13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13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13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13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13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13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13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13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13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13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13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13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13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13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13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13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13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13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13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13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13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13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13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13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13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13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13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13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13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13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13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13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13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13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13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13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13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13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13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13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13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13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13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13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13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13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13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13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13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13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13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13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13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13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13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13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13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13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13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13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13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13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13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13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13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13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13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13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13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13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13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13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13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13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13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13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13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13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13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13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13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13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13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13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13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13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13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13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13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13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13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13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13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13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13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13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13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13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13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13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13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13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13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13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13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13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13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13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13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13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13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13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13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13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13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13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13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13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13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13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13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13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13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13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13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13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13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13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13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13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13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13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13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13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13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13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13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13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13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13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13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13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13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13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13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13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13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13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13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13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13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13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13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13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13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13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13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13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13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13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13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13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13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13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13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13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13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13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13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13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13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13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13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13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13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13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13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13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13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13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13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13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13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13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13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13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13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13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13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13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13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13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13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13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13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13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13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13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13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13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13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13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13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13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13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13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13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13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13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13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13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13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13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13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13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13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13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13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13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13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13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13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13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13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13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13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13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13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13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13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13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13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13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13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13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13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13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13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13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13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13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13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13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13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13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13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13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13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13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13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13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13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13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13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13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13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13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13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13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13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13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13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13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13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13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13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13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13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13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13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13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13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13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13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13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13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13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13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13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13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13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13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13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13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13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13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13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13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13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13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13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13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13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13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13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13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13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13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13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13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13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13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13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13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139"/>
          <p:cNvGrpSpPr/>
          <p:nvPr/>
        </p:nvGrpSpPr>
        <p:grpSpPr>
          <a:xfrm>
            <a:off x="5834043" y="994977"/>
            <a:ext cx="2590840" cy="1380235"/>
            <a:chOff x="233350" y="949250"/>
            <a:chExt cx="7137300" cy="3802300"/>
          </a:xfrm>
        </p:grpSpPr>
        <p:sp>
          <p:nvSpPr>
            <p:cNvPr id="14618" name="Google Shape;14618;p13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13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13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13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13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13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13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13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13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13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13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13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13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13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13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13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13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13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13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13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13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13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13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13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13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13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13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13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13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13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13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13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13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13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13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13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13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13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13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13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13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13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13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13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13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13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13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13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13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13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13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139"/>
          <p:cNvGrpSpPr/>
          <p:nvPr/>
        </p:nvGrpSpPr>
        <p:grpSpPr>
          <a:xfrm>
            <a:off x="7648472" y="3039750"/>
            <a:ext cx="104231" cy="320340"/>
            <a:chOff x="7564426" y="3224343"/>
            <a:chExt cx="119985" cy="368801"/>
          </a:xfrm>
        </p:grpSpPr>
        <p:sp>
          <p:nvSpPr>
            <p:cNvPr id="14670" name="Google Shape;14670;p13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13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2" name="Google Shape;14672;p139"/>
          <p:cNvGrpSpPr/>
          <p:nvPr/>
        </p:nvGrpSpPr>
        <p:grpSpPr>
          <a:xfrm>
            <a:off x="7347961" y="3033852"/>
            <a:ext cx="189489" cy="332132"/>
            <a:chOff x="8370831" y="3202002"/>
            <a:chExt cx="218129" cy="382376"/>
          </a:xfrm>
        </p:grpSpPr>
        <p:sp>
          <p:nvSpPr>
            <p:cNvPr id="14673" name="Google Shape;14673;p13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13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139"/>
          <p:cNvGrpSpPr/>
          <p:nvPr/>
        </p:nvGrpSpPr>
        <p:grpSpPr>
          <a:xfrm>
            <a:off x="8071350" y="3444984"/>
            <a:ext cx="309429" cy="267000"/>
            <a:chOff x="6742064" y="3750480"/>
            <a:chExt cx="399315" cy="344560"/>
          </a:xfrm>
        </p:grpSpPr>
        <p:sp>
          <p:nvSpPr>
            <p:cNvPr id="14676" name="Google Shape;14676;p13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13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8" name="Google Shape;14678;p139"/>
          <p:cNvGrpSpPr/>
          <p:nvPr/>
        </p:nvGrpSpPr>
        <p:grpSpPr>
          <a:xfrm>
            <a:off x="7610369" y="3796031"/>
            <a:ext cx="180437" cy="281608"/>
            <a:chOff x="7248525" y="3739696"/>
            <a:chExt cx="230531" cy="359790"/>
          </a:xfrm>
        </p:grpSpPr>
        <p:sp>
          <p:nvSpPr>
            <p:cNvPr id="14679" name="Google Shape;14679;p13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13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1" name="Google Shape;14681;p139"/>
          <p:cNvGrpSpPr/>
          <p:nvPr/>
        </p:nvGrpSpPr>
        <p:grpSpPr>
          <a:xfrm>
            <a:off x="7856288" y="3439255"/>
            <a:ext cx="162896" cy="278710"/>
            <a:chOff x="7601242" y="3729267"/>
            <a:chExt cx="222566" cy="380803"/>
          </a:xfrm>
        </p:grpSpPr>
        <p:sp>
          <p:nvSpPr>
            <p:cNvPr id="14682" name="Google Shape;14682;p13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13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4" name="Google Shape;14684;p139"/>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5" name="Google Shape;14685;p139"/>
          <p:cNvGrpSpPr/>
          <p:nvPr/>
        </p:nvGrpSpPr>
        <p:grpSpPr>
          <a:xfrm>
            <a:off x="7345934" y="3440396"/>
            <a:ext cx="193543" cy="275990"/>
            <a:chOff x="8304647" y="3738687"/>
            <a:chExt cx="225076" cy="320956"/>
          </a:xfrm>
        </p:grpSpPr>
        <p:sp>
          <p:nvSpPr>
            <p:cNvPr id="14686" name="Google Shape;14686;p13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13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13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9" name="Google Shape;14689;p139"/>
          <p:cNvGrpSpPr/>
          <p:nvPr/>
        </p:nvGrpSpPr>
        <p:grpSpPr>
          <a:xfrm>
            <a:off x="7618426" y="3440396"/>
            <a:ext cx="178492" cy="275990"/>
            <a:chOff x="8615101" y="3738687"/>
            <a:chExt cx="207573" cy="320956"/>
          </a:xfrm>
        </p:grpSpPr>
        <p:sp>
          <p:nvSpPr>
            <p:cNvPr id="14690" name="Google Shape;14690;p13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13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13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3" name="Google Shape;14693;p139"/>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4" name="Google Shape;14694;p139"/>
          <p:cNvGrpSpPr/>
          <p:nvPr/>
        </p:nvGrpSpPr>
        <p:grpSpPr>
          <a:xfrm>
            <a:off x="6013131" y="3561884"/>
            <a:ext cx="557670" cy="511283"/>
            <a:chOff x="6015419" y="3716859"/>
            <a:chExt cx="557671" cy="511283"/>
          </a:xfrm>
        </p:grpSpPr>
        <p:sp>
          <p:nvSpPr>
            <p:cNvPr id="14695" name="Google Shape;14695;p13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6" name="Google Shape;14696;p139"/>
            <p:cNvGrpSpPr/>
            <p:nvPr/>
          </p:nvGrpSpPr>
          <p:grpSpPr>
            <a:xfrm>
              <a:off x="6036094" y="3716980"/>
              <a:ext cx="529860" cy="510468"/>
              <a:chOff x="6036094" y="3716980"/>
              <a:chExt cx="529860" cy="510468"/>
            </a:xfrm>
          </p:grpSpPr>
          <p:sp>
            <p:nvSpPr>
              <p:cNvPr id="14697" name="Google Shape;14697;p13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13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13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13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13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13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13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13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13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13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07" name="Google Shape;14707;p139"/>
          <p:cNvGrpSpPr/>
          <p:nvPr/>
        </p:nvGrpSpPr>
        <p:grpSpPr>
          <a:xfrm>
            <a:off x="6642016" y="2918653"/>
            <a:ext cx="576302" cy="511871"/>
            <a:chOff x="6644304" y="3073628"/>
            <a:chExt cx="576302" cy="511871"/>
          </a:xfrm>
        </p:grpSpPr>
        <p:sp>
          <p:nvSpPr>
            <p:cNvPr id="14708" name="Google Shape;14708;p13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9" name="Google Shape;14709;p139"/>
            <p:cNvGrpSpPr/>
            <p:nvPr/>
          </p:nvGrpSpPr>
          <p:grpSpPr>
            <a:xfrm>
              <a:off x="6712169" y="3085440"/>
              <a:ext cx="481622" cy="494913"/>
              <a:chOff x="6712169" y="3085440"/>
              <a:chExt cx="481622" cy="494913"/>
            </a:xfrm>
          </p:grpSpPr>
          <p:sp>
            <p:nvSpPr>
              <p:cNvPr id="14710" name="Google Shape;14710;p13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13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13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13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13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5" name="Google Shape;14715;p13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13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13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8" name="Google Shape;14718;p139"/>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9" name="Google Shape;14719;p139"/>
          <p:cNvGrpSpPr/>
          <p:nvPr/>
        </p:nvGrpSpPr>
        <p:grpSpPr>
          <a:xfrm>
            <a:off x="6649867" y="3561648"/>
            <a:ext cx="560631" cy="511352"/>
            <a:chOff x="6652154" y="3716623"/>
            <a:chExt cx="560631" cy="511352"/>
          </a:xfrm>
        </p:grpSpPr>
        <p:sp>
          <p:nvSpPr>
            <p:cNvPr id="14720" name="Google Shape;14720;p13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1" name="Google Shape;14721;p139"/>
            <p:cNvGrpSpPr/>
            <p:nvPr/>
          </p:nvGrpSpPr>
          <p:grpSpPr>
            <a:xfrm>
              <a:off x="6669657" y="3716715"/>
              <a:ext cx="466779" cy="464290"/>
              <a:chOff x="6669657" y="3716715"/>
              <a:chExt cx="466779" cy="464290"/>
            </a:xfrm>
          </p:grpSpPr>
          <p:sp>
            <p:nvSpPr>
              <p:cNvPr id="14722" name="Google Shape;14722;p13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13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13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13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13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13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13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13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13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13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13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13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13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35" name="Google Shape;14735;p139"/>
          <p:cNvGrpSpPr/>
          <p:nvPr/>
        </p:nvGrpSpPr>
        <p:grpSpPr>
          <a:xfrm>
            <a:off x="7843958" y="3843056"/>
            <a:ext cx="187557" cy="187557"/>
            <a:chOff x="8565775" y="671075"/>
            <a:chExt cx="441000" cy="441000"/>
          </a:xfrm>
        </p:grpSpPr>
        <p:sp>
          <p:nvSpPr>
            <p:cNvPr id="14736" name="Google Shape;14736;p13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13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8" name="Google Shape;14738;p139"/>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139"/>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0" name="Google Shape;14740;p139"/>
          <p:cNvGrpSpPr/>
          <p:nvPr/>
        </p:nvGrpSpPr>
        <p:grpSpPr>
          <a:xfrm>
            <a:off x="5997813" y="2921275"/>
            <a:ext cx="587871" cy="512373"/>
            <a:chOff x="6000100" y="3076250"/>
            <a:chExt cx="587871" cy="512373"/>
          </a:xfrm>
        </p:grpSpPr>
        <p:sp>
          <p:nvSpPr>
            <p:cNvPr id="14741" name="Google Shape;14741;p13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2" name="Google Shape;14742;p139"/>
            <p:cNvGrpSpPr/>
            <p:nvPr/>
          </p:nvGrpSpPr>
          <p:grpSpPr>
            <a:xfrm>
              <a:off x="6031360" y="3076713"/>
              <a:ext cx="539107" cy="480965"/>
              <a:chOff x="6031360" y="3076713"/>
              <a:chExt cx="539107" cy="480965"/>
            </a:xfrm>
          </p:grpSpPr>
          <p:sp>
            <p:nvSpPr>
              <p:cNvPr id="14743" name="Google Shape;14743;p13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13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13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13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13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13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13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50" name="Google Shape;14750;p139"/>
          <p:cNvGrpSpPr/>
          <p:nvPr/>
        </p:nvGrpSpPr>
        <p:grpSpPr>
          <a:xfrm>
            <a:off x="3416804" y="902588"/>
            <a:ext cx="2310381" cy="1488888"/>
            <a:chOff x="229225" y="549050"/>
            <a:chExt cx="7161750" cy="4615275"/>
          </a:xfrm>
        </p:grpSpPr>
        <p:sp>
          <p:nvSpPr>
            <p:cNvPr id="14751" name="Google Shape;14751;p13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13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13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13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13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13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13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13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13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13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13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13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13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13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13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13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13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13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13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13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13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13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13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13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13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13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13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13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13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13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13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13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13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13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13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13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13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13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13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13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13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13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13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13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13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13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13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13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13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13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13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13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13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13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13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13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13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13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13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13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13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13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13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13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13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13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13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13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13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13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13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13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13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13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13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13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13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13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13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13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13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13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13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13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13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13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13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13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13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13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13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13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13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13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13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13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13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13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13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13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13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13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13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13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13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13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13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13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13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13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13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13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13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13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13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13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13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8" name="Google Shape;14868;p139"/>
          <p:cNvGrpSpPr/>
          <p:nvPr/>
        </p:nvGrpSpPr>
        <p:grpSpPr>
          <a:xfrm>
            <a:off x="3514722" y="2832485"/>
            <a:ext cx="2310282" cy="1374222"/>
            <a:chOff x="238125" y="732525"/>
            <a:chExt cx="7130500" cy="4241425"/>
          </a:xfrm>
        </p:grpSpPr>
        <p:sp>
          <p:nvSpPr>
            <p:cNvPr id="14869" name="Google Shape;14869;p13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13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13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13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13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13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13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13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13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13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13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13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13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13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13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13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13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13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13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13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13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13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13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13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13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13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13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13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13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13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13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13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13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13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13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13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13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13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13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13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13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13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13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13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13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13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13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13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13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13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13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13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13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13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13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13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13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13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13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13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13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13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13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13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13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13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13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13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13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13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13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13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13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13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13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13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13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13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13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13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13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13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13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13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13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13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13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13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13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13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13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13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13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13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13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13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13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13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13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13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13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13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13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13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13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13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13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13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13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13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13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13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13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13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4986"/>
        <p:cNvGrpSpPr/>
        <p:nvPr/>
      </p:nvGrpSpPr>
      <p:grpSpPr>
        <a:xfrm>
          <a:off x="0" y="0"/>
          <a:ext cx="0" cy="0"/>
          <a:chOff x="0" y="0"/>
          <a:chExt cx="0" cy="0"/>
        </a:xfrm>
      </p:grpSpPr>
      <p:grpSp>
        <p:nvGrpSpPr>
          <p:cNvPr id="14987" name="Google Shape;14987;p140"/>
          <p:cNvGrpSpPr/>
          <p:nvPr/>
        </p:nvGrpSpPr>
        <p:grpSpPr>
          <a:xfrm>
            <a:off x="729274" y="969759"/>
            <a:ext cx="2507799" cy="206239"/>
            <a:chOff x="106648" y="895722"/>
            <a:chExt cx="4481413" cy="374300"/>
          </a:xfrm>
        </p:grpSpPr>
        <p:grpSp>
          <p:nvGrpSpPr>
            <p:cNvPr id="14988" name="Google Shape;14988;p140"/>
            <p:cNvGrpSpPr/>
            <p:nvPr/>
          </p:nvGrpSpPr>
          <p:grpSpPr>
            <a:xfrm>
              <a:off x="2233276" y="895722"/>
              <a:ext cx="1082667" cy="223591"/>
              <a:chOff x="4808316" y="2800065"/>
              <a:chExt cx="1999386" cy="412910"/>
            </a:xfrm>
          </p:grpSpPr>
          <p:sp>
            <p:nvSpPr>
              <p:cNvPr id="14989" name="Google Shape;14989;p14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90" name="Google Shape;14990;p140"/>
              <p:cNvGrpSpPr/>
              <p:nvPr/>
            </p:nvGrpSpPr>
            <p:grpSpPr>
              <a:xfrm>
                <a:off x="4808316" y="2800065"/>
                <a:ext cx="92400" cy="411825"/>
                <a:chOff x="845575" y="2563700"/>
                <a:chExt cx="92400" cy="411825"/>
              </a:xfrm>
            </p:grpSpPr>
            <p:cxnSp>
              <p:nvCxnSpPr>
                <p:cNvPr id="14991" name="Google Shape;14991;p14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992" name="Google Shape;14992;p14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3" name="Google Shape;14993;p140"/>
            <p:cNvGrpSpPr/>
            <p:nvPr/>
          </p:nvGrpSpPr>
          <p:grpSpPr>
            <a:xfrm>
              <a:off x="106648" y="895722"/>
              <a:ext cx="1088401" cy="223591"/>
              <a:chOff x="881025" y="2800065"/>
              <a:chExt cx="2009975" cy="412910"/>
            </a:xfrm>
          </p:grpSpPr>
          <p:sp>
            <p:nvSpPr>
              <p:cNvPr id="14994" name="Google Shape;14994;p14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95" name="Google Shape;14995;p140"/>
              <p:cNvGrpSpPr/>
              <p:nvPr/>
            </p:nvGrpSpPr>
            <p:grpSpPr>
              <a:xfrm>
                <a:off x="881025" y="2800065"/>
                <a:ext cx="92400" cy="411825"/>
                <a:chOff x="845575" y="2563700"/>
                <a:chExt cx="92400" cy="411825"/>
              </a:xfrm>
            </p:grpSpPr>
            <p:cxnSp>
              <p:nvCxnSpPr>
                <p:cNvPr id="14996" name="Google Shape;14996;p14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997" name="Google Shape;14997;p14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8" name="Google Shape;14998;p140"/>
            <p:cNvGrpSpPr/>
            <p:nvPr/>
          </p:nvGrpSpPr>
          <p:grpSpPr>
            <a:xfrm>
              <a:off x="1172346" y="1047018"/>
              <a:ext cx="1083151" cy="223003"/>
              <a:chOff x="2849073" y="3079467"/>
              <a:chExt cx="2000279" cy="411825"/>
            </a:xfrm>
          </p:grpSpPr>
          <p:sp>
            <p:nvSpPr>
              <p:cNvPr id="14999" name="Google Shape;14999;p14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0" name="Google Shape;15000;p140"/>
              <p:cNvGrpSpPr/>
              <p:nvPr/>
            </p:nvGrpSpPr>
            <p:grpSpPr>
              <a:xfrm rot="10800000">
                <a:off x="2849073" y="3079467"/>
                <a:ext cx="92400" cy="411825"/>
                <a:chOff x="2070100" y="2563700"/>
                <a:chExt cx="92400" cy="411825"/>
              </a:xfrm>
            </p:grpSpPr>
            <p:cxnSp>
              <p:nvCxnSpPr>
                <p:cNvPr id="15001" name="Google Shape;15001;p14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5002" name="Google Shape;15002;p14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03" name="Google Shape;15003;p140"/>
            <p:cNvGrpSpPr/>
            <p:nvPr/>
          </p:nvGrpSpPr>
          <p:grpSpPr>
            <a:xfrm>
              <a:off x="3290132" y="1047018"/>
              <a:ext cx="1297929" cy="223003"/>
              <a:chOff x="6760035" y="3079467"/>
              <a:chExt cx="2396914" cy="411825"/>
            </a:xfrm>
          </p:grpSpPr>
          <p:sp>
            <p:nvSpPr>
              <p:cNvPr id="15004" name="Google Shape;15004;p14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5" name="Google Shape;15005;p140"/>
              <p:cNvGrpSpPr/>
              <p:nvPr/>
            </p:nvGrpSpPr>
            <p:grpSpPr>
              <a:xfrm rot="10800000">
                <a:off x="6760035" y="3079467"/>
                <a:ext cx="92400" cy="411825"/>
                <a:chOff x="2070100" y="2563700"/>
                <a:chExt cx="92400" cy="411825"/>
              </a:xfrm>
            </p:grpSpPr>
            <p:cxnSp>
              <p:nvCxnSpPr>
                <p:cNvPr id="15006" name="Google Shape;15006;p14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5007" name="Google Shape;15007;p14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008" name="Google Shape;15008;p140"/>
          <p:cNvGrpSpPr/>
          <p:nvPr/>
        </p:nvGrpSpPr>
        <p:grpSpPr>
          <a:xfrm>
            <a:off x="2147036" y="3369130"/>
            <a:ext cx="1086701" cy="799429"/>
            <a:chOff x="2183288" y="3555572"/>
            <a:chExt cx="1136241" cy="835873"/>
          </a:xfrm>
        </p:grpSpPr>
        <p:sp>
          <p:nvSpPr>
            <p:cNvPr id="15009" name="Google Shape;15009;p14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0" name="Google Shape;15010;p140"/>
            <p:cNvGrpSpPr/>
            <p:nvPr/>
          </p:nvGrpSpPr>
          <p:grpSpPr>
            <a:xfrm>
              <a:off x="2205895" y="3637269"/>
              <a:ext cx="1089848" cy="724993"/>
              <a:chOff x="2205895" y="3637269"/>
              <a:chExt cx="1089848" cy="724993"/>
            </a:xfrm>
          </p:grpSpPr>
          <p:sp>
            <p:nvSpPr>
              <p:cNvPr id="15011" name="Google Shape;15011;p14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14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14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14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14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14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7" name="Google Shape;15017;p14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18" name="Google Shape;15018;p14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5019" name="Google Shape;15019;p140"/>
            <p:cNvGrpSpPr/>
            <p:nvPr/>
          </p:nvGrpSpPr>
          <p:grpSpPr>
            <a:xfrm>
              <a:off x="3173850" y="3779426"/>
              <a:ext cx="145679" cy="70048"/>
              <a:chOff x="3173850" y="3779426"/>
              <a:chExt cx="145679" cy="70048"/>
            </a:xfrm>
          </p:grpSpPr>
          <p:cxnSp>
            <p:nvCxnSpPr>
              <p:cNvPr id="15020" name="Google Shape;15020;p14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5021" name="Google Shape;15021;p14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140"/>
            <p:cNvGrpSpPr/>
            <p:nvPr/>
          </p:nvGrpSpPr>
          <p:grpSpPr>
            <a:xfrm>
              <a:off x="2183288" y="4139483"/>
              <a:ext cx="145133" cy="70048"/>
              <a:chOff x="2183288" y="4139483"/>
              <a:chExt cx="145133" cy="70048"/>
            </a:xfrm>
          </p:grpSpPr>
          <p:cxnSp>
            <p:nvCxnSpPr>
              <p:cNvPr id="15023" name="Google Shape;15023;p14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5024" name="Google Shape;15024;p14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5" name="Google Shape;15025;p14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26" name="Google Shape;15026;p14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5027" name="Google Shape;15027;p140"/>
            <p:cNvGrpSpPr/>
            <p:nvPr/>
          </p:nvGrpSpPr>
          <p:grpSpPr>
            <a:xfrm>
              <a:off x="2943836" y="4268886"/>
              <a:ext cx="60717" cy="122559"/>
              <a:chOff x="2943836" y="4268886"/>
              <a:chExt cx="60717" cy="122559"/>
            </a:xfrm>
          </p:grpSpPr>
          <p:sp>
            <p:nvSpPr>
              <p:cNvPr id="15028" name="Google Shape;15028;p14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29" name="Google Shape;15029;p14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5030" name="Google Shape;15030;p140"/>
          <p:cNvGrpSpPr/>
          <p:nvPr/>
        </p:nvGrpSpPr>
        <p:grpSpPr>
          <a:xfrm>
            <a:off x="3409981" y="1290129"/>
            <a:ext cx="1675870" cy="758251"/>
            <a:chOff x="3530532" y="1496185"/>
            <a:chExt cx="1562000" cy="706730"/>
          </a:xfrm>
        </p:grpSpPr>
        <p:cxnSp>
          <p:nvCxnSpPr>
            <p:cNvPr id="15031" name="Google Shape;15031;p14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5032" name="Google Shape;15032;p140"/>
            <p:cNvGrpSpPr/>
            <p:nvPr/>
          </p:nvGrpSpPr>
          <p:grpSpPr>
            <a:xfrm>
              <a:off x="3530532" y="1496185"/>
              <a:ext cx="323430" cy="463587"/>
              <a:chOff x="3530532" y="1496185"/>
              <a:chExt cx="323430" cy="463587"/>
            </a:xfrm>
          </p:grpSpPr>
          <p:grpSp>
            <p:nvGrpSpPr>
              <p:cNvPr id="15033" name="Google Shape;15033;p140"/>
              <p:cNvGrpSpPr/>
              <p:nvPr/>
            </p:nvGrpSpPr>
            <p:grpSpPr>
              <a:xfrm>
                <a:off x="3567462" y="1496185"/>
                <a:ext cx="286500" cy="361376"/>
                <a:chOff x="3567462" y="1496185"/>
                <a:chExt cx="286500" cy="361376"/>
              </a:xfrm>
            </p:grpSpPr>
            <p:cxnSp>
              <p:nvCxnSpPr>
                <p:cNvPr id="15034" name="Google Shape;15034;p14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5035" name="Google Shape;15035;p14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6" name="Google Shape;15036;p14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140"/>
            <p:cNvGrpSpPr/>
            <p:nvPr/>
          </p:nvGrpSpPr>
          <p:grpSpPr>
            <a:xfrm>
              <a:off x="3891569" y="1779209"/>
              <a:ext cx="323945" cy="423706"/>
              <a:chOff x="3891569" y="1779209"/>
              <a:chExt cx="323945" cy="423706"/>
            </a:xfrm>
          </p:grpSpPr>
          <p:grpSp>
            <p:nvGrpSpPr>
              <p:cNvPr id="15038" name="Google Shape;15038;p140"/>
              <p:cNvGrpSpPr/>
              <p:nvPr/>
            </p:nvGrpSpPr>
            <p:grpSpPr>
              <a:xfrm>
                <a:off x="3929014" y="1881638"/>
                <a:ext cx="286500" cy="321278"/>
                <a:chOff x="3929014" y="1881638"/>
                <a:chExt cx="286500" cy="321278"/>
              </a:xfrm>
            </p:grpSpPr>
            <p:cxnSp>
              <p:nvCxnSpPr>
                <p:cNvPr id="15039" name="Google Shape;15039;p14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5040" name="Google Shape;15040;p14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1" name="Google Shape;15041;p14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2" name="Google Shape;15042;p140"/>
            <p:cNvGrpSpPr/>
            <p:nvPr/>
          </p:nvGrpSpPr>
          <p:grpSpPr>
            <a:xfrm>
              <a:off x="4252606" y="1496185"/>
              <a:ext cx="324721" cy="463587"/>
              <a:chOff x="4252606" y="1496185"/>
              <a:chExt cx="324721" cy="463587"/>
            </a:xfrm>
          </p:grpSpPr>
          <p:grpSp>
            <p:nvGrpSpPr>
              <p:cNvPr id="15043" name="Google Shape;15043;p140"/>
              <p:cNvGrpSpPr/>
              <p:nvPr/>
            </p:nvGrpSpPr>
            <p:grpSpPr>
              <a:xfrm>
                <a:off x="4290828" y="1496185"/>
                <a:ext cx="286500" cy="361376"/>
                <a:chOff x="4290828" y="1496185"/>
                <a:chExt cx="286500" cy="361376"/>
              </a:xfrm>
            </p:grpSpPr>
            <p:cxnSp>
              <p:nvCxnSpPr>
                <p:cNvPr id="15044" name="Google Shape;15044;p14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5045" name="Google Shape;15045;p14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6" name="Google Shape;15046;p14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7" name="Google Shape;15047;p140"/>
            <p:cNvGrpSpPr/>
            <p:nvPr/>
          </p:nvGrpSpPr>
          <p:grpSpPr>
            <a:xfrm>
              <a:off x="4613643" y="1763716"/>
              <a:ext cx="325308" cy="439200"/>
              <a:chOff x="4613643" y="1763716"/>
              <a:chExt cx="325308" cy="439200"/>
            </a:xfrm>
          </p:grpSpPr>
          <p:grpSp>
            <p:nvGrpSpPr>
              <p:cNvPr id="15048" name="Google Shape;15048;p140"/>
              <p:cNvGrpSpPr/>
              <p:nvPr/>
            </p:nvGrpSpPr>
            <p:grpSpPr>
              <a:xfrm>
                <a:off x="4652451" y="1879538"/>
                <a:ext cx="286500" cy="323378"/>
                <a:chOff x="4652451" y="1879538"/>
                <a:chExt cx="286500" cy="323378"/>
              </a:xfrm>
            </p:grpSpPr>
            <p:cxnSp>
              <p:nvCxnSpPr>
                <p:cNvPr id="15049" name="Google Shape;15049;p14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5050" name="Google Shape;15050;p14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1" name="Google Shape;15051;p14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52" name="Google Shape;15052;p140"/>
          <p:cNvGrpSpPr/>
          <p:nvPr/>
        </p:nvGrpSpPr>
        <p:grpSpPr>
          <a:xfrm>
            <a:off x="3421841" y="2143755"/>
            <a:ext cx="1652173" cy="391517"/>
            <a:chOff x="3512551" y="2358270"/>
            <a:chExt cx="1597383" cy="378533"/>
          </a:xfrm>
        </p:grpSpPr>
        <p:cxnSp>
          <p:nvCxnSpPr>
            <p:cNvPr id="15053" name="Google Shape;15053;p140"/>
            <p:cNvCxnSpPr>
              <a:stCxn id="15054" idx="6"/>
              <a:endCxn id="1505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5056" name="Google Shape;15056;p140"/>
            <p:cNvGrpSpPr/>
            <p:nvPr/>
          </p:nvGrpSpPr>
          <p:grpSpPr>
            <a:xfrm>
              <a:off x="3512551" y="2358270"/>
              <a:ext cx="225647" cy="307714"/>
              <a:chOff x="2182679" y="2004714"/>
              <a:chExt cx="792300" cy="1080458"/>
            </a:xfrm>
          </p:grpSpPr>
          <p:cxnSp>
            <p:nvCxnSpPr>
              <p:cNvPr id="15057" name="Google Shape;15057;p140"/>
              <p:cNvCxnSpPr>
                <a:stCxn id="1505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5054" name="Google Shape;15054;p14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14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9" name="Google Shape;15059;p140"/>
            <p:cNvGrpSpPr/>
            <p:nvPr/>
          </p:nvGrpSpPr>
          <p:grpSpPr>
            <a:xfrm>
              <a:off x="3969644" y="2440153"/>
              <a:ext cx="225853" cy="296651"/>
              <a:chOff x="3775710" y="1729289"/>
              <a:chExt cx="136500" cy="179289"/>
            </a:xfrm>
          </p:grpSpPr>
          <p:cxnSp>
            <p:nvCxnSpPr>
              <p:cNvPr id="15060" name="Google Shape;15060;p14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5061" name="Google Shape;15061;p14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14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3" name="Google Shape;15063;p140"/>
            <p:cNvGrpSpPr/>
            <p:nvPr/>
          </p:nvGrpSpPr>
          <p:grpSpPr>
            <a:xfrm>
              <a:off x="4427051" y="2358270"/>
              <a:ext cx="225647" cy="307714"/>
              <a:chOff x="5393704" y="2004714"/>
              <a:chExt cx="792300" cy="1080458"/>
            </a:xfrm>
          </p:grpSpPr>
          <p:cxnSp>
            <p:nvCxnSpPr>
              <p:cNvPr id="15064" name="Google Shape;15064;p140"/>
              <p:cNvCxnSpPr>
                <a:stCxn id="1506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5066" name="Google Shape;15066;p14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14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140"/>
            <p:cNvGrpSpPr/>
            <p:nvPr/>
          </p:nvGrpSpPr>
          <p:grpSpPr>
            <a:xfrm>
              <a:off x="4884287" y="2440252"/>
              <a:ext cx="225647" cy="296532"/>
              <a:chOff x="6999166" y="2292572"/>
              <a:chExt cx="792300" cy="1041192"/>
            </a:xfrm>
          </p:grpSpPr>
          <p:cxnSp>
            <p:nvCxnSpPr>
              <p:cNvPr id="15068" name="Google Shape;15068;p14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5055" name="Google Shape;15055;p14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14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0" name="Google Shape;15070;p140"/>
          <p:cNvGrpSpPr/>
          <p:nvPr/>
        </p:nvGrpSpPr>
        <p:grpSpPr>
          <a:xfrm>
            <a:off x="6842649" y="979955"/>
            <a:ext cx="1581844" cy="732818"/>
            <a:chOff x="634175" y="2986275"/>
            <a:chExt cx="3147949" cy="1458344"/>
          </a:xfrm>
        </p:grpSpPr>
        <p:cxnSp>
          <p:nvCxnSpPr>
            <p:cNvPr id="15071" name="Google Shape;15071;p140"/>
            <p:cNvCxnSpPr>
              <a:stCxn id="15072" idx="4"/>
              <a:endCxn id="1507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5074" name="Google Shape;15074;p140"/>
            <p:cNvCxnSpPr>
              <a:stCxn id="15073" idx="0"/>
              <a:endCxn id="1507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5076" name="Google Shape;15076;p140"/>
            <p:cNvCxnSpPr>
              <a:stCxn id="15075" idx="4"/>
              <a:endCxn id="1507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5078" name="Google Shape;15078;p140"/>
            <p:cNvCxnSpPr>
              <a:stCxn id="15077" idx="0"/>
              <a:endCxn id="1507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5079" name="Google Shape;15079;p14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075" name="Google Shape;15075;p14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072" name="Google Shape;15072;p14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077" name="Google Shape;15077;p14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073" name="Google Shape;15073;p14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5080" name="Google Shape;15080;p140"/>
          <p:cNvGrpSpPr/>
          <p:nvPr/>
        </p:nvGrpSpPr>
        <p:grpSpPr>
          <a:xfrm>
            <a:off x="3410364" y="2674265"/>
            <a:ext cx="1675128" cy="313674"/>
            <a:chOff x="998425" y="1182125"/>
            <a:chExt cx="1065400" cy="199500"/>
          </a:xfrm>
        </p:grpSpPr>
        <p:sp>
          <p:nvSpPr>
            <p:cNvPr id="15081" name="Google Shape;15081;p14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14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14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14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14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6" name="Google Shape;15086;p140"/>
          <p:cNvGrpSpPr/>
          <p:nvPr/>
        </p:nvGrpSpPr>
        <p:grpSpPr>
          <a:xfrm>
            <a:off x="3410363" y="3630231"/>
            <a:ext cx="1675129" cy="525345"/>
            <a:chOff x="5194708" y="3484366"/>
            <a:chExt cx="3148148" cy="987304"/>
          </a:xfrm>
        </p:grpSpPr>
        <p:grpSp>
          <p:nvGrpSpPr>
            <p:cNvPr id="15087" name="Google Shape;15087;p140"/>
            <p:cNvGrpSpPr/>
            <p:nvPr/>
          </p:nvGrpSpPr>
          <p:grpSpPr>
            <a:xfrm>
              <a:off x="7531521" y="3484366"/>
              <a:ext cx="811335" cy="987304"/>
              <a:chOff x="3379425" y="1617275"/>
              <a:chExt cx="1090650" cy="1327200"/>
            </a:xfrm>
          </p:grpSpPr>
          <p:sp>
            <p:nvSpPr>
              <p:cNvPr id="15088" name="Google Shape;15088;p14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14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14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140"/>
            <p:cNvGrpSpPr/>
            <p:nvPr/>
          </p:nvGrpSpPr>
          <p:grpSpPr>
            <a:xfrm>
              <a:off x="6752546" y="3484366"/>
              <a:ext cx="811428" cy="987304"/>
              <a:chOff x="2332275" y="1617275"/>
              <a:chExt cx="1090775" cy="1327200"/>
            </a:xfrm>
          </p:grpSpPr>
          <p:sp>
            <p:nvSpPr>
              <p:cNvPr id="15092" name="Google Shape;15092;p14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14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14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5" name="Google Shape;15095;p140"/>
            <p:cNvGrpSpPr/>
            <p:nvPr/>
          </p:nvGrpSpPr>
          <p:grpSpPr>
            <a:xfrm>
              <a:off x="5973664" y="3484366"/>
              <a:ext cx="811335" cy="987304"/>
              <a:chOff x="1285250" y="1617275"/>
              <a:chExt cx="1090650" cy="1327200"/>
            </a:xfrm>
          </p:grpSpPr>
          <p:sp>
            <p:nvSpPr>
              <p:cNvPr id="15096" name="Google Shape;15096;p14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14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14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9" name="Google Shape;15099;p140"/>
            <p:cNvGrpSpPr/>
            <p:nvPr/>
          </p:nvGrpSpPr>
          <p:grpSpPr>
            <a:xfrm>
              <a:off x="5194708" y="3484366"/>
              <a:ext cx="811409" cy="987304"/>
              <a:chOff x="238125" y="1617275"/>
              <a:chExt cx="1090750" cy="1327200"/>
            </a:xfrm>
          </p:grpSpPr>
          <p:sp>
            <p:nvSpPr>
              <p:cNvPr id="15100" name="Google Shape;15100;p14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14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14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03" name="Google Shape;15103;p140"/>
          <p:cNvGrpSpPr/>
          <p:nvPr/>
        </p:nvGrpSpPr>
        <p:grpSpPr>
          <a:xfrm>
            <a:off x="6844048" y="2276120"/>
            <a:ext cx="1579046" cy="522230"/>
            <a:chOff x="6853641" y="2534077"/>
            <a:chExt cx="1515545" cy="501229"/>
          </a:xfrm>
        </p:grpSpPr>
        <p:grpSp>
          <p:nvGrpSpPr>
            <p:cNvPr id="15104" name="Google Shape;15104;p140"/>
            <p:cNvGrpSpPr/>
            <p:nvPr/>
          </p:nvGrpSpPr>
          <p:grpSpPr>
            <a:xfrm>
              <a:off x="6853641" y="2618923"/>
              <a:ext cx="1515545" cy="324556"/>
              <a:chOff x="6853641" y="2618923"/>
              <a:chExt cx="1515545" cy="324556"/>
            </a:xfrm>
          </p:grpSpPr>
          <p:sp>
            <p:nvSpPr>
              <p:cNvPr id="15105" name="Google Shape;15105;p14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14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14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14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14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10" name="Google Shape;15110;p14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14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14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14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14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5" name="Google Shape;15115;p140"/>
          <p:cNvGrpSpPr/>
          <p:nvPr/>
        </p:nvGrpSpPr>
        <p:grpSpPr>
          <a:xfrm>
            <a:off x="3438940" y="3151161"/>
            <a:ext cx="1617976" cy="346616"/>
            <a:chOff x="1808063" y="4294338"/>
            <a:chExt cx="3370782" cy="721817"/>
          </a:xfrm>
        </p:grpSpPr>
        <p:sp>
          <p:nvSpPr>
            <p:cNvPr id="15116" name="Google Shape;15116;p14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14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14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14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14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14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14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14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14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14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6" name="Google Shape;15126;p140"/>
          <p:cNvGrpSpPr/>
          <p:nvPr/>
        </p:nvGrpSpPr>
        <p:grpSpPr>
          <a:xfrm>
            <a:off x="5264936" y="3817911"/>
            <a:ext cx="1417067" cy="350605"/>
            <a:chOff x="4234950" y="2101012"/>
            <a:chExt cx="4219974" cy="1044090"/>
          </a:xfrm>
        </p:grpSpPr>
        <p:sp>
          <p:nvSpPr>
            <p:cNvPr id="15127" name="Google Shape;15127;p14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14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14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14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14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14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14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14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14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14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14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14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14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14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14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14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140"/>
          <p:cNvGrpSpPr/>
          <p:nvPr/>
        </p:nvGrpSpPr>
        <p:grpSpPr>
          <a:xfrm>
            <a:off x="6840408" y="1808668"/>
            <a:ext cx="1586327" cy="371557"/>
            <a:chOff x="1247650" y="2075423"/>
            <a:chExt cx="6648477" cy="1557238"/>
          </a:xfrm>
        </p:grpSpPr>
        <p:sp>
          <p:nvSpPr>
            <p:cNvPr id="15144" name="Google Shape;15144;p14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14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14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14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14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14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0" name="Google Shape;15150;p140"/>
          <p:cNvGrpSpPr/>
          <p:nvPr/>
        </p:nvGrpSpPr>
        <p:grpSpPr>
          <a:xfrm>
            <a:off x="5271678" y="961858"/>
            <a:ext cx="1415601" cy="1648533"/>
            <a:chOff x="1839112" y="2209163"/>
            <a:chExt cx="1918159" cy="2233784"/>
          </a:xfrm>
        </p:grpSpPr>
        <p:sp>
          <p:nvSpPr>
            <p:cNvPr id="15151" name="Google Shape;15151;p14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14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14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54" name="Google Shape;15154;p140"/>
            <p:cNvCxnSpPr>
              <a:stCxn id="15151" idx="6"/>
              <a:endCxn id="1515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5155" name="Google Shape;15155;p140"/>
            <p:cNvCxnSpPr>
              <a:stCxn id="15152" idx="4"/>
              <a:endCxn id="1515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5157" name="Google Shape;15157;p140"/>
            <p:cNvCxnSpPr>
              <a:stCxn id="15156" idx="6"/>
              <a:endCxn id="1515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5158" name="Google Shape;15158;p140"/>
            <p:cNvCxnSpPr>
              <a:stCxn id="15153" idx="4"/>
              <a:endCxn id="1515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5156" name="Google Shape;15156;p14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14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14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61" name="Google Shape;15161;p140"/>
            <p:cNvCxnSpPr>
              <a:endCxn id="1516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5162" name="Google Shape;15162;p140"/>
          <p:cNvGrpSpPr/>
          <p:nvPr/>
        </p:nvGrpSpPr>
        <p:grpSpPr>
          <a:xfrm>
            <a:off x="3428944" y="979942"/>
            <a:ext cx="1637968" cy="154942"/>
            <a:chOff x="238125" y="2506075"/>
            <a:chExt cx="7115411" cy="673075"/>
          </a:xfrm>
        </p:grpSpPr>
        <p:sp>
          <p:nvSpPr>
            <p:cNvPr id="15163" name="Google Shape;15163;p14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14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14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14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14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8" name="Google Shape;15168;p140"/>
          <p:cNvGrpSpPr/>
          <p:nvPr/>
        </p:nvGrpSpPr>
        <p:grpSpPr>
          <a:xfrm>
            <a:off x="1969680" y="1294660"/>
            <a:ext cx="1262932" cy="785408"/>
            <a:chOff x="548861" y="389676"/>
            <a:chExt cx="3843371" cy="2390163"/>
          </a:xfrm>
        </p:grpSpPr>
        <p:cxnSp>
          <p:nvCxnSpPr>
            <p:cNvPr id="15169" name="Google Shape;15169;p14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5170" name="Google Shape;15170;p14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5171" name="Google Shape;15171;p14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5172" name="Google Shape;15172;p14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5173" name="Google Shape;15173;p14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5174" name="Google Shape;15174;p14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75" name="Google Shape;15175;p14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5176" name="Google Shape;15176;p14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14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14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14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14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14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2" name="Google Shape;15182;p140"/>
          <p:cNvGrpSpPr/>
          <p:nvPr/>
        </p:nvGrpSpPr>
        <p:grpSpPr>
          <a:xfrm>
            <a:off x="757812" y="2401537"/>
            <a:ext cx="1412054" cy="633562"/>
            <a:chOff x="1187400" y="2529299"/>
            <a:chExt cx="6769193" cy="2241903"/>
          </a:xfrm>
        </p:grpSpPr>
        <p:sp>
          <p:nvSpPr>
            <p:cNvPr id="15183" name="Google Shape;15183;p14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5184" name="Google Shape;15184;p14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185" name="Google Shape;15185;p14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186" name="Google Shape;15186;p14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187" name="Google Shape;15187;p14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188" name="Google Shape;15188;p14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189" name="Google Shape;15189;p14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5190" name="Google Shape;15190;p140"/>
            <p:cNvCxnSpPr>
              <a:stCxn id="15183" idx="2"/>
              <a:endCxn id="1518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5191" name="Google Shape;15191;p140"/>
            <p:cNvCxnSpPr>
              <a:stCxn id="15185" idx="0"/>
              <a:endCxn id="1518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5192" name="Google Shape;15192;p140"/>
            <p:cNvCxnSpPr>
              <a:stCxn id="15185" idx="2"/>
              <a:endCxn id="1518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5193" name="Google Shape;15193;p140"/>
            <p:cNvCxnSpPr>
              <a:stCxn id="15186" idx="0"/>
              <a:endCxn id="1518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5194" name="Google Shape;15194;p140"/>
            <p:cNvCxnSpPr>
              <a:stCxn id="15184" idx="2"/>
              <a:endCxn id="1518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5195" name="Google Shape;15195;p140"/>
            <p:cNvCxnSpPr>
              <a:stCxn id="15188" idx="0"/>
              <a:endCxn id="1518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5196" name="Google Shape;15196;p140"/>
          <p:cNvGrpSpPr/>
          <p:nvPr/>
        </p:nvGrpSpPr>
        <p:grpSpPr>
          <a:xfrm>
            <a:off x="6844058" y="2894246"/>
            <a:ext cx="1579035" cy="540873"/>
            <a:chOff x="6895650" y="3126697"/>
            <a:chExt cx="1436662" cy="492105"/>
          </a:xfrm>
        </p:grpSpPr>
        <p:sp>
          <p:nvSpPr>
            <p:cNvPr id="15197" name="Google Shape;15197;p14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14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14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14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14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2" name="Google Shape;15202;p140"/>
            <p:cNvGrpSpPr/>
            <p:nvPr/>
          </p:nvGrpSpPr>
          <p:grpSpPr>
            <a:xfrm>
              <a:off x="6995957" y="3335810"/>
              <a:ext cx="1230393" cy="71754"/>
              <a:chOff x="6995957" y="3287964"/>
              <a:chExt cx="1230393" cy="71754"/>
            </a:xfrm>
          </p:grpSpPr>
          <p:sp>
            <p:nvSpPr>
              <p:cNvPr id="15203" name="Google Shape;15203;p14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14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14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14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14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08" name="Google Shape;15208;p140"/>
          <p:cNvGrpSpPr/>
          <p:nvPr/>
        </p:nvGrpSpPr>
        <p:grpSpPr>
          <a:xfrm>
            <a:off x="6842640" y="3531009"/>
            <a:ext cx="1581862" cy="650625"/>
            <a:chOff x="6777990" y="3710194"/>
            <a:chExt cx="1646915" cy="677382"/>
          </a:xfrm>
        </p:grpSpPr>
        <p:grpSp>
          <p:nvGrpSpPr>
            <p:cNvPr id="15209" name="Google Shape;15209;p140"/>
            <p:cNvGrpSpPr/>
            <p:nvPr/>
          </p:nvGrpSpPr>
          <p:grpSpPr>
            <a:xfrm>
              <a:off x="6777990" y="3874492"/>
              <a:ext cx="411129" cy="513083"/>
              <a:chOff x="6777990" y="3874492"/>
              <a:chExt cx="411129" cy="513083"/>
            </a:xfrm>
          </p:grpSpPr>
          <p:cxnSp>
            <p:nvCxnSpPr>
              <p:cNvPr id="15210" name="Google Shape;15210;p14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5211" name="Google Shape;15211;p14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140"/>
            <p:cNvGrpSpPr/>
            <p:nvPr/>
          </p:nvGrpSpPr>
          <p:grpSpPr>
            <a:xfrm>
              <a:off x="7188425" y="3710194"/>
              <a:ext cx="411123" cy="520535"/>
              <a:chOff x="7188425" y="3710194"/>
              <a:chExt cx="411123" cy="520535"/>
            </a:xfrm>
          </p:grpSpPr>
          <p:cxnSp>
            <p:nvCxnSpPr>
              <p:cNvPr id="15213" name="Google Shape;15213;p14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5214" name="Google Shape;15214;p14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140"/>
            <p:cNvGrpSpPr/>
            <p:nvPr/>
          </p:nvGrpSpPr>
          <p:grpSpPr>
            <a:xfrm>
              <a:off x="7603341" y="3874492"/>
              <a:ext cx="411474" cy="513083"/>
              <a:chOff x="7603341" y="3874492"/>
              <a:chExt cx="411474" cy="513083"/>
            </a:xfrm>
          </p:grpSpPr>
          <p:cxnSp>
            <p:nvCxnSpPr>
              <p:cNvPr id="15216" name="Google Shape;15216;p14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5217" name="Google Shape;15217;p14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140"/>
            <p:cNvGrpSpPr/>
            <p:nvPr/>
          </p:nvGrpSpPr>
          <p:grpSpPr>
            <a:xfrm>
              <a:off x="8013776" y="3722847"/>
              <a:ext cx="411129" cy="507881"/>
              <a:chOff x="8013776" y="3722847"/>
              <a:chExt cx="411129" cy="507881"/>
            </a:xfrm>
          </p:grpSpPr>
          <p:cxnSp>
            <p:nvCxnSpPr>
              <p:cNvPr id="15219" name="Google Shape;15219;p14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5220" name="Google Shape;15220;p14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21" name="Google Shape;15221;p140"/>
          <p:cNvGrpSpPr/>
          <p:nvPr/>
        </p:nvGrpSpPr>
        <p:grpSpPr>
          <a:xfrm>
            <a:off x="5262155" y="2703849"/>
            <a:ext cx="1421889" cy="1020603"/>
            <a:chOff x="5190863" y="2824811"/>
            <a:chExt cx="1544860" cy="1108869"/>
          </a:xfrm>
        </p:grpSpPr>
        <p:grpSp>
          <p:nvGrpSpPr>
            <p:cNvPr id="15222" name="Google Shape;15222;p140"/>
            <p:cNvGrpSpPr/>
            <p:nvPr/>
          </p:nvGrpSpPr>
          <p:grpSpPr>
            <a:xfrm>
              <a:off x="5938695" y="3176919"/>
              <a:ext cx="685761" cy="404739"/>
              <a:chOff x="5938695" y="3176919"/>
              <a:chExt cx="685761" cy="404739"/>
            </a:xfrm>
          </p:grpSpPr>
          <p:grpSp>
            <p:nvGrpSpPr>
              <p:cNvPr id="15223" name="Google Shape;15223;p140"/>
              <p:cNvGrpSpPr/>
              <p:nvPr/>
            </p:nvGrpSpPr>
            <p:grpSpPr>
              <a:xfrm>
                <a:off x="5938695" y="3176919"/>
                <a:ext cx="685761" cy="404739"/>
                <a:chOff x="5938695" y="3176919"/>
                <a:chExt cx="685761" cy="404739"/>
              </a:xfrm>
            </p:grpSpPr>
            <p:sp>
              <p:nvSpPr>
                <p:cNvPr id="15224" name="Google Shape;15224;p14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14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6" name="Google Shape;15226;p14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7" name="Google Shape;15227;p140"/>
            <p:cNvGrpSpPr/>
            <p:nvPr/>
          </p:nvGrpSpPr>
          <p:grpSpPr>
            <a:xfrm>
              <a:off x="5305233" y="3176835"/>
              <a:ext cx="685971" cy="404655"/>
              <a:chOff x="5305233" y="3176835"/>
              <a:chExt cx="685971" cy="404655"/>
            </a:xfrm>
          </p:grpSpPr>
          <p:grpSp>
            <p:nvGrpSpPr>
              <p:cNvPr id="15228" name="Google Shape;15228;p140"/>
              <p:cNvGrpSpPr/>
              <p:nvPr/>
            </p:nvGrpSpPr>
            <p:grpSpPr>
              <a:xfrm>
                <a:off x="5305233" y="3176835"/>
                <a:ext cx="685971" cy="404655"/>
                <a:chOff x="5305233" y="3176835"/>
                <a:chExt cx="685971" cy="404655"/>
              </a:xfrm>
            </p:grpSpPr>
            <p:sp>
              <p:nvSpPr>
                <p:cNvPr id="15229" name="Google Shape;15229;p14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14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1" name="Google Shape;15231;p14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2" name="Google Shape;15232;p14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3" name="Google Shape;15233;p140"/>
            <p:cNvGrpSpPr/>
            <p:nvPr/>
          </p:nvGrpSpPr>
          <p:grpSpPr>
            <a:xfrm>
              <a:off x="5657361" y="2824811"/>
              <a:ext cx="1078361" cy="404655"/>
              <a:chOff x="5657361" y="2824811"/>
              <a:chExt cx="1078361" cy="404655"/>
            </a:xfrm>
          </p:grpSpPr>
          <p:grpSp>
            <p:nvGrpSpPr>
              <p:cNvPr id="15234" name="Google Shape;15234;p140"/>
              <p:cNvGrpSpPr/>
              <p:nvPr/>
            </p:nvGrpSpPr>
            <p:grpSpPr>
              <a:xfrm>
                <a:off x="5657361" y="2824811"/>
                <a:ext cx="1078361" cy="404655"/>
                <a:chOff x="5657361" y="2824811"/>
                <a:chExt cx="1078361" cy="404655"/>
              </a:xfrm>
            </p:grpSpPr>
            <p:grpSp>
              <p:nvGrpSpPr>
                <p:cNvPr id="15235" name="Google Shape;15235;p140"/>
                <p:cNvGrpSpPr/>
                <p:nvPr/>
              </p:nvGrpSpPr>
              <p:grpSpPr>
                <a:xfrm>
                  <a:off x="5938485" y="2824811"/>
                  <a:ext cx="797237" cy="404655"/>
                  <a:chOff x="5938485" y="2824811"/>
                  <a:chExt cx="797237" cy="404655"/>
                </a:xfrm>
              </p:grpSpPr>
              <p:sp>
                <p:nvSpPr>
                  <p:cNvPr id="15236" name="Google Shape;15236;p14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14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8" name="Google Shape;15238;p14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9" name="Google Shape;15239;p14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0" name="Google Shape;15240;p140"/>
            <p:cNvGrpSpPr/>
            <p:nvPr/>
          </p:nvGrpSpPr>
          <p:grpSpPr>
            <a:xfrm>
              <a:off x="5190863" y="3528942"/>
              <a:ext cx="1078026" cy="404739"/>
              <a:chOff x="5190863" y="3528942"/>
              <a:chExt cx="1078026" cy="404739"/>
            </a:xfrm>
          </p:grpSpPr>
          <p:sp>
            <p:nvSpPr>
              <p:cNvPr id="15241" name="Google Shape;15241;p14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2" name="Google Shape;15242;p140"/>
              <p:cNvGrpSpPr/>
              <p:nvPr/>
            </p:nvGrpSpPr>
            <p:grpSpPr>
              <a:xfrm>
                <a:off x="5190863" y="3528942"/>
                <a:ext cx="1078026" cy="404739"/>
                <a:chOff x="5190863" y="3528942"/>
                <a:chExt cx="1078026" cy="404739"/>
              </a:xfrm>
            </p:grpSpPr>
            <p:sp>
              <p:nvSpPr>
                <p:cNvPr id="15243" name="Google Shape;15243;p14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14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245" name="Google Shape;15245;p140"/>
          <p:cNvGrpSpPr/>
          <p:nvPr/>
        </p:nvGrpSpPr>
        <p:grpSpPr>
          <a:xfrm>
            <a:off x="728162" y="1268317"/>
            <a:ext cx="1086719" cy="879487"/>
            <a:chOff x="803162" y="1474292"/>
            <a:chExt cx="1086719" cy="879487"/>
          </a:xfrm>
        </p:grpSpPr>
        <p:grpSp>
          <p:nvGrpSpPr>
            <p:cNvPr id="15246" name="Google Shape;15246;p140"/>
            <p:cNvGrpSpPr/>
            <p:nvPr/>
          </p:nvGrpSpPr>
          <p:grpSpPr>
            <a:xfrm>
              <a:off x="803162" y="1625948"/>
              <a:ext cx="445856" cy="576579"/>
              <a:chOff x="803162" y="1625948"/>
              <a:chExt cx="445856" cy="576579"/>
            </a:xfrm>
          </p:grpSpPr>
          <p:sp>
            <p:nvSpPr>
              <p:cNvPr id="15247" name="Google Shape;15247;p14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8" name="Google Shape;15248;p140"/>
              <p:cNvGrpSpPr/>
              <p:nvPr/>
            </p:nvGrpSpPr>
            <p:grpSpPr>
              <a:xfrm>
                <a:off x="1056023" y="1625948"/>
                <a:ext cx="192995" cy="576579"/>
                <a:chOff x="1056023" y="1625948"/>
                <a:chExt cx="192995" cy="576579"/>
              </a:xfrm>
            </p:grpSpPr>
            <p:sp>
              <p:nvSpPr>
                <p:cNvPr id="15249" name="Google Shape;15249;p14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14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14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14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14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54" name="Google Shape;15254;p140"/>
            <p:cNvGrpSpPr/>
            <p:nvPr/>
          </p:nvGrpSpPr>
          <p:grpSpPr>
            <a:xfrm>
              <a:off x="1371406" y="1474292"/>
              <a:ext cx="518475" cy="879487"/>
              <a:chOff x="1398231" y="1474292"/>
              <a:chExt cx="518475" cy="879487"/>
            </a:xfrm>
          </p:grpSpPr>
          <p:grpSp>
            <p:nvGrpSpPr>
              <p:cNvPr id="15255" name="Google Shape;15255;p140"/>
              <p:cNvGrpSpPr/>
              <p:nvPr/>
            </p:nvGrpSpPr>
            <p:grpSpPr>
              <a:xfrm>
                <a:off x="1398231" y="1474292"/>
                <a:ext cx="518475" cy="341643"/>
                <a:chOff x="1398231" y="1474292"/>
                <a:chExt cx="518475" cy="341643"/>
              </a:xfrm>
            </p:grpSpPr>
            <p:sp>
              <p:nvSpPr>
                <p:cNvPr id="15256" name="Google Shape;15256;p14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57" name="Google Shape;15257;p140"/>
                <p:cNvGrpSpPr/>
                <p:nvPr/>
              </p:nvGrpSpPr>
              <p:grpSpPr>
                <a:xfrm>
                  <a:off x="1616453" y="1474292"/>
                  <a:ext cx="300253" cy="341643"/>
                  <a:chOff x="1616453" y="1475379"/>
                  <a:chExt cx="300253" cy="341643"/>
                </a:xfrm>
              </p:grpSpPr>
              <p:sp>
                <p:nvSpPr>
                  <p:cNvPr id="15258" name="Google Shape;15258;p14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14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14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14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14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14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14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5" name="Google Shape;15265;p140"/>
                  <p:cNvGrpSpPr/>
                  <p:nvPr/>
                </p:nvGrpSpPr>
                <p:grpSpPr>
                  <a:xfrm>
                    <a:off x="1839639" y="1475379"/>
                    <a:ext cx="77067" cy="341643"/>
                    <a:chOff x="1839639" y="1475379"/>
                    <a:chExt cx="77067" cy="341643"/>
                  </a:xfrm>
                </p:grpSpPr>
                <p:sp>
                  <p:nvSpPr>
                    <p:cNvPr id="15266" name="Google Shape;15266;p14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14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268" name="Google Shape;15268;p140"/>
              <p:cNvGrpSpPr/>
              <p:nvPr/>
            </p:nvGrpSpPr>
            <p:grpSpPr>
              <a:xfrm>
                <a:off x="1398451" y="2012951"/>
                <a:ext cx="518255" cy="340828"/>
                <a:chOff x="1398451" y="2012951"/>
                <a:chExt cx="518255" cy="340828"/>
              </a:xfrm>
            </p:grpSpPr>
            <p:sp>
              <p:nvSpPr>
                <p:cNvPr id="15269" name="Google Shape;15269;p14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0" name="Google Shape;15270;p140"/>
                <p:cNvGrpSpPr/>
                <p:nvPr/>
              </p:nvGrpSpPr>
              <p:grpSpPr>
                <a:xfrm>
                  <a:off x="1616453" y="2012951"/>
                  <a:ext cx="300253" cy="340828"/>
                  <a:chOff x="1616453" y="2013538"/>
                  <a:chExt cx="300253" cy="340828"/>
                </a:xfrm>
              </p:grpSpPr>
              <p:sp>
                <p:nvSpPr>
                  <p:cNvPr id="15271" name="Google Shape;15271;p14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14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14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14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14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14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14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8" name="Google Shape;15278;p140"/>
                  <p:cNvGrpSpPr/>
                  <p:nvPr/>
                </p:nvGrpSpPr>
                <p:grpSpPr>
                  <a:xfrm>
                    <a:off x="1839639" y="2013538"/>
                    <a:ext cx="77067" cy="340828"/>
                    <a:chOff x="1839639" y="2013538"/>
                    <a:chExt cx="77067" cy="340828"/>
                  </a:xfrm>
                </p:grpSpPr>
                <p:sp>
                  <p:nvSpPr>
                    <p:cNvPr id="15279" name="Google Shape;15279;p14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14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5281" name="Google Shape;15281;p140"/>
          <p:cNvGrpSpPr/>
          <p:nvPr/>
        </p:nvGrpSpPr>
        <p:grpSpPr>
          <a:xfrm>
            <a:off x="724986" y="3399503"/>
            <a:ext cx="1368681" cy="682918"/>
            <a:chOff x="724986" y="3605478"/>
            <a:chExt cx="1368681" cy="682918"/>
          </a:xfrm>
        </p:grpSpPr>
        <p:grpSp>
          <p:nvGrpSpPr>
            <p:cNvPr id="15282" name="Google Shape;15282;p140"/>
            <p:cNvGrpSpPr/>
            <p:nvPr/>
          </p:nvGrpSpPr>
          <p:grpSpPr>
            <a:xfrm>
              <a:off x="1289102" y="3823629"/>
              <a:ext cx="240442" cy="250435"/>
              <a:chOff x="-165066" y="3843615"/>
              <a:chExt cx="221259" cy="230455"/>
            </a:xfrm>
          </p:grpSpPr>
          <p:sp>
            <p:nvSpPr>
              <p:cNvPr id="15283" name="Google Shape;15283;p14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14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14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14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14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14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14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14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14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14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14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14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14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14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14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14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14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14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14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14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140"/>
            <p:cNvGrpSpPr/>
            <p:nvPr/>
          </p:nvGrpSpPr>
          <p:grpSpPr>
            <a:xfrm>
              <a:off x="724986" y="3605478"/>
              <a:ext cx="1368681" cy="682918"/>
              <a:chOff x="724986" y="3605478"/>
              <a:chExt cx="1368681" cy="682918"/>
            </a:xfrm>
          </p:grpSpPr>
          <p:grpSp>
            <p:nvGrpSpPr>
              <p:cNvPr id="15304" name="Google Shape;15304;p140"/>
              <p:cNvGrpSpPr/>
              <p:nvPr/>
            </p:nvGrpSpPr>
            <p:grpSpPr>
              <a:xfrm>
                <a:off x="1498221" y="4047614"/>
                <a:ext cx="529172" cy="240783"/>
                <a:chOff x="1498221" y="4047614"/>
                <a:chExt cx="529172" cy="240783"/>
              </a:xfrm>
            </p:grpSpPr>
            <p:grpSp>
              <p:nvGrpSpPr>
                <p:cNvPr id="15305" name="Google Shape;15305;p140"/>
                <p:cNvGrpSpPr/>
                <p:nvPr/>
              </p:nvGrpSpPr>
              <p:grpSpPr>
                <a:xfrm>
                  <a:off x="1826655" y="4224370"/>
                  <a:ext cx="200738" cy="25631"/>
                  <a:chOff x="1826655" y="4224370"/>
                  <a:chExt cx="200738" cy="25631"/>
                </a:xfrm>
              </p:grpSpPr>
              <p:sp>
                <p:nvSpPr>
                  <p:cNvPr id="15306" name="Google Shape;15306;p14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14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8" name="Google Shape;15308;p140"/>
                <p:cNvGrpSpPr/>
                <p:nvPr/>
              </p:nvGrpSpPr>
              <p:grpSpPr>
                <a:xfrm>
                  <a:off x="1498221" y="4047614"/>
                  <a:ext cx="328444" cy="240783"/>
                  <a:chOff x="1498221" y="4047614"/>
                  <a:chExt cx="328444" cy="240783"/>
                </a:xfrm>
              </p:grpSpPr>
              <p:sp>
                <p:nvSpPr>
                  <p:cNvPr id="15309" name="Google Shape;15309;p14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10" name="Google Shape;15310;p140"/>
                  <p:cNvGrpSpPr/>
                  <p:nvPr/>
                </p:nvGrpSpPr>
                <p:grpSpPr>
                  <a:xfrm>
                    <a:off x="1498221" y="4047614"/>
                    <a:ext cx="150566" cy="190416"/>
                    <a:chOff x="1498221" y="4047614"/>
                    <a:chExt cx="150566" cy="190416"/>
                  </a:xfrm>
                </p:grpSpPr>
                <p:sp>
                  <p:nvSpPr>
                    <p:cNvPr id="15311" name="Google Shape;15311;p14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14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313" name="Google Shape;15313;p140"/>
              <p:cNvGrpSpPr/>
              <p:nvPr/>
            </p:nvGrpSpPr>
            <p:grpSpPr>
              <a:xfrm>
                <a:off x="1560718" y="3800594"/>
                <a:ext cx="532948" cy="302090"/>
                <a:chOff x="1560718" y="3800594"/>
                <a:chExt cx="532948" cy="302090"/>
              </a:xfrm>
            </p:grpSpPr>
            <p:grpSp>
              <p:nvGrpSpPr>
                <p:cNvPr id="15314" name="Google Shape;15314;p140"/>
                <p:cNvGrpSpPr/>
                <p:nvPr/>
              </p:nvGrpSpPr>
              <p:grpSpPr>
                <a:xfrm>
                  <a:off x="1912179" y="3827344"/>
                  <a:ext cx="181487" cy="25631"/>
                  <a:chOff x="1912179" y="3827344"/>
                  <a:chExt cx="181487" cy="25631"/>
                </a:xfrm>
              </p:grpSpPr>
              <p:sp>
                <p:nvSpPr>
                  <p:cNvPr id="15315" name="Google Shape;15315;p14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14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7" name="Google Shape;15317;p140"/>
                <p:cNvGrpSpPr/>
                <p:nvPr/>
              </p:nvGrpSpPr>
              <p:grpSpPr>
                <a:xfrm>
                  <a:off x="1912179" y="4044505"/>
                  <a:ext cx="181487" cy="25622"/>
                  <a:chOff x="1912179" y="4044506"/>
                  <a:chExt cx="181487" cy="25622"/>
                </a:xfrm>
              </p:grpSpPr>
              <p:sp>
                <p:nvSpPr>
                  <p:cNvPr id="15318" name="Google Shape;15318;p14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14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140"/>
                <p:cNvGrpSpPr/>
                <p:nvPr/>
              </p:nvGrpSpPr>
              <p:grpSpPr>
                <a:xfrm>
                  <a:off x="1560718" y="3800594"/>
                  <a:ext cx="351472" cy="302090"/>
                  <a:chOff x="1560718" y="3800594"/>
                  <a:chExt cx="351472" cy="302090"/>
                </a:xfrm>
              </p:grpSpPr>
              <p:grpSp>
                <p:nvGrpSpPr>
                  <p:cNvPr id="15321" name="Google Shape;15321;p140"/>
                  <p:cNvGrpSpPr/>
                  <p:nvPr/>
                </p:nvGrpSpPr>
                <p:grpSpPr>
                  <a:xfrm>
                    <a:off x="1560718" y="3842857"/>
                    <a:ext cx="173586" cy="217131"/>
                    <a:chOff x="1560718" y="3842857"/>
                    <a:chExt cx="173586" cy="217131"/>
                  </a:xfrm>
                </p:grpSpPr>
                <p:sp>
                  <p:nvSpPr>
                    <p:cNvPr id="15322" name="Google Shape;15322;p14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14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14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5" name="Google Shape;15325;p14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14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327" name="Google Shape;15327;p14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8" name="Google Shape;15328;p140"/>
              <p:cNvGrpSpPr/>
              <p:nvPr/>
            </p:nvGrpSpPr>
            <p:grpSpPr>
              <a:xfrm>
                <a:off x="785350" y="3605478"/>
                <a:ext cx="535311" cy="249245"/>
                <a:chOff x="785350" y="3605478"/>
                <a:chExt cx="535311" cy="249245"/>
              </a:xfrm>
            </p:grpSpPr>
            <p:grpSp>
              <p:nvGrpSpPr>
                <p:cNvPr id="15329" name="Google Shape;15329;p140"/>
                <p:cNvGrpSpPr/>
                <p:nvPr/>
              </p:nvGrpSpPr>
              <p:grpSpPr>
                <a:xfrm>
                  <a:off x="785350" y="3605478"/>
                  <a:ext cx="376191" cy="102736"/>
                  <a:chOff x="785350" y="3605478"/>
                  <a:chExt cx="376191" cy="102736"/>
                </a:xfrm>
              </p:grpSpPr>
              <p:sp>
                <p:nvSpPr>
                  <p:cNvPr id="15330" name="Google Shape;15330;p14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14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14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3" name="Google Shape;15333;p140"/>
                <p:cNvGrpSpPr/>
                <p:nvPr/>
              </p:nvGrpSpPr>
              <p:grpSpPr>
                <a:xfrm>
                  <a:off x="1161530" y="3655851"/>
                  <a:ext cx="159131" cy="198872"/>
                  <a:chOff x="1161530" y="3655851"/>
                  <a:chExt cx="159131" cy="198872"/>
                </a:xfrm>
              </p:grpSpPr>
              <p:sp>
                <p:nvSpPr>
                  <p:cNvPr id="15334" name="Google Shape;15334;p14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14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36" name="Google Shape;15336;p140"/>
              <p:cNvGrpSpPr/>
              <p:nvPr/>
            </p:nvGrpSpPr>
            <p:grpSpPr>
              <a:xfrm>
                <a:off x="785350" y="4047614"/>
                <a:ext cx="535311" cy="240783"/>
                <a:chOff x="785350" y="4047614"/>
                <a:chExt cx="535311" cy="240783"/>
              </a:xfrm>
            </p:grpSpPr>
            <p:grpSp>
              <p:nvGrpSpPr>
                <p:cNvPr id="15337" name="Google Shape;15337;p140"/>
                <p:cNvGrpSpPr/>
                <p:nvPr/>
              </p:nvGrpSpPr>
              <p:grpSpPr>
                <a:xfrm>
                  <a:off x="1161636" y="4047614"/>
                  <a:ext cx="159025" cy="190415"/>
                  <a:chOff x="1161636" y="4047614"/>
                  <a:chExt cx="159025" cy="190415"/>
                </a:xfrm>
              </p:grpSpPr>
              <p:sp>
                <p:nvSpPr>
                  <p:cNvPr id="15338" name="Google Shape;15338;p14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14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140"/>
                <p:cNvGrpSpPr/>
                <p:nvPr/>
              </p:nvGrpSpPr>
              <p:grpSpPr>
                <a:xfrm>
                  <a:off x="785350" y="4185661"/>
                  <a:ext cx="376191" cy="102736"/>
                  <a:chOff x="785350" y="4185661"/>
                  <a:chExt cx="376191" cy="102736"/>
                </a:xfrm>
              </p:grpSpPr>
              <p:sp>
                <p:nvSpPr>
                  <p:cNvPr id="15341" name="Google Shape;15341;p14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14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14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44" name="Google Shape;15344;p140"/>
              <p:cNvGrpSpPr/>
              <p:nvPr/>
            </p:nvGrpSpPr>
            <p:grpSpPr>
              <a:xfrm>
                <a:off x="1501054" y="3605478"/>
                <a:ext cx="526340" cy="249240"/>
                <a:chOff x="1501054" y="3605478"/>
                <a:chExt cx="526340" cy="249240"/>
              </a:xfrm>
            </p:grpSpPr>
            <p:grpSp>
              <p:nvGrpSpPr>
                <p:cNvPr id="15345" name="Google Shape;15345;p140"/>
                <p:cNvGrpSpPr/>
                <p:nvPr/>
              </p:nvGrpSpPr>
              <p:grpSpPr>
                <a:xfrm>
                  <a:off x="1834208" y="3643867"/>
                  <a:ext cx="193185" cy="25622"/>
                  <a:chOff x="1834208" y="3643867"/>
                  <a:chExt cx="193185" cy="25622"/>
                </a:xfrm>
              </p:grpSpPr>
              <p:sp>
                <p:nvSpPr>
                  <p:cNvPr id="15346" name="Google Shape;15346;p14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14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8" name="Google Shape;15348;p140"/>
                <p:cNvGrpSpPr/>
                <p:nvPr/>
              </p:nvGrpSpPr>
              <p:grpSpPr>
                <a:xfrm>
                  <a:off x="1501054" y="3605478"/>
                  <a:ext cx="333165" cy="249240"/>
                  <a:chOff x="1501054" y="3605478"/>
                  <a:chExt cx="333165" cy="249240"/>
                </a:xfrm>
              </p:grpSpPr>
              <p:sp>
                <p:nvSpPr>
                  <p:cNvPr id="15349" name="Google Shape;15349;p14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50" name="Google Shape;15350;p140"/>
                  <p:cNvGrpSpPr/>
                  <p:nvPr/>
                </p:nvGrpSpPr>
                <p:grpSpPr>
                  <a:xfrm>
                    <a:off x="1501054" y="3655851"/>
                    <a:ext cx="155286" cy="198867"/>
                    <a:chOff x="1501054" y="3655851"/>
                    <a:chExt cx="155286" cy="198867"/>
                  </a:xfrm>
                </p:grpSpPr>
                <p:sp>
                  <p:nvSpPr>
                    <p:cNvPr id="15351" name="Google Shape;15351;p14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14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353" name="Google Shape;15353;p140"/>
              <p:cNvGrpSpPr/>
              <p:nvPr/>
            </p:nvGrpSpPr>
            <p:grpSpPr>
              <a:xfrm>
                <a:off x="724986" y="3800594"/>
                <a:ext cx="532950" cy="302090"/>
                <a:chOff x="724986" y="3800594"/>
                <a:chExt cx="532950" cy="302090"/>
              </a:xfrm>
            </p:grpSpPr>
            <p:grpSp>
              <p:nvGrpSpPr>
                <p:cNvPr id="15354" name="Google Shape;15354;p140"/>
                <p:cNvGrpSpPr/>
                <p:nvPr/>
              </p:nvGrpSpPr>
              <p:grpSpPr>
                <a:xfrm>
                  <a:off x="724986" y="4044367"/>
                  <a:ext cx="181314" cy="25626"/>
                  <a:chOff x="724986" y="4044367"/>
                  <a:chExt cx="181314" cy="25626"/>
                </a:xfrm>
              </p:grpSpPr>
              <p:sp>
                <p:nvSpPr>
                  <p:cNvPr id="15355" name="Google Shape;15355;p14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14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7" name="Google Shape;15357;p140"/>
                <p:cNvGrpSpPr/>
                <p:nvPr/>
              </p:nvGrpSpPr>
              <p:grpSpPr>
                <a:xfrm>
                  <a:off x="906290" y="3800594"/>
                  <a:ext cx="351646" cy="302090"/>
                  <a:chOff x="906290" y="3800594"/>
                  <a:chExt cx="351646" cy="302090"/>
                </a:xfrm>
              </p:grpSpPr>
              <p:grpSp>
                <p:nvGrpSpPr>
                  <p:cNvPr id="15358" name="Google Shape;15358;p140"/>
                  <p:cNvGrpSpPr/>
                  <p:nvPr/>
                </p:nvGrpSpPr>
                <p:grpSpPr>
                  <a:xfrm>
                    <a:off x="1084172" y="3842857"/>
                    <a:ext cx="173764" cy="217131"/>
                    <a:chOff x="1084172" y="3842857"/>
                    <a:chExt cx="173764" cy="217131"/>
                  </a:xfrm>
                </p:grpSpPr>
                <p:grpSp>
                  <p:nvGrpSpPr>
                    <p:cNvPr id="15359" name="Google Shape;15359;p140"/>
                    <p:cNvGrpSpPr/>
                    <p:nvPr/>
                  </p:nvGrpSpPr>
                  <p:grpSpPr>
                    <a:xfrm>
                      <a:off x="1156862" y="3936509"/>
                      <a:ext cx="101073" cy="25622"/>
                      <a:chOff x="1156862" y="3936509"/>
                      <a:chExt cx="101073" cy="25622"/>
                    </a:xfrm>
                  </p:grpSpPr>
                  <p:sp>
                    <p:nvSpPr>
                      <p:cNvPr id="15360" name="Google Shape;15360;p14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14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2" name="Google Shape;15362;p14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3" name="Google Shape;15363;p14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14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5" name="Google Shape;15365;p140"/>
                <p:cNvGrpSpPr/>
                <p:nvPr/>
              </p:nvGrpSpPr>
              <p:grpSpPr>
                <a:xfrm>
                  <a:off x="724986" y="3830189"/>
                  <a:ext cx="189533" cy="25626"/>
                  <a:chOff x="724986" y="3830189"/>
                  <a:chExt cx="189533" cy="25626"/>
                </a:xfrm>
              </p:grpSpPr>
              <p:sp>
                <p:nvSpPr>
                  <p:cNvPr id="15366" name="Google Shape;15366;p14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14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5368" name="Google Shape;15368;p140"/>
          <p:cNvGrpSpPr/>
          <p:nvPr/>
        </p:nvGrpSpPr>
        <p:grpSpPr>
          <a:xfrm>
            <a:off x="2253298" y="2249665"/>
            <a:ext cx="948701" cy="935378"/>
            <a:chOff x="2253298" y="2428317"/>
            <a:chExt cx="948701" cy="935378"/>
          </a:xfrm>
        </p:grpSpPr>
        <p:sp>
          <p:nvSpPr>
            <p:cNvPr id="15369" name="Google Shape;15369;p14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14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14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14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14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14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14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14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14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14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14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14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14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14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14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14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14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14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14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14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14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14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14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14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14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14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14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14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14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14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14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14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14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5405"/>
        <p:cNvGrpSpPr/>
        <p:nvPr/>
      </p:nvGrpSpPr>
      <p:grpSpPr>
        <a:xfrm>
          <a:off x="0" y="0"/>
          <a:ext cx="0" cy="0"/>
          <a:chOff x="0" y="0"/>
          <a:chExt cx="0" cy="0"/>
        </a:xfrm>
      </p:grpSpPr>
      <p:graphicFrame>
        <p:nvGraphicFramePr>
          <p:cNvPr id="15406" name="Google Shape;15406;p141"/>
          <p:cNvGraphicFramePr/>
          <p:nvPr/>
        </p:nvGraphicFramePr>
        <p:xfrm>
          <a:off x="3342575" y="2130450"/>
          <a:ext cx="3000000" cy="3000000"/>
        </p:xfrm>
        <a:graphic>
          <a:graphicData uri="http://schemas.openxmlformats.org/drawingml/2006/table">
            <a:tbl>
              <a:tblPr>
                <a:noFill/>
                <a:tableStyleId>{2EDD30F6-77AC-4433-80B0-012E604231EB}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5407" name="Google Shape;15407;p141"/>
          <p:cNvGrpSpPr/>
          <p:nvPr/>
        </p:nvGrpSpPr>
        <p:grpSpPr>
          <a:xfrm>
            <a:off x="3339744" y="952977"/>
            <a:ext cx="2363393" cy="1017867"/>
            <a:chOff x="3292400" y="1219146"/>
            <a:chExt cx="2615240" cy="1110239"/>
          </a:xfrm>
        </p:grpSpPr>
        <p:sp>
          <p:nvSpPr>
            <p:cNvPr id="15408" name="Google Shape;15408;p14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15409" name="Google Shape;15409;p14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10" name="Google Shape;15410;p14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5411" name="Google Shape;15411;p14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5412" name="Google Shape;15412;p14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5413" name="Google Shape;15413;p14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5414" name="Google Shape;15414;p14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5415" name="Google Shape;15415;p14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5416" name="Google Shape;15416;p14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5417" name="Google Shape;15417;p14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5418" name="Google Shape;15418;p14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5419" name="Google Shape;15419;p14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5420" name="Google Shape;15420;p14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5421" name="Google Shape;15421;p14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5422" name="Google Shape;15422;p141"/>
            <p:cNvGrpSpPr/>
            <p:nvPr/>
          </p:nvGrpSpPr>
          <p:grpSpPr>
            <a:xfrm>
              <a:off x="3748438" y="1378608"/>
              <a:ext cx="2159202" cy="903971"/>
              <a:chOff x="1683525" y="2179850"/>
              <a:chExt cx="4519050" cy="2134525"/>
            </a:xfrm>
          </p:grpSpPr>
          <p:sp>
            <p:nvSpPr>
              <p:cNvPr id="15423" name="Google Shape;15423;p14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4" name="Google Shape;15424;p14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5" name="Google Shape;15425;p14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6" name="Google Shape;15426;p14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7" name="Google Shape;15427;p14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8" name="Google Shape;15428;p14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29" name="Google Shape;15429;p14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30" name="Google Shape;15430;p14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31" name="Google Shape;15431;p14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32" name="Google Shape;15432;p14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33" name="Google Shape;15433;p14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5434" name="Google Shape;15434;p14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15435" name="Google Shape;15435;p141"/>
          <p:cNvGraphicFramePr/>
          <p:nvPr/>
        </p:nvGraphicFramePr>
        <p:xfrm>
          <a:off x="5935838" y="2130450"/>
          <a:ext cx="3000000" cy="3000000"/>
        </p:xfrm>
        <a:graphic>
          <a:graphicData uri="http://schemas.openxmlformats.org/drawingml/2006/table">
            <a:tbl>
              <a:tblPr>
                <a:noFill/>
                <a:tableStyleId>{2EDD30F6-77AC-4433-80B0-012E604231EB}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5436" name="Google Shape;15436;p141"/>
          <p:cNvGrpSpPr/>
          <p:nvPr/>
        </p:nvGrpSpPr>
        <p:grpSpPr>
          <a:xfrm>
            <a:off x="5913087" y="3189047"/>
            <a:ext cx="2519825" cy="1001454"/>
            <a:chOff x="1906114" y="789980"/>
            <a:chExt cx="1487676" cy="606868"/>
          </a:xfrm>
        </p:grpSpPr>
        <p:cxnSp>
          <p:nvCxnSpPr>
            <p:cNvPr id="15437" name="Google Shape;15437;p14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5438" name="Google Shape;15438;p14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5439" name="Google Shape;15439;p14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5440" name="Google Shape;15440;p14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5441" name="Google Shape;15441;p14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5442" name="Google Shape;15442;p14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5443" name="Google Shape;15443;p14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5444" name="Google Shape;15444;p14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14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14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14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14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14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14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5451" name="Google Shape;15451;p14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5452" name="Google Shape;15452;p14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5453" name="Google Shape;15453;p14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4" name="Google Shape;15454;p141"/>
          <p:cNvGrpSpPr/>
          <p:nvPr/>
        </p:nvGrpSpPr>
        <p:grpSpPr>
          <a:xfrm>
            <a:off x="712562" y="998005"/>
            <a:ext cx="2394370" cy="976502"/>
            <a:chOff x="749309" y="1112739"/>
            <a:chExt cx="2371603" cy="976502"/>
          </a:xfrm>
        </p:grpSpPr>
        <p:sp>
          <p:nvSpPr>
            <p:cNvPr id="15455" name="Google Shape;15455;p14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14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14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14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14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14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14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14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14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14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14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14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14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14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14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14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14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14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14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14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14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14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14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14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14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14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14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14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14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14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14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14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5487" name="Google Shape;15487;p141"/>
          <p:cNvGraphicFramePr/>
          <p:nvPr/>
        </p:nvGraphicFramePr>
        <p:xfrm>
          <a:off x="5935863" y="996300"/>
          <a:ext cx="3000000" cy="3000000"/>
        </p:xfrm>
        <a:graphic>
          <a:graphicData uri="http://schemas.openxmlformats.org/drawingml/2006/table">
            <a:tbl>
              <a:tblPr>
                <a:noFill/>
                <a:tableStyleId>{2EDD30F6-77AC-4433-80B0-012E604231EB}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15488" name="Google Shape;15488;p141"/>
          <p:cNvGrpSpPr/>
          <p:nvPr/>
        </p:nvGrpSpPr>
        <p:grpSpPr>
          <a:xfrm>
            <a:off x="4086504" y="2517093"/>
            <a:ext cx="1517436" cy="74460"/>
            <a:chOff x="3980086" y="2804397"/>
            <a:chExt cx="1227600" cy="66900"/>
          </a:xfrm>
        </p:grpSpPr>
        <p:sp>
          <p:nvSpPr>
            <p:cNvPr id="15489" name="Google Shape;15489;p14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14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141"/>
          <p:cNvGrpSpPr/>
          <p:nvPr/>
        </p:nvGrpSpPr>
        <p:grpSpPr>
          <a:xfrm>
            <a:off x="4711569" y="2809680"/>
            <a:ext cx="892956" cy="74460"/>
            <a:chOff x="3980086" y="2804397"/>
            <a:chExt cx="1227600" cy="66900"/>
          </a:xfrm>
        </p:grpSpPr>
        <p:sp>
          <p:nvSpPr>
            <p:cNvPr id="15492" name="Google Shape;15492;p14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14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4" name="Google Shape;15494;p141"/>
          <p:cNvGrpSpPr/>
          <p:nvPr/>
        </p:nvGrpSpPr>
        <p:grpSpPr>
          <a:xfrm>
            <a:off x="3344661" y="3168563"/>
            <a:ext cx="2363244" cy="1005943"/>
            <a:chOff x="3358415" y="3361302"/>
            <a:chExt cx="2363244" cy="1024695"/>
          </a:xfrm>
        </p:grpSpPr>
        <p:grpSp>
          <p:nvGrpSpPr>
            <p:cNvPr id="15495" name="Google Shape;15495;p141"/>
            <p:cNvGrpSpPr/>
            <p:nvPr/>
          </p:nvGrpSpPr>
          <p:grpSpPr>
            <a:xfrm>
              <a:off x="3358415" y="3361302"/>
              <a:ext cx="441300" cy="1024695"/>
              <a:chOff x="3358415" y="3361302"/>
              <a:chExt cx="441300" cy="1024695"/>
            </a:xfrm>
          </p:grpSpPr>
          <p:sp>
            <p:nvSpPr>
              <p:cNvPr id="15496" name="Google Shape;15496;p14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14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14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14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14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14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141"/>
            <p:cNvGrpSpPr/>
            <p:nvPr/>
          </p:nvGrpSpPr>
          <p:grpSpPr>
            <a:xfrm>
              <a:off x="3838901" y="3361302"/>
              <a:ext cx="441300" cy="1024695"/>
              <a:chOff x="3838901" y="3361302"/>
              <a:chExt cx="441300" cy="1024695"/>
            </a:xfrm>
          </p:grpSpPr>
          <p:sp>
            <p:nvSpPr>
              <p:cNvPr id="15503" name="Google Shape;15503;p14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14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14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14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14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14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141"/>
            <p:cNvGrpSpPr/>
            <p:nvPr/>
          </p:nvGrpSpPr>
          <p:grpSpPr>
            <a:xfrm>
              <a:off x="4319387" y="3361302"/>
              <a:ext cx="441300" cy="1024695"/>
              <a:chOff x="4319387" y="3361302"/>
              <a:chExt cx="441300" cy="1024695"/>
            </a:xfrm>
          </p:grpSpPr>
          <p:sp>
            <p:nvSpPr>
              <p:cNvPr id="15510" name="Google Shape;15510;p14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14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14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14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14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14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6" name="Google Shape;15516;p141"/>
            <p:cNvGrpSpPr/>
            <p:nvPr/>
          </p:nvGrpSpPr>
          <p:grpSpPr>
            <a:xfrm>
              <a:off x="4799873" y="3361302"/>
              <a:ext cx="441300" cy="1024695"/>
              <a:chOff x="4799873" y="3361302"/>
              <a:chExt cx="441300" cy="1024695"/>
            </a:xfrm>
          </p:grpSpPr>
          <p:sp>
            <p:nvSpPr>
              <p:cNvPr id="15517" name="Google Shape;15517;p14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14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14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14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14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14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141"/>
            <p:cNvGrpSpPr/>
            <p:nvPr/>
          </p:nvGrpSpPr>
          <p:grpSpPr>
            <a:xfrm>
              <a:off x="5280360" y="3361302"/>
              <a:ext cx="441300" cy="1024695"/>
              <a:chOff x="5280360" y="3361302"/>
              <a:chExt cx="441300" cy="1024695"/>
            </a:xfrm>
          </p:grpSpPr>
          <p:sp>
            <p:nvSpPr>
              <p:cNvPr id="15524" name="Google Shape;15524;p14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14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14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14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14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14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5530" name="Google Shape;15530;p141"/>
          <p:cNvGraphicFramePr/>
          <p:nvPr/>
        </p:nvGraphicFramePr>
        <p:xfrm>
          <a:off x="711088" y="2130450"/>
          <a:ext cx="3000000" cy="3000000"/>
        </p:xfrm>
        <a:graphic>
          <a:graphicData uri="http://schemas.openxmlformats.org/drawingml/2006/table">
            <a:tbl>
              <a:tblPr>
                <a:noFill/>
                <a:tableStyleId>{2EDD30F6-77AC-4433-80B0-012E604231EB}</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5531" name="Google Shape;15531;p141"/>
          <p:cNvGrpSpPr/>
          <p:nvPr/>
        </p:nvGrpSpPr>
        <p:grpSpPr>
          <a:xfrm>
            <a:off x="712613" y="3180175"/>
            <a:ext cx="2403614" cy="1005900"/>
            <a:chOff x="726450" y="3372825"/>
            <a:chExt cx="2403614" cy="1005900"/>
          </a:xfrm>
        </p:grpSpPr>
        <p:grpSp>
          <p:nvGrpSpPr>
            <p:cNvPr id="15532" name="Google Shape;15532;p141"/>
            <p:cNvGrpSpPr/>
            <p:nvPr/>
          </p:nvGrpSpPr>
          <p:grpSpPr>
            <a:xfrm>
              <a:off x="726450" y="3696000"/>
              <a:ext cx="2403614" cy="500898"/>
              <a:chOff x="726450" y="3696000"/>
              <a:chExt cx="2403614" cy="500898"/>
            </a:xfrm>
          </p:grpSpPr>
          <p:sp>
            <p:nvSpPr>
              <p:cNvPr id="15533" name="Google Shape;15533;p14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5534" name="Google Shape;15534;p14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5535" name="Google Shape;15535;p141"/>
            <p:cNvGrpSpPr/>
            <p:nvPr/>
          </p:nvGrpSpPr>
          <p:grpSpPr>
            <a:xfrm>
              <a:off x="1348050" y="3372825"/>
              <a:ext cx="1720425" cy="1005900"/>
              <a:chOff x="1348050" y="3372825"/>
              <a:chExt cx="1720425" cy="1005900"/>
            </a:xfrm>
          </p:grpSpPr>
          <p:sp>
            <p:nvSpPr>
              <p:cNvPr id="15536" name="Google Shape;15536;p14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5537" name="Google Shape;15537;p14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5538" name="Google Shape;15538;p14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5539" name="Google Shape;15539;p14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5540" name="Google Shape;15540;p14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5541" name="Google Shape;15541;p141"/>
            <p:cNvGrpSpPr/>
            <p:nvPr/>
          </p:nvGrpSpPr>
          <p:grpSpPr>
            <a:xfrm>
              <a:off x="1455707" y="3731058"/>
              <a:ext cx="1491150" cy="417657"/>
              <a:chOff x="1455707" y="3731058"/>
              <a:chExt cx="1491150" cy="417657"/>
            </a:xfrm>
          </p:grpSpPr>
          <p:grpSp>
            <p:nvGrpSpPr>
              <p:cNvPr id="15542" name="Google Shape;15542;p141"/>
              <p:cNvGrpSpPr/>
              <p:nvPr/>
            </p:nvGrpSpPr>
            <p:grpSpPr>
              <a:xfrm>
                <a:off x="1472938" y="3745828"/>
                <a:ext cx="72126" cy="53788"/>
                <a:chOff x="1472938" y="3745828"/>
                <a:chExt cx="72126" cy="53788"/>
              </a:xfrm>
            </p:grpSpPr>
            <p:sp>
              <p:nvSpPr>
                <p:cNvPr id="15543" name="Google Shape;15543;p14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14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5" name="Google Shape;15545;p141"/>
              <p:cNvGrpSpPr/>
              <p:nvPr/>
            </p:nvGrpSpPr>
            <p:grpSpPr>
              <a:xfrm>
                <a:off x="1819181" y="4089633"/>
                <a:ext cx="72126" cy="53788"/>
                <a:chOff x="1819181" y="4089633"/>
                <a:chExt cx="72126" cy="53788"/>
              </a:xfrm>
            </p:grpSpPr>
            <p:sp>
              <p:nvSpPr>
                <p:cNvPr id="15546" name="Google Shape;15546;p14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14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141"/>
              <p:cNvGrpSpPr/>
              <p:nvPr/>
            </p:nvGrpSpPr>
            <p:grpSpPr>
              <a:xfrm>
                <a:off x="1455707" y="4084171"/>
                <a:ext cx="64321" cy="64544"/>
                <a:chOff x="1455707" y="4084171"/>
                <a:chExt cx="64321" cy="64544"/>
              </a:xfrm>
            </p:grpSpPr>
            <p:sp>
              <p:nvSpPr>
                <p:cNvPr id="15549" name="Google Shape;15549;p14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14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1" name="Google Shape;15551;p141"/>
              <p:cNvGrpSpPr/>
              <p:nvPr/>
            </p:nvGrpSpPr>
            <p:grpSpPr>
              <a:xfrm>
                <a:off x="1818610" y="3731058"/>
                <a:ext cx="64321" cy="64544"/>
                <a:chOff x="1818610" y="3731058"/>
                <a:chExt cx="64321" cy="64544"/>
              </a:xfrm>
            </p:grpSpPr>
            <p:sp>
              <p:nvSpPr>
                <p:cNvPr id="15552" name="Google Shape;15552;p14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14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4" name="Google Shape;15554;p141"/>
              <p:cNvGrpSpPr/>
              <p:nvPr/>
            </p:nvGrpSpPr>
            <p:grpSpPr>
              <a:xfrm>
                <a:off x="2172491" y="4089633"/>
                <a:ext cx="72126" cy="53788"/>
                <a:chOff x="2172491" y="4089633"/>
                <a:chExt cx="72126" cy="53788"/>
              </a:xfrm>
            </p:grpSpPr>
            <p:sp>
              <p:nvSpPr>
                <p:cNvPr id="15555" name="Google Shape;15555;p14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14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7" name="Google Shape;15557;p141"/>
              <p:cNvGrpSpPr/>
              <p:nvPr/>
            </p:nvGrpSpPr>
            <p:grpSpPr>
              <a:xfrm>
                <a:off x="2171920" y="3731058"/>
                <a:ext cx="64321" cy="64544"/>
                <a:chOff x="2171920" y="3731058"/>
                <a:chExt cx="64321" cy="64544"/>
              </a:xfrm>
            </p:grpSpPr>
            <p:sp>
              <p:nvSpPr>
                <p:cNvPr id="15558" name="Google Shape;15558;p14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14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0" name="Google Shape;15560;p141"/>
              <p:cNvGrpSpPr/>
              <p:nvPr/>
            </p:nvGrpSpPr>
            <p:grpSpPr>
              <a:xfrm>
                <a:off x="2874730" y="3745828"/>
                <a:ext cx="72126" cy="53788"/>
                <a:chOff x="2874730" y="3745828"/>
                <a:chExt cx="72126" cy="53788"/>
              </a:xfrm>
            </p:grpSpPr>
            <p:sp>
              <p:nvSpPr>
                <p:cNvPr id="15561" name="Google Shape;15561;p14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14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3" name="Google Shape;15563;p141"/>
              <p:cNvGrpSpPr/>
              <p:nvPr/>
            </p:nvGrpSpPr>
            <p:grpSpPr>
              <a:xfrm>
                <a:off x="2878589" y="4081481"/>
                <a:ext cx="64321" cy="64544"/>
                <a:chOff x="2878589" y="4081481"/>
                <a:chExt cx="64321" cy="64544"/>
              </a:xfrm>
            </p:grpSpPr>
            <p:sp>
              <p:nvSpPr>
                <p:cNvPr id="15564" name="Google Shape;15564;p14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14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6" name="Google Shape;15566;p141"/>
              <p:cNvGrpSpPr/>
              <p:nvPr/>
            </p:nvGrpSpPr>
            <p:grpSpPr>
              <a:xfrm>
                <a:off x="2525796" y="4089633"/>
                <a:ext cx="72126" cy="53788"/>
                <a:chOff x="2525796" y="4089633"/>
                <a:chExt cx="72126" cy="53788"/>
              </a:xfrm>
            </p:grpSpPr>
            <p:sp>
              <p:nvSpPr>
                <p:cNvPr id="15567" name="Google Shape;15567;p14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14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9" name="Google Shape;15569;p141"/>
              <p:cNvGrpSpPr/>
              <p:nvPr/>
            </p:nvGrpSpPr>
            <p:grpSpPr>
              <a:xfrm>
                <a:off x="2525225" y="3731058"/>
                <a:ext cx="64321" cy="64544"/>
                <a:chOff x="2525225" y="3731058"/>
                <a:chExt cx="64321" cy="64544"/>
              </a:xfrm>
            </p:grpSpPr>
            <p:sp>
              <p:nvSpPr>
                <p:cNvPr id="15570" name="Google Shape;15570;p14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14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5575"/>
        <p:cNvGrpSpPr/>
        <p:nvPr/>
      </p:nvGrpSpPr>
      <p:grpSpPr>
        <a:xfrm>
          <a:off x="0" y="0"/>
          <a:ext cx="0" cy="0"/>
          <a:chOff x="0" y="0"/>
          <a:chExt cx="0" cy="0"/>
        </a:xfrm>
      </p:grpSpPr>
      <p:grpSp>
        <p:nvGrpSpPr>
          <p:cNvPr id="15576" name="Google Shape;15576;p142"/>
          <p:cNvGrpSpPr/>
          <p:nvPr/>
        </p:nvGrpSpPr>
        <p:grpSpPr>
          <a:xfrm>
            <a:off x="716991" y="971306"/>
            <a:ext cx="845921" cy="690752"/>
            <a:chOff x="732428" y="1198513"/>
            <a:chExt cx="845921" cy="690752"/>
          </a:xfrm>
        </p:grpSpPr>
        <p:grpSp>
          <p:nvGrpSpPr>
            <p:cNvPr id="15577" name="Google Shape;15577;p142"/>
            <p:cNvGrpSpPr/>
            <p:nvPr/>
          </p:nvGrpSpPr>
          <p:grpSpPr>
            <a:xfrm>
              <a:off x="823030" y="1198513"/>
              <a:ext cx="755319" cy="690752"/>
              <a:chOff x="823030" y="1198513"/>
              <a:chExt cx="755319" cy="690752"/>
            </a:xfrm>
          </p:grpSpPr>
          <p:sp>
            <p:nvSpPr>
              <p:cNvPr id="15578" name="Google Shape;15578;p14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14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0" name="Google Shape;15580;p142"/>
            <p:cNvGrpSpPr/>
            <p:nvPr/>
          </p:nvGrpSpPr>
          <p:grpSpPr>
            <a:xfrm>
              <a:off x="732428" y="1239937"/>
              <a:ext cx="739912" cy="607886"/>
              <a:chOff x="732428" y="1239937"/>
              <a:chExt cx="739912" cy="607886"/>
            </a:xfrm>
          </p:grpSpPr>
          <p:sp>
            <p:nvSpPr>
              <p:cNvPr id="15581" name="Google Shape;15581;p14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14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3" name="Google Shape;15583;p142"/>
            <p:cNvGrpSpPr/>
            <p:nvPr/>
          </p:nvGrpSpPr>
          <p:grpSpPr>
            <a:xfrm>
              <a:off x="732428" y="1277018"/>
              <a:ext cx="702832" cy="533758"/>
              <a:chOff x="732428" y="1277018"/>
              <a:chExt cx="702832" cy="533758"/>
            </a:xfrm>
          </p:grpSpPr>
          <p:sp>
            <p:nvSpPr>
              <p:cNvPr id="15584" name="Google Shape;15584;p14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14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6" name="Google Shape;15586;p142"/>
            <p:cNvGrpSpPr/>
            <p:nvPr/>
          </p:nvGrpSpPr>
          <p:grpSpPr>
            <a:xfrm>
              <a:off x="931170" y="1306653"/>
              <a:ext cx="647179" cy="474455"/>
              <a:chOff x="931170" y="1306653"/>
              <a:chExt cx="647179" cy="474455"/>
            </a:xfrm>
          </p:grpSpPr>
          <p:sp>
            <p:nvSpPr>
              <p:cNvPr id="15587" name="Google Shape;15587;p14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14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89" name="Google Shape;15589;p14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0" name="Google Shape;15590;p142"/>
          <p:cNvGrpSpPr/>
          <p:nvPr/>
        </p:nvGrpSpPr>
        <p:grpSpPr>
          <a:xfrm>
            <a:off x="3948600" y="971313"/>
            <a:ext cx="634656" cy="699982"/>
            <a:chOff x="5985650" y="2860025"/>
            <a:chExt cx="1396075" cy="1539775"/>
          </a:xfrm>
        </p:grpSpPr>
        <p:sp>
          <p:nvSpPr>
            <p:cNvPr id="15591" name="Google Shape;15591;p14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14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14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14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14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14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14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14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14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14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14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14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14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14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14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14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14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14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14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14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14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14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14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14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14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14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14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14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14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14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14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14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3" name="Google Shape;15623;p142"/>
          <p:cNvGrpSpPr/>
          <p:nvPr/>
        </p:nvGrpSpPr>
        <p:grpSpPr>
          <a:xfrm>
            <a:off x="4704250" y="971306"/>
            <a:ext cx="725845" cy="699975"/>
            <a:chOff x="4249973" y="1201875"/>
            <a:chExt cx="1958568" cy="1888762"/>
          </a:xfrm>
        </p:grpSpPr>
        <p:sp>
          <p:nvSpPr>
            <p:cNvPr id="15624" name="Google Shape;15624;p14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5" name="Google Shape;15625;p142"/>
            <p:cNvGrpSpPr/>
            <p:nvPr/>
          </p:nvGrpSpPr>
          <p:grpSpPr>
            <a:xfrm>
              <a:off x="5853086" y="1789142"/>
              <a:ext cx="355454" cy="1048099"/>
              <a:chOff x="5576108" y="2016725"/>
              <a:chExt cx="565200" cy="1666560"/>
            </a:xfrm>
          </p:grpSpPr>
          <p:sp>
            <p:nvSpPr>
              <p:cNvPr id="15626" name="Google Shape;15626;p14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627" name="Google Shape;15627;p14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8" name="Google Shape;15628;p142"/>
            <p:cNvGrpSpPr/>
            <p:nvPr/>
          </p:nvGrpSpPr>
          <p:grpSpPr>
            <a:xfrm>
              <a:off x="4869455" y="2691676"/>
              <a:ext cx="1013897" cy="398961"/>
              <a:chOff x="4012057" y="3451825"/>
              <a:chExt cx="1612175" cy="634379"/>
            </a:xfrm>
          </p:grpSpPr>
          <p:sp>
            <p:nvSpPr>
              <p:cNvPr id="15629" name="Google Shape;15629;p14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630" name="Google Shape;15630;p14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1" name="Google Shape;15631;p142"/>
            <p:cNvGrpSpPr/>
            <p:nvPr/>
          </p:nvGrpSpPr>
          <p:grpSpPr>
            <a:xfrm>
              <a:off x="4276937" y="2155961"/>
              <a:ext cx="651965" cy="891358"/>
              <a:chOff x="3069908" y="2599997"/>
              <a:chExt cx="1036675" cy="1417328"/>
            </a:xfrm>
          </p:grpSpPr>
          <p:sp>
            <p:nvSpPr>
              <p:cNvPr id="15632" name="Google Shape;15632;p14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633" name="Google Shape;15633;p14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4" name="Google Shape;15634;p142"/>
            <p:cNvGrpSpPr/>
            <p:nvPr/>
          </p:nvGrpSpPr>
          <p:grpSpPr>
            <a:xfrm>
              <a:off x="5054918" y="1201875"/>
              <a:ext cx="999548" cy="602711"/>
              <a:chOff x="4306958" y="1082925"/>
              <a:chExt cx="1589359" cy="958358"/>
            </a:xfrm>
          </p:grpSpPr>
          <p:sp>
            <p:nvSpPr>
              <p:cNvPr id="15635" name="Google Shape;15635;p14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636" name="Google Shape;15636;p14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142"/>
            <p:cNvGrpSpPr/>
            <p:nvPr/>
          </p:nvGrpSpPr>
          <p:grpSpPr>
            <a:xfrm>
              <a:off x="4249973" y="1303451"/>
              <a:ext cx="799317" cy="841334"/>
              <a:chOff x="3027033" y="1244439"/>
              <a:chExt cx="1270977" cy="1337786"/>
            </a:xfrm>
          </p:grpSpPr>
          <p:sp>
            <p:nvSpPr>
              <p:cNvPr id="15638" name="Google Shape;15638;p14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639" name="Google Shape;15639;p14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40" name="Google Shape;15640;p142"/>
          <p:cNvGrpSpPr/>
          <p:nvPr/>
        </p:nvGrpSpPr>
        <p:grpSpPr>
          <a:xfrm>
            <a:off x="4057114" y="1858087"/>
            <a:ext cx="750769" cy="683784"/>
            <a:chOff x="4204684" y="2104422"/>
            <a:chExt cx="699822" cy="637382"/>
          </a:xfrm>
        </p:grpSpPr>
        <p:grpSp>
          <p:nvGrpSpPr>
            <p:cNvPr id="15641" name="Google Shape;15641;p142"/>
            <p:cNvGrpSpPr/>
            <p:nvPr/>
          </p:nvGrpSpPr>
          <p:grpSpPr>
            <a:xfrm>
              <a:off x="4204684" y="2430067"/>
              <a:ext cx="342957" cy="311738"/>
              <a:chOff x="4204684" y="2430067"/>
              <a:chExt cx="342957" cy="311738"/>
            </a:xfrm>
          </p:grpSpPr>
          <p:sp>
            <p:nvSpPr>
              <p:cNvPr id="15642" name="Google Shape;15642;p14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14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142"/>
            <p:cNvGrpSpPr/>
            <p:nvPr/>
          </p:nvGrpSpPr>
          <p:grpSpPr>
            <a:xfrm>
              <a:off x="4561586" y="2430067"/>
              <a:ext cx="342920" cy="311738"/>
              <a:chOff x="4561586" y="2430067"/>
              <a:chExt cx="342920" cy="311738"/>
            </a:xfrm>
          </p:grpSpPr>
          <p:sp>
            <p:nvSpPr>
              <p:cNvPr id="15645" name="Google Shape;15645;p14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14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7" name="Google Shape;15647;p142"/>
            <p:cNvGrpSpPr/>
            <p:nvPr/>
          </p:nvGrpSpPr>
          <p:grpSpPr>
            <a:xfrm>
              <a:off x="4561586" y="2104422"/>
              <a:ext cx="342920" cy="311738"/>
              <a:chOff x="4561586" y="2104422"/>
              <a:chExt cx="342920" cy="311738"/>
            </a:xfrm>
          </p:grpSpPr>
          <p:sp>
            <p:nvSpPr>
              <p:cNvPr id="15648" name="Google Shape;15648;p14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14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0" name="Google Shape;15650;p142"/>
            <p:cNvGrpSpPr/>
            <p:nvPr/>
          </p:nvGrpSpPr>
          <p:grpSpPr>
            <a:xfrm>
              <a:off x="4204684" y="2104422"/>
              <a:ext cx="342957" cy="311664"/>
              <a:chOff x="4204684" y="2104422"/>
              <a:chExt cx="342957" cy="311664"/>
            </a:xfrm>
          </p:grpSpPr>
          <p:sp>
            <p:nvSpPr>
              <p:cNvPr id="15651" name="Google Shape;15651;p14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14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53" name="Google Shape;15653;p142"/>
          <p:cNvGrpSpPr/>
          <p:nvPr/>
        </p:nvGrpSpPr>
        <p:grpSpPr>
          <a:xfrm>
            <a:off x="5521547" y="971301"/>
            <a:ext cx="660591" cy="688867"/>
            <a:chOff x="5830645" y="1267368"/>
            <a:chExt cx="530340" cy="553040"/>
          </a:xfrm>
        </p:grpSpPr>
        <p:sp>
          <p:nvSpPr>
            <p:cNvPr id="15654" name="Google Shape;15654;p14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55" name="Google Shape;15655;p142"/>
            <p:cNvGrpSpPr/>
            <p:nvPr/>
          </p:nvGrpSpPr>
          <p:grpSpPr>
            <a:xfrm>
              <a:off x="5830645" y="1267368"/>
              <a:ext cx="259743" cy="269909"/>
              <a:chOff x="5830645" y="1267368"/>
              <a:chExt cx="259743" cy="269909"/>
            </a:xfrm>
          </p:grpSpPr>
          <p:sp>
            <p:nvSpPr>
              <p:cNvPr id="15656" name="Google Shape;15656;p14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14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8" name="Google Shape;15658;p142"/>
            <p:cNvGrpSpPr/>
            <p:nvPr/>
          </p:nvGrpSpPr>
          <p:grpSpPr>
            <a:xfrm>
              <a:off x="6101293" y="1267368"/>
              <a:ext cx="259692" cy="269909"/>
              <a:chOff x="6101293" y="1267368"/>
              <a:chExt cx="259692" cy="269909"/>
            </a:xfrm>
          </p:grpSpPr>
          <p:sp>
            <p:nvSpPr>
              <p:cNvPr id="15659" name="Google Shape;15659;p14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14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1" name="Google Shape;15661;p142"/>
            <p:cNvGrpSpPr/>
            <p:nvPr/>
          </p:nvGrpSpPr>
          <p:grpSpPr>
            <a:xfrm>
              <a:off x="5830645" y="1550500"/>
              <a:ext cx="259692" cy="269909"/>
              <a:chOff x="5830645" y="1550500"/>
              <a:chExt cx="259692" cy="269909"/>
            </a:xfrm>
          </p:grpSpPr>
          <p:sp>
            <p:nvSpPr>
              <p:cNvPr id="15662" name="Google Shape;15662;p14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14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4" name="Google Shape;15664;p142"/>
            <p:cNvGrpSpPr/>
            <p:nvPr/>
          </p:nvGrpSpPr>
          <p:grpSpPr>
            <a:xfrm>
              <a:off x="6101293" y="1550500"/>
              <a:ext cx="259692" cy="269909"/>
              <a:chOff x="6101293" y="1550500"/>
              <a:chExt cx="259692" cy="269909"/>
            </a:xfrm>
          </p:grpSpPr>
          <p:sp>
            <p:nvSpPr>
              <p:cNvPr id="15665" name="Google Shape;15665;p14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14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67" name="Google Shape;15667;p142"/>
          <p:cNvGrpSpPr/>
          <p:nvPr/>
        </p:nvGrpSpPr>
        <p:grpSpPr>
          <a:xfrm>
            <a:off x="723700" y="1861760"/>
            <a:ext cx="697154" cy="679574"/>
            <a:chOff x="2679875" y="2361475"/>
            <a:chExt cx="780425" cy="760575"/>
          </a:xfrm>
        </p:grpSpPr>
        <p:sp>
          <p:nvSpPr>
            <p:cNvPr id="15668" name="Google Shape;15668;p14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14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14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14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14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14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142"/>
          <p:cNvGrpSpPr/>
          <p:nvPr/>
        </p:nvGrpSpPr>
        <p:grpSpPr>
          <a:xfrm>
            <a:off x="3122859" y="971352"/>
            <a:ext cx="735829" cy="684547"/>
            <a:chOff x="3351965" y="1148808"/>
            <a:chExt cx="750770" cy="698375"/>
          </a:xfrm>
        </p:grpSpPr>
        <p:grpSp>
          <p:nvGrpSpPr>
            <p:cNvPr id="15675" name="Google Shape;15675;p142"/>
            <p:cNvGrpSpPr/>
            <p:nvPr/>
          </p:nvGrpSpPr>
          <p:grpSpPr>
            <a:xfrm>
              <a:off x="3586796" y="1148808"/>
              <a:ext cx="294857" cy="286830"/>
              <a:chOff x="3750225" y="1774000"/>
              <a:chExt cx="149575" cy="145525"/>
            </a:xfrm>
          </p:grpSpPr>
          <p:sp>
            <p:nvSpPr>
              <p:cNvPr id="15676" name="Google Shape;15676;p14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14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8" name="Google Shape;15678;p142"/>
            <p:cNvGrpSpPr/>
            <p:nvPr/>
          </p:nvGrpSpPr>
          <p:grpSpPr>
            <a:xfrm>
              <a:off x="3779245" y="1375768"/>
              <a:ext cx="323490" cy="286978"/>
              <a:chOff x="3847850" y="1889150"/>
              <a:chExt cx="164100" cy="145600"/>
            </a:xfrm>
          </p:grpSpPr>
          <p:sp>
            <p:nvSpPr>
              <p:cNvPr id="15679" name="Google Shape;15679;p14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14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1" name="Google Shape;15681;p142"/>
            <p:cNvGrpSpPr/>
            <p:nvPr/>
          </p:nvGrpSpPr>
          <p:grpSpPr>
            <a:xfrm>
              <a:off x="3351965" y="1330435"/>
              <a:ext cx="295449" cy="285401"/>
              <a:chOff x="3631100" y="1866150"/>
              <a:chExt cx="149875" cy="144800"/>
            </a:xfrm>
          </p:grpSpPr>
          <p:sp>
            <p:nvSpPr>
              <p:cNvPr id="15682" name="Google Shape;15682;p14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14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4" name="Google Shape;15684;p142"/>
            <p:cNvGrpSpPr/>
            <p:nvPr/>
          </p:nvGrpSpPr>
          <p:grpSpPr>
            <a:xfrm>
              <a:off x="3548208" y="1560352"/>
              <a:ext cx="294808" cy="286830"/>
              <a:chOff x="3730650" y="1982800"/>
              <a:chExt cx="149550" cy="145525"/>
            </a:xfrm>
          </p:grpSpPr>
          <p:sp>
            <p:nvSpPr>
              <p:cNvPr id="15685" name="Google Shape;15685;p14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14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87" name="Google Shape;15687;p142"/>
          <p:cNvGrpSpPr/>
          <p:nvPr/>
        </p:nvGrpSpPr>
        <p:grpSpPr>
          <a:xfrm>
            <a:off x="7624512" y="971306"/>
            <a:ext cx="804565" cy="677795"/>
            <a:chOff x="7636443" y="1204988"/>
            <a:chExt cx="804565" cy="677795"/>
          </a:xfrm>
        </p:grpSpPr>
        <p:grpSp>
          <p:nvGrpSpPr>
            <p:cNvPr id="15688" name="Google Shape;15688;p142"/>
            <p:cNvGrpSpPr/>
            <p:nvPr/>
          </p:nvGrpSpPr>
          <p:grpSpPr>
            <a:xfrm>
              <a:off x="7636443" y="1509705"/>
              <a:ext cx="804565" cy="373078"/>
              <a:chOff x="7636443" y="1509705"/>
              <a:chExt cx="804565" cy="373078"/>
            </a:xfrm>
          </p:grpSpPr>
          <p:sp>
            <p:nvSpPr>
              <p:cNvPr id="15689" name="Google Shape;15689;p14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14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1" name="Google Shape;15691;p142"/>
            <p:cNvGrpSpPr/>
            <p:nvPr/>
          </p:nvGrpSpPr>
          <p:grpSpPr>
            <a:xfrm>
              <a:off x="7636443" y="1408133"/>
              <a:ext cx="804565" cy="373078"/>
              <a:chOff x="7636443" y="1408133"/>
              <a:chExt cx="804565" cy="373078"/>
            </a:xfrm>
          </p:grpSpPr>
          <p:sp>
            <p:nvSpPr>
              <p:cNvPr id="15692" name="Google Shape;15692;p14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14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4" name="Google Shape;15694;p142"/>
            <p:cNvGrpSpPr/>
            <p:nvPr/>
          </p:nvGrpSpPr>
          <p:grpSpPr>
            <a:xfrm>
              <a:off x="7636443" y="1306560"/>
              <a:ext cx="804565" cy="373078"/>
              <a:chOff x="7636443" y="1306560"/>
              <a:chExt cx="804565" cy="373078"/>
            </a:xfrm>
          </p:grpSpPr>
          <p:sp>
            <p:nvSpPr>
              <p:cNvPr id="15695" name="Google Shape;15695;p14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14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142"/>
            <p:cNvGrpSpPr/>
            <p:nvPr/>
          </p:nvGrpSpPr>
          <p:grpSpPr>
            <a:xfrm>
              <a:off x="7636443" y="1204988"/>
              <a:ext cx="804565" cy="373078"/>
              <a:chOff x="7636443" y="1204988"/>
              <a:chExt cx="804565" cy="373078"/>
            </a:xfrm>
          </p:grpSpPr>
          <p:sp>
            <p:nvSpPr>
              <p:cNvPr id="15698" name="Google Shape;15698;p14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14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00" name="Google Shape;15700;p142"/>
          <p:cNvGrpSpPr/>
          <p:nvPr/>
        </p:nvGrpSpPr>
        <p:grpSpPr>
          <a:xfrm>
            <a:off x="4963358" y="1878721"/>
            <a:ext cx="661339" cy="661188"/>
            <a:chOff x="3990000" y="975400"/>
            <a:chExt cx="3934200" cy="3933300"/>
          </a:xfrm>
        </p:grpSpPr>
        <p:sp>
          <p:nvSpPr>
            <p:cNvPr id="15701" name="Google Shape;15701;p14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14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14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14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5" name="Google Shape;15705;p142"/>
          <p:cNvGrpSpPr/>
          <p:nvPr/>
        </p:nvGrpSpPr>
        <p:grpSpPr>
          <a:xfrm>
            <a:off x="6607006" y="1857359"/>
            <a:ext cx="868881" cy="684241"/>
            <a:chOff x="6598259" y="2078634"/>
            <a:chExt cx="868881" cy="684241"/>
          </a:xfrm>
        </p:grpSpPr>
        <p:sp>
          <p:nvSpPr>
            <p:cNvPr id="15706" name="Google Shape;15706;p14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14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14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14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14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14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2" name="Google Shape;15712;p142"/>
            <p:cNvGrpSpPr/>
            <p:nvPr/>
          </p:nvGrpSpPr>
          <p:grpSpPr>
            <a:xfrm>
              <a:off x="6808175" y="2078634"/>
              <a:ext cx="452229" cy="684241"/>
              <a:chOff x="6808175" y="2078634"/>
              <a:chExt cx="452229" cy="684241"/>
            </a:xfrm>
          </p:grpSpPr>
          <p:sp>
            <p:nvSpPr>
              <p:cNvPr id="15713" name="Google Shape;15713;p14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14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14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14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14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14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9" name="Google Shape;15719;p142"/>
              <p:cNvGrpSpPr/>
              <p:nvPr/>
            </p:nvGrpSpPr>
            <p:grpSpPr>
              <a:xfrm>
                <a:off x="6821586" y="2078634"/>
                <a:ext cx="426871" cy="684241"/>
                <a:chOff x="6821586" y="2078634"/>
                <a:chExt cx="426871" cy="684241"/>
              </a:xfrm>
            </p:grpSpPr>
            <p:grpSp>
              <p:nvGrpSpPr>
                <p:cNvPr id="15720" name="Google Shape;15720;p142"/>
                <p:cNvGrpSpPr/>
                <p:nvPr/>
              </p:nvGrpSpPr>
              <p:grpSpPr>
                <a:xfrm>
                  <a:off x="6821586" y="2078634"/>
                  <a:ext cx="426871" cy="684241"/>
                  <a:chOff x="6821586" y="2078634"/>
                  <a:chExt cx="426871" cy="684241"/>
                </a:xfrm>
              </p:grpSpPr>
              <p:sp>
                <p:nvSpPr>
                  <p:cNvPr id="15721" name="Google Shape;15721;p14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14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14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14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14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14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14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14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14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14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14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14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14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14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14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14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14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14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14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0" name="Google Shape;15740;p14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14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14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14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14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14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746" name="Google Shape;15746;p142"/>
          <p:cNvGrpSpPr/>
          <p:nvPr/>
        </p:nvGrpSpPr>
        <p:grpSpPr>
          <a:xfrm>
            <a:off x="5780173" y="1862968"/>
            <a:ext cx="671358" cy="671358"/>
            <a:chOff x="6535625" y="760425"/>
            <a:chExt cx="1665900" cy="1665900"/>
          </a:xfrm>
        </p:grpSpPr>
        <p:sp>
          <p:nvSpPr>
            <p:cNvPr id="15747" name="Google Shape;15747;p142"/>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142"/>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142"/>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142"/>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1" name="Google Shape;15751;p142"/>
          <p:cNvGrpSpPr/>
          <p:nvPr/>
        </p:nvGrpSpPr>
        <p:grpSpPr>
          <a:xfrm>
            <a:off x="716989" y="3531368"/>
            <a:ext cx="1340789" cy="640830"/>
            <a:chOff x="238125" y="1151100"/>
            <a:chExt cx="7139450" cy="3412300"/>
          </a:xfrm>
        </p:grpSpPr>
        <p:sp>
          <p:nvSpPr>
            <p:cNvPr id="15752" name="Google Shape;15752;p14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14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14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14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14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14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14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14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14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14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14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14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4" name="Google Shape;15764;p142"/>
          <p:cNvGrpSpPr/>
          <p:nvPr/>
        </p:nvGrpSpPr>
        <p:grpSpPr>
          <a:xfrm>
            <a:off x="5584212" y="2734649"/>
            <a:ext cx="985357" cy="585764"/>
            <a:chOff x="5145061" y="2881789"/>
            <a:chExt cx="1107641" cy="658458"/>
          </a:xfrm>
        </p:grpSpPr>
        <p:grpSp>
          <p:nvGrpSpPr>
            <p:cNvPr id="15765" name="Google Shape;15765;p142"/>
            <p:cNvGrpSpPr/>
            <p:nvPr/>
          </p:nvGrpSpPr>
          <p:grpSpPr>
            <a:xfrm>
              <a:off x="5722989" y="3244587"/>
              <a:ext cx="529713" cy="295659"/>
              <a:chOff x="5722989" y="3244587"/>
              <a:chExt cx="529713" cy="295659"/>
            </a:xfrm>
          </p:grpSpPr>
          <p:sp>
            <p:nvSpPr>
              <p:cNvPr id="15766" name="Google Shape;15766;p14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767" name="Google Shape;15767;p14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768" name="Google Shape;15768;p142"/>
            <p:cNvGrpSpPr/>
            <p:nvPr/>
          </p:nvGrpSpPr>
          <p:grpSpPr>
            <a:xfrm>
              <a:off x="5145061" y="3244587"/>
              <a:ext cx="536807" cy="295659"/>
              <a:chOff x="5145061" y="3244587"/>
              <a:chExt cx="536807" cy="295659"/>
            </a:xfrm>
          </p:grpSpPr>
          <p:sp>
            <p:nvSpPr>
              <p:cNvPr id="15769" name="Google Shape;15769;p14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770" name="Google Shape;15770;p14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771" name="Google Shape;15771;p142"/>
            <p:cNvGrpSpPr/>
            <p:nvPr/>
          </p:nvGrpSpPr>
          <p:grpSpPr>
            <a:xfrm>
              <a:off x="5341327" y="2898245"/>
              <a:ext cx="532309" cy="614891"/>
              <a:chOff x="5341327" y="2898245"/>
              <a:chExt cx="532309" cy="614891"/>
            </a:xfrm>
          </p:grpSpPr>
          <p:sp>
            <p:nvSpPr>
              <p:cNvPr id="15772" name="Google Shape;15772;p14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773" name="Google Shape;15773;p14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774" name="Google Shape;15774;p142"/>
            <p:cNvGrpSpPr/>
            <p:nvPr/>
          </p:nvGrpSpPr>
          <p:grpSpPr>
            <a:xfrm>
              <a:off x="5532290" y="2881789"/>
              <a:ext cx="620516" cy="305456"/>
              <a:chOff x="5532290" y="2881789"/>
              <a:chExt cx="620516" cy="305456"/>
            </a:xfrm>
          </p:grpSpPr>
          <p:sp>
            <p:nvSpPr>
              <p:cNvPr id="15775" name="Google Shape;15775;p14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776" name="Google Shape;15776;p14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5777" name="Google Shape;15777;p142"/>
          <p:cNvGrpSpPr/>
          <p:nvPr/>
        </p:nvGrpSpPr>
        <p:grpSpPr>
          <a:xfrm>
            <a:off x="8163135" y="3526707"/>
            <a:ext cx="269068" cy="645491"/>
            <a:chOff x="7026852" y="3311869"/>
            <a:chExt cx="434331" cy="1041954"/>
          </a:xfrm>
        </p:grpSpPr>
        <p:sp>
          <p:nvSpPr>
            <p:cNvPr id="15778" name="Google Shape;15778;p14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14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14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1" name="Google Shape;15781;p142"/>
          <p:cNvGrpSpPr/>
          <p:nvPr/>
        </p:nvGrpSpPr>
        <p:grpSpPr>
          <a:xfrm>
            <a:off x="6179716" y="3565945"/>
            <a:ext cx="293882" cy="293836"/>
            <a:chOff x="4873519" y="3311869"/>
            <a:chExt cx="499374" cy="499296"/>
          </a:xfrm>
        </p:grpSpPr>
        <p:sp>
          <p:nvSpPr>
            <p:cNvPr id="15782" name="Google Shape;15782;p14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14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4" name="Google Shape;15784;p142"/>
          <p:cNvGrpSpPr/>
          <p:nvPr/>
        </p:nvGrpSpPr>
        <p:grpSpPr>
          <a:xfrm>
            <a:off x="6179716" y="3878316"/>
            <a:ext cx="293882" cy="293882"/>
            <a:chOff x="4873519" y="3875839"/>
            <a:chExt cx="499374" cy="499374"/>
          </a:xfrm>
        </p:grpSpPr>
        <p:sp>
          <p:nvSpPr>
            <p:cNvPr id="15785" name="Google Shape;15785;p14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14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142"/>
          <p:cNvGrpSpPr/>
          <p:nvPr/>
        </p:nvGrpSpPr>
        <p:grpSpPr>
          <a:xfrm>
            <a:off x="2410244" y="1850269"/>
            <a:ext cx="698104" cy="698208"/>
            <a:chOff x="2565073" y="2075876"/>
            <a:chExt cx="672482" cy="672518"/>
          </a:xfrm>
        </p:grpSpPr>
        <p:sp>
          <p:nvSpPr>
            <p:cNvPr id="15788" name="Google Shape;15788;p14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14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14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14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14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14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142"/>
          <p:cNvGrpSpPr/>
          <p:nvPr/>
        </p:nvGrpSpPr>
        <p:grpSpPr>
          <a:xfrm>
            <a:off x="5633655" y="3534869"/>
            <a:ext cx="438354" cy="637329"/>
            <a:chOff x="1697726" y="3244179"/>
            <a:chExt cx="788124" cy="1146069"/>
          </a:xfrm>
        </p:grpSpPr>
        <p:sp>
          <p:nvSpPr>
            <p:cNvPr id="15795" name="Google Shape;15795;p14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14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97" name="Google Shape;15797;p142"/>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8" name="Google Shape;15798;p142"/>
          <p:cNvGrpSpPr/>
          <p:nvPr/>
        </p:nvGrpSpPr>
        <p:grpSpPr>
          <a:xfrm>
            <a:off x="7634869" y="1863232"/>
            <a:ext cx="799565" cy="670282"/>
            <a:chOff x="7617850" y="2063282"/>
            <a:chExt cx="799565" cy="670282"/>
          </a:xfrm>
        </p:grpSpPr>
        <p:cxnSp>
          <p:nvCxnSpPr>
            <p:cNvPr id="15799" name="Google Shape;15799;p14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800" name="Google Shape;15800;p14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801" name="Google Shape;15801;p14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802" name="Google Shape;15802;p14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803" name="Google Shape;15803;p14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5804" name="Google Shape;15804;p14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5805" name="Google Shape;15805;p142"/>
            <p:cNvGrpSpPr/>
            <p:nvPr/>
          </p:nvGrpSpPr>
          <p:grpSpPr>
            <a:xfrm>
              <a:off x="7734309" y="2063282"/>
              <a:ext cx="570957" cy="620095"/>
              <a:chOff x="7734309" y="2063282"/>
              <a:chExt cx="570957" cy="620095"/>
            </a:xfrm>
          </p:grpSpPr>
          <p:grpSp>
            <p:nvGrpSpPr>
              <p:cNvPr id="15806" name="Google Shape;15806;p142"/>
              <p:cNvGrpSpPr/>
              <p:nvPr/>
            </p:nvGrpSpPr>
            <p:grpSpPr>
              <a:xfrm>
                <a:off x="8031573" y="2063282"/>
                <a:ext cx="273693" cy="620095"/>
                <a:chOff x="8031573" y="2063282"/>
                <a:chExt cx="273693" cy="620095"/>
              </a:xfrm>
            </p:grpSpPr>
            <p:sp>
              <p:nvSpPr>
                <p:cNvPr id="15807" name="Google Shape;15807;p14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14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14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14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1" name="Google Shape;15811;p142"/>
              <p:cNvGrpSpPr/>
              <p:nvPr/>
            </p:nvGrpSpPr>
            <p:grpSpPr>
              <a:xfrm flipH="1">
                <a:off x="7734309" y="2063282"/>
                <a:ext cx="273693" cy="620095"/>
                <a:chOff x="8031573" y="2063282"/>
                <a:chExt cx="273693" cy="620095"/>
              </a:xfrm>
            </p:grpSpPr>
            <p:sp>
              <p:nvSpPr>
                <p:cNvPr id="15812" name="Google Shape;15812;p14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14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14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14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5816" name="Google Shape;15816;p142"/>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142"/>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8" name="Google Shape;15818;p142"/>
          <p:cNvGrpSpPr/>
          <p:nvPr/>
        </p:nvGrpSpPr>
        <p:grpSpPr>
          <a:xfrm>
            <a:off x="7821475" y="2716715"/>
            <a:ext cx="602567" cy="601884"/>
            <a:chOff x="1186975" y="238125"/>
            <a:chExt cx="5244275" cy="5238325"/>
          </a:xfrm>
        </p:grpSpPr>
        <p:sp>
          <p:nvSpPr>
            <p:cNvPr id="15819" name="Google Shape;15819;p14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14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14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14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3" name="Google Shape;15823;p142"/>
          <p:cNvGrpSpPr/>
          <p:nvPr/>
        </p:nvGrpSpPr>
        <p:grpSpPr>
          <a:xfrm>
            <a:off x="3264213" y="1856199"/>
            <a:ext cx="651848" cy="687338"/>
            <a:chOff x="3400515" y="2056248"/>
            <a:chExt cx="698134" cy="735987"/>
          </a:xfrm>
        </p:grpSpPr>
        <p:grpSp>
          <p:nvGrpSpPr>
            <p:cNvPr id="15824" name="Google Shape;15824;p142"/>
            <p:cNvGrpSpPr/>
            <p:nvPr/>
          </p:nvGrpSpPr>
          <p:grpSpPr>
            <a:xfrm>
              <a:off x="3400515" y="2283913"/>
              <a:ext cx="312919" cy="219900"/>
              <a:chOff x="3400515" y="2283913"/>
              <a:chExt cx="312919" cy="219900"/>
            </a:xfrm>
          </p:grpSpPr>
          <p:sp>
            <p:nvSpPr>
              <p:cNvPr id="15825" name="Google Shape;15825;p14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826" name="Google Shape;15826;p14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5827" name="Google Shape;15827;p142"/>
            <p:cNvGrpSpPr/>
            <p:nvPr/>
          </p:nvGrpSpPr>
          <p:grpSpPr>
            <a:xfrm>
              <a:off x="3547823" y="2461089"/>
              <a:ext cx="219900" cy="331146"/>
              <a:chOff x="3547823" y="2461089"/>
              <a:chExt cx="219900" cy="331146"/>
            </a:xfrm>
          </p:grpSpPr>
          <p:sp>
            <p:nvSpPr>
              <p:cNvPr id="15828" name="Google Shape;15828;p14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829" name="Google Shape;15829;p14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5830" name="Google Shape;15830;p142"/>
            <p:cNvGrpSpPr/>
            <p:nvPr/>
          </p:nvGrpSpPr>
          <p:grpSpPr>
            <a:xfrm>
              <a:off x="3734138" y="2461089"/>
              <a:ext cx="219900" cy="331146"/>
              <a:chOff x="3734138" y="2461089"/>
              <a:chExt cx="219900" cy="331146"/>
            </a:xfrm>
          </p:grpSpPr>
          <p:sp>
            <p:nvSpPr>
              <p:cNvPr id="15831" name="Google Shape;15831;p14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832" name="Google Shape;15832;p14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5833" name="Google Shape;15833;p142"/>
            <p:cNvGrpSpPr/>
            <p:nvPr/>
          </p:nvGrpSpPr>
          <p:grpSpPr>
            <a:xfrm>
              <a:off x="3787560" y="2281742"/>
              <a:ext cx="311089" cy="219900"/>
              <a:chOff x="3787560" y="2281742"/>
              <a:chExt cx="311089" cy="219900"/>
            </a:xfrm>
          </p:grpSpPr>
          <p:sp>
            <p:nvSpPr>
              <p:cNvPr id="15834" name="Google Shape;15834;p14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835" name="Google Shape;15835;p14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5836" name="Google Shape;15836;p142"/>
            <p:cNvGrpSpPr/>
            <p:nvPr/>
          </p:nvGrpSpPr>
          <p:grpSpPr>
            <a:xfrm>
              <a:off x="3637290" y="2056248"/>
              <a:ext cx="219900" cy="330736"/>
              <a:chOff x="3637290" y="2056248"/>
              <a:chExt cx="219900" cy="330736"/>
            </a:xfrm>
          </p:grpSpPr>
          <p:sp>
            <p:nvSpPr>
              <p:cNvPr id="15837" name="Google Shape;15837;p14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5838" name="Google Shape;15838;p14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5839" name="Google Shape;15839;p142"/>
          <p:cNvGrpSpPr/>
          <p:nvPr/>
        </p:nvGrpSpPr>
        <p:grpSpPr>
          <a:xfrm>
            <a:off x="2555919" y="2726205"/>
            <a:ext cx="1268144" cy="592394"/>
            <a:chOff x="238125" y="1188750"/>
            <a:chExt cx="7140450" cy="3335550"/>
          </a:xfrm>
        </p:grpSpPr>
        <p:sp>
          <p:nvSpPr>
            <p:cNvPr id="15840" name="Google Shape;15840;p14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14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14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14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14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5" name="Google Shape;15845;p142"/>
          <p:cNvGrpSpPr/>
          <p:nvPr/>
        </p:nvGrpSpPr>
        <p:grpSpPr>
          <a:xfrm>
            <a:off x="6663819" y="2728360"/>
            <a:ext cx="1053944" cy="590147"/>
            <a:chOff x="238125" y="1335475"/>
            <a:chExt cx="5418735" cy="3034175"/>
          </a:xfrm>
        </p:grpSpPr>
        <p:sp>
          <p:nvSpPr>
            <p:cNvPr id="15846" name="Google Shape;15846;p14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14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14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9" name="Google Shape;15849;p142"/>
          <p:cNvGrpSpPr/>
          <p:nvPr/>
        </p:nvGrpSpPr>
        <p:grpSpPr>
          <a:xfrm>
            <a:off x="4094628" y="3533259"/>
            <a:ext cx="1268207" cy="638939"/>
            <a:chOff x="3967651" y="3645904"/>
            <a:chExt cx="1479304" cy="745292"/>
          </a:xfrm>
        </p:grpSpPr>
        <p:grpSp>
          <p:nvGrpSpPr>
            <p:cNvPr id="15850" name="Google Shape;15850;p142"/>
            <p:cNvGrpSpPr/>
            <p:nvPr/>
          </p:nvGrpSpPr>
          <p:grpSpPr>
            <a:xfrm>
              <a:off x="3967651" y="4009026"/>
              <a:ext cx="1479304" cy="382170"/>
              <a:chOff x="3967651" y="4009026"/>
              <a:chExt cx="1479304" cy="382170"/>
            </a:xfrm>
          </p:grpSpPr>
          <p:grpSp>
            <p:nvGrpSpPr>
              <p:cNvPr id="15851" name="Google Shape;15851;p142"/>
              <p:cNvGrpSpPr/>
              <p:nvPr/>
            </p:nvGrpSpPr>
            <p:grpSpPr>
              <a:xfrm>
                <a:off x="4892216" y="4195630"/>
                <a:ext cx="554739" cy="195566"/>
                <a:chOff x="3604375" y="4892160"/>
                <a:chExt cx="1651500" cy="582215"/>
              </a:xfrm>
            </p:grpSpPr>
            <p:sp>
              <p:nvSpPr>
                <p:cNvPr id="15852" name="Google Shape;15852;p14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14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4" name="Google Shape;15854;p142"/>
              <p:cNvGrpSpPr/>
              <p:nvPr/>
            </p:nvGrpSpPr>
            <p:grpSpPr>
              <a:xfrm>
                <a:off x="3967651" y="4146303"/>
                <a:ext cx="579402" cy="244893"/>
                <a:chOff x="851875" y="4745310"/>
                <a:chExt cx="1724925" cy="729065"/>
              </a:xfrm>
            </p:grpSpPr>
            <p:sp>
              <p:nvSpPr>
                <p:cNvPr id="15855" name="Google Shape;15855;p14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14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7" name="Google Shape;15857;p142"/>
              <p:cNvGrpSpPr/>
              <p:nvPr/>
            </p:nvGrpSpPr>
            <p:grpSpPr>
              <a:xfrm>
                <a:off x="4460753" y="4009026"/>
                <a:ext cx="493110" cy="382170"/>
                <a:chOff x="2319875" y="4336625"/>
                <a:chExt cx="1468025" cy="1137750"/>
              </a:xfrm>
            </p:grpSpPr>
            <p:sp>
              <p:nvSpPr>
                <p:cNvPr id="15858" name="Google Shape;15858;p14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14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60" name="Google Shape;15860;p142"/>
            <p:cNvGrpSpPr/>
            <p:nvPr/>
          </p:nvGrpSpPr>
          <p:grpSpPr>
            <a:xfrm>
              <a:off x="4479443" y="3645904"/>
              <a:ext cx="455965" cy="388789"/>
              <a:chOff x="2957425" y="238100"/>
              <a:chExt cx="1910200" cy="1628775"/>
            </a:xfrm>
          </p:grpSpPr>
          <p:sp>
            <p:nvSpPr>
              <p:cNvPr id="15861" name="Google Shape;15861;p14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14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14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14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14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14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14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14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14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14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71" name="Google Shape;15871;p142"/>
          <p:cNvGrpSpPr/>
          <p:nvPr/>
        </p:nvGrpSpPr>
        <p:grpSpPr>
          <a:xfrm>
            <a:off x="2480742" y="3534460"/>
            <a:ext cx="1243128" cy="637739"/>
            <a:chOff x="2496310" y="3693351"/>
            <a:chExt cx="1342906" cy="688926"/>
          </a:xfrm>
        </p:grpSpPr>
        <p:grpSp>
          <p:nvGrpSpPr>
            <p:cNvPr id="15872" name="Google Shape;15872;p142"/>
            <p:cNvGrpSpPr/>
            <p:nvPr/>
          </p:nvGrpSpPr>
          <p:grpSpPr>
            <a:xfrm>
              <a:off x="2496310" y="3693351"/>
              <a:ext cx="1342906" cy="688875"/>
              <a:chOff x="2496310" y="3693351"/>
              <a:chExt cx="1342906" cy="688875"/>
            </a:xfrm>
          </p:grpSpPr>
          <p:sp>
            <p:nvSpPr>
              <p:cNvPr id="15873" name="Google Shape;15873;p14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14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14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14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14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14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79" name="Google Shape;15879;p142"/>
              <p:cNvCxnSpPr>
                <a:stCxn id="1587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5880" name="Google Shape;15880;p142"/>
              <p:cNvCxnSpPr>
                <a:stCxn id="1587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5881" name="Google Shape;15881;p142"/>
              <p:cNvCxnSpPr>
                <a:stCxn id="1587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5882" name="Google Shape;15882;p142"/>
              <p:cNvCxnSpPr>
                <a:stCxn id="1587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5883" name="Google Shape;15883;p142"/>
              <p:cNvCxnSpPr>
                <a:stCxn id="1587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5884" name="Google Shape;15884;p142"/>
            <p:cNvGrpSpPr/>
            <p:nvPr/>
          </p:nvGrpSpPr>
          <p:grpSpPr>
            <a:xfrm>
              <a:off x="2675275" y="3930557"/>
              <a:ext cx="1003306" cy="451719"/>
              <a:chOff x="2675275" y="4174282"/>
              <a:chExt cx="1003306" cy="451719"/>
            </a:xfrm>
          </p:grpSpPr>
          <p:sp>
            <p:nvSpPr>
              <p:cNvPr id="15885" name="Google Shape;15885;p14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14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14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88" name="Google Shape;15888;p142"/>
          <p:cNvGrpSpPr/>
          <p:nvPr/>
        </p:nvGrpSpPr>
        <p:grpSpPr>
          <a:xfrm>
            <a:off x="1654412" y="971306"/>
            <a:ext cx="574511" cy="874709"/>
            <a:chOff x="1715404" y="1112080"/>
            <a:chExt cx="642270" cy="977984"/>
          </a:xfrm>
        </p:grpSpPr>
        <p:grpSp>
          <p:nvGrpSpPr>
            <p:cNvPr id="15889" name="Google Shape;15889;p142"/>
            <p:cNvGrpSpPr/>
            <p:nvPr/>
          </p:nvGrpSpPr>
          <p:grpSpPr>
            <a:xfrm>
              <a:off x="1715404" y="1112080"/>
              <a:ext cx="642270" cy="977984"/>
              <a:chOff x="1715404" y="1112080"/>
              <a:chExt cx="642270" cy="977984"/>
            </a:xfrm>
          </p:grpSpPr>
          <p:sp>
            <p:nvSpPr>
              <p:cNvPr id="15890" name="Google Shape;15890;p14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14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2" name="Google Shape;15892;p142"/>
            <p:cNvGrpSpPr/>
            <p:nvPr/>
          </p:nvGrpSpPr>
          <p:grpSpPr>
            <a:xfrm>
              <a:off x="1768927" y="1165603"/>
              <a:ext cx="535225" cy="851367"/>
              <a:chOff x="1768927" y="1165603"/>
              <a:chExt cx="535225" cy="851367"/>
            </a:xfrm>
          </p:grpSpPr>
          <p:sp>
            <p:nvSpPr>
              <p:cNvPr id="15893" name="Google Shape;15893;p14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14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5" name="Google Shape;15895;p142"/>
            <p:cNvGrpSpPr/>
            <p:nvPr/>
          </p:nvGrpSpPr>
          <p:grpSpPr>
            <a:xfrm>
              <a:off x="1822449" y="1219125"/>
              <a:ext cx="428180" cy="718859"/>
              <a:chOff x="1822449" y="1219125"/>
              <a:chExt cx="428180" cy="718859"/>
            </a:xfrm>
          </p:grpSpPr>
          <p:sp>
            <p:nvSpPr>
              <p:cNvPr id="15896" name="Google Shape;15896;p14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14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8" name="Google Shape;15898;p142"/>
            <p:cNvGrpSpPr/>
            <p:nvPr/>
          </p:nvGrpSpPr>
          <p:grpSpPr>
            <a:xfrm>
              <a:off x="1875972" y="1272648"/>
              <a:ext cx="321135" cy="586939"/>
              <a:chOff x="1875972" y="1272648"/>
              <a:chExt cx="321135" cy="586939"/>
            </a:xfrm>
          </p:grpSpPr>
          <p:sp>
            <p:nvSpPr>
              <p:cNvPr id="15899" name="Google Shape;15899;p14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14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01" name="Google Shape;15901;p142"/>
          <p:cNvGrpSpPr/>
          <p:nvPr/>
        </p:nvGrpSpPr>
        <p:grpSpPr>
          <a:xfrm>
            <a:off x="7761573" y="3528028"/>
            <a:ext cx="293855" cy="644170"/>
            <a:chOff x="241025" y="3151575"/>
            <a:chExt cx="293855" cy="644170"/>
          </a:xfrm>
        </p:grpSpPr>
        <p:sp>
          <p:nvSpPr>
            <p:cNvPr id="15902" name="Google Shape;15902;p14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14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4" name="Google Shape;15904;p142"/>
          <p:cNvGrpSpPr/>
          <p:nvPr/>
        </p:nvGrpSpPr>
        <p:grpSpPr>
          <a:xfrm>
            <a:off x="709557" y="2728028"/>
            <a:ext cx="1779649" cy="591620"/>
            <a:chOff x="246070" y="1983375"/>
            <a:chExt cx="1855347" cy="616849"/>
          </a:xfrm>
        </p:grpSpPr>
        <p:sp>
          <p:nvSpPr>
            <p:cNvPr id="15905" name="Google Shape;15905;p14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14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14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14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14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14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14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14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14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142"/>
          <p:cNvGrpSpPr/>
          <p:nvPr/>
        </p:nvGrpSpPr>
        <p:grpSpPr>
          <a:xfrm>
            <a:off x="2320424" y="971306"/>
            <a:ext cx="711055" cy="745993"/>
            <a:chOff x="2496269" y="1171698"/>
            <a:chExt cx="761953" cy="799392"/>
          </a:xfrm>
        </p:grpSpPr>
        <p:grpSp>
          <p:nvGrpSpPr>
            <p:cNvPr id="15915" name="Google Shape;15915;p142"/>
            <p:cNvGrpSpPr/>
            <p:nvPr/>
          </p:nvGrpSpPr>
          <p:grpSpPr>
            <a:xfrm>
              <a:off x="2496269" y="1171698"/>
              <a:ext cx="761953" cy="723022"/>
              <a:chOff x="2496269" y="1171698"/>
              <a:chExt cx="761953" cy="723022"/>
            </a:xfrm>
          </p:grpSpPr>
          <p:sp>
            <p:nvSpPr>
              <p:cNvPr id="15916" name="Google Shape;15916;p14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14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18" name="Google Shape;15918;p142"/>
              <p:cNvGrpSpPr/>
              <p:nvPr/>
            </p:nvGrpSpPr>
            <p:grpSpPr>
              <a:xfrm>
                <a:off x="2496269" y="1171698"/>
                <a:ext cx="761953" cy="723022"/>
                <a:chOff x="2496269" y="1120652"/>
                <a:chExt cx="761953" cy="723022"/>
              </a:xfrm>
            </p:grpSpPr>
            <p:grpSp>
              <p:nvGrpSpPr>
                <p:cNvPr id="15919" name="Google Shape;15919;p142"/>
                <p:cNvGrpSpPr/>
                <p:nvPr/>
              </p:nvGrpSpPr>
              <p:grpSpPr>
                <a:xfrm>
                  <a:off x="2496269" y="1120652"/>
                  <a:ext cx="761953" cy="723022"/>
                  <a:chOff x="2496269" y="1120652"/>
                  <a:chExt cx="761953" cy="723022"/>
                </a:xfrm>
              </p:grpSpPr>
              <p:grpSp>
                <p:nvGrpSpPr>
                  <p:cNvPr id="15920" name="Google Shape;15920;p142"/>
                  <p:cNvGrpSpPr/>
                  <p:nvPr/>
                </p:nvGrpSpPr>
                <p:grpSpPr>
                  <a:xfrm>
                    <a:off x="2496269" y="1304589"/>
                    <a:ext cx="407089" cy="305057"/>
                    <a:chOff x="2496269" y="1304589"/>
                    <a:chExt cx="407089" cy="305057"/>
                  </a:xfrm>
                </p:grpSpPr>
                <p:sp>
                  <p:nvSpPr>
                    <p:cNvPr id="15921" name="Google Shape;15921;p14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14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3" name="Google Shape;15923;p142"/>
                  <p:cNvGrpSpPr/>
                  <p:nvPr/>
                </p:nvGrpSpPr>
                <p:grpSpPr>
                  <a:xfrm>
                    <a:off x="2586468" y="1493376"/>
                    <a:ext cx="358850" cy="349656"/>
                    <a:chOff x="2586468" y="1493376"/>
                    <a:chExt cx="358850" cy="349656"/>
                  </a:xfrm>
                </p:grpSpPr>
                <p:sp>
                  <p:nvSpPr>
                    <p:cNvPr id="15924" name="Google Shape;15924;p14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14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6" name="Google Shape;15926;p142"/>
                  <p:cNvGrpSpPr/>
                  <p:nvPr/>
                </p:nvGrpSpPr>
                <p:grpSpPr>
                  <a:xfrm>
                    <a:off x="2807939" y="1494024"/>
                    <a:ext cx="358857" cy="349650"/>
                    <a:chOff x="2807939" y="1494024"/>
                    <a:chExt cx="358857" cy="349650"/>
                  </a:xfrm>
                </p:grpSpPr>
                <p:sp>
                  <p:nvSpPr>
                    <p:cNvPr id="15927" name="Google Shape;15927;p14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14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9" name="Google Shape;15929;p142"/>
                  <p:cNvGrpSpPr/>
                  <p:nvPr/>
                </p:nvGrpSpPr>
                <p:grpSpPr>
                  <a:xfrm>
                    <a:off x="2851133" y="1305635"/>
                    <a:ext cx="407089" cy="305057"/>
                    <a:chOff x="2851133" y="1305635"/>
                    <a:chExt cx="407089" cy="305057"/>
                  </a:xfrm>
                </p:grpSpPr>
                <p:sp>
                  <p:nvSpPr>
                    <p:cNvPr id="15930" name="Google Shape;15930;p14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14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2" name="Google Shape;15932;p142"/>
                  <p:cNvGrpSpPr/>
                  <p:nvPr/>
                </p:nvGrpSpPr>
                <p:grpSpPr>
                  <a:xfrm>
                    <a:off x="2727495" y="1120652"/>
                    <a:ext cx="300271" cy="396358"/>
                    <a:chOff x="2727495" y="1120652"/>
                    <a:chExt cx="300271" cy="396358"/>
                  </a:xfrm>
                </p:grpSpPr>
                <p:sp>
                  <p:nvSpPr>
                    <p:cNvPr id="15933" name="Google Shape;15933;p14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14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35" name="Google Shape;15935;p142"/>
                <p:cNvGrpSpPr/>
                <p:nvPr/>
              </p:nvGrpSpPr>
              <p:grpSpPr>
                <a:xfrm>
                  <a:off x="2722305" y="1350460"/>
                  <a:ext cx="308357" cy="308344"/>
                  <a:chOff x="2722305" y="1350460"/>
                  <a:chExt cx="308357" cy="308344"/>
                </a:xfrm>
              </p:grpSpPr>
              <p:sp>
                <p:nvSpPr>
                  <p:cNvPr id="15936" name="Google Shape;15936;p14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37" name="Google Shape;15937;p142"/>
                  <p:cNvGrpSpPr/>
                  <p:nvPr/>
                </p:nvGrpSpPr>
                <p:grpSpPr>
                  <a:xfrm>
                    <a:off x="2725064" y="1364529"/>
                    <a:ext cx="297954" cy="280182"/>
                    <a:chOff x="2725064" y="1364529"/>
                    <a:chExt cx="297954" cy="280182"/>
                  </a:xfrm>
                </p:grpSpPr>
                <p:sp>
                  <p:nvSpPr>
                    <p:cNvPr id="15938" name="Google Shape;15938;p14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14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14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14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14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5943" name="Google Shape;15943;p14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14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14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14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14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8" name="Google Shape;15948;p142"/>
          <p:cNvGrpSpPr/>
          <p:nvPr/>
        </p:nvGrpSpPr>
        <p:grpSpPr>
          <a:xfrm>
            <a:off x="3909124" y="2727412"/>
            <a:ext cx="1569144" cy="591015"/>
            <a:chOff x="3820100" y="3023049"/>
            <a:chExt cx="1303926" cy="491162"/>
          </a:xfrm>
        </p:grpSpPr>
        <p:grpSp>
          <p:nvGrpSpPr>
            <p:cNvPr id="15949" name="Google Shape;15949;p142"/>
            <p:cNvGrpSpPr/>
            <p:nvPr/>
          </p:nvGrpSpPr>
          <p:grpSpPr>
            <a:xfrm>
              <a:off x="3820100" y="3023072"/>
              <a:ext cx="1303926" cy="491139"/>
              <a:chOff x="3820100" y="3023072"/>
              <a:chExt cx="1303926" cy="491139"/>
            </a:xfrm>
          </p:grpSpPr>
          <p:sp>
            <p:nvSpPr>
              <p:cNvPr id="15950" name="Google Shape;15950;p14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14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2" name="Google Shape;15952;p142"/>
            <p:cNvGrpSpPr/>
            <p:nvPr/>
          </p:nvGrpSpPr>
          <p:grpSpPr>
            <a:xfrm>
              <a:off x="4132439" y="3023645"/>
              <a:ext cx="393633" cy="177096"/>
              <a:chOff x="4132439" y="3023645"/>
              <a:chExt cx="393633" cy="177096"/>
            </a:xfrm>
          </p:grpSpPr>
          <p:sp>
            <p:nvSpPr>
              <p:cNvPr id="15953" name="Google Shape;15953;p14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14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5" name="Google Shape;15955;p142"/>
            <p:cNvGrpSpPr/>
            <p:nvPr/>
          </p:nvGrpSpPr>
          <p:grpSpPr>
            <a:xfrm>
              <a:off x="3921811" y="3023049"/>
              <a:ext cx="1002397" cy="388943"/>
              <a:chOff x="3921811" y="3023049"/>
              <a:chExt cx="1002397" cy="388943"/>
            </a:xfrm>
          </p:grpSpPr>
          <p:sp>
            <p:nvSpPr>
              <p:cNvPr id="15956" name="Google Shape;15956;p14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14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8" name="Google Shape;15958;p142"/>
            <p:cNvGrpSpPr/>
            <p:nvPr/>
          </p:nvGrpSpPr>
          <p:grpSpPr>
            <a:xfrm>
              <a:off x="4023645" y="3023049"/>
              <a:ext cx="683032" cy="286722"/>
              <a:chOff x="4023645" y="3023049"/>
              <a:chExt cx="683032" cy="286722"/>
            </a:xfrm>
          </p:grpSpPr>
          <p:sp>
            <p:nvSpPr>
              <p:cNvPr id="15959" name="Google Shape;15959;p14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14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61" name="Google Shape;15961;p142"/>
          <p:cNvGrpSpPr/>
          <p:nvPr/>
        </p:nvGrpSpPr>
        <p:grpSpPr>
          <a:xfrm>
            <a:off x="1541246" y="1854257"/>
            <a:ext cx="713522" cy="688025"/>
            <a:chOff x="1706078" y="2092648"/>
            <a:chExt cx="660913" cy="637296"/>
          </a:xfrm>
        </p:grpSpPr>
        <p:sp>
          <p:nvSpPr>
            <p:cNvPr id="15962" name="Google Shape;15962;p14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63" name="Google Shape;15963;p142"/>
            <p:cNvGrpSpPr/>
            <p:nvPr/>
          </p:nvGrpSpPr>
          <p:grpSpPr>
            <a:xfrm>
              <a:off x="1706078" y="2092648"/>
              <a:ext cx="660913" cy="575241"/>
              <a:chOff x="1706078" y="2092648"/>
              <a:chExt cx="660913" cy="575241"/>
            </a:xfrm>
          </p:grpSpPr>
          <p:sp>
            <p:nvSpPr>
              <p:cNvPr id="15964" name="Google Shape;15964;p14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14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14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67" name="Google Shape;15967;p142"/>
          <p:cNvGrpSpPr/>
          <p:nvPr/>
        </p:nvGrpSpPr>
        <p:grpSpPr>
          <a:xfrm>
            <a:off x="6303104" y="971806"/>
            <a:ext cx="1317459" cy="684168"/>
            <a:chOff x="238125" y="999450"/>
            <a:chExt cx="7140700" cy="3708225"/>
          </a:xfrm>
        </p:grpSpPr>
        <p:sp>
          <p:nvSpPr>
            <p:cNvPr id="15968" name="Google Shape;15968;p14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14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14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14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14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14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14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14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14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5980"/>
        <p:cNvGrpSpPr/>
        <p:nvPr/>
      </p:nvGrpSpPr>
      <p:grpSpPr>
        <a:xfrm>
          <a:off x="0" y="0"/>
          <a:ext cx="0" cy="0"/>
          <a:chOff x="0" y="0"/>
          <a:chExt cx="0" cy="0"/>
        </a:xfrm>
      </p:grpSpPr>
      <p:grpSp>
        <p:nvGrpSpPr>
          <p:cNvPr id="15981" name="Google Shape;15981;p143"/>
          <p:cNvGrpSpPr/>
          <p:nvPr/>
        </p:nvGrpSpPr>
        <p:grpSpPr>
          <a:xfrm>
            <a:off x="717025" y="967615"/>
            <a:ext cx="1636117" cy="1526144"/>
            <a:chOff x="729238" y="1179665"/>
            <a:chExt cx="1636117" cy="1526144"/>
          </a:xfrm>
        </p:grpSpPr>
        <p:grpSp>
          <p:nvGrpSpPr>
            <p:cNvPr id="15982" name="Google Shape;15982;p143"/>
            <p:cNvGrpSpPr/>
            <p:nvPr/>
          </p:nvGrpSpPr>
          <p:grpSpPr>
            <a:xfrm>
              <a:off x="729238" y="1179665"/>
              <a:ext cx="80700" cy="1526144"/>
              <a:chOff x="729238" y="1179665"/>
              <a:chExt cx="80700" cy="1526144"/>
            </a:xfrm>
          </p:grpSpPr>
          <p:sp>
            <p:nvSpPr>
              <p:cNvPr id="15983" name="Google Shape;15983;p14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14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14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14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14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14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14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14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14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14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3" name="Google Shape;15993;p143"/>
            <p:cNvGrpSpPr/>
            <p:nvPr/>
          </p:nvGrpSpPr>
          <p:grpSpPr>
            <a:xfrm>
              <a:off x="903098" y="1179665"/>
              <a:ext cx="80700" cy="1526144"/>
              <a:chOff x="903098" y="1179665"/>
              <a:chExt cx="80700" cy="1526144"/>
            </a:xfrm>
          </p:grpSpPr>
          <p:sp>
            <p:nvSpPr>
              <p:cNvPr id="15994" name="Google Shape;15994;p14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14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14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14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14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14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14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14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14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14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4" name="Google Shape;16004;p143"/>
            <p:cNvGrpSpPr/>
            <p:nvPr/>
          </p:nvGrpSpPr>
          <p:grpSpPr>
            <a:xfrm>
              <a:off x="1076958" y="1179665"/>
              <a:ext cx="80700" cy="1526144"/>
              <a:chOff x="1076958" y="1179665"/>
              <a:chExt cx="80700" cy="1526144"/>
            </a:xfrm>
          </p:grpSpPr>
          <p:sp>
            <p:nvSpPr>
              <p:cNvPr id="16005" name="Google Shape;16005;p14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14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14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14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14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14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14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14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14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14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5" name="Google Shape;16015;p143"/>
            <p:cNvGrpSpPr/>
            <p:nvPr/>
          </p:nvGrpSpPr>
          <p:grpSpPr>
            <a:xfrm>
              <a:off x="1247707" y="1179665"/>
              <a:ext cx="80700" cy="1526144"/>
              <a:chOff x="1247707" y="1179665"/>
              <a:chExt cx="80700" cy="1526144"/>
            </a:xfrm>
          </p:grpSpPr>
          <p:sp>
            <p:nvSpPr>
              <p:cNvPr id="16016" name="Google Shape;16016;p14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14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14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14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14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14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14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14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14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14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6" name="Google Shape;16026;p143"/>
            <p:cNvGrpSpPr/>
            <p:nvPr/>
          </p:nvGrpSpPr>
          <p:grpSpPr>
            <a:xfrm>
              <a:off x="1421567" y="1179665"/>
              <a:ext cx="80700" cy="1526144"/>
              <a:chOff x="1421567" y="1179665"/>
              <a:chExt cx="80700" cy="1526144"/>
            </a:xfrm>
          </p:grpSpPr>
          <p:sp>
            <p:nvSpPr>
              <p:cNvPr id="16027" name="Google Shape;16027;p14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14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14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14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14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14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14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14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14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14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7" name="Google Shape;16037;p143"/>
            <p:cNvGrpSpPr/>
            <p:nvPr/>
          </p:nvGrpSpPr>
          <p:grpSpPr>
            <a:xfrm>
              <a:off x="1592327" y="1179665"/>
              <a:ext cx="80700" cy="1526144"/>
              <a:chOff x="1592327" y="1179665"/>
              <a:chExt cx="80700" cy="1526144"/>
            </a:xfrm>
          </p:grpSpPr>
          <p:sp>
            <p:nvSpPr>
              <p:cNvPr id="16038" name="Google Shape;16038;p14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14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14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14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14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14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14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14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14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14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8" name="Google Shape;16048;p143"/>
            <p:cNvGrpSpPr/>
            <p:nvPr/>
          </p:nvGrpSpPr>
          <p:grpSpPr>
            <a:xfrm>
              <a:off x="1766187" y="1179665"/>
              <a:ext cx="80700" cy="1526144"/>
              <a:chOff x="1766187" y="1179665"/>
              <a:chExt cx="80700" cy="1526144"/>
            </a:xfrm>
          </p:grpSpPr>
          <p:sp>
            <p:nvSpPr>
              <p:cNvPr id="16049" name="Google Shape;16049;p14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14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14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14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14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14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14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14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14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14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9" name="Google Shape;16059;p143"/>
            <p:cNvGrpSpPr/>
            <p:nvPr/>
          </p:nvGrpSpPr>
          <p:grpSpPr>
            <a:xfrm>
              <a:off x="1936935" y="1179665"/>
              <a:ext cx="80700" cy="1526144"/>
              <a:chOff x="1936935" y="1179665"/>
              <a:chExt cx="80700" cy="1526144"/>
            </a:xfrm>
          </p:grpSpPr>
          <p:sp>
            <p:nvSpPr>
              <p:cNvPr id="16060" name="Google Shape;16060;p14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14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14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14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14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14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14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14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14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14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0" name="Google Shape;16070;p143"/>
            <p:cNvGrpSpPr/>
            <p:nvPr/>
          </p:nvGrpSpPr>
          <p:grpSpPr>
            <a:xfrm>
              <a:off x="2110795" y="1179665"/>
              <a:ext cx="80700" cy="1526144"/>
              <a:chOff x="2110795" y="1179665"/>
              <a:chExt cx="80700" cy="1526144"/>
            </a:xfrm>
          </p:grpSpPr>
          <p:sp>
            <p:nvSpPr>
              <p:cNvPr id="16071" name="Google Shape;16071;p14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14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14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14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14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14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14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14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14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14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1" name="Google Shape;16081;p143"/>
            <p:cNvGrpSpPr/>
            <p:nvPr/>
          </p:nvGrpSpPr>
          <p:grpSpPr>
            <a:xfrm>
              <a:off x="2284655" y="1179665"/>
              <a:ext cx="80700" cy="1526144"/>
              <a:chOff x="2284655" y="1179665"/>
              <a:chExt cx="80700" cy="1526144"/>
            </a:xfrm>
          </p:grpSpPr>
          <p:sp>
            <p:nvSpPr>
              <p:cNvPr id="16082" name="Google Shape;16082;p14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14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14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14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14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14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14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14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14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14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92" name="Google Shape;16092;p143"/>
          <p:cNvGrpSpPr/>
          <p:nvPr/>
        </p:nvGrpSpPr>
        <p:grpSpPr>
          <a:xfrm>
            <a:off x="2611692" y="986753"/>
            <a:ext cx="1364248" cy="1102133"/>
            <a:chOff x="2623904" y="1198803"/>
            <a:chExt cx="1364248" cy="1102133"/>
          </a:xfrm>
        </p:grpSpPr>
        <p:grpSp>
          <p:nvGrpSpPr>
            <p:cNvPr id="16093" name="Google Shape;16093;p143"/>
            <p:cNvGrpSpPr/>
            <p:nvPr/>
          </p:nvGrpSpPr>
          <p:grpSpPr>
            <a:xfrm>
              <a:off x="2623907" y="1198803"/>
              <a:ext cx="1364245" cy="273000"/>
              <a:chOff x="2623907" y="1198803"/>
              <a:chExt cx="1364245" cy="273000"/>
            </a:xfrm>
          </p:grpSpPr>
          <p:sp>
            <p:nvSpPr>
              <p:cNvPr id="16094" name="Google Shape;16094;p14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14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14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14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14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143"/>
            <p:cNvGrpSpPr/>
            <p:nvPr/>
          </p:nvGrpSpPr>
          <p:grpSpPr>
            <a:xfrm>
              <a:off x="2623904" y="1476964"/>
              <a:ext cx="1364245" cy="273000"/>
              <a:chOff x="2623904" y="1476964"/>
              <a:chExt cx="1364245" cy="273000"/>
            </a:xfrm>
          </p:grpSpPr>
          <p:sp>
            <p:nvSpPr>
              <p:cNvPr id="16100" name="Google Shape;16100;p14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14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14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14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14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5" name="Google Shape;16105;p143"/>
            <p:cNvGrpSpPr/>
            <p:nvPr/>
          </p:nvGrpSpPr>
          <p:grpSpPr>
            <a:xfrm>
              <a:off x="2623907" y="1749775"/>
              <a:ext cx="1364245" cy="273000"/>
              <a:chOff x="2623907" y="1749775"/>
              <a:chExt cx="1364245" cy="273000"/>
            </a:xfrm>
          </p:grpSpPr>
          <p:sp>
            <p:nvSpPr>
              <p:cNvPr id="16106" name="Google Shape;16106;p14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14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14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14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14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1" name="Google Shape;16111;p143"/>
            <p:cNvGrpSpPr/>
            <p:nvPr/>
          </p:nvGrpSpPr>
          <p:grpSpPr>
            <a:xfrm>
              <a:off x="2623904" y="2027936"/>
              <a:ext cx="1364245" cy="273000"/>
              <a:chOff x="2623904" y="2027936"/>
              <a:chExt cx="1364245" cy="273000"/>
            </a:xfrm>
          </p:grpSpPr>
          <p:sp>
            <p:nvSpPr>
              <p:cNvPr id="16112" name="Google Shape;16112;p14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14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14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14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14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17" name="Google Shape;16117;p143"/>
          <p:cNvGrpSpPr/>
          <p:nvPr/>
        </p:nvGrpSpPr>
        <p:grpSpPr>
          <a:xfrm>
            <a:off x="2601153" y="2445826"/>
            <a:ext cx="1387541" cy="159124"/>
            <a:chOff x="3200660" y="2180272"/>
            <a:chExt cx="2563824" cy="378237"/>
          </a:xfrm>
        </p:grpSpPr>
        <p:sp>
          <p:nvSpPr>
            <p:cNvPr id="16118" name="Google Shape;16118;p14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14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14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14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14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14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14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14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14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14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14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14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14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14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14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14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14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14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6" name="Google Shape;16136;p143"/>
          <p:cNvGrpSpPr/>
          <p:nvPr/>
        </p:nvGrpSpPr>
        <p:grpSpPr>
          <a:xfrm>
            <a:off x="2597677" y="2723590"/>
            <a:ext cx="1390502" cy="159625"/>
            <a:chOff x="3530150" y="2790075"/>
            <a:chExt cx="1962600" cy="225300"/>
          </a:xfrm>
        </p:grpSpPr>
        <p:sp>
          <p:nvSpPr>
            <p:cNvPr id="16137" name="Google Shape;16137;p14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14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9" name="Google Shape;16139;p143"/>
          <p:cNvGrpSpPr/>
          <p:nvPr/>
        </p:nvGrpSpPr>
        <p:grpSpPr>
          <a:xfrm>
            <a:off x="2597735" y="3001855"/>
            <a:ext cx="1411629" cy="154175"/>
            <a:chOff x="3558802" y="4011244"/>
            <a:chExt cx="1866000" cy="111600"/>
          </a:xfrm>
        </p:grpSpPr>
        <p:sp>
          <p:nvSpPr>
            <p:cNvPr id="16140" name="Google Shape;16140;p14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14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2" name="Google Shape;16142;p143"/>
          <p:cNvGrpSpPr/>
          <p:nvPr/>
        </p:nvGrpSpPr>
        <p:grpSpPr>
          <a:xfrm>
            <a:off x="2598023" y="2207425"/>
            <a:ext cx="1383503" cy="119761"/>
            <a:chOff x="3465975" y="2270258"/>
            <a:chExt cx="1986364" cy="171947"/>
          </a:xfrm>
        </p:grpSpPr>
        <p:sp>
          <p:nvSpPr>
            <p:cNvPr id="16143" name="Google Shape;16143;p14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14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14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14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14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14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14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14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143"/>
          <p:cNvGrpSpPr/>
          <p:nvPr/>
        </p:nvGrpSpPr>
        <p:grpSpPr>
          <a:xfrm>
            <a:off x="2609030" y="3571198"/>
            <a:ext cx="1369531" cy="195460"/>
            <a:chOff x="723300" y="4253549"/>
            <a:chExt cx="2276482" cy="324900"/>
          </a:xfrm>
        </p:grpSpPr>
        <p:sp>
          <p:nvSpPr>
            <p:cNvPr id="16152" name="Google Shape;16152;p14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14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14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14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14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7" name="Google Shape;16157;p143"/>
          <p:cNvGrpSpPr/>
          <p:nvPr/>
        </p:nvGrpSpPr>
        <p:grpSpPr>
          <a:xfrm>
            <a:off x="2598591" y="3272439"/>
            <a:ext cx="1389066" cy="180119"/>
            <a:chOff x="705948" y="3788465"/>
            <a:chExt cx="2308953" cy="299400"/>
          </a:xfrm>
        </p:grpSpPr>
        <p:sp>
          <p:nvSpPr>
            <p:cNvPr id="16158" name="Google Shape;16158;p14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14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14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14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14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3" name="Google Shape;16163;p143"/>
          <p:cNvGrpSpPr/>
          <p:nvPr/>
        </p:nvGrpSpPr>
        <p:grpSpPr>
          <a:xfrm>
            <a:off x="4195581" y="1876393"/>
            <a:ext cx="1433821" cy="191501"/>
            <a:chOff x="4273350" y="2088443"/>
            <a:chExt cx="1433821" cy="191501"/>
          </a:xfrm>
        </p:grpSpPr>
        <p:grpSp>
          <p:nvGrpSpPr>
            <p:cNvPr id="16164" name="Google Shape;16164;p143"/>
            <p:cNvGrpSpPr/>
            <p:nvPr/>
          </p:nvGrpSpPr>
          <p:grpSpPr>
            <a:xfrm>
              <a:off x="4273350" y="2088443"/>
              <a:ext cx="1433821" cy="0"/>
              <a:chOff x="5224975" y="2962250"/>
              <a:chExt cx="1544400" cy="0"/>
            </a:xfrm>
          </p:grpSpPr>
          <p:cxnSp>
            <p:nvCxnSpPr>
              <p:cNvPr id="16165" name="Google Shape;16165;p14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6166" name="Google Shape;16166;p14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6167" name="Google Shape;16167;p143"/>
            <p:cNvGrpSpPr/>
            <p:nvPr/>
          </p:nvGrpSpPr>
          <p:grpSpPr>
            <a:xfrm>
              <a:off x="4273350" y="2279944"/>
              <a:ext cx="1433821" cy="0"/>
              <a:chOff x="5224975" y="2962250"/>
              <a:chExt cx="1544400" cy="0"/>
            </a:xfrm>
          </p:grpSpPr>
          <p:cxnSp>
            <p:nvCxnSpPr>
              <p:cNvPr id="16168" name="Google Shape;16168;p14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6169" name="Google Shape;16169;p14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6170" name="Google Shape;16170;p143"/>
          <p:cNvGrpSpPr/>
          <p:nvPr/>
        </p:nvGrpSpPr>
        <p:grpSpPr>
          <a:xfrm>
            <a:off x="2646528" y="3885297"/>
            <a:ext cx="1304609" cy="294074"/>
            <a:chOff x="2658741" y="4097347"/>
            <a:chExt cx="1304609" cy="294074"/>
          </a:xfrm>
        </p:grpSpPr>
        <p:grpSp>
          <p:nvGrpSpPr>
            <p:cNvPr id="16171" name="Google Shape;16171;p143"/>
            <p:cNvGrpSpPr/>
            <p:nvPr/>
          </p:nvGrpSpPr>
          <p:grpSpPr>
            <a:xfrm>
              <a:off x="2658741" y="4097347"/>
              <a:ext cx="118572" cy="294074"/>
              <a:chOff x="3343310" y="4475555"/>
              <a:chExt cx="127717" cy="316753"/>
            </a:xfrm>
          </p:grpSpPr>
          <p:sp>
            <p:nvSpPr>
              <p:cNvPr id="16172" name="Google Shape;16172;p14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14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4" name="Google Shape;16174;p143"/>
            <p:cNvGrpSpPr/>
            <p:nvPr/>
          </p:nvGrpSpPr>
          <p:grpSpPr>
            <a:xfrm>
              <a:off x="3815519" y="4098388"/>
              <a:ext cx="147831" cy="291991"/>
              <a:chOff x="3527539" y="4476677"/>
              <a:chExt cx="159232" cy="314510"/>
            </a:xfrm>
          </p:grpSpPr>
          <p:sp>
            <p:nvSpPr>
              <p:cNvPr id="16175" name="Google Shape;16175;p14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14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7" name="Google Shape;16177;p143"/>
            <p:cNvGrpSpPr/>
            <p:nvPr/>
          </p:nvGrpSpPr>
          <p:grpSpPr>
            <a:xfrm>
              <a:off x="3511696" y="4098388"/>
              <a:ext cx="147831" cy="291991"/>
              <a:chOff x="3527539" y="4476677"/>
              <a:chExt cx="159232" cy="314510"/>
            </a:xfrm>
          </p:grpSpPr>
          <p:sp>
            <p:nvSpPr>
              <p:cNvPr id="16178" name="Google Shape;16178;p14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14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143"/>
            <p:cNvGrpSpPr/>
            <p:nvPr/>
          </p:nvGrpSpPr>
          <p:grpSpPr>
            <a:xfrm>
              <a:off x="3207874" y="4098388"/>
              <a:ext cx="147831" cy="291991"/>
              <a:chOff x="3527539" y="4476677"/>
              <a:chExt cx="159232" cy="314510"/>
            </a:xfrm>
          </p:grpSpPr>
          <p:sp>
            <p:nvSpPr>
              <p:cNvPr id="16181" name="Google Shape;16181;p14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14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3" name="Google Shape;16183;p143"/>
            <p:cNvGrpSpPr/>
            <p:nvPr/>
          </p:nvGrpSpPr>
          <p:grpSpPr>
            <a:xfrm>
              <a:off x="2933305" y="4097347"/>
              <a:ext cx="118572" cy="294074"/>
              <a:chOff x="3343310" y="4475555"/>
              <a:chExt cx="127717" cy="316753"/>
            </a:xfrm>
          </p:grpSpPr>
          <p:sp>
            <p:nvSpPr>
              <p:cNvPr id="16184" name="Google Shape;16184;p14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14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86" name="Google Shape;16186;p143"/>
          <p:cNvGrpSpPr/>
          <p:nvPr/>
        </p:nvGrpSpPr>
        <p:grpSpPr>
          <a:xfrm>
            <a:off x="4197136" y="963991"/>
            <a:ext cx="1430711" cy="751237"/>
            <a:chOff x="5159450" y="1919950"/>
            <a:chExt cx="1541050" cy="862500"/>
          </a:xfrm>
        </p:grpSpPr>
        <p:sp>
          <p:nvSpPr>
            <p:cNvPr id="16187" name="Google Shape;16187;p14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6188" name="Google Shape;16188;p143"/>
            <p:cNvGrpSpPr/>
            <p:nvPr/>
          </p:nvGrpSpPr>
          <p:grpSpPr>
            <a:xfrm>
              <a:off x="5159450" y="1919950"/>
              <a:ext cx="1541050" cy="862500"/>
              <a:chOff x="5159450" y="1919950"/>
              <a:chExt cx="1541050" cy="862500"/>
            </a:xfrm>
          </p:grpSpPr>
          <p:cxnSp>
            <p:nvCxnSpPr>
              <p:cNvPr id="16189" name="Google Shape;16189;p14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6190" name="Google Shape;16190;p14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6191" name="Google Shape;16191;p143"/>
          <p:cNvGrpSpPr/>
          <p:nvPr/>
        </p:nvGrpSpPr>
        <p:grpSpPr>
          <a:xfrm>
            <a:off x="4245274" y="2227761"/>
            <a:ext cx="1334436" cy="967914"/>
            <a:chOff x="4294923" y="2439811"/>
            <a:chExt cx="1334436" cy="967914"/>
          </a:xfrm>
        </p:grpSpPr>
        <p:grpSp>
          <p:nvGrpSpPr>
            <p:cNvPr id="16192" name="Google Shape;16192;p143"/>
            <p:cNvGrpSpPr/>
            <p:nvPr/>
          </p:nvGrpSpPr>
          <p:grpSpPr>
            <a:xfrm>
              <a:off x="4960455" y="2469658"/>
              <a:ext cx="668904" cy="885524"/>
              <a:chOff x="4960455" y="2469658"/>
              <a:chExt cx="668904" cy="885524"/>
            </a:xfrm>
          </p:grpSpPr>
          <p:sp>
            <p:nvSpPr>
              <p:cNvPr id="16193" name="Google Shape;16193;p14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14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14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14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14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14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9" name="Google Shape;16199;p143"/>
            <p:cNvGrpSpPr/>
            <p:nvPr/>
          </p:nvGrpSpPr>
          <p:grpSpPr>
            <a:xfrm>
              <a:off x="4294923" y="2469658"/>
              <a:ext cx="668951" cy="885524"/>
              <a:chOff x="4294923" y="2469658"/>
              <a:chExt cx="668951" cy="885524"/>
            </a:xfrm>
          </p:grpSpPr>
          <p:sp>
            <p:nvSpPr>
              <p:cNvPr id="16200" name="Google Shape;16200;p14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14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14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14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14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14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6" name="Google Shape;16206;p14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7" name="Google Shape;16207;p143"/>
          <p:cNvGrpSpPr/>
          <p:nvPr/>
        </p:nvGrpSpPr>
        <p:grpSpPr>
          <a:xfrm>
            <a:off x="4231477" y="3282206"/>
            <a:ext cx="1430949" cy="897289"/>
            <a:chOff x="4351371" y="3547942"/>
            <a:chExt cx="1345130" cy="843475"/>
          </a:xfrm>
        </p:grpSpPr>
        <p:grpSp>
          <p:nvGrpSpPr>
            <p:cNvPr id="16208" name="Google Shape;16208;p143"/>
            <p:cNvGrpSpPr/>
            <p:nvPr/>
          </p:nvGrpSpPr>
          <p:grpSpPr>
            <a:xfrm>
              <a:off x="4351371" y="4209917"/>
              <a:ext cx="1345130" cy="181500"/>
              <a:chOff x="4351371" y="4209917"/>
              <a:chExt cx="1345130" cy="181500"/>
            </a:xfrm>
          </p:grpSpPr>
          <p:sp>
            <p:nvSpPr>
              <p:cNvPr id="16209" name="Google Shape;16209;p14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10" name="Google Shape;16210;p14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6211" name="Google Shape;16211;p143"/>
            <p:cNvGrpSpPr/>
            <p:nvPr/>
          </p:nvGrpSpPr>
          <p:grpSpPr>
            <a:xfrm>
              <a:off x="4403010" y="3985221"/>
              <a:ext cx="1109518" cy="181500"/>
              <a:chOff x="4403010" y="3985221"/>
              <a:chExt cx="1109518" cy="181500"/>
            </a:xfrm>
          </p:grpSpPr>
          <p:sp>
            <p:nvSpPr>
              <p:cNvPr id="16212" name="Google Shape;16212;p14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13" name="Google Shape;16213;p14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6214" name="Google Shape;16214;p143"/>
            <p:cNvGrpSpPr/>
            <p:nvPr/>
          </p:nvGrpSpPr>
          <p:grpSpPr>
            <a:xfrm>
              <a:off x="4618704" y="3766582"/>
              <a:ext cx="807858" cy="181500"/>
              <a:chOff x="4618704" y="3766582"/>
              <a:chExt cx="807858" cy="181500"/>
            </a:xfrm>
          </p:grpSpPr>
          <p:sp>
            <p:nvSpPr>
              <p:cNvPr id="16215" name="Google Shape;16215;p14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16" name="Google Shape;16216;p14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6217" name="Google Shape;16217;p143"/>
            <p:cNvGrpSpPr/>
            <p:nvPr/>
          </p:nvGrpSpPr>
          <p:grpSpPr>
            <a:xfrm>
              <a:off x="4735238" y="3547942"/>
              <a:ext cx="462839" cy="181500"/>
              <a:chOff x="4735238" y="3547942"/>
              <a:chExt cx="462839" cy="181500"/>
            </a:xfrm>
          </p:grpSpPr>
          <p:sp>
            <p:nvSpPr>
              <p:cNvPr id="16218" name="Google Shape;16218;p14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19" name="Google Shape;16219;p14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6220" name="Google Shape;16220;p143"/>
          <p:cNvGrpSpPr/>
          <p:nvPr/>
        </p:nvGrpSpPr>
        <p:grpSpPr>
          <a:xfrm>
            <a:off x="7407835" y="2217530"/>
            <a:ext cx="1020955" cy="928853"/>
            <a:chOff x="926675" y="238125"/>
            <a:chExt cx="5755100" cy="5232975"/>
          </a:xfrm>
        </p:grpSpPr>
        <p:sp>
          <p:nvSpPr>
            <p:cNvPr id="16221" name="Google Shape;16221;p14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14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14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14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5" name="Google Shape;16225;p143"/>
          <p:cNvGrpSpPr/>
          <p:nvPr/>
        </p:nvGrpSpPr>
        <p:grpSpPr>
          <a:xfrm>
            <a:off x="715208" y="2616265"/>
            <a:ext cx="1695374" cy="1560837"/>
            <a:chOff x="727421" y="2828315"/>
            <a:chExt cx="1695374" cy="1560837"/>
          </a:xfrm>
        </p:grpSpPr>
        <p:grpSp>
          <p:nvGrpSpPr>
            <p:cNvPr id="16226" name="Google Shape;16226;p143"/>
            <p:cNvGrpSpPr/>
            <p:nvPr/>
          </p:nvGrpSpPr>
          <p:grpSpPr>
            <a:xfrm>
              <a:off x="727421" y="2828315"/>
              <a:ext cx="1695374" cy="1560837"/>
              <a:chOff x="734799" y="2782450"/>
              <a:chExt cx="1571100" cy="1577400"/>
            </a:xfrm>
          </p:grpSpPr>
          <p:cxnSp>
            <p:nvCxnSpPr>
              <p:cNvPr id="16227" name="Google Shape;16227;p14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6228" name="Google Shape;16228;p14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6229" name="Google Shape;16229;p143"/>
            <p:cNvGrpSpPr/>
            <p:nvPr/>
          </p:nvGrpSpPr>
          <p:grpSpPr>
            <a:xfrm>
              <a:off x="819108" y="2882501"/>
              <a:ext cx="1556791" cy="1426186"/>
              <a:chOff x="819108" y="2882501"/>
              <a:chExt cx="1556791" cy="1426186"/>
            </a:xfrm>
          </p:grpSpPr>
          <p:grpSp>
            <p:nvGrpSpPr>
              <p:cNvPr id="16230" name="Google Shape;16230;p143"/>
              <p:cNvGrpSpPr/>
              <p:nvPr/>
            </p:nvGrpSpPr>
            <p:grpSpPr>
              <a:xfrm>
                <a:off x="819108" y="2882501"/>
                <a:ext cx="103104" cy="1426186"/>
                <a:chOff x="4674013" y="3100904"/>
                <a:chExt cx="122758" cy="1698043"/>
              </a:xfrm>
            </p:grpSpPr>
            <p:sp>
              <p:nvSpPr>
                <p:cNvPr id="16231" name="Google Shape;16231;p14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14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14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14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14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14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14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8" name="Google Shape;16238;p143"/>
              <p:cNvGrpSpPr/>
              <p:nvPr/>
            </p:nvGrpSpPr>
            <p:grpSpPr>
              <a:xfrm>
                <a:off x="1062475" y="2882501"/>
                <a:ext cx="103104" cy="1426186"/>
                <a:chOff x="4940438" y="3100904"/>
                <a:chExt cx="122758" cy="1698043"/>
              </a:xfrm>
            </p:grpSpPr>
            <p:sp>
              <p:nvSpPr>
                <p:cNvPr id="16239" name="Google Shape;16239;p14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14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14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14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14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14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14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6" name="Google Shape;16246;p143"/>
              <p:cNvGrpSpPr/>
              <p:nvPr/>
            </p:nvGrpSpPr>
            <p:grpSpPr>
              <a:xfrm>
                <a:off x="1299324" y="2882501"/>
                <a:ext cx="103104" cy="1426186"/>
                <a:chOff x="5206863" y="3100904"/>
                <a:chExt cx="122758" cy="1698043"/>
              </a:xfrm>
            </p:grpSpPr>
            <p:sp>
              <p:nvSpPr>
                <p:cNvPr id="16247" name="Google Shape;16247;p14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14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14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14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14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14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14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4" name="Google Shape;16254;p143"/>
              <p:cNvGrpSpPr/>
              <p:nvPr/>
            </p:nvGrpSpPr>
            <p:grpSpPr>
              <a:xfrm>
                <a:off x="1786057" y="2882501"/>
                <a:ext cx="103104" cy="1426186"/>
                <a:chOff x="6006138" y="3143629"/>
                <a:chExt cx="122758" cy="1698043"/>
              </a:xfrm>
            </p:grpSpPr>
            <p:sp>
              <p:nvSpPr>
                <p:cNvPr id="16255" name="Google Shape;16255;p14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14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14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14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14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14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14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2" name="Google Shape;16262;p143"/>
              <p:cNvGrpSpPr/>
              <p:nvPr/>
            </p:nvGrpSpPr>
            <p:grpSpPr>
              <a:xfrm>
                <a:off x="2029422" y="2882501"/>
                <a:ext cx="103104" cy="1426186"/>
                <a:chOff x="6805413" y="3100904"/>
                <a:chExt cx="122758" cy="1698043"/>
              </a:xfrm>
            </p:grpSpPr>
            <p:sp>
              <p:nvSpPr>
                <p:cNvPr id="16263" name="Google Shape;16263;p14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14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14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14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14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14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14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0" name="Google Shape;16270;p143"/>
              <p:cNvGrpSpPr/>
              <p:nvPr/>
            </p:nvGrpSpPr>
            <p:grpSpPr>
              <a:xfrm>
                <a:off x="2272795" y="2882501"/>
                <a:ext cx="103104" cy="1426186"/>
                <a:chOff x="5206863" y="3100904"/>
                <a:chExt cx="122758" cy="1698043"/>
              </a:xfrm>
            </p:grpSpPr>
            <p:sp>
              <p:nvSpPr>
                <p:cNvPr id="16271" name="Google Shape;16271;p14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14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14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14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14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14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14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8" name="Google Shape;16278;p143"/>
              <p:cNvGrpSpPr/>
              <p:nvPr/>
            </p:nvGrpSpPr>
            <p:grpSpPr>
              <a:xfrm>
                <a:off x="1542694" y="2882501"/>
                <a:ext cx="103104" cy="1426186"/>
                <a:chOff x="6006138" y="3143629"/>
                <a:chExt cx="122758" cy="1698043"/>
              </a:xfrm>
            </p:grpSpPr>
            <p:sp>
              <p:nvSpPr>
                <p:cNvPr id="16279" name="Google Shape;16279;p14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14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14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14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14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14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14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286" name="Google Shape;16286;p143"/>
          <p:cNvGrpSpPr/>
          <p:nvPr/>
        </p:nvGrpSpPr>
        <p:grpSpPr>
          <a:xfrm>
            <a:off x="5671259" y="3305987"/>
            <a:ext cx="2749952" cy="870677"/>
            <a:chOff x="238125" y="1725700"/>
            <a:chExt cx="7139025" cy="2260325"/>
          </a:xfrm>
        </p:grpSpPr>
        <p:sp>
          <p:nvSpPr>
            <p:cNvPr id="16287" name="Google Shape;16287;p14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14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14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14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14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14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14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14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14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14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7" name="Google Shape;16297;p143"/>
          <p:cNvGrpSpPr/>
          <p:nvPr/>
        </p:nvGrpSpPr>
        <p:grpSpPr>
          <a:xfrm>
            <a:off x="5941423" y="2247733"/>
            <a:ext cx="1105452" cy="916747"/>
            <a:chOff x="5249100" y="1210600"/>
            <a:chExt cx="3502700" cy="2904775"/>
          </a:xfrm>
        </p:grpSpPr>
        <p:sp>
          <p:nvSpPr>
            <p:cNvPr id="16298" name="Google Shape;16298;p14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14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14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14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02" name="Google Shape;16302;p14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6303" name="Google Shape;16303;p14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6304" name="Google Shape;16304;p14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6305" name="Google Shape;16305;p14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6306" name="Google Shape;16306;p14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7" name="Google Shape;16307;p143"/>
          <p:cNvGrpSpPr/>
          <p:nvPr/>
        </p:nvGrpSpPr>
        <p:grpSpPr>
          <a:xfrm>
            <a:off x="7123971" y="967151"/>
            <a:ext cx="1304650" cy="1124856"/>
            <a:chOff x="7287122" y="1165658"/>
            <a:chExt cx="1219413" cy="1051365"/>
          </a:xfrm>
        </p:grpSpPr>
        <p:grpSp>
          <p:nvGrpSpPr>
            <p:cNvPr id="16308" name="Google Shape;16308;p143"/>
            <p:cNvGrpSpPr/>
            <p:nvPr/>
          </p:nvGrpSpPr>
          <p:grpSpPr>
            <a:xfrm>
              <a:off x="7287122" y="1969723"/>
              <a:ext cx="1219413" cy="247300"/>
              <a:chOff x="7287122" y="1969723"/>
              <a:chExt cx="1219413" cy="247300"/>
            </a:xfrm>
          </p:grpSpPr>
          <p:sp>
            <p:nvSpPr>
              <p:cNvPr id="16309" name="Google Shape;16309;p14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10" name="Google Shape;16310;p143"/>
              <p:cNvGrpSpPr/>
              <p:nvPr/>
            </p:nvGrpSpPr>
            <p:grpSpPr>
              <a:xfrm>
                <a:off x="7287122" y="2063892"/>
                <a:ext cx="1151753" cy="73428"/>
                <a:chOff x="7287122" y="2063892"/>
                <a:chExt cx="1151753" cy="73428"/>
              </a:xfrm>
            </p:grpSpPr>
            <p:sp>
              <p:nvSpPr>
                <p:cNvPr id="16311" name="Google Shape;16311;p14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12" name="Google Shape;16312;p14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6313" name="Google Shape;16313;p143"/>
            <p:cNvGrpSpPr/>
            <p:nvPr/>
          </p:nvGrpSpPr>
          <p:grpSpPr>
            <a:xfrm>
              <a:off x="7287122" y="1712201"/>
              <a:ext cx="1219403" cy="246767"/>
              <a:chOff x="7287122" y="1712201"/>
              <a:chExt cx="1219403" cy="246767"/>
            </a:xfrm>
          </p:grpSpPr>
          <p:sp>
            <p:nvSpPr>
              <p:cNvPr id="16314" name="Google Shape;16314;p14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15" name="Google Shape;16315;p143"/>
              <p:cNvGrpSpPr/>
              <p:nvPr/>
            </p:nvGrpSpPr>
            <p:grpSpPr>
              <a:xfrm>
                <a:off x="7287122" y="1842861"/>
                <a:ext cx="1005303" cy="73419"/>
                <a:chOff x="7287122" y="1842861"/>
                <a:chExt cx="1005303" cy="73419"/>
              </a:xfrm>
            </p:grpSpPr>
            <p:sp>
              <p:nvSpPr>
                <p:cNvPr id="16316" name="Google Shape;16316;p14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17" name="Google Shape;16317;p14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6318" name="Google Shape;16318;p143"/>
            <p:cNvGrpSpPr/>
            <p:nvPr/>
          </p:nvGrpSpPr>
          <p:grpSpPr>
            <a:xfrm>
              <a:off x="7287122" y="1447520"/>
              <a:ext cx="1219403" cy="286667"/>
              <a:chOff x="7287122" y="1447520"/>
              <a:chExt cx="1219403" cy="286667"/>
            </a:xfrm>
          </p:grpSpPr>
          <p:sp>
            <p:nvSpPr>
              <p:cNvPr id="16319" name="Google Shape;16319;p14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0" name="Google Shape;16320;p143"/>
              <p:cNvGrpSpPr/>
              <p:nvPr/>
            </p:nvGrpSpPr>
            <p:grpSpPr>
              <a:xfrm>
                <a:off x="7287122" y="1581977"/>
                <a:ext cx="852803" cy="73428"/>
                <a:chOff x="7287122" y="1581977"/>
                <a:chExt cx="852803" cy="73428"/>
              </a:xfrm>
            </p:grpSpPr>
            <p:sp>
              <p:nvSpPr>
                <p:cNvPr id="16321" name="Google Shape;16321;p14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22" name="Google Shape;16322;p14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6323" name="Google Shape;16323;p143"/>
            <p:cNvGrpSpPr/>
            <p:nvPr/>
          </p:nvGrpSpPr>
          <p:grpSpPr>
            <a:xfrm>
              <a:off x="7287122" y="1165658"/>
              <a:ext cx="1219403" cy="344253"/>
              <a:chOff x="7287122" y="1165658"/>
              <a:chExt cx="1219403" cy="344253"/>
            </a:xfrm>
          </p:grpSpPr>
          <p:sp>
            <p:nvSpPr>
              <p:cNvPr id="16324" name="Google Shape;16324;p14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5" name="Google Shape;16325;p143"/>
              <p:cNvGrpSpPr/>
              <p:nvPr/>
            </p:nvGrpSpPr>
            <p:grpSpPr>
              <a:xfrm>
                <a:off x="7287122" y="1341025"/>
                <a:ext cx="695703" cy="73419"/>
                <a:chOff x="7287122" y="1341025"/>
                <a:chExt cx="695703" cy="73419"/>
              </a:xfrm>
            </p:grpSpPr>
            <p:sp>
              <p:nvSpPr>
                <p:cNvPr id="16326" name="Google Shape;16326;p14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27" name="Google Shape;16327;p14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6328" name="Google Shape;16328;p143"/>
          <p:cNvGrpSpPr/>
          <p:nvPr/>
        </p:nvGrpSpPr>
        <p:grpSpPr>
          <a:xfrm>
            <a:off x="5790463" y="973174"/>
            <a:ext cx="1397729" cy="1098540"/>
            <a:chOff x="5900602" y="1193063"/>
            <a:chExt cx="1299851" cy="1021707"/>
          </a:xfrm>
        </p:grpSpPr>
        <p:grpSp>
          <p:nvGrpSpPr>
            <p:cNvPr id="16329" name="Google Shape;16329;p143"/>
            <p:cNvGrpSpPr/>
            <p:nvPr/>
          </p:nvGrpSpPr>
          <p:grpSpPr>
            <a:xfrm>
              <a:off x="6520337" y="1193063"/>
              <a:ext cx="341815" cy="799959"/>
              <a:chOff x="6520337" y="1193063"/>
              <a:chExt cx="341815" cy="799959"/>
            </a:xfrm>
          </p:grpSpPr>
          <p:grpSp>
            <p:nvGrpSpPr>
              <p:cNvPr id="16330" name="Google Shape;16330;p143"/>
              <p:cNvGrpSpPr/>
              <p:nvPr/>
            </p:nvGrpSpPr>
            <p:grpSpPr>
              <a:xfrm>
                <a:off x="6520337" y="1589527"/>
                <a:ext cx="213950" cy="403494"/>
                <a:chOff x="6520337" y="1589527"/>
                <a:chExt cx="213950" cy="403494"/>
              </a:xfrm>
            </p:grpSpPr>
            <p:sp>
              <p:nvSpPr>
                <p:cNvPr id="16331" name="Google Shape;16331;p14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14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143"/>
              <p:cNvGrpSpPr/>
              <p:nvPr/>
            </p:nvGrpSpPr>
            <p:grpSpPr>
              <a:xfrm>
                <a:off x="6577204" y="1193063"/>
                <a:ext cx="284947" cy="464512"/>
                <a:chOff x="6577204" y="1193063"/>
                <a:chExt cx="284947" cy="464512"/>
              </a:xfrm>
            </p:grpSpPr>
            <p:sp>
              <p:nvSpPr>
                <p:cNvPr id="16334" name="Google Shape;16334;p14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35" name="Google Shape;16335;p14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6336" name="Google Shape;16336;p143"/>
            <p:cNvGrpSpPr/>
            <p:nvPr/>
          </p:nvGrpSpPr>
          <p:grpSpPr>
            <a:xfrm>
              <a:off x="6238903" y="1193063"/>
              <a:ext cx="300475" cy="900152"/>
              <a:chOff x="6238903" y="1193063"/>
              <a:chExt cx="300475" cy="900152"/>
            </a:xfrm>
          </p:grpSpPr>
          <p:grpSp>
            <p:nvGrpSpPr>
              <p:cNvPr id="16337" name="Google Shape;16337;p143"/>
              <p:cNvGrpSpPr/>
              <p:nvPr/>
            </p:nvGrpSpPr>
            <p:grpSpPr>
              <a:xfrm>
                <a:off x="6290865" y="1489315"/>
                <a:ext cx="248514" cy="603900"/>
                <a:chOff x="6290865" y="1489315"/>
                <a:chExt cx="248514" cy="603900"/>
              </a:xfrm>
            </p:grpSpPr>
            <p:sp>
              <p:nvSpPr>
                <p:cNvPr id="16338" name="Google Shape;16338;p14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14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0" name="Google Shape;16340;p143"/>
              <p:cNvGrpSpPr/>
              <p:nvPr/>
            </p:nvGrpSpPr>
            <p:grpSpPr>
              <a:xfrm>
                <a:off x="6238903" y="1193063"/>
                <a:ext cx="284947" cy="333087"/>
                <a:chOff x="6238903" y="1193063"/>
                <a:chExt cx="284947" cy="333087"/>
              </a:xfrm>
            </p:grpSpPr>
            <p:sp>
              <p:nvSpPr>
                <p:cNvPr id="16341" name="Google Shape;16341;p14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42" name="Google Shape;16342;p14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6343" name="Google Shape;16343;p143"/>
            <p:cNvGrpSpPr/>
            <p:nvPr/>
          </p:nvGrpSpPr>
          <p:grpSpPr>
            <a:xfrm>
              <a:off x="5900602" y="1193063"/>
              <a:ext cx="444345" cy="1021707"/>
              <a:chOff x="5900602" y="1193063"/>
              <a:chExt cx="444345" cy="1021707"/>
            </a:xfrm>
          </p:grpSpPr>
          <p:grpSp>
            <p:nvGrpSpPr>
              <p:cNvPr id="16344" name="Google Shape;16344;p143"/>
              <p:cNvGrpSpPr/>
              <p:nvPr/>
            </p:nvGrpSpPr>
            <p:grpSpPr>
              <a:xfrm>
                <a:off x="6046501" y="1367785"/>
                <a:ext cx="298446" cy="846986"/>
                <a:chOff x="6046501" y="1367785"/>
                <a:chExt cx="298446" cy="846986"/>
              </a:xfrm>
            </p:grpSpPr>
            <p:sp>
              <p:nvSpPr>
                <p:cNvPr id="16345" name="Google Shape;16345;p14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14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7" name="Google Shape;16347;p143"/>
              <p:cNvGrpSpPr/>
              <p:nvPr/>
            </p:nvGrpSpPr>
            <p:grpSpPr>
              <a:xfrm>
                <a:off x="5900602" y="1193063"/>
                <a:ext cx="284947" cy="182312"/>
                <a:chOff x="5900602" y="1193063"/>
                <a:chExt cx="284947" cy="182312"/>
              </a:xfrm>
            </p:grpSpPr>
            <p:sp>
              <p:nvSpPr>
                <p:cNvPr id="16348" name="Google Shape;16348;p14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49" name="Google Shape;16349;p14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6350" name="Google Shape;16350;p143"/>
            <p:cNvGrpSpPr/>
            <p:nvPr/>
          </p:nvGrpSpPr>
          <p:grpSpPr>
            <a:xfrm>
              <a:off x="6738300" y="1193063"/>
              <a:ext cx="462153" cy="707634"/>
              <a:chOff x="6738300" y="1193063"/>
              <a:chExt cx="462153" cy="707634"/>
            </a:xfrm>
          </p:grpSpPr>
          <p:grpSp>
            <p:nvGrpSpPr>
              <p:cNvPr id="16351" name="Google Shape;16351;p143"/>
              <p:cNvGrpSpPr/>
              <p:nvPr/>
            </p:nvGrpSpPr>
            <p:grpSpPr>
              <a:xfrm>
                <a:off x="6915505" y="1193063"/>
                <a:ext cx="284947" cy="597387"/>
                <a:chOff x="6915505" y="1193063"/>
                <a:chExt cx="284947" cy="597387"/>
              </a:xfrm>
            </p:grpSpPr>
            <p:sp>
              <p:nvSpPr>
                <p:cNvPr id="16352" name="Google Shape;16352;p14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53" name="Google Shape;16353;p14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6354" name="Google Shape;16354;p143"/>
              <p:cNvGrpSpPr/>
              <p:nvPr/>
            </p:nvGrpSpPr>
            <p:grpSpPr>
              <a:xfrm>
                <a:off x="6738300" y="1684725"/>
                <a:ext cx="230066" cy="215971"/>
                <a:chOff x="6738300" y="1684725"/>
                <a:chExt cx="230066" cy="215971"/>
              </a:xfrm>
            </p:grpSpPr>
            <p:sp>
              <p:nvSpPr>
                <p:cNvPr id="16355" name="Google Shape;16355;p14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14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60"/>
        <p:cNvGrpSpPr/>
        <p:nvPr/>
      </p:nvGrpSpPr>
      <p:grpSpPr>
        <a:xfrm>
          <a:off x="0" y="0"/>
          <a:ext cx="0" cy="0"/>
          <a:chOff x="0" y="0"/>
          <a:chExt cx="0" cy="0"/>
        </a:xfrm>
      </p:grpSpPr>
      <p:grpSp>
        <p:nvGrpSpPr>
          <p:cNvPr id="16361" name="Google Shape;16361;p144"/>
          <p:cNvGrpSpPr/>
          <p:nvPr/>
        </p:nvGrpSpPr>
        <p:grpSpPr>
          <a:xfrm>
            <a:off x="839307" y="2318098"/>
            <a:ext cx="387992" cy="329326"/>
            <a:chOff x="839307" y="2318098"/>
            <a:chExt cx="387992" cy="329326"/>
          </a:xfrm>
        </p:grpSpPr>
        <p:sp>
          <p:nvSpPr>
            <p:cNvPr id="16362" name="Google Shape;16362;p144"/>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144"/>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144"/>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144"/>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144"/>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144"/>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144"/>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144"/>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144"/>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144"/>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2" name="Google Shape;16372;p144"/>
          <p:cNvGrpSpPr/>
          <p:nvPr/>
        </p:nvGrpSpPr>
        <p:grpSpPr>
          <a:xfrm>
            <a:off x="1414990" y="2289671"/>
            <a:ext cx="387073" cy="385996"/>
            <a:chOff x="1414990" y="2289671"/>
            <a:chExt cx="387073" cy="385996"/>
          </a:xfrm>
        </p:grpSpPr>
        <p:sp>
          <p:nvSpPr>
            <p:cNvPr id="16373" name="Google Shape;16373;p144"/>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144"/>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144"/>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144"/>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144"/>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144"/>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144"/>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144"/>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144"/>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144"/>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144"/>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144"/>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144"/>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144"/>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144"/>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144"/>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144"/>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144"/>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1" name="Google Shape;16391;p144"/>
          <p:cNvGrpSpPr/>
          <p:nvPr/>
        </p:nvGrpSpPr>
        <p:grpSpPr>
          <a:xfrm>
            <a:off x="1989911" y="2306065"/>
            <a:ext cx="387099" cy="353207"/>
            <a:chOff x="1989911" y="2306065"/>
            <a:chExt cx="387099" cy="353207"/>
          </a:xfrm>
        </p:grpSpPr>
        <p:sp>
          <p:nvSpPr>
            <p:cNvPr id="16392" name="Google Shape;16392;p144"/>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144"/>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144"/>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144"/>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144"/>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144"/>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144"/>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9" name="Google Shape;16399;p144"/>
          <p:cNvGrpSpPr/>
          <p:nvPr/>
        </p:nvGrpSpPr>
        <p:grpSpPr>
          <a:xfrm>
            <a:off x="2593102" y="2288778"/>
            <a:ext cx="204663" cy="363007"/>
            <a:chOff x="2593102" y="2288778"/>
            <a:chExt cx="204663" cy="363007"/>
          </a:xfrm>
        </p:grpSpPr>
        <p:sp>
          <p:nvSpPr>
            <p:cNvPr id="16400" name="Google Shape;16400;p144"/>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144"/>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144"/>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144"/>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144"/>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144"/>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144"/>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144"/>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144"/>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9" name="Google Shape;16409;p144"/>
          <p:cNvGrpSpPr/>
          <p:nvPr/>
        </p:nvGrpSpPr>
        <p:grpSpPr>
          <a:xfrm>
            <a:off x="2970874" y="2329763"/>
            <a:ext cx="403651" cy="305996"/>
            <a:chOff x="2970874" y="2329763"/>
            <a:chExt cx="403651" cy="305996"/>
          </a:xfrm>
        </p:grpSpPr>
        <p:sp>
          <p:nvSpPr>
            <p:cNvPr id="16410" name="Google Shape;16410;p144"/>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144"/>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144"/>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144"/>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144"/>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144"/>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144"/>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144"/>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144"/>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9" name="Google Shape;16419;p144"/>
          <p:cNvGrpSpPr/>
          <p:nvPr/>
        </p:nvGrpSpPr>
        <p:grpSpPr>
          <a:xfrm>
            <a:off x="3545795" y="2318755"/>
            <a:ext cx="387835" cy="327933"/>
            <a:chOff x="3545795" y="2318755"/>
            <a:chExt cx="387835" cy="327933"/>
          </a:xfrm>
        </p:grpSpPr>
        <p:sp>
          <p:nvSpPr>
            <p:cNvPr id="16420" name="Google Shape;16420;p144"/>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144"/>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144"/>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3" name="Google Shape;16423;p144"/>
            <p:cNvGrpSpPr/>
            <p:nvPr/>
          </p:nvGrpSpPr>
          <p:grpSpPr>
            <a:xfrm>
              <a:off x="3545795" y="2322301"/>
              <a:ext cx="387835" cy="324387"/>
              <a:chOff x="3545795" y="2322301"/>
              <a:chExt cx="387835" cy="324387"/>
            </a:xfrm>
          </p:grpSpPr>
          <p:sp>
            <p:nvSpPr>
              <p:cNvPr id="16424" name="Google Shape;16424;p144"/>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144"/>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144"/>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144"/>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144"/>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144"/>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144"/>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31" name="Google Shape;16431;p144"/>
          <p:cNvGrpSpPr/>
          <p:nvPr/>
        </p:nvGrpSpPr>
        <p:grpSpPr>
          <a:xfrm>
            <a:off x="4718468" y="2306984"/>
            <a:ext cx="364294" cy="351552"/>
            <a:chOff x="4718468" y="2306984"/>
            <a:chExt cx="364294" cy="351552"/>
          </a:xfrm>
        </p:grpSpPr>
        <p:sp>
          <p:nvSpPr>
            <p:cNvPr id="16432" name="Google Shape;16432;p144"/>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144"/>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144"/>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144"/>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144"/>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144"/>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144"/>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144"/>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144"/>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144"/>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2" name="Google Shape;16442;p144"/>
          <p:cNvGrpSpPr/>
          <p:nvPr/>
        </p:nvGrpSpPr>
        <p:grpSpPr>
          <a:xfrm>
            <a:off x="4147908" y="2303017"/>
            <a:ext cx="361194" cy="359355"/>
            <a:chOff x="4147908" y="2303017"/>
            <a:chExt cx="361194" cy="359355"/>
          </a:xfrm>
        </p:grpSpPr>
        <p:sp>
          <p:nvSpPr>
            <p:cNvPr id="16443" name="Google Shape;16443;p144"/>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144"/>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144"/>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144"/>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144"/>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144"/>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144"/>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144"/>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144"/>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144"/>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144"/>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144"/>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144"/>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144"/>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7" name="Google Shape;16457;p144"/>
          <p:cNvGrpSpPr/>
          <p:nvPr/>
        </p:nvGrpSpPr>
        <p:grpSpPr>
          <a:xfrm>
            <a:off x="5292128" y="2299891"/>
            <a:ext cx="367027" cy="365214"/>
            <a:chOff x="5292128" y="2299891"/>
            <a:chExt cx="367027" cy="365214"/>
          </a:xfrm>
        </p:grpSpPr>
        <p:sp>
          <p:nvSpPr>
            <p:cNvPr id="16458" name="Google Shape;16458;p144"/>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144"/>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144"/>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144"/>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144"/>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144"/>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4" name="Google Shape;16464;p144"/>
          <p:cNvGrpSpPr/>
          <p:nvPr/>
        </p:nvGrpSpPr>
        <p:grpSpPr>
          <a:xfrm>
            <a:off x="5873617" y="2309901"/>
            <a:ext cx="345720" cy="345720"/>
            <a:chOff x="5873617" y="2309901"/>
            <a:chExt cx="345720" cy="345720"/>
          </a:xfrm>
        </p:grpSpPr>
        <p:sp>
          <p:nvSpPr>
            <p:cNvPr id="16465" name="Google Shape;16465;p144"/>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144"/>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144"/>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144"/>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144"/>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144"/>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144"/>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144"/>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144"/>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144"/>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144"/>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144"/>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144"/>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144"/>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144"/>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144"/>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144"/>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144"/>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144"/>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4" name="Google Shape;16484;p144"/>
          <p:cNvGrpSpPr/>
          <p:nvPr/>
        </p:nvGrpSpPr>
        <p:grpSpPr>
          <a:xfrm>
            <a:off x="6863329" y="2297710"/>
            <a:ext cx="391460" cy="370127"/>
            <a:chOff x="6863329" y="2297710"/>
            <a:chExt cx="391460" cy="370127"/>
          </a:xfrm>
        </p:grpSpPr>
        <p:sp>
          <p:nvSpPr>
            <p:cNvPr id="16485" name="Google Shape;16485;p144"/>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144"/>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144"/>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144"/>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144"/>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144"/>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144"/>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144"/>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144"/>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4" name="Google Shape;16494;p144"/>
          <p:cNvGrpSpPr/>
          <p:nvPr/>
        </p:nvGrpSpPr>
        <p:grpSpPr>
          <a:xfrm>
            <a:off x="7421488" y="2318518"/>
            <a:ext cx="342620" cy="328459"/>
            <a:chOff x="7421488" y="2318518"/>
            <a:chExt cx="342620" cy="328459"/>
          </a:xfrm>
        </p:grpSpPr>
        <p:sp>
          <p:nvSpPr>
            <p:cNvPr id="16495" name="Google Shape;16495;p144"/>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144"/>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144"/>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144"/>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144"/>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144"/>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144"/>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2" name="Google Shape;16502;p144"/>
          <p:cNvGrpSpPr/>
          <p:nvPr/>
        </p:nvGrpSpPr>
        <p:grpSpPr>
          <a:xfrm>
            <a:off x="2508373" y="2779889"/>
            <a:ext cx="337523" cy="337680"/>
            <a:chOff x="2508373" y="2779889"/>
            <a:chExt cx="337523" cy="337680"/>
          </a:xfrm>
        </p:grpSpPr>
        <p:sp>
          <p:nvSpPr>
            <p:cNvPr id="16503" name="Google Shape;16503;p144"/>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144"/>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144"/>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144"/>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144"/>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144"/>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9" name="Google Shape;16509;p144"/>
          <p:cNvGrpSpPr/>
          <p:nvPr/>
        </p:nvGrpSpPr>
        <p:grpSpPr>
          <a:xfrm>
            <a:off x="1884401" y="4141593"/>
            <a:ext cx="410613" cy="372229"/>
            <a:chOff x="1884401" y="4141593"/>
            <a:chExt cx="410613" cy="372229"/>
          </a:xfrm>
        </p:grpSpPr>
        <p:sp>
          <p:nvSpPr>
            <p:cNvPr id="16510" name="Google Shape;16510;p144"/>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144"/>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144"/>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144"/>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144"/>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144"/>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144"/>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144"/>
          <p:cNvGrpSpPr/>
          <p:nvPr/>
        </p:nvGrpSpPr>
        <p:grpSpPr>
          <a:xfrm>
            <a:off x="1430832" y="2773689"/>
            <a:ext cx="294515" cy="349897"/>
            <a:chOff x="1430832" y="2773689"/>
            <a:chExt cx="294515" cy="349897"/>
          </a:xfrm>
        </p:grpSpPr>
        <p:sp>
          <p:nvSpPr>
            <p:cNvPr id="16518" name="Google Shape;16518;p144"/>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144"/>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144"/>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144"/>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144"/>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144"/>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144"/>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144"/>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144"/>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144"/>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144"/>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144"/>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144"/>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1" name="Google Shape;16531;p144"/>
          <p:cNvGrpSpPr/>
          <p:nvPr/>
        </p:nvGrpSpPr>
        <p:grpSpPr>
          <a:xfrm>
            <a:off x="3082217" y="2788586"/>
            <a:ext cx="288866" cy="320236"/>
            <a:chOff x="3082217" y="2788586"/>
            <a:chExt cx="288866" cy="320236"/>
          </a:xfrm>
        </p:grpSpPr>
        <p:sp>
          <p:nvSpPr>
            <p:cNvPr id="16532" name="Google Shape;16532;p144"/>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144"/>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144"/>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144"/>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144"/>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144"/>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144"/>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9" name="Google Shape;16539;p144"/>
          <p:cNvGrpSpPr/>
          <p:nvPr/>
        </p:nvGrpSpPr>
        <p:grpSpPr>
          <a:xfrm>
            <a:off x="3610557" y="2780704"/>
            <a:ext cx="325017" cy="336052"/>
            <a:chOff x="3610557" y="2780704"/>
            <a:chExt cx="325017" cy="336052"/>
          </a:xfrm>
        </p:grpSpPr>
        <p:sp>
          <p:nvSpPr>
            <p:cNvPr id="16540" name="Google Shape;16540;p144"/>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144"/>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144"/>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3" name="Google Shape;16543;p144"/>
          <p:cNvGrpSpPr/>
          <p:nvPr/>
        </p:nvGrpSpPr>
        <p:grpSpPr>
          <a:xfrm>
            <a:off x="4179067" y="2811495"/>
            <a:ext cx="286475" cy="274390"/>
            <a:chOff x="4179067" y="2811495"/>
            <a:chExt cx="286475" cy="274390"/>
          </a:xfrm>
        </p:grpSpPr>
        <p:sp>
          <p:nvSpPr>
            <p:cNvPr id="16544" name="Google Shape;16544;p144"/>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144"/>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144"/>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144"/>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144"/>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144"/>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144"/>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144"/>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144"/>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3" name="Google Shape;16553;p144"/>
          <p:cNvGrpSpPr/>
          <p:nvPr/>
        </p:nvGrpSpPr>
        <p:grpSpPr>
          <a:xfrm>
            <a:off x="4686757" y="2762156"/>
            <a:ext cx="371047" cy="374199"/>
            <a:chOff x="4686757" y="2762156"/>
            <a:chExt cx="371047" cy="374199"/>
          </a:xfrm>
        </p:grpSpPr>
        <p:sp>
          <p:nvSpPr>
            <p:cNvPr id="16554" name="Google Shape;16554;p144"/>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144"/>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144"/>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144"/>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144"/>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144"/>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144"/>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1" name="Google Shape;16561;p144"/>
          <p:cNvGrpSpPr/>
          <p:nvPr/>
        </p:nvGrpSpPr>
        <p:grpSpPr>
          <a:xfrm>
            <a:off x="5221613" y="2784802"/>
            <a:ext cx="406567" cy="327855"/>
            <a:chOff x="5221613" y="2784802"/>
            <a:chExt cx="406567" cy="327855"/>
          </a:xfrm>
        </p:grpSpPr>
        <p:sp>
          <p:nvSpPr>
            <p:cNvPr id="16562" name="Google Shape;16562;p144"/>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144"/>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144"/>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144"/>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144"/>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144"/>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144"/>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144"/>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144"/>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144"/>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144"/>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144"/>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144"/>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144"/>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144"/>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144"/>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144"/>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144"/>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144"/>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144"/>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144"/>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144"/>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144"/>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144"/>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144"/>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144"/>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144"/>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144"/>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144"/>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144"/>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2" name="Google Shape;16592;p144"/>
          <p:cNvGrpSpPr/>
          <p:nvPr/>
        </p:nvGrpSpPr>
        <p:grpSpPr>
          <a:xfrm>
            <a:off x="5812586" y="2760921"/>
            <a:ext cx="303605" cy="375434"/>
            <a:chOff x="5812586" y="2760921"/>
            <a:chExt cx="303605" cy="375434"/>
          </a:xfrm>
        </p:grpSpPr>
        <p:sp>
          <p:nvSpPr>
            <p:cNvPr id="16593" name="Google Shape;16593;p144"/>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144"/>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144"/>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144"/>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144"/>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144"/>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144"/>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144"/>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144"/>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144"/>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144"/>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4" name="Google Shape;16604;p144"/>
          <p:cNvGrpSpPr/>
          <p:nvPr/>
        </p:nvGrpSpPr>
        <p:grpSpPr>
          <a:xfrm>
            <a:off x="6334673" y="2759633"/>
            <a:ext cx="378508" cy="378166"/>
            <a:chOff x="6334673" y="2759633"/>
            <a:chExt cx="378508" cy="378166"/>
          </a:xfrm>
        </p:grpSpPr>
        <p:sp>
          <p:nvSpPr>
            <p:cNvPr id="16605" name="Google Shape;16605;p144"/>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144"/>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144"/>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144"/>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9" name="Google Shape;16609;p144"/>
          <p:cNvGrpSpPr/>
          <p:nvPr/>
        </p:nvGrpSpPr>
        <p:grpSpPr>
          <a:xfrm>
            <a:off x="8012645" y="2806477"/>
            <a:ext cx="319763" cy="284505"/>
            <a:chOff x="8012645" y="2806477"/>
            <a:chExt cx="319763" cy="284505"/>
          </a:xfrm>
        </p:grpSpPr>
        <p:sp>
          <p:nvSpPr>
            <p:cNvPr id="16610" name="Google Shape;16610;p144"/>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144"/>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144"/>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144"/>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144"/>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144"/>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144"/>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144"/>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144"/>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144"/>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0" name="Google Shape;16620;p144"/>
          <p:cNvGrpSpPr/>
          <p:nvPr/>
        </p:nvGrpSpPr>
        <p:grpSpPr>
          <a:xfrm>
            <a:off x="2454435" y="4162138"/>
            <a:ext cx="385339" cy="388071"/>
            <a:chOff x="2454435" y="4162138"/>
            <a:chExt cx="385339" cy="388071"/>
          </a:xfrm>
        </p:grpSpPr>
        <p:sp>
          <p:nvSpPr>
            <p:cNvPr id="16621" name="Google Shape;16621;p144"/>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144"/>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144"/>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144"/>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144"/>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144"/>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144"/>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144"/>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144"/>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144"/>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144"/>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2" name="Google Shape;16632;p144"/>
          <p:cNvGrpSpPr/>
          <p:nvPr/>
        </p:nvGrpSpPr>
        <p:grpSpPr>
          <a:xfrm>
            <a:off x="3601939" y="4161192"/>
            <a:ext cx="275178" cy="388912"/>
            <a:chOff x="3601939" y="4161192"/>
            <a:chExt cx="275178" cy="388912"/>
          </a:xfrm>
        </p:grpSpPr>
        <p:sp>
          <p:nvSpPr>
            <p:cNvPr id="16633" name="Google Shape;16633;p144"/>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144"/>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144"/>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144"/>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144"/>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144"/>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144"/>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144"/>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144"/>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144"/>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3" name="Google Shape;16643;p144"/>
          <p:cNvGrpSpPr/>
          <p:nvPr/>
        </p:nvGrpSpPr>
        <p:grpSpPr>
          <a:xfrm>
            <a:off x="836023" y="3215146"/>
            <a:ext cx="375802" cy="371677"/>
            <a:chOff x="836023" y="3215146"/>
            <a:chExt cx="375802" cy="371677"/>
          </a:xfrm>
        </p:grpSpPr>
        <p:sp>
          <p:nvSpPr>
            <p:cNvPr id="16644" name="Google Shape;16644;p144"/>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144"/>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144"/>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144"/>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144"/>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144"/>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144"/>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144"/>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144"/>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144"/>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144"/>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144"/>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144"/>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144"/>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144"/>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144"/>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0" name="Google Shape;16660;p144"/>
          <p:cNvGrpSpPr/>
          <p:nvPr/>
        </p:nvGrpSpPr>
        <p:grpSpPr>
          <a:xfrm>
            <a:off x="1356297" y="3210890"/>
            <a:ext cx="431368" cy="380189"/>
            <a:chOff x="1356297" y="3210890"/>
            <a:chExt cx="431368" cy="380189"/>
          </a:xfrm>
        </p:grpSpPr>
        <p:sp>
          <p:nvSpPr>
            <p:cNvPr id="16661" name="Google Shape;16661;p144"/>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144"/>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144"/>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144"/>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144"/>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144"/>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144"/>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144"/>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144"/>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144"/>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144"/>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144"/>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144"/>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4" name="Google Shape;16674;p144"/>
          <p:cNvGrpSpPr/>
          <p:nvPr/>
        </p:nvGrpSpPr>
        <p:grpSpPr>
          <a:xfrm>
            <a:off x="1903737" y="3215540"/>
            <a:ext cx="411874" cy="370731"/>
            <a:chOff x="1903737" y="3215540"/>
            <a:chExt cx="411874" cy="370731"/>
          </a:xfrm>
        </p:grpSpPr>
        <p:sp>
          <p:nvSpPr>
            <p:cNvPr id="16675" name="Google Shape;16675;p144"/>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144"/>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144"/>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144"/>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144"/>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144"/>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144"/>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144"/>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144"/>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4" name="Google Shape;16684;p144"/>
          <p:cNvGrpSpPr/>
          <p:nvPr/>
        </p:nvGrpSpPr>
        <p:grpSpPr>
          <a:xfrm>
            <a:off x="2468465" y="3248854"/>
            <a:ext cx="397818" cy="304078"/>
            <a:chOff x="2468465" y="3248854"/>
            <a:chExt cx="397818" cy="304078"/>
          </a:xfrm>
        </p:grpSpPr>
        <p:sp>
          <p:nvSpPr>
            <p:cNvPr id="16685" name="Google Shape;16685;p144"/>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144"/>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144"/>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144"/>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144"/>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144"/>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1" name="Google Shape;16691;p144"/>
          <p:cNvGrpSpPr/>
          <p:nvPr/>
        </p:nvGrpSpPr>
        <p:grpSpPr>
          <a:xfrm>
            <a:off x="3017166" y="3216013"/>
            <a:ext cx="394376" cy="369812"/>
            <a:chOff x="3017166" y="3216013"/>
            <a:chExt cx="394376" cy="369812"/>
          </a:xfrm>
        </p:grpSpPr>
        <p:sp>
          <p:nvSpPr>
            <p:cNvPr id="16692" name="Google Shape;16692;p144"/>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144"/>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4" name="Google Shape;16694;p144"/>
          <p:cNvGrpSpPr/>
          <p:nvPr/>
        </p:nvGrpSpPr>
        <p:grpSpPr>
          <a:xfrm>
            <a:off x="4210043" y="3213228"/>
            <a:ext cx="199014" cy="375408"/>
            <a:chOff x="4210043" y="3213228"/>
            <a:chExt cx="199014" cy="375408"/>
          </a:xfrm>
        </p:grpSpPr>
        <p:sp>
          <p:nvSpPr>
            <p:cNvPr id="16695" name="Google Shape;16695;p144"/>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144"/>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144"/>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144"/>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144"/>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144"/>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144"/>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144"/>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144"/>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144"/>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5" name="Google Shape;16705;p144"/>
          <p:cNvGrpSpPr/>
          <p:nvPr/>
        </p:nvGrpSpPr>
        <p:grpSpPr>
          <a:xfrm>
            <a:off x="4818146" y="3203323"/>
            <a:ext cx="77845" cy="395165"/>
            <a:chOff x="4818146" y="3203323"/>
            <a:chExt cx="77845" cy="395165"/>
          </a:xfrm>
        </p:grpSpPr>
        <p:sp>
          <p:nvSpPr>
            <p:cNvPr id="16706" name="Google Shape;16706;p144"/>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144"/>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144"/>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144"/>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144"/>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144"/>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144"/>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144"/>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4" name="Google Shape;16714;p144"/>
          <p:cNvGrpSpPr/>
          <p:nvPr/>
        </p:nvGrpSpPr>
        <p:grpSpPr>
          <a:xfrm>
            <a:off x="5228890" y="3235428"/>
            <a:ext cx="344091" cy="332767"/>
            <a:chOff x="5228890" y="3235428"/>
            <a:chExt cx="344091" cy="332767"/>
          </a:xfrm>
        </p:grpSpPr>
        <p:sp>
          <p:nvSpPr>
            <p:cNvPr id="16715" name="Google Shape;16715;p144"/>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144"/>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144"/>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144"/>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144"/>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0" name="Google Shape;16720;p144"/>
          <p:cNvGrpSpPr/>
          <p:nvPr/>
        </p:nvGrpSpPr>
        <p:grpSpPr>
          <a:xfrm>
            <a:off x="5757913" y="3227047"/>
            <a:ext cx="388544" cy="347927"/>
            <a:chOff x="5757913" y="3227047"/>
            <a:chExt cx="388544" cy="347927"/>
          </a:xfrm>
        </p:grpSpPr>
        <p:sp>
          <p:nvSpPr>
            <p:cNvPr id="16721" name="Google Shape;16721;p144"/>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144"/>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23" name="Google Shape;16723;p144"/>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4" name="Google Shape;16724;p144"/>
          <p:cNvGrpSpPr/>
          <p:nvPr/>
        </p:nvGrpSpPr>
        <p:grpSpPr>
          <a:xfrm>
            <a:off x="6894856" y="3227074"/>
            <a:ext cx="324938" cy="347717"/>
            <a:chOff x="6894856" y="3227074"/>
            <a:chExt cx="324938" cy="347717"/>
          </a:xfrm>
        </p:grpSpPr>
        <p:sp>
          <p:nvSpPr>
            <p:cNvPr id="16725" name="Google Shape;16725;p144"/>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144"/>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144"/>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144"/>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144"/>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144"/>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144"/>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144"/>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144"/>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144"/>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144"/>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144"/>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144"/>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144"/>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144"/>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144"/>
          <p:cNvGrpSpPr/>
          <p:nvPr/>
        </p:nvGrpSpPr>
        <p:grpSpPr>
          <a:xfrm>
            <a:off x="7414946" y="3220873"/>
            <a:ext cx="360091" cy="360117"/>
            <a:chOff x="7414946" y="3220873"/>
            <a:chExt cx="360091" cy="360117"/>
          </a:xfrm>
        </p:grpSpPr>
        <p:sp>
          <p:nvSpPr>
            <p:cNvPr id="16741" name="Google Shape;16741;p144"/>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144"/>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144"/>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144"/>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144"/>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144"/>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144"/>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144"/>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144"/>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144"/>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144"/>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2" name="Google Shape;16752;p144"/>
          <p:cNvGrpSpPr/>
          <p:nvPr/>
        </p:nvGrpSpPr>
        <p:grpSpPr>
          <a:xfrm>
            <a:off x="8027227" y="3215041"/>
            <a:ext cx="231829" cy="371782"/>
            <a:chOff x="8027227" y="3215041"/>
            <a:chExt cx="231829" cy="371782"/>
          </a:xfrm>
        </p:grpSpPr>
        <p:sp>
          <p:nvSpPr>
            <p:cNvPr id="16753" name="Google Shape;16753;p144"/>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144"/>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144"/>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144"/>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144"/>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144"/>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144"/>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144"/>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144"/>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144"/>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3" name="Google Shape;16763;p144"/>
          <p:cNvGrpSpPr/>
          <p:nvPr/>
        </p:nvGrpSpPr>
        <p:grpSpPr>
          <a:xfrm>
            <a:off x="4093603" y="4146138"/>
            <a:ext cx="395638" cy="420544"/>
            <a:chOff x="4093603" y="4146138"/>
            <a:chExt cx="395638" cy="420544"/>
          </a:xfrm>
        </p:grpSpPr>
        <p:sp>
          <p:nvSpPr>
            <p:cNvPr id="16764" name="Google Shape;16764;p144"/>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144"/>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144"/>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144"/>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144"/>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144"/>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144"/>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144"/>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144"/>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144"/>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144"/>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144"/>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144"/>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144"/>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144"/>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144"/>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144"/>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1" name="Google Shape;16781;p144"/>
          <p:cNvGrpSpPr/>
          <p:nvPr/>
        </p:nvGrpSpPr>
        <p:grpSpPr>
          <a:xfrm>
            <a:off x="4644406" y="4162322"/>
            <a:ext cx="392065" cy="387887"/>
            <a:chOff x="4644406" y="4162322"/>
            <a:chExt cx="392065" cy="387887"/>
          </a:xfrm>
        </p:grpSpPr>
        <p:sp>
          <p:nvSpPr>
            <p:cNvPr id="16782" name="Google Shape;16782;p144"/>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144"/>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144"/>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144"/>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144"/>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144"/>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8" name="Google Shape;16788;p144"/>
          <p:cNvGrpSpPr/>
          <p:nvPr/>
        </p:nvGrpSpPr>
        <p:grpSpPr>
          <a:xfrm>
            <a:off x="5728383" y="4221698"/>
            <a:ext cx="417128" cy="269162"/>
            <a:chOff x="5728383" y="4221698"/>
            <a:chExt cx="417128" cy="269162"/>
          </a:xfrm>
        </p:grpSpPr>
        <p:sp>
          <p:nvSpPr>
            <p:cNvPr id="16789" name="Google Shape;16789;p144"/>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144"/>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144"/>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144"/>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144"/>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144"/>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144"/>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144"/>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144"/>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144"/>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144"/>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144"/>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1" name="Google Shape;16801;p144"/>
          <p:cNvGrpSpPr/>
          <p:nvPr/>
        </p:nvGrpSpPr>
        <p:grpSpPr>
          <a:xfrm>
            <a:off x="834210" y="3696905"/>
            <a:ext cx="371782" cy="342751"/>
            <a:chOff x="834210" y="3696905"/>
            <a:chExt cx="371782" cy="342751"/>
          </a:xfrm>
        </p:grpSpPr>
        <p:sp>
          <p:nvSpPr>
            <p:cNvPr id="16802" name="Google Shape;16802;p144"/>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144"/>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144"/>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144"/>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144"/>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144"/>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144"/>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144"/>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144"/>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144"/>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144"/>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144"/>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4" name="Google Shape;16814;p144"/>
          <p:cNvGrpSpPr/>
          <p:nvPr/>
        </p:nvGrpSpPr>
        <p:grpSpPr>
          <a:xfrm>
            <a:off x="1359398" y="3682271"/>
            <a:ext cx="395296" cy="371966"/>
            <a:chOff x="1359398" y="3682271"/>
            <a:chExt cx="395296" cy="371966"/>
          </a:xfrm>
        </p:grpSpPr>
        <p:sp>
          <p:nvSpPr>
            <p:cNvPr id="16815" name="Google Shape;16815;p144"/>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144"/>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144"/>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144"/>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144"/>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144"/>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144"/>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2" name="Google Shape;16822;p144"/>
          <p:cNvGrpSpPr/>
          <p:nvPr/>
        </p:nvGrpSpPr>
        <p:grpSpPr>
          <a:xfrm>
            <a:off x="1908099" y="3682271"/>
            <a:ext cx="395296" cy="371966"/>
            <a:chOff x="1908099" y="3682271"/>
            <a:chExt cx="395296" cy="371966"/>
          </a:xfrm>
        </p:grpSpPr>
        <p:sp>
          <p:nvSpPr>
            <p:cNvPr id="16823" name="Google Shape;16823;p144"/>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144"/>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144"/>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144"/>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144"/>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144"/>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144"/>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144"/>
          <p:cNvGrpSpPr/>
          <p:nvPr/>
        </p:nvGrpSpPr>
        <p:grpSpPr>
          <a:xfrm>
            <a:off x="2456800" y="3682271"/>
            <a:ext cx="395270" cy="371966"/>
            <a:chOff x="2456800" y="3682271"/>
            <a:chExt cx="395270" cy="371966"/>
          </a:xfrm>
        </p:grpSpPr>
        <p:sp>
          <p:nvSpPr>
            <p:cNvPr id="16831" name="Google Shape;16831;p144"/>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144"/>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144"/>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144"/>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144"/>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144"/>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144"/>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144"/>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144"/>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0" name="Google Shape;16840;p144"/>
          <p:cNvGrpSpPr/>
          <p:nvPr/>
        </p:nvGrpSpPr>
        <p:grpSpPr>
          <a:xfrm>
            <a:off x="3014250" y="3682271"/>
            <a:ext cx="391092" cy="371940"/>
            <a:chOff x="3014250" y="3682271"/>
            <a:chExt cx="391092" cy="371940"/>
          </a:xfrm>
        </p:grpSpPr>
        <p:sp>
          <p:nvSpPr>
            <p:cNvPr id="16841" name="Google Shape;16841;p144"/>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144"/>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144"/>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4" name="Google Shape;16844;p144"/>
          <p:cNvGrpSpPr/>
          <p:nvPr/>
        </p:nvGrpSpPr>
        <p:grpSpPr>
          <a:xfrm>
            <a:off x="3569125" y="3702947"/>
            <a:ext cx="388728" cy="330692"/>
            <a:chOff x="3569125" y="3702947"/>
            <a:chExt cx="388728" cy="330692"/>
          </a:xfrm>
        </p:grpSpPr>
        <p:sp>
          <p:nvSpPr>
            <p:cNvPr id="16845" name="Google Shape;16845;p144"/>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144"/>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144"/>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144"/>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9" name="Google Shape;16849;p144"/>
          <p:cNvGrpSpPr/>
          <p:nvPr/>
        </p:nvGrpSpPr>
        <p:grpSpPr>
          <a:xfrm>
            <a:off x="4111994" y="3682455"/>
            <a:ext cx="387992" cy="371625"/>
            <a:chOff x="4111994" y="3682455"/>
            <a:chExt cx="387992" cy="371625"/>
          </a:xfrm>
        </p:grpSpPr>
        <p:sp>
          <p:nvSpPr>
            <p:cNvPr id="16850" name="Google Shape;16850;p144"/>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144"/>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2" name="Google Shape;16852;p144"/>
          <p:cNvGrpSpPr/>
          <p:nvPr/>
        </p:nvGrpSpPr>
        <p:grpSpPr>
          <a:xfrm>
            <a:off x="4674908" y="3682271"/>
            <a:ext cx="371966" cy="371966"/>
            <a:chOff x="4674908" y="3682271"/>
            <a:chExt cx="371966" cy="371966"/>
          </a:xfrm>
        </p:grpSpPr>
        <p:sp>
          <p:nvSpPr>
            <p:cNvPr id="16853" name="Google Shape;16853;p144"/>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144"/>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144"/>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144"/>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7" name="Google Shape;16857;p144"/>
          <p:cNvGrpSpPr/>
          <p:nvPr/>
        </p:nvGrpSpPr>
        <p:grpSpPr>
          <a:xfrm>
            <a:off x="5223609" y="3731112"/>
            <a:ext cx="371782" cy="274285"/>
            <a:chOff x="5223609" y="3731112"/>
            <a:chExt cx="371782" cy="274285"/>
          </a:xfrm>
        </p:grpSpPr>
        <p:sp>
          <p:nvSpPr>
            <p:cNvPr id="16858" name="Google Shape;16858;p144"/>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144"/>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60" name="Google Shape;16860;p144"/>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61" name="Google Shape;16861;p144"/>
          <p:cNvGrpSpPr/>
          <p:nvPr/>
        </p:nvGrpSpPr>
        <p:grpSpPr>
          <a:xfrm>
            <a:off x="6319908" y="3696721"/>
            <a:ext cx="373963" cy="343119"/>
            <a:chOff x="6319908" y="3696721"/>
            <a:chExt cx="373963" cy="343119"/>
          </a:xfrm>
        </p:grpSpPr>
        <p:sp>
          <p:nvSpPr>
            <p:cNvPr id="16862" name="Google Shape;16862;p144"/>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144"/>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144"/>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144"/>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144"/>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144"/>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144"/>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144"/>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144"/>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1" name="Google Shape;16871;p144"/>
          <p:cNvGrpSpPr/>
          <p:nvPr/>
        </p:nvGrpSpPr>
        <p:grpSpPr>
          <a:xfrm>
            <a:off x="6871342" y="3740044"/>
            <a:ext cx="371966" cy="256420"/>
            <a:chOff x="6871342" y="3740044"/>
            <a:chExt cx="371966" cy="256420"/>
          </a:xfrm>
        </p:grpSpPr>
        <p:sp>
          <p:nvSpPr>
            <p:cNvPr id="16872" name="Google Shape;16872;p144"/>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144"/>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144"/>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144"/>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144"/>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144"/>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144"/>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144"/>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144"/>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144"/>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144"/>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144"/>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4" name="Google Shape;16884;p144"/>
          <p:cNvGrpSpPr/>
          <p:nvPr/>
        </p:nvGrpSpPr>
        <p:grpSpPr>
          <a:xfrm>
            <a:off x="7402362" y="3681535"/>
            <a:ext cx="402757" cy="372728"/>
            <a:chOff x="7402362" y="3681535"/>
            <a:chExt cx="402757" cy="372728"/>
          </a:xfrm>
        </p:grpSpPr>
        <p:sp>
          <p:nvSpPr>
            <p:cNvPr id="16885" name="Google Shape;16885;p144"/>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144"/>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144"/>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144"/>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144"/>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144"/>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144"/>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144"/>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144"/>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144"/>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144"/>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144"/>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144"/>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144"/>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144"/>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144"/>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1" name="Google Shape;16901;p144"/>
          <p:cNvGrpSpPr/>
          <p:nvPr/>
        </p:nvGrpSpPr>
        <p:grpSpPr>
          <a:xfrm>
            <a:off x="7960705" y="3736235"/>
            <a:ext cx="378902" cy="264065"/>
            <a:chOff x="7960705" y="3736235"/>
            <a:chExt cx="378902" cy="264065"/>
          </a:xfrm>
        </p:grpSpPr>
        <p:sp>
          <p:nvSpPr>
            <p:cNvPr id="16902" name="Google Shape;16902;p144"/>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144"/>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144"/>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144"/>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144"/>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144"/>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144"/>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144"/>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144"/>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144"/>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144"/>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144"/>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144"/>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144"/>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6" name="Google Shape;16916;p144"/>
          <p:cNvGrpSpPr/>
          <p:nvPr/>
        </p:nvGrpSpPr>
        <p:grpSpPr>
          <a:xfrm>
            <a:off x="6400828" y="4162270"/>
            <a:ext cx="166200" cy="388019"/>
            <a:chOff x="6400828" y="4162270"/>
            <a:chExt cx="166200" cy="388019"/>
          </a:xfrm>
        </p:grpSpPr>
        <p:sp>
          <p:nvSpPr>
            <p:cNvPr id="16917" name="Google Shape;16917;p144"/>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144"/>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144"/>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144"/>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144"/>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144"/>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144"/>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4" name="Google Shape;16924;p144"/>
          <p:cNvGrpSpPr/>
          <p:nvPr/>
        </p:nvGrpSpPr>
        <p:grpSpPr>
          <a:xfrm>
            <a:off x="6919815" y="4162270"/>
            <a:ext cx="225260" cy="388019"/>
            <a:chOff x="6919815" y="4162270"/>
            <a:chExt cx="225260" cy="388019"/>
          </a:xfrm>
        </p:grpSpPr>
        <p:sp>
          <p:nvSpPr>
            <p:cNvPr id="16925" name="Google Shape;16925;p144"/>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144"/>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144"/>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144"/>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144"/>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144"/>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144"/>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144"/>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3" name="Google Shape;16933;p144"/>
          <p:cNvGrpSpPr/>
          <p:nvPr/>
        </p:nvGrpSpPr>
        <p:grpSpPr>
          <a:xfrm>
            <a:off x="7385600" y="4177035"/>
            <a:ext cx="388728" cy="358383"/>
            <a:chOff x="7385600" y="4177035"/>
            <a:chExt cx="388728" cy="358383"/>
          </a:xfrm>
        </p:grpSpPr>
        <p:sp>
          <p:nvSpPr>
            <p:cNvPr id="16934" name="Google Shape;16934;p144"/>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144"/>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144"/>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144"/>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144"/>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144"/>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144"/>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1" name="Google Shape;16941;p144"/>
          <p:cNvGrpSpPr/>
          <p:nvPr/>
        </p:nvGrpSpPr>
        <p:grpSpPr>
          <a:xfrm>
            <a:off x="3625085" y="3259862"/>
            <a:ext cx="369207" cy="258259"/>
            <a:chOff x="3625085" y="3259862"/>
            <a:chExt cx="369207" cy="258259"/>
          </a:xfrm>
        </p:grpSpPr>
        <p:sp>
          <p:nvSpPr>
            <p:cNvPr id="16942" name="Google Shape;16942;p144"/>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144"/>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144"/>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144"/>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144"/>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144"/>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144"/>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144"/>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144"/>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144"/>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144"/>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144"/>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144"/>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5" name="Google Shape;16955;p144"/>
          <p:cNvGrpSpPr/>
          <p:nvPr/>
        </p:nvGrpSpPr>
        <p:grpSpPr>
          <a:xfrm>
            <a:off x="6317360" y="3276808"/>
            <a:ext cx="363217" cy="248590"/>
            <a:chOff x="6317360" y="3276808"/>
            <a:chExt cx="363217" cy="248590"/>
          </a:xfrm>
        </p:grpSpPr>
        <p:sp>
          <p:nvSpPr>
            <p:cNvPr id="16956" name="Google Shape;16956;p144"/>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144"/>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144"/>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144"/>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144"/>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144"/>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144"/>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144"/>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144"/>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144"/>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144"/>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144"/>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144"/>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144"/>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144"/>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144"/>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144"/>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144"/>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144"/>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144"/>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144"/>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144"/>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144"/>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144"/>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144"/>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144"/>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144"/>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3" name="Google Shape;16983;p144"/>
          <p:cNvGrpSpPr/>
          <p:nvPr/>
        </p:nvGrpSpPr>
        <p:grpSpPr>
          <a:xfrm>
            <a:off x="5084391" y="4183682"/>
            <a:ext cx="504064" cy="325595"/>
            <a:chOff x="5084391" y="4183682"/>
            <a:chExt cx="504064" cy="325595"/>
          </a:xfrm>
        </p:grpSpPr>
        <p:sp>
          <p:nvSpPr>
            <p:cNvPr id="16984" name="Google Shape;16984;p144"/>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144"/>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144"/>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144"/>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144"/>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144"/>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144"/>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144"/>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144"/>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144"/>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144"/>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144"/>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144"/>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144"/>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144"/>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144"/>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144"/>
          <p:cNvGrpSpPr/>
          <p:nvPr/>
        </p:nvGrpSpPr>
        <p:grpSpPr>
          <a:xfrm>
            <a:off x="7947595" y="2347996"/>
            <a:ext cx="379795" cy="267165"/>
            <a:chOff x="7947595" y="2347996"/>
            <a:chExt cx="379795" cy="267165"/>
          </a:xfrm>
        </p:grpSpPr>
        <p:sp>
          <p:nvSpPr>
            <p:cNvPr id="17001" name="Google Shape;17001;p144"/>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144"/>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144"/>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144"/>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144"/>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144"/>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144"/>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144"/>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144"/>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0" name="Google Shape;17010;p144"/>
          <p:cNvGrpSpPr/>
          <p:nvPr/>
        </p:nvGrpSpPr>
        <p:grpSpPr>
          <a:xfrm>
            <a:off x="6400644" y="2310269"/>
            <a:ext cx="275362" cy="338784"/>
            <a:chOff x="6400644" y="2310269"/>
            <a:chExt cx="275362" cy="338784"/>
          </a:xfrm>
        </p:grpSpPr>
        <p:sp>
          <p:nvSpPr>
            <p:cNvPr id="17011" name="Google Shape;17011;p144"/>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144"/>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144"/>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144"/>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144"/>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144"/>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144"/>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144"/>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144"/>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144"/>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144"/>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144"/>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144"/>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4" name="Google Shape;17024;p144"/>
          <p:cNvGrpSpPr/>
          <p:nvPr/>
        </p:nvGrpSpPr>
        <p:grpSpPr>
          <a:xfrm>
            <a:off x="1342268" y="4161009"/>
            <a:ext cx="359565" cy="358094"/>
            <a:chOff x="1342268" y="4161009"/>
            <a:chExt cx="359565" cy="358094"/>
          </a:xfrm>
        </p:grpSpPr>
        <p:sp>
          <p:nvSpPr>
            <p:cNvPr id="17025" name="Google Shape;17025;p144"/>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144"/>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144"/>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144"/>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144"/>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144"/>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144"/>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144"/>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144"/>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4" name="Google Shape;17034;p144"/>
          <p:cNvGrpSpPr/>
          <p:nvPr/>
        </p:nvGrpSpPr>
        <p:grpSpPr>
          <a:xfrm>
            <a:off x="1913012" y="2764940"/>
            <a:ext cx="417523" cy="374252"/>
            <a:chOff x="1913012" y="2764940"/>
            <a:chExt cx="417523" cy="374252"/>
          </a:xfrm>
        </p:grpSpPr>
        <p:sp>
          <p:nvSpPr>
            <p:cNvPr id="17035" name="Google Shape;17035;p144"/>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144"/>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144"/>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144"/>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144"/>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144"/>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144"/>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144"/>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144"/>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144"/>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144"/>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144"/>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7" name="Google Shape;17047;p144"/>
          <p:cNvGrpSpPr/>
          <p:nvPr/>
        </p:nvGrpSpPr>
        <p:grpSpPr>
          <a:xfrm>
            <a:off x="830742" y="2763601"/>
            <a:ext cx="384734" cy="381556"/>
            <a:chOff x="830742" y="2763601"/>
            <a:chExt cx="384734" cy="381556"/>
          </a:xfrm>
        </p:grpSpPr>
        <p:sp>
          <p:nvSpPr>
            <p:cNvPr id="17048" name="Google Shape;17048;p144"/>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144"/>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144"/>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144"/>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144"/>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144"/>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144"/>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144"/>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144"/>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144"/>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144"/>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144"/>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144"/>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144"/>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144"/>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144"/>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144"/>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144"/>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14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14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144"/>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9" name="Google Shape;17069;p144"/>
          <p:cNvGrpSpPr/>
          <p:nvPr/>
        </p:nvGrpSpPr>
        <p:grpSpPr>
          <a:xfrm>
            <a:off x="3007498" y="4183419"/>
            <a:ext cx="375434" cy="329667"/>
            <a:chOff x="3007498" y="4183419"/>
            <a:chExt cx="375434" cy="329667"/>
          </a:xfrm>
        </p:grpSpPr>
        <p:sp>
          <p:nvSpPr>
            <p:cNvPr id="17070" name="Google Shape;17070;p144"/>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144"/>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144"/>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144"/>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144"/>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144"/>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144"/>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144"/>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144"/>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144"/>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144"/>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144"/>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144"/>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144"/>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144"/>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144"/>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144"/>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144"/>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144"/>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144"/>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0" name="Google Shape;17090;p144"/>
          <p:cNvGrpSpPr/>
          <p:nvPr/>
        </p:nvGrpSpPr>
        <p:grpSpPr>
          <a:xfrm>
            <a:off x="6919276" y="2766990"/>
            <a:ext cx="274550" cy="354728"/>
            <a:chOff x="7606826" y="2419290"/>
            <a:chExt cx="274550" cy="354728"/>
          </a:xfrm>
        </p:grpSpPr>
        <p:sp>
          <p:nvSpPr>
            <p:cNvPr id="17091" name="Google Shape;17091;p144"/>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144"/>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144"/>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144"/>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144"/>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144"/>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144"/>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144"/>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144"/>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144"/>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144"/>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144"/>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144"/>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144"/>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144"/>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6" name="Google Shape;17106;p144"/>
          <p:cNvGrpSpPr/>
          <p:nvPr/>
        </p:nvGrpSpPr>
        <p:grpSpPr>
          <a:xfrm>
            <a:off x="7550168" y="2777003"/>
            <a:ext cx="263316" cy="354728"/>
            <a:chOff x="8062968" y="2419290"/>
            <a:chExt cx="263316" cy="354728"/>
          </a:xfrm>
        </p:grpSpPr>
        <p:sp>
          <p:nvSpPr>
            <p:cNvPr id="17107" name="Google Shape;17107;p144"/>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144"/>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144"/>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144"/>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144"/>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144"/>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144"/>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144"/>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144"/>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144"/>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144"/>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144"/>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144"/>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144"/>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144"/>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144"/>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144"/>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24" name="Google Shape;17124;p144"/>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r>
              <a:rPr lang="en" sz="1100">
                <a:solidFill>
                  <a:srgbClr val="435D74"/>
                </a:solidFill>
              </a:rPr>
              <a:t/>
            </a:r>
            <a:br>
              <a:rPr lang="en" sz="1100">
                <a:solidFill>
                  <a:srgbClr val="435D74"/>
                </a:solidFill>
              </a:rPr>
            </a:br>
            <a:endParaRPr sz="1100">
              <a:solidFill>
                <a:srgbClr val="435D74"/>
              </a:solidFill>
            </a:endParaRPr>
          </a:p>
        </p:txBody>
      </p:sp>
      <p:sp>
        <p:nvSpPr>
          <p:cNvPr id="17125" name="Google Shape;17125;p14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41"/>
        <p:cNvGrpSpPr/>
        <p:nvPr/>
      </p:nvGrpSpPr>
      <p:grpSpPr>
        <a:xfrm>
          <a:off x="0" y="0"/>
          <a:ext cx="0" cy="0"/>
          <a:chOff x="0" y="0"/>
          <a:chExt cx="0" cy="0"/>
        </a:xfrm>
      </p:grpSpPr>
      <p:sp>
        <p:nvSpPr>
          <p:cNvPr id="4542" name="Google Shape;4542;p70"/>
          <p:cNvSpPr/>
          <p:nvPr/>
        </p:nvSpPr>
        <p:spPr>
          <a:xfrm>
            <a:off x="720000" y="324600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0"/>
          <p:cNvSpPr/>
          <p:nvPr/>
        </p:nvSpPr>
        <p:spPr>
          <a:xfrm>
            <a:off x="3406250" y="324600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0"/>
          <p:cNvSpPr/>
          <p:nvPr/>
        </p:nvSpPr>
        <p:spPr>
          <a:xfrm>
            <a:off x="6092500" y="324600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0"/>
          <p:cNvSpPr/>
          <p:nvPr/>
        </p:nvSpPr>
        <p:spPr>
          <a:xfrm>
            <a:off x="6092500" y="17086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0"/>
          <p:cNvSpPr/>
          <p:nvPr/>
        </p:nvSpPr>
        <p:spPr>
          <a:xfrm>
            <a:off x="3406250" y="17086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0"/>
          <p:cNvSpPr/>
          <p:nvPr/>
        </p:nvSpPr>
        <p:spPr>
          <a:xfrm>
            <a:off x="720000" y="17086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0">
            <a:hlinkClick r:id="rId3" action="ppaction://hlinksldjump"/>
          </p:cNvPr>
          <p:cNvSpPr/>
          <p:nvPr/>
        </p:nvSpPr>
        <p:spPr>
          <a:xfrm>
            <a:off x="2541475" y="1756375"/>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0">
            <a:hlinkClick r:id="rId3" action="ppaction://hlinksldjump"/>
          </p:cNvPr>
          <p:cNvSpPr/>
          <p:nvPr/>
        </p:nvSpPr>
        <p:spPr>
          <a:xfrm>
            <a:off x="2622150" y="1856725"/>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0"/>
          <p:cNvSpPr txBox="1">
            <a:spLocks noGrp="1"/>
          </p:cNvSpPr>
          <p:nvPr>
            <p:ph type="title"/>
          </p:nvPr>
        </p:nvSpPr>
        <p:spPr>
          <a:xfrm>
            <a:off x="834925" y="127042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551" name="Google Shape;4551;p70"/>
          <p:cNvSpPr txBox="1">
            <a:spLocks noGrp="1"/>
          </p:cNvSpPr>
          <p:nvPr>
            <p:ph type="subTitle" idx="1"/>
          </p:nvPr>
        </p:nvSpPr>
        <p:spPr>
          <a:xfrm>
            <a:off x="834925" y="212605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52" name="Google Shape;4552;p70"/>
          <p:cNvSpPr txBox="1">
            <a:spLocks noGrp="1"/>
          </p:cNvSpPr>
          <p:nvPr>
            <p:ph type="title" idx="2"/>
          </p:nvPr>
        </p:nvSpPr>
        <p:spPr>
          <a:xfrm>
            <a:off x="3518725" y="127042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553" name="Google Shape;4553;p70"/>
          <p:cNvSpPr txBox="1">
            <a:spLocks noGrp="1"/>
          </p:cNvSpPr>
          <p:nvPr>
            <p:ph type="subTitle" idx="3"/>
          </p:nvPr>
        </p:nvSpPr>
        <p:spPr>
          <a:xfrm>
            <a:off x="3518725" y="212605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54" name="Google Shape;4554;p70"/>
          <p:cNvSpPr txBox="1">
            <a:spLocks noGrp="1"/>
          </p:cNvSpPr>
          <p:nvPr>
            <p:ph type="title" idx="4"/>
          </p:nvPr>
        </p:nvSpPr>
        <p:spPr>
          <a:xfrm>
            <a:off x="6202525" y="127042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555" name="Google Shape;4555;p70"/>
          <p:cNvSpPr txBox="1">
            <a:spLocks noGrp="1"/>
          </p:cNvSpPr>
          <p:nvPr>
            <p:ph type="subTitle" idx="5"/>
          </p:nvPr>
        </p:nvSpPr>
        <p:spPr>
          <a:xfrm>
            <a:off x="6202525" y="212605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56" name="Google Shape;4556;p70"/>
          <p:cNvSpPr txBox="1">
            <a:spLocks noGrp="1"/>
          </p:cNvSpPr>
          <p:nvPr>
            <p:ph type="title" idx="6"/>
          </p:nvPr>
        </p:nvSpPr>
        <p:spPr>
          <a:xfrm>
            <a:off x="834925" y="279987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557" name="Google Shape;4557;p70"/>
          <p:cNvSpPr txBox="1">
            <a:spLocks noGrp="1"/>
          </p:cNvSpPr>
          <p:nvPr>
            <p:ph type="subTitle" idx="7"/>
          </p:nvPr>
        </p:nvSpPr>
        <p:spPr>
          <a:xfrm>
            <a:off x="834925" y="365550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58" name="Google Shape;4558;p70"/>
          <p:cNvSpPr txBox="1">
            <a:spLocks noGrp="1"/>
          </p:cNvSpPr>
          <p:nvPr>
            <p:ph type="title" idx="8"/>
          </p:nvPr>
        </p:nvSpPr>
        <p:spPr>
          <a:xfrm>
            <a:off x="3518725" y="279987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559" name="Google Shape;4559;p70"/>
          <p:cNvSpPr txBox="1">
            <a:spLocks noGrp="1"/>
          </p:cNvSpPr>
          <p:nvPr>
            <p:ph type="subTitle" idx="9"/>
          </p:nvPr>
        </p:nvSpPr>
        <p:spPr>
          <a:xfrm>
            <a:off x="3518725" y="365550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60" name="Google Shape;4560;p70"/>
          <p:cNvSpPr txBox="1">
            <a:spLocks noGrp="1"/>
          </p:cNvSpPr>
          <p:nvPr>
            <p:ph type="title" idx="13"/>
          </p:nvPr>
        </p:nvSpPr>
        <p:spPr>
          <a:xfrm>
            <a:off x="6202525" y="279987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561" name="Google Shape;4561;p70"/>
          <p:cNvSpPr txBox="1">
            <a:spLocks noGrp="1"/>
          </p:cNvSpPr>
          <p:nvPr>
            <p:ph type="subTitle" idx="14"/>
          </p:nvPr>
        </p:nvSpPr>
        <p:spPr>
          <a:xfrm>
            <a:off x="6202525" y="365550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62" name="Google Shape;4562;p70"/>
          <p:cNvSpPr txBox="1">
            <a:spLocks noGrp="1"/>
          </p:cNvSpPr>
          <p:nvPr>
            <p:ph type="title" idx="21"/>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4563" name="Google Shape;4563;p70"/>
          <p:cNvSpPr txBox="1">
            <a:spLocks noGrp="1"/>
          </p:cNvSpPr>
          <p:nvPr>
            <p:ph type="subTitle" idx="15"/>
          </p:nvPr>
        </p:nvSpPr>
        <p:spPr>
          <a:xfrm>
            <a:off x="834925" y="1791625"/>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Schools</a:t>
            </a:r>
            <a:endParaRPr/>
          </a:p>
        </p:txBody>
      </p:sp>
      <p:sp>
        <p:nvSpPr>
          <p:cNvPr id="4564" name="Google Shape;4564;p70"/>
          <p:cNvSpPr txBox="1">
            <a:spLocks noGrp="1"/>
          </p:cNvSpPr>
          <p:nvPr>
            <p:ph type="subTitle" idx="16"/>
          </p:nvPr>
        </p:nvSpPr>
        <p:spPr>
          <a:xfrm>
            <a:off x="3518725" y="1791625"/>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Workshops</a:t>
            </a:r>
            <a:endParaRPr/>
          </a:p>
        </p:txBody>
      </p:sp>
      <p:sp>
        <p:nvSpPr>
          <p:cNvPr id="4565" name="Google Shape;4565;p70"/>
          <p:cNvSpPr txBox="1">
            <a:spLocks noGrp="1"/>
          </p:cNvSpPr>
          <p:nvPr>
            <p:ph type="subTitle" idx="17"/>
          </p:nvPr>
        </p:nvSpPr>
        <p:spPr>
          <a:xfrm>
            <a:off x="6202525" y="1791625"/>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Training</a:t>
            </a:r>
            <a:endParaRPr/>
          </a:p>
        </p:txBody>
      </p:sp>
      <p:sp>
        <p:nvSpPr>
          <p:cNvPr id="4566" name="Google Shape;4566;p70"/>
          <p:cNvSpPr txBox="1">
            <a:spLocks noGrp="1"/>
          </p:cNvSpPr>
          <p:nvPr>
            <p:ph type="subTitle" idx="18"/>
          </p:nvPr>
        </p:nvSpPr>
        <p:spPr>
          <a:xfrm>
            <a:off x="834925" y="3328950"/>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Consulting</a:t>
            </a:r>
            <a:endParaRPr/>
          </a:p>
        </p:txBody>
      </p:sp>
      <p:sp>
        <p:nvSpPr>
          <p:cNvPr id="4567" name="Google Shape;4567;p70"/>
          <p:cNvSpPr txBox="1">
            <a:spLocks noGrp="1"/>
          </p:cNvSpPr>
          <p:nvPr>
            <p:ph type="subTitle" idx="19"/>
          </p:nvPr>
        </p:nvSpPr>
        <p:spPr>
          <a:xfrm>
            <a:off x="3518725" y="3328950"/>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Opportunities</a:t>
            </a:r>
            <a:endParaRPr/>
          </a:p>
        </p:txBody>
      </p:sp>
      <p:sp>
        <p:nvSpPr>
          <p:cNvPr id="4568" name="Google Shape;4568;p70"/>
          <p:cNvSpPr txBox="1">
            <a:spLocks noGrp="1"/>
          </p:cNvSpPr>
          <p:nvPr>
            <p:ph type="subTitle" idx="20"/>
          </p:nvPr>
        </p:nvSpPr>
        <p:spPr>
          <a:xfrm>
            <a:off x="6202525" y="3328950"/>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Host</a:t>
            </a:r>
            <a:endParaRPr/>
          </a:p>
        </p:txBody>
      </p:sp>
      <p:sp>
        <p:nvSpPr>
          <p:cNvPr id="4569" name="Google Shape;4569;p70">
            <a:hlinkClick r:id="rId4" action="ppaction://hlinksldjump"/>
          </p:cNvPr>
          <p:cNvSpPr/>
          <p:nvPr/>
        </p:nvSpPr>
        <p:spPr>
          <a:xfrm>
            <a:off x="2541475" y="32937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0">
            <a:hlinkClick r:id="rId4" action="ppaction://hlinksldjump"/>
          </p:cNvPr>
          <p:cNvSpPr/>
          <p:nvPr/>
        </p:nvSpPr>
        <p:spPr>
          <a:xfrm>
            <a:off x="2622150" y="33940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0">
            <a:hlinkClick r:id="rId5" action="ppaction://hlinksldjump"/>
          </p:cNvPr>
          <p:cNvSpPr/>
          <p:nvPr/>
        </p:nvSpPr>
        <p:spPr>
          <a:xfrm>
            <a:off x="5227725" y="32937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0">
            <a:hlinkClick r:id="rId5" action="ppaction://hlinksldjump"/>
          </p:cNvPr>
          <p:cNvSpPr/>
          <p:nvPr/>
        </p:nvSpPr>
        <p:spPr>
          <a:xfrm>
            <a:off x="5308400" y="33940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0">
            <a:hlinkClick r:id="rId6" action="ppaction://hlinksldjump"/>
          </p:cNvPr>
          <p:cNvSpPr/>
          <p:nvPr/>
        </p:nvSpPr>
        <p:spPr>
          <a:xfrm>
            <a:off x="5227725" y="1756375"/>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0">
            <a:hlinkClick r:id="rId6" action="ppaction://hlinksldjump"/>
          </p:cNvPr>
          <p:cNvSpPr/>
          <p:nvPr/>
        </p:nvSpPr>
        <p:spPr>
          <a:xfrm>
            <a:off x="5308400" y="1856725"/>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0">
            <a:hlinkClick r:id="rId7" action="ppaction://hlinksldjump"/>
          </p:cNvPr>
          <p:cNvSpPr/>
          <p:nvPr/>
        </p:nvSpPr>
        <p:spPr>
          <a:xfrm>
            <a:off x="7913975" y="1756375"/>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0"/>
          <p:cNvSpPr/>
          <p:nvPr/>
        </p:nvSpPr>
        <p:spPr>
          <a:xfrm>
            <a:off x="7994650" y="1856725"/>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0">
            <a:hlinkClick r:id="rId8" action="ppaction://hlinksldjump"/>
          </p:cNvPr>
          <p:cNvSpPr/>
          <p:nvPr/>
        </p:nvSpPr>
        <p:spPr>
          <a:xfrm>
            <a:off x="7913975" y="32937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0">
            <a:hlinkClick r:id="rId8" action="ppaction://hlinksldjump"/>
          </p:cNvPr>
          <p:cNvSpPr/>
          <p:nvPr/>
        </p:nvSpPr>
        <p:spPr>
          <a:xfrm>
            <a:off x="7994650" y="33940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7129"/>
        <p:cNvGrpSpPr/>
        <p:nvPr/>
      </p:nvGrpSpPr>
      <p:grpSpPr>
        <a:xfrm>
          <a:off x="0" y="0"/>
          <a:ext cx="0" cy="0"/>
          <a:chOff x="0" y="0"/>
          <a:chExt cx="0" cy="0"/>
        </a:xfrm>
      </p:grpSpPr>
      <p:grpSp>
        <p:nvGrpSpPr>
          <p:cNvPr id="17130" name="Google Shape;17130;p145"/>
          <p:cNvGrpSpPr/>
          <p:nvPr/>
        </p:nvGrpSpPr>
        <p:grpSpPr>
          <a:xfrm>
            <a:off x="7075663" y="2261129"/>
            <a:ext cx="362163" cy="347098"/>
            <a:chOff x="7075663" y="2444129"/>
            <a:chExt cx="362163" cy="347098"/>
          </a:xfrm>
        </p:grpSpPr>
        <p:sp>
          <p:nvSpPr>
            <p:cNvPr id="17131" name="Google Shape;17131;p145"/>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145"/>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145"/>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145"/>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145"/>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145"/>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145"/>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145"/>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9" name="Google Shape;17139;p145"/>
          <p:cNvGrpSpPr/>
          <p:nvPr/>
        </p:nvGrpSpPr>
        <p:grpSpPr>
          <a:xfrm>
            <a:off x="6638175" y="2253584"/>
            <a:ext cx="372197" cy="362163"/>
            <a:chOff x="6638175" y="2436584"/>
            <a:chExt cx="372197" cy="362163"/>
          </a:xfrm>
        </p:grpSpPr>
        <p:sp>
          <p:nvSpPr>
            <p:cNvPr id="17140" name="Google Shape;17140;p145"/>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145"/>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145"/>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145"/>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145"/>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145"/>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145"/>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145"/>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145"/>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145"/>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145"/>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145"/>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145"/>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3" name="Google Shape;17153;p145"/>
          <p:cNvGrpSpPr/>
          <p:nvPr/>
        </p:nvGrpSpPr>
        <p:grpSpPr>
          <a:xfrm>
            <a:off x="6192906" y="2256440"/>
            <a:ext cx="371699" cy="356084"/>
            <a:chOff x="6192906" y="2439440"/>
            <a:chExt cx="371699" cy="356084"/>
          </a:xfrm>
        </p:grpSpPr>
        <p:sp>
          <p:nvSpPr>
            <p:cNvPr id="17154" name="Google Shape;17154;p145"/>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145"/>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145"/>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145"/>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145"/>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145"/>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145"/>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145"/>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145"/>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145"/>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145"/>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145"/>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145"/>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7" name="Google Shape;17167;p145"/>
          <p:cNvGrpSpPr/>
          <p:nvPr/>
        </p:nvGrpSpPr>
        <p:grpSpPr>
          <a:xfrm>
            <a:off x="5762467" y="2253584"/>
            <a:ext cx="362163" cy="362163"/>
            <a:chOff x="5762467" y="2436584"/>
            <a:chExt cx="362163" cy="362163"/>
          </a:xfrm>
        </p:grpSpPr>
        <p:sp>
          <p:nvSpPr>
            <p:cNvPr id="17168" name="Google Shape;17168;p145"/>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145"/>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145"/>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145"/>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145"/>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145"/>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14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14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145"/>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145"/>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145"/>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14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14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145"/>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145"/>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145"/>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145"/>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145"/>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145"/>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145"/>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145"/>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145"/>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145"/>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145"/>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145"/>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3" name="Google Shape;17193;p145"/>
          <p:cNvGrpSpPr/>
          <p:nvPr/>
        </p:nvGrpSpPr>
        <p:grpSpPr>
          <a:xfrm>
            <a:off x="5323721" y="2254029"/>
            <a:ext cx="362922" cy="361219"/>
            <a:chOff x="5323721" y="2437029"/>
            <a:chExt cx="362922" cy="361219"/>
          </a:xfrm>
        </p:grpSpPr>
        <p:sp>
          <p:nvSpPr>
            <p:cNvPr id="17194" name="Google Shape;17194;p145"/>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145"/>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145"/>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145"/>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145"/>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145"/>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145"/>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145"/>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145"/>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145"/>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145"/>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145"/>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145"/>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145"/>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145"/>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145"/>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145"/>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1" name="Google Shape;17211;p145"/>
          <p:cNvGrpSpPr/>
          <p:nvPr/>
        </p:nvGrpSpPr>
        <p:grpSpPr>
          <a:xfrm>
            <a:off x="4875937" y="2285731"/>
            <a:ext cx="407122" cy="315448"/>
            <a:chOff x="4875937" y="2468731"/>
            <a:chExt cx="407122" cy="315448"/>
          </a:xfrm>
        </p:grpSpPr>
        <p:sp>
          <p:nvSpPr>
            <p:cNvPr id="17212" name="Google Shape;17212;p145"/>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145"/>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145"/>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145"/>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145"/>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145"/>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145"/>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145"/>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145"/>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145"/>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145"/>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145"/>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145"/>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145"/>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145"/>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145"/>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145"/>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145"/>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145"/>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1" name="Google Shape;17231;p145"/>
          <p:cNvGrpSpPr/>
          <p:nvPr/>
        </p:nvGrpSpPr>
        <p:grpSpPr>
          <a:xfrm>
            <a:off x="4893282" y="3621774"/>
            <a:ext cx="242114" cy="362163"/>
            <a:chOff x="4893282" y="3804774"/>
            <a:chExt cx="242114" cy="362163"/>
          </a:xfrm>
        </p:grpSpPr>
        <p:sp>
          <p:nvSpPr>
            <p:cNvPr id="17232" name="Google Shape;17232;p145"/>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145"/>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145"/>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145"/>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145"/>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145"/>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145"/>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145"/>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145"/>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145"/>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145"/>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145"/>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145"/>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145"/>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145"/>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145"/>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145"/>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145"/>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145"/>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145"/>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145"/>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145"/>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145"/>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145"/>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145"/>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145"/>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8" name="Google Shape;17258;p145"/>
          <p:cNvGrpSpPr/>
          <p:nvPr/>
        </p:nvGrpSpPr>
        <p:grpSpPr>
          <a:xfrm>
            <a:off x="6248162" y="3621774"/>
            <a:ext cx="231058" cy="362425"/>
            <a:chOff x="6248162" y="3804774"/>
            <a:chExt cx="231058" cy="362425"/>
          </a:xfrm>
        </p:grpSpPr>
        <p:sp>
          <p:nvSpPr>
            <p:cNvPr id="17259" name="Google Shape;17259;p145"/>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145"/>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145"/>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145"/>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3" name="Google Shape;17263;p145"/>
          <p:cNvGrpSpPr/>
          <p:nvPr/>
        </p:nvGrpSpPr>
        <p:grpSpPr>
          <a:xfrm>
            <a:off x="5346568" y="3621774"/>
            <a:ext cx="233337" cy="362163"/>
            <a:chOff x="5346568" y="3804774"/>
            <a:chExt cx="233337" cy="362163"/>
          </a:xfrm>
        </p:grpSpPr>
        <p:sp>
          <p:nvSpPr>
            <p:cNvPr id="17264" name="Google Shape;17264;p145"/>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145"/>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145"/>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145"/>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145"/>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145"/>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145"/>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145"/>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145"/>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145"/>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145"/>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145"/>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145"/>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145"/>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145"/>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145"/>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145"/>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145"/>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145"/>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3" name="Google Shape;17283;p145"/>
          <p:cNvGrpSpPr/>
          <p:nvPr/>
        </p:nvGrpSpPr>
        <p:grpSpPr>
          <a:xfrm>
            <a:off x="6704985" y="3622141"/>
            <a:ext cx="209967" cy="361639"/>
            <a:chOff x="6704985" y="3805141"/>
            <a:chExt cx="209967" cy="361639"/>
          </a:xfrm>
        </p:grpSpPr>
        <p:sp>
          <p:nvSpPr>
            <p:cNvPr id="17284" name="Google Shape;17284;p145"/>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145"/>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145"/>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145"/>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145"/>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145"/>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145"/>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145"/>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145"/>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145"/>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145"/>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145"/>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6" name="Google Shape;17296;p145"/>
          <p:cNvGrpSpPr/>
          <p:nvPr/>
        </p:nvGrpSpPr>
        <p:grpSpPr>
          <a:xfrm>
            <a:off x="7513884" y="2265269"/>
            <a:ext cx="363184" cy="338792"/>
            <a:chOff x="7513884" y="2448269"/>
            <a:chExt cx="363184" cy="338792"/>
          </a:xfrm>
        </p:grpSpPr>
        <p:sp>
          <p:nvSpPr>
            <p:cNvPr id="17297" name="Google Shape;17297;p145"/>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145"/>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145"/>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145"/>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145"/>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145"/>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3" name="Google Shape;17303;p145"/>
          <p:cNvGrpSpPr/>
          <p:nvPr/>
        </p:nvGrpSpPr>
        <p:grpSpPr>
          <a:xfrm>
            <a:off x="5777767" y="3621826"/>
            <a:ext cx="258699" cy="362136"/>
            <a:chOff x="5777767" y="3804826"/>
            <a:chExt cx="258699" cy="362136"/>
          </a:xfrm>
        </p:grpSpPr>
        <p:sp>
          <p:nvSpPr>
            <p:cNvPr id="17304" name="Google Shape;17304;p145"/>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145"/>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145"/>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7" name="Google Shape;17307;p145"/>
          <p:cNvGrpSpPr/>
          <p:nvPr/>
        </p:nvGrpSpPr>
        <p:grpSpPr>
          <a:xfrm>
            <a:off x="7953101" y="2253584"/>
            <a:ext cx="361691" cy="362163"/>
            <a:chOff x="7953101" y="2436584"/>
            <a:chExt cx="361691" cy="362163"/>
          </a:xfrm>
        </p:grpSpPr>
        <p:sp>
          <p:nvSpPr>
            <p:cNvPr id="17308" name="Google Shape;17308;p145"/>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145"/>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145"/>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145"/>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145"/>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145"/>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145"/>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145"/>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145"/>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7" name="Google Shape;17317;p145"/>
          <p:cNvGrpSpPr/>
          <p:nvPr/>
        </p:nvGrpSpPr>
        <p:grpSpPr>
          <a:xfrm>
            <a:off x="4859353" y="3172130"/>
            <a:ext cx="373481" cy="362267"/>
            <a:chOff x="4859353" y="3355130"/>
            <a:chExt cx="373481" cy="362267"/>
          </a:xfrm>
        </p:grpSpPr>
        <p:sp>
          <p:nvSpPr>
            <p:cNvPr id="17318" name="Google Shape;17318;p145"/>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145"/>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145"/>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145"/>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145"/>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145"/>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145"/>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145"/>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145"/>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145"/>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145"/>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145"/>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145"/>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145"/>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2" name="Google Shape;17332;p145"/>
          <p:cNvGrpSpPr/>
          <p:nvPr/>
        </p:nvGrpSpPr>
        <p:grpSpPr>
          <a:xfrm>
            <a:off x="6637678" y="1317982"/>
            <a:ext cx="378721" cy="362005"/>
            <a:chOff x="6637678" y="1500982"/>
            <a:chExt cx="378721" cy="362005"/>
          </a:xfrm>
        </p:grpSpPr>
        <p:sp>
          <p:nvSpPr>
            <p:cNvPr id="17333" name="Google Shape;17333;p145"/>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145"/>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145"/>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145"/>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145"/>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145"/>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145"/>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145"/>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145"/>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145"/>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145"/>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145"/>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145"/>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145"/>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145"/>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145"/>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9" name="Google Shape;17349;p145"/>
          <p:cNvGrpSpPr/>
          <p:nvPr/>
        </p:nvGrpSpPr>
        <p:grpSpPr>
          <a:xfrm>
            <a:off x="5827993" y="3172496"/>
            <a:ext cx="223041" cy="362163"/>
            <a:chOff x="5827993" y="3355496"/>
            <a:chExt cx="223041" cy="362163"/>
          </a:xfrm>
        </p:grpSpPr>
        <p:sp>
          <p:nvSpPr>
            <p:cNvPr id="17350" name="Google Shape;17350;p145"/>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145"/>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14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14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145"/>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145"/>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145"/>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145"/>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145"/>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145"/>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145"/>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145"/>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145"/>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145"/>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145"/>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5" name="Google Shape;17365;p145"/>
          <p:cNvGrpSpPr/>
          <p:nvPr/>
        </p:nvGrpSpPr>
        <p:grpSpPr>
          <a:xfrm>
            <a:off x="7528713" y="1317641"/>
            <a:ext cx="370520" cy="361586"/>
            <a:chOff x="7528713" y="1500641"/>
            <a:chExt cx="370520" cy="361586"/>
          </a:xfrm>
        </p:grpSpPr>
        <p:sp>
          <p:nvSpPr>
            <p:cNvPr id="17366" name="Google Shape;17366;p145"/>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145"/>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14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14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145"/>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145"/>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145"/>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145"/>
          <p:cNvGrpSpPr/>
          <p:nvPr/>
        </p:nvGrpSpPr>
        <p:grpSpPr>
          <a:xfrm>
            <a:off x="5317198" y="3172496"/>
            <a:ext cx="367429" cy="362163"/>
            <a:chOff x="5317198" y="3355496"/>
            <a:chExt cx="367429" cy="362163"/>
          </a:xfrm>
        </p:grpSpPr>
        <p:sp>
          <p:nvSpPr>
            <p:cNvPr id="17374" name="Google Shape;17374;p145"/>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145"/>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145"/>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145"/>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145"/>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145"/>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145"/>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145"/>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145"/>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145"/>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145"/>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145"/>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145"/>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145"/>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145"/>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145"/>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0" name="Google Shape;17390;p145"/>
          <p:cNvGrpSpPr/>
          <p:nvPr/>
        </p:nvGrpSpPr>
        <p:grpSpPr>
          <a:xfrm>
            <a:off x="5302971" y="1317563"/>
            <a:ext cx="383175" cy="362241"/>
            <a:chOff x="5302971" y="1500563"/>
            <a:chExt cx="383175" cy="362241"/>
          </a:xfrm>
        </p:grpSpPr>
        <p:sp>
          <p:nvSpPr>
            <p:cNvPr id="17391" name="Google Shape;17391;p145"/>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145"/>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3" name="Google Shape;17393;p145"/>
          <p:cNvGrpSpPr/>
          <p:nvPr/>
        </p:nvGrpSpPr>
        <p:grpSpPr>
          <a:xfrm>
            <a:off x="6202705" y="1342453"/>
            <a:ext cx="364180" cy="312461"/>
            <a:chOff x="6202705" y="1525453"/>
            <a:chExt cx="364180" cy="312461"/>
          </a:xfrm>
        </p:grpSpPr>
        <p:sp>
          <p:nvSpPr>
            <p:cNvPr id="17394" name="Google Shape;17394;p145"/>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145"/>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145"/>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145"/>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145"/>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145"/>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145"/>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1" name="Google Shape;17401;p145"/>
          <p:cNvGrpSpPr/>
          <p:nvPr/>
        </p:nvGrpSpPr>
        <p:grpSpPr>
          <a:xfrm>
            <a:off x="7087217" y="1320602"/>
            <a:ext cx="362398" cy="356163"/>
            <a:chOff x="7087217" y="1503602"/>
            <a:chExt cx="362398" cy="356163"/>
          </a:xfrm>
        </p:grpSpPr>
        <p:sp>
          <p:nvSpPr>
            <p:cNvPr id="17402" name="Google Shape;17402;p145"/>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145"/>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145"/>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145"/>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145"/>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145"/>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145"/>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145"/>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145"/>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145"/>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145"/>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145"/>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145"/>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145"/>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145"/>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145"/>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145"/>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145"/>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145"/>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145"/>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145"/>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3" name="Google Shape;17423;p145"/>
          <p:cNvGrpSpPr/>
          <p:nvPr/>
        </p:nvGrpSpPr>
        <p:grpSpPr>
          <a:xfrm>
            <a:off x="7968952" y="1317877"/>
            <a:ext cx="378747" cy="361455"/>
            <a:chOff x="7968952" y="1500877"/>
            <a:chExt cx="378747" cy="361455"/>
          </a:xfrm>
        </p:grpSpPr>
        <p:sp>
          <p:nvSpPr>
            <p:cNvPr id="17424" name="Google Shape;17424;p145"/>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145"/>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145"/>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145"/>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145"/>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145"/>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145"/>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145"/>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145"/>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145"/>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145"/>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145"/>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145"/>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145"/>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145"/>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9" name="Google Shape;17439;p145"/>
          <p:cNvGrpSpPr/>
          <p:nvPr/>
        </p:nvGrpSpPr>
        <p:grpSpPr>
          <a:xfrm>
            <a:off x="5761445" y="1358723"/>
            <a:ext cx="362163" cy="279737"/>
            <a:chOff x="5761445" y="1541723"/>
            <a:chExt cx="362163" cy="279737"/>
          </a:xfrm>
        </p:grpSpPr>
        <p:sp>
          <p:nvSpPr>
            <p:cNvPr id="17440" name="Google Shape;17440;p145"/>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145"/>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145"/>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145"/>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145"/>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145"/>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6" name="Google Shape;17446;p145"/>
          <p:cNvGrpSpPr/>
          <p:nvPr/>
        </p:nvGrpSpPr>
        <p:grpSpPr>
          <a:xfrm>
            <a:off x="6204958" y="3172575"/>
            <a:ext cx="358390" cy="362320"/>
            <a:chOff x="6204958" y="3355575"/>
            <a:chExt cx="358390" cy="362320"/>
          </a:xfrm>
        </p:grpSpPr>
        <p:sp>
          <p:nvSpPr>
            <p:cNvPr id="17447" name="Google Shape;17447;p145"/>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145"/>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145"/>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145"/>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145"/>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145"/>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145"/>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145"/>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145"/>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145"/>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145"/>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145"/>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145"/>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145"/>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145"/>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145"/>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3" name="Google Shape;17463;p145"/>
          <p:cNvGrpSpPr/>
          <p:nvPr/>
        </p:nvGrpSpPr>
        <p:grpSpPr>
          <a:xfrm>
            <a:off x="4939970" y="1316855"/>
            <a:ext cx="242979" cy="362660"/>
            <a:chOff x="4939970" y="1499855"/>
            <a:chExt cx="242979" cy="362660"/>
          </a:xfrm>
        </p:grpSpPr>
        <p:sp>
          <p:nvSpPr>
            <p:cNvPr id="17464" name="Google Shape;17464;p145"/>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145"/>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145"/>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145"/>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145"/>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145"/>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0" name="Google Shape;17470;p145"/>
          <p:cNvGrpSpPr/>
          <p:nvPr/>
        </p:nvGrpSpPr>
        <p:grpSpPr>
          <a:xfrm>
            <a:off x="8023448" y="3172496"/>
            <a:ext cx="284322" cy="362163"/>
            <a:chOff x="8023448" y="3355496"/>
            <a:chExt cx="284322" cy="362163"/>
          </a:xfrm>
        </p:grpSpPr>
        <p:sp>
          <p:nvSpPr>
            <p:cNvPr id="17471" name="Google Shape;17471;p145"/>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145"/>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145"/>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145"/>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145"/>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145"/>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145"/>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145"/>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145"/>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0" name="Google Shape;17480;p145"/>
          <p:cNvGrpSpPr/>
          <p:nvPr/>
        </p:nvGrpSpPr>
        <p:grpSpPr>
          <a:xfrm>
            <a:off x="6644201" y="3172496"/>
            <a:ext cx="366695" cy="361979"/>
            <a:chOff x="6644201" y="3355496"/>
            <a:chExt cx="366695" cy="361979"/>
          </a:xfrm>
        </p:grpSpPr>
        <p:sp>
          <p:nvSpPr>
            <p:cNvPr id="17481" name="Google Shape;17481;p145"/>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145"/>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145"/>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145"/>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145"/>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145"/>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145"/>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145"/>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145"/>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145"/>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145"/>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145"/>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145"/>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145"/>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145"/>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145"/>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145"/>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145"/>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145"/>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145"/>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145"/>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145"/>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145"/>
          <p:cNvGrpSpPr/>
          <p:nvPr/>
        </p:nvGrpSpPr>
        <p:grpSpPr>
          <a:xfrm>
            <a:off x="7955145" y="1836192"/>
            <a:ext cx="365176" cy="271013"/>
            <a:chOff x="7955145" y="2019192"/>
            <a:chExt cx="365176" cy="271013"/>
          </a:xfrm>
        </p:grpSpPr>
        <p:sp>
          <p:nvSpPr>
            <p:cNvPr id="17504" name="Google Shape;17504;p145"/>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145"/>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145"/>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145"/>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145"/>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145"/>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0" name="Google Shape;17510;p145"/>
          <p:cNvGrpSpPr/>
          <p:nvPr/>
        </p:nvGrpSpPr>
        <p:grpSpPr>
          <a:xfrm>
            <a:off x="7518155" y="1826471"/>
            <a:ext cx="361927" cy="290270"/>
            <a:chOff x="7518155" y="2009471"/>
            <a:chExt cx="361927" cy="290270"/>
          </a:xfrm>
        </p:grpSpPr>
        <p:sp>
          <p:nvSpPr>
            <p:cNvPr id="17511" name="Google Shape;17511;p145"/>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145"/>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145"/>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145"/>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145"/>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145"/>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145"/>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145"/>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145"/>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145"/>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145"/>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145"/>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145"/>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4" name="Google Shape;17524;p145"/>
          <p:cNvGrpSpPr/>
          <p:nvPr/>
        </p:nvGrpSpPr>
        <p:grpSpPr>
          <a:xfrm>
            <a:off x="7079672" y="1808053"/>
            <a:ext cx="362163" cy="327264"/>
            <a:chOff x="7079672" y="1991053"/>
            <a:chExt cx="362163" cy="327264"/>
          </a:xfrm>
        </p:grpSpPr>
        <p:sp>
          <p:nvSpPr>
            <p:cNvPr id="17525" name="Google Shape;17525;p145"/>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145"/>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145"/>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145"/>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145"/>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145"/>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145"/>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145"/>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145"/>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145"/>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145"/>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145"/>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145"/>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145"/>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145"/>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145"/>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1" name="Google Shape;17541;p145"/>
          <p:cNvGrpSpPr/>
          <p:nvPr/>
        </p:nvGrpSpPr>
        <p:grpSpPr>
          <a:xfrm>
            <a:off x="6641188" y="1852514"/>
            <a:ext cx="361901" cy="238132"/>
            <a:chOff x="6641188" y="2035514"/>
            <a:chExt cx="361901" cy="238132"/>
          </a:xfrm>
        </p:grpSpPr>
        <p:sp>
          <p:nvSpPr>
            <p:cNvPr id="17542" name="Google Shape;17542;p145"/>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145"/>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145"/>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145"/>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145"/>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145"/>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145"/>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145"/>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145"/>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145"/>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145"/>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145"/>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145"/>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145"/>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145"/>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145"/>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145"/>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145"/>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145"/>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1" name="Google Shape;17561;p145"/>
          <p:cNvGrpSpPr/>
          <p:nvPr/>
        </p:nvGrpSpPr>
        <p:grpSpPr>
          <a:xfrm>
            <a:off x="6202443" y="1803677"/>
            <a:ext cx="362425" cy="335884"/>
            <a:chOff x="6202443" y="1986677"/>
            <a:chExt cx="362425" cy="335884"/>
          </a:xfrm>
        </p:grpSpPr>
        <p:sp>
          <p:nvSpPr>
            <p:cNvPr id="17562" name="Google Shape;17562;p145"/>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145"/>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145"/>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145"/>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145"/>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145"/>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145"/>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145"/>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145"/>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145"/>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145"/>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145"/>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145"/>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145"/>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145"/>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145"/>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145"/>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145"/>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145"/>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145"/>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2" name="Google Shape;17582;p145"/>
          <p:cNvGrpSpPr/>
          <p:nvPr/>
        </p:nvGrpSpPr>
        <p:grpSpPr>
          <a:xfrm>
            <a:off x="5764222" y="1833598"/>
            <a:ext cx="374293" cy="276069"/>
            <a:chOff x="5764222" y="2016598"/>
            <a:chExt cx="374293" cy="276069"/>
          </a:xfrm>
        </p:grpSpPr>
        <p:sp>
          <p:nvSpPr>
            <p:cNvPr id="17583" name="Google Shape;17583;p145"/>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145"/>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145"/>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145"/>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145"/>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145"/>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145"/>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145"/>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145"/>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145"/>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145"/>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4" name="Google Shape;17594;p145"/>
          <p:cNvGrpSpPr/>
          <p:nvPr/>
        </p:nvGrpSpPr>
        <p:grpSpPr>
          <a:xfrm>
            <a:off x="5325477" y="1833441"/>
            <a:ext cx="361927" cy="276515"/>
            <a:chOff x="5325477" y="2016441"/>
            <a:chExt cx="361927" cy="276515"/>
          </a:xfrm>
        </p:grpSpPr>
        <p:sp>
          <p:nvSpPr>
            <p:cNvPr id="17595" name="Google Shape;17595;p145"/>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145"/>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145"/>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145"/>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145"/>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145"/>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145"/>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145"/>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145"/>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145"/>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145"/>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145"/>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145"/>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145"/>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145"/>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145"/>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145"/>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145"/>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145"/>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145"/>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5" name="Google Shape;17615;p145"/>
          <p:cNvGrpSpPr/>
          <p:nvPr/>
        </p:nvGrpSpPr>
        <p:grpSpPr>
          <a:xfrm>
            <a:off x="4870671" y="1834200"/>
            <a:ext cx="364180" cy="274812"/>
            <a:chOff x="4870671" y="2017200"/>
            <a:chExt cx="364180" cy="274812"/>
          </a:xfrm>
        </p:grpSpPr>
        <p:sp>
          <p:nvSpPr>
            <p:cNvPr id="17616" name="Google Shape;17616;p145"/>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145"/>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145"/>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145"/>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145"/>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145"/>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145"/>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145"/>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145"/>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145"/>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145"/>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145"/>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145"/>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9" name="Google Shape;17629;p145"/>
          <p:cNvGrpSpPr/>
          <p:nvPr/>
        </p:nvGrpSpPr>
        <p:grpSpPr>
          <a:xfrm>
            <a:off x="7144726" y="3172496"/>
            <a:ext cx="260690" cy="362032"/>
            <a:chOff x="7144726" y="3355496"/>
            <a:chExt cx="260690" cy="362032"/>
          </a:xfrm>
        </p:grpSpPr>
        <p:sp>
          <p:nvSpPr>
            <p:cNvPr id="17630" name="Google Shape;17630;p145"/>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145"/>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145"/>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145"/>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145"/>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145"/>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6" name="Google Shape;17636;p145"/>
          <p:cNvGrpSpPr/>
          <p:nvPr/>
        </p:nvGrpSpPr>
        <p:grpSpPr>
          <a:xfrm>
            <a:off x="6705719" y="4095051"/>
            <a:ext cx="261712" cy="361770"/>
            <a:chOff x="6705719" y="4278051"/>
            <a:chExt cx="261712" cy="361770"/>
          </a:xfrm>
        </p:grpSpPr>
        <p:sp>
          <p:nvSpPr>
            <p:cNvPr id="17637" name="Google Shape;17637;p145"/>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145"/>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145"/>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145"/>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145"/>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145"/>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145"/>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145"/>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145"/>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145"/>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145"/>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145"/>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145"/>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145"/>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145"/>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2" name="Google Shape;17652;p145"/>
          <p:cNvGrpSpPr/>
          <p:nvPr/>
        </p:nvGrpSpPr>
        <p:grpSpPr>
          <a:xfrm>
            <a:off x="5750650" y="2708652"/>
            <a:ext cx="320216" cy="361403"/>
            <a:chOff x="5750650" y="2891652"/>
            <a:chExt cx="320216" cy="361403"/>
          </a:xfrm>
        </p:grpSpPr>
        <p:sp>
          <p:nvSpPr>
            <p:cNvPr id="17653" name="Google Shape;17653;p145"/>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145"/>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145"/>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145"/>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145"/>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145"/>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145"/>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145"/>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145"/>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145"/>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145"/>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145"/>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145"/>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145"/>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145"/>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8" name="Google Shape;17668;p145"/>
          <p:cNvGrpSpPr/>
          <p:nvPr/>
        </p:nvGrpSpPr>
        <p:grpSpPr>
          <a:xfrm>
            <a:off x="6658009" y="2708390"/>
            <a:ext cx="315972" cy="361927"/>
            <a:chOff x="6658009" y="2891390"/>
            <a:chExt cx="315972" cy="361927"/>
          </a:xfrm>
        </p:grpSpPr>
        <p:sp>
          <p:nvSpPr>
            <p:cNvPr id="17669" name="Google Shape;17669;p145"/>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145"/>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145"/>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145"/>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145"/>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145"/>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145"/>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6" name="Google Shape;17676;p145"/>
          <p:cNvGrpSpPr/>
          <p:nvPr/>
        </p:nvGrpSpPr>
        <p:grpSpPr>
          <a:xfrm>
            <a:off x="6203465" y="2708206"/>
            <a:ext cx="320478" cy="362110"/>
            <a:chOff x="6203465" y="2891206"/>
            <a:chExt cx="320478" cy="362110"/>
          </a:xfrm>
        </p:grpSpPr>
        <p:sp>
          <p:nvSpPr>
            <p:cNvPr id="17677" name="Google Shape;17677;p145"/>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145"/>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145"/>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145"/>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145"/>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2" name="Google Shape;17682;p145"/>
          <p:cNvGrpSpPr/>
          <p:nvPr/>
        </p:nvGrpSpPr>
        <p:grpSpPr>
          <a:xfrm>
            <a:off x="7567280" y="2708259"/>
            <a:ext cx="307116" cy="362294"/>
            <a:chOff x="7567280" y="2891259"/>
            <a:chExt cx="307116" cy="362294"/>
          </a:xfrm>
        </p:grpSpPr>
        <p:sp>
          <p:nvSpPr>
            <p:cNvPr id="17683" name="Google Shape;17683;p145"/>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145"/>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145"/>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145"/>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145"/>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145"/>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145"/>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145"/>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145"/>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145"/>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145"/>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145"/>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5" name="Google Shape;17695;p145"/>
          <p:cNvGrpSpPr/>
          <p:nvPr/>
        </p:nvGrpSpPr>
        <p:grpSpPr>
          <a:xfrm>
            <a:off x="7112579" y="2708521"/>
            <a:ext cx="338556" cy="361534"/>
            <a:chOff x="7112579" y="2891521"/>
            <a:chExt cx="338556" cy="361534"/>
          </a:xfrm>
        </p:grpSpPr>
        <p:sp>
          <p:nvSpPr>
            <p:cNvPr id="17696" name="Google Shape;17696;p145"/>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145"/>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8" name="Google Shape;17698;p145"/>
          <p:cNvGrpSpPr/>
          <p:nvPr/>
        </p:nvGrpSpPr>
        <p:grpSpPr>
          <a:xfrm>
            <a:off x="7155259" y="3622036"/>
            <a:ext cx="207478" cy="361272"/>
            <a:chOff x="7155259" y="3805036"/>
            <a:chExt cx="207478" cy="361272"/>
          </a:xfrm>
        </p:grpSpPr>
        <p:sp>
          <p:nvSpPr>
            <p:cNvPr id="17699" name="Google Shape;17699;p145"/>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145"/>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145"/>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145"/>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145"/>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145"/>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145"/>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145"/>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145"/>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145"/>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145"/>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145"/>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1" name="Google Shape;17711;p145"/>
          <p:cNvGrpSpPr/>
          <p:nvPr/>
        </p:nvGrpSpPr>
        <p:grpSpPr>
          <a:xfrm>
            <a:off x="4915368" y="2708390"/>
            <a:ext cx="182850" cy="361927"/>
            <a:chOff x="4915368" y="2891390"/>
            <a:chExt cx="182850" cy="361927"/>
          </a:xfrm>
        </p:grpSpPr>
        <p:sp>
          <p:nvSpPr>
            <p:cNvPr id="17712" name="Google Shape;17712;p145"/>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145"/>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145"/>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145"/>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145"/>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145"/>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145"/>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145"/>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145"/>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145"/>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145"/>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145"/>
          <p:cNvGrpSpPr/>
          <p:nvPr/>
        </p:nvGrpSpPr>
        <p:grpSpPr>
          <a:xfrm>
            <a:off x="8028714" y="2708652"/>
            <a:ext cx="289589" cy="361403"/>
            <a:chOff x="8028714" y="2891652"/>
            <a:chExt cx="289589" cy="361403"/>
          </a:xfrm>
        </p:grpSpPr>
        <p:sp>
          <p:nvSpPr>
            <p:cNvPr id="17724" name="Google Shape;17724;p145"/>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145"/>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145"/>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145"/>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145"/>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145"/>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145"/>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145"/>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145"/>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145"/>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145"/>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145"/>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145"/>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145"/>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145"/>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145"/>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145"/>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145"/>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145"/>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145"/>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4" name="Google Shape;17744;p145"/>
          <p:cNvGrpSpPr/>
          <p:nvPr/>
        </p:nvGrpSpPr>
        <p:grpSpPr>
          <a:xfrm>
            <a:off x="7551822" y="3621774"/>
            <a:ext cx="293335" cy="361927"/>
            <a:chOff x="7551822" y="3804774"/>
            <a:chExt cx="293335" cy="361927"/>
          </a:xfrm>
        </p:grpSpPr>
        <p:sp>
          <p:nvSpPr>
            <p:cNvPr id="17745" name="Google Shape;17745;p145"/>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145"/>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145"/>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145"/>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145"/>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145"/>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145"/>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145"/>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145"/>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145"/>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145"/>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6" name="Google Shape;17756;p145"/>
          <p:cNvGrpSpPr/>
          <p:nvPr/>
        </p:nvGrpSpPr>
        <p:grpSpPr>
          <a:xfrm>
            <a:off x="6263725" y="4094658"/>
            <a:ext cx="210491" cy="362163"/>
            <a:chOff x="6263725" y="4277658"/>
            <a:chExt cx="210491" cy="362163"/>
          </a:xfrm>
        </p:grpSpPr>
        <p:sp>
          <p:nvSpPr>
            <p:cNvPr id="17757" name="Google Shape;17757;p145"/>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145"/>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145"/>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145"/>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145"/>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145"/>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145"/>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145"/>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145"/>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145"/>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145"/>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145"/>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145"/>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145"/>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145"/>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2" name="Google Shape;17772;p145"/>
          <p:cNvGrpSpPr/>
          <p:nvPr/>
        </p:nvGrpSpPr>
        <p:grpSpPr>
          <a:xfrm>
            <a:off x="7987790" y="3621695"/>
            <a:ext cx="336303" cy="362005"/>
            <a:chOff x="7987790" y="3804695"/>
            <a:chExt cx="336303" cy="362005"/>
          </a:xfrm>
        </p:grpSpPr>
        <p:sp>
          <p:nvSpPr>
            <p:cNvPr id="17773" name="Google Shape;17773;p145"/>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145"/>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145"/>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145"/>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145"/>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145"/>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145"/>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145"/>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145"/>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145"/>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3" name="Google Shape;17783;p145"/>
          <p:cNvGrpSpPr/>
          <p:nvPr/>
        </p:nvGrpSpPr>
        <p:grpSpPr>
          <a:xfrm>
            <a:off x="5273444" y="2708285"/>
            <a:ext cx="371123" cy="362267"/>
            <a:chOff x="5273444" y="2891285"/>
            <a:chExt cx="371123" cy="362267"/>
          </a:xfrm>
        </p:grpSpPr>
        <p:sp>
          <p:nvSpPr>
            <p:cNvPr id="17784" name="Google Shape;17784;p145"/>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145"/>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145"/>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145"/>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145"/>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145"/>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145"/>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145"/>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145"/>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145"/>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145"/>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145"/>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145"/>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145"/>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8" name="Google Shape;17798;p145"/>
          <p:cNvGrpSpPr/>
          <p:nvPr/>
        </p:nvGrpSpPr>
        <p:grpSpPr>
          <a:xfrm>
            <a:off x="7630397" y="3175399"/>
            <a:ext cx="214759" cy="357030"/>
            <a:chOff x="2235125" y="238075"/>
            <a:chExt cx="3144350" cy="5227375"/>
          </a:xfrm>
        </p:grpSpPr>
        <p:sp>
          <p:nvSpPr>
            <p:cNvPr id="17799" name="Google Shape;17799;p145"/>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145"/>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145"/>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145"/>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145"/>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145"/>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145"/>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145"/>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145"/>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8" name="Google Shape;17808;p145"/>
          <p:cNvGrpSpPr/>
          <p:nvPr/>
        </p:nvGrpSpPr>
        <p:grpSpPr>
          <a:xfrm>
            <a:off x="2810729" y="4084107"/>
            <a:ext cx="342496" cy="351944"/>
            <a:chOff x="2810729" y="4267107"/>
            <a:chExt cx="342496" cy="351944"/>
          </a:xfrm>
        </p:grpSpPr>
        <p:sp>
          <p:nvSpPr>
            <p:cNvPr id="17809" name="Google Shape;17809;p145"/>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145"/>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145"/>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145"/>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145"/>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145"/>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145"/>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145"/>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145"/>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145"/>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145"/>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145"/>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145"/>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145"/>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145"/>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145"/>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145"/>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145"/>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145"/>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145"/>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145"/>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145"/>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145"/>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145"/>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145"/>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145"/>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145"/>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145"/>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145"/>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145"/>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9" name="Google Shape;17839;p145"/>
          <p:cNvGrpSpPr/>
          <p:nvPr/>
        </p:nvGrpSpPr>
        <p:grpSpPr>
          <a:xfrm>
            <a:off x="1779168" y="3622625"/>
            <a:ext cx="282381" cy="343454"/>
            <a:chOff x="1779168" y="3805625"/>
            <a:chExt cx="282381" cy="343454"/>
          </a:xfrm>
        </p:grpSpPr>
        <p:sp>
          <p:nvSpPr>
            <p:cNvPr id="17840" name="Google Shape;17840;p145"/>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145"/>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145"/>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145"/>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145"/>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145"/>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145"/>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145"/>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145"/>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145"/>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145"/>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145"/>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145"/>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145"/>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145"/>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145"/>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145"/>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145"/>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145"/>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145"/>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145"/>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145"/>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145"/>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145"/>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145"/>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145"/>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145"/>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145"/>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8" name="Google Shape;17868;p145"/>
          <p:cNvGrpSpPr/>
          <p:nvPr/>
        </p:nvGrpSpPr>
        <p:grpSpPr>
          <a:xfrm>
            <a:off x="2593522" y="2224029"/>
            <a:ext cx="391606" cy="364535"/>
            <a:chOff x="2593522" y="2407029"/>
            <a:chExt cx="391606" cy="364535"/>
          </a:xfrm>
        </p:grpSpPr>
        <p:sp>
          <p:nvSpPr>
            <p:cNvPr id="17869" name="Google Shape;17869;p145"/>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145"/>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145"/>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145"/>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145"/>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145"/>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145"/>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145"/>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145"/>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145"/>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145"/>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145"/>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145"/>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145"/>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145"/>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145"/>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145"/>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145"/>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145"/>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145"/>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145"/>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145"/>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145"/>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145"/>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145"/>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145"/>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145"/>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145"/>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145"/>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145"/>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145"/>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14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14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145"/>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145"/>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145"/>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145"/>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145"/>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145"/>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8" name="Google Shape;17908;p145"/>
          <p:cNvGrpSpPr/>
          <p:nvPr/>
        </p:nvGrpSpPr>
        <p:grpSpPr>
          <a:xfrm>
            <a:off x="3955047" y="2249242"/>
            <a:ext cx="322912" cy="334396"/>
            <a:chOff x="3955047" y="2432242"/>
            <a:chExt cx="322912" cy="334396"/>
          </a:xfrm>
        </p:grpSpPr>
        <p:sp>
          <p:nvSpPr>
            <p:cNvPr id="17909" name="Google Shape;17909;p145"/>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145"/>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145"/>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145"/>
          <p:cNvGrpSpPr/>
          <p:nvPr/>
        </p:nvGrpSpPr>
        <p:grpSpPr>
          <a:xfrm>
            <a:off x="1802465" y="1779854"/>
            <a:ext cx="265373" cy="351944"/>
            <a:chOff x="1802465" y="1962854"/>
            <a:chExt cx="265373" cy="351944"/>
          </a:xfrm>
        </p:grpSpPr>
        <p:sp>
          <p:nvSpPr>
            <p:cNvPr id="17913" name="Google Shape;17913;p145"/>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145"/>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145"/>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145"/>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145"/>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145"/>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145"/>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0" name="Google Shape;17920;p145"/>
          <p:cNvGrpSpPr/>
          <p:nvPr/>
        </p:nvGrpSpPr>
        <p:grpSpPr>
          <a:xfrm>
            <a:off x="3512070" y="1773222"/>
            <a:ext cx="373983" cy="363622"/>
            <a:chOff x="3512070" y="1956222"/>
            <a:chExt cx="373983" cy="363622"/>
          </a:xfrm>
        </p:grpSpPr>
        <p:sp>
          <p:nvSpPr>
            <p:cNvPr id="17921" name="Google Shape;17921;p145"/>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145"/>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145"/>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145"/>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145"/>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145"/>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145"/>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145"/>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145"/>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145"/>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145"/>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145"/>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145"/>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145"/>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145"/>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145"/>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145"/>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8" name="Google Shape;17938;p145"/>
          <p:cNvGrpSpPr/>
          <p:nvPr/>
        </p:nvGrpSpPr>
        <p:grpSpPr>
          <a:xfrm>
            <a:off x="842683" y="2211751"/>
            <a:ext cx="345640" cy="356660"/>
            <a:chOff x="842683" y="2394751"/>
            <a:chExt cx="345640" cy="356660"/>
          </a:xfrm>
        </p:grpSpPr>
        <p:sp>
          <p:nvSpPr>
            <p:cNvPr id="17939" name="Google Shape;17939;p145"/>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145"/>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145"/>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145"/>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145"/>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145"/>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145"/>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145"/>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145"/>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145"/>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145"/>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145"/>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145"/>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145"/>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145"/>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145"/>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5" name="Google Shape;17955;p145"/>
          <p:cNvGrpSpPr/>
          <p:nvPr/>
        </p:nvGrpSpPr>
        <p:grpSpPr>
          <a:xfrm>
            <a:off x="1290615" y="2216467"/>
            <a:ext cx="336836" cy="342511"/>
            <a:chOff x="1290615" y="2399467"/>
            <a:chExt cx="336836" cy="342511"/>
          </a:xfrm>
        </p:grpSpPr>
        <p:sp>
          <p:nvSpPr>
            <p:cNvPr id="17956" name="Google Shape;17956;p145"/>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145"/>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145"/>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145"/>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145"/>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145"/>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145"/>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145"/>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145"/>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145"/>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145"/>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145"/>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145"/>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145"/>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145"/>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145"/>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145"/>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145"/>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145"/>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5" name="Google Shape;17975;p145"/>
          <p:cNvGrpSpPr/>
          <p:nvPr/>
        </p:nvGrpSpPr>
        <p:grpSpPr>
          <a:xfrm>
            <a:off x="1748310" y="2225601"/>
            <a:ext cx="308508" cy="333378"/>
            <a:chOff x="1748310" y="2408601"/>
            <a:chExt cx="308508" cy="333378"/>
          </a:xfrm>
        </p:grpSpPr>
        <p:sp>
          <p:nvSpPr>
            <p:cNvPr id="17976" name="Google Shape;17976;p145"/>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145"/>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145"/>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145"/>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145"/>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145"/>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145"/>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145"/>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4" name="Google Shape;17984;p145"/>
          <p:cNvGrpSpPr/>
          <p:nvPr/>
        </p:nvGrpSpPr>
        <p:grpSpPr>
          <a:xfrm>
            <a:off x="3044614" y="2235033"/>
            <a:ext cx="376184" cy="315141"/>
            <a:chOff x="3044614" y="2418033"/>
            <a:chExt cx="376184" cy="315141"/>
          </a:xfrm>
        </p:grpSpPr>
        <p:sp>
          <p:nvSpPr>
            <p:cNvPr id="17985" name="Google Shape;17985;p145"/>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145"/>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145"/>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145"/>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145"/>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145"/>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145"/>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145"/>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145"/>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4" name="Google Shape;17994;p145"/>
          <p:cNvGrpSpPr/>
          <p:nvPr/>
        </p:nvGrpSpPr>
        <p:grpSpPr>
          <a:xfrm>
            <a:off x="3943638" y="3632072"/>
            <a:ext cx="357933" cy="342676"/>
            <a:chOff x="3943638" y="3815072"/>
            <a:chExt cx="357933" cy="342676"/>
          </a:xfrm>
        </p:grpSpPr>
        <p:sp>
          <p:nvSpPr>
            <p:cNvPr id="17995" name="Google Shape;17995;p145"/>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145"/>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145"/>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145"/>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145"/>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145"/>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145"/>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145"/>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145"/>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4" name="Google Shape;18004;p145"/>
          <p:cNvGrpSpPr/>
          <p:nvPr/>
        </p:nvGrpSpPr>
        <p:grpSpPr>
          <a:xfrm>
            <a:off x="3508282" y="3627341"/>
            <a:ext cx="351644" cy="351959"/>
            <a:chOff x="3508282" y="3810341"/>
            <a:chExt cx="351644" cy="351959"/>
          </a:xfrm>
        </p:grpSpPr>
        <p:sp>
          <p:nvSpPr>
            <p:cNvPr id="18005" name="Google Shape;18005;p145"/>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145"/>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145"/>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145"/>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145"/>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145"/>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145"/>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145"/>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145"/>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145"/>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145"/>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145"/>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145"/>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8" name="Google Shape;18018;p145"/>
          <p:cNvGrpSpPr/>
          <p:nvPr/>
        </p:nvGrpSpPr>
        <p:grpSpPr>
          <a:xfrm>
            <a:off x="2224585" y="1779854"/>
            <a:ext cx="303163" cy="351809"/>
            <a:chOff x="2224585" y="1962854"/>
            <a:chExt cx="303163" cy="351809"/>
          </a:xfrm>
        </p:grpSpPr>
        <p:sp>
          <p:nvSpPr>
            <p:cNvPr id="18019" name="Google Shape;18019;p145"/>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145"/>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145"/>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145"/>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145"/>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145"/>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145"/>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145"/>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7" name="Google Shape;18027;p145"/>
          <p:cNvGrpSpPr/>
          <p:nvPr/>
        </p:nvGrpSpPr>
        <p:grpSpPr>
          <a:xfrm>
            <a:off x="2622794" y="1807868"/>
            <a:ext cx="389090" cy="296231"/>
            <a:chOff x="2622794" y="1990868"/>
            <a:chExt cx="389090" cy="296231"/>
          </a:xfrm>
        </p:grpSpPr>
        <p:sp>
          <p:nvSpPr>
            <p:cNvPr id="18028" name="Google Shape;18028;p145"/>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145"/>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145"/>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145"/>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145"/>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145"/>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145"/>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145"/>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145"/>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7" name="Google Shape;18037;p145"/>
          <p:cNvGrpSpPr/>
          <p:nvPr/>
        </p:nvGrpSpPr>
        <p:grpSpPr>
          <a:xfrm>
            <a:off x="3977326" y="1769149"/>
            <a:ext cx="327074" cy="375241"/>
            <a:chOff x="3977326" y="1952149"/>
            <a:chExt cx="327074" cy="375241"/>
          </a:xfrm>
        </p:grpSpPr>
        <p:sp>
          <p:nvSpPr>
            <p:cNvPr id="18038" name="Google Shape;18038;p145"/>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145"/>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145"/>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145"/>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145"/>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145"/>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145"/>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145"/>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145"/>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145"/>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145"/>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145"/>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145"/>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145"/>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145"/>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145"/>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145"/>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5" name="Google Shape;18055;p145"/>
          <p:cNvGrpSpPr/>
          <p:nvPr/>
        </p:nvGrpSpPr>
        <p:grpSpPr>
          <a:xfrm>
            <a:off x="1341612" y="3157055"/>
            <a:ext cx="259399" cy="370524"/>
            <a:chOff x="1341612" y="3340055"/>
            <a:chExt cx="259399" cy="370524"/>
          </a:xfrm>
        </p:grpSpPr>
        <p:sp>
          <p:nvSpPr>
            <p:cNvPr id="18056" name="Google Shape;18056;p145"/>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145"/>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145"/>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145"/>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145"/>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145"/>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145"/>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145"/>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145"/>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145"/>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145"/>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145"/>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145"/>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145"/>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145"/>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145"/>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145"/>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145"/>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4" name="Google Shape;18074;p145"/>
          <p:cNvGrpSpPr/>
          <p:nvPr/>
        </p:nvGrpSpPr>
        <p:grpSpPr>
          <a:xfrm>
            <a:off x="2179892" y="3661972"/>
            <a:ext cx="351629" cy="282381"/>
            <a:chOff x="2179892" y="3844972"/>
            <a:chExt cx="351629" cy="282381"/>
          </a:xfrm>
        </p:grpSpPr>
        <p:sp>
          <p:nvSpPr>
            <p:cNvPr id="18075" name="Google Shape;18075;p145"/>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145"/>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145"/>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145"/>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145"/>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145"/>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145"/>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145"/>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145"/>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145"/>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145"/>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145"/>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145"/>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145"/>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145"/>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145"/>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145"/>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145"/>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145"/>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145"/>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5" name="Google Shape;18095;p145"/>
          <p:cNvGrpSpPr/>
          <p:nvPr/>
        </p:nvGrpSpPr>
        <p:grpSpPr>
          <a:xfrm>
            <a:off x="3131170" y="3633884"/>
            <a:ext cx="220051" cy="338169"/>
            <a:chOff x="3131170" y="3816884"/>
            <a:chExt cx="220051" cy="338169"/>
          </a:xfrm>
        </p:grpSpPr>
        <p:sp>
          <p:nvSpPr>
            <p:cNvPr id="18096" name="Google Shape;18096;p145"/>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145"/>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145"/>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145"/>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145"/>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145"/>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145"/>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145"/>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145"/>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5" name="Google Shape;18105;p145"/>
          <p:cNvGrpSpPr/>
          <p:nvPr/>
        </p:nvGrpSpPr>
        <p:grpSpPr>
          <a:xfrm>
            <a:off x="903502" y="3176564"/>
            <a:ext cx="247990" cy="333393"/>
            <a:chOff x="903502" y="3359564"/>
            <a:chExt cx="247990" cy="333393"/>
          </a:xfrm>
        </p:grpSpPr>
        <p:sp>
          <p:nvSpPr>
            <p:cNvPr id="18106" name="Google Shape;18106;p145"/>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145"/>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145"/>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145"/>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145"/>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145"/>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145"/>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145"/>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145"/>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145"/>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145"/>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145"/>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145"/>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145"/>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145"/>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145"/>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145"/>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145"/>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145"/>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145"/>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145"/>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145"/>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8" name="Google Shape;18128;p145"/>
          <p:cNvGrpSpPr/>
          <p:nvPr/>
        </p:nvGrpSpPr>
        <p:grpSpPr>
          <a:xfrm>
            <a:off x="2616191" y="2707461"/>
            <a:ext cx="365793" cy="361152"/>
            <a:chOff x="2616191" y="2890461"/>
            <a:chExt cx="365793" cy="361152"/>
          </a:xfrm>
        </p:grpSpPr>
        <p:sp>
          <p:nvSpPr>
            <p:cNvPr id="18129" name="Google Shape;18129;p145"/>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145"/>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145"/>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14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14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145"/>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145"/>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145"/>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145"/>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145"/>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145"/>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0" name="Google Shape;18140;p145"/>
          <p:cNvGrpSpPr/>
          <p:nvPr/>
        </p:nvGrpSpPr>
        <p:grpSpPr>
          <a:xfrm>
            <a:off x="3049959" y="1762861"/>
            <a:ext cx="402940" cy="388536"/>
            <a:chOff x="3049959" y="1945861"/>
            <a:chExt cx="402940" cy="388536"/>
          </a:xfrm>
        </p:grpSpPr>
        <p:sp>
          <p:nvSpPr>
            <p:cNvPr id="18141" name="Google Shape;18141;p145"/>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145"/>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145"/>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145"/>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145"/>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145"/>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7" name="Google Shape;18147;p145"/>
          <p:cNvGrpSpPr/>
          <p:nvPr/>
        </p:nvGrpSpPr>
        <p:grpSpPr>
          <a:xfrm>
            <a:off x="2483025" y="4085679"/>
            <a:ext cx="202428" cy="349114"/>
            <a:chOff x="2483025" y="4268679"/>
            <a:chExt cx="202428" cy="349114"/>
          </a:xfrm>
        </p:grpSpPr>
        <p:sp>
          <p:nvSpPr>
            <p:cNvPr id="18148" name="Google Shape;18148;p145"/>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145"/>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145"/>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145"/>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145"/>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145"/>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4" name="Google Shape;18154;p145"/>
          <p:cNvGrpSpPr/>
          <p:nvPr/>
        </p:nvGrpSpPr>
        <p:grpSpPr>
          <a:xfrm>
            <a:off x="862507" y="2702984"/>
            <a:ext cx="329590" cy="365000"/>
            <a:chOff x="862507" y="2885984"/>
            <a:chExt cx="329590" cy="365000"/>
          </a:xfrm>
        </p:grpSpPr>
        <p:sp>
          <p:nvSpPr>
            <p:cNvPr id="18155" name="Google Shape;18155;p145"/>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145"/>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145"/>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145"/>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145"/>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145"/>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145"/>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2" name="Google Shape;18162;p145"/>
          <p:cNvGrpSpPr/>
          <p:nvPr/>
        </p:nvGrpSpPr>
        <p:grpSpPr>
          <a:xfrm>
            <a:off x="3082075" y="2688805"/>
            <a:ext cx="318884" cy="379807"/>
            <a:chOff x="3082075" y="2871805"/>
            <a:chExt cx="318884" cy="379807"/>
          </a:xfrm>
        </p:grpSpPr>
        <p:sp>
          <p:nvSpPr>
            <p:cNvPr id="18163" name="Google Shape;18163;p145"/>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145"/>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145"/>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145"/>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145"/>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145"/>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145"/>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145"/>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145"/>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145"/>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145"/>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145"/>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145"/>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145"/>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145"/>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145"/>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145"/>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145"/>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145"/>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145"/>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3" name="Google Shape;18183;p145"/>
          <p:cNvGrpSpPr/>
          <p:nvPr/>
        </p:nvGrpSpPr>
        <p:grpSpPr>
          <a:xfrm>
            <a:off x="2594780" y="1333494"/>
            <a:ext cx="410187" cy="324244"/>
            <a:chOff x="2594780" y="1516494"/>
            <a:chExt cx="410187" cy="324244"/>
          </a:xfrm>
        </p:grpSpPr>
        <p:sp>
          <p:nvSpPr>
            <p:cNvPr id="18184" name="Google Shape;18184;p145"/>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145"/>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145"/>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145"/>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145"/>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145"/>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145"/>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145"/>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2" name="Google Shape;18192;p145"/>
          <p:cNvGrpSpPr/>
          <p:nvPr/>
        </p:nvGrpSpPr>
        <p:grpSpPr>
          <a:xfrm>
            <a:off x="1742965" y="1319959"/>
            <a:ext cx="333692" cy="333363"/>
            <a:chOff x="1742965" y="1502959"/>
            <a:chExt cx="333692" cy="333363"/>
          </a:xfrm>
        </p:grpSpPr>
        <p:sp>
          <p:nvSpPr>
            <p:cNvPr id="18193" name="Google Shape;18193;p145"/>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145"/>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145"/>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145"/>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7" name="Google Shape;18197;p145"/>
          <p:cNvGrpSpPr/>
          <p:nvPr/>
        </p:nvGrpSpPr>
        <p:grpSpPr>
          <a:xfrm>
            <a:off x="3051531" y="1333809"/>
            <a:ext cx="390034" cy="296545"/>
            <a:chOff x="3051531" y="1516809"/>
            <a:chExt cx="390034" cy="296545"/>
          </a:xfrm>
        </p:grpSpPr>
        <p:sp>
          <p:nvSpPr>
            <p:cNvPr id="18198" name="Google Shape;18198;p145"/>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145"/>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145"/>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145"/>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145"/>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145"/>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145"/>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145"/>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145"/>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145"/>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145"/>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145"/>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145"/>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145"/>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145"/>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3" name="Google Shape;18213;p145"/>
          <p:cNvGrpSpPr/>
          <p:nvPr/>
        </p:nvGrpSpPr>
        <p:grpSpPr>
          <a:xfrm>
            <a:off x="3514900" y="1306020"/>
            <a:ext cx="354145" cy="351869"/>
            <a:chOff x="3514900" y="1489020"/>
            <a:chExt cx="354145" cy="351869"/>
          </a:xfrm>
        </p:grpSpPr>
        <p:sp>
          <p:nvSpPr>
            <p:cNvPr id="18214" name="Google Shape;18214;p145"/>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145"/>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145"/>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145"/>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145"/>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145"/>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145"/>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145"/>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145"/>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145"/>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145"/>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145"/>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145"/>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145"/>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145"/>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145"/>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145"/>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145"/>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145"/>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145"/>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145"/>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145"/>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6" name="Google Shape;18236;p145"/>
          <p:cNvGrpSpPr/>
          <p:nvPr/>
        </p:nvGrpSpPr>
        <p:grpSpPr>
          <a:xfrm>
            <a:off x="3066324" y="3167446"/>
            <a:ext cx="346598" cy="333183"/>
            <a:chOff x="3066324" y="3350446"/>
            <a:chExt cx="346598" cy="333183"/>
          </a:xfrm>
        </p:grpSpPr>
        <p:sp>
          <p:nvSpPr>
            <p:cNvPr id="18237" name="Google Shape;18237;p145"/>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145"/>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145"/>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145"/>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145"/>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145"/>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145"/>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145"/>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145"/>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145"/>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7" name="Google Shape;18247;p145"/>
          <p:cNvGrpSpPr/>
          <p:nvPr/>
        </p:nvGrpSpPr>
        <p:grpSpPr>
          <a:xfrm>
            <a:off x="1282755" y="1769089"/>
            <a:ext cx="363278" cy="363338"/>
            <a:chOff x="1282755" y="1952089"/>
            <a:chExt cx="363278" cy="363338"/>
          </a:xfrm>
        </p:grpSpPr>
        <p:sp>
          <p:nvSpPr>
            <p:cNvPr id="18248" name="Google Shape;18248;p145"/>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145"/>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145"/>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145"/>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145"/>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145"/>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145"/>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5" name="Google Shape;18255;p145"/>
          <p:cNvGrpSpPr/>
          <p:nvPr/>
        </p:nvGrpSpPr>
        <p:grpSpPr>
          <a:xfrm>
            <a:off x="3510094" y="2726281"/>
            <a:ext cx="355133" cy="343574"/>
            <a:chOff x="3510094" y="2909281"/>
            <a:chExt cx="355133" cy="343574"/>
          </a:xfrm>
        </p:grpSpPr>
        <p:sp>
          <p:nvSpPr>
            <p:cNvPr id="18256" name="Google Shape;18256;p145"/>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145"/>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145"/>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145"/>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145"/>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145"/>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145"/>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145"/>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145"/>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145"/>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145"/>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145"/>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145"/>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69" name="Google Shape;18269;p145"/>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70" name="Google Shape;18270;p145"/>
          <p:cNvGrpSpPr/>
          <p:nvPr/>
        </p:nvGrpSpPr>
        <p:grpSpPr>
          <a:xfrm>
            <a:off x="2163842" y="1323972"/>
            <a:ext cx="382787" cy="331566"/>
            <a:chOff x="2163842" y="1506972"/>
            <a:chExt cx="382787" cy="331566"/>
          </a:xfrm>
        </p:grpSpPr>
        <p:sp>
          <p:nvSpPr>
            <p:cNvPr id="18271" name="Google Shape;18271;p145"/>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145"/>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145"/>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145"/>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145"/>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145"/>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145"/>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145"/>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9" name="Google Shape;18279;p145"/>
          <p:cNvGrpSpPr/>
          <p:nvPr/>
        </p:nvGrpSpPr>
        <p:grpSpPr>
          <a:xfrm>
            <a:off x="1738877" y="3166652"/>
            <a:ext cx="357918" cy="350536"/>
            <a:chOff x="1738877" y="3349652"/>
            <a:chExt cx="357918" cy="350536"/>
          </a:xfrm>
        </p:grpSpPr>
        <p:sp>
          <p:nvSpPr>
            <p:cNvPr id="18280" name="Google Shape;18280;p145"/>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145"/>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145"/>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145"/>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145"/>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145"/>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145"/>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145"/>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145"/>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145"/>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145"/>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145"/>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145"/>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145"/>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145"/>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145"/>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145"/>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145"/>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8" name="Google Shape;18298;p145"/>
          <p:cNvGrpSpPr/>
          <p:nvPr/>
        </p:nvGrpSpPr>
        <p:grpSpPr>
          <a:xfrm>
            <a:off x="1971819" y="4093854"/>
            <a:ext cx="383281" cy="333947"/>
            <a:chOff x="1971819" y="4276854"/>
            <a:chExt cx="383281" cy="333947"/>
          </a:xfrm>
        </p:grpSpPr>
        <p:sp>
          <p:nvSpPr>
            <p:cNvPr id="18299" name="Google Shape;18299;p145"/>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145"/>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145"/>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145"/>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145"/>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145"/>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145"/>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145"/>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145"/>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145"/>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9" name="Google Shape;18309;p145"/>
          <p:cNvGrpSpPr/>
          <p:nvPr/>
        </p:nvGrpSpPr>
        <p:grpSpPr>
          <a:xfrm>
            <a:off x="1825119" y="2702819"/>
            <a:ext cx="175987" cy="361391"/>
            <a:chOff x="1825119" y="2885819"/>
            <a:chExt cx="175987" cy="361391"/>
          </a:xfrm>
        </p:grpSpPr>
        <p:sp>
          <p:nvSpPr>
            <p:cNvPr id="18310" name="Google Shape;18310;p145"/>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145"/>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145"/>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145"/>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145"/>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145"/>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145"/>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145"/>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145"/>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145"/>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0" name="Google Shape;18320;p145"/>
          <p:cNvGrpSpPr/>
          <p:nvPr/>
        </p:nvGrpSpPr>
        <p:grpSpPr>
          <a:xfrm>
            <a:off x="3504824" y="3222844"/>
            <a:ext cx="369896" cy="226339"/>
            <a:chOff x="3504824" y="3405844"/>
            <a:chExt cx="369896" cy="226339"/>
          </a:xfrm>
        </p:grpSpPr>
        <p:sp>
          <p:nvSpPr>
            <p:cNvPr id="18321" name="Google Shape;18321;p145"/>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145"/>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145"/>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145"/>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145"/>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145"/>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145"/>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145"/>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145"/>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145"/>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145"/>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145"/>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145"/>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145"/>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145"/>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145"/>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7" name="Google Shape;18337;p145"/>
          <p:cNvGrpSpPr/>
          <p:nvPr/>
        </p:nvGrpSpPr>
        <p:grpSpPr>
          <a:xfrm>
            <a:off x="1295661" y="3636594"/>
            <a:ext cx="345640" cy="342900"/>
            <a:chOff x="1295661" y="3819594"/>
            <a:chExt cx="345640" cy="342900"/>
          </a:xfrm>
        </p:grpSpPr>
        <p:sp>
          <p:nvSpPr>
            <p:cNvPr id="18338" name="Google Shape;18338;p145"/>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145"/>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145"/>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145"/>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14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14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145"/>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145"/>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145"/>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145"/>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145"/>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145"/>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145"/>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145"/>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145"/>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145"/>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145"/>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5" name="Google Shape;18355;p145"/>
          <p:cNvGrpSpPr/>
          <p:nvPr/>
        </p:nvGrpSpPr>
        <p:grpSpPr>
          <a:xfrm>
            <a:off x="3486572" y="2250470"/>
            <a:ext cx="379328" cy="281738"/>
            <a:chOff x="3486572" y="2433470"/>
            <a:chExt cx="379328" cy="281738"/>
          </a:xfrm>
        </p:grpSpPr>
        <p:sp>
          <p:nvSpPr>
            <p:cNvPr id="18356" name="Google Shape;18356;p145"/>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145"/>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145"/>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145"/>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145"/>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145"/>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145"/>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63" name="Google Shape;18363;p145"/>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4" name="Google Shape;18364;p145"/>
          <p:cNvGrpSpPr/>
          <p:nvPr/>
        </p:nvGrpSpPr>
        <p:grpSpPr>
          <a:xfrm>
            <a:off x="3997149" y="3146634"/>
            <a:ext cx="270733" cy="355762"/>
            <a:chOff x="3997149" y="3329634"/>
            <a:chExt cx="270733" cy="355762"/>
          </a:xfrm>
        </p:grpSpPr>
        <p:sp>
          <p:nvSpPr>
            <p:cNvPr id="18365" name="Google Shape;18365;p145"/>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145"/>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145"/>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145"/>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145"/>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145"/>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145"/>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145"/>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145"/>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145"/>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145"/>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145"/>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145"/>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145"/>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145"/>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145"/>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145"/>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145"/>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145"/>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145"/>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145"/>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6" name="Google Shape;18386;p145"/>
          <p:cNvGrpSpPr/>
          <p:nvPr/>
        </p:nvGrpSpPr>
        <p:grpSpPr>
          <a:xfrm>
            <a:off x="3954343" y="2716354"/>
            <a:ext cx="345655" cy="343529"/>
            <a:chOff x="3954343" y="2899354"/>
            <a:chExt cx="345655" cy="343529"/>
          </a:xfrm>
        </p:grpSpPr>
        <p:sp>
          <p:nvSpPr>
            <p:cNvPr id="18387" name="Google Shape;18387;p145"/>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145"/>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145"/>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145"/>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145"/>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145"/>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145"/>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145"/>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145"/>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145"/>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145"/>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145"/>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9" name="Google Shape;18399;p145"/>
          <p:cNvGrpSpPr/>
          <p:nvPr/>
        </p:nvGrpSpPr>
        <p:grpSpPr>
          <a:xfrm>
            <a:off x="2166043" y="3168344"/>
            <a:ext cx="369566" cy="349803"/>
            <a:chOff x="2166043" y="3351344"/>
            <a:chExt cx="369566" cy="349803"/>
          </a:xfrm>
        </p:grpSpPr>
        <p:sp>
          <p:nvSpPr>
            <p:cNvPr id="18400" name="Google Shape;18400;p145"/>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145"/>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145"/>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145"/>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145"/>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145"/>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145"/>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145"/>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145"/>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9" name="Google Shape;18409;p145"/>
          <p:cNvGrpSpPr/>
          <p:nvPr/>
        </p:nvGrpSpPr>
        <p:grpSpPr>
          <a:xfrm>
            <a:off x="2619649" y="3169332"/>
            <a:ext cx="365793" cy="329275"/>
            <a:chOff x="2619649" y="3352332"/>
            <a:chExt cx="365793" cy="329275"/>
          </a:xfrm>
        </p:grpSpPr>
        <p:sp>
          <p:nvSpPr>
            <p:cNvPr id="18410" name="Google Shape;18410;p145"/>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145"/>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145"/>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145"/>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145"/>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145"/>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145"/>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145"/>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145"/>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145"/>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0" name="Google Shape;18420;p145"/>
          <p:cNvGrpSpPr/>
          <p:nvPr/>
        </p:nvGrpSpPr>
        <p:grpSpPr>
          <a:xfrm>
            <a:off x="1296135" y="1332240"/>
            <a:ext cx="340624" cy="351944"/>
            <a:chOff x="1293760" y="1498228"/>
            <a:chExt cx="340624" cy="351944"/>
          </a:xfrm>
        </p:grpSpPr>
        <p:sp>
          <p:nvSpPr>
            <p:cNvPr id="18421" name="Google Shape;18421;p145"/>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145"/>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145"/>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145"/>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145"/>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145"/>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145"/>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145"/>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145"/>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145"/>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145"/>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145"/>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145"/>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145"/>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5" name="Google Shape;18435;p145"/>
          <p:cNvGrpSpPr/>
          <p:nvPr/>
        </p:nvGrpSpPr>
        <p:grpSpPr>
          <a:xfrm>
            <a:off x="849601" y="1769074"/>
            <a:ext cx="406713" cy="383745"/>
            <a:chOff x="849601" y="1952074"/>
            <a:chExt cx="406713" cy="383745"/>
          </a:xfrm>
        </p:grpSpPr>
        <p:sp>
          <p:nvSpPr>
            <p:cNvPr id="18436" name="Google Shape;18436;p145"/>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145"/>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145"/>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145"/>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145"/>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145"/>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145"/>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3" name="Google Shape;18443;p145"/>
          <p:cNvGrpSpPr/>
          <p:nvPr/>
        </p:nvGrpSpPr>
        <p:grpSpPr>
          <a:xfrm>
            <a:off x="2253871" y="2710365"/>
            <a:ext cx="203985" cy="355417"/>
            <a:chOff x="2253871" y="2893365"/>
            <a:chExt cx="203985" cy="355417"/>
          </a:xfrm>
        </p:grpSpPr>
        <p:sp>
          <p:nvSpPr>
            <p:cNvPr id="18444" name="Google Shape;18444;p145"/>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145"/>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145"/>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145"/>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145"/>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145"/>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145"/>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145"/>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145"/>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145"/>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145"/>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5" name="Google Shape;18455;p145"/>
          <p:cNvGrpSpPr/>
          <p:nvPr/>
        </p:nvGrpSpPr>
        <p:grpSpPr>
          <a:xfrm>
            <a:off x="2191541" y="2225601"/>
            <a:ext cx="308823" cy="342571"/>
            <a:chOff x="2191541" y="2408601"/>
            <a:chExt cx="308823" cy="342571"/>
          </a:xfrm>
        </p:grpSpPr>
        <p:sp>
          <p:nvSpPr>
            <p:cNvPr id="18456" name="Google Shape;18456;p145"/>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145"/>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145"/>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145"/>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145"/>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145"/>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145"/>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145"/>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145"/>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145"/>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145"/>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145"/>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145"/>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9" name="Google Shape;18469;p145"/>
          <p:cNvGrpSpPr/>
          <p:nvPr/>
        </p:nvGrpSpPr>
        <p:grpSpPr>
          <a:xfrm>
            <a:off x="847400" y="1320588"/>
            <a:ext cx="342496" cy="341553"/>
            <a:chOff x="847400" y="1503588"/>
            <a:chExt cx="342496" cy="341553"/>
          </a:xfrm>
        </p:grpSpPr>
        <p:sp>
          <p:nvSpPr>
            <p:cNvPr id="18470" name="Google Shape;18470;p145"/>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145"/>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145"/>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145"/>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145"/>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145"/>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145"/>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145"/>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145"/>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145"/>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145"/>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145"/>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145"/>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145"/>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145"/>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145"/>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145"/>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145"/>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145"/>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145"/>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0" name="Google Shape;18490;p145"/>
          <p:cNvGrpSpPr/>
          <p:nvPr/>
        </p:nvGrpSpPr>
        <p:grpSpPr>
          <a:xfrm>
            <a:off x="1329963" y="2716669"/>
            <a:ext cx="280495" cy="361077"/>
            <a:chOff x="1329963" y="2899669"/>
            <a:chExt cx="280495" cy="361077"/>
          </a:xfrm>
        </p:grpSpPr>
        <p:sp>
          <p:nvSpPr>
            <p:cNvPr id="18491" name="Google Shape;18491;p145"/>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145"/>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145"/>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145"/>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14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14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145"/>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8" name="Google Shape;18498;p145"/>
          <p:cNvGrpSpPr/>
          <p:nvPr/>
        </p:nvGrpSpPr>
        <p:grpSpPr>
          <a:xfrm>
            <a:off x="937429" y="3617908"/>
            <a:ext cx="195496" cy="343439"/>
            <a:chOff x="937429" y="3800908"/>
            <a:chExt cx="195496" cy="343439"/>
          </a:xfrm>
        </p:grpSpPr>
        <p:sp>
          <p:nvSpPr>
            <p:cNvPr id="18499" name="Google Shape;18499;p145"/>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145"/>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145"/>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145"/>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145"/>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145"/>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145"/>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145"/>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145"/>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145"/>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145"/>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145"/>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145"/>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2" name="Google Shape;18512;p145"/>
          <p:cNvGrpSpPr/>
          <p:nvPr/>
        </p:nvGrpSpPr>
        <p:grpSpPr>
          <a:xfrm>
            <a:off x="2687659" y="3627655"/>
            <a:ext cx="365164" cy="342511"/>
            <a:chOff x="2611459" y="3810655"/>
            <a:chExt cx="365164" cy="342511"/>
          </a:xfrm>
        </p:grpSpPr>
        <p:sp>
          <p:nvSpPr>
            <p:cNvPr id="18513" name="Google Shape;18513;p145"/>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145"/>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145"/>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145"/>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145"/>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145"/>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145"/>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145"/>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145"/>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145"/>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145"/>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4" name="Google Shape;18524;p145"/>
          <p:cNvGrpSpPr/>
          <p:nvPr/>
        </p:nvGrpSpPr>
        <p:grpSpPr>
          <a:xfrm>
            <a:off x="3952456" y="1341280"/>
            <a:ext cx="370195" cy="300154"/>
            <a:chOff x="3952456" y="1524280"/>
            <a:chExt cx="370195" cy="300154"/>
          </a:xfrm>
        </p:grpSpPr>
        <p:sp>
          <p:nvSpPr>
            <p:cNvPr id="18525" name="Google Shape;18525;p145"/>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145"/>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145"/>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145"/>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145"/>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145"/>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1" name="Google Shape;18531;p145"/>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8532" name="Google Shape;18532;p145"/>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536"/>
        <p:cNvGrpSpPr/>
        <p:nvPr/>
      </p:nvGrpSpPr>
      <p:grpSpPr>
        <a:xfrm>
          <a:off x="0" y="0"/>
          <a:ext cx="0" cy="0"/>
          <a:chOff x="0" y="0"/>
          <a:chExt cx="0" cy="0"/>
        </a:xfrm>
      </p:grpSpPr>
      <p:grpSp>
        <p:nvGrpSpPr>
          <p:cNvPr id="18537" name="Google Shape;18537;p146"/>
          <p:cNvGrpSpPr/>
          <p:nvPr/>
        </p:nvGrpSpPr>
        <p:grpSpPr>
          <a:xfrm>
            <a:off x="908482" y="1350185"/>
            <a:ext cx="257112" cy="362808"/>
            <a:chOff x="908482" y="1502585"/>
            <a:chExt cx="257112" cy="362808"/>
          </a:xfrm>
        </p:grpSpPr>
        <p:sp>
          <p:nvSpPr>
            <p:cNvPr id="18538" name="Google Shape;18538;p146"/>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146"/>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146"/>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146"/>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146"/>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146"/>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146"/>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146"/>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146"/>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146"/>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146"/>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146"/>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146"/>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146"/>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146"/>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146"/>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146"/>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146"/>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146"/>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146"/>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8" name="Google Shape;18558;p146"/>
          <p:cNvGrpSpPr/>
          <p:nvPr/>
        </p:nvGrpSpPr>
        <p:grpSpPr>
          <a:xfrm>
            <a:off x="1303537" y="1350316"/>
            <a:ext cx="362939" cy="362677"/>
            <a:chOff x="1303537" y="1502716"/>
            <a:chExt cx="362939" cy="362677"/>
          </a:xfrm>
        </p:grpSpPr>
        <p:sp>
          <p:nvSpPr>
            <p:cNvPr id="18559" name="Google Shape;18559;p146"/>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146"/>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146"/>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146"/>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146"/>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146"/>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146"/>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146"/>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146"/>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146"/>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146"/>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146"/>
          <p:cNvGrpSpPr/>
          <p:nvPr/>
        </p:nvGrpSpPr>
        <p:grpSpPr>
          <a:xfrm>
            <a:off x="1751901" y="1350316"/>
            <a:ext cx="362677" cy="362677"/>
            <a:chOff x="1751901" y="1502716"/>
            <a:chExt cx="362677" cy="362677"/>
          </a:xfrm>
        </p:grpSpPr>
        <p:sp>
          <p:nvSpPr>
            <p:cNvPr id="18571" name="Google Shape;18571;p146"/>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146"/>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146"/>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146"/>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146"/>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146"/>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146"/>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146"/>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146"/>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146"/>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146"/>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146"/>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146"/>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146"/>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146"/>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146"/>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146"/>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146"/>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146"/>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0" name="Google Shape;18590;p146"/>
          <p:cNvGrpSpPr/>
          <p:nvPr/>
        </p:nvGrpSpPr>
        <p:grpSpPr>
          <a:xfrm>
            <a:off x="3095178" y="1350316"/>
            <a:ext cx="334290" cy="362677"/>
            <a:chOff x="3095178" y="1502716"/>
            <a:chExt cx="334290" cy="362677"/>
          </a:xfrm>
        </p:grpSpPr>
        <p:sp>
          <p:nvSpPr>
            <p:cNvPr id="18591" name="Google Shape;18591;p146"/>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146"/>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146"/>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146"/>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146"/>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146"/>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146"/>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146"/>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146"/>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146"/>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146"/>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146"/>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146"/>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146"/>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146"/>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146"/>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146"/>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146"/>
          <p:cNvGrpSpPr/>
          <p:nvPr/>
        </p:nvGrpSpPr>
        <p:grpSpPr>
          <a:xfrm>
            <a:off x="3542281" y="1353205"/>
            <a:ext cx="366196" cy="357005"/>
            <a:chOff x="3542281" y="1505605"/>
            <a:chExt cx="366196" cy="357005"/>
          </a:xfrm>
        </p:grpSpPr>
        <p:sp>
          <p:nvSpPr>
            <p:cNvPr id="18609" name="Google Shape;18609;p146"/>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146"/>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146"/>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146"/>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146"/>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146"/>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146"/>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146"/>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146"/>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146"/>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146"/>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146"/>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146"/>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146"/>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146"/>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146"/>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146"/>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146"/>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146"/>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146"/>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146"/>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146"/>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146"/>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146"/>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146"/>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146"/>
          <p:cNvGrpSpPr/>
          <p:nvPr/>
        </p:nvGrpSpPr>
        <p:grpSpPr>
          <a:xfrm>
            <a:off x="1748382" y="3232397"/>
            <a:ext cx="364673" cy="340067"/>
            <a:chOff x="1748382" y="3384797"/>
            <a:chExt cx="364673" cy="340067"/>
          </a:xfrm>
        </p:grpSpPr>
        <p:sp>
          <p:nvSpPr>
            <p:cNvPr id="18635" name="Google Shape;18635;p146"/>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146"/>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146"/>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146"/>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146"/>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146"/>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146"/>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146"/>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146"/>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146"/>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146"/>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146"/>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146"/>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146"/>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146"/>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0" name="Google Shape;18650;p146"/>
          <p:cNvGrpSpPr/>
          <p:nvPr/>
        </p:nvGrpSpPr>
        <p:grpSpPr>
          <a:xfrm>
            <a:off x="6221064" y="3658649"/>
            <a:ext cx="364673" cy="339804"/>
            <a:chOff x="6221064" y="3811049"/>
            <a:chExt cx="364673" cy="339804"/>
          </a:xfrm>
        </p:grpSpPr>
        <p:sp>
          <p:nvSpPr>
            <p:cNvPr id="18651" name="Google Shape;18651;p146"/>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146"/>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146"/>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146"/>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146"/>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146"/>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146"/>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146"/>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146"/>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146"/>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146"/>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146"/>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146"/>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146"/>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146"/>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6" name="Google Shape;18666;p146"/>
          <p:cNvGrpSpPr/>
          <p:nvPr/>
        </p:nvGrpSpPr>
        <p:grpSpPr>
          <a:xfrm>
            <a:off x="2182643" y="3233920"/>
            <a:ext cx="382030" cy="320451"/>
            <a:chOff x="2182643" y="3386320"/>
            <a:chExt cx="382030" cy="320451"/>
          </a:xfrm>
        </p:grpSpPr>
        <p:sp>
          <p:nvSpPr>
            <p:cNvPr id="18667" name="Google Shape;18667;p146"/>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146"/>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146"/>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146"/>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146"/>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146"/>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146"/>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146"/>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146"/>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146"/>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146"/>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146"/>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146"/>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146"/>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146"/>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2" name="Google Shape;18682;p146"/>
          <p:cNvGrpSpPr/>
          <p:nvPr/>
        </p:nvGrpSpPr>
        <p:grpSpPr>
          <a:xfrm>
            <a:off x="3084386" y="3236940"/>
            <a:ext cx="353880" cy="330745"/>
            <a:chOff x="3084386" y="3389340"/>
            <a:chExt cx="353880" cy="330745"/>
          </a:xfrm>
        </p:grpSpPr>
        <p:sp>
          <p:nvSpPr>
            <p:cNvPr id="18683" name="Google Shape;18683;p146"/>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146"/>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146"/>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146"/>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146"/>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146"/>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146"/>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146"/>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146"/>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146"/>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146"/>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146"/>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5" name="Google Shape;18695;p146"/>
          <p:cNvGrpSpPr/>
          <p:nvPr/>
        </p:nvGrpSpPr>
        <p:grpSpPr>
          <a:xfrm>
            <a:off x="863499" y="1818506"/>
            <a:ext cx="347078" cy="364016"/>
            <a:chOff x="863499" y="1970906"/>
            <a:chExt cx="347078" cy="364016"/>
          </a:xfrm>
        </p:grpSpPr>
        <p:sp>
          <p:nvSpPr>
            <p:cNvPr id="18696" name="Google Shape;18696;p146"/>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146"/>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146"/>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146"/>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146"/>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146"/>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146"/>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146"/>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146"/>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146"/>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146"/>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146"/>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146"/>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146"/>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0" name="Google Shape;18710;p146"/>
          <p:cNvGrpSpPr/>
          <p:nvPr/>
        </p:nvGrpSpPr>
        <p:grpSpPr>
          <a:xfrm>
            <a:off x="1749879" y="1818506"/>
            <a:ext cx="364436" cy="364174"/>
            <a:chOff x="1749879" y="1970906"/>
            <a:chExt cx="364436" cy="364174"/>
          </a:xfrm>
        </p:grpSpPr>
        <p:sp>
          <p:nvSpPr>
            <p:cNvPr id="18711" name="Google Shape;18711;p146"/>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146"/>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146"/>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146"/>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146"/>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146"/>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146"/>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146"/>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146"/>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146"/>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146"/>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146"/>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146"/>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146"/>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5" name="Google Shape;18725;p146"/>
          <p:cNvGrpSpPr/>
          <p:nvPr/>
        </p:nvGrpSpPr>
        <p:grpSpPr>
          <a:xfrm>
            <a:off x="2186425" y="1823758"/>
            <a:ext cx="396106" cy="353985"/>
            <a:chOff x="2186425" y="1976158"/>
            <a:chExt cx="396106" cy="353985"/>
          </a:xfrm>
        </p:grpSpPr>
        <p:sp>
          <p:nvSpPr>
            <p:cNvPr id="18726" name="Google Shape;18726;p146"/>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146"/>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146"/>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146"/>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146"/>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146"/>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146"/>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3" name="Google Shape;18733;p146"/>
          <p:cNvGrpSpPr/>
          <p:nvPr/>
        </p:nvGrpSpPr>
        <p:grpSpPr>
          <a:xfrm>
            <a:off x="2659157" y="1865012"/>
            <a:ext cx="319190" cy="271240"/>
            <a:chOff x="2659157" y="2017412"/>
            <a:chExt cx="319190" cy="271240"/>
          </a:xfrm>
        </p:grpSpPr>
        <p:sp>
          <p:nvSpPr>
            <p:cNvPr id="18734" name="Google Shape;18734;p146"/>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146"/>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146"/>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146"/>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146"/>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146"/>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146"/>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146"/>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146"/>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146"/>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146"/>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146"/>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146"/>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146"/>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146"/>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146"/>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146"/>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146"/>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146"/>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146"/>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146"/>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146"/>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146"/>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146"/>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146"/>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146"/>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0" name="Google Shape;18760;p146"/>
          <p:cNvGrpSpPr/>
          <p:nvPr/>
        </p:nvGrpSpPr>
        <p:grpSpPr>
          <a:xfrm>
            <a:off x="3111775" y="1841116"/>
            <a:ext cx="318928" cy="319217"/>
            <a:chOff x="3111775" y="1993516"/>
            <a:chExt cx="318928" cy="319217"/>
          </a:xfrm>
        </p:grpSpPr>
        <p:sp>
          <p:nvSpPr>
            <p:cNvPr id="18761" name="Google Shape;18761;p146"/>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146"/>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146"/>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146"/>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146"/>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146"/>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146"/>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146"/>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146"/>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146"/>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146"/>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146"/>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146"/>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146"/>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146"/>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146"/>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146"/>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146"/>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146"/>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146"/>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146"/>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146"/>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146"/>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146"/>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146"/>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146"/>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146"/>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146"/>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146"/>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146"/>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1" name="Google Shape;18791;p146"/>
          <p:cNvGrpSpPr/>
          <p:nvPr/>
        </p:nvGrpSpPr>
        <p:grpSpPr>
          <a:xfrm>
            <a:off x="4023785" y="1818007"/>
            <a:ext cx="288807" cy="355377"/>
            <a:chOff x="4023785" y="1970407"/>
            <a:chExt cx="288807" cy="355377"/>
          </a:xfrm>
        </p:grpSpPr>
        <p:sp>
          <p:nvSpPr>
            <p:cNvPr id="18792" name="Google Shape;18792;p146"/>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146"/>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146"/>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146"/>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146"/>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146"/>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146"/>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146"/>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146"/>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146"/>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146"/>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146"/>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146"/>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146"/>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146"/>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146"/>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146"/>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146"/>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146"/>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146"/>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2" name="Google Shape;18812;p146"/>
          <p:cNvGrpSpPr/>
          <p:nvPr/>
        </p:nvGrpSpPr>
        <p:grpSpPr>
          <a:xfrm>
            <a:off x="3544540" y="3228563"/>
            <a:ext cx="320188" cy="319269"/>
            <a:chOff x="3544540" y="3380963"/>
            <a:chExt cx="320188" cy="319269"/>
          </a:xfrm>
        </p:grpSpPr>
        <p:sp>
          <p:nvSpPr>
            <p:cNvPr id="18813" name="Google Shape;18813;p146"/>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146"/>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146"/>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146"/>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146"/>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146"/>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146"/>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146"/>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146"/>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146"/>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146"/>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146"/>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146"/>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146"/>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146"/>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146"/>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9" name="Google Shape;18829;p146"/>
          <p:cNvGrpSpPr/>
          <p:nvPr/>
        </p:nvGrpSpPr>
        <p:grpSpPr>
          <a:xfrm>
            <a:off x="3944637" y="3202434"/>
            <a:ext cx="415696" cy="371605"/>
            <a:chOff x="3944637" y="3354834"/>
            <a:chExt cx="415696" cy="371605"/>
          </a:xfrm>
        </p:grpSpPr>
        <p:sp>
          <p:nvSpPr>
            <p:cNvPr id="18830" name="Google Shape;18830;p146"/>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146"/>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146"/>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146"/>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146"/>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146"/>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146"/>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146"/>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146"/>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146"/>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146"/>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146"/>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146"/>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146"/>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146"/>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146"/>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146"/>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7" name="Google Shape;18847;p146"/>
          <p:cNvGrpSpPr/>
          <p:nvPr/>
        </p:nvGrpSpPr>
        <p:grpSpPr>
          <a:xfrm>
            <a:off x="1314619" y="3669127"/>
            <a:ext cx="346317" cy="332136"/>
            <a:chOff x="1314619" y="3821527"/>
            <a:chExt cx="346317" cy="332136"/>
          </a:xfrm>
        </p:grpSpPr>
        <p:sp>
          <p:nvSpPr>
            <p:cNvPr id="18848" name="Google Shape;18848;p146"/>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146"/>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146"/>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146"/>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146"/>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146"/>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146"/>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146"/>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6" name="Google Shape;18856;p146"/>
          <p:cNvGrpSpPr/>
          <p:nvPr/>
        </p:nvGrpSpPr>
        <p:grpSpPr>
          <a:xfrm>
            <a:off x="1751139" y="3638534"/>
            <a:ext cx="386258" cy="380507"/>
            <a:chOff x="1751139" y="3790934"/>
            <a:chExt cx="386258" cy="380507"/>
          </a:xfrm>
        </p:grpSpPr>
        <p:sp>
          <p:nvSpPr>
            <p:cNvPr id="18857" name="Google Shape;18857;p146"/>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146"/>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146"/>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146"/>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146"/>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146"/>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146"/>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146"/>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146"/>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146"/>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146"/>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146"/>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14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14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146"/>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146"/>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146"/>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146"/>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5" name="Google Shape;18875;p146"/>
          <p:cNvGrpSpPr/>
          <p:nvPr/>
        </p:nvGrpSpPr>
        <p:grpSpPr>
          <a:xfrm>
            <a:off x="2189681" y="3669206"/>
            <a:ext cx="395607" cy="318928"/>
            <a:chOff x="2189681" y="3821606"/>
            <a:chExt cx="395607" cy="318928"/>
          </a:xfrm>
        </p:grpSpPr>
        <p:sp>
          <p:nvSpPr>
            <p:cNvPr id="18876" name="Google Shape;18876;p146"/>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146"/>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146"/>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146"/>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146"/>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146"/>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146"/>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146"/>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146"/>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146"/>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146"/>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146"/>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146"/>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146"/>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146"/>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146"/>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146"/>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146"/>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146"/>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146"/>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146"/>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146"/>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146"/>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146"/>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146"/>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146"/>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146"/>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146"/>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146"/>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146"/>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06" name="Google Shape;18906;p146"/>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07" name="Google Shape;18907;p146"/>
          <p:cNvGrpSpPr/>
          <p:nvPr/>
        </p:nvGrpSpPr>
        <p:grpSpPr>
          <a:xfrm>
            <a:off x="1277409" y="1808947"/>
            <a:ext cx="420475" cy="383055"/>
            <a:chOff x="1277409" y="1961347"/>
            <a:chExt cx="420475" cy="383055"/>
          </a:xfrm>
        </p:grpSpPr>
        <p:sp>
          <p:nvSpPr>
            <p:cNvPr id="18908" name="Google Shape;18908;p146"/>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146"/>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146"/>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146"/>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146"/>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146"/>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146"/>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146"/>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146"/>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146"/>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146"/>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146"/>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146"/>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146"/>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146"/>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146"/>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146"/>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146"/>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146"/>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146"/>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146"/>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146"/>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146"/>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146"/>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146"/>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146"/>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146"/>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5" name="Google Shape;18935;p146"/>
          <p:cNvGrpSpPr/>
          <p:nvPr/>
        </p:nvGrpSpPr>
        <p:grpSpPr>
          <a:xfrm>
            <a:off x="2215075" y="2280419"/>
            <a:ext cx="380008" cy="351648"/>
            <a:chOff x="2215075" y="2432819"/>
            <a:chExt cx="380008" cy="351648"/>
          </a:xfrm>
        </p:grpSpPr>
        <p:sp>
          <p:nvSpPr>
            <p:cNvPr id="18936" name="Google Shape;18936;p146"/>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146"/>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146"/>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146"/>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146"/>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146"/>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146"/>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146"/>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146"/>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146"/>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146"/>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146"/>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146"/>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146"/>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146"/>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146"/>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146"/>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146"/>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146"/>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146"/>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146"/>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146"/>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146"/>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146"/>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146"/>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146"/>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146"/>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146"/>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146"/>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146"/>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146"/>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7" name="Google Shape;18967;p146"/>
          <p:cNvGrpSpPr/>
          <p:nvPr/>
        </p:nvGrpSpPr>
        <p:grpSpPr>
          <a:xfrm>
            <a:off x="2661416" y="2269942"/>
            <a:ext cx="344059" cy="340671"/>
            <a:chOff x="2661416" y="2422342"/>
            <a:chExt cx="344059" cy="340671"/>
          </a:xfrm>
        </p:grpSpPr>
        <p:sp>
          <p:nvSpPr>
            <p:cNvPr id="18968" name="Google Shape;18968;p146"/>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146"/>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146"/>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146"/>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146"/>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146"/>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146"/>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146"/>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146"/>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146"/>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146"/>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146"/>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146"/>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1" name="Google Shape;18981;p146"/>
          <p:cNvGrpSpPr/>
          <p:nvPr/>
        </p:nvGrpSpPr>
        <p:grpSpPr>
          <a:xfrm>
            <a:off x="4066510" y="2269942"/>
            <a:ext cx="206876" cy="348470"/>
            <a:chOff x="4066510" y="2422342"/>
            <a:chExt cx="206876" cy="348470"/>
          </a:xfrm>
        </p:grpSpPr>
        <p:sp>
          <p:nvSpPr>
            <p:cNvPr id="18982" name="Google Shape;18982;p146"/>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146"/>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146"/>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146"/>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146"/>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146"/>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146"/>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146"/>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146"/>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146"/>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146"/>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146"/>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94" name="Google Shape;18994;p146"/>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5" name="Google Shape;18995;p146"/>
          <p:cNvGrpSpPr/>
          <p:nvPr/>
        </p:nvGrpSpPr>
        <p:grpSpPr>
          <a:xfrm>
            <a:off x="2617693" y="3664925"/>
            <a:ext cx="420475" cy="326491"/>
            <a:chOff x="2617693" y="3817325"/>
            <a:chExt cx="420475" cy="326491"/>
          </a:xfrm>
        </p:grpSpPr>
        <p:sp>
          <p:nvSpPr>
            <p:cNvPr id="18996" name="Google Shape;18996;p146"/>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146"/>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146"/>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146"/>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146"/>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146"/>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146"/>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146"/>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146"/>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146"/>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146"/>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146"/>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146"/>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146"/>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146"/>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146"/>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146"/>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3" name="Google Shape;19013;p146"/>
          <p:cNvGrpSpPr/>
          <p:nvPr/>
        </p:nvGrpSpPr>
        <p:grpSpPr>
          <a:xfrm>
            <a:off x="3545301" y="2271123"/>
            <a:ext cx="358134" cy="356637"/>
            <a:chOff x="3545301" y="2423523"/>
            <a:chExt cx="358134" cy="356637"/>
          </a:xfrm>
        </p:grpSpPr>
        <p:sp>
          <p:nvSpPr>
            <p:cNvPr id="19014" name="Google Shape;19014;p146"/>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146"/>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146"/>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146"/>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146"/>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146"/>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146"/>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146"/>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146"/>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3" name="Google Shape;19023;p146"/>
          <p:cNvGrpSpPr/>
          <p:nvPr/>
        </p:nvGrpSpPr>
        <p:grpSpPr>
          <a:xfrm>
            <a:off x="5766424" y="4122795"/>
            <a:ext cx="358160" cy="356926"/>
            <a:chOff x="5766424" y="4275195"/>
            <a:chExt cx="358160" cy="356926"/>
          </a:xfrm>
        </p:grpSpPr>
        <p:sp>
          <p:nvSpPr>
            <p:cNvPr id="19024" name="Google Shape;19024;p146"/>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146"/>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146"/>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146"/>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146"/>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146"/>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146"/>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146"/>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146"/>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3" name="Google Shape;19033;p146"/>
          <p:cNvGrpSpPr/>
          <p:nvPr/>
        </p:nvGrpSpPr>
        <p:grpSpPr>
          <a:xfrm>
            <a:off x="3531462" y="3672199"/>
            <a:ext cx="377251" cy="324232"/>
            <a:chOff x="3531462" y="3824599"/>
            <a:chExt cx="377251" cy="324232"/>
          </a:xfrm>
        </p:grpSpPr>
        <p:sp>
          <p:nvSpPr>
            <p:cNvPr id="19034" name="Google Shape;19034;p146"/>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146"/>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146"/>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146"/>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146"/>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146"/>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146"/>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146"/>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146"/>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146"/>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146"/>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5" name="Google Shape;19045;p146"/>
          <p:cNvGrpSpPr/>
          <p:nvPr/>
        </p:nvGrpSpPr>
        <p:grpSpPr>
          <a:xfrm>
            <a:off x="4030586" y="3652846"/>
            <a:ext cx="286523" cy="340566"/>
            <a:chOff x="4030586" y="3805246"/>
            <a:chExt cx="286523" cy="340566"/>
          </a:xfrm>
        </p:grpSpPr>
        <p:sp>
          <p:nvSpPr>
            <p:cNvPr id="19046" name="Google Shape;19046;p146"/>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146"/>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146"/>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146"/>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146"/>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146"/>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146"/>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146"/>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146"/>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146"/>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146"/>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146"/>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146"/>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9" name="Google Shape;19059;p146"/>
          <p:cNvGrpSpPr/>
          <p:nvPr/>
        </p:nvGrpSpPr>
        <p:grpSpPr>
          <a:xfrm>
            <a:off x="2180884" y="2736319"/>
            <a:ext cx="376752" cy="374468"/>
            <a:chOff x="2180884" y="2888719"/>
            <a:chExt cx="376752" cy="374468"/>
          </a:xfrm>
        </p:grpSpPr>
        <p:sp>
          <p:nvSpPr>
            <p:cNvPr id="19060" name="Google Shape;19060;p146"/>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146"/>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146"/>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146"/>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146"/>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146"/>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146"/>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146"/>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146"/>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146"/>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146"/>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146"/>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146"/>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146"/>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4" name="Google Shape;19074;p146"/>
          <p:cNvGrpSpPr/>
          <p:nvPr/>
        </p:nvGrpSpPr>
        <p:grpSpPr>
          <a:xfrm>
            <a:off x="3954432" y="2790599"/>
            <a:ext cx="378249" cy="265909"/>
            <a:chOff x="3954432" y="2942999"/>
            <a:chExt cx="378249" cy="265909"/>
          </a:xfrm>
        </p:grpSpPr>
        <p:sp>
          <p:nvSpPr>
            <p:cNvPr id="19075" name="Google Shape;19075;p146"/>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146"/>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146"/>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146"/>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146"/>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146"/>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146"/>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146"/>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146"/>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4" name="Google Shape;19084;p146"/>
          <p:cNvGrpSpPr/>
          <p:nvPr/>
        </p:nvGrpSpPr>
        <p:grpSpPr>
          <a:xfrm>
            <a:off x="1752137" y="4114208"/>
            <a:ext cx="378512" cy="374756"/>
            <a:chOff x="1752137" y="4266608"/>
            <a:chExt cx="378512" cy="374756"/>
          </a:xfrm>
        </p:grpSpPr>
        <p:sp>
          <p:nvSpPr>
            <p:cNvPr id="19085" name="Google Shape;19085;p146"/>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146"/>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146"/>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146"/>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146"/>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146"/>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146"/>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146"/>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146"/>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146"/>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146"/>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146"/>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146"/>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146"/>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146"/>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146"/>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146"/>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146"/>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14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14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146"/>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6" name="Google Shape;19106;p146"/>
          <p:cNvGrpSpPr/>
          <p:nvPr/>
        </p:nvGrpSpPr>
        <p:grpSpPr>
          <a:xfrm>
            <a:off x="3117788" y="3660146"/>
            <a:ext cx="341065" cy="341065"/>
            <a:chOff x="3117788" y="3812546"/>
            <a:chExt cx="341065" cy="341065"/>
          </a:xfrm>
        </p:grpSpPr>
        <p:sp>
          <p:nvSpPr>
            <p:cNvPr id="19107" name="Google Shape;19107;p146"/>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146"/>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146"/>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146"/>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146"/>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146"/>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3" name="Google Shape;19113;p146"/>
          <p:cNvGrpSpPr/>
          <p:nvPr/>
        </p:nvGrpSpPr>
        <p:grpSpPr>
          <a:xfrm>
            <a:off x="3994400" y="4147532"/>
            <a:ext cx="338281" cy="322657"/>
            <a:chOff x="3994400" y="4299932"/>
            <a:chExt cx="338281" cy="322657"/>
          </a:xfrm>
        </p:grpSpPr>
        <p:sp>
          <p:nvSpPr>
            <p:cNvPr id="19114" name="Google Shape;19114;p146"/>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146"/>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146"/>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146"/>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146"/>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146"/>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146"/>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146"/>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22" name="Google Shape;19122;p146"/>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146"/>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24" name="Google Shape;19124;p146"/>
          <p:cNvGrpSpPr/>
          <p:nvPr/>
        </p:nvGrpSpPr>
        <p:grpSpPr>
          <a:xfrm>
            <a:off x="3573426" y="1813228"/>
            <a:ext cx="302358" cy="374993"/>
            <a:chOff x="3573426" y="1965628"/>
            <a:chExt cx="302358" cy="374993"/>
          </a:xfrm>
        </p:grpSpPr>
        <p:sp>
          <p:nvSpPr>
            <p:cNvPr id="19125" name="Google Shape;19125;p146"/>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146"/>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146"/>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146"/>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146"/>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146"/>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146"/>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146"/>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146"/>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146"/>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146"/>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146"/>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146"/>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146"/>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146"/>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146"/>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146"/>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146"/>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146"/>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146"/>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146"/>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146"/>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146"/>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146"/>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146"/>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146"/>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146"/>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146"/>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146"/>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146"/>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146"/>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146"/>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146"/>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146"/>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146"/>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146"/>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146"/>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146"/>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146"/>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146"/>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146"/>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146"/>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146"/>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146"/>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146"/>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146"/>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146"/>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2" name="Google Shape;19172;p146"/>
          <p:cNvGrpSpPr/>
          <p:nvPr/>
        </p:nvGrpSpPr>
        <p:grpSpPr>
          <a:xfrm>
            <a:off x="3513632" y="2756172"/>
            <a:ext cx="355876" cy="331007"/>
            <a:chOff x="3513632" y="2908572"/>
            <a:chExt cx="355876" cy="331007"/>
          </a:xfrm>
        </p:grpSpPr>
        <p:sp>
          <p:nvSpPr>
            <p:cNvPr id="19173" name="Google Shape;19173;p146"/>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146"/>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146"/>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146"/>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146"/>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146"/>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146"/>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146"/>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146"/>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146"/>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146"/>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146"/>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146"/>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146"/>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146"/>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146"/>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9" name="Google Shape;19189;p146"/>
          <p:cNvGrpSpPr/>
          <p:nvPr/>
        </p:nvGrpSpPr>
        <p:grpSpPr>
          <a:xfrm>
            <a:off x="2694083" y="2736030"/>
            <a:ext cx="235762" cy="374756"/>
            <a:chOff x="2694083" y="2888430"/>
            <a:chExt cx="235762" cy="374756"/>
          </a:xfrm>
        </p:grpSpPr>
        <p:sp>
          <p:nvSpPr>
            <p:cNvPr id="19190" name="Google Shape;19190;p146"/>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146"/>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146"/>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146"/>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146"/>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146"/>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146"/>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146"/>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146"/>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9" name="Google Shape;19199;p146"/>
          <p:cNvGrpSpPr/>
          <p:nvPr/>
        </p:nvGrpSpPr>
        <p:grpSpPr>
          <a:xfrm>
            <a:off x="871534" y="4148188"/>
            <a:ext cx="357661" cy="311155"/>
            <a:chOff x="871534" y="4300588"/>
            <a:chExt cx="357661" cy="311155"/>
          </a:xfrm>
        </p:grpSpPr>
        <p:sp>
          <p:nvSpPr>
            <p:cNvPr id="19200" name="Google Shape;19200;p146"/>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146"/>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146"/>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146"/>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146"/>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146"/>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146"/>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146"/>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146"/>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146"/>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146"/>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146"/>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146"/>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146"/>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146"/>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146"/>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146"/>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146"/>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146"/>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146"/>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146"/>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1" name="Google Shape;19221;p146"/>
          <p:cNvGrpSpPr/>
          <p:nvPr/>
        </p:nvGrpSpPr>
        <p:grpSpPr>
          <a:xfrm>
            <a:off x="916019" y="3669206"/>
            <a:ext cx="250100" cy="336785"/>
            <a:chOff x="916019" y="3821606"/>
            <a:chExt cx="250100" cy="336785"/>
          </a:xfrm>
        </p:grpSpPr>
        <p:sp>
          <p:nvSpPr>
            <p:cNvPr id="19222" name="Google Shape;19222;p146"/>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146"/>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146"/>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146"/>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146"/>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146"/>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146"/>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146"/>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146"/>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146"/>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146"/>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146"/>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146"/>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5" name="Google Shape;19235;p146"/>
          <p:cNvGrpSpPr/>
          <p:nvPr/>
        </p:nvGrpSpPr>
        <p:grpSpPr>
          <a:xfrm>
            <a:off x="849686" y="2757170"/>
            <a:ext cx="374730" cy="332504"/>
            <a:chOff x="849686" y="2909570"/>
            <a:chExt cx="374730" cy="332504"/>
          </a:xfrm>
        </p:grpSpPr>
        <p:sp>
          <p:nvSpPr>
            <p:cNvPr id="19236" name="Google Shape;19236;p146"/>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146"/>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146"/>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146"/>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146"/>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146"/>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146"/>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146"/>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146"/>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146"/>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146"/>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7" name="Google Shape;19247;p146"/>
          <p:cNvGrpSpPr/>
          <p:nvPr/>
        </p:nvGrpSpPr>
        <p:grpSpPr>
          <a:xfrm>
            <a:off x="1735567" y="2267841"/>
            <a:ext cx="417718" cy="372866"/>
            <a:chOff x="1735567" y="2420241"/>
            <a:chExt cx="417718" cy="372866"/>
          </a:xfrm>
        </p:grpSpPr>
        <p:sp>
          <p:nvSpPr>
            <p:cNvPr id="19248" name="Google Shape;19248;p146"/>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146"/>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146"/>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146"/>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146"/>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146"/>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146"/>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146"/>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146"/>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146"/>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146"/>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146"/>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0" name="Google Shape;19260;p146"/>
          <p:cNvGrpSpPr/>
          <p:nvPr/>
        </p:nvGrpSpPr>
        <p:grpSpPr>
          <a:xfrm>
            <a:off x="3599318" y="4147190"/>
            <a:ext cx="251098" cy="309028"/>
            <a:chOff x="3599318" y="4299590"/>
            <a:chExt cx="251098" cy="309028"/>
          </a:xfrm>
        </p:grpSpPr>
        <p:sp>
          <p:nvSpPr>
            <p:cNvPr id="19261" name="Google Shape;19261;p146"/>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146"/>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146"/>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146"/>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146"/>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146"/>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7" name="Google Shape;19267;p146"/>
          <p:cNvGrpSpPr/>
          <p:nvPr/>
        </p:nvGrpSpPr>
        <p:grpSpPr>
          <a:xfrm>
            <a:off x="3105998" y="2280840"/>
            <a:ext cx="345818" cy="345056"/>
            <a:chOff x="3105998" y="2433240"/>
            <a:chExt cx="345818" cy="345056"/>
          </a:xfrm>
        </p:grpSpPr>
        <p:sp>
          <p:nvSpPr>
            <p:cNvPr id="19268" name="Google Shape;19268;p146"/>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146"/>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146"/>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146"/>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146"/>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146"/>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146"/>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146"/>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146"/>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146"/>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146"/>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9" name="Google Shape;19279;p146"/>
          <p:cNvGrpSpPr/>
          <p:nvPr/>
        </p:nvGrpSpPr>
        <p:grpSpPr>
          <a:xfrm>
            <a:off x="1737326" y="2748373"/>
            <a:ext cx="374730" cy="350361"/>
            <a:chOff x="1737326" y="2900773"/>
            <a:chExt cx="374730" cy="350361"/>
          </a:xfrm>
        </p:grpSpPr>
        <p:sp>
          <p:nvSpPr>
            <p:cNvPr id="19280" name="Google Shape;19280;p146"/>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146"/>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146"/>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146"/>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146"/>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146"/>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146"/>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146"/>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146"/>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146"/>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146"/>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146"/>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146"/>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146"/>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146"/>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146"/>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146"/>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7" name="Google Shape;19297;p146"/>
          <p:cNvGrpSpPr/>
          <p:nvPr/>
        </p:nvGrpSpPr>
        <p:grpSpPr>
          <a:xfrm>
            <a:off x="4000676" y="1426996"/>
            <a:ext cx="327226" cy="211603"/>
            <a:chOff x="4000676" y="1579396"/>
            <a:chExt cx="327226" cy="211603"/>
          </a:xfrm>
        </p:grpSpPr>
        <p:sp>
          <p:nvSpPr>
            <p:cNvPr id="19298" name="Google Shape;19298;p146"/>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146"/>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146"/>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146"/>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146"/>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146"/>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146"/>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146"/>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146"/>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146"/>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146"/>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146"/>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146"/>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146"/>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146"/>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146"/>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4" name="Google Shape;19314;p146"/>
          <p:cNvGrpSpPr/>
          <p:nvPr/>
        </p:nvGrpSpPr>
        <p:grpSpPr>
          <a:xfrm>
            <a:off x="2635523" y="1363184"/>
            <a:ext cx="371054" cy="336469"/>
            <a:chOff x="2635523" y="1515584"/>
            <a:chExt cx="371054" cy="336469"/>
          </a:xfrm>
        </p:grpSpPr>
        <p:sp>
          <p:nvSpPr>
            <p:cNvPr id="19315" name="Google Shape;19315;p146"/>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146"/>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146"/>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146"/>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146"/>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146"/>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146"/>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2" name="Google Shape;19322;p146"/>
          <p:cNvGrpSpPr/>
          <p:nvPr/>
        </p:nvGrpSpPr>
        <p:grpSpPr>
          <a:xfrm>
            <a:off x="2231907" y="1368331"/>
            <a:ext cx="311627" cy="326569"/>
            <a:chOff x="2231907" y="1520731"/>
            <a:chExt cx="311627" cy="326569"/>
          </a:xfrm>
        </p:grpSpPr>
        <p:sp>
          <p:nvSpPr>
            <p:cNvPr id="19323" name="Google Shape;19323;p146"/>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146"/>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146"/>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146"/>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146"/>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146"/>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146"/>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146"/>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146"/>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146"/>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3" name="Google Shape;19333;p146"/>
          <p:cNvGrpSpPr/>
          <p:nvPr/>
        </p:nvGrpSpPr>
        <p:grpSpPr>
          <a:xfrm>
            <a:off x="1340249" y="4149133"/>
            <a:ext cx="311890" cy="304695"/>
            <a:chOff x="1340249" y="4301533"/>
            <a:chExt cx="311890" cy="304695"/>
          </a:xfrm>
        </p:grpSpPr>
        <p:sp>
          <p:nvSpPr>
            <p:cNvPr id="19334" name="Google Shape;19334;p146"/>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146"/>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146"/>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146"/>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146"/>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146"/>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146"/>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146"/>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146"/>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146"/>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146"/>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146"/>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146"/>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146"/>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8" name="Google Shape;19348;p146"/>
          <p:cNvGrpSpPr/>
          <p:nvPr/>
        </p:nvGrpSpPr>
        <p:grpSpPr>
          <a:xfrm>
            <a:off x="1330690" y="3224624"/>
            <a:ext cx="306874" cy="332268"/>
            <a:chOff x="1330690" y="3377024"/>
            <a:chExt cx="306874" cy="332268"/>
          </a:xfrm>
        </p:grpSpPr>
        <p:sp>
          <p:nvSpPr>
            <p:cNvPr id="19349" name="Google Shape;19349;p146"/>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146"/>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146"/>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146"/>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14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14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14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14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14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146"/>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14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146"/>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14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146"/>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14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146"/>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146"/>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146"/>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146"/>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8" name="Google Shape;19368;p146"/>
          <p:cNvGrpSpPr/>
          <p:nvPr/>
        </p:nvGrpSpPr>
        <p:grpSpPr>
          <a:xfrm>
            <a:off x="2650597" y="3229377"/>
            <a:ext cx="341511" cy="324994"/>
            <a:chOff x="2650597" y="3381777"/>
            <a:chExt cx="341511" cy="324994"/>
          </a:xfrm>
        </p:grpSpPr>
        <p:sp>
          <p:nvSpPr>
            <p:cNvPr id="19369" name="Google Shape;19369;p146"/>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146"/>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146"/>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146"/>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146"/>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146"/>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146"/>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146"/>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146"/>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146"/>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146"/>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146"/>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146"/>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146"/>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146"/>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146"/>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146"/>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146"/>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146"/>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146"/>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146"/>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146"/>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146"/>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146"/>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146"/>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146"/>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146"/>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146"/>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146"/>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146"/>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146"/>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146"/>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146"/>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146"/>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146"/>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4" name="Google Shape;19404;p146"/>
          <p:cNvGrpSpPr/>
          <p:nvPr/>
        </p:nvGrpSpPr>
        <p:grpSpPr>
          <a:xfrm>
            <a:off x="1295502" y="2284962"/>
            <a:ext cx="402645" cy="323917"/>
            <a:chOff x="1295502" y="2437362"/>
            <a:chExt cx="402645" cy="323917"/>
          </a:xfrm>
        </p:grpSpPr>
        <p:sp>
          <p:nvSpPr>
            <p:cNvPr id="19405" name="Google Shape;19405;p146"/>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146"/>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146"/>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146"/>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146"/>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146"/>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146"/>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146"/>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146"/>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146"/>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146"/>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146"/>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146"/>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146"/>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146"/>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146"/>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1" name="Google Shape;19421;p146"/>
          <p:cNvGrpSpPr/>
          <p:nvPr/>
        </p:nvGrpSpPr>
        <p:grpSpPr>
          <a:xfrm>
            <a:off x="882590" y="2285960"/>
            <a:ext cx="337310" cy="337047"/>
            <a:chOff x="882590" y="2438360"/>
            <a:chExt cx="337310" cy="337047"/>
          </a:xfrm>
        </p:grpSpPr>
        <p:sp>
          <p:nvSpPr>
            <p:cNvPr id="19422" name="Google Shape;19422;p146"/>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146"/>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146"/>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146"/>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146"/>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146"/>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146"/>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146"/>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146"/>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146"/>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146"/>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146"/>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146"/>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146"/>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146"/>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146"/>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146"/>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146"/>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146"/>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146"/>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146"/>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146"/>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146"/>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146"/>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6" name="Google Shape;19446;p146"/>
          <p:cNvGrpSpPr/>
          <p:nvPr/>
        </p:nvGrpSpPr>
        <p:grpSpPr>
          <a:xfrm>
            <a:off x="4885060" y="1366388"/>
            <a:ext cx="385786" cy="342588"/>
            <a:chOff x="4885060" y="1518788"/>
            <a:chExt cx="385786" cy="342588"/>
          </a:xfrm>
        </p:grpSpPr>
        <p:sp>
          <p:nvSpPr>
            <p:cNvPr id="19447" name="Google Shape;19447;p146"/>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146"/>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146"/>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146"/>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146"/>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146"/>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146"/>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146"/>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146"/>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146"/>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146"/>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146"/>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146"/>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146"/>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146"/>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146"/>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146"/>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146"/>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146"/>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6" name="Google Shape;19466;p146"/>
          <p:cNvGrpSpPr/>
          <p:nvPr/>
        </p:nvGrpSpPr>
        <p:grpSpPr>
          <a:xfrm>
            <a:off x="5394478" y="1362133"/>
            <a:ext cx="249076" cy="351096"/>
            <a:chOff x="5394478" y="1514533"/>
            <a:chExt cx="249076" cy="351096"/>
          </a:xfrm>
        </p:grpSpPr>
        <p:sp>
          <p:nvSpPr>
            <p:cNvPr id="19467" name="Google Shape;19467;p146"/>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146"/>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146"/>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146"/>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146"/>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146"/>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146"/>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146"/>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146"/>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146"/>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146"/>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146"/>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146"/>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146"/>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146"/>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146"/>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146"/>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146"/>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146"/>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146"/>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7" name="Google Shape;19487;p146"/>
          <p:cNvGrpSpPr/>
          <p:nvPr/>
        </p:nvGrpSpPr>
        <p:grpSpPr>
          <a:xfrm>
            <a:off x="5782259" y="1359612"/>
            <a:ext cx="356138" cy="356138"/>
            <a:chOff x="5782259" y="1512012"/>
            <a:chExt cx="356138" cy="356138"/>
          </a:xfrm>
        </p:grpSpPr>
        <p:sp>
          <p:nvSpPr>
            <p:cNvPr id="19488" name="Google Shape;19488;p146"/>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146"/>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146"/>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146"/>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146"/>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146"/>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146"/>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146"/>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146"/>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146"/>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146"/>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9" name="Google Shape;19499;p146"/>
          <p:cNvGrpSpPr/>
          <p:nvPr/>
        </p:nvGrpSpPr>
        <p:grpSpPr>
          <a:xfrm>
            <a:off x="6229598" y="1365652"/>
            <a:ext cx="343560" cy="343822"/>
            <a:chOff x="6229598" y="1518052"/>
            <a:chExt cx="343560" cy="343822"/>
          </a:xfrm>
        </p:grpSpPr>
        <p:sp>
          <p:nvSpPr>
            <p:cNvPr id="19500" name="Google Shape;19500;p146"/>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146"/>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146"/>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146"/>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146"/>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146"/>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146"/>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146"/>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146"/>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146"/>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146"/>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146"/>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146"/>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146"/>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146"/>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146"/>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146"/>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146"/>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146"/>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9" name="Google Shape;19519;p146"/>
          <p:cNvGrpSpPr/>
          <p:nvPr/>
        </p:nvGrpSpPr>
        <p:grpSpPr>
          <a:xfrm>
            <a:off x="870773" y="3205585"/>
            <a:ext cx="342824" cy="351228"/>
            <a:chOff x="870773" y="3357985"/>
            <a:chExt cx="342824" cy="351228"/>
          </a:xfrm>
        </p:grpSpPr>
        <p:sp>
          <p:nvSpPr>
            <p:cNvPr id="19520" name="Google Shape;19520;p146"/>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146"/>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146"/>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146"/>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146"/>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146"/>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146"/>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146"/>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8" name="Google Shape;19528;p146"/>
          <p:cNvGrpSpPr/>
          <p:nvPr/>
        </p:nvGrpSpPr>
        <p:grpSpPr>
          <a:xfrm>
            <a:off x="2743084" y="4147190"/>
            <a:ext cx="159372" cy="308896"/>
            <a:chOff x="2743084" y="4299590"/>
            <a:chExt cx="159372" cy="308896"/>
          </a:xfrm>
        </p:grpSpPr>
        <p:sp>
          <p:nvSpPr>
            <p:cNvPr id="19529" name="Google Shape;19529;p146"/>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146"/>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146"/>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146"/>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146"/>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146"/>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146"/>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146"/>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146"/>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146"/>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146"/>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146"/>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146"/>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146"/>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146"/>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4" name="Google Shape;19544;p146"/>
          <p:cNvGrpSpPr/>
          <p:nvPr/>
        </p:nvGrpSpPr>
        <p:grpSpPr>
          <a:xfrm>
            <a:off x="1293506" y="2787316"/>
            <a:ext cx="374730" cy="272211"/>
            <a:chOff x="1293506" y="2939716"/>
            <a:chExt cx="374730" cy="272211"/>
          </a:xfrm>
        </p:grpSpPr>
        <p:sp>
          <p:nvSpPr>
            <p:cNvPr id="19545" name="Google Shape;19545;p146"/>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146"/>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146"/>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146"/>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146"/>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146"/>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146"/>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146"/>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146"/>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146"/>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146"/>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146"/>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146"/>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146"/>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146"/>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146"/>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146"/>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146"/>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146"/>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146"/>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146"/>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146"/>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146"/>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146"/>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146"/>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146"/>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146"/>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146"/>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146"/>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146"/>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5" name="Google Shape;19575;p146"/>
          <p:cNvGrpSpPr/>
          <p:nvPr/>
        </p:nvGrpSpPr>
        <p:grpSpPr>
          <a:xfrm>
            <a:off x="6669900" y="1353074"/>
            <a:ext cx="345083" cy="369216"/>
            <a:chOff x="6669900" y="1505474"/>
            <a:chExt cx="345083" cy="369216"/>
          </a:xfrm>
        </p:grpSpPr>
        <p:sp>
          <p:nvSpPr>
            <p:cNvPr id="19576" name="Google Shape;19576;p146"/>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146"/>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146"/>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146"/>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146"/>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146"/>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146"/>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146"/>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146"/>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146"/>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146"/>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146"/>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146"/>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146"/>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146"/>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146"/>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146"/>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146"/>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146"/>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146"/>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146"/>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146"/>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8" name="Google Shape;19598;p146"/>
          <p:cNvGrpSpPr/>
          <p:nvPr/>
        </p:nvGrpSpPr>
        <p:grpSpPr>
          <a:xfrm>
            <a:off x="7117003" y="1365600"/>
            <a:ext cx="333003" cy="344085"/>
            <a:chOff x="7117003" y="1518000"/>
            <a:chExt cx="333003" cy="344085"/>
          </a:xfrm>
        </p:grpSpPr>
        <p:sp>
          <p:nvSpPr>
            <p:cNvPr id="19599" name="Google Shape;19599;p146"/>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146"/>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146"/>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146"/>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146"/>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146"/>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146"/>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146"/>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146"/>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146"/>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146"/>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146"/>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146"/>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146"/>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146"/>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146"/>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146"/>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146"/>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146"/>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146"/>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146"/>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146"/>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146"/>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146"/>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146"/>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146"/>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146"/>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146"/>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146"/>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146"/>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146"/>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146"/>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146"/>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146"/>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146"/>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146"/>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146"/>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146"/>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7" name="Google Shape;19637;p146"/>
          <p:cNvGrpSpPr/>
          <p:nvPr/>
        </p:nvGrpSpPr>
        <p:grpSpPr>
          <a:xfrm>
            <a:off x="2200238" y="4136765"/>
            <a:ext cx="374756" cy="329300"/>
            <a:chOff x="2200238" y="4289165"/>
            <a:chExt cx="374756" cy="329300"/>
          </a:xfrm>
        </p:grpSpPr>
        <p:sp>
          <p:nvSpPr>
            <p:cNvPr id="19638" name="Google Shape;19638;p146"/>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146"/>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146"/>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146"/>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146"/>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146"/>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146"/>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146"/>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146"/>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146"/>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146"/>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146"/>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146"/>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146"/>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146"/>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146"/>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146"/>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146"/>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146"/>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146"/>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146"/>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146"/>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0" name="Google Shape;19660;p146"/>
          <p:cNvGrpSpPr/>
          <p:nvPr/>
        </p:nvGrpSpPr>
        <p:grpSpPr>
          <a:xfrm>
            <a:off x="7556043" y="1347559"/>
            <a:ext cx="337283" cy="380192"/>
            <a:chOff x="7556043" y="1499959"/>
            <a:chExt cx="337283" cy="380192"/>
          </a:xfrm>
        </p:grpSpPr>
        <p:sp>
          <p:nvSpPr>
            <p:cNvPr id="19661" name="Google Shape;19661;p146"/>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146"/>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146"/>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146"/>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146"/>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146"/>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146"/>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146"/>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146"/>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146"/>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146"/>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146"/>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146"/>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146"/>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5" name="Google Shape;19675;p146"/>
          <p:cNvGrpSpPr/>
          <p:nvPr/>
        </p:nvGrpSpPr>
        <p:grpSpPr>
          <a:xfrm>
            <a:off x="4864446" y="3187807"/>
            <a:ext cx="395607" cy="387414"/>
            <a:chOff x="4864446" y="3340207"/>
            <a:chExt cx="395607" cy="387414"/>
          </a:xfrm>
        </p:grpSpPr>
        <p:sp>
          <p:nvSpPr>
            <p:cNvPr id="19676" name="Google Shape;19676;p146"/>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146"/>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146"/>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146"/>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146"/>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146"/>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146"/>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146"/>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146"/>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146"/>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146"/>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146"/>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146"/>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146"/>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146"/>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146"/>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146"/>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146"/>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146"/>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146"/>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146"/>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146"/>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146"/>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146"/>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146"/>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1" name="Google Shape;19701;p146"/>
          <p:cNvGrpSpPr/>
          <p:nvPr/>
        </p:nvGrpSpPr>
        <p:grpSpPr>
          <a:xfrm>
            <a:off x="3130367" y="4172085"/>
            <a:ext cx="297342" cy="258871"/>
            <a:chOff x="3130367" y="4324485"/>
            <a:chExt cx="297342" cy="258871"/>
          </a:xfrm>
        </p:grpSpPr>
        <p:sp>
          <p:nvSpPr>
            <p:cNvPr id="19702" name="Google Shape;19702;p146"/>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146"/>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146"/>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146"/>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146"/>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146"/>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146"/>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146"/>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146"/>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146"/>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146"/>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146"/>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146"/>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146"/>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146"/>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146"/>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146"/>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146"/>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146"/>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146"/>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146"/>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146"/>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146"/>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5" name="Google Shape;19725;p146"/>
          <p:cNvGrpSpPr/>
          <p:nvPr/>
        </p:nvGrpSpPr>
        <p:grpSpPr>
          <a:xfrm>
            <a:off x="5302988" y="3237439"/>
            <a:ext cx="394609" cy="286523"/>
            <a:chOff x="5302988" y="3389839"/>
            <a:chExt cx="394609" cy="286523"/>
          </a:xfrm>
        </p:grpSpPr>
        <p:sp>
          <p:nvSpPr>
            <p:cNvPr id="19726" name="Google Shape;19726;p146"/>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146"/>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146"/>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146"/>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146"/>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146"/>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146"/>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146"/>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146"/>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146"/>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146"/>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146"/>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146"/>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146"/>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146"/>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146"/>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146"/>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146"/>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146"/>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146"/>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146"/>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146"/>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146"/>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146"/>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146"/>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146"/>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146"/>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146"/>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146"/>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146"/>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146"/>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146"/>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146"/>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59" name="Google Shape;19759;p146"/>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60" name="Google Shape;19760;p146"/>
          <p:cNvGrpSpPr/>
          <p:nvPr/>
        </p:nvGrpSpPr>
        <p:grpSpPr>
          <a:xfrm>
            <a:off x="3060752" y="2751209"/>
            <a:ext cx="390565" cy="359578"/>
            <a:chOff x="3060752" y="2903609"/>
            <a:chExt cx="390565" cy="359578"/>
          </a:xfrm>
        </p:grpSpPr>
        <p:sp>
          <p:nvSpPr>
            <p:cNvPr id="19761" name="Google Shape;19761;p14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146"/>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146"/>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146"/>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146"/>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146"/>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146"/>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146"/>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146"/>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146"/>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146"/>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146"/>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146"/>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146"/>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146"/>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146"/>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14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146"/>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146"/>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146"/>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146"/>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146"/>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146"/>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146"/>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146"/>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146"/>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14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14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146"/>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146"/>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146"/>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146"/>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146"/>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146"/>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5" name="Google Shape;19795;p146"/>
          <p:cNvGrpSpPr/>
          <p:nvPr/>
        </p:nvGrpSpPr>
        <p:grpSpPr>
          <a:xfrm>
            <a:off x="5741031" y="3233657"/>
            <a:ext cx="394609" cy="294585"/>
            <a:chOff x="5741031" y="3386057"/>
            <a:chExt cx="394609" cy="294585"/>
          </a:xfrm>
        </p:grpSpPr>
        <p:sp>
          <p:nvSpPr>
            <p:cNvPr id="19796" name="Google Shape;19796;p146"/>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146"/>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146"/>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146"/>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146"/>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146"/>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146"/>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146"/>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146"/>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146"/>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146"/>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146"/>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146"/>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146"/>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146"/>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146"/>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146"/>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146"/>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146"/>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146"/>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146"/>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146"/>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146"/>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146"/>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146"/>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146"/>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146"/>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146"/>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146"/>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146"/>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26" name="Google Shape;19826;p146"/>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27" name="Google Shape;19827;p146"/>
          <p:cNvGrpSpPr/>
          <p:nvPr/>
        </p:nvGrpSpPr>
        <p:grpSpPr>
          <a:xfrm>
            <a:off x="6179074" y="3216326"/>
            <a:ext cx="394609" cy="328749"/>
            <a:chOff x="6179074" y="3368726"/>
            <a:chExt cx="394609" cy="328749"/>
          </a:xfrm>
        </p:grpSpPr>
        <p:sp>
          <p:nvSpPr>
            <p:cNvPr id="19828" name="Google Shape;19828;p146"/>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146"/>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146"/>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146"/>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146"/>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146"/>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146"/>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146"/>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146"/>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146"/>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146"/>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146"/>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146"/>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146"/>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146"/>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146"/>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146"/>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5" name="Google Shape;19845;p146"/>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146"/>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146"/>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146"/>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146"/>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146"/>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146"/>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146"/>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146"/>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146"/>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146"/>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146"/>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146"/>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146"/>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146"/>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146"/>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146"/>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146"/>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146"/>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146"/>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146"/>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146"/>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146"/>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146"/>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146"/>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146"/>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146"/>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146"/>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146"/>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146"/>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146"/>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146"/>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146"/>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146"/>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146"/>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146"/>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146"/>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146"/>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146"/>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146"/>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146"/>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146"/>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146"/>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146"/>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146"/>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146"/>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1" name="Google Shape;19891;p146"/>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146"/>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146"/>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146"/>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146"/>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146"/>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146"/>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146"/>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146"/>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0" name="Google Shape;19900;p146"/>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146"/>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146"/>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146"/>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146"/>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146"/>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146"/>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146"/>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146"/>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146"/>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146"/>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1" name="Google Shape;19911;p146"/>
          <p:cNvGrpSpPr/>
          <p:nvPr/>
        </p:nvGrpSpPr>
        <p:grpSpPr>
          <a:xfrm>
            <a:off x="7054924" y="3215328"/>
            <a:ext cx="394583" cy="331007"/>
            <a:chOff x="7054924" y="3367728"/>
            <a:chExt cx="394583" cy="331007"/>
          </a:xfrm>
        </p:grpSpPr>
        <p:sp>
          <p:nvSpPr>
            <p:cNvPr id="19912" name="Google Shape;19912;p146"/>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146"/>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146"/>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146"/>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146"/>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146"/>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146"/>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146"/>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146"/>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146"/>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146"/>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146"/>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146"/>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146"/>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146"/>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7" name="Google Shape;19927;p146"/>
          <p:cNvGrpSpPr/>
          <p:nvPr/>
        </p:nvGrpSpPr>
        <p:grpSpPr>
          <a:xfrm>
            <a:off x="7492967" y="3209025"/>
            <a:ext cx="394583" cy="343586"/>
            <a:chOff x="7492967" y="3361425"/>
            <a:chExt cx="394583" cy="343586"/>
          </a:xfrm>
        </p:grpSpPr>
        <p:sp>
          <p:nvSpPr>
            <p:cNvPr id="19928" name="Google Shape;19928;p146"/>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146"/>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146"/>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146"/>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146"/>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146"/>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146"/>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146"/>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146"/>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146"/>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146"/>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146"/>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146"/>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146"/>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146"/>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146"/>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146"/>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146"/>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146"/>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146"/>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146"/>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146"/>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146"/>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1" name="Google Shape;19951;p146"/>
          <p:cNvGrpSpPr/>
          <p:nvPr/>
        </p:nvGrpSpPr>
        <p:grpSpPr>
          <a:xfrm>
            <a:off x="7935527" y="3200754"/>
            <a:ext cx="385287" cy="360156"/>
            <a:chOff x="7935527" y="3353154"/>
            <a:chExt cx="385287" cy="360156"/>
          </a:xfrm>
        </p:grpSpPr>
        <p:sp>
          <p:nvSpPr>
            <p:cNvPr id="19952" name="Google Shape;19952;p146"/>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146"/>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146"/>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146"/>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146"/>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146"/>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146"/>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146"/>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146"/>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146"/>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146"/>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146"/>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4" name="Google Shape;19964;p146"/>
          <p:cNvGrpSpPr/>
          <p:nvPr/>
        </p:nvGrpSpPr>
        <p:grpSpPr>
          <a:xfrm>
            <a:off x="5319821" y="1833842"/>
            <a:ext cx="348103" cy="348103"/>
            <a:chOff x="5319821" y="1986242"/>
            <a:chExt cx="348103" cy="348103"/>
          </a:xfrm>
        </p:grpSpPr>
        <p:sp>
          <p:nvSpPr>
            <p:cNvPr id="19965" name="Google Shape;19965;p146"/>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146"/>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146"/>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146"/>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146"/>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146"/>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146"/>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146"/>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146"/>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146"/>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146"/>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146"/>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146"/>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8" name="Google Shape;19978;p146"/>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146"/>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146"/>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146"/>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146"/>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146"/>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146"/>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146"/>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146"/>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146"/>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146"/>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146"/>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146"/>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146"/>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146"/>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146"/>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146"/>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146"/>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146"/>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146"/>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146"/>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146"/>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146"/>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146"/>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2" name="Google Shape;20002;p146"/>
          <p:cNvGrpSpPr/>
          <p:nvPr/>
        </p:nvGrpSpPr>
        <p:grpSpPr>
          <a:xfrm>
            <a:off x="5765926" y="1824283"/>
            <a:ext cx="348339" cy="348103"/>
            <a:chOff x="5765926" y="1976683"/>
            <a:chExt cx="348339" cy="348103"/>
          </a:xfrm>
        </p:grpSpPr>
        <p:sp>
          <p:nvSpPr>
            <p:cNvPr id="20003" name="Google Shape;20003;p146"/>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146"/>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146"/>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146"/>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146"/>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146"/>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146"/>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146"/>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146"/>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146"/>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146"/>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146"/>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146"/>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146"/>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7" name="Google Shape;20017;p146"/>
          <p:cNvGrpSpPr/>
          <p:nvPr/>
        </p:nvGrpSpPr>
        <p:grpSpPr>
          <a:xfrm>
            <a:off x="6191390" y="1829089"/>
            <a:ext cx="389068" cy="347787"/>
            <a:chOff x="6191390" y="1981489"/>
            <a:chExt cx="389068" cy="347787"/>
          </a:xfrm>
        </p:grpSpPr>
        <p:sp>
          <p:nvSpPr>
            <p:cNvPr id="20018" name="Google Shape;20018;p146"/>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146"/>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146"/>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146"/>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146"/>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146"/>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146"/>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5" name="Google Shape;20025;p146"/>
          <p:cNvGrpSpPr/>
          <p:nvPr/>
        </p:nvGrpSpPr>
        <p:grpSpPr>
          <a:xfrm>
            <a:off x="6657846" y="1855191"/>
            <a:ext cx="348103" cy="295714"/>
            <a:chOff x="6657846" y="2007591"/>
            <a:chExt cx="348103" cy="295714"/>
          </a:xfrm>
        </p:grpSpPr>
        <p:sp>
          <p:nvSpPr>
            <p:cNvPr id="20026" name="Google Shape;20026;p146"/>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146"/>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146"/>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146"/>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146"/>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146"/>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146"/>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146"/>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146"/>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146"/>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146"/>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146"/>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146"/>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146"/>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146"/>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146"/>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146"/>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146"/>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146"/>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146"/>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146"/>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146"/>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146"/>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146"/>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146"/>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146"/>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2" name="Google Shape;20052;p146"/>
          <p:cNvGrpSpPr/>
          <p:nvPr/>
        </p:nvGrpSpPr>
        <p:grpSpPr>
          <a:xfrm>
            <a:off x="7104188" y="1819504"/>
            <a:ext cx="347341" cy="348103"/>
            <a:chOff x="7104188" y="1971904"/>
            <a:chExt cx="347341" cy="348103"/>
          </a:xfrm>
        </p:grpSpPr>
        <p:sp>
          <p:nvSpPr>
            <p:cNvPr id="20053" name="Google Shape;20053;p146"/>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146"/>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146"/>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146"/>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146"/>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146"/>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146"/>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146"/>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146"/>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146"/>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146"/>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146"/>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146"/>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146"/>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146"/>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146"/>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146"/>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146"/>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146"/>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146"/>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146"/>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146"/>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146"/>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146"/>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146"/>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146"/>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146"/>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146"/>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146"/>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146"/>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3" name="Google Shape;20083;p146"/>
          <p:cNvGrpSpPr/>
          <p:nvPr/>
        </p:nvGrpSpPr>
        <p:grpSpPr>
          <a:xfrm>
            <a:off x="7551264" y="1819504"/>
            <a:ext cx="344321" cy="348155"/>
            <a:chOff x="7551264" y="1971904"/>
            <a:chExt cx="344321" cy="348155"/>
          </a:xfrm>
        </p:grpSpPr>
        <p:sp>
          <p:nvSpPr>
            <p:cNvPr id="20084" name="Google Shape;20084;p146"/>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146"/>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146"/>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146"/>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146"/>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146"/>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146"/>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146"/>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146"/>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146"/>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146"/>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146"/>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146"/>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146"/>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146"/>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146"/>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146"/>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146"/>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146"/>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3" name="Google Shape;20103;p146"/>
          <p:cNvGrpSpPr/>
          <p:nvPr/>
        </p:nvGrpSpPr>
        <p:grpSpPr>
          <a:xfrm>
            <a:off x="7992826" y="1365390"/>
            <a:ext cx="317431" cy="344584"/>
            <a:chOff x="7992826" y="1517790"/>
            <a:chExt cx="317431" cy="344584"/>
          </a:xfrm>
        </p:grpSpPr>
        <p:sp>
          <p:nvSpPr>
            <p:cNvPr id="20104" name="Google Shape;20104;p146"/>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146"/>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146"/>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146"/>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146"/>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146"/>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146"/>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146"/>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146"/>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146"/>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146"/>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146"/>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146"/>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146"/>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146"/>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146"/>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146"/>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1" name="Google Shape;20121;p146"/>
          <p:cNvGrpSpPr/>
          <p:nvPr/>
        </p:nvGrpSpPr>
        <p:grpSpPr>
          <a:xfrm>
            <a:off x="7992065" y="1819504"/>
            <a:ext cx="351621" cy="348103"/>
            <a:chOff x="7992065" y="1971904"/>
            <a:chExt cx="351621" cy="348103"/>
          </a:xfrm>
        </p:grpSpPr>
        <p:sp>
          <p:nvSpPr>
            <p:cNvPr id="20122" name="Google Shape;20122;p146"/>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146"/>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146"/>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146"/>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146"/>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146"/>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146"/>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146"/>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146"/>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146"/>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146"/>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146"/>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146"/>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146"/>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146"/>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7" name="Google Shape;20137;p146"/>
          <p:cNvGrpSpPr/>
          <p:nvPr/>
        </p:nvGrpSpPr>
        <p:grpSpPr>
          <a:xfrm>
            <a:off x="4911189" y="3641055"/>
            <a:ext cx="296580" cy="364935"/>
            <a:chOff x="4911189" y="3793455"/>
            <a:chExt cx="296580" cy="364935"/>
          </a:xfrm>
        </p:grpSpPr>
        <p:sp>
          <p:nvSpPr>
            <p:cNvPr id="20138" name="Google Shape;20138;p146"/>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146"/>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146"/>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146"/>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146"/>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146"/>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146"/>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146"/>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146"/>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146"/>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146"/>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146"/>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146"/>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146"/>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146"/>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146"/>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146"/>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146"/>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146"/>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146"/>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8" name="Google Shape;20158;p146"/>
          <p:cNvGrpSpPr/>
          <p:nvPr/>
        </p:nvGrpSpPr>
        <p:grpSpPr>
          <a:xfrm>
            <a:off x="5341433" y="3640871"/>
            <a:ext cx="330272" cy="329117"/>
            <a:chOff x="5341433" y="3793271"/>
            <a:chExt cx="330272" cy="329117"/>
          </a:xfrm>
        </p:grpSpPr>
        <p:sp>
          <p:nvSpPr>
            <p:cNvPr id="20159" name="Google Shape;20159;p146"/>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146"/>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146"/>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146"/>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146"/>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146"/>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146"/>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146"/>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146"/>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146"/>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146"/>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146"/>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1" name="Google Shape;20171;p146"/>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2" name="Google Shape;20172;p146"/>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146"/>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146"/>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5" name="Google Shape;20175;p146"/>
          <p:cNvGrpSpPr/>
          <p:nvPr/>
        </p:nvGrpSpPr>
        <p:grpSpPr>
          <a:xfrm>
            <a:off x="5744051" y="3613850"/>
            <a:ext cx="428511" cy="383186"/>
            <a:chOff x="5744051" y="3766250"/>
            <a:chExt cx="428511" cy="383186"/>
          </a:xfrm>
        </p:grpSpPr>
        <p:sp>
          <p:nvSpPr>
            <p:cNvPr id="20176" name="Google Shape;20176;p146"/>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146"/>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146"/>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146"/>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146"/>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146"/>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146"/>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146"/>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146"/>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146"/>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146"/>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146"/>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146"/>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146"/>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146"/>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146"/>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146"/>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3" name="Google Shape;20193;p146"/>
          <p:cNvGrpSpPr/>
          <p:nvPr/>
        </p:nvGrpSpPr>
        <p:grpSpPr>
          <a:xfrm>
            <a:off x="6678697" y="3640924"/>
            <a:ext cx="342824" cy="328985"/>
            <a:chOff x="6678697" y="3793324"/>
            <a:chExt cx="342824" cy="328985"/>
          </a:xfrm>
        </p:grpSpPr>
        <p:sp>
          <p:nvSpPr>
            <p:cNvPr id="20194" name="Google Shape;20194;p146"/>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146"/>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146"/>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146"/>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146"/>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146"/>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146"/>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146"/>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2" name="Google Shape;20202;p146"/>
          <p:cNvGrpSpPr/>
          <p:nvPr/>
        </p:nvGrpSpPr>
        <p:grpSpPr>
          <a:xfrm>
            <a:off x="7101903" y="3609622"/>
            <a:ext cx="398627" cy="392088"/>
            <a:chOff x="7101903" y="3762022"/>
            <a:chExt cx="398627" cy="392088"/>
          </a:xfrm>
        </p:grpSpPr>
        <p:sp>
          <p:nvSpPr>
            <p:cNvPr id="20203" name="Google Shape;20203;p146"/>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146"/>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146"/>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146"/>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146"/>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146"/>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146"/>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146"/>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146"/>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146"/>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146"/>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146"/>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14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14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146"/>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146"/>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146"/>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146"/>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1" name="Google Shape;20221;p146"/>
          <p:cNvGrpSpPr/>
          <p:nvPr/>
        </p:nvGrpSpPr>
        <p:grpSpPr>
          <a:xfrm>
            <a:off x="7541469" y="3641055"/>
            <a:ext cx="407897" cy="328985"/>
            <a:chOff x="7541469" y="3793455"/>
            <a:chExt cx="407897" cy="328985"/>
          </a:xfrm>
        </p:grpSpPr>
        <p:sp>
          <p:nvSpPr>
            <p:cNvPr id="20222" name="Google Shape;20222;p146"/>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146"/>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146"/>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146"/>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146"/>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146"/>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146"/>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146"/>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146"/>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146"/>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146"/>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146"/>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146"/>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146"/>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146"/>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146"/>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146"/>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146"/>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146"/>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146"/>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146"/>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146"/>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146"/>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146"/>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146"/>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146"/>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146"/>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146"/>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146"/>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146"/>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2" name="Google Shape;20252;p146"/>
          <p:cNvGrpSpPr/>
          <p:nvPr/>
        </p:nvGrpSpPr>
        <p:grpSpPr>
          <a:xfrm>
            <a:off x="5310288" y="2803912"/>
            <a:ext cx="432292" cy="264412"/>
            <a:chOff x="5310288" y="2956312"/>
            <a:chExt cx="432292" cy="264412"/>
          </a:xfrm>
        </p:grpSpPr>
        <p:sp>
          <p:nvSpPr>
            <p:cNvPr id="20253" name="Google Shape;20253;p146"/>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146"/>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146"/>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146"/>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146"/>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146"/>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146"/>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146"/>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146"/>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2" name="Google Shape;20262;p146"/>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146"/>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146"/>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146"/>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146"/>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146"/>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146"/>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146"/>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146"/>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146"/>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146"/>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146"/>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146"/>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146"/>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146"/>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146"/>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146"/>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146"/>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0" name="Google Shape;20280;p146"/>
          <p:cNvGrpSpPr/>
          <p:nvPr/>
        </p:nvGrpSpPr>
        <p:grpSpPr>
          <a:xfrm>
            <a:off x="4879047" y="2279920"/>
            <a:ext cx="398075" cy="340303"/>
            <a:chOff x="4879047" y="2432320"/>
            <a:chExt cx="398075" cy="340303"/>
          </a:xfrm>
        </p:grpSpPr>
        <p:sp>
          <p:nvSpPr>
            <p:cNvPr id="20281" name="Google Shape;20281;p146"/>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146"/>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146"/>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146"/>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146"/>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146"/>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146"/>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146"/>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146"/>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146"/>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146"/>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146"/>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146"/>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146"/>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146"/>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146"/>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146"/>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146"/>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146"/>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146"/>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146"/>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146"/>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146"/>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146"/>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146"/>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146"/>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7" name="Google Shape;20307;p146"/>
          <p:cNvGrpSpPr/>
          <p:nvPr/>
        </p:nvGrpSpPr>
        <p:grpSpPr>
          <a:xfrm>
            <a:off x="5388701" y="2241423"/>
            <a:ext cx="280982" cy="395896"/>
            <a:chOff x="5388701" y="2393823"/>
            <a:chExt cx="280982" cy="395896"/>
          </a:xfrm>
        </p:grpSpPr>
        <p:sp>
          <p:nvSpPr>
            <p:cNvPr id="20308" name="Google Shape;20308;p146"/>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146"/>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146"/>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146"/>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146"/>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146"/>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146"/>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146"/>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146"/>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146"/>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146"/>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146"/>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146"/>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146"/>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146"/>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146"/>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4" name="Google Shape;20324;p146"/>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5" name="Google Shape;20325;p146"/>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146"/>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146"/>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146"/>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146"/>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146"/>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146"/>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146"/>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146"/>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146"/>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146"/>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146"/>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146"/>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8" name="Google Shape;20338;p146"/>
          <p:cNvGrpSpPr/>
          <p:nvPr/>
        </p:nvGrpSpPr>
        <p:grpSpPr>
          <a:xfrm>
            <a:off x="5743289" y="2286722"/>
            <a:ext cx="444871" cy="316407"/>
            <a:chOff x="5743289" y="2439122"/>
            <a:chExt cx="444871" cy="316407"/>
          </a:xfrm>
        </p:grpSpPr>
        <p:sp>
          <p:nvSpPr>
            <p:cNvPr id="20339" name="Google Shape;20339;p146"/>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146"/>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146"/>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146"/>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146"/>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146"/>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146"/>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146"/>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146"/>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8" name="Google Shape;20348;p146"/>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146"/>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146"/>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1" name="Google Shape;20351;p146"/>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146"/>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146"/>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4" name="Google Shape;20354;p146"/>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5" name="Google Shape;20355;p146"/>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146"/>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146"/>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146"/>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146"/>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146"/>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146"/>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146"/>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146"/>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146"/>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146"/>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146"/>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146"/>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8" name="Google Shape;20368;p146"/>
          <p:cNvGrpSpPr/>
          <p:nvPr/>
        </p:nvGrpSpPr>
        <p:grpSpPr>
          <a:xfrm>
            <a:off x="6230360" y="2280183"/>
            <a:ext cx="351359" cy="363412"/>
            <a:chOff x="6230360" y="2432583"/>
            <a:chExt cx="351359" cy="363412"/>
          </a:xfrm>
        </p:grpSpPr>
        <p:sp>
          <p:nvSpPr>
            <p:cNvPr id="20369" name="Google Shape;20369;p146"/>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146"/>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146"/>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146"/>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146"/>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146"/>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146"/>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146"/>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146"/>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146"/>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146"/>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146"/>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146"/>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2" name="Google Shape;20382;p146"/>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3" name="Google Shape;20383;p146"/>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146"/>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146"/>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146"/>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146"/>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146"/>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146"/>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0" name="Google Shape;20390;p146"/>
          <p:cNvGrpSpPr/>
          <p:nvPr/>
        </p:nvGrpSpPr>
        <p:grpSpPr>
          <a:xfrm>
            <a:off x="6633976" y="2307152"/>
            <a:ext cx="387781" cy="286680"/>
            <a:chOff x="6633976" y="2459552"/>
            <a:chExt cx="387781" cy="286680"/>
          </a:xfrm>
        </p:grpSpPr>
        <p:sp>
          <p:nvSpPr>
            <p:cNvPr id="20391" name="Google Shape;20391;p146"/>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146"/>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146"/>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146"/>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146"/>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146"/>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146"/>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8" name="Google Shape;20398;p146"/>
          <p:cNvGrpSpPr/>
          <p:nvPr/>
        </p:nvGrpSpPr>
        <p:grpSpPr>
          <a:xfrm>
            <a:off x="7091110" y="2276165"/>
            <a:ext cx="376989" cy="348864"/>
            <a:chOff x="7091110" y="2428565"/>
            <a:chExt cx="376989" cy="348864"/>
          </a:xfrm>
        </p:grpSpPr>
        <p:sp>
          <p:nvSpPr>
            <p:cNvPr id="20399" name="Google Shape;20399;p146"/>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146"/>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146"/>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146"/>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146"/>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146"/>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146"/>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146"/>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146"/>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146"/>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146"/>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146"/>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146"/>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146"/>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146"/>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146"/>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146"/>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146"/>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7" name="Google Shape;20417;p146"/>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146"/>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146"/>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146"/>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146"/>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146"/>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146"/>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146"/>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146"/>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146"/>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146"/>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146"/>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146"/>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0" name="Google Shape;20430;p146"/>
          <p:cNvGrpSpPr/>
          <p:nvPr/>
        </p:nvGrpSpPr>
        <p:grpSpPr>
          <a:xfrm>
            <a:off x="7536427" y="2262825"/>
            <a:ext cx="369715" cy="375492"/>
            <a:chOff x="7536427" y="2415225"/>
            <a:chExt cx="369715" cy="375492"/>
          </a:xfrm>
        </p:grpSpPr>
        <p:sp>
          <p:nvSpPr>
            <p:cNvPr id="20431" name="Google Shape;20431;p146"/>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146"/>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146"/>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4" name="Google Shape;20434;p146"/>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146"/>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146"/>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146"/>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146"/>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146"/>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146"/>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146"/>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146"/>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146"/>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146"/>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146"/>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146"/>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146"/>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146"/>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146"/>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146"/>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146"/>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146"/>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146"/>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146"/>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146"/>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146"/>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7" name="Google Shape;20457;p146"/>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146"/>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146"/>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146"/>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146"/>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146"/>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146"/>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146"/>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146"/>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146"/>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146"/>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146"/>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9" name="Google Shape;20469;p146"/>
          <p:cNvGrpSpPr/>
          <p:nvPr/>
        </p:nvGrpSpPr>
        <p:grpSpPr>
          <a:xfrm>
            <a:off x="7980773" y="2276402"/>
            <a:ext cx="353381" cy="358160"/>
            <a:chOff x="7980773" y="2428802"/>
            <a:chExt cx="353381" cy="358160"/>
          </a:xfrm>
        </p:grpSpPr>
        <p:sp>
          <p:nvSpPr>
            <p:cNvPr id="20470" name="Google Shape;20470;p146"/>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146"/>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146"/>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146"/>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146"/>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5" name="Google Shape;20475;p146"/>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146"/>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146"/>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146"/>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146"/>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146"/>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146"/>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146"/>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146"/>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146"/>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146"/>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146"/>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146"/>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146"/>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146"/>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146"/>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146"/>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146"/>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146"/>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146"/>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146"/>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146"/>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146"/>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146"/>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146"/>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0" name="Google Shape;20500;p146"/>
          <p:cNvGrpSpPr/>
          <p:nvPr/>
        </p:nvGrpSpPr>
        <p:grpSpPr>
          <a:xfrm>
            <a:off x="4886058" y="4138840"/>
            <a:ext cx="346343" cy="343953"/>
            <a:chOff x="4886058" y="4291240"/>
            <a:chExt cx="346343" cy="343953"/>
          </a:xfrm>
        </p:grpSpPr>
        <p:sp>
          <p:nvSpPr>
            <p:cNvPr id="20501" name="Google Shape;20501;p146"/>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146"/>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146"/>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146"/>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146"/>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146"/>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146"/>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146"/>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9" name="Google Shape;20509;p146"/>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0" name="Google Shape;20510;p146"/>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146"/>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146"/>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146"/>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4" name="Google Shape;20514;p146"/>
          <p:cNvGrpSpPr/>
          <p:nvPr/>
        </p:nvGrpSpPr>
        <p:grpSpPr>
          <a:xfrm>
            <a:off x="5344216" y="4138656"/>
            <a:ext cx="304616" cy="343560"/>
            <a:chOff x="5344216" y="4291056"/>
            <a:chExt cx="304616" cy="343560"/>
          </a:xfrm>
        </p:grpSpPr>
        <p:sp>
          <p:nvSpPr>
            <p:cNvPr id="20515" name="Google Shape;20515;p146"/>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146"/>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146"/>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146"/>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146"/>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146"/>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146"/>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146"/>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146"/>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146"/>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146"/>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6" name="Google Shape;20526;p146"/>
          <p:cNvGrpSpPr/>
          <p:nvPr/>
        </p:nvGrpSpPr>
        <p:grpSpPr>
          <a:xfrm>
            <a:off x="6279999" y="4112022"/>
            <a:ext cx="204093" cy="343743"/>
            <a:chOff x="6271562" y="4290872"/>
            <a:chExt cx="204093" cy="343743"/>
          </a:xfrm>
        </p:grpSpPr>
        <p:sp>
          <p:nvSpPr>
            <p:cNvPr id="20527" name="Google Shape;20527;p146"/>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146"/>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146"/>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0" name="Google Shape;20530;p146"/>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146"/>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146"/>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146"/>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146"/>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146"/>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146"/>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146"/>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146"/>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9" name="Google Shape;20539;p146"/>
          <p:cNvGrpSpPr/>
          <p:nvPr/>
        </p:nvGrpSpPr>
        <p:grpSpPr>
          <a:xfrm>
            <a:off x="6639491" y="4176838"/>
            <a:ext cx="344085" cy="267195"/>
            <a:chOff x="6639491" y="4329238"/>
            <a:chExt cx="344085" cy="267195"/>
          </a:xfrm>
        </p:grpSpPr>
        <p:sp>
          <p:nvSpPr>
            <p:cNvPr id="20540" name="Google Shape;20540;p146"/>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146"/>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146"/>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146"/>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146"/>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146"/>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146"/>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146"/>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146"/>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146"/>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146"/>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146"/>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146"/>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3" name="Google Shape;20553;p146"/>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4" name="Google Shape;20554;p146"/>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146"/>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146"/>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146"/>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8" name="Google Shape;20558;p146"/>
          <p:cNvGrpSpPr/>
          <p:nvPr/>
        </p:nvGrpSpPr>
        <p:grpSpPr>
          <a:xfrm>
            <a:off x="7133336" y="4138656"/>
            <a:ext cx="232979" cy="343560"/>
            <a:chOff x="7133336" y="4291056"/>
            <a:chExt cx="232979" cy="343560"/>
          </a:xfrm>
        </p:grpSpPr>
        <p:sp>
          <p:nvSpPr>
            <p:cNvPr id="20559" name="Google Shape;20559;p146"/>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146"/>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146"/>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146"/>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146"/>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146"/>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146"/>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146"/>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146"/>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146"/>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146"/>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146"/>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1" name="Google Shape;20571;p146"/>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146"/>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146"/>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146"/>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146"/>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6" name="Google Shape;20576;p146"/>
          <p:cNvGrpSpPr/>
          <p:nvPr/>
        </p:nvGrpSpPr>
        <p:grpSpPr>
          <a:xfrm>
            <a:off x="7571379" y="4138656"/>
            <a:ext cx="232979" cy="343560"/>
            <a:chOff x="7571379" y="4291056"/>
            <a:chExt cx="232979" cy="343560"/>
          </a:xfrm>
        </p:grpSpPr>
        <p:sp>
          <p:nvSpPr>
            <p:cNvPr id="20577" name="Google Shape;20577;p146"/>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146"/>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146"/>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0" name="Google Shape;20580;p146"/>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146"/>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146"/>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146"/>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146"/>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146"/>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146"/>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146"/>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146"/>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146"/>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146"/>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146"/>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146"/>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3" name="Google Shape;20593;p146"/>
          <p:cNvGrpSpPr/>
          <p:nvPr/>
        </p:nvGrpSpPr>
        <p:grpSpPr>
          <a:xfrm>
            <a:off x="6666381" y="3195475"/>
            <a:ext cx="295819" cy="370712"/>
            <a:chOff x="6666381" y="3347875"/>
            <a:chExt cx="295819" cy="370712"/>
          </a:xfrm>
        </p:grpSpPr>
        <p:sp>
          <p:nvSpPr>
            <p:cNvPr id="20594" name="Google Shape;20594;p146"/>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146"/>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146"/>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146"/>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8" name="Google Shape;20598;p146"/>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146"/>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146"/>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146"/>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146"/>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146"/>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146"/>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146"/>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146"/>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146"/>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146"/>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146"/>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146"/>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146"/>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146"/>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146"/>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146"/>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146"/>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146"/>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146"/>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146"/>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146"/>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146"/>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146"/>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146"/>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146"/>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146"/>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146"/>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146"/>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146"/>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146"/>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146"/>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146"/>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146"/>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146"/>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146"/>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4" name="Google Shape;20634;p146"/>
          <p:cNvGrpSpPr/>
          <p:nvPr/>
        </p:nvGrpSpPr>
        <p:grpSpPr>
          <a:xfrm>
            <a:off x="4877760" y="2735059"/>
            <a:ext cx="389567" cy="390329"/>
            <a:chOff x="4877760" y="2887459"/>
            <a:chExt cx="389567" cy="390329"/>
          </a:xfrm>
        </p:grpSpPr>
        <p:sp>
          <p:nvSpPr>
            <p:cNvPr id="20635" name="Google Shape;20635;p146"/>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146"/>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146"/>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8" name="Google Shape;20638;p146"/>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146"/>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146"/>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146"/>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146"/>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146"/>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146"/>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146"/>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146"/>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146"/>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146"/>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146"/>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146"/>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146"/>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146"/>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146"/>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146"/>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146"/>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146"/>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146"/>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146"/>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146"/>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146"/>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146"/>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2" name="Google Shape;20662;p146"/>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146"/>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146"/>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146"/>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146"/>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146"/>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146"/>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146"/>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146"/>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146"/>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146"/>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146"/>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146"/>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146"/>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146"/>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146"/>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146"/>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79" name="Google Shape;20679;p146"/>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146"/>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146"/>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146"/>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146"/>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84" name="Google Shape;20684;p146"/>
          <p:cNvGrpSpPr/>
          <p:nvPr/>
        </p:nvGrpSpPr>
        <p:grpSpPr>
          <a:xfrm>
            <a:off x="5779239" y="2735295"/>
            <a:ext cx="314411" cy="389830"/>
            <a:chOff x="5779239" y="2887695"/>
            <a:chExt cx="314411" cy="389830"/>
          </a:xfrm>
        </p:grpSpPr>
        <p:sp>
          <p:nvSpPr>
            <p:cNvPr id="20685" name="Google Shape;20685;p146"/>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146"/>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146"/>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146"/>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146"/>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146"/>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146"/>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2" name="Google Shape;20692;p146"/>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3" name="Google Shape;20693;p146"/>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146"/>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146"/>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146"/>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146"/>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146"/>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146"/>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146"/>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146"/>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146"/>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146"/>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146"/>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146"/>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146"/>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7" name="Google Shape;20707;p146"/>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146"/>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146"/>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146"/>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146"/>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146"/>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146"/>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4" name="Google Shape;20714;p146"/>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146"/>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146"/>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146"/>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146"/>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9" name="Google Shape;20719;p146"/>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0" name="Google Shape;20720;p146"/>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146"/>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146"/>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146"/>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146"/>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146"/>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146"/>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146"/>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8" name="Google Shape;20728;p146"/>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9" name="Google Shape;20729;p146"/>
          <p:cNvGrpSpPr/>
          <p:nvPr/>
        </p:nvGrpSpPr>
        <p:grpSpPr>
          <a:xfrm>
            <a:off x="6190130" y="2788577"/>
            <a:ext cx="389830" cy="283004"/>
            <a:chOff x="6190130" y="2940977"/>
            <a:chExt cx="389830" cy="283004"/>
          </a:xfrm>
        </p:grpSpPr>
        <p:sp>
          <p:nvSpPr>
            <p:cNvPr id="20730" name="Google Shape;20730;p146"/>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146"/>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146"/>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146"/>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146"/>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146"/>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146"/>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146"/>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146"/>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146"/>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146"/>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146"/>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146"/>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146"/>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146"/>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146"/>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146"/>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146"/>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146"/>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146"/>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146"/>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146"/>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2" name="Google Shape;20752;p146"/>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146"/>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146"/>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146"/>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146"/>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146"/>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146"/>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9" name="Google Shape;20759;p146"/>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0" name="Google Shape;20760;p146"/>
          <p:cNvGrpSpPr/>
          <p:nvPr/>
        </p:nvGrpSpPr>
        <p:grpSpPr>
          <a:xfrm>
            <a:off x="6633976" y="2747874"/>
            <a:ext cx="389803" cy="364673"/>
            <a:chOff x="6633976" y="2900274"/>
            <a:chExt cx="389803" cy="364673"/>
          </a:xfrm>
        </p:grpSpPr>
        <p:sp>
          <p:nvSpPr>
            <p:cNvPr id="20761" name="Google Shape;20761;p146"/>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146"/>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146"/>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146"/>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146"/>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146"/>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146"/>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146"/>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146"/>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0" name="Google Shape;20770;p146"/>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146"/>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146"/>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146"/>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146"/>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146"/>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146"/>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146"/>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8" name="Google Shape;20778;p146"/>
          <p:cNvGrpSpPr/>
          <p:nvPr/>
        </p:nvGrpSpPr>
        <p:grpSpPr>
          <a:xfrm>
            <a:off x="7517835" y="2733037"/>
            <a:ext cx="364935" cy="382529"/>
            <a:chOff x="7517835" y="2885437"/>
            <a:chExt cx="364935" cy="382529"/>
          </a:xfrm>
        </p:grpSpPr>
        <p:sp>
          <p:nvSpPr>
            <p:cNvPr id="20779" name="Google Shape;20779;p146"/>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146"/>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146"/>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146"/>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146"/>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146"/>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146"/>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146"/>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146"/>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146"/>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146"/>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146"/>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146"/>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146"/>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146"/>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4" name="Google Shape;20794;p146"/>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146"/>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146"/>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146"/>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146"/>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146"/>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0" name="Google Shape;20800;p146"/>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1" name="Google Shape;20801;p146"/>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146"/>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146"/>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146"/>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146"/>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146"/>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146"/>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146"/>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146"/>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146"/>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146"/>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146"/>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146"/>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146"/>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146"/>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6" name="Google Shape;20816;p146"/>
          <p:cNvGrpSpPr/>
          <p:nvPr/>
        </p:nvGrpSpPr>
        <p:grpSpPr>
          <a:xfrm>
            <a:off x="7087591" y="2734744"/>
            <a:ext cx="358160" cy="385602"/>
            <a:chOff x="7087591" y="2887144"/>
            <a:chExt cx="358160" cy="385602"/>
          </a:xfrm>
        </p:grpSpPr>
        <p:sp>
          <p:nvSpPr>
            <p:cNvPr id="20817" name="Google Shape;20817;p146"/>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146"/>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146"/>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146"/>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146"/>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146"/>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146"/>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146"/>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146"/>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146"/>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146"/>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8" name="Google Shape;20828;p146"/>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146"/>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146"/>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146"/>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146"/>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146"/>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146"/>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146"/>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6" name="Google Shape;20836;p146"/>
          <p:cNvGrpSpPr/>
          <p:nvPr/>
        </p:nvGrpSpPr>
        <p:grpSpPr>
          <a:xfrm>
            <a:off x="7951362" y="2733037"/>
            <a:ext cx="382529" cy="382529"/>
            <a:chOff x="7951362" y="2885437"/>
            <a:chExt cx="382529" cy="382529"/>
          </a:xfrm>
        </p:grpSpPr>
        <p:sp>
          <p:nvSpPr>
            <p:cNvPr id="20837" name="Google Shape;20837;p146"/>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146"/>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146"/>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146"/>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146"/>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146"/>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146"/>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146"/>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146"/>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146"/>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146"/>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8" name="Google Shape;20848;p146"/>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9" name="Google Shape;20849;p146"/>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146"/>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146"/>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146"/>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146"/>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146"/>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146"/>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146"/>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146"/>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146"/>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146"/>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146"/>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146"/>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146"/>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146"/>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146"/>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146"/>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146"/>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7" name="Google Shape;20867;p146"/>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8" name="Google Shape;20868;p146"/>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146"/>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146"/>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146"/>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146"/>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146"/>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146"/>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146"/>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146"/>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146"/>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146"/>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146"/>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146"/>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146"/>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146"/>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146"/>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4" name="Google Shape;20884;p146"/>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5" name="Google Shape;20885;p146"/>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6" name="Google Shape;20886;p146"/>
          <p:cNvGrpSpPr/>
          <p:nvPr/>
        </p:nvGrpSpPr>
        <p:grpSpPr>
          <a:xfrm>
            <a:off x="8054406" y="3662089"/>
            <a:ext cx="276964" cy="336601"/>
            <a:chOff x="8054406" y="3814489"/>
            <a:chExt cx="276964" cy="336601"/>
          </a:xfrm>
        </p:grpSpPr>
        <p:sp>
          <p:nvSpPr>
            <p:cNvPr id="20887" name="Google Shape;20887;p146"/>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146"/>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146"/>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146"/>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146"/>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146"/>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146"/>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146"/>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5" name="Google Shape;20895;p146"/>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6" name="Google Shape;20896;p146"/>
          <p:cNvGrpSpPr/>
          <p:nvPr/>
        </p:nvGrpSpPr>
        <p:grpSpPr>
          <a:xfrm>
            <a:off x="7936787" y="4142674"/>
            <a:ext cx="378249" cy="335524"/>
            <a:chOff x="7936787" y="4295074"/>
            <a:chExt cx="378249" cy="335524"/>
          </a:xfrm>
        </p:grpSpPr>
        <p:sp>
          <p:nvSpPr>
            <p:cNvPr id="20897" name="Google Shape;20897;p146"/>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146"/>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146"/>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146"/>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146"/>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146"/>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146"/>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146"/>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146"/>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146"/>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146"/>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146"/>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146"/>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0" name="Google Shape;20910;p146"/>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1" name="Google Shape;20911;p146"/>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146"/>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13" name="Google Shape;20913;p146"/>
          <p:cNvGrpSpPr/>
          <p:nvPr/>
        </p:nvGrpSpPr>
        <p:grpSpPr>
          <a:xfrm>
            <a:off x="4886058" y="1813490"/>
            <a:ext cx="388569" cy="388307"/>
            <a:chOff x="4886058" y="1965890"/>
            <a:chExt cx="388569" cy="388307"/>
          </a:xfrm>
        </p:grpSpPr>
        <p:sp>
          <p:nvSpPr>
            <p:cNvPr id="20914" name="Google Shape;20914;p146"/>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146"/>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146"/>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146"/>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146"/>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146"/>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146"/>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1" name="Google Shape;20921;p146"/>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2" name="Google Shape;20922;p146"/>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146"/>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146"/>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25" name="Google Shape;20925;p146"/>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20926" name="Google Shape;20926;p146"/>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930"/>
        <p:cNvGrpSpPr/>
        <p:nvPr/>
      </p:nvGrpSpPr>
      <p:grpSpPr>
        <a:xfrm>
          <a:off x="0" y="0"/>
          <a:ext cx="0" cy="0"/>
          <a:chOff x="0" y="0"/>
          <a:chExt cx="0" cy="0"/>
        </a:xfrm>
      </p:grpSpPr>
      <p:grpSp>
        <p:nvGrpSpPr>
          <p:cNvPr id="20931" name="Google Shape;20931;p147"/>
          <p:cNvGrpSpPr/>
          <p:nvPr/>
        </p:nvGrpSpPr>
        <p:grpSpPr>
          <a:xfrm>
            <a:off x="1765162" y="3194389"/>
            <a:ext cx="292801" cy="359258"/>
            <a:chOff x="1765162" y="3346789"/>
            <a:chExt cx="292801" cy="359258"/>
          </a:xfrm>
        </p:grpSpPr>
        <p:sp>
          <p:nvSpPr>
            <p:cNvPr id="20932" name="Google Shape;20932;p147"/>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147"/>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4" name="Google Shape;20934;p147"/>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147"/>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147"/>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147"/>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147"/>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147"/>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147"/>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1" name="Google Shape;20941;p147"/>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2" name="Google Shape;20942;p147"/>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147"/>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4" name="Google Shape;20944;p147"/>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147"/>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147"/>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7" name="Google Shape;20947;p147"/>
          <p:cNvGrpSpPr/>
          <p:nvPr/>
        </p:nvGrpSpPr>
        <p:grpSpPr>
          <a:xfrm>
            <a:off x="3077632" y="2292604"/>
            <a:ext cx="358996" cy="296309"/>
            <a:chOff x="3077632" y="2445004"/>
            <a:chExt cx="358996" cy="296309"/>
          </a:xfrm>
        </p:grpSpPr>
        <p:sp>
          <p:nvSpPr>
            <p:cNvPr id="20948" name="Google Shape;20948;p147"/>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147"/>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0" name="Google Shape;20950;p147"/>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147"/>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147"/>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147"/>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147"/>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147"/>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147"/>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7" name="Google Shape;20957;p147"/>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8" name="Google Shape;20958;p147"/>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147"/>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147"/>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1" name="Google Shape;20961;p147"/>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2" name="Google Shape;20962;p147"/>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147"/>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147"/>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147"/>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6" name="Google Shape;20966;p147"/>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7" name="Google Shape;20967;p147"/>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147"/>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147"/>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0" name="Google Shape;20970;p147"/>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1" name="Google Shape;20971;p147"/>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147"/>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147"/>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4" name="Google Shape;20974;p147"/>
          <p:cNvGrpSpPr/>
          <p:nvPr/>
        </p:nvGrpSpPr>
        <p:grpSpPr>
          <a:xfrm>
            <a:off x="2635237" y="2279380"/>
            <a:ext cx="359232" cy="323018"/>
            <a:chOff x="2635237" y="2431780"/>
            <a:chExt cx="359232" cy="323018"/>
          </a:xfrm>
        </p:grpSpPr>
        <p:sp>
          <p:nvSpPr>
            <p:cNvPr id="20975" name="Google Shape;20975;p147"/>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6" name="Google Shape;20976;p147"/>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147"/>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8" name="Google Shape;20978;p147"/>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147"/>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0" name="Google Shape;20980;p147"/>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1" name="Google Shape;20981;p147"/>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147"/>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147"/>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4" name="Google Shape;20984;p147"/>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147"/>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147"/>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147"/>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147"/>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147"/>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0" name="Google Shape;20990;p147"/>
          <p:cNvGrpSpPr/>
          <p:nvPr/>
        </p:nvGrpSpPr>
        <p:grpSpPr>
          <a:xfrm>
            <a:off x="4011651" y="3615732"/>
            <a:ext cx="373189" cy="358944"/>
            <a:chOff x="4011651" y="3768132"/>
            <a:chExt cx="373189" cy="358944"/>
          </a:xfrm>
        </p:grpSpPr>
        <p:sp>
          <p:nvSpPr>
            <p:cNvPr id="20991" name="Google Shape;20991;p147"/>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147"/>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147"/>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147"/>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147"/>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147"/>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7" name="Google Shape;20997;p147"/>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147"/>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147"/>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0" name="Google Shape;21000;p147"/>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1" name="Google Shape;21001;p147"/>
          <p:cNvGrpSpPr/>
          <p:nvPr/>
        </p:nvGrpSpPr>
        <p:grpSpPr>
          <a:xfrm>
            <a:off x="2189568" y="1809203"/>
            <a:ext cx="364993" cy="359049"/>
            <a:chOff x="2189568" y="1961603"/>
            <a:chExt cx="364993" cy="359049"/>
          </a:xfrm>
        </p:grpSpPr>
        <p:sp>
          <p:nvSpPr>
            <p:cNvPr id="21002" name="Google Shape;21002;p147"/>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3" name="Google Shape;21003;p147"/>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4" name="Google Shape;21004;p147"/>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147"/>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147"/>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147"/>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147"/>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147"/>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147"/>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147"/>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2" name="Google Shape;21012;p147"/>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3" name="Google Shape;21013;p147"/>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147"/>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147"/>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147"/>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147"/>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8" name="Google Shape;21018;p147"/>
          <p:cNvGrpSpPr/>
          <p:nvPr/>
        </p:nvGrpSpPr>
        <p:grpSpPr>
          <a:xfrm>
            <a:off x="2193077" y="2267571"/>
            <a:ext cx="378426" cy="346323"/>
            <a:chOff x="2193077" y="2419971"/>
            <a:chExt cx="378426" cy="346323"/>
          </a:xfrm>
        </p:grpSpPr>
        <p:sp>
          <p:nvSpPr>
            <p:cNvPr id="21019" name="Google Shape;21019;p147"/>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147"/>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147"/>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147"/>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147"/>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4" name="Google Shape;21024;p147"/>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5" name="Google Shape;21025;p147"/>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147"/>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147"/>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147"/>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147"/>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147"/>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147"/>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147"/>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3" name="Google Shape;21033;p147"/>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147"/>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147"/>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6" name="Google Shape;21036;p147"/>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147"/>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8" name="Google Shape;21038;p147"/>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147"/>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0" name="Google Shape;21040;p147"/>
          <p:cNvGrpSpPr/>
          <p:nvPr/>
        </p:nvGrpSpPr>
        <p:grpSpPr>
          <a:xfrm>
            <a:off x="861622" y="2729370"/>
            <a:ext cx="276802" cy="367140"/>
            <a:chOff x="861622" y="2881770"/>
            <a:chExt cx="276802" cy="367140"/>
          </a:xfrm>
        </p:grpSpPr>
        <p:sp>
          <p:nvSpPr>
            <p:cNvPr id="21041" name="Google Shape;21041;p147"/>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147"/>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147"/>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147"/>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147"/>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147"/>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147"/>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147"/>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9" name="Google Shape;21049;p147"/>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0" name="Google Shape;21050;p147"/>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147"/>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147"/>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3" name="Google Shape;21053;p147"/>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147"/>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147"/>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147"/>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147"/>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8" name="Google Shape;21058;p147"/>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147"/>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147"/>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147"/>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147"/>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3" name="Google Shape;21063;p147"/>
          <p:cNvGrpSpPr/>
          <p:nvPr/>
        </p:nvGrpSpPr>
        <p:grpSpPr>
          <a:xfrm>
            <a:off x="3968184" y="2729291"/>
            <a:ext cx="369444" cy="367140"/>
            <a:chOff x="3968184" y="2881691"/>
            <a:chExt cx="369444" cy="367140"/>
          </a:xfrm>
        </p:grpSpPr>
        <p:sp>
          <p:nvSpPr>
            <p:cNvPr id="21064" name="Google Shape;21064;p147"/>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147"/>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147"/>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147"/>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147"/>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147"/>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0" name="Google Shape;21070;p147"/>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147"/>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147"/>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147"/>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147"/>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5" name="Google Shape;21075;p147"/>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6" name="Google Shape;21076;p147"/>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147"/>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8" name="Google Shape;21078;p147"/>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147"/>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147"/>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147"/>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147"/>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147"/>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147"/>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147"/>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147"/>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147"/>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8" name="Google Shape;21088;p147"/>
          <p:cNvGrpSpPr/>
          <p:nvPr/>
        </p:nvGrpSpPr>
        <p:grpSpPr>
          <a:xfrm>
            <a:off x="3513796" y="2729684"/>
            <a:ext cx="371487" cy="366826"/>
            <a:chOff x="3513796" y="2882084"/>
            <a:chExt cx="371487" cy="366826"/>
          </a:xfrm>
        </p:grpSpPr>
        <p:sp>
          <p:nvSpPr>
            <p:cNvPr id="21089" name="Google Shape;21089;p147"/>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147"/>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147"/>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147"/>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147"/>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147"/>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147"/>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147"/>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147"/>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147"/>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147"/>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147"/>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147"/>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147"/>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147"/>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147"/>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147"/>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147"/>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147"/>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147"/>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147"/>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147"/>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147"/>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147"/>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147"/>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4" name="Google Shape;21114;p147"/>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147"/>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147"/>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147"/>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147"/>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147"/>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147"/>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1" name="Google Shape;21121;p147"/>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147"/>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147"/>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147"/>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147"/>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6" name="Google Shape;21126;p147"/>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147"/>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147"/>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147"/>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147"/>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147"/>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147"/>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3" name="Google Shape;21133;p147"/>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4" name="Google Shape;21134;p147"/>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5" name="Google Shape;21135;p147"/>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147"/>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147"/>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8" name="Google Shape;21138;p147"/>
          <p:cNvGrpSpPr/>
          <p:nvPr/>
        </p:nvGrpSpPr>
        <p:grpSpPr>
          <a:xfrm>
            <a:off x="873615" y="1347875"/>
            <a:ext cx="335011" cy="359232"/>
            <a:chOff x="873615" y="1500275"/>
            <a:chExt cx="335011" cy="359232"/>
          </a:xfrm>
        </p:grpSpPr>
        <p:sp>
          <p:nvSpPr>
            <p:cNvPr id="21139" name="Google Shape;21139;p147"/>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147"/>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147"/>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147"/>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147"/>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147"/>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147"/>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147"/>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147"/>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147"/>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147"/>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0" name="Google Shape;21150;p147"/>
          <p:cNvGrpSpPr/>
          <p:nvPr/>
        </p:nvGrpSpPr>
        <p:grpSpPr>
          <a:xfrm>
            <a:off x="2202058" y="3194337"/>
            <a:ext cx="337158" cy="359311"/>
            <a:chOff x="2202058" y="3346737"/>
            <a:chExt cx="337158" cy="359311"/>
          </a:xfrm>
        </p:grpSpPr>
        <p:sp>
          <p:nvSpPr>
            <p:cNvPr id="21151" name="Google Shape;21151;p147"/>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147"/>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147"/>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147"/>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5" name="Google Shape;21155;p147"/>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6" name="Google Shape;21156;p147"/>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147"/>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147"/>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147"/>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0" name="Google Shape;21160;p147"/>
          <p:cNvGrpSpPr/>
          <p:nvPr/>
        </p:nvGrpSpPr>
        <p:grpSpPr>
          <a:xfrm>
            <a:off x="2223059" y="3665772"/>
            <a:ext cx="359232" cy="306050"/>
            <a:chOff x="2223059" y="3818172"/>
            <a:chExt cx="359232" cy="306050"/>
          </a:xfrm>
        </p:grpSpPr>
        <p:sp>
          <p:nvSpPr>
            <p:cNvPr id="21161" name="Google Shape;21161;p147"/>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147"/>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147"/>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147"/>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147"/>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147"/>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147"/>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147"/>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147"/>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0" name="Google Shape;21170;p147"/>
          <p:cNvGrpSpPr/>
          <p:nvPr/>
        </p:nvGrpSpPr>
        <p:grpSpPr>
          <a:xfrm>
            <a:off x="1725989" y="1839420"/>
            <a:ext cx="378426" cy="298509"/>
            <a:chOff x="1725989" y="1991820"/>
            <a:chExt cx="378426" cy="298509"/>
          </a:xfrm>
        </p:grpSpPr>
        <p:sp>
          <p:nvSpPr>
            <p:cNvPr id="21171" name="Google Shape;21171;p147"/>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147"/>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147"/>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147"/>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147"/>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147"/>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7" name="Google Shape;21177;p147"/>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8" name="Google Shape;21178;p147"/>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147"/>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147"/>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147"/>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147"/>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3" name="Google Shape;21183;p147"/>
          <p:cNvGrpSpPr/>
          <p:nvPr/>
        </p:nvGrpSpPr>
        <p:grpSpPr>
          <a:xfrm>
            <a:off x="1768409" y="3639351"/>
            <a:ext cx="367978" cy="359075"/>
            <a:chOff x="1768409" y="3791751"/>
            <a:chExt cx="367978" cy="359075"/>
          </a:xfrm>
        </p:grpSpPr>
        <p:sp>
          <p:nvSpPr>
            <p:cNvPr id="21184" name="Google Shape;21184;p147"/>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147"/>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147"/>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147"/>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147"/>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147"/>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147"/>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147"/>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147"/>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147"/>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147"/>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147"/>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6" name="Google Shape;21196;p147"/>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7" name="Google Shape;21197;p147"/>
          <p:cNvGrpSpPr/>
          <p:nvPr/>
        </p:nvGrpSpPr>
        <p:grpSpPr>
          <a:xfrm>
            <a:off x="2668963" y="3638906"/>
            <a:ext cx="358735" cy="359311"/>
            <a:chOff x="2668963" y="3791306"/>
            <a:chExt cx="358735" cy="359311"/>
          </a:xfrm>
        </p:grpSpPr>
        <p:sp>
          <p:nvSpPr>
            <p:cNvPr id="21198" name="Google Shape;21198;p147"/>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147"/>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147"/>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1" name="Google Shape;21201;p147"/>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147"/>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147"/>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147"/>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147"/>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147"/>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147"/>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147"/>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147"/>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147"/>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147"/>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2" name="Google Shape;21212;p147"/>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3" name="Google Shape;21213;p147"/>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4" name="Google Shape;21214;p147"/>
          <p:cNvGrpSpPr/>
          <p:nvPr/>
        </p:nvGrpSpPr>
        <p:grpSpPr>
          <a:xfrm>
            <a:off x="849682" y="1842798"/>
            <a:ext cx="363893" cy="291727"/>
            <a:chOff x="849682" y="1995198"/>
            <a:chExt cx="363893" cy="291727"/>
          </a:xfrm>
        </p:grpSpPr>
        <p:sp>
          <p:nvSpPr>
            <p:cNvPr id="21215" name="Google Shape;21215;p147"/>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147"/>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147"/>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147"/>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147"/>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147"/>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147"/>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147"/>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147"/>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147"/>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147"/>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147"/>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147"/>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8" name="Google Shape;21228;p147"/>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147"/>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147"/>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147"/>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147"/>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3" name="Google Shape;21233;p147"/>
          <p:cNvGrpSpPr/>
          <p:nvPr/>
        </p:nvGrpSpPr>
        <p:grpSpPr>
          <a:xfrm>
            <a:off x="3065430" y="1837666"/>
            <a:ext cx="378190" cy="302044"/>
            <a:chOff x="3065430" y="1990066"/>
            <a:chExt cx="378190" cy="302044"/>
          </a:xfrm>
        </p:grpSpPr>
        <p:sp>
          <p:nvSpPr>
            <p:cNvPr id="21234" name="Google Shape;21234;p147"/>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5" name="Google Shape;21235;p147"/>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6" name="Google Shape;21236;p147"/>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147"/>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8" name="Google Shape;21238;p147"/>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9" name="Google Shape;21239;p147"/>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147"/>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147"/>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2" name="Google Shape;21242;p147"/>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147"/>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147"/>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5" name="Google Shape;21245;p147"/>
          <p:cNvGrpSpPr/>
          <p:nvPr/>
        </p:nvGrpSpPr>
        <p:grpSpPr>
          <a:xfrm>
            <a:off x="3568234" y="3639010"/>
            <a:ext cx="347501" cy="359284"/>
            <a:chOff x="3568234" y="3791410"/>
            <a:chExt cx="347501" cy="359284"/>
          </a:xfrm>
        </p:grpSpPr>
        <p:sp>
          <p:nvSpPr>
            <p:cNvPr id="21246" name="Google Shape;21246;p147"/>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147"/>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147"/>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147"/>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147"/>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147"/>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147"/>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147"/>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4" name="Google Shape;21254;p147"/>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5" name="Google Shape;21255;p147"/>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147"/>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7" name="Google Shape;21257;p147"/>
          <p:cNvGrpSpPr/>
          <p:nvPr/>
        </p:nvGrpSpPr>
        <p:grpSpPr>
          <a:xfrm>
            <a:off x="1759925" y="1348687"/>
            <a:ext cx="347004" cy="358420"/>
            <a:chOff x="1759925" y="1501087"/>
            <a:chExt cx="347004" cy="358420"/>
          </a:xfrm>
        </p:grpSpPr>
        <p:sp>
          <p:nvSpPr>
            <p:cNvPr id="21258" name="Google Shape;21258;p147"/>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147"/>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0" name="Google Shape;21260;p147"/>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147"/>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147"/>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147"/>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147"/>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147"/>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147"/>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147"/>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147"/>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147"/>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147"/>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147"/>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147"/>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147"/>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147"/>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147"/>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147"/>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147"/>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147"/>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147"/>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0" name="Google Shape;21280;p147"/>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1" name="Google Shape;21281;p147"/>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147"/>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147"/>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147"/>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5" name="Google Shape;21285;p147"/>
          <p:cNvGrpSpPr/>
          <p:nvPr/>
        </p:nvGrpSpPr>
        <p:grpSpPr>
          <a:xfrm>
            <a:off x="3519295" y="2261260"/>
            <a:ext cx="360227" cy="359311"/>
            <a:chOff x="3519295" y="2413660"/>
            <a:chExt cx="360227" cy="359311"/>
          </a:xfrm>
        </p:grpSpPr>
        <p:sp>
          <p:nvSpPr>
            <p:cNvPr id="21286" name="Google Shape;21286;p147"/>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147"/>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147"/>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147"/>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147"/>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147"/>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147"/>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147"/>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147"/>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147"/>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147"/>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147"/>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147"/>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147"/>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147"/>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147"/>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147"/>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147"/>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147"/>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147"/>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147"/>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147"/>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147"/>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147"/>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147"/>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147"/>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2" name="Google Shape;21312;p147"/>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147"/>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147"/>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147"/>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147"/>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147"/>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147"/>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147"/>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147"/>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1" name="Google Shape;21321;p147"/>
          <p:cNvGrpSpPr/>
          <p:nvPr/>
        </p:nvGrpSpPr>
        <p:grpSpPr>
          <a:xfrm>
            <a:off x="1330255" y="3693318"/>
            <a:ext cx="358996" cy="250774"/>
            <a:chOff x="1330255" y="3845718"/>
            <a:chExt cx="358996" cy="250774"/>
          </a:xfrm>
        </p:grpSpPr>
        <p:sp>
          <p:nvSpPr>
            <p:cNvPr id="21322" name="Google Shape;21322;p147"/>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147"/>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147"/>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147"/>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147"/>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147"/>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8" name="Google Shape;21328;p147"/>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9" name="Google Shape;21329;p147"/>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147"/>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147"/>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2" name="Google Shape;21332;p147"/>
          <p:cNvGrpSpPr/>
          <p:nvPr/>
        </p:nvGrpSpPr>
        <p:grpSpPr>
          <a:xfrm>
            <a:off x="3115103" y="3638984"/>
            <a:ext cx="373424" cy="359311"/>
            <a:chOff x="3115103" y="3791384"/>
            <a:chExt cx="373424" cy="359311"/>
          </a:xfrm>
        </p:grpSpPr>
        <p:sp>
          <p:nvSpPr>
            <p:cNvPr id="21333" name="Google Shape;21333;p147"/>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147"/>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147"/>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147"/>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147"/>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8" name="Google Shape;21338;p147"/>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147"/>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147"/>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1" name="Google Shape;21341;p147"/>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2" name="Google Shape;21342;p147"/>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147"/>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4" name="Google Shape;21344;p147"/>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147"/>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147"/>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7" name="Google Shape;21347;p147"/>
          <p:cNvGrpSpPr/>
          <p:nvPr/>
        </p:nvGrpSpPr>
        <p:grpSpPr>
          <a:xfrm>
            <a:off x="883853" y="3640241"/>
            <a:ext cx="378190" cy="357059"/>
            <a:chOff x="883853" y="3792641"/>
            <a:chExt cx="378190" cy="357059"/>
          </a:xfrm>
        </p:grpSpPr>
        <p:sp>
          <p:nvSpPr>
            <p:cNvPr id="21348" name="Google Shape;21348;p147"/>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147"/>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147"/>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147"/>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147"/>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147"/>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4" name="Google Shape;21354;p147"/>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5" name="Google Shape;21355;p147"/>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147"/>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147"/>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147"/>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147"/>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147"/>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147"/>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147"/>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147"/>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147"/>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147"/>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147"/>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147"/>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147"/>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147"/>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147"/>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1" name="Google Shape;21371;p147"/>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2" name="Google Shape;21372;p147"/>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3" name="Google Shape;21373;p147"/>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4" name="Google Shape;21374;p147"/>
          <p:cNvGrpSpPr/>
          <p:nvPr/>
        </p:nvGrpSpPr>
        <p:grpSpPr>
          <a:xfrm>
            <a:off x="3934196" y="2332405"/>
            <a:ext cx="401207" cy="214036"/>
            <a:chOff x="3934196" y="2484805"/>
            <a:chExt cx="401207" cy="214036"/>
          </a:xfrm>
        </p:grpSpPr>
        <p:sp>
          <p:nvSpPr>
            <p:cNvPr id="21375" name="Google Shape;21375;p147"/>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147"/>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147"/>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147"/>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147"/>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0" name="Google Shape;21380;p147"/>
          <p:cNvGrpSpPr/>
          <p:nvPr/>
        </p:nvGrpSpPr>
        <p:grpSpPr>
          <a:xfrm>
            <a:off x="3999894" y="1347797"/>
            <a:ext cx="342474" cy="359232"/>
            <a:chOff x="3999894" y="1500197"/>
            <a:chExt cx="342474" cy="359232"/>
          </a:xfrm>
        </p:grpSpPr>
        <p:sp>
          <p:nvSpPr>
            <p:cNvPr id="21381" name="Google Shape;21381;p147"/>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2" name="Google Shape;21382;p147"/>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147"/>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147"/>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147"/>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147"/>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147"/>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147"/>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147"/>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147"/>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1" name="Google Shape;21391;p147"/>
          <p:cNvGrpSpPr/>
          <p:nvPr/>
        </p:nvGrpSpPr>
        <p:grpSpPr>
          <a:xfrm>
            <a:off x="2233795" y="2729762"/>
            <a:ext cx="232601" cy="366747"/>
            <a:chOff x="2233795" y="2882162"/>
            <a:chExt cx="232601" cy="366747"/>
          </a:xfrm>
        </p:grpSpPr>
        <p:sp>
          <p:nvSpPr>
            <p:cNvPr id="21392" name="Google Shape;21392;p147"/>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3" name="Google Shape;21393;p147"/>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4" name="Google Shape;21394;p147"/>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5" name="Google Shape;21395;p147"/>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147"/>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147"/>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147"/>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147"/>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147"/>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147"/>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147"/>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147"/>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4" name="Google Shape;21404;p147"/>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147"/>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147"/>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7" name="Google Shape;21407;p147"/>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8" name="Google Shape;21408;p147"/>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147"/>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0" name="Google Shape;21410;p147"/>
          <p:cNvGrpSpPr/>
          <p:nvPr/>
        </p:nvGrpSpPr>
        <p:grpSpPr>
          <a:xfrm>
            <a:off x="3523772" y="3252022"/>
            <a:ext cx="362008" cy="244175"/>
            <a:chOff x="3523772" y="3404422"/>
            <a:chExt cx="362008" cy="244175"/>
          </a:xfrm>
        </p:grpSpPr>
        <p:sp>
          <p:nvSpPr>
            <p:cNvPr id="21411" name="Google Shape;21411;p147"/>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2" name="Google Shape;21412;p147"/>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3" name="Google Shape;21413;p147"/>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4" name="Google Shape;21414;p147"/>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147"/>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147"/>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147"/>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147"/>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147"/>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0" name="Google Shape;21420;p147"/>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1" name="Google Shape;21421;p147"/>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147"/>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147"/>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147"/>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5" name="Google Shape;21425;p147"/>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6" name="Google Shape;21426;p147"/>
          <p:cNvGrpSpPr/>
          <p:nvPr/>
        </p:nvGrpSpPr>
        <p:grpSpPr>
          <a:xfrm>
            <a:off x="3531026" y="1824914"/>
            <a:ext cx="359232" cy="327836"/>
            <a:chOff x="3531026" y="1977314"/>
            <a:chExt cx="359232" cy="327836"/>
          </a:xfrm>
        </p:grpSpPr>
        <p:sp>
          <p:nvSpPr>
            <p:cNvPr id="21427" name="Google Shape;21427;p147"/>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8" name="Google Shape;21428;p147"/>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147"/>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147"/>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147"/>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147"/>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147"/>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147"/>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5" name="Google Shape;21435;p147"/>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6" name="Google Shape;21436;p147"/>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7" name="Google Shape;21437;p147"/>
          <p:cNvGrpSpPr/>
          <p:nvPr/>
        </p:nvGrpSpPr>
        <p:grpSpPr>
          <a:xfrm>
            <a:off x="3123351" y="1347875"/>
            <a:ext cx="296781" cy="359232"/>
            <a:chOff x="3123351" y="1500275"/>
            <a:chExt cx="296781" cy="359232"/>
          </a:xfrm>
        </p:grpSpPr>
        <p:sp>
          <p:nvSpPr>
            <p:cNvPr id="21438" name="Google Shape;21438;p147"/>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9" name="Google Shape;21439;p147"/>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147"/>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147"/>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147"/>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147"/>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4" name="Google Shape;21444;p147"/>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5" name="Google Shape;21445;p147"/>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147"/>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147"/>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147"/>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9" name="Google Shape;21449;p147"/>
          <p:cNvGrpSpPr/>
          <p:nvPr/>
        </p:nvGrpSpPr>
        <p:grpSpPr>
          <a:xfrm>
            <a:off x="2659458" y="1347875"/>
            <a:ext cx="332261" cy="359232"/>
            <a:chOff x="2659458" y="1500275"/>
            <a:chExt cx="332261" cy="359232"/>
          </a:xfrm>
        </p:grpSpPr>
        <p:sp>
          <p:nvSpPr>
            <p:cNvPr id="21450" name="Google Shape;21450;p147"/>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147"/>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147"/>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147"/>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147"/>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147"/>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147"/>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147"/>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147"/>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147"/>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147"/>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147"/>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147"/>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147"/>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147"/>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147"/>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147"/>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147"/>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147"/>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147"/>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0" name="Google Shape;21470;p147"/>
          <p:cNvGrpSpPr/>
          <p:nvPr/>
        </p:nvGrpSpPr>
        <p:grpSpPr>
          <a:xfrm>
            <a:off x="1750184" y="2261130"/>
            <a:ext cx="359730" cy="359441"/>
            <a:chOff x="1750184" y="2413530"/>
            <a:chExt cx="359730" cy="359441"/>
          </a:xfrm>
        </p:grpSpPr>
        <p:sp>
          <p:nvSpPr>
            <p:cNvPr id="21471" name="Google Shape;21471;p147"/>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147"/>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147"/>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147"/>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147"/>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147"/>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147"/>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147"/>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147"/>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147"/>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147"/>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2" name="Google Shape;21482;p147"/>
          <p:cNvGrpSpPr/>
          <p:nvPr/>
        </p:nvGrpSpPr>
        <p:grpSpPr>
          <a:xfrm>
            <a:off x="2230050" y="1347823"/>
            <a:ext cx="316524" cy="359284"/>
            <a:chOff x="2230050" y="1500223"/>
            <a:chExt cx="316524" cy="359284"/>
          </a:xfrm>
        </p:grpSpPr>
        <p:sp>
          <p:nvSpPr>
            <p:cNvPr id="21483" name="Google Shape;21483;p147"/>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147"/>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147"/>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14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14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147"/>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147"/>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147"/>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147"/>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147"/>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147"/>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4" name="Google Shape;21494;p147"/>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5" name="Google Shape;21495;p147"/>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147"/>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7" name="Google Shape;21497;p147"/>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147"/>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147"/>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147"/>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147"/>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147"/>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3" name="Google Shape;21503;p147"/>
          <p:cNvGrpSpPr/>
          <p:nvPr/>
        </p:nvGrpSpPr>
        <p:grpSpPr>
          <a:xfrm>
            <a:off x="2690042" y="4110367"/>
            <a:ext cx="359389" cy="359232"/>
            <a:chOff x="2690042" y="4262767"/>
            <a:chExt cx="359389" cy="359232"/>
          </a:xfrm>
        </p:grpSpPr>
        <p:sp>
          <p:nvSpPr>
            <p:cNvPr id="21504" name="Google Shape;21504;p147"/>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147"/>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147"/>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147"/>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147"/>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147"/>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0" name="Google Shape;21510;p147"/>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1" name="Google Shape;21511;p147"/>
          <p:cNvGrpSpPr/>
          <p:nvPr/>
        </p:nvGrpSpPr>
        <p:grpSpPr>
          <a:xfrm>
            <a:off x="2689440" y="2729762"/>
            <a:ext cx="222337" cy="366721"/>
            <a:chOff x="2689440" y="2882162"/>
            <a:chExt cx="222337" cy="366721"/>
          </a:xfrm>
        </p:grpSpPr>
        <p:sp>
          <p:nvSpPr>
            <p:cNvPr id="21512" name="Google Shape;21512;p147"/>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147"/>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147"/>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147"/>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147"/>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147"/>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8" name="Google Shape;21518;p147"/>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9" name="Google Shape;21519;p147"/>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147"/>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21" name="Google Shape;21521;p147"/>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2" name="Google Shape;21522;p147"/>
          <p:cNvGrpSpPr/>
          <p:nvPr/>
        </p:nvGrpSpPr>
        <p:grpSpPr>
          <a:xfrm>
            <a:off x="2637986" y="1827742"/>
            <a:ext cx="359232" cy="322023"/>
            <a:chOff x="2637986" y="1980142"/>
            <a:chExt cx="359232" cy="322023"/>
          </a:xfrm>
        </p:grpSpPr>
        <p:sp>
          <p:nvSpPr>
            <p:cNvPr id="21523" name="Google Shape;21523;p147"/>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147"/>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147"/>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147"/>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147"/>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147"/>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147"/>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147"/>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147"/>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147"/>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147"/>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147"/>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147"/>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36" name="Google Shape;21536;p147"/>
          <p:cNvGrpSpPr/>
          <p:nvPr/>
        </p:nvGrpSpPr>
        <p:grpSpPr>
          <a:xfrm>
            <a:off x="1306531" y="3194572"/>
            <a:ext cx="323018" cy="359075"/>
            <a:chOff x="1306531" y="3346972"/>
            <a:chExt cx="323018" cy="359075"/>
          </a:xfrm>
        </p:grpSpPr>
        <p:sp>
          <p:nvSpPr>
            <p:cNvPr id="21537" name="Google Shape;21537;p147"/>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147"/>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147"/>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147"/>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147"/>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147"/>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147"/>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147"/>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147"/>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6" name="Google Shape;21546;p147"/>
          <p:cNvGrpSpPr/>
          <p:nvPr/>
        </p:nvGrpSpPr>
        <p:grpSpPr>
          <a:xfrm>
            <a:off x="1308024" y="2261575"/>
            <a:ext cx="360253" cy="357111"/>
            <a:chOff x="1308024" y="2413975"/>
            <a:chExt cx="360253" cy="357111"/>
          </a:xfrm>
        </p:grpSpPr>
        <p:sp>
          <p:nvSpPr>
            <p:cNvPr id="21547" name="Google Shape;21547;p147"/>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147"/>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147"/>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147"/>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147"/>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2" name="Google Shape;21552;p147"/>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3" name="Google Shape;21553;p147"/>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4" name="Google Shape;21554;p147"/>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147"/>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6" name="Google Shape;21556;p147"/>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147"/>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147"/>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147"/>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0" name="Google Shape;21560;p147"/>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1" name="Google Shape;21561;p147"/>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147"/>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147"/>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4" name="Google Shape;21564;p147"/>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147"/>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147"/>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7" name="Google Shape;21567;p147"/>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147"/>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147"/>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147"/>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1" name="Google Shape;21571;p147"/>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2" name="Google Shape;21572;p147"/>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147"/>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147"/>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147"/>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147"/>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7" name="Google Shape;21577;p147"/>
          <p:cNvGrpSpPr/>
          <p:nvPr/>
        </p:nvGrpSpPr>
        <p:grpSpPr>
          <a:xfrm>
            <a:off x="1298519" y="1817922"/>
            <a:ext cx="378452" cy="341321"/>
            <a:chOff x="1298519" y="1970322"/>
            <a:chExt cx="378452" cy="341321"/>
          </a:xfrm>
        </p:grpSpPr>
        <p:sp>
          <p:nvSpPr>
            <p:cNvPr id="21578" name="Google Shape;21578;p147"/>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9" name="Google Shape;21579;p147"/>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147"/>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147"/>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147"/>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147"/>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147"/>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147"/>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147"/>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147"/>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147"/>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147"/>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147"/>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147"/>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2" name="Google Shape;21592;p147"/>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3" name="Google Shape;21593;p147"/>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147"/>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5" name="Google Shape;21595;p147"/>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147"/>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147"/>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8" name="Google Shape;21598;p147"/>
          <p:cNvGrpSpPr/>
          <p:nvPr/>
        </p:nvGrpSpPr>
        <p:grpSpPr>
          <a:xfrm>
            <a:off x="3114815" y="3194468"/>
            <a:ext cx="283217" cy="359180"/>
            <a:chOff x="3114815" y="3346868"/>
            <a:chExt cx="283217" cy="359180"/>
          </a:xfrm>
        </p:grpSpPr>
        <p:sp>
          <p:nvSpPr>
            <p:cNvPr id="21599" name="Google Shape;21599;p147"/>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0" name="Google Shape;21600;p147"/>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147"/>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147"/>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147"/>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147"/>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147"/>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147"/>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147"/>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8" name="Google Shape;21608;p147"/>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9" name="Google Shape;21609;p147"/>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147"/>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147"/>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2" name="Google Shape;21612;p147"/>
          <p:cNvGrpSpPr/>
          <p:nvPr/>
        </p:nvGrpSpPr>
        <p:grpSpPr>
          <a:xfrm>
            <a:off x="3973186" y="3200831"/>
            <a:ext cx="378661" cy="346558"/>
            <a:chOff x="3973186" y="3353231"/>
            <a:chExt cx="378661" cy="346558"/>
          </a:xfrm>
        </p:grpSpPr>
        <p:sp>
          <p:nvSpPr>
            <p:cNvPr id="21613" name="Google Shape;21613;p147"/>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4" name="Google Shape;21614;p147"/>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147"/>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147"/>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147"/>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147"/>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147"/>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147"/>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1" name="Google Shape;21621;p147"/>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2" name="Google Shape;21622;p147"/>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147"/>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147"/>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147"/>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147"/>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147"/>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147"/>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147"/>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147"/>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1" name="Google Shape;21631;p147"/>
          <p:cNvGrpSpPr/>
          <p:nvPr/>
        </p:nvGrpSpPr>
        <p:grpSpPr>
          <a:xfrm>
            <a:off x="2152857" y="4110602"/>
            <a:ext cx="373241" cy="359127"/>
            <a:chOff x="2152857" y="4263002"/>
            <a:chExt cx="373241" cy="359127"/>
          </a:xfrm>
        </p:grpSpPr>
        <p:sp>
          <p:nvSpPr>
            <p:cNvPr id="21632" name="Google Shape;21632;p147"/>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147"/>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147"/>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5" name="Google Shape;21635;p147"/>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6" name="Google Shape;21636;p147"/>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7" name="Google Shape;21637;p147"/>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147"/>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9" name="Google Shape;21639;p147"/>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0" name="Google Shape;21640;p147"/>
          <p:cNvGrpSpPr/>
          <p:nvPr/>
        </p:nvGrpSpPr>
        <p:grpSpPr>
          <a:xfrm>
            <a:off x="859632" y="3194572"/>
            <a:ext cx="303537" cy="359127"/>
            <a:chOff x="859632" y="3346972"/>
            <a:chExt cx="303537" cy="359127"/>
          </a:xfrm>
        </p:grpSpPr>
        <p:sp>
          <p:nvSpPr>
            <p:cNvPr id="21641" name="Google Shape;21641;p147"/>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147"/>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147"/>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4" name="Google Shape;21644;p147"/>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147"/>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6" name="Google Shape;21646;p147"/>
          <p:cNvGrpSpPr/>
          <p:nvPr/>
        </p:nvGrpSpPr>
        <p:grpSpPr>
          <a:xfrm>
            <a:off x="1767911" y="2729841"/>
            <a:ext cx="265306" cy="366799"/>
            <a:chOff x="1767911" y="2882241"/>
            <a:chExt cx="265306" cy="366799"/>
          </a:xfrm>
        </p:grpSpPr>
        <p:sp>
          <p:nvSpPr>
            <p:cNvPr id="21647" name="Google Shape;21647;p147"/>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147"/>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147"/>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0" name="Google Shape;21650;p147"/>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1" name="Google Shape;21651;p14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14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3" name="Google Shape;21653;p147"/>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4" name="Google Shape;21654;p147"/>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147"/>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6" name="Google Shape;21656;p147"/>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14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8" name="Google Shape;21658;p14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9" name="Google Shape;21659;p147"/>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147"/>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1" name="Google Shape;21661;p147"/>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2" name="Google Shape;21662;p147"/>
          <p:cNvGrpSpPr/>
          <p:nvPr/>
        </p:nvGrpSpPr>
        <p:grpSpPr>
          <a:xfrm>
            <a:off x="1332009" y="1347535"/>
            <a:ext cx="331895" cy="359311"/>
            <a:chOff x="1332009" y="1499935"/>
            <a:chExt cx="331895" cy="359311"/>
          </a:xfrm>
        </p:grpSpPr>
        <p:sp>
          <p:nvSpPr>
            <p:cNvPr id="21663" name="Google Shape;21663;p147"/>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147"/>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147"/>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147"/>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7" name="Google Shape;21667;p147"/>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8" name="Google Shape;21668;p147"/>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147"/>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0" name="Google Shape;21670;p147"/>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147"/>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147"/>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147"/>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147"/>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147"/>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6" name="Google Shape;21676;p147"/>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7" name="Google Shape;21677;p147"/>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8" name="Google Shape;21678;p147"/>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9" name="Google Shape;21679;p147"/>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0" name="Google Shape;21680;p147"/>
          <p:cNvGrpSpPr/>
          <p:nvPr/>
        </p:nvGrpSpPr>
        <p:grpSpPr>
          <a:xfrm>
            <a:off x="2663464" y="3194415"/>
            <a:ext cx="289528" cy="359232"/>
            <a:chOff x="2663464" y="3346815"/>
            <a:chExt cx="289528" cy="359232"/>
          </a:xfrm>
        </p:grpSpPr>
        <p:sp>
          <p:nvSpPr>
            <p:cNvPr id="21681" name="Google Shape;21681;p147"/>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2" name="Google Shape;21682;p147"/>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3" name="Google Shape;21683;p147"/>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147"/>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147"/>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147"/>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147"/>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147"/>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147"/>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147"/>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147"/>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2" name="Google Shape;21692;p147"/>
          <p:cNvGrpSpPr/>
          <p:nvPr/>
        </p:nvGrpSpPr>
        <p:grpSpPr>
          <a:xfrm>
            <a:off x="1315775" y="2729527"/>
            <a:ext cx="269051" cy="366983"/>
            <a:chOff x="1315775" y="2881927"/>
            <a:chExt cx="269051" cy="366983"/>
          </a:xfrm>
        </p:grpSpPr>
        <p:sp>
          <p:nvSpPr>
            <p:cNvPr id="21693" name="Google Shape;21693;p147"/>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4" name="Google Shape;21694;p147"/>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5" name="Google Shape;21695;p147"/>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147"/>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147"/>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147"/>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147"/>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0" name="Google Shape;21700;p147"/>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147"/>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147"/>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147"/>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4" name="Google Shape;21704;p147"/>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147"/>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147"/>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147"/>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8" name="Google Shape;21708;p147"/>
          <p:cNvGrpSpPr/>
          <p:nvPr/>
        </p:nvGrpSpPr>
        <p:grpSpPr>
          <a:xfrm>
            <a:off x="3977427" y="1827742"/>
            <a:ext cx="359232" cy="322023"/>
            <a:chOff x="3977427" y="1980142"/>
            <a:chExt cx="359232" cy="322023"/>
          </a:xfrm>
        </p:grpSpPr>
        <p:sp>
          <p:nvSpPr>
            <p:cNvPr id="21709" name="Google Shape;21709;p147"/>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0" name="Google Shape;21710;p147"/>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1" name="Google Shape;21711;p147"/>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147"/>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3" name="Google Shape;21713;p147"/>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4" name="Google Shape;21714;p147"/>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147"/>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6" name="Google Shape;21716;p147"/>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7" name="Google Shape;21717;p147"/>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8" name="Google Shape;21718;p147"/>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9" name="Google Shape;21719;p147"/>
          <p:cNvGrpSpPr/>
          <p:nvPr/>
        </p:nvGrpSpPr>
        <p:grpSpPr>
          <a:xfrm>
            <a:off x="865628" y="2261208"/>
            <a:ext cx="361720" cy="359180"/>
            <a:chOff x="865628" y="2413608"/>
            <a:chExt cx="361720" cy="359180"/>
          </a:xfrm>
        </p:grpSpPr>
        <p:sp>
          <p:nvSpPr>
            <p:cNvPr id="21720" name="Google Shape;21720;p147"/>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1" name="Google Shape;21721;p147"/>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2" name="Google Shape;21722;p147"/>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147"/>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147"/>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147"/>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147"/>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147"/>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147"/>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9" name="Google Shape;21729;p147"/>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0" name="Google Shape;21730;p147"/>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1" name="Google Shape;21731;p147"/>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147"/>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3" name="Google Shape;21733;p147"/>
          <p:cNvGrpSpPr/>
          <p:nvPr/>
        </p:nvGrpSpPr>
        <p:grpSpPr>
          <a:xfrm>
            <a:off x="3117093" y="2729527"/>
            <a:ext cx="268815" cy="366983"/>
            <a:chOff x="3117093" y="2881927"/>
            <a:chExt cx="268815" cy="366983"/>
          </a:xfrm>
        </p:grpSpPr>
        <p:sp>
          <p:nvSpPr>
            <p:cNvPr id="21734" name="Google Shape;21734;p147"/>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5" name="Google Shape;21735;p147"/>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6" name="Google Shape;21736;p147"/>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7" name="Google Shape;21737;p147"/>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8" name="Google Shape;21738;p147"/>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9" name="Google Shape;21739;p147"/>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0" name="Google Shape;21740;p147"/>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147"/>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147"/>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3" name="Google Shape;21743;p147"/>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4" name="Google Shape;21744;p147"/>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5" name="Google Shape;21745;p147"/>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6" name="Google Shape;21746;p147"/>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147"/>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147"/>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9" name="Google Shape;21749;p147"/>
          <p:cNvGrpSpPr/>
          <p:nvPr/>
        </p:nvGrpSpPr>
        <p:grpSpPr>
          <a:xfrm>
            <a:off x="3534508" y="1355600"/>
            <a:ext cx="368502" cy="343521"/>
            <a:chOff x="3534508" y="1508000"/>
            <a:chExt cx="368502" cy="343521"/>
          </a:xfrm>
        </p:grpSpPr>
        <p:sp>
          <p:nvSpPr>
            <p:cNvPr id="21750" name="Google Shape;21750;p147"/>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1" name="Google Shape;21751;p147"/>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147"/>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3" name="Google Shape;21753;p147"/>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4" name="Google Shape;21754;p147"/>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5" name="Google Shape;21755;p147"/>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6" name="Google Shape;21756;p147"/>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7" name="Google Shape;21757;p147"/>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8" name="Google Shape;21758;p147"/>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9" name="Google Shape;21759;p147"/>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0" name="Google Shape;21760;p147"/>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1" name="Google Shape;21761;p147"/>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147"/>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147"/>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4" name="Google Shape;21764;p147"/>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5" name="Google Shape;21765;p147"/>
          <p:cNvGrpSpPr/>
          <p:nvPr/>
        </p:nvGrpSpPr>
        <p:grpSpPr>
          <a:xfrm>
            <a:off x="7147436" y="1350599"/>
            <a:ext cx="279054" cy="354754"/>
            <a:chOff x="7147436" y="1502999"/>
            <a:chExt cx="279054" cy="354754"/>
          </a:xfrm>
        </p:grpSpPr>
        <p:sp>
          <p:nvSpPr>
            <p:cNvPr id="21766" name="Google Shape;21766;p147"/>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147"/>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147"/>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147"/>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0" name="Google Shape;21770;p147"/>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1" name="Google Shape;21771;p147"/>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2" name="Google Shape;21772;p147"/>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147"/>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4" name="Google Shape;21774;p147"/>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5" name="Google Shape;21775;p147"/>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147"/>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147"/>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8" name="Google Shape;21778;p147"/>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9" name="Google Shape;21779;p147"/>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147"/>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1" name="Google Shape;21781;p147"/>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2" name="Google Shape;21782;p147"/>
          <p:cNvGrpSpPr/>
          <p:nvPr/>
        </p:nvGrpSpPr>
        <p:grpSpPr>
          <a:xfrm>
            <a:off x="7603081" y="1820672"/>
            <a:ext cx="276802" cy="354807"/>
            <a:chOff x="7603081" y="1973072"/>
            <a:chExt cx="276802" cy="354807"/>
          </a:xfrm>
        </p:grpSpPr>
        <p:sp>
          <p:nvSpPr>
            <p:cNvPr id="21783" name="Google Shape;21783;p147"/>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147"/>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5" name="Google Shape;21785;p147"/>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6" name="Google Shape;21786;p147"/>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147"/>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147"/>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9" name="Google Shape;21789;p147"/>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0" name="Google Shape;21790;p147"/>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147"/>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147"/>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147"/>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147"/>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147"/>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6" name="Google Shape;21796;p147"/>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97" name="Google Shape;21797;p147"/>
          <p:cNvGrpSpPr/>
          <p:nvPr/>
        </p:nvGrpSpPr>
        <p:grpSpPr>
          <a:xfrm>
            <a:off x="6696792" y="1350599"/>
            <a:ext cx="276802" cy="354754"/>
            <a:chOff x="6696792" y="1502999"/>
            <a:chExt cx="276802" cy="354754"/>
          </a:xfrm>
        </p:grpSpPr>
        <p:sp>
          <p:nvSpPr>
            <p:cNvPr id="21798" name="Google Shape;21798;p147"/>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147"/>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147"/>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147"/>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147"/>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3" name="Google Shape;21803;p147"/>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4" name="Google Shape;21804;p147"/>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147"/>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147"/>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7" name="Google Shape;21807;p147"/>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8" name="Google Shape;21808;p147"/>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147"/>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147"/>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147"/>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147"/>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13" name="Google Shape;21813;p147"/>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14" name="Google Shape;21814;p147"/>
          <p:cNvGrpSpPr/>
          <p:nvPr/>
        </p:nvGrpSpPr>
        <p:grpSpPr>
          <a:xfrm>
            <a:off x="6223393" y="1350599"/>
            <a:ext cx="320295" cy="354754"/>
            <a:chOff x="6223393" y="1502999"/>
            <a:chExt cx="320295" cy="354754"/>
          </a:xfrm>
        </p:grpSpPr>
        <p:sp>
          <p:nvSpPr>
            <p:cNvPr id="21815" name="Google Shape;21815;p147"/>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6" name="Google Shape;21816;p147"/>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147"/>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147"/>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147"/>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0" name="Google Shape;21820;p147"/>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1" name="Google Shape;21821;p147"/>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2" name="Google Shape;21822;p147"/>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3" name="Google Shape;21823;p147"/>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147"/>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147"/>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6" name="Google Shape;21826;p147"/>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7" name="Google Shape;21827;p147"/>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8" name="Google Shape;21828;p147"/>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147"/>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147"/>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147"/>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147"/>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147"/>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147"/>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5" name="Google Shape;21835;p147"/>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6" name="Google Shape;21836;p147"/>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147"/>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8" name="Google Shape;21838;p147"/>
          <p:cNvGrpSpPr/>
          <p:nvPr/>
        </p:nvGrpSpPr>
        <p:grpSpPr>
          <a:xfrm>
            <a:off x="5310611" y="1350572"/>
            <a:ext cx="339515" cy="354781"/>
            <a:chOff x="5310611" y="1502972"/>
            <a:chExt cx="339515" cy="354781"/>
          </a:xfrm>
        </p:grpSpPr>
        <p:sp>
          <p:nvSpPr>
            <p:cNvPr id="21839" name="Google Shape;21839;p147"/>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0" name="Google Shape;21840;p147"/>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1" name="Google Shape;21841;p147"/>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2" name="Google Shape;21842;p147"/>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3" name="Google Shape;21843;p147"/>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147"/>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147"/>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6" name="Google Shape;21846;p147"/>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7" name="Google Shape;21847;p147"/>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8" name="Google Shape;21848;p147"/>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147"/>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0" name="Google Shape;21850;p147"/>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1" name="Google Shape;21851;p147"/>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2" name="Google Shape;21852;p147"/>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3" name="Google Shape;21853;p147"/>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4" name="Google Shape;21854;p147"/>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55" name="Google Shape;21855;p147"/>
          <p:cNvGrpSpPr/>
          <p:nvPr/>
        </p:nvGrpSpPr>
        <p:grpSpPr>
          <a:xfrm>
            <a:off x="6253637" y="3637701"/>
            <a:ext cx="274550" cy="354833"/>
            <a:chOff x="6253637" y="3790101"/>
            <a:chExt cx="274550" cy="354833"/>
          </a:xfrm>
        </p:grpSpPr>
        <p:sp>
          <p:nvSpPr>
            <p:cNvPr id="21856" name="Google Shape;21856;p147"/>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7" name="Google Shape;21857;p147"/>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8" name="Google Shape;21858;p147"/>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9" name="Google Shape;21859;p147"/>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0" name="Google Shape;21860;p147"/>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1" name="Google Shape;21861;p147"/>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2" name="Google Shape;21862;p147"/>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3" name="Google Shape;21863;p147"/>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4" name="Google Shape;21864;p147"/>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5" name="Google Shape;21865;p147"/>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6" name="Google Shape;21866;p147"/>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7" name="Google Shape;21867;p147"/>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8" name="Google Shape;21868;p147"/>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9" name="Google Shape;21869;p147"/>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0" name="Google Shape;21870;p147"/>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1" name="Google Shape;21871;p147"/>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2" name="Google Shape;21872;p147"/>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3" name="Google Shape;21873;p147"/>
          <p:cNvGrpSpPr/>
          <p:nvPr/>
        </p:nvGrpSpPr>
        <p:grpSpPr>
          <a:xfrm>
            <a:off x="5802731" y="3637780"/>
            <a:ext cx="274576" cy="354754"/>
            <a:chOff x="5802731" y="3790180"/>
            <a:chExt cx="274576" cy="354754"/>
          </a:xfrm>
        </p:grpSpPr>
        <p:sp>
          <p:nvSpPr>
            <p:cNvPr id="21874" name="Google Shape;21874;p147"/>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5" name="Google Shape;21875;p147"/>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6" name="Google Shape;21876;p147"/>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7" name="Google Shape;21877;p147"/>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8" name="Google Shape;21878;p147"/>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9" name="Google Shape;21879;p147"/>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0" name="Google Shape;21880;p147"/>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1" name="Google Shape;21881;p147"/>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2" name="Google Shape;21882;p147"/>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3" name="Google Shape;21883;p147"/>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4" name="Google Shape;21884;p147"/>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5" name="Google Shape;21885;p147"/>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6" name="Google Shape;21886;p147"/>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7" name="Google Shape;21887;p147"/>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8" name="Google Shape;21888;p147"/>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9" name="Google Shape;21889;p147"/>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0" name="Google Shape;21890;p147"/>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1" name="Google Shape;21891;p147"/>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2" name="Google Shape;21892;p147"/>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3" name="Google Shape;21893;p147"/>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4" name="Google Shape;21894;p147"/>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5" name="Google Shape;21895;p147"/>
          <p:cNvGrpSpPr/>
          <p:nvPr/>
        </p:nvGrpSpPr>
        <p:grpSpPr>
          <a:xfrm>
            <a:off x="5352088" y="3637806"/>
            <a:ext cx="274550" cy="354728"/>
            <a:chOff x="5352088" y="3790206"/>
            <a:chExt cx="274550" cy="354728"/>
          </a:xfrm>
        </p:grpSpPr>
        <p:sp>
          <p:nvSpPr>
            <p:cNvPr id="21896" name="Google Shape;21896;p147"/>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7" name="Google Shape;21897;p147"/>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8" name="Google Shape;21898;p147"/>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9" name="Google Shape;21899;p147"/>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0" name="Google Shape;21900;p147"/>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1" name="Google Shape;21901;p147"/>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2" name="Google Shape;21902;p147"/>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3" name="Google Shape;21903;p147"/>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4" name="Google Shape;21904;p147"/>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5" name="Google Shape;21905;p147"/>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6" name="Google Shape;21906;p147"/>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7" name="Google Shape;21907;p147"/>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8" name="Google Shape;21908;p147"/>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9" name="Google Shape;21909;p147"/>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0" name="Google Shape;21910;p147"/>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1" name="Google Shape;21911;p147"/>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2" name="Google Shape;21912;p147"/>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3" name="Google Shape;21913;p147"/>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4" name="Google Shape;21914;p147"/>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5" name="Google Shape;21915;p147"/>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6" name="Google Shape;21916;p147"/>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7" name="Google Shape;21917;p147"/>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8" name="Google Shape;21918;p147"/>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9" name="Google Shape;21919;p147"/>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0" name="Google Shape;21920;p147"/>
          <p:cNvGrpSpPr/>
          <p:nvPr/>
        </p:nvGrpSpPr>
        <p:grpSpPr>
          <a:xfrm>
            <a:off x="4901706" y="3637675"/>
            <a:ext cx="274550" cy="354859"/>
            <a:chOff x="4901706" y="3790075"/>
            <a:chExt cx="274550" cy="354859"/>
          </a:xfrm>
        </p:grpSpPr>
        <p:sp>
          <p:nvSpPr>
            <p:cNvPr id="21921" name="Google Shape;21921;p147"/>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2" name="Google Shape;21922;p147"/>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3" name="Google Shape;21923;p147"/>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4" name="Google Shape;21924;p147"/>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5" name="Google Shape;21925;p147"/>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6" name="Google Shape;21926;p147"/>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7" name="Google Shape;21927;p147"/>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8" name="Google Shape;21928;p147"/>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9" name="Google Shape;21929;p147"/>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0" name="Google Shape;21930;p147"/>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1" name="Google Shape;21931;p147"/>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2" name="Google Shape;21932;p147"/>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3" name="Google Shape;21933;p147"/>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4" name="Google Shape;21934;p147"/>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5" name="Google Shape;21935;p147"/>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6" name="Google Shape;21936;p147"/>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7" name="Google Shape;21937;p147"/>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8" name="Google Shape;21938;p147"/>
          <p:cNvGrpSpPr/>
          <p:nvPr/>
        </p:nvGrpSpPr>
        <p:grpSpPr>
          <a:xfrm>
            <a:off x="8052704" y="1350808"/>
            <a:ext cx="275073" cy="354545"/>
            <a:chOff x="8052704" y="1503208"/>
            <a:chExt cx="275073" cy="354545"/>
          </a:xfrm>
        </p:grpSpPr>
        <p:sp>
          <p:nvSpPr>
            <p:cNvPr id="21939" name="Google Shape;21939;p147"/>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0" name="Google Shape;21940;p147"/>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1" name="Google Shape;21941;p147"/>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2" name="Google Shape;21942;p147"/>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3" name="Google Shape;21943;p147"/>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4" name="Google Shape;21944;p147"/>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5" name="Google Shape;21945;p147"/>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6" name="Google Shape;21946;p147"/>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7" name="Google Shape;21947;p147"/>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8" name="Google Shape;21948;p147"/>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9" name="Google Shape;21949;p147"/>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0" name="Google Shape;21950;p147"/>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1" name="Google Shape;21951;p147"/>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2" name="Google Shape;21952;p147"/>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3" name="Google Shape;21953;p147"/>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4" name="Google Shape;21954;p147"/>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5" name="Google Shape;21955;p147"/>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56" name="Google Shape;21956;p147"/>
          <p:cNvGrpSpPr/>
          <p:nvPr/>
        </p:nvGrpSpPr>
        <p:grpSpPr>
          <a:xfrm>
            <a:off x="5794745" y="1350599"/>
            <a:ext cx="274550" cy="354754"/>
            <a:chOff x="5794745" y="1502999"/>
            <a:chExt cx="274550" cy="354754"/>
          </a:xfrm>
        </p:grpSpPr>
        <p:sp>
          <p:nvSpPr>
            <p:cNvPr id="21957" name="Google Shape;21957;p147"/>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8" name="Google Shape;21958;p147"/>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9" name="Google Shape;21959;p147"/>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0" name="Google Shape;21960;p147"/>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1" name="Google Shape;21961;p147"/>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2" name="Google Shape;21962;p147"/>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3" name="Google Shape;21963;p147"/>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4" name="Google Shape;21964;p147"/>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5" name="Google Shape;21965;p147"/>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6" name="Google Shape;21966;p147"/>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7" name="Google Shape;21967;p147"/>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8" name="Google Shape;21968;p147"/>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9" name="Google Shape;21969;p147"/>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0" name="Google Shape;21970;p147"/>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1" name="Google Shape;21971;p147"/>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2" name="Google Shape;21972;p147"/>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3" name="Google Shape;21973;p147"/>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4" name="Google Shape;21974;p147"/>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5" name="Google Shape;21975;p147"/>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6" name="Google Shape;21976;p147"/>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7" name="Google Shape;21977;p147"/>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8" name="Google Shape;21978;p147"/>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9" name="Google Shape;21979;p147"/>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0" name="Google Shape;21980;p147"/>
          <p:cNvGrpSpPr/>
          <p:nvPr/>
        </p:nvGrpSpPr>
        <p:grpSpPr>
          <a:xfrm>
            <a:off x="4896940" y="1350599"/>
            <a:ext cx="263316" cy="354754"/>
            <a:chOff x="4896940" y="1502999"/>
            <a:chExt cx="263316" cy="354754"/>
          </a:xfrm>
        </p:grpSpPr>
        <p:sp>
          <p:nvSpPr>
            <p:cNvPr id="21981" name="Google Shape;21981;p147"/>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2" name="Google Shape;21982;p147"/>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3" name="Google Shape;21983;p147"/>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4" name="Google Shape;21984;p147"/>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5" name="Google Shape;21985;p147"/>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6" name="Google Shape;21986;p147"/>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7" name="Google Shape;21987;p147"/>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8" name="Google Shape;21988;p147"/>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9" name="Google Shape;21989;p147"/>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0" name="Google Shape;21990;p147"/>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1" name="Google Shape;21991;p147"/>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2" name="Google Shape;21992;p147"/>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3" name="Google Shape;21993;p147"/>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4" name="Google Shape;21994;p147"/>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5" name="Google Shape;21995;p147"/>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6" name="Google Shape;21996;p147"/>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7" name="Google Shape;21997;p147"/>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8" name="Google Shape;21998;p147"/>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9" name="Google Shape;21999;p147"/>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0" name="Google Shape;22000;p147"/>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1" name="Google Shape;22001;p147"/>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02" name="Google Shape;22002;p147"/>
          <p:cNvGrpSpPr/>
          <p:nvPr/>
        </p:nvGrpSpPr>
        <p:grpSpPr>
          <a:xfrm>
            <a:off x="6255392" y="4115682"/>
            <a:ext cx="274550" cy="354728"/>
            <a:chOff x="6255392" y="4268082"/>
            <a:chExt cx="274550" cy="354728"/>
          </a:xfrm>
        </p:grpSpPr>
        <p:sp>
          <p:nvSpPr>
            <p:cNvPr id="22003" name="Google Shape;22003;p147"/>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4" name="Google Shape;22004;p147"/>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5" name="Google Shape;22005;p147"/>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6" name="Google Shape;22006;p147"/>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7" name="Google Shape;22007;p147"/>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8" name="Google Shape;22008;p147"/>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9" name="Google Shape;22009;p147"/>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0" name="Google Shape;22010;p147"/>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1" name="Google Shape;22011;p147"/>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2" name="Google Shape;22012;p147"/>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3" name="Google Shape;22013;p147"/>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4" name="Google Shape;22014;p147"/>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5" name="Google Shape;22015;p147"/>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6" name="Google Shape;22016;p147"/>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7" name="Google Shape;22017;p147"/>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8" name="Google Shape;22018;p147"/>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9" name="Google Shape;22019;p147"/>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0" name="Google Shape;22020;p147"/>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1" name="Google Shape;22021;p147"/>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2" name="Google Shape;22022;p147"/>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3" name="Google Shape;22023;p147"/>
          <p:cNvGrpSpPr/>
          <p:nvPr/>
        </p:nvGrpSpPr>
        <p:grpSpPr>
          <a:xfrm>
            <a:off x="7604076" y="3637675"/>
            <a:ext cx="275807" cy="354859"/>
            <a:chOff x="7604076" y="3790075"/>
            <a:chExt cx="275807" cy="354859"/>
          </a:xfrm>
        </p:grpSpPr>
        <p:sp>
          <p:nvSpPr>
            <p:cNvPr id="22024" name="Google Shape;22024;p147"/>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5" name="Google Shape;22025;p147"/>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6" name="Google Shape;22026;p147"/>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7" name="Google Shape;22027;p147"/>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8" name="Google Shape;22028;p147"/>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9" name="Google Shape;22029;p147"/>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0" name="Google Shape;22030;p147"/>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1" name="Google Shape;22031;p147"/>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2" name="Google Shape;22032;p147"/>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3" name="Google Shape;22033;p147"/>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4" name="Google Shape;22034;p147"/>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5" name="Google Shape;22035;p147"/>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6" name="Google Shape;22036;p147"/>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7" name="Google Shape;22037;p147"/>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8" name="Google Shape;22038;p147"/>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9" name="Google Shape;22039;p147"/>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0" name="Google Shape;22040;p147"/>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1" name="Google Shape;22041;p147"/>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2" name="Google Shape;22042;p147"/>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3" name="Google Shape;22043;p147"/>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4" name="Google Shape;22044;p147"/>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5" name="Google Shape;22045;p147"/>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6" name="Google Shape;22046;p147"/>
          <p:cNvGrpSpPr/>
          <p:nvPr/>
        </p:nvGrpSpPr>
        <p:grpSpPr>
          <a:xfrm>
            <a:off x="7154427" y="3637806"/>
            <a:ext cx="274550" cy="354493"/>
            <a:chOff x="7154427" y="3790206"/>
            <a:chExt cx="274550" cy="354493"/>
          </a:xfrm>
        </p:grpSpPr>
        <p:sp>
          <p:nvSpPr>
            <p:cNvPr id="22047" name="Google Shape;22047;p147"/>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8" name="Google Shape;22048;p147"/>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9" name="Google Shape;22049;p147"/>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0" name="Google Shape;22050;p147"/>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1" name="Google Shape;22051;p147"/>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2" name="Google Shape;22052;p147"/>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3" name="Google Shape;22053;p147"/>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4" name="Google Shape;22054;p147"/>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5" name="Google Shape;22055;p147"/>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6" name="Google Shape;22056;p147"/>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7" name="Google Shape;22057;p147"/>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8" name="Google Shape;22058;p147"/>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9" name="Google Shape;22059;p147"/>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0" name="Google Shape;22060;p147"/>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1" name="Google Shape;22061;p147"/>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2" name="Google Shape;22062;p147"/>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3" name="Google Shape;22063;p147"/>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4" name="Google Shape;22064;p147"/>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5" name="Google Shape;22065;p147"/>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6" name="Google Shape;22066;p147"/>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7" name="Google Shape;22067;p147"/>
          <p:cNvGrpSpPr/>
          <p:nvPr/>
        </p:nvGrpSpPr>
        <p:grpSpPr>
          <a:xfrm>
            <a:off x="8054458" y="1820750"/>
            <a:ext cx="274576" cy="354728"/>
            <a:chOff x="8054458" y="1973150"/>
            <a:chExt cx="274576" cy="354728"/>
          </a:xfrm>
        </p:grpSpPr>
        <p:sp>
          <p:nvSpPr>
            <p:cNvPr id="22068" name="Google Shape;22068;p147"/>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9" name="Google Shape;22069;p147"/>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0" name="Google Shape;22070;p147"/>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1" name="Google Shape;22071;p147"/>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2" name="Google Shape;22072;p147"/>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3" name="Google Shape;22073;p147"/>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4" name="Google Shape;22074;p147"/>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5" name="Google Shape;22075;p147"/>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6" name="Google Shape;22076;p147"/>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7" name="Google Shape;22077;p147"/>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8" name="Google Shape;22078;p147"/>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9" name="Google Shape;22079;p147"/>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0" name="Google Shape;22080;p147"/>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1" name="Google Shape;22081;p147"/>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2" name="Google Shape;22082;p147"/>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3" name="Google Shape;22083;p147"/>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4" name="Google Shape;22084;p147"/>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5" name="Google Shape;22085;p147"/>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6" name="Google Shape;22086;p147"/>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7" name="Google Shape;22087;p147"/>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8" name="Google Shape;22088;p147"/>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9" name="Google Shape;22089;p147"/>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0" name="Google Shape;22090;p147"/>
          <p:cNvGrpSpPr/>
          <p:nvPr/>
        </p:nvGrpSpPr>
        <p:grpSpPr>
          <a:xfrm>
            <a:off x="7153930" y="1820750"/>
            <a:ext cx="274812" cy="354728"/>
            <a:chOff x="7153930" y="1973150"/>
            <a:chExt cx="274812" cy="354728"/>
          </a:xfrm>
        </p:grpSpPr>
        <p:sp>
          <p:nvSpPr>
            <p:cNvPr id="22091" name="Google Shape;22091;p147"/>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2" name="Google Shape;22092;p147"/>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3" name="Google Shape;22093;p147"/>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4" name="Google Shape;22094;p147"/>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5" name="Google Shape;22095;p147"/>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6" name="Google Shape;22096;p147"/>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7" name="Google Shape;22097;p147"/>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8" name="Google Shape;22098;p147"/>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9" name="Google Shape;22099;p147"/>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0" name="Google Shape;22100;p147"/>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1" name="Google Shape;22101;p147"/>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2" name="Google Shape;22102;p147"/>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3" name="Google Shape;22103;p147"/>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4" name="Google Shape;22104;p147"/>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5" name="Google Shape;22105;p147"/>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6" name="Google Shape;22106;p147"/>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7" name="Google Shape;22107;p147"/>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8" name="Google Shape;22108;p147"/>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9" name="Google Shape;22109;p147"/>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0" name="Google Shape;22110;p147"/>
          <p:cNvGrpSpPr/>
          <p:nvPr/>
        </p:nvGrpSpPr>
        <p:grpSpPr>
          <a:xfrm>
            <a:off x="6703522" y="1820698"/>
            <a:ext cx="274812" cy="354781"/>
            <a:chOff x="6703522" y="1973098"/>
            <a:chExt cx="274812" cy="354781"/>
          </a:xfrm>
        </p:grpSpPr>
        <p:sp>
          <p:nvSpPr>
            <p:cNvPr id="22111" name="Google Shape;22111;p147"/>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2" name="Google Shape;22112;p147"/>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3" name="Google Shape;22113;p147"/>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4" name="Google Shape;22114;p147"/>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5" name="Google Shape;22115;p147"/>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6" name="Google Shape;22116;p147"/>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7" name="Google Shape;22117;p147"/>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8" name="Google Shape;22118;p147"/>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9" name="Google Shape;22119;p147"/>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0" name="Google Shape;22120;p147"/>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1" name="Google Shape;22121;p147"/>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2" name="Google Shape;22122;p147"/>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3" name="Google Shape;22123;p147"/>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4" name="Google Shape;22124;p147"/>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5" name="Google Shape;22125;p147"/>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6" name="Google Shape;22126;p147"/>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7" name="Google Shape;22127;p147"/>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8" name="Google Shape;22128;p147"/>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9" name="Google Shape;22129;p147"/>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0" name="Google Shape;22130;p147"/>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1" name="Google Shape;22131;p147"/>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2" name="Google Shape;22132;p147"/>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3" name="Google Shape;22133;p147"/>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4" name="Google Shape;22134;p147"/>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5" name="Google Shape;22135;p147"/>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6" name="Google Shape;22136;p147"/>
          <p:cNvGrpSpPr/>
          <p:nvPr/>
        </p:nvGrpSpPr>
        <p:grpSpPr>
          <a:xfrm>
            <a:off x="6253375" y="1820750"/>
            <a:ext cx="274812" cy="354728"/>
            <a:chOff x="6253375" y="1973150"/>
            <a:chExt cx="274812" cy="354728"/>
          </a:xfrm>
        </p:grpSpPr>
        <p:sp>
          <p:nvSpPr>
            <p:cNvPr id="22137" name="Google Shape;22137;p147"/>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8" name="Google Shape;22138;p147"/>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9" name="Google Shape;22139;p147"/>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0" name="Google Shape;22140;p147"/>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1" name="Google Shape;22141;p147"/>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2" name="Google Shape;22142;p147"/>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3" name="Google Shape;22143;p147"/>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4" name="Google Shape;22144;p147"/>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5" name="Google Shape;22145;p147"/>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6" name="Google Shape;22146;p147"/>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7" name="Google Shape;22147;p147"/>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8" name="Google Shape;22148;p147"/>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9" name="Google Shape;22149;p147"/>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0" name="Google Shape;22150;p147"/>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1" name="Google Shape;22151;p147"/>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2" name="Google Shape;22152;p147"/>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3" name="Google Shape;22153;p147"/>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4" name="Google Shape;22154;p147"/>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5" name="Google Shape;22155;p147"/>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6" name="Google Shape;22156;p147"/>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7" name="Google Shape;22157;p147"/>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8" name="Google Shape;22158;p147"/>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9" name="Google Shape;22159;p147"/>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0" name="Google Shape;22160;p147"/>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1" name="Google Shape;22161;p147"/>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2" name="Google Shape;22162;p147"/>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3" name="Google Shape;22163;p147"/>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4" name="Google Shape;22164;p147"/>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5" name="Google Shape;22165;p147"/>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6" name="Google Shape;22166;p147"/>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7" name="Google Shape;22167;p147"/>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8" name="Google Shape;22168;p147"/>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9" name="Google Shape;22169;p147"/>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0" name="Google Shape;22170;p147"/>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1" name="Google Shape;22171;p147"/>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2" name="Google Shape;22172;p147"/>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3" name="Google Shape;22173;p147"/>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4" name="Google Shape;22174;p147"/>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5" name="Google Shape;22175;p147"/>
          <p:cNvGrpSpPr/>
          <p:nvPr/>
        </p:nvGrpSpPr>
        <p:grpSpPr>
          <a:xfrm>
            <a:off x="5802496" y="1820750"/>
            <a:ext cx="275309" cy="354728"/>
            <a:chOff x="5802496" y="1973150"/>
            <a:chExt cx="275309" cy="354728"/>
          </a:xfrm>
        </p:grpSpPr>
        <p:sp>
          <p:nvSpPr>
            <p:cNvPr id="22176" name="Google Shape;22176;p147"/>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7" name="Google Shape;22177;p147"/>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8" name="Google Shape;22178;p147"/>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9" name="Google Shape;22179;p147"/>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0" name="Google Shape;22180;p147"/>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1" name="Google Shape;22181;p147"/>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2" name="Google Shape;22182;p147"/>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3" name="Google Shape;22183;p147"/>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4" name="Google Shape;22184;p147"/>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5" name="Google Shape;22185;p147"/>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6" name="Google Shape;22186;p147"/>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7" name="Google Shape;22187;p147"/>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8" name="Google Shape;22188;p147"/>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9" name="Google Shape;22189;p147"/>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0" name="Google Shape;22190;p147"/>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1" name="Google Shape;22191;p147"/>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2" name="Google Shape;22192;p147"/>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3" name="Google Shape;22193;p147"/>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4" name="Google Shape;22194;p147"/>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5" name="Google Shape;22195;p147"/>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6" name="Google Shape;22196;p147"/>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7" name="Google Shape;22197;p147"/>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8" name="Google Shape;22198;p147"/>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9" name="Google Shape;22199;p147"/>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0" name="Google Shape;22200;p147"/>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1" name="Google Shape;22201;p147"/>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2" name="Google Shape;22202;p147"/>
          <p:cNvGrpSpPr/>
          <p:nvPr/>
        </p:nvGrpSpPr>
        <p:grpSpPr>
          <a:xfrm>
            <a:off x="5353083" y="1820750"/>
            <a:ext cx="274576" cy="354728"/>
            <a:chOff x="5353083" y="1973150"/>
            <a:chExt cx="274576" cy="354728"/>
          </a:xfrm>
        </p:grpSpPr>
        <p:sp>
          <p:nvSpPr>
            <p:cNvPr id="22203" name="Google Shape;22203;p147"/>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4" name="Google Shape;22204;p147"/>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5" name="Google Shape;22205;p147"/>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6" name="Google Shape;22206;p147"/>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7" name="Google Shape;22207;p147"/>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8" name="Google Shape;22208;p147"/>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9" name="Google Shape;22209;p147"/>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0" name="Google Shape;22210;p147"/>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1" name="Google Shape;22211;p147"/>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2" name="Google Shape;22212;p147"/>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3" name="Google Shape;22213;p147"/>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4" name="Google Shape;22214;p147"/>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5" name="Google Shape;22215;p147"/>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6" name="Google Shape;22216;p147"/>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7" name="Google Shape;22217;p147"/>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8" name="Google Shape;22218;p147"/>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9" name="Google Shape;22219;p147"/>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0" name="Google Shape;22220;p147"/>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1" name="Google Shape;22221;p147"/>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2" name="Google Shape;22222;p147"/>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3" name="Google Shape;22223;p147"/>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24" name="Google Shape;22224;p147"/>
          <p:cNvGrpSpPr/>
          <p:nvPr/>
        </p:nvGrpSpPr>
        <p:grpSpPr>
          <a:xfrm>
            <a:off x="4902701" y="1820750"/>
            <a:ext cx="274812" cy="354728"/>
            <a:chOff x="4902701" y="1973150"/>
            <a:chExt cx="274812" cy="354728"/>
          </a:xfrm>
        </p:grpSpPr>
        <p:sp>
          <p:nvSpPr>
            <p:cNvPr id="22225" name="Google Shape;22225;p147"/>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6" name="Google Shape;22226;p147"/>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7" name="Google Shape;22227;p147"/>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8" name="Google Shape;22228;p147"/>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9" name="Google Shape;22229;p147"/>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0" name="Google Shape;22230;p147"/>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1" name="Google Shape;22231;p147"/>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2" name="Google Shape;22232;p147"/>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3" name="Google Shape;22233;p147"/>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4" name="Google Shape;22234;p147"/>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5" name="Google Shape;22235;p147"/>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6" name="Google Shape;22236;p147"/>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7" name="Google Shape;22237;p147"/>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8" name="Google Shape;22238;p147"/>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9" name="Google Shape;22239;p147"/>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0" name="Google Shape;22240;p147"/>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1" name="Google Shape;22241;p147"/>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2" name="Google Shape;22242;p147"/>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3" name="Google Shape;22243;p147"/>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4" name="Google Shape;22244;p147"/>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5" name="Google Shape;22245;p147"/>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6" name="Google Shape;22246;p147"/>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7" name="Google Shape;22247;p147"/>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8" name="Google Shape;22248;p147"/>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9" name="Google Shape;22249;p147"/>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0" name="Google Shape;22250;p147"/>
          <p:cNvGrpSpPr/>
          <p:nvPr/>
        </p:nvGrpSpPr>
        <p:grpSpPr>
          <a:xfrm>
            <a:off x="4902701" y="2727589"/>
            <a:ext cx="272560" cy="354676"/>
            <a:chOff x="4902701" y="2879989"/>
            <a:chExt cx="272560" cy="354676"/>
          </a:xfrm>
        </p:grpSpPr>
        <p:sp>
          <p:nvSpPr>
            <p:cNvPr id="22251" name="Google Shape;22251;p147"/>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2" name="Google Shape;22252;p147"/>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3" name="Google Shape;22253;p147"/>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4" name="Google Shape;22254;p147"/>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5" name="Google Shape;22255;p147"/>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6" name="Google Shape;22256;p147"/>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7" name="Google Shape;22257;p147"/>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8" name="Google Shape;22258;p147"/>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9" name="Google Shape;22259;p147"/>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0" name="Google Shape;22260;p147"/>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1" name="Google Shape;22261;p147"/>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2" name="Google Shape;22262;p147"/>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3" name="Google Shape;22263;p147"/>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4" name="Google Shape;22264;p147"/>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5" name="Google Shape;22265;p147"/>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6" name="Google Shape;22266;p147"/>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7" name="Google Shape;22267;p147"/>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8" name="Google Shape;22268;p147"/>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9" name="Google Shape;22269;p147"/>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0" name="Google Shape;22270;p147"/>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1" name="Google Shape;22271;p147"/>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2" name="Google Shape;22272;p147"/>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3" name="Google Shape;22273;p147"/>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4" name="Google Shape;22274;p147"/>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5" name="Google Shape;22275;p147"/>
          <p:cNvGrpSpPr/>
          <p:nvPr/>
        </p:nvGrpSpPr>
        <p:grpSpPr>
          <a:xfrm>
            <a:off x="5803988" y="4115682"/>
            <a:ext cx="274550" cy="354728"/>
            <a:chOff x="5803988" y="4268082"/>
            <a:chExt cx="274550" cy="354728"/>
          </a:xfrm>
        </p:grpSpPr>
        <p:sp>
          <p:nvSpPr>
            <p:cNvPr id="22276" name="Google Shape;22276;p147"/>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7" name="Google Shape;22277;p147"/>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8" name="Google Shape;22278;p147"/>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9" name="Google Shape;22279;p147"/>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0" name="Google Shape;22280;p147"/>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1" name="Google Shape;22281;p147"/>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2" name="Google Shape;22282;p147"/>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3" name="Google Shape;22283;p147"/>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4" name="Google Shape;22284;p147"/>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5" name="Google Shape;22285;p147"/>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6" name="Google Shape;22286;p147"/>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7" name="Google Shape;22287;p147"/>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8" name="Google Shape;22288;p147"/>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9" name="Google Shape;22289;p147"/>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0" name="Google Shape;22290;p147"/>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1" name="Google Shape;22291;p147"/>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2" name="Google Shape;22292;p147"/>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3" name="Google Shape;22293;p147"/>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4" name="Google Shape;22294;p147"/>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5" name="Google Shape;22295;p147"/>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6" name="Google Shape;22296;p147"/>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7" name="Google Shape;22297;p147"/>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8" name="Google Shape;22298;p147"/>
          <p:cNvGrpSpPr/>
          <p:nvPr/>
        </p:nvGrpSpPr>
        <p:grpSpPr>
          <a:xfrm>
            <a:off x="5352349" y="4115682"/>
            <a:ext cx="274550" cy="354728"/>
            <a:chOff x="5352349" y="4268082"/>
            <a:chExt cx="274550" cy="354728"/>
          </a:xfrm>
        </p:grpSpPr>
        <p:sp>
          <p:nvSpPr>
            <p:cNvPr id="22299" name="Google Shape;22299;p147"/>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0" name="Google Shape;22300;p147"/>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1" name="Google Shape;22301;p147"/>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2" name="Google Shape;22302;p147"/>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3" name="Google Shape;22303;p147"/>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4" name="Google Shape;22304;p147"/>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5" name="Google Shape;22305;p147"/>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6" name="Google Shape;22306;p147"/>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7" name="Google Shape;22307;p147"/>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8" name="Google Shape;22308;p147"/>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9" name="Google Shape;22309;p147"/>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0" name="Google Shape;22310;p147"/>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1" name="Google Shape;22311;p147"/>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2" name="Google Shape;22312;p147"/>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3" name="Google Shape;22313;p147"/>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4" name="Google Shape;22314;p147"/>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5" name="Google Shape;22315;p147"/>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6" name="Google Shape;22316;p147"/>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7" name="Google Shape;22317;p147"/>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8" name="Google Shape;22318;p147"/>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9" name="Google Shape;22319;p147"/>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0" name="Google Shape;22320;p147"/>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1" name="Google Shape;22321;p147"/>
          <p:cNvGrpSpPr/>
          <p:nvPr/>
        </p:nvGrpSpPr>
        <p:grpSpPr>
          <a:xfrm>
            <a:off x="7606826" y="2266890"/>
            <a:ext cx="274550" cy="354728"/>
            <a:chOff x="7606826" y="2419290"/>
            <a:chExt cx="274550" cy="354728"/>
          </a:xfrm>
        </p:grpSpPr>
        <p:sp>
          <p:nvSpPr>
            <p:cNvPr id="22322" name="Google Shape;22322;p147"/>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3" name="Google Shape;22323;p147"/>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4" name="Google Shape;22324;p147"/>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5" name="Google Shape;22325;p147"/>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6" name="Google Shape;22326;p147"/>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7" name="Google Shape;22327;p147"/>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8" name="Google Shape;22328;p147"/>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9" name="Google Shape;22329;p147"/>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0" name="Google Shape;22330;p147"/>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1" name="Google Shape;22331;p147"/>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2" name="Google Shape;22332;p147"/>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3" name="Google Shape;22333;p147"/>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4" name="Google Shape;22334;p147"/>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5" name="Google Shape;22335;p147"/>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6" name="Google Shape;22336;p147"/>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7" name="Google Shape;22337;p147"/>
          <p:cNvGrpSpPr/>
          <p:nvPr/>
        </p:nvGrpSpPr>
        <p:grpSpPr>
          <a:xfrm>
            <a:off x="7156182" y="2266890"/>
            <a:ext cx="274550" cy="354728"/>
            <a:chOff x="7156182" y="2419290"/>
            <a:chExt cx="274550" cy="354728"/>
          </a:xfrm>
        </p:grpSpPr>
        <p:sp>
          <p:nvSpPr>
            <p:cNvPr id="22338" name="Google Shape;22338;p147"/>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9" name="Google Shape;22339;p147"/>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0" name="Google Shape;22340;p147"/>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1" name="Google Shape;22341;p147"/>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2" name="Google Shape;22342;p147"/>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3" name="Google Shape;22343;p147"/>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4" name="Google Shape;22344;p147"/>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5" name="Google Shape;22345;p147"/>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6" name="Google Shape;22346;p147"/>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7" name="Google Shape;22347;p147"/>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8" name="Google Shape;22348;p147"/>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9" name="Google Shape;22349;p147"/>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0" name="Google Shape;22350;p147"/>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1" name="Google Shape;22351;p147"/>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2" name="Google Shape;22352;p147"/>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3" name="Google Shape;22353;p147"/>
          <p:cNvGrpSpPr/>
          <p:nvPr/>
        </p:nvGrpSpPr>
        <p:grpSpPr>
          <a:xfrm>
            <a:off x="6705276" y="2266890"/>
            <a:ext cx="274812" cy="354728"/>
            <a:chOff x="6705276" y="2419290"/>
            <a:chExt cx="274812" cy="354728"/>
          </a:xfrm>
        </p:grpSpPr>
        <p:sp>
          <p:nvSpPr>
            <p:cNvPr id="22354" name="Google Shape;22354;p147"/>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5" name="Google Shape;22355;p147"/>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6" name="Google Shape;22356;p147"/>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7" name="Google Shape;22357;p147"/>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8" name="Google Shape;22358;p147"/>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9" name="Google Shape;22359;p147"/>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0" name="Google Shape;22360;p147"/>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1" name="Google Shape;22361;p147"/>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2" name="Google Shape;22362;p147"/>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3" name="Google Shape;22363;p147"/>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4" name="Google Shape;22364;p147"/>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5" name="Google Shape;22365;p147"/>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6" name="Google Shape;22366;p147"/>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7" name="Google Shape;22367;p147"/>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8" name="Google Shape;22368;p147"/>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9" name="Google Shape;22369;p147"/>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0" name="Google Shape;22370;p147"/>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1" name="Google Shape;22371;p147"/>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2" name="Google Shape;22372;p147"/>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3" name="Google Shape;22373;p147"/>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4" name="Google Shape;22374;p147"/>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5" name="Google Shape;22375;p147"/>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6" name="Google Shape;22376;p147"/>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7" name="Google Shape;22377;p147"/>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8" name="Google Shape;22378;p147"/>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9" name="Google Shape;22379;p147"/>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0" name="Google Shape;22380;p147"/>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1" name="Google Shape;22381;p147"/>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2" name="Google Shape;22382;p147"/>
          <p:cNvGrpSpPr/>
          <p:nvPr/>
        </p:nvGrpSpPr>
        <p:grpSpPr>
          <a:xfrm>
            <a:off x="4902936" y="2266890"/>
            <a:ext cx="274576" cy="354728"/>
            <a:chOff x="4902936" y="2419290"/>
            <a:chExt cx="274576" cy="354728"/>
          </a:xfrm>
        </p:grpSpPr>
        <p:sp>
          <p:nvSpPr>
            <p:cNvPr id="22383" name="Google Shape;22383;p147"/>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4" name="Google Shape;22384;p147"/>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5" name="Google Shape;22385;p147"/>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6" name="Google Shape;22386;p147"/>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7" name="Google Shape;22387;p147"/>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8" name="Google Shape;22388;p147"/>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9" name="Google Shape;22389;p147"/>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0" name="Google Shape;22390;p147"/>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1" name="Google Shape;22391;p147"/>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2" name="Google Shape;22392;p147"/>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3" name="Google Shape;22393;p147"/>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4" name="Google Shape;22394;p147"/>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5" name="Google Shape;22395;p147"/>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6" name="Google Shape;22396;p147"/>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7" name="Google Shape;22397;p147"/>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8" name="Google Shape;22398;p147"/>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9" name="Google Shape;22399;p147"/>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0" name="Google Shape;22400;p147"/>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1" name="Google Shape;22401;p147"/>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2" name="Google Shape;22402;p147"/>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03" name="Google Shape;22403;p147"/>
          <p:cNvGrpSpPr/>
          <p:nvPr/>
        </p:nvGrpSpPr>
        <p:grpSpPr>
          <a:xfrm>
            <a:off x="7608056" y="3193394"/>
            <a:ext cx="270334" cy="354754"/>
            <a:chOff x="7608056" y="3345794"/>
            <a:chExt cx="270334" cy="354754"/>
          </a:xfrm>
        </p:grpSpPr>
        <p:sp>
          <p:nvSpPr>
            <p:cNvPr id="22404" name="Google Shape;22404;p147"/>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5" name="Google Shape;22405;p147"/>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6" name="Google Shape;22406;p147"/>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7" name="Google Shape;22407;p147"/>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8" name="Google Shape;22408;p147"/>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9" name="Google Shape;22409;p147"/>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0" name="Google Shape;22410;p147"/>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1" name="Google Shape;22411;p147"/>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2" name="Google Shape;22412;p147"/>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3" name="Google Shape;22413;p147"/>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4" name="Google Shape;22414;p147"/>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5" name="Google Shape;22415;p147"/>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6" name="Google Shape;22416;p147"/>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7" name="Google Shape;22417;p147"/>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8" name="Google Shape;22418;p147"/>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9" name="Google Shape;22419;p147"/>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0" name="Google Shape;22420;p147"/>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1" name="Google Shape;22421;p147"/>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2" name="Google Shape;22422;p147"/>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23" name="Google Shape;22423;p147"/>
          <p:cNvGrpSpPr/>
          <p:nvPr/>
        </p:nvGrpSpPr>
        <p:grpSpPr>
          <a:xfrm>
            <a:off x="6712765" y="4115682"/>
            <a:ext cx="263316" cy="354728"/>
            <a:chOff x="6712765" y="4268082"/>
            <a:chExt cx="263316" cy="354728"/>
          </a:xfrm>
        </p:grpSpPr>
        <p:sp>
          <p:nvSpPr>
            <p:cNvPr id="22424" name="Google Shape;22424;p147"/>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5" name="Google Shape;22425;p147"/>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6" name="Google Shape;22426;p147"/>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7" name="Google Shape;22427;p147"/>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8" name="Google Shape;22428;p147"/>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9" name="Google Shape;22429;p147"/>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0" name="Google Shape;22430;p147"/>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1" name="Google Shape;22431;p147"/>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2" name="Google Shape;22432;p147"/>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3" name="Google Shape;22433;p147"/>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4" name="Google Shape;22434;p147"/>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5" name="Google Shape;22435;p147"/>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6" name="Google Shape;22436;p147"/>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7" name="Google Shape;22437;p147"/>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8" name="Google Shape;22438;p147"/>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9" name="Google Shape;22439;p147"/>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0" name="Google Shape;22440;p147"/>
          <p:cNvGrpSpPr/>
          <p:nvPr/>
        </p:nvGrpSpPr>
        <p:grpSpPr>
          <a:xfrm>
            <a:off x="5359341" y="2266759"/>
            <a:ext cx="262819" cy="354859"/>
            <a:chOff x="5359341" y="2419159"/>
            <a:chExt cx="262819" cy="354859"/>
          </a:xfrm>
        </p:grpSpPr>
        <p:sp>
          <p:nvSpPr>
            <p:cNvPr id="22441" name="Google Shape;22441;p147"/>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2" name="Google Shape;22442;p147"/>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3" name="Google Shape;22443;p147"/>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4" name="Google Shape;22444;p147"/>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5" name="Google Shape;22445;p147"/>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6" name="Google Shape;22446;p147"/>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7" name="Google Shape;22447;p147"/>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8" name="Google Shape;22448;p147"/>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9" name="Google Shape;22449;p147"/>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0" name="Google Shape;22450;p147"/>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1" name="Google Shape;22451;p147"/>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2" name="Google Shape;22452;p147"/>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3" name="Google Shape;22453;p147"/>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4" name="Google Shape;22454;p147"/>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5" name="Google Shape;22455;p147"/>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6" name="Google Shape;22456;p147"/>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7" name="Google Shape;22457;p147"/>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8" name="Google Shape;22458;p147"/>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9" name="Google Shape;22459;p147"/>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0" name="Google Shape;22460;p147"/>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1" name="Google Shape;22461;p147"/>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2" name="Google Shape;22462;p147"/>
          <p:cNvGrpSpPr/>
          <p:nvPr/>
        </p:nvGrpSpPr>
        <p:grpSpPr>
          <a:xfrm>
            <a:off x="6709282" y="3637806"/>
            <a:ext cx="263316" cy="354493"/>
            <a:chOff x="6709282" y="3790206"/>
            <a:chExt cx="263316" cy="354493"/>
          </a:xfrm>
        </p:grpSpPr>
        <p:sp>
          <p:nvSpPr>
            <p:cNvPr id="22463" name="Google Shape;22463;p147"/>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4" name="Google Shape;22464;p147"/>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5" name="Google Shape;22465;p147"/>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6" name="Google Shape;22466;p147"/>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7" name="Google Shape;22467;p147"/>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8" name="Google Shape;22468;p147"/>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9" name="Google Shape;22469;p147"/>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0" name="Google Shape;22470;p147"/>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1" name="Google Shape;22471;p147"/>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2" name="Google Shape;22472;p147"/>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3" name="Google Shape;22473;p147"/>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4" name="Google Shape;22474;p147"/>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5" name="Google Shape;22475;p147"/>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6" name="Google Shape;22476;p147"/>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7" name="Google Shape;22477;p147"/>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8" name="Google Shape;22478;p147"/>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9" name="Google Shape;22479;p147"/>
          <p:cNvGrpSpPr/>
          <p:nvPr/>
        </p:nvGrpSpPr>
        <p:grpSpPr>
          <a:xfrm>
            <a:off x="6260629" y="2266890"/>
            <a:ext cx="263055" cy="354493"/>
            <a:chOff x="6260629" y="2419290"/>
            <a:chExt cx="263055" cy="354493"/>
          </a:xfrm>
        </p:grpSpPr>
        <p:sp>
          <p:nvSpPr>
            <p:cNvPr id="22480" name="Google Shape;22480;p147"/>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1" name="Google Shape;22481;p147"/>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2" name="Google Shape;22482;p147"/>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3" name="Google Shape;22483;p147"/>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4" name="Google Shape;22484;p147"/>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5" name="Google Shape;22485;p147"/>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6" name="Google Shape;22486;p147"/>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7" name="Google Shape;22487;p147"/>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8" name="Google Shape;22488;p147"/>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9" name="Google Shape;22489;p147"/>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0" name="Google Shape;22490;p147"/>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1" name="Google Shape;22491;p147"/>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2" name="Google Shape;22492;p147"/>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3" name="Google Shape;22493;p147"/>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4" name="Google Shape;22494;p147"/>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95" name="Google Shape;22495;p147"/>
          <p:cNvGrpSpPr/>
          <p:nvPr/>
        </p:nvGrpSpPr>
        <p:grpSpPr>
          <a:xfrm>
            <a:off x="6260864" y="2727511"/>
            <a:ext cx="263343" cy="354754"/>
            <a:chOff x="6260864" y="2879911"/>
            <a:chExt cx="263343" cy="354754"/>
          </a:xfrm>
        </p:grpSpPr>
        <p:sp>
          <p:nvSpPr>
            <p:cNvPr id="22496" name="Google Shape;22496;p147"/>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7" name="Google Shape;22497;p147"/>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8" name="Google Shape;22498;p147"/>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9" name="Google Shape;22499;p147"/>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0" name="Google Shape;22500;p147"/>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1" name="Google Shape;22501;p147"/>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2" name="Google Shape;22502;p147"/>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3" name="Google Shape;22503;p147"/>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4" name="Google Shape;22504;p147"/>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5" name="Google Shape;22505;p147"/>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6" name="Google Shape;22506;p147"/>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7" name="Google Shape;22507;p147"/>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8" name="Google Shape;22508;p147"/>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9" name="Google Shape;22509;p147"/>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0" name="Google Shape;22510;p147"/>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1" name="Google Shape;22511;p147"/>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2" name="Google Shape;22512;p147"/>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3" name="Google Shape;22513;p147"/>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4" name="Google Shape;22514;p147"/>
          <p:cNvGrpSpPr/>
          <p:nvPr/>
        </p:nvGrpSpPr>
        <p:grpSpPr>
          <a:xfrm>
            <a:off x="8062968" y="2266890"/>
            <a:ext cx="263316" cy="354728"/>
            <a:chOff x="8062968" y="2419290"/>
            <a:chExt cx="263316" cy="354728"/>
          </a:xfrm>
        </p:grpSpPr>
        <p:sp>
          <p:nvSpPr>
            <p:cNvPr id="22515" name="Google Shape;22515;p147"/>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6" name="Google Shape;22516;p147"/>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7" name="Google Shape;22517;p147"/>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8" name="Google Shape;22518;p147"/>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9" name="Google Shape;22519;p147"/>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0" name="Google Shape;22520;p147"/>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1" name="Google Shape;22521;p147"/>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2" name="Google Shape;22522;p147"/>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3" name="Google Shape;22523;p147"/>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4" name="Google Shape;22524;p147"/>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5" name="Google Shape;22525;p147"/>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6" name="Google Shape;22526;p147"/>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7" name="Google Shape;22527;p147"/>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8" name="Google Shape;22528;p147"/>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9" name="Google Shape;22529;p147"/>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0" name="Google Shape;22530;p147"/>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1" name="Google Shape;22531;p147"/>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32" name="Google Shape;22532;p147"/>
          <p:cNvGrpSpPr/>
          <p:nvPr/>
        </p:nvGrpSpPr>
        <p:grpSpPr>
          <a:xfrm>
            <a:off x="5809723" y="2266890"/>
            <a:ext cx="263316" cy="354728"/>
            <a:chOff x="5809723" y="2419290"/>
            <a:chExt cx="263316" cy="354728"/>
          </a:xfrm>
        </p:grpSpPr>
        <p:sp>
          <p:nvSpPr>
            <p:cNvPr id="22533" name="Google Shape;22533;p147"/>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4" name="Google Shape;22534;p147"/>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5" name="Google Shape;22535;p147"/>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6" name="Google Shape;22536;p147"/>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7" name="Google Shape;22537;p147"/>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8" name="Google Shape;22538;p147"/>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9" name="Google Shape;22539;p147"/>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0" name="Google Shape;22540;p147"/>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1" name="Google Shape;22541;p147"/>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2" name="Google Shape;22542;p147"/>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3" name="Google Shape;22543;p147"/>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4" name="Google Shape;22544;p147"/>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5" name="Google Shape;22545;p147"/>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6" name="Google Shape;22546;p147"/>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7" name="Google Shape;22547;p147"/>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8" name="Google Shape;22548;p147"/>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9" name="Google Shape;22549;p147"/>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50" name="Google Shape;22550;p147"/>
          <p:cNvGrpSpPr/>
          <p:nvPr/>
        </p:nvGrpSpPr>
        <p:grpSpPr>
          <a:xfrm>
            <a:off x="7606826" y="1350599"/>
            <a:ext cx="263552" cy="354754"/>
            <a:chOff x="7606826" y="1502999"/>
            <a:chExt cx="263552" cy="354754"/>
          </a:xfrm>
        </p:grpSpPr>
        <p:sp>
          <p:nvSpPr>
            <p:cNvPr id="22551" name="Google Shape;22551;p147"/>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2" name="Google Shape;22552;p147"/>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3" name="Google Shape;22553;p147"/>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4" name="Google Shape;22554;p147"/>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5" name="Google Shape;22555;p147"/>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6" name="Google Shape;22556;p147"/>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7" name="Google Shape;22557;p147"/>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8" name="Google Shape;22558;p147"/>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9" name="Google Shape;22559;p147"/>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0" name="Google Shape;22560;p147"/>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1" name="Google Shape;22561;p147"/>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2" name="Google Shape;22562;p147"/>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3" name="Google Shape;22563;p147"/>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4" name="Google Shape;22564;p147"/>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5" name="Google Shape;22565;p147"/>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6" name="Google Shape;22566;p147"/>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7" name="Google Shape;22567;p147"/>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8" name="Google Shape;22568;p147"/>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69" name="Google Shape;22569;p147"/>
          <p:cNvGrpSpPr/>
          <p:nvPr/>
        </p:nvGrpSpPr>
        <p:grpSpPr>
          <a:xfrm>
            <a:off x="8060455" y="3637675"/>
            <a:ext cx="264076" cy="354623"/>
            <a:chOff x="8060455" y="3790075"/>
            <a:chExt cx="264076" cy="354623"/>
          </a:xfrm>
        </p:grpSpPr>
        <p:sp>
          <p:nvSpPr>
            <p:cNvPr id="22570" name="Google Shape;22570;p147"/>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1" name="Google Shape;22571;p147"/>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2" name="Google Shape;22572;p147"/>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3" name="Google Shape;22573;p147"/>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4" name="Google Shape;22574;p147"/>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5" name="Google Shape;22575;p147"/>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6" name="Google Shape;22576;p147"/>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7" name="Google Shape;22577;p147"/>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8" name="Google Shape;22578;p147"/>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9" name="Google Shape;22579;p147"/>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0" name="Google Shape;22580;p147"/>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1" name="Google Shape;22581;p147"/>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2" name="Google Shape;22582;p147"/>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3" name="Google Shape;22583;p147"/>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4" name="Google Shape;22584;p147"/>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5" name="Google Shape;22585;p147"/>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6" name="Google Shape;22586;p147"/>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7" name="Google Shape;22587;p147"/>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8" name="Google Shape;22588;p147"/>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9" name="Google Shape;22589;p147"/>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0" name="Google Shape;22590;p147"/>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1" name="Google Shape;22591;p147"/>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2" name="Google Shape;22592;p147"/>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3" name="Google Shape;22593;p147"/>
          <p:cNvGrpSpPr/>
          <p:nvPr/>
        </p:nvGrpSpPr>
        <p:grpSpPr>
          <a:xfrm>
            <a:off x="7614550" y="2727511"/>
            <a:ext cx="263316" cy="354754"/>
            <a:chOff x="7614550" y="2879911"/>
            <a:chExt cx="263316" cy="354754"/>
          </a:xfrm>
        </p:grpSpPr>
        <p:sp>
          <p:nvSpPr>
            <p:cNvPr id="22594" name="Google Shape;22594;p147"/>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5" name="Google Shape;22595;p147"/>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6" name="Google Shape;22596;p147"/>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7" name="Google Shape;22597;p147"/>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8" name="Google Shape;22598;p147"/>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9" name="Google Shape;22599;p147"/>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0" name="Google Shape;22600;p147"/>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1" name="Google Shape;22601;p147"/>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2" name="Google Shape;22602;p147"/>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3" name="Google Shape;22603;p147"/>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4" name="Google Shape;22604;p147"/>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5" name="Google Shape;22605;p147"/>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6" name="Google Shape;22606;p147"/>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7" name="Google Shape;22607;p147"/>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8" name="Google Shape;22608;p147"/>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9" name="Google Shape;22609;p147"/>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0" name="Google Shape;22610;p147"/>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1" name="Google Shape;22611;p147"/>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2" name="Google Shape;22612;p147"/>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3" name="Google Shape;22613;p147"/>
          <p:cNvGrpSpPr/>
          <p:nvPr/>
        </p:nvGrpSpPr>
        <p:grpSpPr>
          <a:xfrm>
            <a:off x="4900684" y="4115787"/>
            <a:ext cx="274576" cy="354623"/>
            <a:chOff x="4900684" y="4268187"/>
            <a:chExt cx="274576" cy="354623"/>
          </a:xfrm>
        </p:grpSpPr>
        <p:sp>
          <p:nvSpPr>
            <p:cNvPr id="22614" name="Google Shape;22614;p147"/>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5" name="Google Shape;22615;p147"/>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6" name="Google Shape;22616;p147"/>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7" name="Google Shape;22617;p147"/>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8" name="Google Shape;22618;p147"/>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9" name="Google Shape;22619;p147"/>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0" name="Google Shape;22620;p147"/>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1" name="Google Shape;22621;p147"/>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2" name="Google Shape;22622;p147"/>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3" name="Google Shape;22623;p147"/>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4" name="Google Shape;22624;p147"/>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5" name="Google Shape;22625;p147"/>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6" name="Google Shape;22626;p147"/>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7" name="Google Shape;22627;p147"/>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8" name="Google Shape;22628;p147"/>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29" name="Google Shape;22629;p147"/>
          <p:cNvGrpSpPr/>
          <p:nvPr/>
        </p:nvGrpSpPr>
        <p:grpSpPr>
          <a:xfrm>
            <a:off x="7161654" y="3193394"/>
            <a:ext cx="263343" cy="354754"/>
            <a:chOff x="7161654" y="3345794"/>
            <a:chExt cx="263343" cy="354754"/>
          </a:xfrm>
        </p:grpSpPr>
        <p:sp>
          <p:nvSpPr>
            <p:cNvPr id="22630" name="Google Shape;22630;p147"/>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1" name="Google Shape;22631;p147"/>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2" name="Google Shape;22632;p147"/>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3" name="Google Shape;22633;p147"/>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4" name="Google Shape;22634;p147"/>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5" name="Google Shape;22635;p147"/>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6" name="Google Shape;22636;p147"/>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7" name="Google Shape;22637;p147"/>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8" name="Google Shape;22638;p147"/>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9" name="Google Shape;22639;p147"/>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0" name="Google Shape;22640;p147"/>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1" name="Google Shape;22641;p147"/>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2" name="Google Shape;22642;p147"/>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3" name="Google Shape;22643;p147"/>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4" name="Google Shape;22644;p147"/>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5" name="Google Shape;22645;p147"/>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6" name="Google Shape;22646;p147"/>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7" name="Google Shape;22647;p147"/>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8" name="Google Shape;22648;p147"/>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9" name="Google Shape;22649;p147"/>
          <p:cNvGrpSpPr/>
          <p:nvPr/>
        </p:nvGrpSpPr>
        <p:grpSpPr>
          <a:xfrm>
            <a:off x="6711770" y="3193394"/>
            <a:ext cx="263081" cy="354754"/>
            <a:chOff x="6711770" y="3345794"/>
            <a:chExt cx="263081" cy="354754"/>
          </a:xfrm>
        </p:grpSpPr>
        <p:sp>
          <p:nvSpPr>
            <p:cNvPr id="22650" name="Google Shape;22650;p147"/>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1" name="Google Shape;22651;p147"/>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2" name="Google Shape;22652;p147"/>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3" name="Google Shape;22653;p147"/>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4" name="Google Shape;22654;p147"/>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5" name="Google Shape;22655;p147"/>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6" name="Google Shape;22656;p147"/>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7" name="Google Shape;22657;p147"/>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8" name="Google Shape;22658;p147"/>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9" name="Google Shape;22659;p147"/>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0" name="Google Shape;22660;p147"/>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1" name="Google Shape;22661;p147"/>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2" name="Google Shape;22662;p147"/>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3" name="Google Shape;22663;p147"/>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4" name="Google Shape;22664;p147"/>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5" name="Google Shape;22665;p147"/>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6" name="Google Shape;22666;p147"/>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7" name="Google Shape;22667;p147"/>
          <p:cNvGrpSpPr/>
          <p:nvPr/>
        </p:nvGrpSpPr>
        <p:grpSpPr>
          <a:xfrm>
            <a:off x="7163409" y="2727851"/>
            <a:ext cx="263316" cy="354414"/>
            <a:chOff x="7163409" y="2880251"/>
            <a:chExt cx="263316" cy="354414"/>
          </a:xfrm>
        </p:grpSpPr>
        <p:sp>
          <p:nvSpPr>
            <p:cNvPr id="22668" name="Google Shape;22668;p147"/>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9" name="Google Shape;22669;p147"/>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0" name="Google Shape;22670;p147"/>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1" name="Google Shape;22671;p147"/>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2" name="Google Shape;22672;p147"/>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3" name="Google Shape;22673;p147"/>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4" name="Google Shape;22674;p147"/>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5" name="Google Shape;22675;p147"/>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6" name="Google Shape;22676;p147"/>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7" name="Google Shape;22677;p147"/>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8" name="Google Shape;22678;p147"/>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9" name="Google Shape;22679;p147"/>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0" name="Google Shape;22680;p147"/>
          <p:cNvGrpSpPr/>
          <p:nvPr/>
        </p:nvGrpSpPr>
        <p:grpSpPr>
          <a:xfrm>
            <a:off x="6712032" y="2727772"/>
            <a:ext cx="263316" cy="354493"/>
            <a:chOff x="6712032" y="2880172"/>
            <a:chExt cx="263316" cy="354493"/>
          </a:xfrm>
        </p:grpSpPr>
        <p:sp>
          <p:nvSpPr>
            <p:cNvPr id="22681" name="Google Shape;22681;p147"/>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2" name="Google Shape;22682;p147"/>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3" name="Google Shape;22683;p147"/>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4" name="Google Shape;22684;p147"/>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5" name="Google Shape;22685;p147"/>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6" name="Google Shape;22686;p147"/>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7" name="Google Shape;22687;p147"/>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8" name="Google Shape;22688;p147"/>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9" name="Google Shape;22689;p147"/>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0" name="Google Shape;22690;p147"/>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1" name="Google Shape;22691;p147"/>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2" name="Google Shape;22692;p147"/>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3" name="Google Shape;22693;p147"/>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4" name="Google Shape;22694;p147"/>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5" name="Google Shape;22695;p147"/>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6" name="Google Shape;22696;p147"/>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7" name="Google Shape;22697;p147"/>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8" name="Google Shape;22698;p147"/>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9" name="Google Shape;22699;p147"/>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0" name="Google Shape;22700;p147"/>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1" name="Google Shape;22701;p147"/>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2" name="Google Shape;22702;p147"/>
          <p:cNvGrpSpPr/>
          <p:nvPr/>
        </p:nvGrpSpPr>
        <p:grpSpPr>
          <a:xfrm>
            <a:off x="6261624" y="3193394"/>
            <a:ext cx="263316" cy="354754"/>
            <a:chOff x="6261624" y="3345794"/>
            <a:chExt cx="263316" cy="354754"/>
          </a:xfrm>
        </p:grpSpPr>
        <p:sp>
          <p:nvSpPr>
            <p:cNvPr id="22703" name="Google Shape;22703;p147"/>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4" name="Google Shape;22704;p147"/>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5" name="Google Shape;22705;p147"/>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6" name="Google Shape;22706;p147"/>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7" name="Google Shape;22707;p147"/>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8" name="Google Shape;22708;p147"/>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9" name="Google Shape;22709;p147"/>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0" name="Google Shape;22710;p147"/>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1" name="Google Shape;22711;p147"/>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2" name="Google Shape;22712;p147"/>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3" name="Google Shape;22713;p147"/>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4" name="Google Shape;22714;p147"/>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5" name="Google Shape;22715;p147"/>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6" name="Google Shape;22716;p147"/>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7" name="Google Shape;22717;p147"/>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8" name="Google Shape;22718;p147"/>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9" name="Google Shape;22719;p147"/>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0" name="Google Shape;22720;p147"/>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1" name="Google Shape;22721;p147"/>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2" name="Google Shape;22722;p147"/>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3" name="Google Shape;22723;p147"/>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4" name="Google Shape;22724;p147"/>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5" name="Google Shape;22725;p147"/>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6" name="Google Shape;22726;p147"/>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7" name="Google Shape;22727;p147"/>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8" name="Google Shape;22728;p147"/>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9" name="Google Shape;22729;p147"/>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0" name="Google Shape;22730;p147"/>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31" name="Google Shape;22731;p147"/>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32" name="Google Shape;22732;p147"/>
          <p:cNvGrpSpPr/>
          <p:nvPr/>
        </p:nvGrpSpPr>
        <p:grpSpPr>
          <a:xfrm>
            <a:off x="5811739" y="3193394"/>
            <a:ext cx="263316" cy="354754"/>
            <a:chOff x="5811739" y="3345794"/>
            <a:chExt cx="263316" cy="354754"/>
          </a:xfrm>
        </p:grpSpPr>
        <p:sp>
          <p:nvSpPr>
            <p:cNvPr id="22733" name="Google Shape;22733;p147"/>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4" name="Google Shape;22734;p147"/>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5" name="Google Shape;22735;p147"/>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6" name="Google Shape;22736;p147"/>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7" name="Google Shape;22737;p147"/>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8" name="Google Shape;22738;p147"/>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9" name="Google Shape;22739;p147"/>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0" name="Google Shape;22740;p147"/>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1" name="Google Shape;22741;p147"/>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2" name="Google Shape;22742;p147"/>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3" name="Google Shape;22743;p147"/>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4" name="Google Shape;22744;p147"/>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5" name="Google Shape;22745;p147"/>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6" name="Google Shape;22746;p147"/>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7" name="Google Shape;22747;p147"/>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8" name="Google Shape;22748;p147"/>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9" name="Google Shape;22749;p147"/>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0" name="Google Shape;22750;p147"/>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1" name="Google Shape;22751;p147"/>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2" name="Google Shape;22752;p147"/>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3" name="Google Shape;22753;p147"/>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54" name="Google Shape;22754;p147"/>
          <p:cNvGrpSpPr/>
          <p:nvPr/>
        </p:nvGrpSpPr>
        <p:grpSpPr>
          <a:xfrm>
            <a:off x="5363818" y="3193394"/>
            <a:ext cx="259074" cy="354493"/>
            <a:chOff x="5363818" y="3345794"/>
            <a:chExt cx="259074" cy="354493"/>
          </a:xfrm>
        </p:grpSpPr>
        <p:sp>
          <p:nvSpPr>
            <p:cNvPr id="22755" name="Google Shape;22755;p147"/>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6" name="Google Shape;22756;p147"/>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7" name="Google Shape;22757;p147"/>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8" name="Google Shape;22758;p147"/>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9" name="Google Shape;22759;p147"/>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0" name="Google Shape;22760;p147"/>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1" name="Google Shape;22761;p147"/>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2" name="Google Shape;22762;p147"/>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3" name="Google Shape;22763;p147"/>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4" name="Google Shape;22764;p147"/>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5" name="Google Shape;22765;p147"/>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6" name="Google Shape;22766;p147"/>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7" name="Google Shape;22767;p147"/>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8" name="Google Shape;22768;p147"/>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9" name="Google Shape;22769;p147"/>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0" name="Google Shape;22770;p147"/>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1" name="Google Shape;22771;p147"/>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2" name="Google Shape;22772;p147"/>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3" name="Google Shape;22773;p147"/>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4" name="Google Shape;22774;p147"/>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5" name="Google Shape;22775;p147"/>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6" name="Google Shape;22776;p147"/>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7" name="Google Shape;22777;p147"/>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8" name="Google Shape;22778;p147"/>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9" name="Google Shape;22779;p147"/>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80" name="Google Shape;22780;p147"/>
          <p:cNvGrpSpPr/>
          <p:nvPr/>
        </p:nvGrpSpPr>
        <p:grpSpPr>
          <a:xfrm>
            <a:off x="4912939" y="3193263"/>
            <a:ext cx="261326" cy="354885"/>
            <a:chOff x="4912939" y="3345663"/>
            <a:chExt cx="261326" cy="354885"/>
          </a:xfrm>
        </p:grpSpPr>
        <p:sp>
          <p:nvSpPr>
            <p:cNvPr id="22781" name="Google Shape;22781;p147"/>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2" name="Google Shape;22782;p147"/>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3" name="Google Shape;22783;p147"/>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4" name="Google Shape;22784;p147"/>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5" name="Google Shape;22785;p147"/>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6" name="Google Shape;22786;p147"/>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7" name="Google Shape;22787;p147"/>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8" name="Google Shape;22788;p147"/>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9" name="Google Shape;22789;p147"/>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0" name="Google Shape;22790;p147"/>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1" name="Google Shape;22791;p147"/>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2" name="Google Shape;22792;p147"/>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3" name="Google Shape;22793;p147"/>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4" name="Google Shape;22794;p147"/>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5" name="Google Shape;22795;p147"/>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6" name="Google Shape;22796;p147"/>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7" name="Google Shape;22797;p147"/>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8" name="Google Shape;22798;p147"/>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9" name="Google Shape;22799;p147"/>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0" name="Google Shape;22800;p147"/>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1" name="Google Shape;22801;p147"/>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2" name="Google Shape;22802;p147"/>
          <p:cNvGrpSpPr/>
          <p:nvPr/>
        </p:nvGrpSpPr>
        <p:grpSpPr>
          <a:xfrm>
            <a:off x="5809723" y="2727511"/>
            <a:ext cx="263081" cy="355016"/>
            <a:chOff x="5809723" y="2879911"/>
            <a:chExt cx="263081" cy="355016"/>
          </a:xfrm>
        </p:grpSpPr>
        <p:sp>
          <p:nvSpPr>
            <p:cNvPr id="22803" name="Google Shape;22803;p147"/>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4" name="Google Shape;22804;p147"/>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5" name="Google Shape;22805;p147"/>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6" name="Google Shape;22806;p147"/>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7" name="Google Shape;22807;p147"/>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8" name="Google Shape;22808;p147"/>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9" name="Google Shape;22809;p147"/>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0" name="Google Shape;22810;p147"/>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1" name="Google Shape;22811;p147"/>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2" name="Google Shape;22812;p147"/>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3" name="Google Shape;22813;p147"/>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4" name="Google Shape;22814;p147"/>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5" name="Google Shape;22815;p147"/>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6" name="Google Shape;22816;p147"/>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7" name="Google Shape;22817;p147"/>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8" name="Google Shape;22818;p147"/>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9" name="Google Shape;22819;p147"/>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0" name="Google Shape;22820;p147"/>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1" name="Google Shape;22821;p147"/>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2" name="Google Shape;22822;p147"/>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3" name="Google Shape;22823;p147"/>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4" name="Google Shape;22824;p147"/>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5" name="Google Shape;22825;p147"/>
          <p:cNvGrpSpPr/>
          <p:nvPr/>
        </p:nvGrpSpPr>
        <p:grpSpPr>
          <a:xfrm>
            <a:off x="7616069" y="4115656"/>
            <a:ext cx="263316" cy="354754"/>
            <a:chOff x="7616069" y="4268056"/>
            <a:chExt cx="263316" cy="354754"/>
          </a:xfrm>
        </p:grpSpPr>
        <p:sp>
          <p:nvSpPr>
            <p:cNvPr id="22826" name="Google Shape;22826;p147"/>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7" name="Google Shape;22827;p147"/>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8" name="Google Shape;22828;p147"/>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9" name="Google Shape;22829;p147"/>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0" name="Google Shape;22830;p147"/>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1" name="Google Shape;22831;p147"/>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2" name="Google Shape;22832;p147"/>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3" name="Google Shape;22833;p147"/>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4" name="Google Shape;22834;p147"/>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5" name="Google Shape;22835;p147"/>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6" name="Google Shape;22836;p147"/>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7" name="Google Shape;22837;p147"/>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8" name="Google Shape;22838;p147"/>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9" name="Google Shape;22839;p147"/>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0" name="Google Shape;22840;p147"/>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1" name="Google Shape;22841;p147"/>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2" name="Google Shape;22842;p147"/>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3" name="Google Shape;22843;p147"/>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4" name="Google Shape;22844;p147"/>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5" name="Google Shape;22845;p147"/>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6" name="Google Shape;22846;p147"/>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47" name="Google Shape;22847;p147"/>
          <p:cNvGrpSpPr/>
          <p:nvPr/>
        </p:nvGrpSpPr>
        <p:grpSpPr>
          <a:xfrm>
            <a:off x="7164404" y="4115918"/>
            <a:ext cx="263316" cy="354493"/>
            <a:chOff x="7164404" y="4268318"/>
            <a:chExt cx="263316" cy="354493"/>
          </a:xfrm>
        </p:grpSpPr>
        <p:sp>
          <p:nvSpPr>
            <p:cNvPr id="22848" name="Google Shape;22848;p147"/>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9" name="Google Shape;22849;p147"/>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0" name="Google Shape;22850;p147"/>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1" name="Google Shape;22851;p147"/>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2" name="Google Shape;22852;p147"/>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3" name="Google Shape;22853;p147"/>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4" name="Google Shape;22854;p147"/>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5" name="Google Shape;22855;p147"/>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6" name="Google Shape;22856;p147"/>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7" name="Google Shape;22857;p147"/>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8" name="Google Shape;22858;p147"/>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9" name="Google Shape;22859;p147"/>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0" name="Google Shape;22860;p147"/>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1" name="Google Shape;22861;p147"/>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2" name="Google Shape;22862;p147"/>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3" name="Google Shape;22863;p147"/>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4" name="Google Shape;22864;p147"/>
          <p:cNvGrpSpPr/>
          <p:nvPr/>
        </p:nvGrpSpPr>
        <p:grpSpPr>
          <a:xfrm>
            <a:off x="5358346" y="2727511"/>
            <a:ext cx="263316" cy="354754"/>
            <a:chOff x="5358346" y="2879911"/>
            <a:chExt cx="263316" cy="354754"/>
          </a:xfrm>
        </p:grpSpPr>
        <p:sp>
          <p:nvSpPr>
            <p:cNvPr id="22865" name="Google Shape;22865;p147"/>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6" name="Google Shape;22866;p147"/>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7" name="Google Shape;22867;p147"/>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8" name="Google Shape;22868;p147"/>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9" name="Google Shape;22869;p147"/>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0" name="Google Shape;22870;p147"/>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1" name="Google Shape;22871;p147"/>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2" name="Google Shape;22872;p147"/>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3" name="Google Shape;22873;p147"/>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4" name="Google Shape;22874;p147"/>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5" name="Google Shape;22875;p147"/>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6" name="Google Shape;22876;p147"/>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7" name="Google Shape;22877;p147"/>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8" name="Google Shape;22878;p147"/>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9" name="Google Shape;22879;p147"/>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0" name="Google Shape;22880;p147"/>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1" name="Google Shape;22881;p147"/>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2" name="Google Shape;22882;p147"/>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3" name="Google Shape;22883;p147"/>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4" name="Google Shape;22884;p147"/>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5" name="Google Shape;22885;p147"/>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86" name="Google Shape;22886;p147"/>
          <p:cNvGrpSpPr/>
          <p:nvPr/>
        </p:nvGrpSpPr>
        <p:grpSpPr>
          <a:xfrm>
            <a:off x="8061450" y="3193342"/>
            <a:ext cx="263316" cy="354807"/>
            <a:chOff x="8061450" y="3345742"/>
            <a:chExt cx="263316" cy="354807"/>
          </a:xfrm>
        </p:grpSpPr>
        <p:sp>
          <p:nvSpPr>
            <p:cNvPr id="22887" name="Google Shape;22887;p147"/>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8" name="Google Shape;22888;p147"/>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9" name="Google Shape;22889;p147"/>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0" name="Google Shape;22890;p147"/>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1" name="Google Shape;22891;p147"/>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2" name="Google Shape;22892;p147"/>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3" name="Google Shape;22893;p147"/>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4" name="Google Shape;22894;p147"/>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5" name="Google Shape;22895;p147"/>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6" name="Google Shape;22896;p147"/>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7" name="Google Shape;22897;p147"/>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8" name="Google Shape;22898;p147"/>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9" name="Google Shape;22899;p147"/>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0" name="Google Shape;22900;p147"/>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1" name="Google Shape;22901;p147"/>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2" name="Google Shape;22902;p147"/>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3" name="Google Shape;22903;p147"/>
          <p:cNvGrpSpPr/>
          <p:nvPr/>
        </p:nvGrpSpPr>
        <p:grpSpPr>
          <a:xfrm>
            <a:off x="8065953" y="2727511"/>
            <a:ext cx="263081" cy="354754"/>
            <a:chOff x="8065953" y="2879911"/>
            <a:chExt cx="263081" cy="354754"/>
          </a:xfrm>
        </p:grpSpPr>
        <p:sp>
          <p:nvSpPr>
            <p:cNvPr id="22904" name="Google Shape;22904;p147"/>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5" name="Google Shape;22905;p147"/>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6" name="Google Shape;22906;p147"/>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7" name="Google Shape;22907;p147"/>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8" name="Google Shape;22908;p147"/>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9" name="Google Shape;22909;p147"/>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0" name="Google Shape;22910;p147"/>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1" name="Google Shape;22911;p147"/>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2" name="Google Shape;22912;p147"/>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3" name="Google Shape;22913;p147"/>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4" name="Google Shape;22914;p147"/>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5" name="Google Shape;22915;p147"/>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6" name="Google Shape;22916;p147"/>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7" name="Google Shape;22917;p147"/>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8" name="Google Shape;22918;p147"/>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9" name="Google Shape;22919;p147"/>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0" name="Google Shape;22920;p147"/>
          <p:cNvGrpSpPr/>
          <p:nvPr/>
        </p:nvGrpSpPr>
        <p:grpSpPr>
          <a:xfrm>
            <a:off x="8064199" y="4115918"/>
            <a:ext cx="270308" cy="354493"/>
            <a:chOff x="8064199" y="4268318"/>
            <a:chExt cx="270308" cy="354493"/>
          </a:xfrm>
        </p:grpSpPr>
        <p:sp>
          <p:nvSpPr>
            <p:cNvPr id="22921" name="Google Shape;22921;p147"/>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2" name="Google Shape;22922;p14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3" name="Google Shape;22923;p14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4" name="Google Shape;22924;p147"/>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5" name="Google Shape;22925;p147"/>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6" name="Google Shape;22926;p147"/>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7" name="Google Shape;22927;p147"/>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8" name="Google Shape;22928;p147"/>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9" name="Google Shape;22929;p147"/>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0" name="Google Shape;22930;p147"/>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1" name="Google Shape;22931;p147"/>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2" name="Google Shape;22932;p147"/>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3" name="Google Shape;22933;p147"/>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4" name="Google Shape;22934;p147"/>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5" name="Google Shape;22935;p147"/>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6" name="Google Shape;22936;p147"/>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7" name="Google Shape;22937;p147"/>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8" name="Google Shape;22938;p147"/>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39" name="Google Shape;22939;p147"/>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22940" name="Google Shape;22940;p147"/>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944"/>
        <p:cNvGrpSpPr/>
        <p:nvPr/>
      </p:nvGrpSpPr>
      <p:grpSpPr>
        <a:xfrm>
          <a:off x="0" y="0"/>
          <a:ext cx="0" cy="0"/>
          <a:chOff x="0" y="0"/>
          <a:chExt cx="0" cy="0"/>
        </a:xfrm>
      </p:grpSpPr>
      <p:grpSp>
        <p:nvGrpSpPr>
          <p:cNvPr id="22945" name="Google Shape;22945;p148"/>
          <p:cNvGrpSpPr/>
          <p:nvPr/>
        </p:nvGrpSpPr>
        <p:grpSpPr>
          <a:xfrm>
            <a:off x="3511608" y="3163570"/>
            <a:ext cx="381482" cy="366926"/>
            <a:chOff x="3511608" y="3348218"/>
            <a:chExt cx="381482" cy="366926"/>
          </a:xfrm>
        </p:grpSpPr>
        <p:sp>
          <p:nvSpPr>
            <p:cNvPr id="22946" name="Google Shape;22946;p148"/>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7" name="Google Shape;22947;p148"/>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8" name="Google Shape;22948;p148"/>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9" name="Google Shape;22949;p148"/>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0" name="Google Shape;22950;p148"/>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1" name="Google Shape;22951;p148"/>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2" name="Google Shape;22952;p148"/>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3" name="Google Shape;22953;p148"/>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4" name="Google Shape;22954;p148"/>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5" name="Google Shape;22955;p148"/>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6" name="Google Shape;22956;p148"/>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7" name="Google Shape;22957;p148"/>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8" name="Google Shape;22958;p148"/>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9" name="Google Shape;22959;p148"/>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60" name="Google Shape;22960;p148"/>
          <p:cNvGrpSpPr/>
          <p:nvPr/>
        </p:nvGrpSpPr>
        <p:grpSpPr>
          <a:xfrm>
            <a:off x="1849816" y="3622692"/>
            <a:ext cx="163616" cy="366665"/>
            <a:chOff x="1849816" y="3807339"/>
            <a:chExt cx="163616" cy="366665"/>
          </a:xfrm>
        </p:grpSpPr>
        <p:sp>
          <p:nvSpPr>
            <p:cNvPr id="22961" name="Google Shape;22961;p148"/>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2" name="Google Shape;22962;p148"/>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3" name="Google Shape;22963;p148"/>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4" name="Google Shape;22964;p148"/>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5" name="Google Shape;22965;p148"/>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6" name="Google Shape;22966;p148"/>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7" name="Google Shape;22967;p148"/>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8" name="Google Shape;22968;p148"/>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9" name="Google Shape;22969;p148"/>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0" name="Google Shape;22970;p148"/>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1" name="Google Shape;22971;p148"/>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2" name="Google Shape;22972;p148"/>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3" name="Google Shape;22973;p148"/>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4" name="Google Shape;22974;p148"/>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5" name="Google Shape;22975;p148"/>
          <p:cNvGrpSpPr/>
          <p:nvPr/>
        </p:nvGrpSpPr>
        <p:grpSpPr>
          <a:xfrm>
            <a:off x="2274757" y="3622666"/>
            <a:ext cx="202292" cy="366430"/>
            <a:chOff x="2274757" y="3807313"/>
            <a:chExt cx="202292" cy="366430"/>
          </a:xfrm>
        </p:grpSpPr>
        <p:sp>
          <p:nvSpPr>
            <p:cNvPr id="22976" name="Google Shape;22976;p148"/>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7" name="Google Shape;22977;p148"/>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8" name="Google Shape;22978;p148"/>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9" name="Google Shape;22979;p148"/>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0" name="Google Shape;22980;p148"/>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1" name="Google Shape;22981;p148"/>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2" name="Google Shape;22982;p148"/>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3" name="Google Shape;22983;p148"/>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4" name="Google Shape;22984;p148"/>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5" name="Google Shape;22985;p148"/>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6" name="Google Shape;22986;p148"/>
          <p:cNvGrpSpPr/>
          <p:nvPr/>
        </p:nvGrpSpPr>
        <p:grpSpPr>
          <a:xfrm>
            <a:off x="3972716" y="3163570"/>
            <a:ext cx="366404" cy="366665"/>
            <a:chOff x="3972716" y="3348218"/>
            <a:chExt cx="366404" cy="366665"/>
          </a:xfrm>
        </p:grpSpPr>
        <p:sp>
          <p:nvSpPr>
            <p:cNvPr id="22987" name="Google Shape;22987;p148"/>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8" name="Google Shape;22988;p148"/>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9" name="Google Shape;22989;p148"/>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0" name="Google Shape;22990;p148"/>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1" name="Google Shape;22991;p148"/>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2" name="Google Shape;22992;p148"/>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3" name="Google Shape;22993;p148"/>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4" name="Google Shape;22994;p148"/>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5" name="Google Shape;22995;p148"/>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6" name="Google Shape;22996;p148"/>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7" name="Google Shape;22997;p148"/>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8" name="Google Shape;22998;p148"/>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99" name="Google Shape;22999;p148"/>
          <p:cNvGrpSpPr/>
          <p:nvPr/>
        </p:nvGrpSpPr>
        <p:grpSpPr>
          <a:xfrm>
            <a:off x="866528" y="3163701"/>
            <a:ext cx="317405" cy="366534"/>
            <a:chOff x="866528" y="3348348"/>
            <a:chExt cx="317405" cy="366534"/>
          </a:xfrm>
        </p:grpSpPr>
        <p:sp>
          <p:nvSpPr>
            <p:cNvPr id="23000" name="Google Shape;23000;p148"/>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1" name="Google Shape;23001;p148"/>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2" name="Google Shape;23002;p148"/>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3" name="Google Shape;23003;p148"/>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4" name="Google Shape;23004;p148"/>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5" name="Google Shape;23005;p148"/>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6" name="Google Shape;23006;p148"/>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7" name="Google Shape;23007;p148"/>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8" name="Google Shape;23008;p148"/>
          <p:cNvGrpSpPr/>
          <p:nvPr/>
        </p:nvGrpSpPr>
        <p:grpSpPr>
          <a:xfrm>
            <a:off x="1316818" y="3163648"/>
            <a:ext cx="310872" cy="366848"/>
            <a:chOff x="1316818" y="3348296"/>
            <a:chExt cx="310872" cy="366848"/>
          </a:xfrm>
        </p:grpSpPr>
        <p:sp>
          <p:nvSpPr>
            <p:cNvPr id="23009" name="Google Shape;23009;p148"/>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0" name="Google Shape;23010;p148"/>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1" name="Google Shape;23011;p148"/>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2" name="Google Shape;23012;p148"/>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3" name="Google Shape;23013;p148"/>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4" name="Google Shape;23014;p148"/>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5" name="Google Shape;23015;p148"/>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6" name="Google Shape;23016;p148"/>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7" name="Google Shape;23017;p148"/>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8" name="Google Shape;23018;p148"/>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9" name="Google Shape;23019;p148"/>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0" name="Google Shape;23020;p148"/>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1" name="Google Shape;23021;p148"/>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2" name="Google Shape;23022;p148"/>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3" name="Google Shape;23023;p148"/>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4" name="Google Shape;23024;p148"/>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5" name="Google Shape;23025;p148"/>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6" name="Google Shape;23026;p148"/>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7" name="Google Shape;23027;p148"/>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8" name="Google Shape;23028;p148"/>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9" name="Google Shape;23029;p148"/>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0" name="Google Shape;23030;p148"/>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1" name="Google Shape;23031;p148"/>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2" name="Google Shape;23032;p148"/>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3" name="Google Shape;23033;p148"/>
          <p:cNvGrpSpPr/>
          <p:nvPr/>
        </p:nvGrpSpPr>
        <p:grpSpPr>
          <a:xfrm>
            <a:off x="3105248" y="3163596"/>
            <a:ext cx="305620" cy="366430"/>
            <a:chOff x="3105248" y="3348244"/>
            <a:chExt cx="305620" cy="366430"/>
          </a:xfrm>
        </p:grpSpPr>
        <p:sp>
          <p:nvSpPr>
            <p:cNvPr id="23034" name="Google Shape;23034;p148"/>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5" name="Google Shape;23035;p148"/>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6" name="Google Shape;23036;p148"/>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7" name="Google Shape;23037;p148"/>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8" name="Google Shape;23038;p148"/>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9" name="Google Shape;23039;p148"/>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0" name="Google Shape;23040;p148"/>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1" name="Google Shape;23041;p148"/>
          <p:cNvGrpSpPr/>
          <p:nvPr/>
        </p:nvGrpSpPr>
        <p:grpSpPr>
          <a:xfrm>
            <a:off x="2661988" y="3163570"/>
            <a:ext cx="304078" cy="366665"/>
            <a:chOff x="2661988" y="3348218"/>
            <a:chExt cx="304078" cy="366665"/>
          </a:xfrm>
        </p:grpSpPr>
        <p:sp>
          <p:nvSpPr>
            <p:cNvPr id="23042" name="Google Shape;23042;p148"/>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3" name="Google Shape;23043;p148"/>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4" name="Google Shape;23044;p148"/>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5" name="Google Shape;23045;p148"/>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6" name="Google Shape;23046;p148"/>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7" name="Google Shape;23047;p148"/>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8" name="Google Shape;23048;p148"/>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9" name="Google Shape;23049;p148"/>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0" name="Google Shape;23050;p148"/>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1" name="Google Shape;23051;p148"/>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2" name="Google Shape;23052;p148"/>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3" name="Google Shape;23053;p148"/>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4" name="Google Shape;23054;p148"/>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5" name="Google Shape;23055;p148"/>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6" name="Google Shape;23056;p148"/>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7" name="Google Shape;23057;p148"/>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8" name="Google Shape;23058;p148"/>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9" name="Google Shape;23059;p148"/>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0" name="Google Shape;23060;p148"/>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1" name="Google Shape;23061;p148"/>
          <p:cNvGrpSpPr/>
          <p:nvPr/>
        </p:nvGrpSpPr>
        <p:grpSpPr>
          <a:xfrm>
            <a:off x="2212927" y="3164249"/>
            <a:ext cx="307606" cy="366482"/>
            <a:chOff x="2212927" y="3348897"/>
            <a:chExt cx="307606" cy="366482"/>
          </a:xfrm>
        </p:grpSpPr>
        <p:sp>
          <p:nvSpPr>
            <p:cNvPr id="23062" name="Google Shape;23062;p148"/>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3" name="Google Shape;23063;p148"/>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4" name="Google Shape;23064;p148"/>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5" name="Google Shape;23065;p148"/>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6" name="Google Shape;23066;p148"/>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7" name="Google Shape;23067;p148"/>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8" name="Google Shape;23068;p148"/>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9" name="Google Shape;23069;p148"/>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0" name="Google Shape;23070;p148"/>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1" name="Google Shape;23071;p148"/>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2" name="Google Shape;23072;p148"/>
          <p:cNvGrpSpPr/>
          <p:nvPr/>
        </p:nvGrpSpPr>
        <p:grpSpPr>
          <a:xfrm>
            <a:off x="1764389" y="3163570"/>
            <a:ext cx="310114" cy="366665"/>
            <a:chOff x="1764389" y="3348218"/>
            <a:chExt cx="310114" cy="366665"/>
          </a:xfrm>
        </p:grpSpPr>
        <p:sp>
          <p:nvSpPr>
            <p:cNvPr id="23073" name="Google Shape;23073;p148"/>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4" name="Google Shape;23074;p148"/>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5" name="Google Shape;23075;p148"/>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6" name="Google Shape;23076;p148"/>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7" name="Google Shape;23077;p148"/>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8" name="Google Shape;23078;p148"/>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9" name="Google Shape;23079;p148"/>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0" name="Google Shape;23080;p148"/>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1" name="Google Shape;23081;p148"/>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2" name="Google Shape;23082;p148"/>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3" name="Google Shape;23083;p148"/>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4" name="Google Shape;23084;p148"/>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5" name="Google Shape;23085;p148"/>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6" name="Google Shape;23086;p148"/>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7" name="Google Shape;23087;p148"/>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8" name="Google Shape;23088;p148"/>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9" name="Google Shape;23089;p148"/>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0" name="Google Shape;23090;p148"/>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1" name="Google Shape;23091;p148"/>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2" name="Google Shape;23092;p148"/>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3" name="Google Shape;23093;p148"/>
          <p:cNvGrpSpPr/>
          <p:nvPr/>
        </p:nvGrpSpPr>
        <p:grpSpPr>
          <a:xfrm>
            <a:off x="2777572" y="3622640"/>
            <a:ext cx="81716" cy="366717"/>
            <a:chOff x="2777572" y="3807287"/>
            <a:chExt cx="81716" cy="366717"/>
          </a:xfrm>
        </p:grpSpPr>
        <p:sp>
          <p:nvSpPr>
            <p:cNvPr id="23094" name="Google Shape;23094;p148"/>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5" name="Google Shape;23095;p148"/>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6" name="Google Shape;23096;p148"/>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7" name="Google Shape;23097;p148"/>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8" name="Google Shape;23098;p148"/>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9" name="Google Shape;23099;p148"/>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0" name="Google Shape;23100;p148"/>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1" name="Google Shape;23101;p148"/>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2" name="Google Shape;23102;p148"/>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3" name="Google Shape;23103;p148"/>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4" name="Google Shape;23104;p148"/>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5" name="Google Shape;23105;p148"/>
          <p:cNvGrpSpPr/>
          <p:nvPr/>
        </p:nvGrpSpPr>
        <p:grpSpPr>
          <a:xfrm>
            <a:off x="3934014" y="4145133"/>
            <a:ext cx="366665" cy="256334"/>
            <a:chOff x="3934014" y="4329780"/>
            <a:chExt cx="366665" cy="256334"/>
          </a:xfrm>
        </p:grpSpPr>
        <p:sp>
          <p:nvSpPr>
            <p:cNvPr id="23106" name="Google Shape;23106;p148"/>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7" name="Google Shape;23107;p148"/>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8" name="Google Shape;23108;p148"/>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9" name="Google Shape;23109;p148"/>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0" name="Google Shape;23110;p148"/>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1" name="Google Shape;23111;p148"/>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2" name="Google Shape;23112;p148"/>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3" name="Google Shape;23113;p148"/>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4" name="Google Shape;23114;p148"/>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5" name="Google Shape;23115;p148"/>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6" name="Google Shape;23116;p148"/>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7" name="Google Shape;23117;p148"/>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8" name="Google Shape;23118;p148"/>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9" name="Google Shape;23119;p148"/>
          <p:cNvGrpSpPr/>
          <p:nvPr/>
        </p:nvGrpSpPr>
        <p:grpSpPr>
          <a:xfrm>
            <a:off x="947670" y="3622692"/>
            <a:ext cx="194295" cy="366404"/>
            <a:chOff x="947670" y="3807339"/>
            <a:chExt cx="194295" cy="366404"/>
          </a:xfrm>
        </p:grpSpPr>
        <p:sp>
          <p:nvSpPr>
            <p:cNvPr id="23120" name="Google Shape;23120;p148"/>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1" name="Google Shape;23121;p148"/>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2" name="Google Shape;23122;p148"/>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3" name="Google Shape;23123;p148"/>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4" name="Google Shape;23124;p148"/>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5" name="Google Shape;23125;p148"/>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6" name="Google Shape;23126;p148"/>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7" name="Google Shape;23127;p148"/>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8" name="Google Shape;23128;p148"/>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9" name="Google Shape;23129;p148"/>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0" name="Google Shape;23130;p148"/>
          <p:cNvGrpSpPr/>
          <p:nvPr/>
        </p:nvGrpSpPr>
        <p:grpSpPr>
          <a:xfrm>
            <a:off x="3420379" y="4101910"/>
            <a:ext cx="368939" cy="342283"/>
            <a:chOff x="3420379" y="4286557"/>
            <a:chExt cx="368939" cy="342283"/>
          </a:xfrm>
        </p:grpSpPr>
        <p:sp>
          <p:nvSpPr>
            <p:cNvPr id="23131" name="Google Shape;23131;p148"/>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2" name="Google Shape;23132;p148"/>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3" name="Google Shape;23133;p148"/>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4" name="Google Shape;23134;p148"/>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5" name="Google Shape;23135;p148"/>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6" name="Google Shape;23136;p148"/>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7" name="Google Shape;23137;p148"/>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8" name="Google Shape;23138;p148"/>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9" name="Google Shape;23139;p148"/>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0" name="Google Shape;23140;p148"/>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1" name="Google Shape;23141;p148"/>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2" name="Google Shape;23142;p148"/>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3" name="Google Shape;23143;p148"/>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4" name="Google Shape;23144;p148"/>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5" name="Google Shape;23145;p148"/>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6" name="Google Shape;23146;p148"/>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7" name="Google Shape;23147;p148"/>
          <p:cNvGrpSpPr/>
          <p:nvPr/>
        </p:nvGrpSpPr>
        <p:grpSpPr>
          <a:xfrm>
            <a:off x="3965190" y="3657605"/>
            <a:ext cx="369801" cy="296813"/>
            <a:chOff x="3965190" y="3842252"/>
            <a:chExt cx="369801" cy="296813"/>
          </a:xfrm>
        </p:grpSpPr>
        <p:sp>
          <p:nvSpPr>
            <p:cNvPr id="23148" name="Google Shape;23148;p148"/>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9" name="Google Shape;23149;p148"/>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0" name="Google Shape;23150;p148"/>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1" name="Google Shape;23151;p148"/>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2" name="Google Shape;23152;p148"/>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3" name="Google Shape;23153;p148"/>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4" name="Google Shape;23154;p148"/>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5" name="Google Shape;23155;p148"/>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6" name="Google Shape;23156;p148"/>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7" name="Google Shape;23157;p148"/>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8" name="Google Shape;23158;p148"/>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9" name="Google Shape;23159;p148"/>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0" name="Google Shape;23160;p148"/>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1" name="Google Shape;23161;p148"/>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2" name="Google Shape;23162;p148"/>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3" name="Google Shape;23163;p148"/>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4" name="Google Shape;23164;p148"/>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5" name="Google Shape;23165;p148"/>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6" name="Google Shape;23166;p148"/>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7" name="Google Shape;23167;p14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8" name="Google Shape;23168;p14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9" name="Google Shape;23169;p148"/>
          <p:cNvGrpSpPr/>
          <p:nvPr/>
        </p:nvGrpSpPr>
        <p:grpSpPr>
          <a:xfrm>
            <a:off x="3506590" y="3649164"/>
            <a:ext cx="396796" cy="313407"/>
            <a:chOff x="3506590" y="3833812"/>
            <a:chExt cx="396796" cy="313407"/>
          </a:xfrm>
        </p:grpSpPr>
        <p:sp>
          <p:nvSpPr>
            <p:cNvPr id="23170" name="Google Shape;23170;p148"/>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1" name="Google Shape;23171;p148"/>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2" name="Google Shape;23172;p148"/>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3" name="Google Shape;23173;p148"/>
          <p:cNvGrpSpPr/>
          <p:nvPr/>
        </p:nvGrpSpPr>
        <p:grpSpPr>
          <a:xfrm>
            <a:off x="2769288" y="1780716"/>
            <a:ext cx="104556" cy="366665"/>
            <a:chOff x="2769288" y="1965364"/>
            <a:chExt cx="104556" cy="366665"/>
          </a:xfrm>
        </p:grpSpPr>
        <p:sp>
          <p:nvSpPr>
            <p:cNvPr id="23174" name="Google Shape;23174;p148"/>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5" name="Google Shape;23175;p148"/>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6" name="Google Shape;23176;p148"/>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7" name="Google Shape;23177;p148"/>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8" name="Google Shape;23178;p148"/>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9" name="Google Shape;23179;p148"/>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0" name="Google Shape;23180;p148"/>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1" name="Google Shape;23181;p148"/>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2" name="Google Shape;23182;p148"/>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3" name="Google Shape;23183;p148"/>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4" name="Google Shape;23184;p148"/>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5" name="Google Shape;23185;p148"/>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86" name="Google Shape;23186;p148"/>
          <p:cNvGrpSpPr/>
          <p:nvPr/>
        </p:nvGrpSpPr>
        <p:grpSpPr>
          <a:xfrm>
            <a:off x="3966679" y="1826213"/>
            <a:ext cx="367162" cy="275698"/>
            <a:chOff x="3966679" y="2010861"/>
            <a:chExt cx="367162" cy="275698"/>
          </a:xfrm>
        </p:grpSpPr>
        <p:sp>
          <p:nvSpPr>
            <p:cNvPr id="23187" name="Google Shape;23187;p148"/>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8" name="Google Shape;23188;p148"/>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9" name="Google Shape;23189;p148"/>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0" name="Google Shape;23190;p148"/>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1" name="Google Shape;23191;p148"/>
          <p:cNvGrpSpPr/>
          <p:nvPr/>
        </p:nvGrpSpPr>
        <p:grpSpPr>
          <a:xfrm>
            <a:off x="1752577" y="1840847"/>
            <a:ext cx="366404" cy="246220"/>
            <a:chOff x="1752577" y="2025495"/>
            <a:chExt cx="366404" cy="246220"/>
          </a:xfrm>
        </p:grpSpPr>
        <p:sp>
          <p:nvSpPr>
            <p:cNvPr id="23192" name="Google Shape;23192;p148"/>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3" name="Google Shape;23193;p148"/>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4" name="Google Shape;23194;p148"/>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5" name="Google Shape;23195;p148"/>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6" name="Google Shape;23196;p148"/>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7" name="Google Shape;23197;p148"/>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8" name="Google Shape;23198;p148"/>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9" name="Google Shape;23199;p148"/>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0" name="Google Shape;23200;p148"/>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1" name="Google Shape;23201;p148"/>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2" name="Google Shape;23202;p148"/>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3" name="Google Shape;23203;p148"/>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4" name="Google Shape;23204;p148"/>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5" name="Google Shape;23205;p148"/>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6" name="Google Shape;23206;p148"/>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7" name="Google Shape;23207;p148"/>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8" name="Google Shape;23208;p148"/>
          <p:cNvGrpSpPr/>
          <p:nvPr/>
        </p:nvGrpSpPr>
        <p:grpSpPr>
          <a:xfrm>
            <a:off x="1309553" y="1884933"/>
            <a:ext cx="366404" cy="158363"/>
            <a:chOff x="1309553" y="2069580"/>
            <a:chExt cx="366404" cy="158363"/>
          </a:xfrm>
        </p:grpSpPr>
        <p:sp>
          <p:nvSpPr>
            <p:cNvPr id="23209" name="Google Shape;23209;p148"/>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0" name="Google Shape;23210;p148"/>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1" name="Google Shape;23211;p148"/>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2" name="Google Shape;23212;p148"/>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3" name="Google Shape;23213;p148"/>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4" name="Google Shape;23214;p14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5" name="Google Shape;23215;p14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6" name="Google Shape;23216;p148"/>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7" name="Google Shape;23217;p148"/>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8" name="Google Shape;23218;p148"/>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9" name="Google Shape;23219;p148"/>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0" name="Google Shape;23220;p148"/>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1" name="Google Shape;23221;p148"/>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2" name="Google Shape;23222;p148"/>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3" name="Google Shape;23223;p148"/>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4" name="Google Shape;23224;p148"/>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5" name="Google Shape;23225;p148"/>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6" name="Google Shape;23226;p148"/>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7" name="Google Shape;23227;p148"/>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8" name="Google Shape;23228;p148"/>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9" name="Google Shape;23229;p148"/>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0" name="Google Shape;23230;p148"/>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1" name="Google Shape;23231;p148"/>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2" name="Google Shape;23232;p148"/>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3" name="Google Shape;23233;p148"/>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4" name="Google Shape;23234;p148"/>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35" name="Google Shape;23235;p148"/>
          <p:cNvGrpSpPr/>
          <p:nvPr/>
        </p:nvGrpSpPr>
        <p:grpSpPr>
          <a:xfrm>
            <a:off x="866528" y="1904114"/>
            <a:ext cx="366639" cy="119635"/>
            <a:chOff x="866528" y="2088762"/>
            <a:chExt cx="366639" cy="119635"/>
          </a:xfrm>
        </p:grpSpPr>
        <p:sp>
          <p:nvSpPr>
            <p:cNvPr id="23236" name="Google Shape;23236;p148"/>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7" name="Google Shape;23237;p148"/>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8" name="Google Shape;23238;p148"/>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9" name="Google Shape;23239;p148"/>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0" name="Google Shape;23240;p148"/>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1" name="Google Shape;23241;p148"/>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2" name="Google Shape;23242;p148"/>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3" name="Google Shape;23243;p148"/>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4" name="Google Shape;23244;p148"/>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5" name="Google Shape;23245;p148"/>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6" name="Google Shape;23246;p148"/>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7" name="Google Shape;23247;p148"/>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8" name="Google Shape;23248;p148"/>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9" name="Google Shape;23249;p148"/>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0" name="Google Shape;23250;p148"/>
          <p:cNvGrpSpPr/>
          <p:nvPr/>
        </p:nvGrpSpPr>
        <p:grpSpPr>
          <a:xfrm>
            <a:off x="2329269" y="1780664"/>
            <a:ext cx="98807" cy="366273"/>
            <a:chOff x="2329269" y="1965312"/>
            <a:chExt cx="98807" cy="366273"/>
          </a:xfrm>
        </p:grpSpPr>
        <p:sp>
          <p:nvSpPr>
            <p:cNvPr id="23251" name="Google Shape;23251;p148"/>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2" name="Google Shape;23252;p148"/>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3" name="Google Shape;23253;p148"/>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4" name="Google Shape;23254;p148"/>
          <p:cNvGrpSpPr/>
          <p:nvPr/>
        </p:nvGrpSpPr>
        <p:grpSpPr>
          <a:xfrm>
            <a:off x="3208053" y="1780324"/>
            <a:ext cx="112344" cy="366926"/>
            <a:chOff x="3208053" y="1964972"/>
            <a:chExt cx="112344" cy="366926"/>
          </a:xfrm>
        </p:grpSpPr>
        <p:sp>
          <p:nvSpPr>
            <p:cNvPr id="23255" name="Google Shape;23255;p148"/>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6" name="Google Shape;23256;p148"/>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7" name="Google Shape;23257;p148"/>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8" name="Google Shape;23258;p148"/>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9" name="Google Shape;23259;p148"/>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0" name="Google Shape;23260;p148"/>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1" name="Google Shape;23261;p148"/>
          <p:cNvGrpSpPr/>
          <p:nvPr/>
        </p:nvGrpSpPr>
        <p:grpSpPr>
          <a:xfrm>
            <a:off x="3225379" y="3622692"/>
            <a:ext cx="72413" cy="366404"/>
            <a:chOff x="3225379" y="3807339"/>
            <a:chExt cx="72413" cy="366404"/>
          </a:xfrm>
        </p:grpSpPr>
        <p:sp>
          <p:nvSpPr>
            <p:cNvPr id="23262" name="Google Shape;23262;p148"/>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3" name="Google Shape;23263;p148"/>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4" name="Google Shape;23264;p148"/>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5" name="Google Shape;23265;p148"/>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6" name="Google Shape;23266;p148"/>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7" name="Google Shape;23267;p148"/>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8" name="Google Shape;23268;p148"/>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9" name="Google Shape;23269;p148"/>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70" name="Google Shape;23270;p148"/>
          <p:cNvGrpSpPr/>
          <p:nvPr/>
        </p:nvGrpSpPr>
        <p:grpSpPr>
          <a:xfrm>
            <a:off x="3523916" y="1826448"/>
            <a:ext cx="366665" cy="275201"/>
            <a:chOff x="3523916" y="2011096"/>
            <a:chExt cx="366665" cy="275201"/>
          </a:xfrm>
        </p:grpSpPr>
        <p:sp>
          <p:nvSpPr>
            <p:cNvPr id="23271" name="Google Shape;23271;p148"/>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2" name="Google Shape;23272;p148"/>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3" name="Google Shape;23273;p148"/>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4" name="Google Shape;23274;p148"/>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5" name="Google Shape;23275;p148"/>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6" name="Google Shape;23276;p148"/>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7" name="Google Shape;23277;p148"/>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8" name="Google Shape;23278;p148"/>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9" name="Google Shape;23279;p148"/>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0" name="Google Shape;23280;p148"/>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1" name="Google Shape;23281;p148"/>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2" name="Google Shape;23282;p148"/>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3" name="Google Shape;23283;p148"/>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4" name="Google Shape;23284;p148"/>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5" name="Google Shape;23285;p148"/>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6" name="Google Shape;23286;p148"/>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7" name="Google Shape;23287;p148"/>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8" name="Google Shape;23288;p148"/>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9" name="Google Shape;23289;p148"/>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0" name="Google Shape;23290;p148"/>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1" name="Google Shape;23291;p148"/>
          <p:cNvGrpSpPr/>
          <p:nvPr/>
        </p:nvGrpSpPr>
        <p:grpSpPr>
          <a:xfrm>
            <a:off x="1742777" y="1315349"/>
            <a:ext cx="393791" cy="366744"/>
            <a:chOff x="1742777" y="1499997"/>
            <a:chExt cx="393791" cy="366744"/>
          </a:xfrm>
        </p:grpSpPr>
        <p:sp>
          <p:nvSpPr>
            <p:cNvPr id="23292" name="Google Shape;23292;p148"/>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3" name="Google Shape;23293;p148"/>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4" name="Google Shape;23294;p148"/>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5" name="Google Shape;23295;p148"/>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6" name="Google Shape;23296;p148"/>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7" name="Google Shape;23297;p148"/>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8" name="Google Shape;23298;p148"/>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9" name="Google Shape;23299;p148"/>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0" name="Google Shape;23300;p148"/>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1" name="Google Shape;23301;p148"/>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2" name="Google Shape;23302;p148"/>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3" name="Google Shape;23303;p148"/>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4" name="Google Shape;23304;p148"/>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5" name="Google Shape;23305;p148"/>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6" name="Google Shape;23306;p148"/>
          <p:cNvGrpSpPr/>
          <p:nvPr/>
        </p:nvGrpSpPr>
        <p:grpSpPr>
          <a:xfrm>
            <a:off x="4014449" y="1315349"/>
            <a:ext cx="319914" cy="366639"/>
            <a:chOff x="4014449" y="1499997"/>
            <a:chExt cx="319914" cy="366639"/>
          </a:xfrm>
        </p:grpSpPr>
        <p:sp>
          <p:nvSpPr>
            <p:cNvPr id="23307" name="Google Shape;23307;p148"/>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8" name="Google Shape;23308;p148"/>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9" name="Google Shape;23309;p148"/>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0" name="Google Shape;23310;p148"/>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1" name="Google Shape;23311;p148"/>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2" name="Google Shape;23312;p148"/>
          <p:cNvGrpSpPr/>
          <p:nvPr/>
        </p:nvGrpSpPr>
        <p:grpSpPr>
          <a:xfrm>
            <a:off x="866267" y="1406813"/>
            <a:ext cx="367397" cy="183711"/>
            <a:chOff x="866267" y="1591460"/>
            <a:chExt cx="367397" cy="183711"/>
          </a:xfrm>
        </p:grpSpPr>
        <p:sp>
          <p:nvSpPr>
            <p:cNvPr id="23313" name="Google Shape;23313;p148"/>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4" name="Google Shape;23314;p148"/>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5" name="Google Shape;23315;p148"/>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6" name="Google Shape;23316;p148"/>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7" name="Google Shape;23317;p148"/>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8" name="Google Shape;23318;p148"/>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9" name="Google Shape;23319;p148"/>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0" name="Google Shape;23320;p148"/>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1" name="Google Shape;23321;p148"/>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2" name="Google Shape;23322;p148"/>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3" name="Google Shape;23323;p148"/>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4" name="Google Shape;23324;p148"/>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5" name="Google Shape;23325;p148"/>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6" name="Google Shape;23326;p148"/>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7" name="Google Shape;23327;p148"/>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8" name="Google Shape;23328;p148"/>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9" name="Google Shape;23329;p148"/>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0" name="Google Shape;23330;p148"/>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1" name="Google Shape;23331;p148"/>
          <p:cNvGrpSpPr/>
          <p:nvPr/>
        </p:nvGrpSpPr>
        <p:grpSpPr>
          <a:xfrm>
            <a:off x="3117843" y="1315244"/>
            <a:ext cx="327440" cy="366744"/>
            <a:chOff x="3117843" y="1499892"/>
            <a:chExt cx="327440" cy="366744"/>
          </a:xfrm>
        </p:grpSpPr>
        <p:sp>
          <p:nvSpPr>
            <p:cNvPr id="23332" name="Google Shape;23332;p148"/>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3" name="Google Shape;23333;p148"/>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4" name="Google Shape;23334;p148"/>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5" name="Google Shape;23335;p148"/>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6" name="Google Shape;23336;p148"/>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7" name="Google Shape;23337;p148"/>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8" name="Google Shape;23338;p148"/>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9" name="Google Shape;23339;p148"/>
          <p:cNvGrpSpPr/>
          <p:nvPr/>
        </p:nvGrpSpPr>
        <p:grpSpPr>
          <a:xfrm>
            <a:off x="2667005" y="1315349"/>
            <a:ext cx="336770" cy="366639"/>
            <a:chOff x="2667005" y="1499997"/>
            <a:chExt cx="336770" cy="366639"/>
          </a:xfrm>
        </p:grpSpPr>
        <p:sp>
          <p:nvSpPr>
            <p:cNvPr id="23340" name="Google Shape;23340;p148"/>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1" name="Google Shape;23341;p148"/>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2" name="Google Shape;23342;p148"/>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3" name="Google Shape;23343;p148"/>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4" name="Google Shape;23344;p148"/>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5" name="Google Shape;23345;p148"/>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6" name="Google Shape;23346;p148"/>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7" name="Google Shape;23347;p148"/>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8" name="Google Shape;23348;p148"/>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9" name="Google Shape;23349;p148"/>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0" name="Google Shape;23350;p148"/>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1" name="Google Shape;23351;p148"/>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2" name="Google Shape;23352;p148"/>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3" name="Google Shape;23353;p148"/>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4" name="Google Shape;23354;p148"/>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5" name="Google Shape;23355;p148"/>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6" name="Google Shape;23356;p148"/>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7" name="Google Shape;23357;p148"/>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8" name="Google Shape;23358;p148"/>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9" name="Google Shape;23359;p148"/>
          <p:cNvGrpSpPr/>
          <p:nvPr/>
        </p:nvGrpSpPr>
        <p:grpSpPr>
          <a:xfrm>
            <a:off x="3564866" y="1315349"/>
            <a:ext cx="326473" cy="366639"/>
            <a:chOff x="3564866" y="1499997"/>
            <a:chExt cx="326473" cy="366639"/>
          </a:xfrm>
        </p:grpSpPr>
        <p:sp>
          <p:nvSpPr>
            <p:cNvPr id="23360" name="Google Shape;23360;p148"/>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1" name="Google Shape;23361;p148"/>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2" name="Google Shape;23362;p148"/>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3" name="Google Shape;23363;p148"/>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4" name="Google Shape;23364;p148"/>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5" name="Google Shape;23365;p148"/>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6" name="Google Shape;23366;p148"/>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7" name="Google Shape;23367;p148"/>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8" name="Google Shape;23368;p148"/>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9" name="Google Shape;23369;p148"/>
          <p:cNvGrpSpPr/>
          <p:nvPr/>
        </p:nvGrpSpPr>
        <p:grpSpPr>
          <a:xfrm>
            <a:off x="1314074" y="1315349"/>
            <a:ext cx="364392" cy="366639"/>
            <a:chOff x="1314074" y="1499997"/>
            <a:chExt cx="364392" cy="366639"/>
          </a:xfrm>
        </p:grpSpPr>
        <p:sp>
          <p:nvSpPr>
            <p:cNvPr id="23370" name="Google Shape;23370;p148"/>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1" name="Google Shape;23371;p148"/>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2" name="Google Shape;23372;p148"/>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3" name="Google Shape;23373;p148"/>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4" name="Google Shape;23374;p148"/>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5" name="Google Shape;23375;p148"/>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6" name="Google Shape;23376;p148"/>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7" name="Google Shape;23377;p14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8" name="Google Shape;23378;p148"/>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9" name="Google Shape;23379;p14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0" name="Google Shape;23380;p148"/>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1" name="Google Shape;23381;p148"/>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82" name="Google Shape;23382;p148"/>
          <p:cNvGrpSpPr/>
          <p:nvPr/>
        </p:nvGrpSpPr>
        <p:grpSpPr>
          <a:xfrm>
            <a:off x="2220479" y="1315349"/>
            <a:ext cx="337005" cy="366639"/>
            <a:chOff x="2220479" y="1499997"/>
            <a:chExt cx="337005" cy="366639"/>
          </a:xfrm>
        </p:grpSpPr>
        <p:sp>
          <p:nvSpPr>
            <p:cNvPr id="23383" name="Google Shape;23383;p148"/>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4" name="Google Shape;23384;p148"/>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5" name="Google Shape;23385;p148"/>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6" name="Google Shape;23386;p148"/>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7" name="Google Shape;23387;p148"/>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8" name="Google Shape;23388;p148"/>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9" name="Google Shape;23389;p148"/>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0" name="Google Shape;23390;p148"/>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1" name="Google Shape;23391;p148"/>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2" name="Google Shape;23392;p148"/>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3" name="Google Shape;23393;p148"/>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4" name="Google Shape;23394;p148"/>
          <p:cNvGrpSpPr/>
          <p:nvPr/>
        </p:nvGrpSpPr>
        <p:grpSpPr>
          <a:xfrm>
            <a:off x="4105155" y="2241328"/>
            <a:ext cx="87230" cy="366430"/>
            <a:chOff x="4105155" y="2425976"/>
            <a:chExt cx="87230" cy="366430"/>
          </a:xfrm>
        </p:grpSpPr>
        <p:sp>
          <p:nvSpPr>
            <p:cNvPr id="23395" name="Google Shape;23395;p148"/>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6" name="Google Shape;23396;p148"/>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7" name="Google Shape;23397;p148"/>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8" name="Google Shape;23398;p148"/>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9" name="Google Shape;23399;p148"/>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0" name="Google Shape;23400;p148"/>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1" name="Google Shape;23401;p148"/>
          <p:cNvGrpSpPr/>
          <p:nvPr/>
        </p:nvGrpSpPr>
        <p:grpSpPr>
          <a:xfrm>
            <a:off x="1808109" y="2241354"/>
            <a:ext cx="267884" cy="366639"/>
            <a:chOff x="1808109" y="2426002"/>
            <a:chExt cx="267884" cy="366639"/>
          </a:xfrm>
        </p:grpSpPr>
        <p:sp>
          <p:nvSpPr>
            <p:cNvPr id="23402" name="Google Shape;23402;p148"/>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3" name="Google Shape;23403;p148"/>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4" name="Google Shape;23404;p148"/>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5" name="Google Shape;23405;p148"/>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6" name="Google Shape;23406;p148"/>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7" name="Google Shape;23407;p148"/>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8" name="Google Shape;23408;p148"/>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9" name="Google Shape;23409;p148"/>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0" name="Google Shape;23410;p148"/>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1" name="Google Shape;23411;p148"/>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2" name="Google Shape;23412;p148"/>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3" name="Google Shape;23413;p148"/>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4" name="Google Shape;23414;p148"/>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5" name="Google Shape;23415;p148"/>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6" name="Google Shape;23416;p148"/>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7" name="Google Shape;23417;p148"/>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8" name="Google Shape;23418;p148"/>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9" name="Google Shape;23419;p148"/>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0" name="Google Shape;23420;p148"/>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1" name="Google Shape;23421;p148"/>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2" name="Google Shape;23422;p148"/>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3" name="Google Shape;23423;p148"/>
          <p:cNvGrpSpPr/>
          <p:nvPr/>
        </p:nvGrpSpPr>
        <p:grpSpPr>
          <a:xfrm>
            <a:off x="3603568" y="2241354"/>
            <a:ext cx="207597" cy="366639"/>
            <a:chOff x="3603568" y="2426002"/>
            <a:chExt cx="207597" cy="366639"/>
          </a:xfrm>
        </p:grpSpPr>
        <p:sp>
          <p:nvSpPr>
            <p:cNvPr id="23424" name="Google Shape;23424;p148"/>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5" name="Google Shape;23425;p148"/>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6" name="Google Shape;23426;p148"/>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7" name="Google Shape;23427;p148"/>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8" name="Google Shape;23428;p148"/>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9" name="Google Shape;23429;p148"/>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0" name="Google Shape;23430;p148"/>
          <p:cNvGrpSpPr/>
          <p:nvPr/>
        </p:nvGrpSpPr>
        <p:grpSpPr>
          <a:xfrm>
            <a:off x="2246115" y="2241354"/>
            <a:ext cx="274417" cy="366404"/>
            <a:chOff x="2246115" y="2426002"/>
            <a:chExt cx="274417" cy="366404"/>
          </a:xfrm>
        </p:grpSpPr>
        <p:sp>
          <p:nvSpPr>
            <p:cNvPr id="23431" name="Google Shape;23431;p148"/>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2" name="Google Shape;23432;p148"/>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3" name="Google Shape;23433;p148"/>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4" name="Google Shape;23434;p148"/>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5" name="Google Shape;23435;p148"/>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6" name="Google Shape;23436;p148"/>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7" name="Google Shape;23437;p148"/>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8" name="Google Shape;23438;p148"/>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9" name="Google Shape;23439;p148"/>
          <p:cNvGrpSpPr/>
          <p:nvPr/>
        </p:nvGrpSpPr>
        <p:grpSpPr>
          <a:xfrm>
            <a:off x="2696666" y="2241354"/>
            <a:ext cx="256099" cy="366639"/>
            <a:chOff x="2696666" y="2426002"/>
            <a:chExt cx="256099" cy="366639"/>
          </a:xfrm>
        </p:grpSpPr>
        <p:sp>
          <p:nvSpPr>
            <p:cNvPr id="23440" name="Google Shape;23440;p148"/>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1" name="Google Shape;23441;p148"/>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2" name="Google Shape;23442;p148"/>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3" name="Google Shape;23443;p148"/>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4" name="Google Shape;23444;p148"/>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5" name="Google Shape;23445;p148"/>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46" name="Google Shape;23446;p148"/>
          <p:cNvGrpSpPr/>
          <p:nvPr/>
        </p:nvGrpSpPr>
        <p:grpSpPr>
          <a:xfrm>
            <a:off x="3149072" y="2241354"/>
            <a:ext cx="225863" cy="366430"/>
            <a:chOff x="3149072" y="2426002"/>
            <a:chExt cx="225863" cy="366430"/>
          </a:xfrm>
        </p:grpSpPr>
        <p:sp>
          <p:nvSpPr>
            <p:cNvPr id="23447" name="Google Shape;23447;p148"/>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8" name="Google Shape;23448;p148"/>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9" name="Google Shape;23449;p148"/>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0" name="Google Shape;23450;p148"/>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1" name="Google Shape;23451;p148"/>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2" name="Google Shape;23452;p148"/>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3" name="Google Shape;23453;p148"/>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4" name="Google Shape;23454;p148"/>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5" name="Google Shape;23455;p148"/>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6" name="Google Shape;23456;p148"/>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7" name="Google Shape;23457;p148"/>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8" name="Google Shape;23458;p148"/>
          <p:cNvGrpSpPr/>
          <p:nvPr/>
        </p:nvGrpSpPr>
        <p:grpSpPr>
          <a:xfrm>
            <a:off x="1361556" y="2241276"/>
            <a:ext cx="283224" cy="366482"/>
            <a:chOff x="1361556" y="2425923"/>
            <a:chExt cx="283224" cy="366482"/>
          </a:xfrm>
        </p:grpSpPr>
        <p:sp>
          <p:nvSpPr>
            <p:cNvPr id="23459" name="Google Shape;23459;p148"/>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0" name="Google Shape;23460;p148"/>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1" name="Google Shape;23461;p148"/>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2" name="Google Shape;23462;p148"/>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3" name="Google Shape;23463;p148"/>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4" name="Google Shape;23464;p148"/>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5" name="Google Shape;23465;p148"/>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6" name="Google Shape;23466;p148"/>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7" name="Google Shape;23467;p148"/>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8" name="Google Shape;23468;p148"/>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9" name="Google Shape;23469;p148"/>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0" name="Google Shape;23470;p148"/>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1" name="Google Shape;23471;p148"/>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2" name="Google Shape;23472;p148"/>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3" name="Google Shape;23473;p148"/>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4" name="Google Shape;23474;p148"/>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5" name="Google Shape;23475;p148"/>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6" name="Google Shape;23476;p148"/>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7" name="Google Shape;23477;p148"/>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8" name="Google Shape;23478;p148"/>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9" name="Google Shape;23479;p148"/>
          <p:cNvGrpSpPr/>
          <p:nvPr/>
        </p:nvGrpSpPr>
        <p:grpSpPr>
          <a:xfrm>
            <a:off x="3973735" y="2706408"/>
            <a:ext cx="361883" cy="366979"/>
            <a:chOff x="3973735" y="2891056"/>
            <a:chExt cx="361883" cy="366979"/>
          </a:xfrm>
        </p:grpSpPr>
        <p:sp>
          <p:nvSpPr>
            <p:cNvPr id="23480" name="Google Shape;23480;p148"/>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1" name="Google Shape;23481;p148"/>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2" name="Google Shape;23482;p148"/>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3" name="Google Shape;23483;p148"/>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4" name="Google Shape;23484;p148"/>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5" name="Google Shape;23485;p148"/>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6" name="Google Shape;23486;p148"/>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7" name="Google Shape;23487;p148"/>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8" name="Google Shape;23488;p148"/>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9" name="Google Shape;23489;p148"/>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0" name="Google Shape;23490;p148"/>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1" name="Google Shape;23491;p148"/>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2" name="Google Shape;23492;p14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3" name="Google Shape;23493;p148"/>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4" name="Google Shape;23494;p148"/>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5" name="Google Shape;23495;p148"/>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6" name="Google Shape;23496;p14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7" name="Google Shape;23497;p148"/>
          <p:cNvGrpSpPr/>
          <p:nvPr/>
        </p:nvGrpSpPr>
        <p:grpSpPr>
          <a:xfrm>
            <a:off x="3527941" y="2732096"/>
            <a:ext cx="366665" cy="315654"/>
            <a:chOff x="3527941" y="2916744"/>
            <a:chExt cx="366665" cy="315654"/>
          </a:xfrm>
        </p:grpSpPr>
        <p:sp>
          <p:nvSpPr>
            <p:cNvPr id="23498" name="Google Shape;23498;p148"/>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9" name="Google Shape;23499;p148"/>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0" name="Google Shape;23500;p148"/>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1" name="Google Shape;23501;p148"/>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2" name="Google Shape;23502;p148"/>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3" name="Google Shape;23503;p148"/>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4" name="Google Shape;23504;p148"/>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5" name="Google Shape;23505;p148"/>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6" name="Google Shape;23506;p148"/>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7" name="Google Shape;23507;p148"/>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8" name="Google Shape;23508;p148"/>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9" name="Google Shape;23509;p148"/>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0" name="Google Shape;23510;p148"/>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1" name="Google Shape;23511;p148"/>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2" name="Google Shape;23512;p148"/>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3" name="Google Shape;23513;p148"/>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4" name="Google Shape;23514;p148"/>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5" name="Google Shape;23515;p148"/>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6" name="Google Shape;23516;p148"/>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7" name="Google Shape;23517;p148"/>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8" name="Google Shape;23518;p148"/>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9" name="Google Shape;23519;p148"/>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0" name="Google Shape;23520;p148"/>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1" name="Google Shape;23521;p148"/>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2" name="Google Shape;23522;p148"/>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3" name="Google Shape;23523;p148"/>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4" name="Google Shape;23524;p148"/>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5" name="Google Shape;23525;p148"/>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6" name="Google Shape;23526;p148"/>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7" name="Google Shape;23527;p148"/>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28" name="Google Shape;23528;p148"/>
          <p:cNvGrpSpPr/>
          <p:nvPr/>
        </p:nvGrpSpPr>
        <p:grpSpPr>
          <a:xfrm>
            <a:off x="2640873" y="2706983"/>
            <a:ext cx="366404" cy="366404"/>
            <a:chOff x="2640873" y="2891631"/>
            <a:chExt cx="366404" cy="366404"/>
          </a:xfrm>
        </p:grpSpPr>
        <p:sp>
          <p:nvSpPr>
            <p:cNvPr id="23529" name="Google Shape;23529;p148"/>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0" name="Google Shape;23530;p148"/>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1" name="Google Shape;23531;p148"/>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2" name="Google Shape;23532;p148"/>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3" name="Google Shape;23533;p148"/>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4" name="Google Shape;23534;p148"/>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5" name="Google Shape;23535;p148"/>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6" name="Google Shape;23536;p148"/>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7" name="Google Shape;23537;p148"/>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8" name="Google Shape;23538;p148"/>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9" name="Google Shape;23539;p148"/>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0" name="Google Shape;23540;p148"/>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1" name="Google Shape;23541;p148"/>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2" name="Google Shape;23542;p148"/>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43" name="Google Shape;23543;p148"/>
          <p:cNvGrpSpPr/>
          <p:nvPr/>
        </p:nvGrpSpPr>
        <p:grpSpPr>
          <a:xfrm>
            <a:off x="2197091" y="2753473"/>
            <a:ext cx="366665" cy="273189"/>
            <a:chOff x="2197091" y="2938120"/>
            <a:chExt cx="366665" cy="273189"/>
          </a:xfrm>
        </p:grpSpPr>
        <p:sp>
          <p:nvSpPr>
            <p:cNvPr id="23544" name="Google Shape;23544;p148"/>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5" name="Google Shape;23545;p148"/>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6" name="Google Shape;23546;p148"/>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7" name="Google Shape;23547;p14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8" name="Google Shape;23548;p14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9" name="Google Shape;23549;p148"/>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0" name="Google Shape;23550;p148"/>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1" name="Google Shape;23551;p148"/>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2" name="Google Shape;23552;p148"/>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3" name="Google Shape;23553;p148"/>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4" name="Google Shape;23554;p148"/>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5" name="Google Shape;23555;p148"/>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6" name="Google Shape;23556;p148"/>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7" name="Google Shape;23557;p148"/>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8" name="Google Shape;23558;p148"/>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9" name="Google Shape;23559;p148"/>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0" name="Google Shape;23560;p148"/>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1" name="Google Shape;23561;p148"/>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2" name="Google Shape;23562;p148"/>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3" name="Google Shape;23563;p148"/>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4" name="Google Shape;23564;p148"/>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5" name="Google Shape;23565;p148"/>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6" name="Google Shape;23566;p148"/>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7" name="Google Shape;23567;p148"/>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8" name="Google Shape;23568;p148"/>
          <p:cNvGrpSpPr/>
          <p:nvPr/>
        </p:nvGrpSpPr>
        <p:grpSpPr>
          <a:xfrm>
            <a:off x="1753570" y="2707479"/>
            <a:ext cx="366665" cy="365202"/>
            <a:chOff x="1753570" y="2892127"/>
            <a:chExt cx="366665" cy="365202"/>
          </a:xfrm>
        </p:grpSpPr>
        <p:sp>
          <p:nvSpPr>
            <p:cNvPr id="23569" name="Google Shape;23569;p14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0" name="Google Shape;23570;p148"/>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1" name="Google Shape;23571;p148"/>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2" name="Google Shape;23572;p148"/>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3" name="Google Shape;23573;p148"/>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4" name="Google Shape;23574;p148"/>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5" name="Google Shape;23575;p148"/>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6" name="Google Shape;23576;p148"/>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7" name="Google Shape;23577;p148"/>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8" name="Google Shape;23578;p148"/>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9" name="Google Shape;23579;p148"/>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0" name="Google Shape;23580;p148"/>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1" name="Google Shape;23581;p148"/>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2" name="Google Shape;23582;p148"/>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3" name="Google Shape;23583;p148"/>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4" name="Google Shape;23584;p148"/>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5" name="Google Shape;23585;p148"/>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6" name="Google Shape;23586;p14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7" name="Google Shape;23587;p148"/>
          <p:cNvGrpSpPr/>
          <p:nvPr/>
        </p:nvGrpSpPr>
        <p:grpSpPr>
          <a:xfrm>
            <a:off x="1303751" y="3622692"/>
            <a:ext cx="367684" cy="366561"/>
            <a:chOff x="1303751" y="3807339"/>
            <a:chExt cx="367684" cy="366561"/>
          </a:xfrm>
        </p:grpSpPr>
        <p:sp>
          <p:nvSpPr>
            <p:cNvPr id="23588" name="Google Shape;23588;p148"/>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9" name="Google Shape;23589;p148"/>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0" name="Google Shape;23590;p148"/>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1" name="Google Shape;23591;p148"/>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2" name="Google Shape;23592;p148"/>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3" name="Google Shape;23593;p148"/>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4" name="Google Shape;23594;p148"/>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5" name="Google Shape;23595;p148"/>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6" name="Google Shape;23596;p148"/>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7" name="Google Shape;23597;p148"/>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8" name="Google Shape;23598;p148"/>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9" name="Google Shape;23599;p148"/>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0" name="Google Shape;23600;p148"/>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1" name="Google Shape;23601;p148"/>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2" name="Google Shape;23602;p148"/>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3" name="Google Shape;23603;p148"/>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4" name="Google Shape;23604;p148"/>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5" name="Google Shape;23605;p148"/>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6" name="Google Shape;23606;p148"/>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7" name="Google Shape;23607;p148"/>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8" name="Google Shape;23608;p148"/>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9" name="Google Shape;23609;p148"/>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0" name="Google Shape;23610;p148"/>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1" name="Google Shape;23611;p148"/>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2" name="Google Shape;23612;p148"/>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3" name="Google Shape;23613;p148"/>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4" name="Google Shape;23614;p148"/>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5" name="Google Shape;23615;p148"/>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6" name="Google Shape;23616;p148"/>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7" name="Google Shape;23617;p148"/>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8" name="Google Shape;23618;p148"/>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9" name="Google Shape;23619;p148"/>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0" name="Google Shape;23620;p148"/>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1" name="Google Shape;23621;p148"/>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2" name="Google Shape;23622;p148"/>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3" name="Google Shape;23623;p148"/>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4" name="Google Shape;23624;p148"/>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5" name="Google Shape;23625;p148"/>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6" name="Google Shape;23626;p148"/>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7" name="Google Shape;23627;p148"/>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8" name="Google Shape;23628;p148"/>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29" name="Google Shape;23629;p148"/>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30" name="Google Shape;23630;p148"/>
          <p:cNvGrpSpPr/>
          <p:nvPr/>
        </p:nvGrpSpPr>
        <p:grpSpPr>
          <a:xfrm>
            <a:off x="1310049" y="2706774"/>
            <a:ext cx="384749" cy="366613"/>
            <a:chOff x="1310049" y="2891421"/>
            <a:chExt cx="384749" cy="366613"/>
          </a:xfrm>
        </p:grpSpPr>
        <p:sp>
          <p:nvSpPr>
            <p:cNvPr id="23631" name="Google Shape;23631;p148"/>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2" name="Google Shape;23632;p148"/>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3" name="Google Shape;23633;p148"/>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4" name="Google Shape;23634;p148"/>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5" name="Google Shape;23635;p148"/>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6" name="Google Shape;23636;p148"/>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7" name="Google Shape;23637;p148"/>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8" name="Google Shape;23638;p148"/>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9" name="Google Shape;23639;p148"/>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0" name="Google Shape;23640;p148"/>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1" name="Google Shape;23641;p148"/>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2" name="Google Shape;23642;p148"/>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3" name="Google Shape;23643;p148"/>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4" name="Google Shape;23644;p148"/>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5" name="Google Shape;23645;p148"/>
          <p:cNvGrpSpPr/>
          <p:nvPr/>
        </p:nvGrpSpPr>
        <p:grpSpPr>
          <a:xfrm>
            <a:off x="849673" y="2706695"/>
            <a:ext cx="383468" cy="366665"/>
            <a:chOff x="849673" y="2891343"/>
            <a:chExt cx="383468" cy="366665"/>
          </a:xfrm>
        </p:grpSpPr>
        <p:sp>
          <p:nvSpPr>
            <p:cNvPr id="23646" name="Google Shape;23646;p148"/>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7" name="Google Shape;23647;p148"/>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8" name="Google Shape;23648;p148"/>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9" name="Google Shape;23649;p148"/>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0" name="Google Shape;23650;p148"/>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1" name="Google Shape;23651;p148"/>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2" name="Google Shape;23652;p148"/>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3" name="Google Shape;23653;p148"/>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4" name="Google Shape;23654;p148"/>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5" name="Google Shape;23655;p148"/>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6" name="Google Shape;23656;p148"/>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7" name="Google Shape;23657;p148"/>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58" name="Google Shape;23658;p148"/>
          <p:cNvGrpSpPr/>
          <p:nvPr/>
        </p:nvGrpSpPr>
        <p:grpSpPr>
          <a:xfrm>
            <a:off x="920257" y="2241354"/>
            <a:ext cx="278024" cy="366508"/>
            <a:chOff x="920257" y="2426002"/>
            <a:chExt cx="278024" cy="366508"/>
          </a:xfrm>
        </p:grpSpPr>
        <p:sp>
          <p:nvSpPr>
            <p:cNvPr id="23659" name="Google Shape;23659;p148"/>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0" name="Google Shape;23660;p148"/>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1" name="Google Shape;23661;p148"/>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2" name="Google Shape;23662;p148"/>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3" name="Google Shape;23663;p148"/>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4" name="Google Shape;23664;p148"/>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5" name="Google Shape;23665;p148"/>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6" name="Google Shape;23666;p148"/>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7" name="Google Shape;23667;p148"/>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8" name="Google Shape;23668;p148"/>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9" name="Google Shape;23669;p148"/>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0" name="Google Shape;23670;p148"/>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1" name="Google Shape;23671;p148"/>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2" name="Google Shape;23672;p148"/>
          <p:cNvGrpSpPr/>
          <p:nvPr/>
        </p:nvGrpSpPr>
        <p:grpSpPr>
          <a:xfrm>
            <a:off x="866528" y="4089836"/>
            <a:ext cx="349810" cy="366665"/>
            <a:chOff x="866528" y="4274484"/>
            <a:chExt cx="349810" cy="366665"/>
          </a:xfrm>
        </p:grpSpPr>
        <p:sp>
          <p:nvSpPr>
            <p:cNvPr id="23673" name="Google Shape;23673;p148"/>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4" name="Google Shape;23674;p148"/>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5" name="Google Shape;23675;p148"/>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6" name="Google Shape;23676;p148"/>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7" name="Google Shape;23677;p148"/>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8" name="Google Shape;23678;p148"/>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9" name="Google Shape;23679;p148"/>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0" name="Google Shape;23680;p148"/>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1" name="Google Shape;23681;p148"/>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2" name="Google Shape;23682;p148"/>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3" name="Google Shape;23683;p148"/>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84" name="Google Shape;23684;p148"/>
          <p:cNvGrpSpPr/>
          <p:nvPr/>
        </p:nvGrpSpPr>
        <p:grpSpPr>
          <a:xfrm>
            <a:off x="1388708" y="4089836"/>
            <a:ext cx="330210" cy="366665"/>
            <a:chOff x="1388708" y="4274484"/>
            <a:chExt cx="330210" cy="366665"/>
          </a:xfrm>
        </p:grpSpPr>
        <p:sp>
          <p:nvSpPr>
            <p:cNvPr id="23685" name="Google Shape;23685;p148"/>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6" name="Google Shape;23686;p148"/>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7" name="Google Shape;23687;p148"/>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8" name="Google Shape;23688;p148"/>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9" name="Google Shape;23689;p148"/>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0" name="Google Shape;23690;p148"/>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1" name="Google Shape;23691;p148"/>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2" name="Google Shape;23692;p148"/>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3" name="Google Shape;23693;p148"/>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4" name="Google Shape;23694;p148"/>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5" name="Google Shape;23695;p148"/>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6" name="Google Shape;23696;p148"/>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7" name="Google Shape;23697;p148"/>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8" name="Google Shape;23698;p148"/>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9" name="Google Shape;23699;p148"/>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0" name="Google Shape;23700;p148"/>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1" name="Google Shape;23701;p148"/>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2" name="Google Shape;23702;p148"/>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3" name="Google Shape;23703;p148"/>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4" name="Google Shape;23704;p148"/>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5" name="Google Shape;23705;p148"/>
          <p:cNvGrpSpPr/>
          <p:nvPr/>
        </p:nvGrpSpPr>
        <p:grpSpPr>
          <a:xfrm>
            <a:off x="1874694" y="4108678"/>
            <a:ext cx="375446" cy="328982"/>
            <a:chOff x="1874694" y="4293326"/>
            <a:chExt cx="375446" cy="328982"/>
          </a:xfrm>
        </p:grpSpPr>
        <p:sp>
          <p:nvSpPr>
            <p:cNvPr id="23706" name="Google Shape;23706;p148"/>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7" name="Google Shape;23707;p148"/>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8" name="Google Shape;23708;p148"/>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9" name="Google Shape;23709;p148"/>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0" name="Google Shape;23710;p148"/>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1" name="Google Shape;23711;p148"/>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2" name="Google Shape;23712;p148"/>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3" name="Google Shape;23713;p148"/>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4" name="Google Shape;23714;p148"/>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5" name="Google Shape;23715;p148"/>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6" name="Google Shape;23716;p148"/>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7" name="Google Shape;23717;p148"/>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8" name="Google Shape;23718;p148"/>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9" name="Google Shape;23719;p148"/>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0" name="Google Shape;23720;p148"/>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1" name="Google Shape;23721;p148"/>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2" name="Google Shape;23722;p148"/>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3" name="Google Shape;23723;p148"/>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4" name="Google Shape;23724;p148"/>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5" name="Google Shape;23725;p148"/>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6" name="Google Shape;23726;p148"/>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7" name="Google Shape;23727;p148"/>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8" name="Google Shape;23728;p148"/>
          <p:cNvGrpSpPr/>
          <p:nvPr/>
        </p:nvGrpSpPr>
        <p:grpSpPr>
          <a:xfrm>
            <a:off x="2396116" y="4108443"/>
            <a:ext cx="366665" cy="329714"/>
            <a:chOff x="2396116" y="4293090"/>
            <a:chExt cx="366665" cy="329714"/>
          </a:xfrm>
        </p:grpSpPr>
        <p:sp>
          <p:nvSpPr>
            <p:cNvPr id="23729" name="Google Shape;23729;p148"/>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0" name="Google Shape;23730;p148"/>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1" name="Google Shape;23731;p148"/>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2" name="Google Shape;23732;p148"/>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3" name="Google Shape;23733;p148"/>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4" name="Google Shape;23734;p148"/>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5" name="Google Shape;23735;p148"/>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6" name="Google Shape;23736;p148"/>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7" name="Google Shape;23737;p148"/>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8" name="Google Shape;23738;p148"/>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9" name="Google Shape;23739;p148"/>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0" name="Google Shape;23740;p148"/>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1" name="Google Shape;23741;p148"/>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42" name="Google Shape;23742;p148"/>
          <p:cNvGrpSpPr/>
          <p:nvPr/>
        </p:nvGrpSpPr>
        <p:grpSpPr>
          <a:xfrm>
            <a:off x="2908757" y="4105176"/>
            <a:ext cx="367162" cy="336116"/>
            <a:chOff x="2908757" y="4289824"/>
            <a:chExt cx="367162" cy="336116"/>
          </a:xfrm>
        </p:grpSpPr>
        <p:sp>
          <p:nvSpPr>
            <p:cNvPr id="23743" name="Google Shape;23743;p148"/>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4" name="Google Shape;23744;p148"/>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5" name="Google Shape;23745;p148"/>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6" name="Google Shape;23746;p148"/>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7" name="Google Shape;23747;p148"/>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8" name="Google Shape;23748;p148"/>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9" name="Google Shape;23749;p148"/>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0" name="Google Shape;23750;p148"/>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1" name="Google Shape;23751;p148"/>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2" name="Google Shape;23752;p148"/>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3" name="Google Shape;23753;p148"/>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4" name="Google Shape;23754;p148"/>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5" name="Google Shape;23755;p148"/>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6" name="Google Shape;23756;p148"/>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7" name="Google Shape;23757;p148"/>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8" name="Google Shape;23758;p148"/>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9" name="Google Shape;23759;p148"/>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0" name="Google Shape;23760;p148"/>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1" name="Google Shape;23761;p148"/>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2" name="Google Shape;23762;p148"/>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3" name="Google Shape;23763;p148"/>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4" name="Google Shape;23764;p148"/>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5" name="Google Shape;23765;p148"/>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6" name="Google Shape;23766;p148"/>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7" name="Google Shape;23767;p148"/>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8" name="Google Shape;23768;p148"/>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9" name="Google Shape;23769;p148"/>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70" name="Google Shape;23770;p148"/>
          <p:cNvGrpSpPr/>
          <p:nvPr/>
        </p:nvGrpSpPr>
        <p:grpSpPr>
          <a:xfrm>
            <a:off x="3082408" y="2734892"/>
            <a:ext cx="368651" cy="310350"/>
            <a:chOff x="3082408" y="2919540"/>
            <a:chExt cx="368651" cy="310350"/>
          </a:xfrm>
        </p:grpSpPr>
        <p:sp>
          <p:nvSpPr>
            <p:cNvPr id="23771" name="Google Shape;23771;p148"/>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2" name="Google Shape;23772;p148"/>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3" name="Google Shape;23773;p148"/>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4" name="Google Shape;23774;p148"/>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5" name="Google Shape;23775;p148"/>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6" name="Google Shape;23776;p148"/>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7" name="Google Shape;23777;p148"/>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8" name="Google Shape;23778;p148"/>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9" name="Google Shape;23779;p148"/>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0" name="Google Shape;23780;p148"/>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1" name="Google Shape;23781;p148"/>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2" name="Google Shape;23782;p148"/>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3" name="Google Shape;23783;p148"/>
          <p:cNvGrpSpPr/>
          <p:nvPr/>
        </p:nvGrpSpPr>
        <p:grpSpPr>
          <a:xfrm>
            <a:off x="7069130" y="2240152"/>
            <a:ext cx="366169" cy="360498"/>
            <a:chOff x="7069130" y="2424800"/>
            <a:chExt cx="366169" cy="360498"/>
          </a:xfrm>
        </p:grpSpPr>
        <p:sp>
          <p:nvSpPr>
            <p:cNvPr id="23784" name="Google Shape;23784;p148"/>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5" name="Google Shape;23785;p148"/>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6" name="Google Shape;23786;p148"/>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7" name="Google Shape;23787;p148"/>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8" name="Google Shape;23788;p148"/>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9" name="Google Shape;23789;p148"/>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0" name="Google Shape;23790;p148"/>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1" name="Google Shape;23791;p148"/>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2" name="Google Shape;23792;p148"/>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3" name="Google Shape;23793;p148"/>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4" name="Google Shape;23794;p148"/>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5" name="Google Shape;23795;p148"/>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6" name="Google Shape;23796;p148"/>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7" name="Google Shape;23797;p148"/>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8" name="Google Shape;23798;p148"/>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9" name="Google Shape;23799;p148"/>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0" name="Google Shape;23800;p148"/>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1" name="Google Shape;23801;p148"/>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2" name="Google Shape;23802;p148"/>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3" name="Google Shape;23803;p148"/>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04" name="Google Shape;23804;p148"/>
          <p:cNvGrpSpPr/>
          <p:nvPr/>
        </p:nvGrpSpPr>
        <p:grpSpPr>
          <a:xfrm>
            <a:off x="4885655" y="2240073"/>
            <a:ext cx="281473" cy="360629"/>
            <a:chOff x="4885655" y="2424721"/>
            <a:chExt cx="281473" cy="360629"/>
          </a:xfrm>
        </p:grpSpPr>
        <p:sp>
          <p:nvSpPr>
            <p:cNvPr id="23805" name="Google Shape;23805;p148"/>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6" name="Google Shape;23806;p148"/>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7" name="Google Shape;23807;p148"/>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8" name="Google Shape;23808;p148"/>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9" name="Google Shape;23809;p148"/>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0" name="Google Shape;23810;p148"/>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1" name="Google Shape;23811;p148"/>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2" name="Google Shape;23812;p148"/>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3" name="Google Shape;23813;p148"/>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4" name="Google Shape;23814;p148"/>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5" name="Google Shape;23815;p148"/>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16" name="Google Shape;23816;p148"/>
          <p:cNvGrpSpPr/>
          <p:nvPr/>
        </p:nvGrpSpPr>
        <p:grpSpPr>
          <a:xfrm>
            <a:off x="6625609" y="2262129"/>
            <a:ext cx="364130" cy="316726"/>
            <a:chOff x="6625609" y="2446777"/>
            <a:chExt cx="364130" cy="316726"/>
          </a:xfrm>
        </p:grpSpPr>
        <p:sp>
          <p:nvSpPr>
            <p:cNvPr id="23817" name="Google Shape;23817;p148"/>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8" name="Google Shape;23818;p148"/>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9" name="Google Shape;23819;p148"/>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0" name="Google Shape;23820;p148"/>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1" name="Google Shape;23821;p148"/>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2" name="Google Shape;23822;p148"/>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3" name="Google Shape;23823;p148"/>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4" name="Google Shape;23824;p148"/>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5" name="Google Shape;23825;p148"/>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6" name="Google Shape;23826;p148"/>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7" name="Google Shape;23827;p148"/>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8" name="Google Shape;23828;p148"/>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9" name="Google Shape;23829;p148"/>
          <p:cNvGrpSpPr/>
          <p:nvPr/>
        </p:nvGrpSpPr>
        <p:grpSpPr>
          <a:xfrm>
            <a:off x="5757644" y="1827703"/>
            <a:ext cx="360628" cy="298825"/>
            <a:chOff x="5757644" y="2012350"/>
            <a:chExt cx="360628" cy="298825"/>
          </a:xfrm>
        </p:grpSpPr>
        <p:sp>
          <p:nvSpPr>
            <p:cNvPr id="23830" name="Google Shape;23830;p148"/>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1" name="Google Shape;23831;p148"/>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2" name="Google Shape;23832;p148"/>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3" name="Google Shape;23833;p148"/>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4" name="Google Shape;23834;p148"/>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5" name="Google Shape;23835;p148"/>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6" name="Google Shape;23836;p148"/>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7" name="Google Shape;23837;p148"/>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8" name="Google Shape;23838;p148"/>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9" name="Google Shape;23839;p148"/>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0" name="Google Shape;23840;p148"/>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1" name="Google Shape;23841;p148"/>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2" name="Google Shape;23842;p148"/>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3" name="Google Shape;23843;p148"/>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4" name="Google Shape;23844;p148"/>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5" name="Google Shape;23845;p148"/>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6" name="Google Shape;23846;p148"/>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7" name="Google Shape;23847;p148"/>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8" name="Google Shape;23848;p148"/>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9" name="Google Shape;23849;p148"/>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0" name="Google Shape;23850;p148"/>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1" name="Google Shape;23851;p148"/>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2" name="Google Shape;23852;p148"/>
          <p:cNvGrpSpPr/>
          <p:nvPr/>
        </p:nvGrpSpPr>
        <p:grpSpPr>
          <a:xfrm>
            <a:off x="5317625" y="1798826"/>
            <a:ext cx="360628" cy="356839"/>
            <a:chOff x="5317625" y="1983474"/>
            <a:chExt cx="360628" cy="356839"/>
          </a:xfrm>
        </p:grpSpPr>
        <p:sp>
          <p:nvSpPr>
            <p:cNvPr id="23853" name="Google Shape;23853;p148"/>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4" name="Google Shape;23854;p148"/>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5" name="Google Shape;23855;p148"/>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6" name="Google Shape;23856;p148"/>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7" name="Google Shape;23857;p148"/>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8" name="Google Shape;23858;p148"/>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9" name="Google Shape;23859;p148"/>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0" name="Google Shape;23860;p148"/>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1" name="Google Shape;23861;p148"/>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2" name="Google Shape;23862;p148"/>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3" name="Google Shape;23863;p148"/>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4" name="Google Shape;23864;p148"/>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5" name="Google Shape;23865;p148"/>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6" name="Google Shape;23866;p148"/>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7" name="Google Shape;23867;p148"/>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8" name="Google Shape;23868;p148"/>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9" name="Google Shape;23869;p148"/>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0" name="Google Shape;23870;p148"/>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1" name="Google Shape;23871;p148"/>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2" name="Google Shape;23872;p148"/>
          <p:cNvGrpSpPr/>
          <p:nvPr/>
        </p:nvGrpSpPr>
        <p:grpSpPr>
          <a:xfrm>
            <a:off x="6181827" y="2279037"/>
            <a:ext cx="360629" cy="282989"/>
            <a:chOff x="6181827" y="2463685"/>
            <a:chExt cx="360629" cy="282989"/>
          </a:xfrm>
        </p:grpSpPr>
        <p:sp>
          <p:nvSpPr>
            <p:cNvPr id="23873" name="Google Shape;23873;p148"/>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4" name="Google Shape;23874;p148"/>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5" name="Google Shape;23875;p148"/>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6" name="Google Shape;23876;p148"/>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7" name="Google Shape;23877;p148"/>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8" name="Google Shape;23878;p148"/>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9" name="Google Shape;23879;p148"/>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0" name="Google Shape;23880;p148"/>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1" name="Google Shape;23881;p148"/>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2" name="Google Shape;23882;p148"/>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3" name="Google Shape;23883;p148"/>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4" name="Google Shape;23884;p148"/>
          <p:cNvGrpSpPr/>
          <p:nvPr/>
        </p:nvGrpSpPr>
        <p:grpSpPr>
          <a:xfrm>
            <a:off x="5346292" y="3156044"/>
            <a:ext cx="291247" cy="360629"/>
            <a:chOff x="5346292" y="3340691"/>
            <a:chExt cx="291247" cy="360628"/>
          </a:xfrm>
        </p:grpSpPr>
        <p:sp>
          <p:nvSpPr>
            <p:cNvPr id="23885" name="Google Shape;23885;p148"/>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6" name="Google Shape;23886;p148"/>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7" name="Google Shape;23887;p148"/>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8" name="Google Shape;23888;p148"/>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9" name="Google Shape;23889;p148"/>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0" name="Google Shape;23890;p148"/>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1" name="Google Shape;23891;p148"/>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2" name="Google Shape;23892;p148"/>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3" name="Google Shape;23893;p148"/>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4" name="Google Shape;23894;p148"/>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5" name="Google Shape;23895;p148"/>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6" name="Google Shape;23896;p148"/>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7" name="Google Shape;23897;p148"/>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8" name="Google Shape;23898;p148"/>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9" name="Google Shape;23899;p148"/>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0" name="Google Shape;23900;p148"/>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1" name="Google Shape;23901;p148"/>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2" name="Google Shape;23902;p148"/>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3" name="Google Shape;23903;p148"/>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4" name="Google Shape;23904;p148"/>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5" name="Google Shape;23905;p148"/>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6" name="Google Shape;23906;p148"/>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7" name="Google Shape;23907;p148"/>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8" name="Google Shape;23908;p148"/>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9" name="Google Shape;23909;p148"/>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0" name="Google Shape;23910;p148"/>
          <p:cNvGrpSpPr/>
          <p:nvPr/>
        </p:nvGrpSpPr>
        <p:grpSpPr>
          <a:xfrm>
            <a:off x="7969264" y="1797049"/>
            <a:ext cx="337763" cy="360393"/>
            <a:chOff x="7969264" y="1981697"/>
            <a:chExt cx="337763" cy="360393"/>
          </a:xfrm>
        </p:grpSpPr>
        <p:sp>
          <p:nvSpPr>
            <p:cNvPr id="23911" name="Google Shape;23911;p148"/>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2" name="Google Shape;23912;p148"/>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3" name="Google Shape;23913;p148"/>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4" name="Google Shape;23914;p148"/>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5" name="Google Shape;23915;p148"/>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6" name="Google Shape;23916;p148"/>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7" name="Google Shape;23917;p148"/>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8" name="Google Shape;23918;p148"/>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9" name="Google Shape;23919;p148"/>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0" name="Google Shape;23920;p148"/>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1" name="Google Shape;23921;p148"/>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2" name="Google Shape;23922;p148"/>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3" name="Google Shape;23923;p148"/>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4" name="Google Shape;23924;p148"/>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5" name="Google Shape;23925;p148"/>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6" name="Google Shape;23926;p148"/>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7" name="Google Shape;23927;p148"/>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8" name="Google Shape;23928;p148"/>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29" name="Google Shape;23929;p148"/>
          <p:cNvGrpSpPr/>
          <p:nvPr/>
        </p:nvGrpSpPr>
        <p:grpSpPr>
          <a:xfrm>
            <a:off x="5736032" y="2245352"/>
            <a:ext cx="360890" cy="350332"/>
            <a:chOff x="5736032" y="2430000"/>
            <a:chExt cx="360890" cy="350332"/>
          </a:xfrm>
        </p:grpSpPr>
        <p:sp>
          <p:nvSpPr>
            <p:cNvPr id="23930" name="Google Shape;23930;p148"/>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1" name="Google Shape;23931;p148"/>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2" name="Google Shape;23932;p148"/>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3" name="Google Shape;23933;p148"/>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4" name="Google Shape;23934;p148"/>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5" name="Google Shape;23935;p148"/>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6" name="Google Shape;23936;p148"/>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7" name="Google Shape;23937;p148"/>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8" name="Google Shape;23938;p148"/>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9" name="Google Shape;23939;p148"/>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0" name="Google Shape;23940;p148"/>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1" name="Google Shape;23941;p148"/>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2" name="Google Shape;23942;p148"/>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3" name="Google Shape;23943;p148"/>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4" name="Google Shape;23944;p148"/>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5" name="Google Shape;23945;p148"/>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6" name="Google Shape;23946;p148"/>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47" name="Google Shape;23947;p148"/>
          <p:cNvGrpSpPr/>
          <p:nvPr/>
        </p:nvGrpSpPr>
        <p:grpSpPr>
          <a:xfrm>
            <a:off x="4877867" y="1811344"/>
            <a:ext cx="360628" cy="331778"/>
            <a:chOff x="4877867" y="1995991"/>
            <a:chExt cx="360628" cy="331778"/>
          </a:xfrm>
        </p:grpSpPr>
        <p:sp>
          <p:nvSpPr>
            <p:cNvPr id="23948" name="Google Shape;23948;p148"/>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9" name="Google Shape;23949;p148"/>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0" name="Google Shape;23950;p148"/>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1" name="Google Shape;23951;p148"/>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2" name="Google Shape;23952;p148"/>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3" name="Google Shape;23953;p148"/>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4" name="Google Shape;23954;p148"/>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5" name="Google Shape;23955;p148"/>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6" name="Google Shape;23956;p148"/>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7" name="Google Shape;23957;p148"/>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8" name="Google Shape;23958;p148"/>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9" name="Google Shape;23959;p148"/>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0" name="Google Shape;23960;p148"/>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1" name="Google Shape;23961;p148"/>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62" name="Google Shape;23962;p148"/>
          <p:cNvGrpSpPr/>
          <p:nvPr/>
        </p:nvGrpSpPr>
        <p:grpSpPr>
          <a:xfrm>
            <a:off x="7050889" y="2728856"/>
            <a:ext cx="363529" cy="339513"/>
            <a:chOff x="7050889" y="2913503"/>
            <a:chExt cx="363529" cy="339513"/>
          </a:xfrm>
        </p:grpSpPr>
        <p:sp>
          <p:nvSpPr>
            <p:cNvPr id="23963" name="Google Shape;23963;p148"/>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4" name="Google Shape;23964;p148"/>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5" name="Google Shape;23965;p148"/>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6" name="Google Shape;23966;p148"/>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7" name="Google Shape;23967;p148"/>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8" name="Google Shape;23968;p148"/>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9" name="Google Shape;23969;p148"/>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0" name="Google Shape;23970;p148"/>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1" name="Google Shape;23971;p148"/>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72" name="Google Shape;23972;p148"/>
          <p:cNvGrpSpPr/>
          <p:nvPr/>
        </p:nvGrpSpPr>
        <p:grpSpPr>
          <a:xfrm>
            <a:off x="7510900" y="1796814"/>
            <a:ext cx="372937" cy="360629"/>
            <a:chOff x="7510900" y="1981462"/>
            <a:chExt cx="372937" cy="360629"/>
          </a:xfrm>
        </p:grpSpPr>
        <p:sp>
          <p:nvSpPr>
            <p:cNvPr id="23973" name="Google Shape;23973;p148"/>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4" name="Google Shape;23974;p148"/>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5" name="Google Shape;23975;p148"/>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6" name="Google Shape;23976;p148"/>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7" name="Google Shape;23977;p148"/>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8" name="Google Shape;23978;p148"/>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9" name="Google Shape;23979;p148"/>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0" name="Google Shape;23980;p148"/>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1" name="Google Shape;23981;p148"/>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2" name="Google Shape;23982;p148"/>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3" name="Google Shape;23983;p148"/>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4" name="Google Shape;23984;p148"/>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5" name="Google Shape;23985;p148"/>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6" name="Google Shape;23986;p148"/>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7" name="Google Shape;23987;p148"/>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8" name="Google Shape;23988;p148"/>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9" name="Google Shape;23989;p148"/>
          <p:cNvGrpSpPr/>
          <p:nvPr/>
        </p:nvGrpSpPr>
        <p:grpSpPr>
          <a:xfrm>
            <a:off x="6599476" y="2733612"/>
            <a:ext cx="360629" cy="329975"/>
            <a:chOff x="6599476" y="2918260"/>
            <a:chExt cx="360629" cy="329975"/>
          </a:xfrm>
        </p:grpSpPr>
        <p:sp>
          <p:nvSpPr>
            <p:cNvPr id="23990" name="Google Shape;23990;p148"/>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1" name="Google Shape;23991;p148"/>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2" name="Google Shape;23992;p148"/>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3" name="Google Shape;23993;p148"/>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4" name="Google Shape;23994;p148"/>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5" name="Google Shape;23995;p148"/>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6" name="Google Shape;23996;p148"/>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7" name="Google Shape;23997;p148"/>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8" name="Google Shape;23998;p148"/>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9" name="Google Shape;23999;p148"/>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0" name="Google Shape;24000;p148"/>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1" name="Google Shape;24001;p148"/>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2" name="Google Shape;24002;p148"/>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3" name="Google Shape;24003;p148"/>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4" name="Google Shape;24004;p148"/>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5" name="Google Shape;24005;p148"/>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6" name="Google Shape;24006;p148"/>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7" name="Google Shape;24007;p148"/>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8" name="Google Shape;24008;p148"/>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9" name="Google Shape;24009;p148"/>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0" name="Google Shape;24010;p148"/>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1" name="Google Shape;24011;p148"/>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2" name="Google Shape;24012;p148"/>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3" name="Google Shape;24013;p148"/>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4" name="Google Shape;24014;p148"/>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15" name="Google Shape;24015;p148"/>
          <p:cNvGrpSpPr/>
          <p:nvPr/>
        </p:nvGrpSpPr>
        <p:grpSpPr>
          <a:xfrm>
            <a:off x="5290499" y="2296886"/>
            <a:ext cx="360628" cy="247292"/>
            <a:chOff x="5290499" y="2481533"/>
            <a:chExt cx="360628" cy="247292"/>
          </a:xfrm>
        </p:grpSpPr>
        <p:sp>
          <p:nvSpPr>
            <p:cNvPr id="24016" name="Google Shape;24016;p148"/>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7" name="Google Shape;24017;p148"/>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8" name="Google Shape;24018;p148"/>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9" name="Google Shape;24019;p148"/>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0" name="Google Shape;24020;p148"/>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1" name="Google Shape;24021;p148"/>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2" name="Google Shape;24022;p148"/>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3" name="Google Shape;24023;p148"/>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4" name="Google Shape;24024;p148"/>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5" name="Google Shape;24025;p148"/>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6" name="Google Shape;24026;p148"/>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7" name="Google Shape;24027;p148"/>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8" name="Google Shape;24028;p148"/>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9" name="Google Shape;24029;p148"/>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0" name="Google Shape;24030;p148"/>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1" name="Google Shape;24031;p148"/>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2" name="Google Shape;24032;p148"/>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3" name="Google Shape;24033;p148"/>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4" name="Google Shape;24034;p148"/>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5" name="Google Shape;24035;p148"/>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6" name="Google Shape;24036;p148"/>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7" name="Google Shape;24037;p148"/>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8" name="Google Shape;24038;p148"/>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9" name="Google Shape;24039;p148"/>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0" name="Google Shape;24040;p148"/>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1" name="Google Shape;24041;p148"/>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2" name="Google Shape;24042;p148"/>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43" name="Google Shape;24043;p148"/>
          <p:cNvGrpSpPr/>
          <p:nvPr/>
        </p:nvGrpSpPr>
        <p:grpSpPr>
          <a:xfrm>
            <a:off x="6201923" y="1796866"/>
            <a:ext cx="351325" cy="360576"/>
            <a:chOff x="6201923" y="1981514"/>
            <a:chExt cx="351325" cy="360576"/>
          </a:xfrm>
        </p:grpSpPr>
        <p:sp>
          <p:nvSpPr>
            <p:cNvPr id="24044" name="Google Shape;24044;p148"/>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5" name="Google Shape;24045;p148"/>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6" name="Google Shape;24046;p148"/>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7" name="Google Shape;24047;p148"/>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8" name="Google Shape;24048;p148"/>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9" name="Google Shape;24049;p148"/>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0" name="Google Shape;24050;p148"/>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1" name="Google Shape;24051;p148"/>
          <p:cNvGrpSpPr/>
          <p:nvPr/>
        </p:nvGrpSpPr>
        <p:grpSpPr>
          <a:xfrm>
            <a:off x="4894461" y="3156044"/>
            <a:ext cx="312884" cy="360785"/>
            <a:chOff x="4894461" y="3340691"/>
            <a:chExt cx="312884" cy="360785"/>
          </a:xfrm>
        </p:grpSpPr>
        <p:sp>
          <p:nvSpPr>
            <p:cNvPr id="24052" name="Google Shape;24052;p148"/>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3" name="Google Shape;24053;p148"/>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4" name="Google Shape;24054;p148"/>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5" name="Google Shape;24055;p14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6" name="Google Shape;24056;p148"/>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7" name="Google Shape;24057;p14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8" name="Google Shape;24058;p148"/>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9" name="Google Shape;24059;p148"/>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0" name="Google Shape;24060;p148"/>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1" name="Google Shape;24061;p148"/>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2" name="Google Shape;24062;p148"/>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3" name="Google Shape;24063;p148"/>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4" name="Google Shape;24064;p148"/>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5" name="Google Shape;24065;p148"/>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6" name="Google Shape;24066;p148"/>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7" name="Google Shape;24067;p148"/>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8" name="Google Shape;24068;p148"/>
          <p:cNvGrpSpPr/>
          <p:nvPr/>
        </p:nvGrpSpPr>
        <p:grpSpPr>
          <a:xfrm>
            <a:off x="5339237" y="1316603"/>
            <a:ext cx="245541" cy="360628"/>
            <a:chOff x="5339237" y="1501251"/>
            <a:chExt cx="245541" cy="360628"/>
          </a:xfrm>
        </p:grpSpPr>
        <p:sp>
          <p:nvSpPr>
            <p:cNvPr id="24069" name="Google Shape;24069;p148"/>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0" name="Google Shape;24070;p148"/>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1" name="Google Shape;24071;p148"/>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2" name="Google Shape;24072;p148"/>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3" name="Google Shape;24073;p148"/>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4" name="Google Shape;24074;p14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5" name="Google Shape;24075;p148"/>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6" name="Google Shape;24076;p148"/>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7" name="Google Shape;24077;p148"/>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8" name="Google Shape;24078;p148"/>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9" name="Google Shape;24079;p148"/>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0" name="Google Shape;24080;p148"/>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1" name="Google Shape;24081;p148"/>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2" name="Google Shape;24082;p148"/>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3" name="Google Shape;24083;p148"/>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4" name="Google Shape;24084;p148"/>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5" name="Google Shape;24085;p148"/>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6" name="Google Shape;24086;p148"/>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7" name="Google Shape;24087;p148"/>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8" name="Google Shape;24088;p148"/>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9" name="Google Shape;24089;p148"/>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0" name="Google Shape;24090;p148"/>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1" name="Google Shape;24091;p148"/>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2" name="Google Shape;24092;p148"/>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3" name="Google Shape;24093;p148"/>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4" name="Google Shape;24094;p148"/>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5" name="Google Shape;24095;p148"/>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6" name="Google Shape;24096;p148"/>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7" name="Google Shape;24097;p14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8" name="Google Shape;24098;p148"/>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9" name="Google Shape;24099;p148"/>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0" name="Google Shape;24100;p148"/>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1" name="Google Shape;24101;p148"/>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2" name="Google Shape;24102;p148"/>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3" name="Google Shape;24103;p148"/>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4" name="Google Shape;24104;p148"/>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5" name="Google Shape;24105;p148"/>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6" name="Google Shape;24106;p148"/>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7" name="Google Shape;24107;p148"/>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8" name="Google Shape;24108;p148"/>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9" name="Google Shape;24109;p148"/>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0" name="Google Shape;24110;p148"/>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1" name="Google Shape;24111;p148"/>
          <p:cNvGrpSpPr/>
          <p:nvPr/>
        </p:nvGrpSpPr>
        <p:grpSpPr>
          <a:xfrm>
            <a:off x="7959464" y="2289568"/>
            <a:ext cx="370428" cy="261926"/>
            <a:chOff x="7959464" y="2474216"/>
            <a:chExt cx="370428" cy="261926"/>
          </a:xfrm>
        </p:grpSpPr>
        <p:sp>
          <p:nvSpPr>
            <p:cNvPr id="24112" name="Google Shape;24112;p148"/>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3" name="Google Shape;24113;p148"/>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4" name="Google Shape;24114;p148"/>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5" name="Google Shape;24115;p148"/>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6" name="Google Shape;24116;p148"/>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7" name="Google Shape;24117;p148"/>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8" name="Google Shape;24118;p148"/>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9" name="Google Shape;24119;p148"/>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0" name="Google Shape;24120;p148"/>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1" name="Google Shape;24121;p148"/>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2" name="Google Shape;24122;p148"/>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3" name="Google Shape;24123;p148"/>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4" name="Google Shape;24124;p148"/>
          <p:cNvGrpSpPr/>
          <p:nvPr/>
        </p:nvGrpSpPr>
        <p:grpSpPr>
          <a:xfrm>
            <a:off x="7518687" y="2273262"/>
            <a:ext cx="360629" cy="294461"/>
            <a:chOff x="7518687" y="2457909"/>
            <a:chExt cx="360629" cy="294461"/>
          </a:xfrm>
        </p:grpSpPr>
        <p:sp>
          <p:nvSpPr>
            <p:cNvPr id="24125" name="Google Shape;24125;p148"/>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6" name="Google Shape;24126;p148"/>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7" name="Google Shape;24127;p148"/>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8" name="Google Shape;24128;p148"/>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9" name="Google Shape;24129;p148"/>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0" name="Google Shape;24130;p148"/>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1" name="Google Shape;24131;p148"/>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2" name="Google Shape;24132;p148"/>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3" name="Google Shape;24133;p148"/>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4" name="Google Shape;24134;p148"/>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5" name="Google Shape;24135;p148"/>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6" name="Google Shape;24136;p148"/>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7" name="Google Shape;24137;p148"/>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8" name="Google Shape;24138;p148"/>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9" name="Google Shape;24139;p148"/>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0" name="Google Shape;24140;p148"/>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1" name="Google Shape;24141;p148"/>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2" name="Google Shape;24142;p148"/>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3" name="Google Shape;24143;p148"/>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4" name="Google Shape;24144;p148"/>
          <p:cNvGrpSpPr/>
          <p:nvPr/>
        </p:nvGrpSpPr>
        <p:grpSpPr>
          <a:xfrm>
            <a:off x="7086220" y="1796919"/>
            <a:ext cx="343799" cy="360524"/>
            <a:chOff x="7086220" y="1981566"/>
            <a:chExt cx="343799" cy="360524"/>
          </a:xfrm>
        </p:grpSpPr>
        <p:sp>
          <p:nvSpPr>
            <p:cNvPr id="24145" name="Google Shape;24145;p148"/>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6" name="Google Shape;24146;p148"/>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7" name="Google Shape;24147;p148"/>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8" name="Google Shape;24148;p148"/>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9" name="Google Shape;24149;p148"/>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0" name="Google Shape;24150;p148"/>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1" name="Google Shape;24151;p148"/>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2" name="Google Shape;24152;p148"/>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3" name="Google Shape;24153;p148"/>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4" name="Google Shape;24154;p148"/>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5" name="Google Shape;24155;p148"/>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6" name="Google Shape;24156;p148"/>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7" name="Google Shape;24157;p148"/>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8" name="Google Shape;24158;p148"/>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9" name="Google Shape;24159;p148"/>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0" name="Google Shape;24160;p148"/>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1" name="Google Shape;24161;p148"/>
          <p:cNvGrpSpPr/>
          <p:nvPr/>
        </p:nvGrpSpPr>
        <p:grpSpPr>
          <a:xfrm>
            <a:off x="6141112" y="2742915"/>
            <a:ext cx="368416" cy="311369"/>
            <a:chOff x="6141112" y="2927563"/>
            <a:chExt cx="368416" cy="311369"/>
          </a:xfrm>
        </p:grpSpPr>
        <p:sp>
          <p:nvSpPr>
            <p:cNvPr id="24162" name="Google Shape;24162;p148"/>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3" name="Google Shape;24163;p148"/>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4" name="Google Shape;24164;p148"/>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5" name="Google Shape;24165;p148"/>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6" name="Google Shape;24166;p148"/>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7" name="Google Shape;24167;p148"/>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8" name="Google Shape;24168;p148"/>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9" name="Google Shape;24169;p148"/>
          <p:cNvGrpSpPr/>
          <p:nvPr/>
        </p:nvGrpSpPr>
        <p:grpSpPr>
          <a:xfrm>
            <a:off x="7520699" y="2718298"/>
            <a:ext cx="335489" cy="360629"/>
            <a:chOff x="7520699" y="2902946"/>
            <a:chExt cx="335489" cy="360629"/>
          </a:xfrm>
        </p:grpSpPr>
        <p:sp>
          <p:nvSpPr>
            <p:cNvPr id="24170" name="Google Shape;24170;p148"/>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1" name="Google Shape;24171;p148"/>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2" name="Google Shape;24172;p148"/>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3" name="Google Shape;24173;p148"/>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4" name="Google Shape;24174;p148"/>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5" name="Google Shape;24175;p148"/>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6" name="Google Shape;24176;p148"/>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7" name="Google Shape;24177;p148"/>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8" name="Google Shape;24178;p148"/>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9" name="Google Shape;24179;p148"/>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0" name="Google Shape;24180;p148"/>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1" name="Google Shape;24181;p148"/>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2" name="Google Shape;24182;p148"/>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3" name="Google Shape;24183;p148"/>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4" name="Google Shape;24184;p148"/>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85" name="Google Shape;24185;p148"/>
          <p:cNvGrpSpPr/>
          <p:nvPr/>
        </p:nvGrpSpPr>
        <p:grpSpPr>
          <a:xfrm>
            <a:off x="7988340" y="2718298"/>
            <a:ext cx="308886" cy="360628"/>
            <a:chOff x="7988340" y="2902946"/>
            <a:chExt cx="308886" cy="360628"/>
          </a:xfrm>
        </p:grpSpPr>
        <p:sp>
          <p:nvSpPr>
            <p:cNvPr id="24186" name="Google Shape;24186;p148"/>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7" name="Google Shape;24187;p148"/>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8" name="Google Shape;24188;p148"/>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9" name="Google Shape;24189;p148"/>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0" name="Google Shape;24190;p148"/>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1" name="Google Shape;24191;p148"/>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2" name="Google Shape;24192;p148"/>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3" name="Google Shape;24193;p148"/>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4" name="Google Shape;24194;p148"/>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5" name="Google Shape;24195;p148"/>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6" name="Google Shape;24196;p148"/>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7" name="Google Shape;24197;p148"/>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8" name="Google Shape;24198;p148"/>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9" name="Google Shape;24199;p148"/>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0" name="Google Shape;24200;p148"/>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1" name="Google Shape;24201;p148"/>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2" name="Google Shape;24202;p148"/>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3" name="Google Shape;24203;p148"/>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4" name="Google Shape;24204;p148"/>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5" name="Google Shape;24205;p148"/>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6" name="Google Shape;24206;p148"/>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7" name="Google Shape;24207;p148"/>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8" name="Google Shape;24208;p148"/>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9" name="Google Shape;24209;p148"/>
          <p:cNvGrpSpPr/>
          <p:nvPr/>
        </p:nvGrpSpPr>
        <p:grpSpPr>
          <a:xfrm>
            <a:off x="5690039" y="2718351"/>
            <a:ext cx="362902" cy="360498"/>
            <a:chOff x="5690039" y="2902998"/>
            <a:chExt cx="362902" cy="360498"/>
          </a:xfrm>
        </p:grpSpPr>
        <p:sp>
          <p:nvSpPr>
            <p:cNvPr id="24210" name="Google Shape;24210;p148"/>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1" name="Google Shape;24211;p148"/>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2" name="Google Shape;24212;p148"/>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3" name="Google Shape;24213;p148"/>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4" name="Google Shape;24214;p148"/>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5" name="Google Shape;24215;p148"/>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6" name="Google Shape;24216;p148"/>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7" name="Google Shape;24217;p148"/>
          <p:cNvGrpSpPr/>
          <p:nvPr/>
        </p:nvGrpSpPr>
        <p:grpSpPr>
          <a:xfrm>
            <a:off x="4871935" y="1316342"/>
            <a:ext cx="258503" cy="360890"/>
            <a:chOff x="4871935" y="1500990"/>
            <a:chExt cx="258503" cy="360890"/>
          </a:xfrm>
        </p:grpSpPr>
        <p:sp>
          <p:nvSpPr>
            <p:cNvPr id="24218" name="Google Shape;24218;p148"/>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9" name="Google Shape;24219;p148"/>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0" name="Google Shape;24220;p148"/>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1" name="Google Shape;24221;p14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2" name="Google Shape;24222;p14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3" name="Google Shape;24223;p14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4" name="Google Shape;24224;p14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5" name="Google Shape;24225;p148"/>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6" name="Google Shape;24226;p148"/>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7" name="Google Shape;24227;p148"/>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8" name="Google Shape;24228;p148"/>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9" name="Google Shape;24229;p148"/>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0" name="Google Shape;24230;p148"/>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1" name="Google Shape;24231;p148"/>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32" name="Google Shape;24232;p148"/>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33" name="Google Shape;24233;p148"/>
          <p:cNvGrpSpPr/>
          <p:nvPr/>
        </p:nvGrpSpPr>
        <p:grpSpPr>
          <a:xfrm>
            <a:off x="6265764" y="1316603"/>
            <a:ext cx="234983" cy="360628"/>
            <a:chOff x="6265764" y="1501251"/>
            <a:chExt cx="234983" cy="360628"/>
          </a:xfrm>
        </p:grpSpPr>
        <p:sp>
          <p:nvSpPr>
            <p:cNvPr id="24234" name="Google Shape;24234;p148"/>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5" name="Google Shape;24235;p148"/>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6" name="Google Shape;24236;p148"/>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7" name="Google Shape;24237;p14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8" name="Google Shape;24238;p14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9" name="Google Shape;24239;p148"/>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0" name="Google Shape;24240;p148"/>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1" name="Google Shape;24241;p148"/>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2" name="Google Shape;24242;p148"/>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3" name="Google Shape;24243;p148"/>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4" name="Google Shape;24244;p148"/>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5" name="Google Shape;24245;p148"/>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46" name="Google Shape;24246;p148"/>
          <p:cNvGrpSpPr/>
          <p:nvPr/>
        </p:nvGrpSpPr>
        <p:grpSpPr>
          <a:xfrm>
            <a:off x="6193639" y="3217351"/>
            <a:ext cx="360628" cy="238250"/>
            <a:chOff x="6193639" y="3401998"/>
            <a:chExt cx="360628" cy="238250"/>
          </a:xfrm>
        </p:grpSpPr>
        <p:sp>
          <p:nvSpPr>
            <p:cNvPr id="24247" name="Google Shape;24247;p148"/>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8" name="Google Shape;24248;p148"/>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9" name="Google Shape;24249;p148"/>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0" name="Google Shape;24250;p148"/>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1" name="Google Shape;24251;p148"/>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2" name="Google Shape;24252;p148"/>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3" name="Google Shape;24253;p148"/>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4" name="Google Shape;24254;p148"/>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5" name="Google Shape;24255;p148"/>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6" name="Google Shape;24256;p148"/>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7" name="Google Shape;24257;p148"/>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58" name="Google Shape;24258;p148"/>
          <p:cNvGrpSpPr/>
          <p:nvPr/>
        </p:nvGrpSpPr>
        <p:grpSpPr>
          <a:xfrm>
            <a:off x="5801625" y="1316603"/>
            <a:ext cx="246037" cy="360629"/>
            <a:chOff x="5801625" y="1501251"/>
            <a:chExt cx="246037" cy="360629"/>
          </a:xfrm>
        </p:grpSpPr>
        <p:sp>
          <p:nvSpPr>
            <p:cNvPr id="24259" name="Google Shape;24259;p148"/>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0" name="Google Shape;24260;p148"/>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1" name="Google Shape;24261;p148"/>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2" name="Google Shape;24262;p148"/>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3" name="Google Shape;24263;p148"/>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4" name="Google Shape;24264;p148"/>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5" name="Google Shape;24265;p148"/>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6" name="Google Shape;24266;p148"/>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7" name="Google Shape;24267;p148"/>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8" name="Google Shape;24268;p148"/>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9" name="Google Shape;24269;p148"/>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0" name="Google Shape;24270;p148"/>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1" name="Google Shape;24271;p148"/>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2" name="Google Shape;24272;p148"/>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3" name="Google Shape;24273;p148"/>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4" name="Google Shape;24274;p148"/>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5" name="Google Shape;24275;p148"/>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6" name="Google Shape;24276;p148"/>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7" name="Google Shape;24277;p148"/>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8" name="Google Shape;24278;p148"/>
          <p:cNvGrpSpPr/>
          <p:nvPr/>
        </p:nvGrpSpPr>
        <p:grpSpPr>
          <a:xfrm>
            <a:off x="6641680" y="1796814"/>
            <a:ext cx="352083" cy="360864"/>
            <a:chOff x="6641680" y="1981462"/>
            <a:chExt cx="352083" cy="360864"/>
          </a:xfrm>
        </p:grpSpPr>
        <p:sp>
          <p:nvSpPr>
            <p:cNvPr id="24279" name="Google Shape;24279;p148"/>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0" name="Google Shape;24280;p148"/>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1" name="Google Shape;24281;p148"/>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2" name="Google Shape;24282;p148"/>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3" name="Google Shape;24283;p148"/>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4" name="Google Shape;24284;p148"/>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5" name="Google Shape;24285;p148"/>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6" name="Google Shape;24286;p148"/>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7" name="Google Shape;24287;p148"/>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8" name="Google Shape;24288;p148"/>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9" name="Google Shape;24289;p148"/>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0" name="Google Shape;24290;p148"/>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1" name="Google Shape;24291;p148"/>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2" name="Google Shape;24292;p148"/>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3" name="Google Shape;24293;p148"/>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4" name="Google Shape;24294;p148"/>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5" name="Google Shape;24295;p148"/>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6" name="Google Shape;24296;p148"/>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7" name="Google Shape;24297;p148"/>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8" name="Google Shape;24298;p148"/>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9" name="Google Shape;24299;p148"/>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0" name="Google Shape;24300;p148"/>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1" name="Google Shape;24301;p148"/>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2" name="Google Shape;24302;p148"/>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3" name="Google Shape;24303;p148"/>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4" name="Google Shape;24304;p148"/>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5" name="Google Shape;24305;p148"/>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6" name="Google Shape;24306;p148"/>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07" name="Google Shape;24307;p148"/>
          <p:cNvGrpSpPr/>
          <p:nvPr/>
        </p:nvGrpSpPr>
        <p:grpSpPr>
          <a:xfrm>
            <a:off x="7205332" y="1316603"/>
            <a:ext cx="198032" cy="360629"/>
            <a:chOff x="7205332" y="1501251"/>
            <a:chExt cx="198032" cy="360629"/>
          </a:xfrm>
        </p:grpSpPr>
        <p:sp>
          <p:nvSpPr>
            <p:cNvPr id="24308" name="Google Shape;24308;p148"/>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9" name="Google Shape;24309;p148"/>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0" name="Google Shape;24310;p148"/>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1" name="Google Shape;24311;p148"/>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2" name="Google Shape;24312;p148"/>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3" name="Google Shape;24313;p148"/>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4" name="Google Shape;24314;p148"/>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5" name="Google Shape;24315;p148"/>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6" name="Google Shape;24316;p148"/>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7" name="Google Shape;24317;p148"/>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8" name="Google Shape;24318;p148"/>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9" name="Google Shape;24319;p148"/>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0" name="Google Shape;24320;p148"/>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1" name="Google Shape;24321;p148"/>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2" name="Google Shape;24322;p148"/>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3" name="Google Shape;24323;p148"/>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4" name="Google Shape;24324;p148"/>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5" name="Google Shape;24325;p148"/>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6" name="Google Shape;24326;p148"/>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7" name="Google Shape;24327;p148"/>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8" name="Google Shape;24328;p148"/>
          <p:cNvGrpSpPr/>
          <p:nvPr/>
        </p:nvGrpSpPr>
        <p:grpSpPr>
          <a:xfrm>
            <a:off x="7688313" y="1316603"/>
            <a:ext cx="153058" cy="360628"/>
            <a:chOff x="7688313" y="1501251"/>
            <a:chExt cx="153058" cy="360628"/>
          </a:xfrm>
        </p:grpSpPr>
        <p:sp>
          <p:nvSpPr>
            <p:cNvPr id="24329" name="Google Shape;24329;p148"/>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0" name="Google Shape;24330;p148"/>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1" name="Google Shape;24331;p148"/>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2" name="Google Shape;24332;p148"/>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3" name="Google Shape;24333;p148"/>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4" name="Google Shape;24334;p148"/>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5" name="Google Shape;24335;p148"/>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6" name="Google Shape;24336;p148"/>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7" name="Google Shape;24337;p148"/>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8" name="Google Shape;24338;p148"/>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9" name="Google Shape;24339;p148"/>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0" name="Google Shape;24340;p148"/>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1" name="Google Shape;24341;p148"/>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2" name="Google Shape;24342;p148"/>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3" name="Google Shape;24343;p148"/>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4" name="Google Shape;24344;p148"/>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5" name="Google Shape;24345;p148"/>
          <p:cNvGrpSpPr/>
          <p:nvPr/>
        </p:nvGrpSpPr>
        <p:grpSpPr>
          <a:xfrm>
            <a:off x="8150179" y="1316603"/>
            <a:ext cx="150811" cy="360628"/>
            <a:chOff x="8150179" y="1501251"/>
            <a:chExt cx="150811" cy="360628"/>
          </a:xfrm>
        </p:grpSpPr>
        <p:sp>
          <p:nvSpPr>
            <p:cNvPr id="24346" name="Google Shape;24346;p148"/>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7" name="Google Shape;24347;p148"/>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8" name="Google Shape;24348;p148"/>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9" name="Google Shape;24349;p148"/>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0" name="Google Shape;24350;p148"/>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1" name="Google Shape;24351;p148"/>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2" name="Google Shape;24352;p148"/>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3" name="Google Shape;24353;p148"/>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4" name="Google Shape;24354;p148"/>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55" name="Google Shape;24355;p148"/>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6" name="Google Shape;24356;p148"/>
          <p:cNvGrpSpPr/>
          <p:nvPr/>
        </p:nvGrpSpPr>
        <p:grpSpPr>
          <a:xfrm>
            <a:off x="4877867" y="2718298"/>
            <a:ext cx="170149" cy="360629"/>
            <a:chOff x="4877867" y="2902946"/>
            <a:chExt cx="170149" cy="360629"/>
          </a:xfrm>
        </p:grpSpPr>
        <p:sp>
          <p:nvSpPr>
            <p:cNvPr id="24357" name="Google Shape;24357;p148"/>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8" name="Google Shape;24358;p148"/>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9" name="Google Shape;24359;p148"/>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0" name="Google Shape;24360;p148"/>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1" name="Google Shape;24361;p148"/>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2" name="Google Shape;24362;p148"/>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3" name="Google Shape;24363;p148"/>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4" name="Google Shape;24364;p148"/>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5" name="Google Shape;24365;p148"/>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6" name="Google Shape;24366;p148"/>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7" name="Google Shape;24367;p148"/>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8" name="Google Shape;24368;p148"/>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9" name="Google Shape;24369;p148"/>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0" name="Google Shape;24370;p148"/>
          <p:cNvGrpSpPr/>
          <p:nvPr/>
        </p:nvGrpSpPr>
        <p:grpSpPr>
          <a:xfrm>
            <a:off x="6741689" y="1316028"/>
            <a:ext cx="207962" cy="361203"/>
            <a:chOff x="6741689" y="1500676"/>
            <a:chExt cx="207962" cy="361203"/>
          </a:xfrm>
        </p:grpSpPr>
        <p:sp>
          <p:nvSpPr>
            <p:cNvPr id="24371" name="Google Shape;24371;p148"/>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2" name="Google Shape;24372;p148"/>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3" name="Google Shape;24373;p148"/>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4" name="Google Shape;24374;p148"/>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5" name="Google Shape;24375;p148"/>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6" name="Google Shape;24376;p148"/>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7" name="Google Shape;24377;p148"/>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8" name="Google Shape;24378;p148"/>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9" name="Google Shape;24379;p148"/>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0" name="Google Shape;24380;p148"/>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1" name="Google Shape;24381;p148"/>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2" name="Google Shape;24382;p148"/>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3" name="Google Shape;24383;p148"/>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4" name="Google Shape;24384;p148"/>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5" name="Google Shape;24385;p148"/>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6" name="Google Shape;24386;p148"/>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7" name="Google Shape;24387;p148"/>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8" name="Google Shape;24388;p148"/>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9" name="Google Shape;24389;p148"/>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0" name="Google Shape;24390;p148"/>
          <p:cNvGrpSpPr/>
          <p:nvPr/>
        </p:nvGrpSpPr>
        <p:grpSpPr>
          <a:xfrm>
            <a:off x="5752627" y="3245757"/>
            <a:ext cx="360628" cy="181464"/>
            <a:chOff x="5752627" y="3430404"/>
            <a:chExt cx="360628" cy="181464"/>
          </a:xfrm>
        </p:grpSpPr>
        <p:sp>
          <p:nvSpPr>
            <p:cNvPr id="24391" name="Google Shape;24391;p148"/>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2" name="Google Shape;24392;p148"/>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3" name="Google Shape;24393;p148"/>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4" name="Google Shape;24394;p148"/>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5" name="Google Shape;24395;p148"/>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6" name="Google Shape;24396;p148"/>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7" name="Google Shape;24397;p148"/>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8" name="Google Shape;24398;p148"/>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9" name="Google Shape;24399;p148"/>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0" name="Google Shape;24400;p148"/>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1" name="Google Shape;24401;p148"/>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2" name="Google Shape;24402;p148"/>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3" name="Google Shape;24403;p148"/>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4" name="Google Shape;24404;p148"/>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5" name="Google Shape;24405;p148"/>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6" name="Google Shape;24406;p148"/>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7" name="Google Shape;24407;p148"/>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8" name="Google Shape;24408;p148"/>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9" name="Google Shape;24409;p148"/>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0" name="Google Shape;24410;p148"/>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1" name="Google Shape;24411;p148"/>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2" name="Google Shape;24412;p148"/>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3" name="Google Shape;24413;p148"/>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4" name="Google Shape;24414;p148"/>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5" name="Google Shape;24415;p148"/>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6" name="Google Shape;24416;p148"/>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7" name="Google Shape;24417;p148"/>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8" name="Google Shape;24418;p148"/>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9" name="Google Shape;24419;p148"/>
          <p:cNvGrpSpPr/>
          <p:nvPr/>
        </p:nvGrpSpPr>
        <p:grpSpPr>
          <a:xfrm>
            <a:off x="5235700" y="2718351"/>
            <a:ext cx="361909" cy="360759"/>
            <a:chOff x="5235700" y="2902998"/>
            <a:chExt cx="361909" cy="360759"/>
          </a:xfrm>
        </p:grpSpPr>
        <p:sp>
          <p:nvSpPr>
            <p:cNvPr id="24420" name="Google Shape;24420;p148"/>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1" name="Google Shape;24421;p148"/>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2" name="Google Shape;24422;p148"/>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3" name="Google Shape;24423;p148"/>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4" name="Google Shape;24424;p148"/>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5" name="Google Shape;24425;p148"/>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6" name="Google Shape;24426;p148"/>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27" name="Google Shape;24427;p148"/>
          <p:cNvGrpSpPr/>
          <p:nvPr/>
        </p:nvGrpSpPr>
        <p:grpSpPr>
          <a:xfrm>
            <a:off x="6634912" y="3210321"/>
            <a:ext cx="360367" cy="252309"/>
            <a:chOff x="6634912" y="3394969"/>
            <a:chExt cx="360367" cy="252309"/>
          </a:xfrm>
        </p:grpSpPr>
        <p:sp>
          <p:nvSpPr>
            <p:cNvPr id="24428" name="Google Shape;24428;p148"/>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9" name="Google Shape;24429;p148"/>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0" name="Google Shape;24430;p148"/>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1" name="Google Shape;24431;p148"/>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2" name="Google Shape;24432;p148"/>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3" name="Google Shape;24433;p148"/>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4" name="Google Shape;24434;p148"/>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5" name="Google Shape;24435;p148"/>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6" name="Google Shape;24436;p148"/>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7" name="Google Shape;24437;p148"/>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8" name="Google Shape;24438;p148"/>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9" name="Google Shape;24439;p148"/>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0" name="Google Shape;24440;p148"/>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1" name="Google Shape;24441;p148"/>
          <p:cNvGrpSpPr/>
          <p:nvPr/>
        </p:nvGrpSpPr>
        <p:grpSpPr>
          <a:xfrm>
            <a:off x="7059330" y="3156148"/>
            <a:ext cx="377170" cy="360655"/>
            <a:chOff x="7059330" y="3340796"/>
            <a:chExt cx="377170" cy="360655"/>
          </a:xfrm>
        </p:grpSpPr>
        <p:sp>
          <p:nvSpPr>
            <p:cNvPr id="24442" name="Google Shape;24442;p148"/>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3" name="Google Shape;24443;p148"/>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4" name="Google Shape;24444;p148"/>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5" name="Google Shape;24445;p148"/>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6" name="Google Shape;24446;p148"/>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7" name="Google Shape;24447;p148"/>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8" name="Google Shape;24448;p148"/>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9" name="Google Shape;24449;p148"/>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0" name="Google Shape;24450;p148"/>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1" name="Google Shape;24451;p148"/>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2" name="Google Shape;24452;p148"/>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3" name="Google Shape;24453;p148"/>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4" name="Google Shape;24454;p148"/>
          <p:cNvGrpSpPr/>
          <p:nvPr/>
        </p:nvGrpSpPr>
        <p:grpSpPr>
          <a:xfrm>
            <a:off x="7957948" y="3190983"/>
            <a:ext cx="360629" cy="291012"/>
            <a:chOff x="7957948" y="3375631"/>
            <a:chExt cx="360629" cy="291012"/>
          </a:xfrm>
        </p:grpSpPr>
        <p:sp>
          <p:nvSpPr>
            <p:cNvPr id="24455" name="Google Shape;24455;p148"/>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6" name="Google Shape;24456;p148"/>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7" name="Google Shape;24457;p148"/>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8" name="Google Shape;24458;p148"/>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9" name="Google Shape;24459;p148"/>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0" name="Google Shape;24460;p148"/>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1" name="Google Shape;24461;p148"/>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2" name="Google Shape;24462;p148"/>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3" name="Google Shape;24463;p148"/>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4" name="Google Shape;24464;p148"/>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5" name="Google Shape;24465;p148"/>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6" name="Google Shape;24466;p148"/>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7" name="Google Shape;24467;p148"/>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8" name="Google Shape;24468;p148"/>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9" name="Google Shape;24469;p148"/>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0" name="Google Shape;24470;p148"/>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1" name="Google Shape;24471;p148"/>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2" name="Google Shape;24472;p148"/>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3" name="Google Shape;24473;p148"/>
          <p:cNvGrpSpPr/>
          <p:nvPr/>
        </p:nvGrpSpPr>
        <p:grpSpPr>
          <a:xfrm>
            <a:off x="6198656" y="3683241"/>
            <a:ext cx="347562" cy="227954"/>
            <a:chOff x="6198656" y="3867888"/>
            <a:chExt cx="347562" cy="227954"/>
          </a:xfrm>
        </p:grpSpPr>
        <p:sp>
          <p:nvSpPr>
            <p:cNvPr id="24474" name="Google Shape;24474;p148"/>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5" name="Google Shape;24475;p148"/>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6" name="Google Shape;24476;p148"/>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7" name="Google Shape;24477;p148"/>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8" name="Google Shape;24478;p148"/>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9" name="Google Shape;24479;p148"/>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0" name="Google Shape;24480;p148"/>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1" name="Google Shape;24481;p148"/>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2" name="Google Shape;24482;p148"/>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3" name="Google Shape;24483;p148"/>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4" name="Google Shape;24484;p148"/>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85" name="Google Shape;24485;p148"/>
          <p:cNvGrpSpPr/>
          <p:nvPr/>
        </p:nvGrpSpPr>
        <p:grpSpPr>
          <a:xfrm>
            <a:off x="5706895" y="3634504"/>
            <a:ext cx="349392" cy="325454"/>
            <a:chOff x="5706895" y="3819151"/>
            <a:chExt cx="349392" cy="325454"/>
          </a:xfrm>
        </p:grpSpPr>
        <p:sp>
          <p:nvSpPr>
            <p:cNvPr id="24486" name="Google Shape;24486;p148"/>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7" name="Google Shape;24487;p148"/>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8" name="Google Shape;24488;p148"/>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9" name="Google Shape;24489;p148"/>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0" name="Google Shape;24490;p148"/>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1" name="Google Shape;24491;p148"/>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2" name="Google Shape;24492;p148"/>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3" name="Google Shape;24493;p148"/>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4" name="Google Shape;24494;p148"/>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5" name="Google Shape;24495;p148"/>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6" name="Google Shape;24496;p148"/>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7" name="Google Shape;24497;p148"/>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8" name="Google Shape;24498;p148"/>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9" name="Google Shape;24499;p148"/>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0" name="Google Shape;24500;p148"/>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1" name="Google Shape;24501;p148"/>
          <p:cNvGrpSpPr/>
          <p:nvPr/>
        </p:nvGrpSpPr>
        <p:grpSpPr>
          <a:xfrm>
            <a:off x="7648618" y="3156096"/>
            <a:ext cx="97265" cy="360393"/>
            <a:chOff x="7648618" y="3340744"/>
            <a:chExt cx="97265" cy="360393"/>
          </a:xfrm>
        </p:grpSpPr>
        <p:sp>
          <p:nvSpPr>
            <p:cNvPr id="24502" name="Google Shape;24502;p148"/>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3" name="Google Shape;24503;p148"/>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4" name="Google Shape;24504;p148"/>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5" name="Google Shape;24505;p148"/>
          <p:cNvGrpSpPr/>
          <p:nvPr/>
        </p:nvGrpSpPr>
        <p:grpSpPr>
          <a:xfrm>
            <a:off x="7164356" y="3606019"/>
            <a:ext cx="385507" cy="382501"/>
            <a:chOff x="7164356" y="3790667"/>
            <a:chExt cx="385507" cy="382501"/>
          </a:xfrm>
        </p:grpSpPr>
        <p:sp>
          <p:nvSpPr>
            <p:cNvPr id="24506" name="Google Shape;24506;p148"/>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7" name="Google Shape;24507;p148"/>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8" name="Google Shape;24508;p148"/>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9" name="Google Shape;24509;p148"/>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0" name="Google Shape;24510;p148"/>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1" name="Google Shape;24511;p148"/>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2" name="Google Shape;24512;p148"/>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3" name="Google Shape;24513;p148"/>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4" name="Google Shape;24514;p148"/>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5" name="Google Shape;24515;p148"/>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6" name="Google Shape;24516;p148"/>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7" name="Google Shape;24517;p148"/>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8" name="Google Shape;24518;p148"/>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9" name="Google Shape;24519;p148"/>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0" name="Google Shape;24520;p148"/>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1" name="Google Shape;24521;p148"/>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2" name="Google Shape;24522;p148"/>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3" name="Google Shape;24523;p148"/>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4" name="Google Shape;24524;p148"/>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5" name="Google Shape;24525;p148"/>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6" name="Google Shape;24526;p148"/>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7" name="Google Shape;24527;p148"/>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8" name="Google Shape;24528;p148"/>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9" name="Google Shape;24529;p148"/>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30" name="Google Shape;24530;p148"/>
          <p:cNvGrpSpPr/>
          <p:nvPr/>
        </p:nvGrpSpPr>
        <p:grpSpPr>
          <a:xfrm>
            <a:off x="6670400" y="3641821"/>
            <a:ext cx="387911" cy="310846"/>
            <a:chOff x="6670400" y="3826468"/>
            <a:chExt cx="387911" cy="310846"/>
          </a:xfrm>
        </p:grpSpPr>
        <p:sp>
          <p:nvSpPr>
            <p:cNvPr id="24531" name="Google Shape;24531;p148"/>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2" name="Google Shape;24532;p148"/>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3" name="Google Shape;24533;p148"/>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4" name="Google Shape;24534;p148"/>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5" name="Google Shape;24535;p148"/>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6" name="Google Shape;24536;p148"/>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7" name="Google Shape;24537;p148"/>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8" name="Google Shape;24538;p148"/>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9" name="Google Shape;24539;p148"/>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0" name="Google Shape;24540;p148"/>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1" name="Google Shape;24541;p148"/>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2" name="Google Shape;24542;p148"/>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3" name="Google Shape;24543;p148"/>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4" name="Google Shape;24544;p148"/>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5" name="Google Shape;24545;p148"/>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6" name="Google Shape;24546;p148"/>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7" name="Google Shape;24547;p148"/>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8" name="Google Shape;24548;p148"/>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9" name="Google Shape;24549;p148"/>
          <p:cNvGrpSpPr/>
          <p:nvPr/>
        </p:nvGrpSpPr>
        <p:grpSpPr>
          <a:xfrm>
            <a:off x="7662181" y="3618798"/>
            <a:ext cx="302823" cy="360498"/>
            <a:chOff x="7662181" y="3803446"/>
            <a:chExt cx="302823" cy="360498"/>
          </a:xfrm>
        </p:grpSpPr>
        <p:sp>
          <p:nvSpPr>
            <p:cNvPr id="24550" name="Google Shape;24550;p148"/>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1" name="Google Shape;24551;p148"/>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2" name="Google Shape;24552;p148"/>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3" name="Google Shape;24553;p148"/>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4" name="Google Shape;24554;p148"/>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5" name="Google Shape;24555;p148"/>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6" name="Google Shape;24556;p148"/>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7" name="Google Shape;24557;p148"/>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8" name="Google Shape;24558;p148"/>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9" name="Google Shape;24559;p148"/>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60" name="Google Shape;24560;p148"/>
          <p:cNvGrpSpPr/>
          <p:nvPr/>
        </p:nvGrpSpPr>
        <p:grpSpPr>
          <a:xfrm>
            <a:off x="5206562" y="3619347"/>
            <a:ext cx="363895" cy="355663"/>
            <a:chOff x="5206562" y="3803994"/>
            <a:chExt cx="363895" cy="355663"/>
          </a:xfrm>
        </p:grpSpPr>
        <p:sp>
          <p:nvSpPr>
            <p:cNvPr id="24561" name="Google Shape;24561;p148"/>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2" name="Google Shape;24562;p148"/>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3" name="Google Shape;24563;p148"/>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4" name="Google Shape;24564;p148"/>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5" name="Google Shape;24565;p148"/>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6" name="Google Shape;24566;p148"/>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7" name="Google Shape;24567;p148"/>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8" name="Google Shape;24568;p148"/>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9" name="Google Shape;24569;p148"/>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0" name="Google Shape;24570;p148"/>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1" name="Google Shape;24571;p148"/>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2" name="Google Shape;24572;p148"/>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3" name="Google Shape;24573;p148"/>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4" name="Google Shape;24574;p148"/>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75" name="Google Shape;24575;p148"/>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24576" name="Google Shape;24576;p148"/>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580"/>
        <p:cNvGrpSpPr/>
        <p:nvPr/>
      </p:nvGrpSpPr>
      <p:grpSpPr>
        <a:xfrm>
          <a:off x="0" y="0"/>
          <a:ext cx="0" cy="0"/>
          <a:chOff x="0" y="0"/>
          <a:chExt cx="0" cy="0"/>
        </a:xfrm>
      </p:grpSpPr>
      <p:grpSp>
        <p:nvGrpSpPr>
          <p:cNvPr id="24581" name="Google Shape;24581;p149"/>
          <p:cNvGrpSpPr/>
          <p:nvPr/>
        </p:nvGrpSpPr>
        <p:grpSpPr>
          <a:xfrm>
            <a:off x="4682526" y="1512217"/>
            <a:ext cx="369948" cy="370132"/>
            <a:chOff x="4682526" y="1512217"/>
            <a:chExt cx="369948" cy="370132"/>
          </a:xfrm>
        </p:grpSpPr>
        <p:sp>
          <p:nvSpPr>
            <p:cNvPr id="24582" name="Google Shape;24582;p149"/>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3" name="Google Shape;24583;p149"/>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4" name="Google Shape;24584;p149"/>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5" name="Google Shape;24585;p149"/>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6" name="Google Shape;24586;p149"/>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7" name="Google Shape;24587;p149"/>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8" name="Google Shape;24588;p149"/>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9" name="Google Shape;24589;p149"/>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0" name="Google Shape;24590;p149"/>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1" name="Google Shape;24591;p149"/>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2" name="Google Shape;24592;p149"/>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3" name="Google Shape;24593;p149"/>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4" name="Google Shape;24594;p149"/>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5" name="Google Shape;24595;p149"/>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6" name="Google Shape;24596;p149"/>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7" name="Google Shape;24597;p149"/>
          <p:cNvGrpSpPr/>
          <p:nvPr/>
        </p:nvGrpSpPr>
        <p:grpSpPr>
          <a:xfrm>
            <a:off x="3592433" y="1980212"/>
            <a:ext cx="381542" cy="370079"/>
            <a:chOff x="3592433" y="1980212"/>
            <a:chExt cx="381542" cy="370079"/>
          </a:xfrm>
        </p:grpSpPr>
        <p:sp>
          <p:nvSpPr>
            <p:cNvPr id="24598" name="Google Shape;24598;p149"/>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9" name="Google Shape;24599;p149"/>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0" name="Google Shape;24600;p149"/>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1" name="Google Shape;24601;p149"/>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2" name="Google Shape;24602;p149"/>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3" name="Google Shape;24603;p149"/>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4" name="Google Shape;24604;p149"/>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5" name="Google Shape;24605;p149"/>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6" name="Google Shape;24606;p149"/>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7" name="Google Shape;24607;p149"/>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8" name="Google Shape;24608;p149"/>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9" name="Google Shape;24609;p149"/>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0" name="Google Shape;24610;p149"/>
          <p:cNvGrpSpPr/>
          <p:nvPr/>
        </p:nvGrpSpPr>
        <p:grpSpPr>
          <a:xfrm>
            <a:off x="1398582" y="2973490"/>
            <a:ext cx="371391" cy="235126"/>
            <a:chOff x="1398582" y="2973490"/>
            <a:chExt cx="371391" cy="235126"/>
          </a:xfrm>
        </p:grpSpPr>
        <p:sp>
          <p:nvSpPr>
            <p:cNvPr id="24611" name="Google Shape;24611;p149"/>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2" name="Google Shape;24612;p149"/>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3" name="Google Shape;24613;p149"/>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4" name="Google Shape;24614;p149"/>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5" name="Google Shape;24615;p149"/>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6" name="Google Shape;24616;p149"/>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7" name="Google Shape;24617;p149"/>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8" name="Google Shape;24618;p149"/>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9" name="Google Shape;24619;p149"/>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0" name="Google Shape;24620;p149"/>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1" name="Google Shape;24621;p149"/>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2" name="Google Shape;24622;p149"/>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3" name="Google Shape;24623;p149"/>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4" name="Google Shape;24624;p149"/>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5" name="Google Shape;24625;p149"/>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6" name="Google Shape;24626;p149"/>
          <p:cNvGrpSpPr/>
          <p:nvPr/>
        </p:nvGrpSpPr>
        <p:grpSpPr>
          <a:xfrm>
            <a:off x="850795" y="1512217"/>
            <a:ext cx="370132" cy="370132"/>
            <a:chOff x="850795" y="1512217"/>
            <a:chExt cx="370132" cy="370132"/>
          </a:xfrm>
        </p:grpSpPr>
        <p:sp>
          <p:nvSpPr>
            <p:cNvPr id="24627" name="Google Shape;24627;p149"/>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8" name="Google Shape;24628;p149"/>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9" name="Google Shape;24629;p149"/>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0" name="Google Shape;24630;p149"/>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1" name="Google Shape;24631;p149"/>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2" name="Google Shape;24632;p149"/>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3" name="Google Shape;24633;p149"/>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4" name="Google Shape;24634;p149"/>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5" name="Google Shape;24635;p149"/>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6" name="Google Shape;24636;p149"/>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7" name="Google Shape;24637;p149"/>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8" name="Google Shape;24638;p149"/>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9" name="Google Shape;24639;p149"/>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0" name="Google Shape;24640;p149"/>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1" name="Google Shape;24641;p149"/>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2" name="Google Shape;24642;p149"/>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3" name="Google Shape;24643;p149"/>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4" name="Google Shape;24644;p149"/>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5" name="Google Shape;24645;p149"/>
          <p:cNvGrpSpPr/>
          <p:nvPr/>
        </p:nvGrpSpPr>
        <p:grpSpPr>
          <a:xfrm>
            <a:off x="8038497" y="2906079"/>
            <a:ext cx="236568" cy="370105"/>
            <a:chOff x="8038497" y="2906079"/>
            <a:chExt cx="236568" cy="370105"/>
          </a:xfrm>
        </p:grpSpPr>
        <p:sp>
          <p:nvSpPr>
            <p:cNvPr id="24646" name="Google Shape;24646;p149"/>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7" name="Google Shape;24647;p149"/>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8" name="Google Shape;24648;p149"/>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9" name="Google Shape;24649;p149"/>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0" name="Google Shape;24650;p149"/>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1" name="Google Shape;24651;p149"/>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2" name="Google Shape;24652;p149"/>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3" name="Google Shape;24653;p149"/>
          <p:cNvGrpSpPr/>
          <p:nvPr/>
        </p:nvGrpSpPr>
        <p:grpSpPr>
          <a:xfrm>
            <a:off x="6324130" y="1566303"/>
            <a:ext cx="370630" cy="261802"/>
            <a:chOff x="6324130" y="1566303"/>
            <a:chExt cx="370630" cy="261802"/>
          </a:xfrm>
        </p:grpSpPr>
        <p:sp>
          <p:nvSpPr>
            <p:cNvPr id="24654" name="Google Shape;24654;p149"/>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5" name="Google Shape;24655;p149"/>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6" name="Google Shape;24656;p149"/>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7" name="Google Shape;24657;p149"/>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8" name="Google Shape;24658;p149"/>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9" name="Google Shape;24659;p149"/>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0" name="Google Shape;24660;p149"/>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1" name="Google Shape;24661;p149"/>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2" name="Google Shape;24662;p149"/>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3" name="Google Shape;24663;p149"/>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4" name="Google Shape;24664;p149"/>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5" name="Google Shape;24665;p149"/>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6" name="Google Shape;24666;p149"/>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7" name="Google Shape;24667;p149"/>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8" name="Google Shape;24668;p149"/>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9" name="Google Shape;24669;p149"/>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0" name="Google Shape;24670;p149"/>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1" name="Google Shape;24671;p149"/>
          <p:cNvGrpSpPr/>
          <p:nvPr/>
        </p:nvGrpSpPr>
        <p:grpSpPr>
          <a:xfrm>
            <a:off x="5232280" y="2026587"/>
            <a:ext cx="370840" cy="353213"/>
            <a:chOff x="5232280" y="2026587"/>
            <a:chExt cx="370840" cy="353213"/>
          </a:xfrm>
        </p:grpSpPr>
        <p:sp>
          <p:nvSpPr>
            <p:cNvPr id="24672" name="Google Shape;24672;p149"/>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3" name="Google Shape;24673;p149"/>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4" name="Google Shape;24674;p149"/>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5" name="Google Shape;24675;p149"/>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6" name="Google Shape;24676;p149"/>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7" name="Google Shape;24677;p149"/>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8" name="Google Shape;24678;p149"/>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9" name="Google Shape;24679;p149"/>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0" name="Google Shape;24680;p149"/>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1" name="Google Shape;24681;p149"/>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2" name="Google Shape;24682;p149"/>
          <p:cNvGrpSpPr/>
          <p:nvPr/>
        </p:nvGrpSpPr>
        <p:grpSpPr>
          <a:xfrm>
            <a:off x="7968961" y="2435329"/>
            <a:ext cx="379548" cy="365331"/>
            <a:chOff x="7968961" y="2435329"/>
            <a:chExt cx="379548" cy="365331"/>
          </a:xfrm>
        </p:grpSpPr>
        <p:sp>
          <p:nvSpPr>
            <p:cNvPr id="24683" name="Google Shape;24683;p149"/>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4" name="Google Shape;24684;p149"/>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5" name="Google Shape;24685;p149"/>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6" name="Google Shape;24686;p149"/>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7" name="Google Shape;24687;p149"/>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8" name="Google Shape;24688;p149"/>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9" name="Google Shape;24689;p149"/>
          <p:cNvGrpSpPr/>
          <p:nvPr/>
        </p:nvGrpSpPr>
        <p:grpSpPr>
          <a:xfrm>
            <a:off x="4136679" y="2115323"/>
            <a:ext cx="373305" cy="223217"/>
            <a:chOff x="4136679" y="2115323"/>
            <a:chExt cx="373305" cy="223217"/>
          </a:xfrm>
        </p:grpSpPr>
        <p:sp>
          <p:nvSpPr>
            <p:cNvPr id="24690" name="Google Shape;24690;p149"/>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1" name="Google Shape;24691;p149"/>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2" name="Google Shape;24692;p149"/>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3" name="Google Shape;24693;p149"/>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4" name="Google Shape;24694;p149"/>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5" name="Google Shape;24695;p149"/>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6" name="Google Shape;24696;p149"/>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7" name="Google Shape;24697;p149"/>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8" name="Google Shape;24698;p149"/>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9" name="Google Shape;24699;p149"/>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0" name="Google Shape;24700;p149"/>
          <p:cNvGrpSpPr/>
          <p:nvPr/>
        </p:nvGrpSpPr>
        <p:grpSpPr>
          <a:xfrm>
            <a:off x="7423823" y="2464077"/>
            <a:ext cx="372046" cy="307730"/>
            <a:chOff x="7423823" y="2464077"/>
            <a:chExt cx="372046" cy="307730"/>
          </a:xfrm>
        </p:grpSpPr>
        <p:sp>
          <p:nvSpPr>
            <p:cNvPr id="24701" name="Google Shape;24701;p149"/>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2" name="Google Shape;24702;p149"/>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3" name="Google Shape;24703;p149"/>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4" name="Google Shape;24704;p149"/>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5" name="Google Shape;24705;p149"/>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6" name="Google Shape;24706;p149"/>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7" name="Google Shape;24707;p149"/>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8" name="Google Shape;24708;p149"/>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9" name="Google Shape;24709;p149"/>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0" name="Google Shape;24710;p149"/>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1" name="Google Shape;24711;p149"/>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2" name="Google Shape;24712;p149"/>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3" name="Google Shape;24713;p149"/>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14" name="Google Shape;24714;p149"/>
          <p:cNvGrpSpPr/>
          <p:nvPr/>
        </p:nvGrpSpPr>
        <p:grpSpPr>
          <a:xfrm>
            <a:off x="3882511" y="3365156"/>
            <a:ext cx="295061" cy="370263"/>
            <a:chOff x="3882511" y="3365156"/>
            <a:chExt cx="295061" cy="370263"/>
          </a:xfrm>
        </p:grpSpPr>
        <p:sp>
          <p:nvSpPr>
            <p:cNvPr id="24715" name="Google Shape;24715;p149"/>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6" name="Google Shape;24716;p149"/>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7" name="Google Shape;24717;p149"/>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8" name="Google Shape;24718;p149"/>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9" name="Google Shape;24719;p149"/>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20" name="Google Shape;24720;p149"/>
          <p:cNvGrpSpPr/>
          <p:nvPr/>
        </p:nvGrpSpPr>
        <p:grpSpPr>
          <a:xfrm>
            <a:off x="5229788" y="1512217"/>
            <a:ext cx="370132" cy="370132"/>
            <a:chOff x="5229788" y="1512217"/>
            <a:chExt cx="370132" cy="370132"/>
          </a:xfrm>
        </p:grpSpPr>
        <p:sp>
          <p:nvSpPr>
            <p:cNvPr id="24721" name="Google Shape;24721;p149"/>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2" name="Google Shape;24722;p149"/>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3" name="Google Shape;24723;p149"/>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4" name="Google Shape;24724;p149"/>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5" name="Google Shape;24725;p149"/>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6" name="Google Shape;24726;p149"/>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7" name="Google Shape;24727;p149"/>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8" name="Google Shape;24728;p149"/>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9" name="Google Shape;24729;p149"/>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0" name="Google Shape;24730;p149"/>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1" name="Google Shape;24731;p149"/>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2" name="Google Shape;24732;p149"/>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3" name="Google Shape;24733;p149"/>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4" name="Google Shape;24734;p149"/>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5" name="Google Shape;24735;p149"/>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6" name="Google Shape;24736;p149"/>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7" name="Google Shape;24737;p149"/>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8" name="Google Shape;24738;p149"/>
          <p:cNvGrpSpPr/>
          <p:nvPr/>
        </p:nvGrpSpPr>
        <p:grpSpPr>
          <a:xfrm>
            <a:off x="6041869" y="3365392"/>
            <a:ext cx="373882" cy="370053"/>
            <a:chOff x="6041869" y="3365392"/>
            <a:chExt cx="373882" cy="370053"/>
          </a:xfrm>
        </p:grpSpPr>
        <p:sp>
          <p:nvSpPr>
            <p:cNvPr id="24739" name="Google Shape;24739;p149"/>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0" name="Google Shape;24740;p149"/>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1" name="Google Shape;24741;p149"/>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2" name="Google Shape;24742;p149"/>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3" name="Google Shape;24743;p149"/>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4" name="Google Shape;24744;p149"/>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5" name="Google Shape;24745;p149"/>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6" name="Google Shape;24746;p149"/>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7" name="Google Shape;24747;p149"/>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8" name="Google Shape;24748;p149"/>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49" name="Google Shape;24749;p149"/>
          <p:cNvGrpSpPr/>
          <p:nvPr/>
        </p:nvGrpSpPr>
        <p:grpSpPr>
          <a:xfrm>
            <a:off x="4684309" y="2087493"/>
            <a:ext cx="374748" cy="279140"/>
            <a:chOff x="4684309" y="2087493"/>
            <a:chExt cx="374748" cy="279140"/>
          </a:xfrm>
        </p:grpSpPr>
        <p:sp>
          <p:nvSpPr>
            <p:cNvPr id="24750" name="Google Shape;24750;p149"/>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1" name="Google Shape;24751;p149"/>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2" name="Google Shape;24752;p149"/>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3" name="Google Shape;24753;p149"/>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4" name="Google Shape;24754;p149"/>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5" name="Google Shape;24755;p149"/>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6" name="Google Shape;24756;p149"/>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7" name="Google Shape;24757;p149"/>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8" name="Google Shape;24758;p149"/>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9" name="Google Shape;24759;p149"/>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0" name="Google Shape;24760;p149"/>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1" name="Google Shape;24761;p149"/>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2" name="Google Shape;24762;p149"/>
          <p:cNvGrpSpPr/>
          <p:nvPr/>
        </p:nvGrpSpPr>
        <p:grpSpPr>
          <a:xfrm>
            <a:off x="7521110" y="2906131"/>
            <a:ext cx="175400" cy="370053"/>
            <a:chOff x="7521110" y="2906131"/>
            <a:chExt cx="175400" cy="370053"/>
          </a:xfrm>
        </p:grpSpPr>
        <p:sp>
          <p:nvSpPr>
            <p:cNvPr id="24763" name="Google Shape;24763;p149"/>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4" name="Google Shape;24764;p149"/>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5" name="Google Shape;24765;p149"/>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6" name="Google Shape;24766;p149"/>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7" name="Google Shape;24767;p149"/>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8" name="Google Shape;24768;p149"/>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9" name="Google Shape;24769;p149"/>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0" name="Google Shape;24770;p149"/>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1" name="Google Shape;24771;p149"/>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2" name="Google Shape;24772;p149"/>
          <p:cNvGrpSpPr/>
          <p:nvPr/>
        </p:nvGrpSpPr>
        <p:grpSpPr>
          <a:xfrm>
            <a:off x="3586925" y="1523286"/>
            <a:ext cx="371023" cy="347915"/>
            <a:chOff x="3586925" y="1523286"/>
            <a:chExt cx="371023" cy="347915"/>
          </a:xfrm>
        </p:grpSpPr>
        <p:sp>
          <p:nvSpPr>
            <p:cNvPr id="24773" name="Google Shape;24773;p149"/>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4" name="Google Shape;24774;p149"/>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5" name="Google Shape;24775;p149"/>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6" name="Google Shape;24776;p149"/>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7" name="Google Shape;24777;p149"/>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8" name="Google Shape;24778;p149"/>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9" name="Google Shape;24779;p149"/>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0" name="Google Shape;24780;p149"/>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1" name="Google Shape;24781;p149"/>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2" name="Google Shape;24782;p149"/>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3" name="Google Shape;24783;p149"/>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4" name="Google Shape;24784;p149"/>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5" name="Google Shape;24785;p149"/>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6" name="Google Shape;24786;p149"/>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7" name="Google Shape;24787;p149"/>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8" name="Google Shape;24788;p149"/>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9" name="Google Shape;24789;p149"/>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0" name="Google Shape;24790;p149"/>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1" name="Google Shape;24791;p149"/>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92" name="Google Shape;24792;p149"/>
          <p:cNvGrpSpPr/>
          <p:nvPr/>
        </p:nvGrpSpPr>
        <p:grpSpPr>
          <a:xfrm>
            <a:off x="6876009" y="2475461"/>
            <a:ext cx="370158" cy="285120"/>
            <a:chOff x="6876009" y="2475461"/>
            <a:chExt cx="370158" cy="285120"/>
          </a:xfrm>
        </p:grpSpPr>
        <p:sp>
          <p:nvSpPr>
            <p:cNvPr id="24793" name="Google Shape;24793;p149"/>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4" name="Google Shape;24794;p149"/>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5" name="Google Shape;24795;p149"/>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6" name="Google Shape;24796;p149"/>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7" name="Google Shape;24797;p149"/>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8" name="Google Shape;24798;p149"/>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9" name="Google Shape;24799;p149"/>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0" name="Google Shape;24800;p149"/>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1" name="Google Shape;24801;p149"/>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02" name="Google Shape;24802;p149"/>
          <p:cNvGrpSpPr/>
          <p:nvPr/>
        </p:nvGrpSpPr>
        <p:grpSpPr>
          <a:xfrm>
            <a:off x="6328222" y="2445847"/>
            <a:ext cx="370158" cy="344269"/>
            <a:chOff x="6328222" y="2445847"/>
            <a:chExt cx="370158" cy="344269"/>
          </a:xfrm>
        </p:grpSpPr>
        <p:sp>
          <p:nvSpPr>
            <p:cNvPr id="24803" name="Google Shape;24803;p149"/>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4" name="Google Shape;24804;p149"/>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5" name="Google Shape;24805;p149"/>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6" name="Google Shape;24806;p149"/>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7" name="Google Shape;24807;p149"/>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8" name="Google Shape;24808;p149"/>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9" name="Google Shape;24809;p149"/>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0" name="Google Shape;24810;p149"/>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1" name="Google Shape;24811;p149"/>
          <p:cNvGrpSpPr/>
          <p:nvPr/>
        </p:nvGrpSpPr>
        <p:grpSpPr>
          <a:xfrm>
            <a:off x="5249540" y="2432942"/>
            <a:ext cx="351639" cy="370184"/>
            <a:chOff x="5249540" y="2432942"/>
            <a:chExt cx="351639" cy="370184"/>
          </a:xfrm>
        </p:grpSpPr>
        <p:sp>
          <p:nvSpPr>
            <p:cNvPr id="24812" name="Google Shape;24812;p149"/>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3" name="Google Shape;24813;p149"/>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4" name="Google Shape;24814;p149"/>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5" name="Google Shape;24815;p149"/>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6" name="Google Shape;24816;p149"/>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7" name="Google Shape;24817;p149"/>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8" name="Google Shape;24818;p149"/>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9" name="Google Shape;24819;p149"/>
          <p:cNvGrpSpPr/>
          <p:nvPr/>
        </p:nvGrpSpPr>
        <p:grpSpPr>
          <a:xfrm>
            <a:off x="4137047" y="2482176"/>
            <a:ext cx="371102" cy="271585"/>
            <a:chOff x="4137047" y="2482176"/>
            <a:chExt cx="371102" cy="271585"/>
          </a:xfrm>
        </p:grpSpPr>
        <p:sp>
          <p:nvSpPr>
            <p:cNvPr id="24820" name="Google Shape;24820;p149"/>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1" name="Google Shape;24821;p149"/>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2" name="Google Shape;24822;p149"/>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3" name="Google Shape;24823;p149"/>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4" name="Google Shape;24824;p149"/>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5" name="Google Shape;24825;p149"/>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6" name="Google Shape;24826;p149"/>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7" name="Google Shape;24827;p149"/>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8" name="Google Shape;24828;p149"/>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9" name="Google Shape;24829;p149"/>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0" name="Google Shape;24830;p149"/>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1" name="Google Shape;24831;p149"/>
          <p:cNvGrpSpPr/>
          <p:nvPr/>
        </p:nvGrpSpPr>
        <p:grpSpPr>
          <a:xfrm>
            <a:off x="4686434" y="2432916"/>
            <a:ext cx="367377" cy="370079"/>
            <a:chOff x="4686434" y="2432916"/>
            <a:chExt cx="367377" cy="370079"/>
          </a:xfrm>
        </p:grpSpPr>
        <p:sp>
          <p:nvSpPr>
            <p:cNvPr id="24832" name="Google Shape;24832;p149"/>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3" name="Google Shape;24833;p149"/>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4" name="Google Shape;24834;p149"/>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5" name="Google Shape;24835;p149"/>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6" name="Google Shape;24836;p149"/>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7" name="Google Shape;24837;p149"/>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8" name="Google Shape;24838;p149"/>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9" name="Google Shape;24839;p149"/>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0" name="Google Shape;24840;p149"/>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1" name="Google Shape;24841;p149"/>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2" name="Google Shape;24842;p149"/>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3" name="Google Shape;24843;p149"/>
          <p:cNvGrpSpPr/>
          <p:nvPr/>
        </p:nvGrpSpPr>
        <p:grpSpPr>
          <a:xfrm>
            <a:off x="6328222" y="2056306"/>
            <a:ext cx="372099" cy="293986"/>
            <a:chOff x="6328222" y="2056306"/>
            <a:chExt cx="372099" cy="293986"/>
          </a:xfrm>
        </p:grpSpPr>
        <p:sp>
          <p:nvSpPr>
            <p:cNvPr id="24844" name="Google Shape;24844;p149"/>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5" name="Google Shape;24845;p149"/>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6" name="Google Shape;24846;p149"/>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7" name="Google Shape;24847;p149"/>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8" name="Google Shape;24848;p149"/>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9" name="Google Shape;24849;p149"/>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0" name="Google Shape;24850;p149"/>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1" name="Google Shape;24851;p149"/>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2" name="Google Shape;24852;p149"/>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3" name="Google Shape;24853;p149"/>
          <p:cNvGrpSpPr/>
          <p:nvPr/>
        </p:nvGrpSpPr>
        <p:grpSpPr>
          <a:xfrm>
            <a:off x="5789327" y="2432968"/>
            <a:ext cx="352531" cy="370132"/>
            <a:chOff x="5789327" y="2432968"/>
            <a:chExt cx="352531" cy="370132"/>
          </a:xfrm>
        </p:grpSpPr>
        <p:sp>
          <p:nvSpPr>
            <p:cNvPr id="24854" name="Google Shape;24854;p149"/>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5" name="Google Shape;24855;p149"/>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6" name="Google Shape;24856;p149"/>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7" name="Google Shape;24857;p149"/>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8" name="Google Shape;24858;p149"/>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9" name="Google Shape;24859;p149"/>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0" name="Google Shape;24860;p149"/>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1" name="Google Shape;24861;p149"/>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2" name="Google Shape;24862;p149"/>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3" name="Google Shape;24863;p149"/>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4" name="Google Shape;24864;p149"/>
          <p:cNvGrpSpPr/>
          <p:nvPr/>
        </p:nvGrpSpPr>
        <p:grpSpPr>
          <a:xfrm>
            <a:off x="874612" y="1980134"/>
            <a:ext cx="322314" cy="370158"/>
            <a:chOff x="874612" y="1980134"/>
            <a:chExt cx="322314" cy="370158"/>
          </a:xfrm>
        </p:grpSpPr>
        <p:sp>
          <p:nvSpPr>
            <p:cNvPr id="24865" name="Google Shape;24865;p149"/>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6" name="Google Shape;24866;p149"/>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7" name="Google Shape;24867;p149"/>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8" name="Google Shape;24868;p149"/>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9" name="Google Shape;24869;p149"/>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0" name="Google Shape;24870;p149"/>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1" name="Google Shape;24871;p149"/>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2" name="Google Shape;24872;p149"/>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3" name="Google Shape;24873;p149"/>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4" name="Google Shape;24874;p149"/>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5" name="Google Shape;24875;p149"/>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6" name="Google Shape;24876;p149"/>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7" name="Google Shape;24877;p149"/>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8" name="Google Shape;24878;p149"/>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9" name="Google Shape;24879;p149"/>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0" name="Google Shape;24880;p149"/>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1" name="Google Shape;24881;p149"/>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82" name="Google Shape;24882;p149"/>
          <p:cNvGrpSpPr/>
          <p:nvPr/>
        </p:nvGrpSpPr>
        <p:grpSpPr>
          <a:xfrm>
            <a:off x="3039662" y="2514780"/>
            <a:ext cx="374223" cy="329764"/>
            <a:chOff x="3039662" y="2514780"/>
            <a:chExt cx="374223" cy="329764"/>
          </a:xfrm>
        </p:grpSpPr>
        <p:sp>
          <p:nvSpPr>
            <p:cNvPr id="24883" name="Google Shape;24883;p149"/>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4" name="Google Shape;24884;p149"/>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5" name="Google Shape;24885;p149"/>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6" name="Google Shape;24886;p149"/>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7" name="Google Shape;24887;p149"/>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8" name="Google Shape;24888;p149"/>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9" name="Google Shape;24889;p149"/>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0" name="Google Shape;24890;p149"/>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1" name="Google Shape;24891;p149"/>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2" name="Google Shape;24892;p149"/>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3" name="Google Shape;24893;p149"/>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4" name="Google Shape;24894;p149"/>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5" name="Google Shape;24895;p149"/>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6" name="Google Shape;24896;p149"/>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7" name="Google Shape;24897;p149"/>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8" name="Google Shape;24898;p149"/>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9" name="Google Shape;24899;p149"/>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0" name="Google Shape;24900;p149"/>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1" name="Google Shape;24901;p149"/>
          <p:cNvGrpSpPr/>
          <p:nvPr/>
        </p:nvGrpSpPr>
        <p:grpSpPr>
          <a:xfrm>
            <a:off x="1946369" y="2563122"/>
            <a:ext cx="374066" cy="233395"/>
            <a:chOff x="1946369" y="2563122"/>
            <a:chExt cx="374066" cy="233395"/>
          </a:xfrm>
        </p:grpSpPr>
        <p:sp>
          <p:nvSpPr>
            <p:cNvPr id="24902" name="Google Shape;24902;p149"/>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3" name="Google Shape;24903;p149"/>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4" name="Google Shape;24904;p149"/>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5" name="Google Shape;24905;p149"/>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6" name="Google Shape;24906;p149"/>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7" name="Google Shape;24907;p149"/>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8" name="Google Shape;24908;p149"/>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9" name="Google Shape;24909;p149"/>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10" name="Google Shape;24910;p149"/>
          <p:cNvGrpSpPr/>
          <p:nvPr/>
        </p:nvGrpSpPr>
        <p:grpSpPr>
          <a:xfrm>
            <a:off x="4135263" y="2906184"/>
            <a:ext cx="374040" cy="370184"/>
            <a:chOff x="4135263" y="2906184"/>
            <a:chExt cx="374040" cy="370184"/>
          </a:xfrm>
        </p:grpSpPr>
        <p:sp>
          <p:nvSpPr>
            <p:cNvPr id="24911" name="Google Shape;24911;p149"/>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2" name="Google Shape;24912;p149"/>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3" name="Google Shape;24913;p149"/>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14" name="Google Shape;24914;p149"/>
          <p:cNvGrpSpPr/>
          <p:nvPr/>
        </p:nvGrpSpPr>
        <p:grpSpPr>
          <a:xfrm>
            <a:off x="4683601" y="2906184"/>
            <a:ext cx="372676" cy="370184"/>
            <a:chOff x="4683601" y="2906184"/>
            <a:chExt cx="372676" cy="370184"/>
          </a:xfrm>
        </p:grpSpPr>
        <p:sp>
          <p:nvSpPr>
            <p:cNvPr id="24915" name="Google Shape;24915;p149"/>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6" name="Google Shape;24916;p149"/>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7" name="Google Shape;24917;p149"/>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8" name="Google Shape;24918;p149"/>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9" name="Google Shape;24919;p149"/>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0" name="Google Shape;24920;p149"/>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1" name="Google Shape;24921;p149"/>
          <p:cNvGrpSpPr/>
          <p:nvPr/>
        </p:nvGrpSpPr>
        <p:grpSpPr>
          <a:xfrm>
            <a:off x="870808" y="2906053"/>
            <a:ext cx="329134" cy="370132"/>
            <a:chOff x="870808" y="2906053"/>
            <a:chExt cx="329134" cy="370132"/>
          </a:xfrm>
        </p:grpSpPr>
        <p:sp>
          <p:nvSpPr>
            <p:cNvPr id="24922" name="Google Shape;24922;p149"/>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3" name="Google Shape;24923;p149"/>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4" name="Google Shape;24924;p149"/>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5" name="Google Shape;24925;p149"/>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6" name="Google Shape;24926;p149"/>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7" name="Google Shape;24927;p149"/>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8" name="Google Shape;24928;p149"/>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9" name="Google Shape;24929;p149"/>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0" name="Google Shape;24930;p149"/>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1" name="Google Shape;24931;p149"/>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2" name="Google Shape;24932;p149"/>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3" name="Google Shape;24933;p149"/>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4" name="Google Shape;24934;p149"/>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5" name="Google Shape;24935;p149"/>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6" name="Google Shape;24936;p149"/>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7" name="Google Shape;24937;p149"/>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8" name="Google Shape;24938;p149"/>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9" name="Google Shape;24939;p149"/>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0" name="Google Shape;24940;p149"/>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1" name="Google Shape;24941;p149"/>
          <p:cNvGrpSpPr/>
          <p:nvPr/>
        </p:nvGrpSpPr>
        <p:grpSpPr>
          <a:xfrm>
            <a:off x="1943878" y="2909069"/>
            <a:ext cx="374774" cy="364282"/>
            <a:chOff x="1943878" y="2909069"/>
            <a:chExt cx="374774" cy="364282"/>
          </a:xfrm>
        </p:grpSpPr>
        <p:sp>
          <p:nvSpPr>
            <p:cNvPr id="24942" name="Google Shape;24942;p149"/>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3" name="Google Shape;24943;p149"/>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4" name="Google Shape;24944;p149"/>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5" name="Google Shape;24945;p149"/>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6" name="Google Shape;24946;p149"/>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7" name="Google Shape;24947;p149"/>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8" name="Google Shape;24948;p149"/>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9" name="Google Shape;24949;p149"/>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0" name="Google Shape;24950;p149"/>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1" name="Google Shape;24951;p149"/>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2" name="Google Shape;24952;p149"/>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3" name="Google Shape;24953;p149"/>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4" name="Google Shape;24954;p149"/>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5" name="Google Shape;24955;p149"/>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6" name="Google Shape;24956;p149"/>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7" name="Google Shape;24957;p149"/>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8" name="Google Shape;24958;p149"/>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9" name="Google Shape;24959;p149"/>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0" name="Google Shape;24960;p149"/>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1" name="Google Shape;24961;p149"/>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2" name="Google Shape;24962;p149"/>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3" name="Google Shape;24963;p149"/>
          <p:cNvGrpSpPr/>
          <p:nvPr/>
        </p:nvGrpSpPr>
        <p:grpSpPr>
          <a:xfrm>
            <a:off x="1128072" y="3365261"/>
            <a:ext cx="328872" cy="370158"/>
            <a:chOff x="1128072" y="3365261"/>
            <a:chExt cx="328872" cy="370158"/>
          </a:xfrm>
        </p:grpSpPr>
        <p:sp>
          <p:nvSpPr>
            <p:cNvPr id="24964" name="Google Shape;24964;p149"/>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5" name="Google Shape;24965;p149"/>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6" name="Google Shape;24966;p149"/>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7" name="Google Shape;24967;p149"/>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8" name="Google Shape;24968;p149"/>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9" name="Google Shape;24969;p149"/>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0" name="Google Shape;24970;p149"/>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1" name="Google Shape;24971;p149"/>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2" name="Google Shape;24972;p149"/>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3" name="Google Shape;24973;p149"/>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4" name="Google Shape;24974;p149"/>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5" name="Google Shape;24975;p149"/>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6" name="Google Shape;24976;p149"/>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7" name="Google Shape;24977;p149"/>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8" name="Google Shape;24978;p149"/>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9" name="Google Shape;24979;p149"/>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0" name="Google Shape;24980;p149"/>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1" name="Google Shape;24981;p149"/>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2" name="Google Shape;24982;p149"/>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3" name="Google Shape;24983;p149"/>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4" name="Google Shape;24984;p149"/>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5" name="Google Shape;24985;p149"/>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6" name="Google Shape;24986;p149"/>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7" name="Google Shape;24987;p149"/>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8" name="Google Shape;24988;p149"/>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9" name="Google Shape;24989;p149"/>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0" name="Google Shape;24990;p149"/>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1" name="Google Shape;24991;p149"/>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2" name="Google Shape;24992;p149"/>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3" name="Google Shape;24993;p149"/>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4" name="Google Shape;24994;p149"/>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5" name="Google Shape;24995;p149"/>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6" name="Google Shape;24996;p149"/>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7" name="Google Shape;24997;p149"/>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8" name="Google Shape;24998;p149"/>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9" name="Google Shape;24999;p149"/>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0" name="Google Shape;25000;p149"/>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1" name="Google Shape;25001;p149"/>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2" name="Google Shape;25002;p149"/>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3" name="Google Shape;25003;p149"/>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4" name="Google Shape;25004;p149"/>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5" name="Google Shape;25005;p149"/>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6" name="Google Shape;25006;p149"/>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7" name="Google Shape;25007;p149"/>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8" name="Google Shape;25008;p149"/>
          <p:cNvGrpSpPr/>
          <p:nvPr/>
        </p:nvGrpSpPr>
        <p:grpSpPr>
          <a:xfrm>
            <a:off x="5776868" y="1515181"/>
            <a:ext cx="370866" cy="364151"/>
            <a:chOff x="5776868" y="1515181"/>
            <a:chExt cx="370866" cy="364151"/>
          </a:xfrm>
        </p:grpSpPr>
        <p:sp>
          <p:nvSpPr>
            <p:cNvPr id="25009" name="Google Shape;25009;p149"/>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0" name="Google Shape;25010;p149"/>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1" name="Google Shape;25011;p149"/>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2" name="Google Shape;25012;p149"/>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3" name="Google Shape;25013;p149"/>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4" name="Google Shape;25014;p149"/>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5" name="Google Shape;25015;p149"/>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6" name="Google Shape;25016;p149"/>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7" name="Google Shape;25017;p149"/>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8" name="Google Shape;25018;p149"/>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9" name="Google Shape;25019;p149"/>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0" name="Google Shape;25020;p149"/>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1" name="Google Shape;25021;p149"/>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2" name="Google Shape;25022;p149"/>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3" name="Google Shape;25023;p149"/>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4" name="Google Shape;25024;p149"/>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5" name="Google Shape;25025;p149"/>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6" name="Google Shape;25026;p149"/>
          <p:cNvGrpSpPr/>
          <p:nvPr/>
        </p:nvGrpSpPr>
        <p:grpSpPr>
          <a:xfrm>
            <a:off x="3577849" y="2432942"/>
            <a:ext cx="393660" cy="370079"/>
            <a:chOff x="3577849" y="2432942"/>
            <a:chExt cx="393660" cy="370079"/>
          </a:xfrm>
        </p:grpSpPr>
        <p:sp>
          <p:nvSpPr>
            <p:cNvPr id="25027" name="Google Shape;25027;p149"/>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8" name="Google Shape;25028;p149"/>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9" name="Google Shape;25029;p149"/>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0" name="Google Shape;25030;p149"/>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1" name="Google Shape;25031;p149"/>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2" name="Google Shape;25032;p149"/>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3" name="Google Shape;25033;p149"/>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4" name="Google Shape;25034;p149"/>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5" name="Google Shape;25035;p149"/>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6" name="Google Shape;25036;p149"/>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37" name="Google Shape;25037;p149"/>
          <p:cNvGrpSpPr/>
          <p:nvPr/>
        </p:nvGrpSpPr>
        <p:grpSpPr>
          <a:xfrm>
            <a:off x="2493999" y="2927037"/>
            <a:ext cx="370132" cy="328164"/>
            <a:chOff x="2493999" y="2927037"/>
            <a:chExt cx="370132" cy="328164"/>
          </a:xfrm>
        </p:grpSpPr>
        <p:sp>
          <p:nvSpPr>
            <p:cNvPr id="25038" name="Google Shape;25038;p149"/>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9" name="Google Shape;25039;p149"/>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0" name="Google Shape;25040;p149"/>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1" name="Google Shape;25041;p149"/>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2" name="Google Shape;25042;p149"/>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3" name="Google Shape;25043;p149"/>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4" name="Google Shape;25044;p149"/>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5" name="Google Shape;25045;p149"/>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6" name="Google Shape;25046;p149"/>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7" name="Google Shape;25047;p149"/>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8" name="Google Shape;25048;p149"/>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9" name="Google Shape;25049;p149"/>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0" name="Google Shape;25050;p149"/>
          <p:cNvGrpSpPr/>
          <p:nvPr/>
        </p:nvGrpSpPr>
        <p:grpSpPr>
          <a:xfrm>
            <a:off x="3589417" y="2950696"/>
            <a:ext cx="370315" cy="281028"/>
            <a:chOff x="3589417" y="2950696"/>
            <a:chExt cx="370315" cy="281028"/>
          </a:xfrm>
        </p:grpSpPr>
        <p:sp>
          <p:nvSpPr>
            <p:cNvPr id="25051" name="Google Shape;25051;p149"/>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2" name="Google Shape;25052;p149"/>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3" name="Google Shape;25053;p149"/>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4" name="Google Shape;25054;p149"/>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5" name="Google Shape;25055;p149"/>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6" name="Google Shape;25056;p149"/>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7" name="Google Shape;25057;p149"/>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8" name="Google Shape;25058;p149"/>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9" name="Google Shape;25059;p149"/>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0" name="Google Shape;25060;p149"/>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1" name="Google Shape;25061;p149"/>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2" name="Google Shape;25062;p149"/>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3" name="Google Shape;25063;p149"/>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4" name="Google Shape;25064;p149"/>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5" name="Google Shape;25065;p149"/>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6" name="Google Shape;25066;p149"/>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7" name="Google Shape;25067;p149"/>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8" name="Google Shape;25068;p149"/>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9" name="Google Shape;25069;p149"/>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0" name="Google Shape;25070;p149"/>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71" name="Google Shape;25071;p149"/>
          <p:cNvGrpSpPr/>
          <p:nvPr/>
        </p:nvGrpSpPr>
        <p:grpSpPr>
          <a:xfrm>
            <a:off x="3032711" y="2911718"/>
            <a:ext cx="396125" cy="359062"/>
            <a:chOff x="3032711" y="2911718"/>
            <a:chExt cx="396125" cy="359062"/>
          </a:xfrm>
        </p:grpSpPr>
        <p:sp>
          <p:nvSpPr>
            <p:cNvPr id="25072" name="Google Shape;25072;p149"/>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3" name="Google Shape;25073;p149"/>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4" name="Google Shape;25074;p149"/>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5" name="Google Shape;25075;p149"/>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6" name="Google Shape;25076;p149"/>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7" name="Google Shape;25077;p149"/>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8" name="Google Shape;25078;p149"/>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9" name="Google Shape;25079;p149"/>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0" name="Google Shape;25080;p149"/>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1" name="Google Shape;25081;p149"/>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2" name="Google Shape;25082;p149"/>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3" name="Google Shape;25083;p149"/>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84" name="Google Shape;25084;p149"/>
          <p:cNvGrpSpPr/>
          <p:nvPr/>
        </p:nvGrpSpPr>
        <p:grpSpPr>
          <a:xfrm>
            <a:off x="7417764" y="1513397"/>
            <a:ext cx="373174" cy="367692"/>
            <a:chOff x="7417764" y="1513397"/>
            <a:chExt cx="373174" cy="367692"/>
          </a:xfrm>
        </p:grpSpPr>
        <p:sp>
          <p:nvSpPr>
            <p:cNvPr id="25085" name="Google Shape;25085;p149"/>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6" name="Google Shape;25086;p149"/>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7" name="Google Shape;25087;p149"/>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8" name="Google Shape;25088;p149"/>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9" name="Google Shape;25089;p149"/>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0" name="Google Shape;25090;p149"/>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1" name="Google Shape;25091;p149"/>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2" name="Google Shape;25092;p149"/>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3" name="Google Shape;25093;p149"/>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4" name="Google Shape;25094;p149"/>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5" name="Google Shape;25095;p149"/>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6" name="Google Shape;25096;p149"/>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7" name="Google Shape;25097;p149"/>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8" name="Google Shape;25098;p149"/>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9" name="Google Shape;25099;p149"/>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0" name="Google Shape;25100;p149"/>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1" name="Google Shape;25101;p149"/>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2" name="Google Shape;25102;p149"/>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3" name="Google Shape;25103;p149"/>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4" name="Google Shape;25104;p149"/>
          <p:cNvGrpSpPr/>
          <p:nvPr/>
        </p:nvGrpSpPr>
        <p:grpSpPr>
          <a:xfrm>
            <a:off x="6871944" y="1514368"/>
            <a:ext cx="370132" cy="365672"/>
            <a:chOff x="6871944" y="1514368"/>
            <a:chExt cx="370132" cy="365672"/>
          </a:xfrm>
        </p:grpSpPr>
        <p:sp>
          <p:nvSpPr>
            <p:cNvPr id="25105" name="Google Shape;25105;p149"/>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6" name="Google Shape;25106;p149"/>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7" name="Google Shape;25107;p149"/>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8" name="Google Shape;25108;p149"/>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9" name="Google Shape;25109;p149"/>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0" name="Google Shape;25110;p149"/>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1" name="Google Shape;25111;p149"/>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2" name="Google Shape;25112;p149"/>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3" name="Google Shape;25113;p149"/>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4" name="Google Shape;25114;p149"/>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5" name="Google Shape;25115;p149"/>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6" name="Google Shape;25116;p149"/>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7" name="Google Shape;25117;p149"/>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8" name="Google Shape;25118;p149"/>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9" name="Google Shape;25119;p149"/>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0" name="Google Shape;25120;p149"/>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1" name="Google Shape;25121;p149"/>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2" name="Google Shape;25122;p149"/>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3" name="Google Shape;25123;p149"/>
          <p:cNvGrpSpPr/>
          <p:nvPr/>
        </p:nvGrpSpPr>
        <p:grpSpPr>
          <a:xfrm>
            <a:off x="6561931" y="3365261"/>
            <a:ext cx="400375" cy="370184"/>
            <a:chOff x="6561931" y="3365261"/>
            <a:chExt cx="400375" cy="370184"/>
          </a:xfrm>
        </p:grpSpPr>
        <p:sp>
          <p:nvSpPr>
            <p:cNvPr id="25124" name="Google Shape;25124;p149"/>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5" name="Google Shape;25125;p149"/>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6" name="Google Shape;25126;p149"/>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7" name="Google Shape;25127;p149"/>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8" name="Google Shape;25128;p149"/>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9" name="Google Shape;25129;p149"/>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0" name="Google Shape;25130;p149"/>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1" name="Google Shape;25131;p149"/>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2" name="Google Shape;25132;p149"/>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3" name="Google Shape;25133;p149"/>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4" name="Google Shape;25134;p149"/>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5" name="Google Shape;25135;p149"/>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6" name="Google Shape;25136;p149"/>
          <p:cNvGrpSpPr/>
          <p:nvPr/>
        </p:nvGrpSpPr>
        <p:grpSpPr>
          <a:xfrm>
            <a:off x="1942120" y="1985852"/>
            <a:ext cx="378315" cy="358695"/>
            <a:chOff x="1942120" y="1985852"/>
            <a:chExt cx="378315" cy="358695"/>
          </a:xfrm>
        </p:grpSpPr>
        <p:sp>
          <p:nvSpPr>
            <p:cNvPr id="25137" name="Google Shape;25137;p149"/>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8" name="Google Shape;25138;p149"/>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9" name="Google Shape;25139;p149"/>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0" name="Google Shape;25140;p149"/>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1" name="Google Shape;25141;p149"/>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2" name="Google Shape;25142;p149"/>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3" name="Google Shape;25143;p149"/>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4" name="Google Shape;25144;p149"/>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5" name="Google Shape;25145;p149"/>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6" name="Google Shape;25146;p149"/>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7" name="Google Shape;25147;p149"/>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8" name="Google Shape;25148;p149"/>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9" name="Google Shape;25149;p149"/>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0" name="Google Shape;25150;p149"/>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1" name="Google Shape;25151;p149"/>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2" name="Google Shape;25152;p149"/>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3" name="Google Shape;25153;p149"/>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4" name="Google Shape;25154;p149"/>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5" name="Google Shape;25155;p149"/>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6" name="Google Shape;25156;p149"/>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7" name="Google Shape;25157;p149"/>
          <p:cNvGrpSpPr/>
          <p:nvPr/>
        </p:nvGrpSpPr>
        <p:grpSpPr>
          <a:xfrm>
            <a:off x="1401415" y="2429218"/>
            <a:ext cx="364282" cy="374197"/>
            <a:chOff x="1401415" y="2429218"/>
            <a:chExt cx="364282" cy="374197"/>
          </a:xfrm>
        </p:grpSpPr>
        <p:sp>
          <p:nvSpPr>
            <p:cNvPr id="25158" name="Google Shape;25158;p149"/>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9" name="Google Shape;25159;p149"/>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0" name="Google Shape;25160;p149"/>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1" name="Google Shape;25161;p149"/>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2" name="Google Shape;25162;p149"/>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3" name="Google Shape;25163;p149"/>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4" name="Google Shape;25164;p149"/>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5" name="Google Shape;25165;p149"/>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6" name="Google Shape;25166;p149"/>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7" name="Google Shape;25167;p149"/>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8" name="Google Shape;25168;p149"/>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9" name="Google Shape;25169;p149"/>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0" name="Google Shape;25170;p149"/>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1" name="Google Shape;25171;p149"/>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2" name="Google Shape;25172;p149"/>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3" name="Google Shape;25173;p149"/>
          <p:cNvGrpSpPr/>
          <p:nvPr/>
        </p:nvGrpSpPr>
        <p:grpSpPr>
          <a:xfrm>
            <a:off x="7110427" y="3365261"/>
            <a:ext cx="400401" cy="370184"/>
            <a:chOff x="7110427" y="3365261"/>
            <a:chExt cx="400401" cy="370184"/>
          </a:xfrm>
        </p:grpSpPr>
        <p:sp>
          <p:nvSpPr>
            <p:cNvPr id="25174" name="Google Shape;25174;p149"/>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5" name="Google Shape;25175;p149"/>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6" name="Google Shape;25176;p149"/>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7" name="Google Shape;25177;p149"/>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8" name="Google Shape;25178;p149"/>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9" name="Google Shape;25179;p149"/>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0" name="Google Shape;25180;p149"/>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1" name="Google Shape;25181;p149"/>
          <p:cNvGrpSpPr/>
          <p:nvPr/>
        </p:nvGrpSpPr>
        <p:grpSpPr>
          <a:xfrm>
            <a:off x="7658949" y="3363137"/>
            <a:ext cx="400375" cy="370132"/>
            <a:chOff x="7658949" y="3363137"/>
            <a:chExt cx="400375" cy="370132"/>
          </a:xfrm>
        </p:grpSpPr>
        <p:sp>
          <p:nvSpPr>
            <p:cNvPr id="25182" name="Google Shape;25182;p149"/>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3" name="Google Shape;25183;p149"/>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4" name="Google Shape;25184;p149"/>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5" name="Google Shape;25185;p149"/>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6" name="Google Shape;25186;p149"/>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7" name="Google Shape;25187;p149"/>
          <p:cNvGrpSpPr/>
          <p:nvPr/>
        </p:nvGrpSpPr>
        <p:grpSpPr>
          <a:xfrm>
            <a:off x="3304481" y="3379389"/>
            <a:ext cx="356623" cy="370105"/>
            <a:chOff x="3307156" y="3365314"/>
            <a:chExt cx="356623" cy="370105"/>
          </a:xfrm>
        </p:grpSpPr>
        <p:sp>
          <p:nvSpPr>
            <p:cNvPr id="25188" name="Google Shape;25188;p149"/>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9" name="Google Shape;25189;p149"/>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0" name="Google Shape;25190;p149"/>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1" name="Google Shape;25191;p149"/>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2" name="Google Shape;25192;p149"/>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3" name="Google Shape;25193;p149"/>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4" name="Google Shape;25194;p149"/>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5" name="Google Shape;25195;p149"/>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6" name="Google Shape;25196;p149"/>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7" name="Google Shape;25197;p149"/>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8" name="Google Shape;25198;p149"/>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9" name="Google Shape;25199;p149"/>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0" name="Google Shape;25200;p149"/>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1" name="Google Shape;25201;p149"/>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2" name="Google Shape;25202;p149"/>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03" name="Google Shape;25203;p149"/>
          <p:cNvGrpSpPr/>
          <p:nvPr/>
        </p:nvGrpSpPr>
        <p:grpSpPr>
          <a:xfrm>
            <a:off x="7422407" y="1980107"/>
            <a:ext cx="372807" cy="370079"/>
            <a:chOff x="7422407" y="1980107"/>
            <a:chExt cx="372807" cy="370079"/>
          </a:xfrm>
        </p:grpSpPr>
        <p:sp>
          <p:nvSpPr>
            <p:cNvPr id="25204" name="Google Shape;25204;p149"/>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5" name="Google Shape;25205;p149"/>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6" name="Google Shape;25206;p149"/>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7" name="Google Shape;25207;p149"/>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8" name="Google Shape;25208;p149"/>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9" name="Google Shape;25209;p149"/>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0" name="Google Shape;25210;p149"/>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1" name="Google Shape;25211;p149"/>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2" name="Google Shape;25212;p149"/>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3" name="Google Shape;25213;p149"/>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4" name="Google Shape;25214;p149"/>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5" name="Google Shape;25215;p149"/>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6" name="Google Shape;25216;p149"/>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7" name="Google Shape;25217;p149"/>
          <p:cNvGrpSpPr/>
          <p:nvPr/>
        </p:nvGrpSpPr>
        <p:grpSpPr>
          <a:xfrm>
            <a:off x="6916141" y="2906184"/>
            <a:ext cx="289737" cy="370394"/>
            <a:chOff x="6916141" y="2906184"/>
            <a:chExt cx="289737" cy="370394"/>
          </a:xfrm>
        </p:grpSpPr>
        <p:sp>
          <p:nvSpPr>
            <p:cNvPr id="25218" name="Google Shape;25218;p149"/>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9" name="Google Shape;25219;p149"/>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0" name="Google Shape;25220;p149"/>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1" name="Google Shape;25221;p149"/>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2" name="Google Shape;25222;p149"/>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3" name="Google Shape;25223;p149"/>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4" name="Google Shape;25224;p149"/>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5" name="Google Shape;25225;p149"/>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6" name="Google Shape;25226;p149"/>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7" name="Google Shape;25227;p149"/>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8" name="Google Shape;25228;p149"/>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9" name="Google Shape;25229;p149"/>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0" name="Google Shape;25230;p149"/>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1" name="Google Shape;25231;p149"/>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2" name="Google Shape;25232;p149"/>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3" name="Google Shape;25233;p149"/>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4" name="Google Shape;25234;p149"/>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5" name="Google Shape;25235;p149"/>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6" name="Google Shape;25236;p149"/>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7" name="Google Shape;25237;p149"/>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8" name="Google Shape;25238;p149"/>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39" name="Google Shape;25239;p149"/>
          <p:cNvGrpSpPr/>
          <p:nvPr/>
        </p:nvGrpSpPr>
        <p:grpSpPr>
          <a:xfrm>
            <a:off x="7970194" y="2013577"/>
            <a:ext cx="372676" cy="331731"/>
            <a:chOff x="7970194" y="2013577"/>
            <a:chExt cx="372676" cy="331731"/>
          </a:xfrm>
        </p:grpSpPr>
        <p:sp>
          <p:nvSpPr>
            <p:cNvPr id="25240" name="Google Shape;25240;p149"/>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1" name="Google Shape;25241;p149"/>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2" name="Google Shape;25242;p149"/>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3" name="Google Shape;25243;p149"/>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4" name="Google Shape;25244;p149"/>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5" name="Google Shape;25245;p149"/>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6" name="Google Shape;25246;p149"/>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7" name="Google Shape;25247;p149"/>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8" name="Google Shape;25248;p149"/>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9" name="Google Shape;25249;p149"/>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0" name="Google Shape;25250;p149"/>
          <p:cNvGrpSpPr/>
          <p:nvPr/>
        </p:nvGrpSpPr>
        <p:grpSpPr>
          <a:xfrm>
            <a:off x="1416733" y="1512190"/>
            <a:ext cx="332964" cy="370158"/>
            <a:chOff x="1416733" y="1512190"/>
            <a:chExt cx="332964" cy="370158"/>
          </a:xfrm>
        </p:grpSpPr>
        <p:sp>
          <p:nvSpPr>
            <p:cNvPr id="25251" name="Google Shape;25251;p149"/>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2" name="Google Shape;25252;p149"/>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3" name="Google Shape;25253;p149"/>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4" name="Google Shape;25254;p149"/>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5" name="Google Shape;25255;p149"/>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6" name="Google Shape;25256;p149"/>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7" name="Google Shape;25257;p149"/>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8" name="Google Shape;25258;p149"/>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9" name="Google Shape;25259;p149"/>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0" name="Google Shape;25260;p149"/>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1" name="Google Shape;25261;p149"/>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2" name="Google Shape;25262;p149"/>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3" name="Google Shape;25263;p149"/>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4" name="Google Shape;25264;p149"/>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5" name="Google Shape;25265;p149"/>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6" name="Google Shape;25266;p149"/>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7" name="Google Shape;25267;p149"/>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8" name="Google Shape;25268;p149"/>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9" name="Google Shape;25269;p149"/>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0" name="Google Shape;25270;p149"/>
          <p:cNvGrpSpPr/>
          <p:nvPr/>
        </p:nvGrpSpPr>
        <p:grpSpPr>
          <a:xfrm>
            <a:off x="5246366" y="2906105"/>
            <a:ext cx="342852" cy="370079"/>
            <a:chOff x="5246366" y="2906105"/>
            <a:chExt cx="342852" cy="370079"/>
          </a:xfrm>
        </p:grpSpPr>
        <p:sp>
          <p:nvSpPr>
            <p:cNvPr id="25271" name="Google Shape;25271;p149"/>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2" name="Google Shape;25272;p149"/>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3" name="Google Shape;25273;p149"/>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4" name="Google Shape;25274;p149"/>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5" name="Google Shape;25275;p149"/>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6" name="Google Shape;25276;p149"/>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7" name="Google Shape;25277;p149"/>
          <p:cNvGrpSpPr/>
          <p:nvPr/>
        </p:nvGrpSpPr>
        <p:grpSpPr>
          <a:xfrm>
            <a:off x="849667" y="2434883"/>
            <a:ext cx="371259" cy="366249"/>
            <a:chOff x="849667" y="2434883"/>
            <a:chExt cx="371259" cy="366249"/>
          </a:xfrm>
        </p:grpSpPr>
        <p:sp>
          <p:nvSpPr>
            <p:cNvPr id="25278" name="Google Shape;25278;p149"/>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9" name="Google Shape;25279;p149"/>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0" name="Google Shape;25280;p149"/>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1" name="Google Shape;25281;p149"/>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2" name="Google Shape;25282;p149"/>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3" name="Google Shape;25283;p149"/>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4" name="Google Shape;25284;p149"/>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5" name="Google Shape;25285;p149"/>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6" name="Google Shape;25286;p149"/>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7" name="Google Shape;25287;p149"/>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8" name="Google Shape;25288;p149"/>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9" name="Google Shape;25289;p149"/>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0" name="Google Shape;25290;p149"/>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1" name="Google Shape;25291;p149"/>
          <p:cNvGrpSpPr/>
          <p:nvPr/>
        </p:nvGrpSpPr>
        <p:grpSpPr>
          <a:xfrm>
            <a:off x="4417026" y="3365366"/>
            <a:ext cx="332728" cy="370053"/>
            <a:chOff x="4417026" y="3365366"/>
            <a:chExt cx="332728" cy="370053"/>
          </a:xfrm>
        </p:grpSpPr>
        <p:sp>
          <p:nvSpPr>
            <p:cNvPr id="25292" name="Google Shape;25292;p149"/>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3" name="Google Shape;25293;p149"/>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4" name="Google Shape;25294;p149"/>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5" name="Google Shape;25295;p149"/>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6" name="Google Shape;25296;p149"/>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7" name="Google Shape;25297;p149"/>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8" name="Google Shape;25298;p149"/>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9" name="Google Shape;25299;p149"/>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0" name="Google Shape;25300;p149"/>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1" name="Google Shape;25301;p149"/>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2" name="Google Shape;25302;p149"/>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3" name="Google Shape;25303;p149"/>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4" name="Google Shape;25304;p149"/>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5" name="Google Shape;25305;p149"/>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6" name="Google Shape;25306;p149"/>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7" name="Google Shape;25307;p149"/>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8" name="Google Shape;25308;p149"/>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9" name="Google Shape;25309;p149"/>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10" name="Google Shape;25310;p149"/>
          <p:cNvGrpSpPr/>
          <p:nvPr/>
        </p:nvGrpSpPr>
        <p:grpSpPr>
          <a:xfrm>
            <a:off x="2497068" y="1980186"/>
            <a:ext cx="363994" cy="370105"/>
            <a:chOff x="2497068" y="1980186"/>
            <a:chExt cx="363994" cy="370105"/>
          </a:xfrm>
        </p:grpSpPr>
        <p:sp>
          <p:nvSpPr>
            <p:cNvPr id="25311" name="Google Shape;25311;p149"/>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2" name="Google Shape;25312;p149"/>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3" name="Google Shape;25313;p149"/>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4" name="Google Shape;25314;p149"/>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5" name="Google Shape;25315;p149"/>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6" name="Google Shape;25316;p149"/>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7" name="Google Shape;25317;p149"/>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8" name="Google Shape;25318;p149"/>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9" name="Google Shape;25319;p149"/>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0" name="Google Shape;25320;p149"/>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1" name="Google Shape;25321;p149"/>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2" name="Google Shape;25322;p149"/>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3" name="Google Shape;25323;p149"/>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4" name="Google Shape;25324;p149"/>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5" name="Google Shape;25325;p149"/>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6" name="Google Shape;25326;p149"/>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7" name="Google Shape;25327;p149"/>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8" name="Google Shape;25328;p149"/>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9" name="Google Shape;25329;p149"/>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0" name="Google Shape;25330;p149"/>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1" name="Google Shape;25331;p149"/>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2" name="Google Shape;25332;p149"/>
          <p:cNvGrpSpPr/>
          <p:nvPr/>
        </p:nvGrpSpPr>
        <p:grpSpPr>
          <a:xfrm>
            <a:off x="5820278" y="2906158"/>
            <a:ext cx="294904" cy="370027"/>
            <a:chOff x="5820278" y="2906158"/>
            <a:chExt cx="294904" cy="370027"/>
          </a:xfrm>
        </p:grpSpPr>
        <p:sp>
          <p:nvSpPr>
            <p:cNvPr id="25333" name="Google Shape;25333;p149"/>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4" name="Google Shape;25334;p149"/>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5" name="Google Shape;25335;p149"/>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6" name="Google Shape;25336;p149"/>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7" name="Google Shape;25337;p149"/>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8" name="Google Shape;25338;p149"/>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9" name="Google Shape;25339;p149"/>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0" name="Google Shape;25340;p149"/>
          <p:cNvGrpSpPr/>
          <p:nvPr/>
        </p:nvGrpSpPr>
        <p:grpSpPr>
          <a:xfrm>
            <a:off x="4946819" y="3383229"/>
            <a:ext cx="370132" cy="334223"/>
            <a:chOff x="4946819" y="3383229"/>
            <a:chExt cx="370132" cy="334223"/>
          </a:xfrm>
        </p:grpSpPr>
        <p:sp>
          <p:nvSpPr>
            <p:cNvPr id="25341" name="Google Shape;25341;p149"/>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2" name="Google Shape;25342;p149"/>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3" name="Google Shape;25343;p149"/>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4" name="Google Shape;25344;p149"/>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5" name="Google Shape;25345;p149"/>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6" name="Google Shape;25346;p149"/>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7" name="Google Shape;25347;p149"/>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8" name="Google Shape;25348;p149"/>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9" name="Google Shape;25349;p149"/>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0" name="Google Shape;25350;p149"/>
          <p:cNvGrpSpPr/>
          <p:nvPr/>
        </p:nvGrpSpPr>
        <p:grpSpPr>
          <a:xfrm>
            <a:off x="3038403" y="1539234"/>
            <a:ext cx="375482" cy="316072"/>
            <a:chOff x="3038403" y="1539234"/>
            <a:chExt cx="375482" cy="316072"/>
          </a:xfrm>
        </p:grpSpPr>
        <p:sp>
          <p:nvSpPr>
            <p:cNvPr id="25351" name="Google Shape;25351;p14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52" name="Google Shape;25352;p149"/>
            <p:cNvGrpSpPr/>
            <p:nvPr/>
          </p:nvGrpSpPr>
          <p:grpSpPr>
            <a:xfrm>
              <a:off x="3038403" y="1539234"/>
              <a:ext cx="375482" cy="316072"/>
              <a:chOff x="3038403" y="1539234"/>
              <a:chExt cx="375482" cy="316072"/>
            </a:xfrm>
          </p:grpSpPr>
          <p:sp>
            <p:nvSpPr>
              <p:cNvPr id="25353" name="Google Shape;25353;p149"/>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4" name="Google Shape;25354;p149"/>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5" name="Google Shape;25355;p149"/>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6" name="Google Shape;25356;p149"/>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7" name="Google Shape;25357;p149"/>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8" name="Google Shape;25358;p149"/>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9" name="Google Shape;25359;p149"/>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0" name="Google Shape;25360;p149"/>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1" name="Google Shape;25361;p149"/>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362" name="Google Shape;25362;p149"/>
          <p:cNvGrpSpPr/>
          <p:nvPr/>
        </p:nvGrpSpPr>
        <p:grpSpPr>
          <a:xfrm>
            <a:off x="6332865" y="2906131"/>
            <a:ext cx="360846" cy="370184"/>
            <a:chOff x="6332865" y="2906131"/>
            <a:chExt cx="360846" cy="370184"/>
          </a:xfrm>
        </p:grpSpPr>
        <p:sp>
          <p:nvSpPr>
            <p:cNvPr id="25363" name="Google Shape;25363;p149"/>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4" name="Google Shape;25364;p149"/>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5" name="Google Shape;25365;p149"/>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6" name="Google Shape;25366;p149"/>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7" name="Google Shape;25367;p149"/>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8" name="Google Shape;25368;p149"/>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9" name="Google Shape;25369;p149"/>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0" name="Google Shape;25370;p149"/>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1" name="Google Shape;25371;p149"/>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2" name="Google Shape;25372;p149"/>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3" name="Google Shape;25373;p149"/>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74" name="Google Shape;25374;p149"/>
          <p:cNvGrpSpPr/>
          <p:nvPr/>
        </p:nvGrpSpPr>
        <p:grpSpPr>
          <a:xfrm>
            <a:off x="4135079" y="1518066"/>
            <a:ext cx="370132" cy="358223"/>
            <a:chOff x="4135079" y="1518066"/>
            <a:chExt cx="370132" cy="358223"/>
          </a:xfrm>
        </p:grpSpPr>
        <p:sp>
          <p:nvSpPr>
            <p:cNvPr id="25375" name="Google Shape;25375;p149"/>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6" name="Google Shape;25376;p149"/>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7" name="Google Shape;25377;p149"/>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8" name="Google Shape;25378;p149"/>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9" name="Google Shape;25379;p149"/>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0" name="Google Shape;25380;p149"/>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1" name="Google Shape;25381;p149"/>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2" name="Google Shape;25382;p149"/>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3" name="Google Shape;25383;p149"/>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4" name="Google Shape;25384;p149"/>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5" name="Google Shape;25385;p149"/>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6" name="Google Shape;25386;p149"/>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7" name="Google Shape;25387;p149"/>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8" name="Google Shape;25388;p149"/>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9" name="Google Shape;25389;p149"/>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0" name="Google Shape;25390;p149"/>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1" name="Google Shape;25391;p149"/>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2" name="Google Shape;25392;p149"/>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3" name="Google Shape;25393;p149"/>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94" name="Google Shape;25394;p149"/>
          <p:cNvGrpSpPr/>
          <p:nvPr/>
        </p:nvGrpSpPr>
        <p:grpSpPr>
          <a:xfrm>
            <a:off x="6878869" y="1980134"/>
            <a:ext cx="361240" cy="370158"/>
            <a:chOff x="6878869" y="1980134"/>
            <a:chExt cx="361240" cy="370158"/>
          </a:xfrm>
        </p:grpSpPr>
        <p:sp>
          <p:nvSpPr>
            <p:cNvPr id="25395" name="Google Shape;25395;p149"/>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6" name="Google Shape;25396;p149"/>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7" name="Google Shape;25397;p149"/>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8" name="Google Shape;25398;p149"/>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9" name="Google Shape;25399;p149"/>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0" name="Google Shape;25400;p149"/>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1" name="Google Shape;25401;p149"/>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2" name="Google Shape;25402;p149"/>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3" name="Google Shape;25403;p149"/>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4" name="Google Shape;25404;p149"/>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5" name="Google Shape;25405;p149"/>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6" name="Google Shape;25406;p149"/>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7" name="Google Shape;25407;p149"/>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8" name="Google Shape;25408;p149"/>
          <p:cNvGrpSpPr/>
          <p:nvPr/>
        </p:nvGrpSpPr>
        <p:grpSpPr>
          <a:xfrm>
            <a:off x="2493999" y="2550033"/>
            <a:ext cx="370132" cy="259467"/>
            <a:chOff x="2493999" y="2550033"/>
            <a:chExt cx="370132" cy="259467"/>
          </a:xfrm>
        </p:grpSpPr>
        <p:sp>
          <p:nvSpPr>
            <p:cNvPr id="25409" name="Google Shape;25409;p149"/>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0" name="Google Shape;25410;p149"/>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1" name="Google Shape;25411;p149"/>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2" name="Google Shape;25412;p149"/>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3" name="Google Shape;25413;p149"/>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4" name="Google Shape;25414;p149"/>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5" name="Google Shape;25415;p149"/>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6" name="Google Shape;25416;p149"/>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7" name="Google Shape;25417;p149"/>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8" name="Google Shape;25418;p149"/>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9" name="Google Shape;25419;p149"/>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0" name="Google Shape;25420;p149"/>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1" name="Google Shape;25421;p149"/>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2" name="Google Shape;25422;p149"/>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3" name="Google Shape;25423;p149"/>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4" name="Google Shape;25424;p149"/>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5" name="Google Shape;25425;p149"/>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6" name="Google Shape;25426;p149"/>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7" name="Google Shape;25427;p149"/>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28" name="Google Shape;25428;p149"/>
          <p:cNvGrpSpPr/>
          <p:nvPr/>
        </p:nvGrpSpPr>
        <p:grpSpPr>
          <a:xfrm>
            <a:off x="1699703" y="3365261"/>
            <a:ext cx="281054" cy="370158"/>
            <a:chOff x="1699703" y="3365261"/>
            <a:chExt cx="281054" cy="370158"/>
          </a:xfrm>
        </p:grpSpPr>
        <p:sp>
          <p:nvSpPr>
            <p:cNvPr id="25429" name="Google Shape;25429;p149"/>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0" name="Google Shape;25430;p149"/>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1" name="Google Shape;25431;p149"/>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2" name="Google Shape;25432;p149"/>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3" name="Google Shape;25433;p149"/>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4" name="Google Shape;25434;p149"/>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5" name="Google Shape;25435;p149"/>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6" name="Google Shape;25436;p149"/>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7" name="Google Shape;25437;p149"/>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8" name="Google Shape;25438;p149"/>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9" name="Google Shape;25439;p149"/>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0" name="Google Shape;25440;p149"/>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1" name="Google Shape;25441;p149"/>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2" name="Google Shape;25442;p149"/>
          <p:cNvGrpSpPr/>
          <p:nvPr/>
        </p:nvGrpSpPr>
        <p:grpSpPr>
          <a:xfrm>
            <a:off x="7966810" y="1519430"/>
            <a:ext cx="369974" cy="355626"/>
            <a:chOff x="7966810" y="1519430"/>
            <a:chExt cx="369974" cy="355626"/>
          </a:xfrm>
        </p:grpSpPr>
        <p:sp>
          <p:nvSpPr>
            <p:cNvPr id="25443" name="Google Shape;25443;p149"/>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4" name="Google Shape;25444;p149"/>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5" name="Google Shape;25445;p149"/>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6" name="Google Shape;25446;p149"/>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7" name="Google Shape;25447;p149"/>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8" name="Google Shape;25448;p149"/>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9" name="Google Shape;25449;p149"/>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0" name="Google Shape;25450;p149"/>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1" name="Google Shape;25451;p149"/>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2" name="Google Shape;25452;p149"/>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3" name="Google Shape;25453;p149"/>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4" name="Google Shape;25454;p149"/>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5" name="Google Shape;25455;p149"/>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6" name="Google Shape;25456;p149"/>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7" name="Google Shape;25457;p149"/>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8" name="Google Shape;25458;p149"/>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59" name="Google Shape;25459;p149"/>
          <p:cNvGrpSpPr/>
          <p:nvPr/>
        </p:nvGrpSpPr>
        <p:grpSpPr>
          <a:xfrm>
            <a:off x="2792628" y="3365340"/>
            <a:ext cx="290445" cy="370079"/>
            <a:chOff x="2792628" y="3365340"/>
            <a:chExt cx="290445" cy="370079"/>
          </a:xfrm>
        </p:grpSpPr>
        <p:sp>
          <p:nvSpPr>
            <p:cNvPr id="25460" name="Google Shape;25460;p149"/>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1" name="Google Shape;25461;p149"/>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2" name="Google Shape;25462;p149"/>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3" name="Google Shape;25463;p149"/>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4" name="Google Shape;25464;p149"/>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5" name="Google Shape;25465;p149"/>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6" name="Google Shape;25466;p149"/>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7" name="Google Shape;25467;p149"/>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8" name="Google Shape;25468;p149"/>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9" name="Google Shape;25469;p149"/>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0" name="Google Shape;25470;p149"/>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1" name="Google Shape;25471;p149"/>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2" name="Google Shape;25472;p149"/>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3" name="Google Shape;25473;p149"/>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74" name="Google Shape;25474;p149"/>
          <p:cNvGrpSpPr/>
          <p:nvPr/>
        </p:nvGrpSpPr>
        <p:grpSpPr>
          <a:xfrm>
            <a:off x="1389585" y="1988317"/>
            <a:ext cx="388125" cy="353790"/>
            <a:chOff x="1389585" y="1988317"/>
            <a:chExt cx="388125" cy="353790"/>
          </a:xfrm>
        </p:grpSpPr>
        <p:sp>
          <p:nvSpPr>
            <p:cNvPr id="25475" name="Google Shape;25475;p149"/>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6" name="Google Shape;25476;p149"/>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7" name="Google Shape;25477;p149"/>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8" name="Google Shape;25478;p149"/>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9" name="Google Shape;25479;p149"/>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0" name="Google Shape;25480;p149"/>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1" name="Google Shape;25481;p149"/>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2" name="Google Shape;25482;p149"/>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3" name="Google Shape;25483;p149"/>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4" name="Google Shape;25484;p149"/>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5" name="Google Shape;25485;p149"/>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6" name="Google Shape;25486;p149"/>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7" name="Google Shape;25487;p149"/>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8" name="Google Shape;25488;p149"/>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9" name="Google Shape;25489;p149"/>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0" name="Google Shape;25490;p149"/>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1" name="Google Shape;25491;p149"/>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2" name="Google Shape;25492;p149"/>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3" name="Google Shape;25493;p149"/>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4" name="Google Shape;25494;p149"/>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5" name="Google Shape;25495;p149"/>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6" name="Google Shape;25496;p149"/>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7" name="Google Shape;25497;p149"/>
          <p:cNvGrpSpPr/>
          <p:nvPr/>
        </p:nvGrpSpPr>
        <p:grpSpPr>
          <a:xfrm>
            <a:off x="2492924" y="1512190"/>
            <a:ext cx="370158" cy="370158"/>
            <a:chOff x="2492924" y="1512190"/>
            <a:chExt cx="370158" cy="370158"/>
          </a:xfrm>
        </p:grpSpPr>
        <p:sp>
          <p:nvSpPr>
            <p:cNvPr id="25498" name="Google Shape;25498;p149"/>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9" name="Google Shape;25499;p149"/>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0" name="Google Shape;25500;p149"/>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1" name="Google Shape;25501;p149"/>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2" name="Google Shape;25502;p149"/>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3" name="Google Shape;25503;p149"/>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4" name="Google Shape;25504;p149"/>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5" name="Google Shape;25505;p149"/>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6" name="Google Shape;25506;p149"/>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7" name="Google Shape;25507;p149"/>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8" name="Google Shape;25508;p149"/>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9" name="Google Shape;25509;p149"/>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0" name="Google Shape;25510;p149"/>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1" name="Google Shape;25511;p149"/>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2" name="Google Shape;25512;p149"/>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3" name="Google Shape;25513;p149"/>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4" name="Google Shape;25514;p149"/>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5" name="Google Shape;25515;p149"/>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6" name="Google Shape;25516;p149"/>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7" name="Google Shape;25517;p149"/>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8" name="Google Shape;25518;p149"/>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9" name="Google Shape;25519;p149"/>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20" name="Google Shape;25520;p149"/>
          <p:cNvGrpSpPr/>
          <p:nvPr/>
        </p:nvGrpSpPr>
        <p:grpSpPr>
          <a:xfrm>
            <a:off x="1933569" y="1512243"/>
            <a:ext cx="393975" cy="370105"/>
            <a:chOff x="1933569" y="1512243"/>
            <a:chExt cx="393975" cy="370105"/>
          </a:xfrm>
        </p:grpSpPr>
        <p:sp>
          <p:nvSpPr>
            <p:cNvPr id="25521" name="Google Shape;25521;p149"/>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2" name="Google Shape;25522;p149"/>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3" name="Google Shape;25523;p149"/>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4" name="Google Shape;25524;p149"/>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5" name="Google Shape;25525;p149"/>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6" name="Google Shape;25526;p149"/>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7" name="Google Shape;25527;p149"/>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8" name="Google Shape;25528;p149"/>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9" name="Google Shape;25529;p149"/>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0" name="Google Shape;25530;p149"/>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1" name="Google Shape;25531;p149"/>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2" name="Google Shape;25532;p149"/>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3" name="Google Shape;25533;p149"/>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4" name="Google Shape;25534;p149"/>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5" name="Google Shape;25535;p149"/>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6" name="Google Shape;25536;p149"/>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7" name="Google Shape;25537;p149"/>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8" name="Google Shape;25538;p149"/>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9" name="Google Shape;25539;p149"/>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0" name="Google Shape;25540;p149"/>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1" name="Google Shape;25541;p149"/>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2" name="Google Shape;25542;p149"/>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3" name="Google Shape;25543;p149"/>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4" name="Google Shape;25544;p149"/>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5" name="Google Shape;25545;p149"/>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6" name="Google Shape;25546;p149"/>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7" name="Google Shape;25547;p149"/>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8" name="Google Shape;25548;p149"/>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9" name="Google Shape;25549;p149"/>
          <p:cNvGrpSpPr/>
          <p:nvPr/>
        </p:nvGrpSpPr>
        <p:grpSpPr>
          <a:xfrm>
            <a:off x="2236106" y="3365392"/>
            <a:ext cx="306471" cy="370000"/>
            <a:chOff x="2236106" y="3365392"/>
            <a:chExt cx="306471" cy="370000"/>
          </a:xfrm>
        </p:grpSpPr>
        <p:sp>
          <p:nvSpPr>
            <p:cNvPr id="25550" name="Google Shape;25550;p149"/>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1" name="Google Shape;25551;p149"/>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2" name="Google Shape;25552;p149"/>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3" name="Google Shape;25553;p149"/>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4" name="Google Shape;25554;p149"/>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5" name="Google Shape;25555;p149"/>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6" name="Google Shape;25556;p149"/>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7" name="Google Shape;25557;p149"/>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8" name="Google Shape;25558;p149"/>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9" name="Google Shape;25559;p149"/>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0" name="Google Shape;25560;p149"/>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1" name="Google Shape;25561;p149"/>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2" name="Google Shape;25562;p149"/>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3" name="Google Shape;25563;p149"/>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4" name="Google Shape;25564;p149"/>
          <p:cNvGrpSpPr/>
          <p:nvPr/>
        </p:nvGrpSpPr>
        <p:grpSpPr>
          <a:xfrm>
            <a:off x="5492823" y="3385563"/>
            <a:ext cx="375325" cy="329606"/>
            <a:chOff x="5492823" y="3385563"/>
            <a:chExt cx="375325" cy="329606"/>
          </a:xfrm>
        </p:grpSpPr>
        <p:sp>
          <p:nvSpPr>
            <p:cNvPr id="25565" name="Google Shape;25565;p149"/>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6" name="Google Shape;25566;p149"/>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7" name="Google Shape;25567;p149"/>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8" name="Google Shape;25568;p149"/>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9" name="Google Shape;25569;p149"/>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0" name="Google Shape;25570;p149"/>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1" name="Google Shape;25571;p149"/>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2" name="Google Shape;25572;p149"/>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3" name="Google Shape;25573;p149"/>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4" name="Google Shape;25574;p149"/>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5" name="Google Shape;25575;p149"/>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6" name="Google Shape;25576;p149"/>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7" name="Google Shape;25577;p149"/>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8" name="Google Shape;25578;p149"/>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9" name="Google Shape;25579;p149"/>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0" name="Google Shape;25580;p149"/>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1" name="Google Shape;25581;p149"/>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2" name="Google Shape;25582;p149"/>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3" name="Google Shape;25583;p149"/>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4" name="Google Shape;25584;p149"/>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85" name="Google Shape;25585;p149"/>
          <p:cNvGrpSpPr/>
          <p:nvPr/>
        </p:nvGrpSpPr>
        <p:grpSpPr>
          <a:xfrm>
            <a:off x="3041787" y="2001118"/>
            <a:ext cx="370158" cy="328164"/>
            <a:chOff x="3041787" y="2001118"/>
            <a:chExt cx="370158" cy="328164"/>
          </a:xfrm>
        </p:grpSpPr>
        <p:sp>
          <p:nvSpPr>
            <p:cNvPr id="25586" name="Google Shape;25586;p149"/>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7" name="Google Shape;25587;p149"/>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8" name="Google Shape;25588;p149"/>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9" name="Google Shape;25589;p149"/>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0" name="Google Shape;25590;p149"/>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1" name="Google Shape;25591;p149"/>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2" name="Google Shape;25592;p149"/>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3" name="Google Shape;25593;p149"/>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4" name="Google Shape;25594;p149"/>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5" name="Google Shape;25595;p149"/>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6" name="Google Shape;25596;p149"/>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7" name="Google Shape;25597;p149"/>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8" name="Google Shape;25598;p149"/>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9" name="Google Shape;25599;p149"/>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0" name="Google Shape;25600;p149"/>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1" name="Google Shape;25601;p149"/>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2" name="Google Shape;25602;p149"/>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3" name="Google Shape;25603;p149"/>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4" name="Google Shape;25604;p149"/>
          <p:cNvGrpSpPr/>
          <p:nvPr/>
        </p:nvGrpSpPr>
        <p:grpSpPr>
          <a:xfrm>
            <a:off x="5779884" y="2039125"/>
            <a:ext cx="372309" cy="328216"/>
            <a:chOff x="5779884" y="2039125"/>
            <a:chExt cx="372309" cy="328216"/>
          </a:xfrm>
        </p:grpSpPr>
        <p:sp>
          <p:nvSpPr>
            <p:cNvPr id="25605" name="Google Shape;25605;p14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6" name="Google Shape;25606;p14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7" name="Google Shape;25607;p149"/>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8" name="Google Shape;25608;p149"/>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9" name="Google Shape;25609;p149"/>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0" name="Google Shape;25610;p149"/>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1" name="Google Shape;25611;p149"/>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2" name="Google Shape;25612;p149"/>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3" name="Google Shape;25613;p149"/>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4" name="Google Shape;25614;p149"/>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5" name="Google Shape;25615;p149"/>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6" name="Google Shape;25616;p14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7" name="Google Shape;25617;p14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18" name="Google Shape;25618;p14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622"/>
        <p:cNvGrpSpPr/>
        <p:nvPr/>
      </p:nvGrpSpPr>
      <p:grpSpPr>
        <a:xfrm>
          <a:off x="0" y="0"/>
          <a:ext cx="0" cy="0"/>
          <a:chOff x="0" y="0"/>
          <a:chExt cx="0" cy="0"/>
        </a:xfrm>
      </p:grpSpPr>
      <p:grpSp>
        <p:nvGrpSpPr>
          <p:cNvPr id="25623" name="Google Shape;25623;p150"/>
          <p:cNvGrpSpPr/>
          <p:nvPr/>
        </p:nvGrpSpPr>
        <p:grpSpPr>
          <a:xfrm>
            <a:off x="878066" y="1981993"/>
            <a:ext cx="354610" cy="372358"/>
            <a:chOff x="878066" y="1981993"/>
            <a:chExt cx="354610" cy="372358"/>
          </a:xfrm>
        </p:grpSpPr>
        <p:sp>
          <p:nvSpPr>
            <p:cNvPr id="25624" name="Google Shape;25624;p150"/>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5" name="Google Shape;25625;p150"/>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6" name="Google Shape;25626;p150"/>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7" name="Google Shape;25627;p150"/>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8" name="Google Shape;25628;p150"/>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9" name="Google Shape;25629;p150"/>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0" name="Google Shape;25630;p150"/>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1" name="Google Shape;25631;p150"/>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2" name="Google Shape;25632;p150"/>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3" name="Google Shape;25633;p150"/>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4" name="Google Shape;25634;p150"/>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5" name="Google Shape;25635;p150"/>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6" name="Google Shape;25636;p150"/>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7" name="Google Shape;25637;p150"/>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8" name="Google Shape;25638;p150"/>
          <p:cNvGrpSpPr/>
          <p:nvPr/>
        </p:nvGrpSpPr>
        <p:grpSpPr>
          <a:xfrm>
            <a:off x="1345794" y="1982386"/>
            <a:ext cx="371650" cy="371624"/>
            <a:chOff x="1345794" y="1982386"/>
            <a:chExt cx="371650" cy="371624"/>
          </a:xfrm>
        </p:grpSpPr>
        <p:sp>
          <p:nvSpPr>
            <p:cNvPr id="25639" name="Google Shape;25639;p150"/>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0" name="Google Shape;25640;p150"/>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1" name="Google Shape;25641;p150"/>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2" name="Google Shape;25642;p150"/>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3" name="Google Shape;25643;p150"/>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4" name="Google Shape;25644;p150"/>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5" name="Google Shape;25645;p150"/>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6" name="Google Shape;25646;p150"/>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7" name="Google Shape;25647;p150"/>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8" name="Google Shape;25648;p150"/>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9" name="Google Shape;25649;p150"/>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0" name="Google Shape;25650;p150"/>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1" name="Google Shape;25651;p150"/>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2" name="Google Shape;25652;p150"/>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3" name="Google Shape;25653;p150"/>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4" name="Google Shape;25654;p150"/>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5" name="Google Shape;25655;p150"/>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6" name="Google Shape;25656;p150"/>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7" name="Google Shape;25657;p150"/>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8" name="Google Shape;25658;p150"/>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9" name="Google Shape;25659;p150"/>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0" name="Google Shape;25660;p150"/>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1" name="Google Shape;25661;p150"/>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2" name="Google Shape;25662;p150"/>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3" name="Google Shape;25663;p150"/>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4" name="Google Shape;25664;p150"/>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5" name="Google Shape;25665;p150"/>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6" name="Google Shape;25666;p150"/>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7" name="Google Shape;25667;p150"/>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8" name="Google Shape;25668;p150"/>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9" name="Google Shape;25669;p150"/>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0" name="Google Shape;25670;p150"/>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1" name="Google Shape;25671;p150"/>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2" name="Google Shape;25672;p150"/>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3" name="Google Shape;25673;p150"/>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4" name="Google Shape;25674;p150"/>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5" name="Google Shape;25675;p150"/>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76" name="Google Shape;25676;p150"/>
          <p:cNvGrpSpPr/>
          <p:nvPr/>
        </p:nvGrpSpPr>
        <p:grpSpPr>
          <a:xfrm>
            <a:off x="1821465" y="1981993"/>
            <a:ext cx="372410" cy="372410"/>
            <a:chOff x="1821465" y="1981993"/>
            <a:chExt cx="372410" cy="372410"/>
          </a:xfrm>
        </p:grpSpPr>
        <p:sp>
          <p:nvSpPr>
            <p:cNvPr id="25677" name="Google Shape;25677;p150"/>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8" name="Google Shape;25678;p150"/>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9" name="Google Shape;25679;p150"/>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0" name="Google Shape;25680;p150"/>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1" name="Google Shape;25681;p150"/>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2" name="Google Shape;25682;p150"/>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3" name="Google Shape;25683;p150"/>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4" name="Google Shape;25684;p150"/>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5" name="Google Shape;25685;p150"/>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6" name="Google Shape;25686;p150"/>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7" name="Google Shape;25687;p150"/>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8" name="Google Shape;25688;p150"/>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9" name="Google Shape;25689;p150"/>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0" name="Google Shape;25690;p150"/>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1" name="Google Shape;25691;p150"/>
          <p:cNvGrpSpPr/>
          <p:nvPr/>
        </p:nvGrpSpPr>
        <p:grpSpPr>
          <a:xfrm>
            <a:off x="2276348" y="1981809"/>
            <a:ext cx="415901" cy="372699"/>
            <a:chOff x="2276348" y="1981809"/>
            <a:chExt cx="415901" cy="372699"/>
          </a:xfrm>
        </p:grpSpPr>
        <p:sp>
          <p:nvSpPr>
            <p:cNvPr id="25692" name="Google Shape;25692;p150"/>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3" name="Google Shape;25693;p150"/>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4" name="Google Shape;25694;p150"/>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5" name="Google Shape;25695;p150"/>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6" name="Google Shape;25696;p150"/>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7" name="Google Shape;25697;p150"/>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8" name="Google Shape;25698;p150"/>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9" name="Google Shape;25699;p150"/>
          <p:cNvGrpSpPr/>
          <p:nvPr/>
        </p:nvGrpSpPr>
        <p:grpSpPr>
          <a:xfrm>
            <a:off x="2774354" y="2009990"/>
            <a:ext cx="372017" cy="316310"/>
            <a:chOff x="2774354" y="2009990"/>
            <a:chExt cx="372017" cy="316310"/>
          </a:xfrm>
        </p:grpSpPr>
        <p:sp>
          <p:nvSpPr>
            <p:cNvPr id="25700" name="Google Shape;25700;p150"/>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1" name="Google Shape;25701;p150"/>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2" name="Google Shape;25702;p150"/>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3" name="Google Shape;25703;p150"/>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4" name="Google Shape;25704;p150"/>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5" name="Google Shape;25705;p150"/>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6" name="Google Shape;25706;p150"/>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7" name="Google Shape;25707;p150"/>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8" name="Google Shape;25708;p150"/>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9" name="Google Shape;25709;p150"/>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0" name="Google Shape;25710;p150"/>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1" name="Google Shape;25711;p150"/>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2" name="Google Shape;25712;p150"/>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3" name="Google Shape;25713;p150"/>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4" name="Google Shape;25714;p150"/>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5" name="Google Shape;25715;p150"/>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6" name="Google Shape;25716;p150"/>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7" name="Google Shape;25717;p150"/>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8" name="Google Shape;25718;p150"/>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9" name="Google Shape;25719;p150"/>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0" name="Google Shape;25720;p150"/>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1" name="Google Shape;25721;p150"/>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2" name="Google Shape;25722;p150"/>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3" name="Google Shape;25723;p150"/>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4" name="Google Shape;25724;p150"/>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5" name="Google Shape;25725;p150"/>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6" name="Google Shape;25726;p150"/>
          <p:cNvGrpSpPr/>
          <p:nvPr/>
        </p:nvGrpSpPr>
        <p:grpSpPr>
          <a:xfrm>
            <a:off x="3722682" y="1981993"/>
            <a:ext cx="375818" cy="372043"/>
            <a:chOff x="3722682" y="1981993"/>
            <a:chExt cx="375818" cy="372043"/>
          </a:xfrm>
        </p:grpSpPr>
        <p:sp>
          <p:nvSpPr>
            <p:cNvPr id="25727" name="Google Shape;25727;p150"/>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8" name="Google Shape;25728;p150"/>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9" name="Google Shape;25729;p150"/>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0" name="Google Shape;25730;p150"/>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1" name="Google Shape;25731;p150"/>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2" name="Google Shape;25732;p150"/>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3" name="Google Shape;25733;p150"/>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4" name="Google Shape;25734;p150"/>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5" name="Google Shape;25735;p150"/>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6" name="Google Shape;25736;p150"/>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7" name="Google Shape;25737;p150"/>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8" name="Google Shape;25738;p150"/>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9" name="Google Shape;25739;p150"/>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0" name="Google Shape;25740;p150"/>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1" name="Google Shape;25741;p150"/>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42" name="Google Shape;25742;p150"/>
          <p:cNvGrpSpPr/>
          <p:nvPr/>
        </p:nvGrpSpPr>
        <p:grpSpPr>
          <a:xfrm>
            <a:off x="4201394" y="1981809"/>
            <a:ext cx="373538" cy="372305"/>
            <a:chOff x="4201394" y="1981809"/>
            <a:chExt cx="373538" cy="372305"/>
          </a:xfrm>
        </p:grpSpPr>
        <p:sp>
          <p:nvSpPr>
            <p:cNvPr id="25743" name="Google Shape;25743;p150"/>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4" name="Google Shape;25744;p150"/>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5" name="Google Shape;25745;p150"/>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6" name="Google Shape;25746;p150"/>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7" name="Google Shape;25747;p150"/>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8" name="Google Shape;25748;p150"/>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9" name="Google Shape;25749;p150"/>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0" name="Google Shape;25750;p150"/>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1" name="Google Shape;25751;p150"/>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2" name="Google Shape;25752;p150"/>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3" name="Google Shape;25753;p150"/>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4" name="Google Shape;25754;p150"/>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5" name="Google Shape;25755;p150"/>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6" name="Google Shape;25756;p150"/>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7" name="Google Shape;25757;p150"/>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8" name="Google Shape;25758;p150"/>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9" name="Google Shape;25759;p150"/>
          <p:cNvGrpSpPr/>
          <p:nvPr/>
        </p:nvGrpSpPr>
        <p:grpSpPr>
          <a:xfrm>
            <a:off x="4659658" y="1500266"/>
            <a:ext cx="422743" cy="377784"/>
            <a:chOff x="4659658" y="1500266"/>
            <a:chExt cx="422743" cy="377784"/>
          </a:xfrm>
        </p:grpSpPr>
        <p:sp>
          <p:nvSpPr>
            <p:cNvPr id="25760" name="Google Shape;25760;p150"/>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1" name="Google Shape;25761;p150"/>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2" name="Google Shape;25762;p150"/>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3" name="Google Shape;25763;p150"/>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4" name="Google Shape;25764;p150"/>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5" name="Google Shape;25765;p150"/>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6" name="Google Shape;25766;p150"/>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7" name="Google Shape;25767;p150"/>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8" name="Google Shape;25768;p150"/>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9" name="Google Shape;25769;p150"/>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0" name="Google Shape;25770;p150"/>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1" name="Google Shape;25771;p150"/>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2" name="Google Shape;25772;p150"/>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3" name="Google Shape;25773;p150"/>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4" name="Google Shape;25774;p150"/>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5" name="Google Shape;25775;p150"/>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6" name="Google Shape;25776;p150"/>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77" name="Google Shape;25777;p150"/>
          <p:cNvGrpSpPr/>
          <p:nvPr/>
        </p:nvGrpSpPr>
        <p:grpSpPr>
          <a:xfrm>
            <a:off x="5211406" y="1513504"/>
            <a:ext cx="260394" cy="351202"/>
            <a:chOff x="5211406" y="1513504"/>
            <a:chExt cx="260394" cy="351202"/>
          </a:xfrm>
        </p:grpSpPr>
        <p:sp>
          <p:nvSpPr>
            <p:cNvPr id="25778" name="Google Shape;25778;p150"/>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9" name="Google Shape;25779;p150"/>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0" name="Google Shape;25780;p150"/>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1" name="Google Shape;25781;p150"/>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2" name="Google Shape;25782;p150"/>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3" name="Google Shape;25783;p150"/>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4" name="Google Shape;25784;p150"/>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5" name="Google Shape;25785;p150"/>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6" name="Google Shape;25786;p150"/>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7" name="Google Shape;25787;p150"/>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8" name="Google Shape;25788;p150"/>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9" name="Google Shape;25789;p150"/>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0" name="Google Shape;25790;p150"/>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91" name="Google Shape;25791;p150"/>
          <p:cNvGrpSpPr/>
          <p:nvPr/>
        </p:nvGrpSpPr>
        <p:grpSpPr>
          <a:xfrm>
            <a:off x="5632602" y="1513216"/>
            <a:ext cx="366722" cy="351779"/>
            <a:chOff x="5632602" y="1513216"/>
            <a:chExt cx="366722" cy="351779"/>
          </a:xfrm>
        </p:grpSpPr>
        <p:sp>
          <p:nvSpPr>
            <p:cNvPr id="25792" name="Google Shape;25792;p150"/>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3" name="Google Shape;25793;p150"/>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4" name="Google Shape;25794;p150"/>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5" name="Google Shape;25795;p150"/>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6" name="Google Shape;25796;p150"/>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7" name="Google Shape;25797;p150"/>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8" name="Google Shape;25798;p150"/>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9" name="Google Shape;25799;p150"/>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00" name="Google Shape;25800;p150"/>
          <p:cNvGrpSpPr/>
          <p:nvPr/>
        </p:nvGrpSpPr>
        <p:grpSpPr>
          <a:xfrm>
            <a:off x="6089372" y="1527136"/>
            <a:ext cx="401902" cy="323965"/>
            <a:chOff x="6089372" y="1527136"/>
            <a:chExt cx="401902" cy="323965"/>
          </a:xfrm>
        </p:grpSpPr>
        <p:sp>
          <p:nvSpPr>
            <p:cNvPr id="25801" name="Google Shape;25801;p150"/>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2" name="Google Shape;25802;p150"/>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3" name="Google Shape;25803;p150"/>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4" name="Google Shape;25804;p150"/>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5" name="Google Shape;25805;p150"/>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6" name="Google Shape;25806;p150"/>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7" name="Google Shape;25807;p150"/>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8" name="Google Shape;25808;p150"/>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9" name="Google Shape;25809;p150"/>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0" name="Google Shape;25810;p150"/>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1" name="Google Shape;25811;p150"/>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2" name="Google Shape;25812;p150"/>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3" name="Google Shape;25813;p150"/>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4" name="Google Shape;25814;p150"/>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5" name="Google Shape;25815;p150"/>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6" name="Google Shape;25816;p150"/>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7" name="Google Shape;25817;p150"/>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8" name="Google Shape;25818;p150"/>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9" name="Google Shape;25819;p150"/>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0" name="Google Shape;25820;p150"/>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1" name="Google Shape;25821;p150"/>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2" name="Google Shape;25822;p150"/>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3" name="Google Shape;25823;p150"/>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4" name="Google Shape;25824;p150"/>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5" name="Google Shape;25825;p150"/>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6" name="Google Shape;25826;p150"/>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7" name="Google Shape;25827;p150"/>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8" name="Google Shape;25828;p150"/>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9" name="Google Shape;25829;p150"/>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0" name="Google Shape;25830;p150"/>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31" name="Google Shape;25831;p150"/>
          <p:cNvGrpSpPr/>
          <p:nvPr/>
        </p:nvGrpSpPr>
        <p:grpSpPr>
          <a:xfrm>
            <a:off x="6579435" y="1527897"/>
            <a:ext cx="370103" cy="322445"/>
            <a:chOff x="6579435" y="1527897"/>
            <a:chExt cx="370103" cy="322445"/>
          </a:xfrm>
        </p:grpSpPr>
        <p:sp>
          <p:nvSpPr>
            <p:cNvPr id="25832" name="Google Shape;25832;p150"/>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3" name="Google Shape;25833;p150"/>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4" name="Google Shape;25834;p150"/>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5" name="Google Shape;25835;p150"/>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6" name="Google Shape;25836;p150"/>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7" name="Google Shape;25837;p150"/>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8" name="Google Shape;25838;p150"/>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9" name="Google Shape;25839;p150"/>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0" name="Google Shape;25840;p150"/>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1" name="Google Shape;25841;p150"/>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2" name="Google Shape;25842;p150"/>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3" name="Google Shape;25843;p150"/>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4" name="Google Shape;25844;p150"/>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5" name="Google Shape;25845;p150"/>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6" name="Google Shape;25846;p150"/>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7" name="Google Shape;25847;p150"/>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8" name="Google Shape;25848;p150"/>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9" name="Google Shape;25849;p150"/>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0" name="Google Shape;25850;p150"/>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1" name="Google Shape;25851;p150"/>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2" name="Google Shape;25852;p150"/>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53" name="Google Shape;25853;p150"/>
          <p:cNvGrpSpPr/>
          <p:nvPr/>
        </p:nvGrpSpPr>
        <p:grpSpPr>
          <a:xfrm>
            <a:off x="6988887" y="1538854"/>
            <a:ext cx="499920" cy="300136"/>
            <a:chOff x="6988887" y="1538854"/>
            <a:chExt cx="499920" cy="300136"/>
          </a:xfrm>
        </p:grpSpPr>
        <p:sp>
          <p:nvSpPr>
            <p:cNvPr id="25854" name="Google Shape;25854;p150"/>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5" name="Google Shape;25855;p150"/>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6" name="Google Shape;25856;p150"/>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7" name="Google Shape;25857;p150"/>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8" name="Google Shape;25858;p150"/>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9" name="Google Shape;25859;p150"/>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0" name="Google Shape;25860;p150"/>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1" name="Google Shape;25861;p150"/>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2" name="Google Shape;25862;p150"/>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3" name="Google Shape;25863;p150"/>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4" name="Google Shape;25864;p150"/>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5" name="Google Shape;25865;p150"/>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6" name="Google Shape;25866;p150"/>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67" name="Google Shape;25867;p150"/>
          <p:cNvGrpSpPr/>
          <p:nvPr/>
        </p:nvGrpSpPr>
        <p:grpSpPr>
          <a:xfrm>
            <a:off x="8050359" y="1520687"/>
            <a:ext cx="279321" cy="336837"/>
            <a:chOff x="8050359" y="1520687"/>
            <a:chExt cx="279321" cy="336837"/>
          </a:xfrm>
        </p:grpSpPr>
        <p:sp>
          <p:nvSpPr>
            <p:cNvPr id="25868" name="Google Shape;25868;p150"/>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9" name="Google Shape;25869;p150"/>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0" name="Google Shape;25870;p150"/>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1" name="Google Shape;25871;p150"/>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2" name="Google Shape;25872;p150"/>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3" name="Google Shape;25873;p150"/>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4" name="Google Shape;25874;p150"/>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5" name="Google Shape;25875;p150"/>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6" name="Google Shape;25876;p150"/>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7" name="Google Shape;25877;p150"/>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8" name="Google Shape;25878;p150"/>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9" name="Google Shape;25879;p150"/>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0" name="Google Shape;25880;p150"/>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81" name="Google Shape;25881;p150"/>
          <p:cNvGrpSpPr/>
          <p:nvPr/>
        </p:nvGrpSpPr>
        <p:grpSpPr>
          <a:xfrm>
            <a:off x="6093907" y="2461832"/>
            <a:ext cx="364441" cy="339091"/>
            <a:chOff x="6093907" y="2461832"/>
            <a:chExt cx="364441" cy="339091"/>
          </a:xfrm>
        </p:grpSpPr>
        <p:sp>
          <p:nvSpPr>
            <p:cNvPr id="25882" name="Google Shape;25882;p150"/>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3" name="Google Shape;25883;p150"/>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4" name="Google Shape;25884;p150"/>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5" name="Google Shape;25885;p150"/>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6" name="Google Shape;25886;p150"/>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7" name="Google Shape;25887;p150"/>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8" name="Google Shape;25888;p150"/>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9" name="Google Shape;25889;p150"/>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0" name="Google Shape;25890;p150"/>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1" name="Google Shape;25891;p150"/>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92" name="Google Shape;25892;p150"/>
          <p:cNvGrpSpPr/>
          <p:nvPr/>
        </p:nvGrpSpPr>
        <p:grpSpPr>
          <a:xfrm>
            <a:off x="4676331" y="1980866"/>
            <a:ext cx="377680" cy="377680"/>
            <a:chOff x="4676331" y="1980866"/>
            <a:chExt cx="377680" cy="377680"/>
          </a:xfrm>
        </p:grpSpPr>
        <p:sp>
          <p:nvSpPr>
            <p:cNvPr id="25893" name="Google Shape;25893;p150"/>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4" name="Google Shape;25894;p150"/>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5" name="Google Shape;25895;p150"/>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6" name="Google Shape;25896;p150"/>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7" name="Google Shape;25897;p150"/>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8" name="Google Shape;25898;p150"/>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9" name="Google Shape;25899;p150"/>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0" name="Google Shape;25900;p150"/>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1" name="Google Shape;25901;p150"/>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2" name="Google Shape;25902;p150"/>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3" name="Google Shape;25903;p150"/>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4" name="Google Shape;25904;p150"/>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5" name="Google Shape;25905;p150"/>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6" name="Google Shape;25906;p150"/>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7" name="Google Shape;25907;p150"/>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8" name="Google Shape;25908;p150"/>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9" name="Google Shape;25909;p150"/>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0" name="Google Shape;25910;p150"/>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1" name="Google Shape;25911;p150"/>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12" name="Google Shape;25912;p150"/>
          <p:cNvGrpSpPr/>
          <p:nvPr/>
        </p:nvGrpSpPr>
        <p:grpSpPr>
          <a:xfrm>
            <a:off x="7526242" y="1522968"/>
            <a:ext cx="357651" cy="332275"/>
            <a:chOff x="7526242" y="1522968"/>
            <a:chExt cx="357651" cy="332275"/>
          </a:xfrm>
        </p:grpSpPr>
        <p:sp>
          <p:nvSpPr>
            <p:cNvPr id="25913" name="Google Shape;25913;p150"/>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4" name="Google Shape;25914;p150"/>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5" name="Google Shape;25915;p150"/>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6" name="Google Shape;25916;p150"/>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7" name="Google Shape;25917;p150"/>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8" name="Google Shape;25918;p150"/>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9" name="Google Shape;25919;p150"/>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0" name="Google Shape;25920;p150"/>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1" name="Google Shape;25921;p150"/>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2" name="Google Shape;25922;p150"/>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3" name="Google Shape;25923;p150"/>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4" name="Google Shape;25924;p150"/>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5" name="Google Shape;25925;p150"/>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6" name="Google Shape;25926;p150"/>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7" name="Google Shape;25927;p150"/>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8" name="Google Shape;25928;p150"/>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9" name="Google Shape;25929;p150"/>
          <p:cNvGrpSpPr/>
          <p:nvPr/>
        </p:nvGrpSpPr>
        <p:grpSpPr>
          <a:xfrm>
            <a:off x="3250786" y="1982386"/>
            <a:ext cx="371650" cy="371624"/>
            <a:chOff x="3250786" y="1982386"/>
            <a:chExt cx="371650" cy="371624"/>
          </a:xfrm>
        </p:grpSpPr>
        <p:sp>
          <p:nvSpPr>
            <p:cNvPr id="25930" name="Google Shape;25930;p150"/>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1" name="Google Shape;25931;p150"/>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2" name="Google Shape;25932;p150"/>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3" name="Google Shape;25933;p150"/>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4" name="Google Shape;25934;p150"/>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5" name="Google Shape;25935;p150"/>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6" name="Google Shape;25936;p150"/>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7" name="Google Shape;25937;p150"/>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8" name="Google Shape;25938;p150"/>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9" name="Google Shape;25939;p150"/>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0" name="Google Shape;25940;p150"/>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1" name="Google Shape;25941;p150"/>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2" name="Google Shape;25942;p150"/>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3" name="Google Shape;25943;p150"/>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4" name="Google Shape;25944;p150"/>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5" name="Google Shape;25945;p150"/>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6" name="Google Shape;25946;p150"/>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7" name="Google Shape;25947;p150"/>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8" name="Google Shape;25948;p150"/>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9" name="Google Shape;25949;p150"/>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0" name="Google Shape;25950;p150"/>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1" name="Google Shape;25951;p150"/>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2" name="Google Shape;25952;p150"/>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3" name="Google Shape;25953;p150"/>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4" name="Google Shape;25954;p150"/>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5" name="Google Shape;25955;p150"/>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6" name="Google Shape;25956;p150"/>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7" name="Google Shape;25957;p150"/>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8" name="Google Shape;25958;p150"/>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9" name="Google Shape;25959;p150"/>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60" name="Google Shape;25960;p150"/>
          <p:cNvGrpSpPr/>
          <p:nvPr/>
        </p:nvGrpSpPr>
        <p:grpSpPr>
          <a:xfrm>
            <a:off x="1342386" y="2916322"/>
            <a:ext cx="373538" cy="331515"/>
            <a:chOff x="1342386" y="2916322"/>
            <a:chExt cx="373538" cy="331515"/>
          </a:xfrm>
        </p:grpSpPr>
        <p:sp>
          <p:nvSpPr>
            <p:cNvPr id="25961" name="Google Shape;25961;p150"/>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2" name="Google Shape;25962;p150"/>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3" name="Google Shape;25963;p150"/>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4" name="Google Shape;25964;p150"/>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5" name="Google Shape;25965;p150"/>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6" name="Google Shape;25966;p150"/>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7" name="Google Shape;25967;p150"/>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8" name="Google Shape;25968;p150"/>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9" name="Google Shape;25969;p150"/>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0" name="Google Shape;25970;p150"/>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1" name="Google Shape;25971;p150"/>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72" name="Google Shape;25972;p150"/>
          <p:cNvGrpSpPr/>
          <p:nvPr/>
        </p:nvGrpSpPr>
        <p:grpSpPr>
          <a:xfrm>
            <a:off x="2294122" y="2946600"/>
            <a:ext cx="373931" cy="271351"/>
            <a:chOff x="2294122" y="2946600"/>
            <a:chExt cx="373931" cy="271351"/>
          </a:xfrm>
        </p:grpSpPr>
        <p:sp>
          <p:nvSpPr>
            <p:cNvPr id="25973" name="Google Shape;25973;p150"/>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4" name="Google Shape;25974;p150"/>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5" name="Google Shape;25975;p150"/>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6" name="Google Shape;25976;p150"/>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7" name="Google Shape;25977;p150"/>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8" name="Google Shape;25978;p150"/>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9" name="Google Shape;25979;p150"/>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0" name="Google Shape;25980;p150"/>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1" name="Google Shape;25981;p150"/>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2" name="Google Shape;25982;p150"/>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3" name="Google Shape;25983;p150"/>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4" name="Google Shape;25984;p150"/>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5" name="Google Shape;25985;p150"/>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6" name="Google Shape;25986;p150"/>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7" name="Google Shape;25987;p150"/>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8" name="Google Shape;25988;p150"/>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9" name="Google Shape;25989;p150"/>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0" name="Google Shape;25990;p150"/>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1" name="Google Shape;25991;p150"/>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2" name="Google Shape;25992;p150"/>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3" name="Google Shape;25993;p150"/>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4" name="Google Shape;25994;p150"/>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5" name="Google Shape;25995;p150"/>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6" name="Google Shape;25996;p150"/>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7" name="Google Shape;25997;p150"/>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8" name="Google Shape;25998;p150"/>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9" name="Google Shape;25999;p150"/>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0" name="Google Shape;26000;p150"/>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1" name="Google Shape;26001;p150"/>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2" name="Google Shape;26002;p150"/>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3" name="Google Shape;26003;p150"/>
          <p:cNvGrpSpPr/>
          <p:nvPr/>
        </p:nvGrpSpPr>
        <p:grpSpPr>
          <a:xfrm>
            <a:off x="2769819" y="2907251"/>
            <a:ext cx="373905" cy="349682"/>
            <a:chOff x="2769819" y="2907251"/>
            <a:chExt cx="373905" cy="349682"/>
          </a:xfrm>
        </p:grpSpPr>
        <p:sp>
          <p:nvSpPr>
            <p:cNvPr id="26004" name="Google Shape;26004;p150"/>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5" name="Google Shape;26005;p150"/>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6" name="Google Shape;26006;p150"/>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7" name="Google Shape;26007;p150"/>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8" name="Google Shape;26008;p150"/>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9" name="Google Shape;26009;p150"/>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0" name="Google Shape;26010;p150"/>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1" name="Google Shape;26011;p150"/>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2" name="Google Shape;26012;p150"/>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3" name="Google Shape;26013;p150"/>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4" name="Google Shape;26014;p150"/>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5" name="Google Shape;26015;p150"/>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6" name="Google Shape;26016;p150"/>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7" name="Google Shape;26017;p150"/>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8" name="Google Shape;26018;p150"/>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9" name="Google Shape;26019;p150"/>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0" name="Google Shape;26020;p150"/>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1" name="Google Shape;26021;p150"/>
          <p:cNvGrpSpPr/>
          <p:nvPr/>
        </p:nvGrpSpPr>
        <p:grpSpPr>
          <a:xfrm>
            <a:off x="3246251" y="2895245"/>
            <a:ext cx="375792" cy="373800"/>
            <a:chOff x="3246251" y="2895245"/>
            <a:chExt cx="375792" cy="373800"/>
          </a:xfrm>
        </p:grpSpPr>
        <p:sp>
          <p:nvSpPr>
            <p:cNvPr id="26022" name="Google Shape;26022;p150"/>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3" name="Google Shape;26023;p150"/>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4" name="Google Shape;26024;p150"/>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5" name="Google Shape;26025;p150"/>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6" name="Google Shape;26026;p150"/>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7" name="Google Shape;26027;p150"/>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8" name="Google Shape;26028;p150"/>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9" name="Google Shape;26029;p150"/>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0" name="Google Shape;26030;p150"/>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1" name="Google Shape;26031;p150"/>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2" name="Google Shape;26032;p150"/>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3" name="Google Shape;26033;p150"/>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4" name="Google Shape;26034;p150"/>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5" name="Google Shape;26035;p150"/>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6" name="Google Shape;26036;p150"/>
          <p:cNvGrpSpPr/>
          <p:nvPr/>
        </p:nvGrpSpPr>
        <p:grpSpPr>
          <a:xfrm>
            <a:off x="3791182" y="2895454"/>
            <a:ext cx="234650" cy="373590"/>
            <a:chOff x="3791182" y="2895454"/>
            <a:chExt cx="234650" cy="373590"/>
          </a:xfrm>
        </p:grpSpPr>
        <p:sp>
          <p:nvSpPr>
            <p:cNvPr id="26037" name="Google Shape;26037;p150"/>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8" name="Google Shape;26038;p150"/>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9" name="Google Shape;26039;p150"/>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0" name="Google Shape;26040;p150"/>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1" name="Google Shape;26041;p150"/>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2" name="Google Shape;26042;p150"/>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3" name="Google Shape;26043;p150"/>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4" name="Google Shape;26044;p150"/>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5" name="Google Shape;26045;p150"/>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6" name="Google Shape;26046;p150"/>
          <p:cNvGrpSpPr/>
          <p:nvPr/>
        </p:nvGrpSpPr>
        <p:grpSpPr>
          <a:xfrm>
            <a:off x="7042995" y="2489463"/>
            <a:ext cx="364441" cy="256225"/>
            <a:chOff x="7042995" y="2489463"/>
            <a:chExt cx="364441" cy="256225"/>
          </a:xfrm>
        </p:grpSpPr>
        <p:sp>
          <p:nvSpPr>
            <p:cNvPr id="26047" name="Google Shape;26047;p150"/>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8" name="Google Shape;26048;p150"/>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9" name="Google Shape;26049;p150"/>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0" name="Google Shape;26050;p150"/>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1" name="Google Shape;26051;p150"/>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2" name="Google Shape;26052;p150"/>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3" name="Google Shape;26053;p150"/>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4" name="Google Shape;26054;p150"/>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5" name="Google Shape;26055;p150"/>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6" name="Google Shape;26056;p150"/>
          <p:cNvGrpSpPr/>
          <p:nvPr/>
        </p:nvGrpSpPr>
        <p:grpSpPr>
          <a:xfrm>
            <a:off x="7517172" y="2437007"/>
            <a:ext cx="364284" cy="361243"/>
            <a:chOff x="7517172" y="2437007"/>
            <a:chExt cx="364284" cy="361243"/>
          </a:xfrm>
        </p:grpSpPr>
        <p:sp>
          <p:nvSpPr>
            <p:cNvPr id="26057" name="Google Shape;26057;p150"/>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8" name="Google Shape;26058;p150"/>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9" name="Google Shape;26059;p150"/>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0" name="Google Shape;26060;p150"/>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1" name="Google Shape;26061;p150"/>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2" name="Google Shape;26062;p150"/>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3" name="Google Shape;26063;p150"/>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4" name="Google Shape;26064;p150"/>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5" name="Google Shape;26065;p150"/>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6" name="Google Shape;26066;p150"/>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7" name="Google Shape;26067;p150"/>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8" name="Google Shape;26068;p150"/>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9" name="Google Shape;26069;p150"/>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0" name="Google Shape;26070;p150"/>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1" name="Google Shape;26071;p150"/>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2" name="Google Shape;26072;p150"/>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3" name="Google Shape;26073;p150"/>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4" name="Google Shape;26074;p150"/>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5" name="Google Shape;26075;p15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6" name="Google Shape;26076;p15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7" name="Google Shape;26077;p150"/>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8" name="Google Shape;26078;p150"/>
          <p:cNvGrpSpPr/>
          <p:nvPr/>
        </p:nvGrpSpPr>
        <p:grpSpPr>
          <a:xfrm>
            <a:off x="8006475" y="2436954"/>
            <a:ext cx="335290" cy="361321"/>
            <a:chOff x="8006475" y="2436954"/>
            <a:chExt cx="335290" cy="361321"/>
          </a:xfrm>
        </p:grpSpPr>
        <p:sp>
          <p:nvSpPr>
            <p:cNvPr id="26079" name="Google Shape;26079;p150"/>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0" name="Google Shape;26080;p150"/>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1" name="Google Shape;26081;p150"/>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2" name="Google Shape;26082;p150"/>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3" name="Google Shape;26083;p150"/>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4" name="Google Shape;26084;p150"/>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5" name="Google Shape;26085;p150"/>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6" name="Google Shape;26086;p150"/>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7" name="Google Shape;26087;p150"/>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8" name="Google Shape;26088;p150"/>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9" name="Google Shape;26089;p150"/>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0" name="Google Shape;26090;p150"/>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1" name="Google Shape;26091;p150"/>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2" name="Google Shape;26092;p150"/>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3" name="Google Shape;26093;p150"/>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4" name="Google Shape;26094;p150"/>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5" name="Google Shape;26095;p150"/>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6" name="Google Shape;26096;p150"/>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7" name="Google Shape;26097;p150"/>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8" name="Google Shape;26098;p150"/>
          <p:cNvGrpSpPr/>
          <p:nvPr/>
        </p:nvGrpSpPr>
        <p:grpSpPr>
          <a:xfrm>
            <a:off x="5596661" y="2909139"/>
            <a:ext cx="394326" cy="349682"/>
            <a:chOff x="5596661" y="2909139"/>
            <a:chExt cx="394326" cy="349682"/>
          </a:xfrm>
        </p:grpSpPr>
        <p:sp>
          <p:nvSpPr>
            <p:cNvPr id="26099" name="Google Shape;26099;p150"/>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0" name="Google Shape;26100;p150"/>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1" name="Google Shape;26101;p150"/>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2" name="Google Shape;26102;p150"/>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3" name="Google Shape;26103;p150"/>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4" name="Google Shape;26104;p150"/>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5" name="Google Shape;26105;p150"/>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6" name="Google Shape;26106;p150"/>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7" name="Google Shape;26107;p150"/>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8" name="Google Shape;26108;p150"/>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9" name="Google Shape;26109;p150"/>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0" name="Google Shape;26110;p150"/>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1" name="Google Shape;26111;p150"/>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2" name="Google Shape;26112;p150"/>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3" name="Google Shape;26113;p150"/>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4" name="Google Shape;26114;p150"/>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5" name="Google Shape;26115;p150"/>
          <p:cNvGrpSpPr/>
          <p:nvPr/>
        </p:nvGrpSpPr>
        <p:grpSpPr>
          <a:xfrm>
            <a:off x="874658" y="2914408"/>
            <a:ext cx="356891" cy="335709"/>
            <a:chOff x="874658" y="2914408"/>
            <a:chExt cx="356891" cy="335709"/>
          </a:xfrm>
        </p:grpSpPr>
        <p:sp>
          <p:nvSpPr>
            <p:cNvPr id="26116" name="Google Shape;26116;p150"/>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7" name="Google Shape;26117;p150"/>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8" name="Google Shape;26118;p150"/>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9" name="Google Shape;26119;p150"/>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0" name="Google Shape;26120;p150"/>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1" name="Google Shape;26121;p150"/>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2" name="Google Shape;26122;p150"/>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3" name="Google Shape;26123;p150"/>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4" name="Google Shape;26124;p150"/>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5" name="Google Shape;26125;p150"/>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6" name="Google Shape;26126;p150"/>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7" name="Google Shape;26127;p150"/>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8" name="Google Shape;26128;p150"/>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9" name="Google Shape;26129;p150"/>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0" name="Google Shape;26130;p150"/>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1" name="Google Shape;26131;p150"/>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2" name="Google Shape;26132;p150"/>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3" name="Google Shape;26133;p150"/>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4" name="Google Shape;26134;p150"/>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5" name="Google Shape;26135;p150"/>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36" name="Google Shape;26136;p150"/>
          <p:cNvGrpSpPr/>
          <p:nvPr/>
        </p:nvGrpSpPr>
        <p:grpSpPr>
          <a:xfrm>
            <a:off x="4230912" y="2929193"/>
            <a:ext cx="308813" cy="306165"/>
            <a:chOff x="4230912" y="2929193"/>
            <a:chExt cx="308813" cy="306165"/>
          </a:xfrm>
        </p:grpSpPr>
        <p:sp>
          <p:nvSpPr>
            <p:cNvPr id="26137" name="Google Shape;26137;p150"/>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8" name="Google Shape;26138;p150"/>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9" name="Google Shape;26139;p150"/>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0" name="Google Shape;26140;p150"/>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1" name="Google Shape;26141;p150"/>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2" name="Google Shape;26142;p150"/>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3" name="Google Shape;26143;p150"/>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4" name="Google Shape;26144;p150"/>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5" name="Google Shape;26145;p150"/>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6" name="Google Shape;26146;p150"/>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7" name="Google Shape;26147;p150"/>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8" name="Google Shape;26148;p150"/>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9" name="Google Shape;26149;p150"/>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0" name="Google Shape;26150;p150"/>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1" name="Google Shape;26151;p150"/>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2" name="Google Shape;26152;p150"/>
          <p:cNvGrpSpPr/>
          <p:nvPr/>
        </p:nvGrpSpPr>
        <p:grpSpPr>
          <a:xfrm>
            <a:off x="4627886" y="3401089"/>
            <a:ext cx="409111" cy="267944"/>
            <a:chOff x="4627886" y="3401089"/>
            <a:chExt cx="409111" cy="267944"/>
          </a:xfrm>
        </p:grpSpPr>
        <p:sp>
          <p:nvSpPr>
            <p:cNvPr id="26153" name="Google Shape;26153;p150"/>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4" name="Google Shape;26154;p150"/>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5" name="Google Shape;26155;p150"/>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6" name="Google Shape;26156;p150"/>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7" name="Google Shape;26157;p150"/>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8" name="Google Shape;26158;p150"/>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9" name="Google Shape;26159;p150"/>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0" name="Google Shape;26160;p150"/>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1" name="Google Shape;26161;p150"/>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2" name="Google Shape;26162;p150"/>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3" name="Google Shape;26163;p150"/>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4" name="Google Shape;26164;p150"/>
          <p:cNvGrpSpPr/>
          <p:nvPr/>
        </p:nvGrpSpPr>
        <p:grpSpPr>
          <a:xfrm>
            <a:off x="4652476" y="2898915"/>
            <a:ext cx="386016" cy="384495"/>
            <a:chOff x="4652476" y="2898915"/>
            <a:chExt cx="386016" cy="384495"/>
          </a:xfrm>
        </p:grpSpPr>
        <p:sp>
          <p:nvSpPr>
            <p:cNvPr id="26165" name="Google Shape;26165;p150"/>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6" name="Google Shape;26166;p150"/>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7" name="Google Shape;26167;p150"/>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8" name="Google Shape;26168;p150"/>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9" name="Google Shape;26169;p150"/>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0" name="Google Shape;26170;p150"/>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1" name="Google Shape;26171;p150"/>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2" name="Google Shape;26172;p150"/>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3" name="Google Shape;26173;p150"/>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4" name="Google Shape;26174;p150"/>
          <p:cNvGrpSpPr/>
          <p:nvPr/>
        </p:nvGrpSpPr>
        <p:grpSpPr>
          <a:xfrm>
            <a:off x="5156931" y="2922194"/>
            <a:ext cx="324699" cy="347611"/>
            <a:chOff x="5156931" y="2922194"/>
            <a:chExt cx="324699" cy="347611"/>
          </a:xfrm>
        </p:grpSpPr>
        <p:sp>
          <p:nvSpPr>
            <p:cNvPr id="26175" name="Google Shape;26175;p150"/>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6" name="Google Shape;26176;p150"/>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7" name="Google Shape;26177;p150"/>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8" name="Google Shape;26178;p150"/>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9" name="Google Shape;26179;p150"/>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0" name="Google Shape;26180;p150"/>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1" name="Google Shape;26181;p150"/>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2" name="Google Shape;26182;p150"/>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3" name="Google Shape;26183;p150"/>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4" name="Google Shape;26184;p150"/>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5" name="Google Shape;26185;p150"/>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6" name="Google Shape;26186;p150"/>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7" name="Google Shape;26187;p150"/>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8" name="Google Shape;26188;p150"/>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9" name="Google Shape;26189;p150"/>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0" name="Google Shape;26190;p150"/>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1" name="Google Shape;26191;p150"/>
          <p:cNvGrpSpPr/>
          <p:nvPr/>
        </p:nvGrpSpPr>
        <p:grpSpPr>
          <a:xfrm>
            <a:off x="6086331" y="2905337"/>
            <a:ext cx="364441" cy="364834"/>
            <a:chOff x="6086331" y="2905337"/>
            <a:chExt cx="364441" cy="364834"/>
          </a:xfrm>
        </p:grpSpPr>
        <p:sp>
          <p:nvSpPr>
            <p:cNvPr id="26192" name="Google Shape;26192;p150"/>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3" name="Google Shape;26193;p150"/>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4" name="Google Shape;26194;p150"/>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5" name="Google Shape;26195;p150"/>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6" name="Google Shape;26196;p150"/>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7" name="Google Shape;26197;p150"/>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8" name="Google Shape;26198;p150"/>
          <p:cNvGrpSpPr/>
          <p:nvPr/>
        </p:nvGrpSpPr>
        <p:grpSpPr>
          <a:xfrm>
            <a:off x="6554059" y="2907251"/>
            <a:ext cx="377706" cy="377680"/>
            <a:chOff x="6554059" y="2907251"/>
            <a:chExt cx="377706" cy="377680"/>
          </a:xfrm>
        </p:grpSpPr>
        <p:sp>
          <p:nvSpPr>
            <p:cNvPr id="26199" name="Google Shape;26199;p150"/>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0" name="Google Shape;26200;p150"/>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1" name="Google Shape;26201;p150"/>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2" name="Google Shape;26202;p150"/>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3" name="Google Shape;26203;p150"/>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4" name="Google Shape;26204;p150"/>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5" name="Google Shape;26205;p150"/>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6" name="Google Shape;26206;p150"/>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7" name="Google Shape;26207;p150"/>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8" name="Google Shape;26208;p150"/>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9" name="Google Shape;26209;p150"/>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0" name="Google Shape;26210;p150"/>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1" name="Google Shape;26211;p150"/>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2" name="Google Shape;26212;p150"/>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3" name="Google Shape;26213;p150"/>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4" name="Google Shape;26214;p150"/>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5" name="Google Shape;26215;p150"/>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6" name="Google Shape;26216;p150"/>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7" name="Google Shape;26217;p150"/>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8" name="Google Shape;26218;p150"/>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9" name="Google Shape;26219;p150"/>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20" name="Google Shape;26220;p150"/>
          <p:cNvGrpSpPr/>
          <p:nvPr/>
        </p:nvGrpSpPr>
        <p:grpSpPr>
          <a:xfrm>
            <a:off x="7491796" y="2945446"/>
            <a:ext cx="400801" cy="317542"/>
            <a:chOff x="7491796" y="2945446"/>
            <a:chExt cx="400801" cy="317542"/>
          </a:xfrm>
        </p:grpSpPr>
        <p:sp>
          <p:nvSpPr>
            <p:cNvPr id="26221" name="Google Shape;26221;p150"/>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2" name="Google Shape;26222;p150"/>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3" name="Google Shape;26223;p150"/>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4" name="Google Shape;26224;p150"/>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5" name="Google Shape;26225;p150"/>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6" name="Google Shape;26226;p150"/>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7" name="Google Shape;26227;p150"/>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8" name="Google Shape;26228;p150"/>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9" name="Google Shape;26229;p150"/>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0" name="Google Shape;26230;p150"/>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1" name="Google Shape;26231;p150"/>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2" name="Google Shape;26232;p150"/>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3" name="Google Shape;26233;p150"/>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4" name="Google Shape;26234;p150"/>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5" name="Google Shape;26235;p150"/>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6" name="Google Shape;26236;p150"/>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7" name="Google Shape;26237;p150"/>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8" name="Google Shape;26238;p150"/>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9" name="Google Shape;26239;p150"/>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0" name="Google Shape;26240;p150"/>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1" name="Google Shape;26241;p150"/>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2" name="Google Shape;26242;p150"/>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3" name="Google Shape;26243;p150"/>
          <p:cNvGrpSpPr/>
          <p:nvPr/>
        </p:nvGrpSpPr>
        <p:grpSpPr>
          <a:xfrm>
            <a:off x="7045643" y="2907723"/>
            <a:ext cx="345304" cy="365857"/>
            <a:chOff x="7045643" y="2907723"/>
            <a:chExt cx="345304" cy="365857"/>
          </a:xfrm>
        </p:grpSpPr>
        <p:sp>
          <p:nvSpPr>
            <p:cNvPr id="26244" name="Google Shape;26244;p150"/>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5" name="Google Shape;26245;p150"/>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6" name="Google Shape;26246;p150"/>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7" name="Google Shape;26247;p150"/>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8" name="Google Shape;26248;p150"/>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9" name="Google Shape;26249;p150"/>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0" name="Google Shape;26250;p150"/>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1" name="Google Shape;26251;p150"/>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2" name="Google Shape;26252;p150"/>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3" name="Google Shape;26253;p150"/>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4" name="Google Shape;26254;p150"/>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5" name="Google Shape;26255;p150"/>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6" name="Google Shape;26256;p150"/>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7" name="Google Shape;26257;p150"/>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8" name="Google Shape;26258;p150"/>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9" name="Google Shape;26259;p150"/>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0" name="Google Shape;26260;p150"/>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1" name="Google Shape;26261;p150"/>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2" name="Google Shape;26262;p150"/>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3" name="Google Shape;26263;p150"/>
          <p:cNvGrpSpPr/>
          <p:nvPr/>
        </p:nvGrpSpPr>
        <p:grpSpPr>
          <a:xfrm>
            <a:off x="7992843" y="2907251"/>
            <a:ext cx="347794" cy="366328"/>
            <a:chOff x="7992843" y="2907251"/>
            <a:chExt cx="347794" cy="366328"/>
          </a:xfrm>
        </p:grpSpPr>
        <p:sp>
          <p:nvSpPr>
            <p:cNvPr id="26264" name="Google Shape;26264;p150"/>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5" name="Google Shape;26265;p150"/>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6" name="Google Shape;26266;p150"/>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7" name="Google Shape;26267;p150"/>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8" name="Google Shape;26268;p150"/>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9" name="Google Shape;26269;p150"/>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0" name="Google Shape;26270;p150"/>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1" name="Google Shape;26271;p150"/>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2" name="Google Shape;26272;p150"/>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3" name="Google Shape;26273;p150"/>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4" name="Google Shape;26274;p150"/>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5" name="Google Shape;26275;p150"/>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6" name="Google Shape;26276;p150"/>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7" name="Google Shape;26277;p150"/>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8" name="Google Shape;26278;p150"/>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9" name="Google Shape;26279;p150"/>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0" name="Google Shape;26280;p150"/>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1" name="Google Shape;26281;p150"/>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2" name="Google Shape;26282;p150"/>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3" name="Google Shape;26283;p150"/>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4" name="Google Shape;26284;p150"/>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5" name="Google Shape;26285;p150"/>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6" name="Google Shape;26286;p150"/>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7" name="Google Shape;26287;p150"/>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8" name="Google Shape;26288;p150"/>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9" name="Google Shape;26289;p150"/>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0" name="Google Shape;26290;p150"/>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1" name="Google Shape;26291;p150"/>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2" name="Google Shape;26292;p150"/>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3" name="Google Shape;26293;p150"/>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4" name="Google Shape;26294;p150"/>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5" name="Google Shape;26295;p150"/>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6" name="Google Shape;26296;p150"/>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7" name="Google Shape;26297;p150"/>
          <p:cNvGrpSpPr/>
          <p:nvPr/>
        </p:nvGrpSpPr>
        <p:grpSpPr>
          <a:xfrm>
            <a:off x="873898" y="1512377"/>
            <a:ext cx="398127" cy="353457"/>
            <a:chOff x="873898" y="1512377"/>
            <a:chExt cx="398127" cy="353457"/>
          </a:xfrm>
        </p:grpSpPr>
        <p:sp>
          <p:nvSpPr>
            <p:cNvPr id="26298" name="Google Shape;26298;p150"/>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9" name="Google Shape;26299;p150"/>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0" name="Google Shape;26300;p150"/>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1" name="Google Shape;26301;p150"/>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2" name="Google Shape;26302;p150"/>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3" name="Google Shape;26303;p150"/>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4" name="Google Shape;26304;p150"/>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5" name="Google Shape;26305;p150"/>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6" name="Google Shape;26306;p150"/>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7" name="Google Shape;26307;p150"/>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8" name="Google Shape;26308;p150"/>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9" name="Google Shape;26309;p150"/>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0" name="Google Shape;26310;p150"/>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1" name="Google Shape;26311;p150"/>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2" name="Google Shape;26312;p150"/>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3" name="Google Shape;26313;p150"/>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4" name="Google Shape;26314;p150"/>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5" name="Google Shape;26315;p150"/>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6" name="Google Shape;26316;p150"/>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17" name="Google Shape;26317;p150"/>
          <p:cNvGrpSpPr/>
          <p:nvPr/>
        </p:nvGrpSpPr>
        <p:grpSpPr>
          <a:xfrm>
            <a:off x="1424125" y="1515680"/>
            <a:ext cx="246762" cy="347139"/>
            <a:chOff x="1424125" y="1515680"/>
            <a:chExt cx="246762" cy="347139"/>
          </a:xfrm>
        </p:grpSpPr>
        <p:sp>
          <p:nvSpPr>
            <p:cNvPr id="26318" name="Google Shape;26318;p150"/>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9" name="Google Shape;26319;p150"/>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0" name="Google Shape;26320;p150"/>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1" name="Google Shape;26321;p150"/>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2" name="Google Shape;26322;p150"/>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3" name="Google Shape;26323;p150"/>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4" name="Google Shape;26324;p150"/>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5" name="Google Shape;26325;p150"/>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6" name="Google Shape;26326;p150"/>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7" name="Google Shape;26327;p150"/>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8" name="Google Shape;26328;p150"/>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9" name="Google Shape;26329;p150"/>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0" name="Google Shape;26330;p150"/>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1" name="Google Shape;26331;p150"/>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2" name="Google Shape;26332;p150"/>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3" name="Google Shape;26333;p150"/>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4" name="Google Shape;26334;p150"/>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5" name="Google Shape;26335;p150"/>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6" name="Google Shape;26336;p150"/>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7" name="Google Shape;26337;p150"/>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38" name="Google Shape;26338;p150"/>
          <p:cNvGrpSpPr/>
          <p:nvPr/>
        </p:nvGrpSpPr>
        <p:grpSpPr>
          <a:xfrm>
            <a:off x="2319498" y="1512744"/>
            <a:ext cx="352697" cy="352723"/>
            <a:chOff x="2319498" y="1512744"/>
            <a:chExt cx="352697" cy="352723"/>
          </a:xfrm>
        </p:grpSpPr>
        <p:sp>
          <p:nvSpPr>
            <p:cNvPr id="26339" name="Google Shape;26339;p150"/>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0" name="Google Shape;26340;p150"/>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1" name="Google Shape;26341;p150"/>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2" name="Google Shape;26342;p150"/>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3" name="Google Shape;26343;p150"/>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4" name="Google Shape;26344;p150"/>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5" name="Google Shape;26345;p150"/>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6" name="Google Shape;26346;p150"/>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7" name="Google Shape;26347;p150"/>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8" name="Google Shape;26348;p150"/>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9" name="Google Shape;26349;p150"/>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0" name="Google Shape;26350;p150"/>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1" name="Google Shape;26351;p150"/>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2" name="Google Shape;26352;p150"/>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3" name="Google Shape;26353;p150"/>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4" name="Google Shape;26354;p150"/>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5" name="Google Shape;26355;p150"/>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6" name="Google Shape;26356;p150"/>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7" name="Google Shape;26357;p150"/>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58" name="Google Shape;26358;p150"/>
          <p:cNvGrpSpPr/>
          <p:nvPr/>
        </p:nvGrpSpPr>
        <p:grpSpPr>
          <a:xfrm>
            <a:off x="4236601" y="1512666"/>
            <a:ext cx="312981" cy="352697"/>
            <a:chOff x="4236601" y="1512666"/>
            <a:chExt cx="312981" cy="352697"/>
          </a:xfrm>
        </p:grpSpPr>
        <p:sp>
          <p:nvSpPr>
            <p:cNvPr id="26359" name="Google Shape;26359;p150"/>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0" name="Google Shape;26360;p150"/>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1" name="Google Shape;26361;p150"/>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2" name="Google Shape;26362;p150"/>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3" name="Google Shape;26363;p150"/>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4" name="Google Shape;26364;p150"/>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5" name="Google Shape;26365;p150"/>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6" name="Google Shape;26366;p150"/>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7" name="Google Shape;26367;p150"/>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8" name="Google Shape;26368;p150"/>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9" name="Google Shape;26369;p150"/>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0" name="Google Shape;26370;p150"/>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1" name="Google Shape;26371;p150"/>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2" name="Google Shape;26372;p150"/>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3" name="Google Shape;26373;p150"/>
          <p:cNvGrpSpPr/>
          <p:nvPr/>
        </p:nvGrpSpPr>
        <p:grpSpPr>
          <a:xfrm>
            <a:off x="849675" y="3347716"/>
            <a:ext cx="346300" cy="375818"/>
            <a:chOff x="849675" y="3347716"/>
            <a:chExt cx="346300" cy="375818"/>
          </a:xfrm>
        </p:grpSpPr>
        <p:sp>
          <p:nvSpPr>
            <p:cNvPr id="26374" name="Google Shape;26374;p150"/>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5" name="Google Shape;26375;p150"/>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6" name="Google Shape;26376;p150"/>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7" name="Google Shape;26377;p150"/>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8" name="Google Shape;26378;p150"/>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9" name="Google Shape;26379;p150"/>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0" name="Google Shape;26380;p150"/>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1" name="Google Shape;26381;p150"/>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2" name="Google Shape;26382;p150"/>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3" name="Google Shape;26383;p150"/>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4" name="Google Shape;26384;p150"/>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5" name="Google Shape;26385;p150"/>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6" name="Google Shape;26386;p150"/>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7" name="Google Shape;26387;p150"/>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8" name="Google Shape;26388;p150"/>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9" name="Google Shape;26389;p150"/>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0" name="Google Shape;26390;p150"/>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1" name="Google Shape;26391;p150"/>
          <p:cNvGrpSpPr/>
          <p:nvPr/>
        </p:nvGrpSpPr>
        <p:grpSpPr>
          <a:xfrm>
            <a:off x="1324219" y="3399202"/>
            <a:ext cx="376578" cy="272846"/>
            <a:chOff x="1324219" y="3399202"/>
            <a:chExt cx="376578" cy="272846"/>
          </a:xfrm>
        </p:grpSpPr>
        <p:sp>
          <p:nvSpPr>
            <p:cNvPr id="26392" name="Google Shape;26392;p150"/>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3" name="Google Shape;26393;p150"/>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4" name="Google Shape;26394;p150"/>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5" name="Google Shape;26395;p150"/>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6" name="Google Shape;26396;p150"/>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7" name="Google Shape;26397;p150"/>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8" name="Google Shape;26398;p150"/>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9" name="Google Shape;26399;p150"/>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0" name="Google Shape;26400;p150"/>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1" name="Google Shape;26401;p150"/>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2" name="Google Shape;26402;p150"/>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3" name="Google Shape;26403;p150"/>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4" name="Google Shape;26404;p150"/>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5" name="Google Shape;26405;p150"/>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6" name="Google Shape;26406;p150"/>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7" name="Google Shape;26407;p150"/>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8" name="Google Shape;26408;p150"/>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9" name="Google Shape;26409;p150"/>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0" name="Google Shape;26410;p150"/>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1" name="Google Shape;26411;p150"/>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2" name="Google Shape;26412;p150"/>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3" name="Google Shape;26413;p150"/>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4" name="Google Shape;26414;p150"/>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5" name="Google Shape;26415;p150"/>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6" name="Google Shape;26416;p150"/>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7" name="Google Shape;26417;p150"/>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8" name="Google Shape;26418;p150"/>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9" name="Google Shape;26419;p150"/>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0" name="Google Shape;26420;p150"/>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1" name="Google Shape;26421;p150"/>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2" name="Google Shape;26422;p150"/>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3" name="Google Shape;26423;p150"/>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4" name="Google Shape;26424;p150"/>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25" name="Google Shape;26425;p150"/>
          <p:cNvGrpSpPr/>
          <p:nvPr/>
        </p:nvGrpSpPr>
        <p:grpSpPr>
          <a:xfrm>
            <a:off x="1798763" y="3395401"/>
            <a:ext cx="376185" cy="280448"/>
            <a:chOff x="1798763" y="3395401"/>
            <a:chExt cx="376185" cy="280448"/>
          </a:xfrm>
        </p:grpSpPr>
        <p:sp>
          <p:nvSpPr>
            <p:cNvPr id="26426" name="Google Shape;26426;p150"/>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7" name="Google Shape;26427;p150"/>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8" name="Google Shape;26428;p150"/>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9" name="Google Shape;26429;p150"/>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0" name="Google Shape;26430;p150"/>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1" name="Google Shape;26431;p150"/>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2" name="Google Shape;26432;p150"/>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3" name="Google Shape;26433;p150"/>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4" name="Google Shape;26434;p150"/>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5" name="Google Shape;26435;p150"/>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6" name="Google Shape;26436;p150"/>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7" name="Google Shape;26437;p150"/>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8" name="Google Shape;26438;p150"/>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9" name="Google Shape;26439;p150"/>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0" name="Google Shape;26440;p150"/>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1" name="Google Shape;26441;p150"/>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2" name="Google Shape;26442;p150"/>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3" name="Google Shape;26443;p150"/>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4" name="Google Shape;26444;p150"/>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5" name="Google Shape;26445;p150"/>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6" name="Google Shape;26446;p150"/>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7" name="Google Shape;26447;p150"/>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8" name="Google Shape;26448;p150"/>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9" name="Google Shape;26449;p150"/>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0" name="Google Shape;26450;p150"/>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1" name="Google Shape;26451;p150"/>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2" name="Google Shape;26452;p150"/>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3" name="Google Shape;26453;p150"/>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4" name="Google Shape;26454;p150"/>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5" name="Google Shape;26455;p150"/>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6" name="Google Shape;26456;p150"/>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57" name="Google Shape;26457;p150"/>
          <p:cNvGrpSpPr/>
          <p:nvPr/>
        </p:nvGrpSpPr>
        <p:grpSpPr>
          <a:xfrm>
            <a:off x="2273307" y="3378754"/>
            <a:ext cx="375818" cy="313374"/>
            <a:chOff x="2273307" y="3378754"/>
            <a:chExt cx="375818" cy="313374"/>
          </a:xfrm>
        </p:grpSpPr>
        <p:sp>
          <p:nvSpPr>
            <p:cNvPr id="26458" name="Google Shape;26458;p150"/>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9" name="Google Shape;26459;p150"/>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0" name="Google Shape;26460;p150"/>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1" name="Google Shape;26461;p150"/>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2" name="Google Shape;26462;p150"/>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3" name="Google Shape;26463;p150"/>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4" name="Google Shape;26464;p150"/>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5" name="Google Shape;26465;p150"/>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6" name="Google Shape;26466;p150"/>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7" name="Google Shape;26467;p150"/>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8" name="Google Shape;26468;p150"/>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9" name="Google Shape;26469;p150"/>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0" name="Google Shape;26470;p150"/>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1" name="Google Shape;26471;p150"/>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2" name="Google Shape;26472;p150"/>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3" name="Google Shape;26473;p150"/>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4" name="Google Shape;26474;p150"/>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5" name="Google Shape;26475;p150"/>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6" name="Google Shape;26476;p150"/>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7" name="Google Shape;26477;p150"/>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8" name="Google Shape;26478;p150"/>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9" name="Google Shape;26479;p150"/>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0" name="Google Shape;26480;p150"/>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1" name="Google Shape;26481;p150"/>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2" name="Google Shape;26482;p150"/>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3" name="Google Shape;26483;p150"/>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4" name="Google Shape;26484;p150"/>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5" name="Google Shape;26485;p150"/>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6" name="Google Shape;26486;p150"/>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7" name="Google Shape;26487;p150"/>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8" name="Google Shape;26488;p150"/>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9" name="Google Shape;26489;p150"/>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0" name="Google Shape;26490;p150"/>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1" name="Google Shape;26491;p150"/>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2" name="Google Shape;26492;p150"/>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3" name="Google Shape;26493;p150"/>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4" name="Google Shape;26494;p150"/>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5" name="Google Shape;26495;p150"/>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6" name="Google Shape;26496;p150"/>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7" name="Google Shape;26497;p150"/>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8" name="Google Shape;26498;p150"/>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9" name="Google Shape;26499;p150"/>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0" name="Google Shape;26500;p150"/>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1" name="Google Shape;26501;p150"/>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2" name="Google Shape;26502;p150"/>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3" name="Google Shape;26503;p150"/>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4" name="Google Shape;26504;p150"/>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5" name="Google Shape;26505;p150"/>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6" name="Google Shape;26506;p150"/>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7" name="Google Shape;26507;p150"/>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8" name="Google Shape;26508;p150"/>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9" name="Google Shape;26509;p150"/>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0" name="Google Shape;26510;p150"/>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1" name="Google Shape;26511;p150"/>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2" name="Google Shape;26512;p150"/>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3" name="Google Shape;26513;p150"/>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4" name="Google Shape;26514;p150"/>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5" name="Google Shape;26515;p150"/>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6" name="Google Shape;26516;p150"/>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7" name="Google Shape;26517;p150"/>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8" name="Google Shape;26518;p150"/>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9" name="Google Shape;26519;p150"/>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0" name="Google Shape;26520;p150"/>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1" name="Google Shape;26521;p150"/>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2" name="Google Shape;26522;p150"/>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3" name="Google Shape;26523;p150"/>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4" name="Google Shape;26524;p150"/>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5" name="Google Shape;26525;p150"/>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6" name="Google Shape;26526;p150"/>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7" name="Google Shape;26527;p150"/>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8" name="Google Shape;26528;p150"/>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9" name="Google Shape;26529;p150"/>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0" name="Google Shape;26530;p150"/>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1" name="Google Shape;26531;p150"/>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2" name="Google Shape;26532;p150"/>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3" name="Google Shape;26533;p150"/>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4" name="Google Shape;26534;p150"/>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5" name="Google Shape;26535;p150"/>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6" name="Google Shape;26536;p150"/>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7" name="Google Shape;26537;p150"/>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8" name="Google Shape;26538;p150"/>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9" name="Google Shape;26539;p150"/>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0" name="Google Shape;26540;p150"/>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1" name="Google Shape;26541;p150"/>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2" name="Google Shape;26542;p150"/>
          <p:cNvGrpSpPr/>
          <p:nvPr/>
        </p:nvGrpSpPr>
        <p:grpSpPr>
          <a:xfrm>
            <a:off x="2747484" y="3359460"/>
            <a:ext cx="377706" cy="352330"/>
            <a:chOff x="2747484" y="3359460"/>
            <a:chExt cx="377706" cy="352330"/>
          </a:xfrm>
        </p:grpSpPr>
        <p:sp>
          <p:nvSpPr>
            <p:cNvPr id="26543" name="Google Shape;26543;p150"/>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4" name="Google Shape;26544;p150"/>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5" name="Google Shape;26545;p150"/>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6" name="Google Shape;26546;p150"/>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7" name="Google Shape;26547;p150"/>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8" name="Google Shape;26548;p150"/>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9" name="Google Shape;26549;p150"/>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0" name="Google Shape;26550;p150"/>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1" name="Google Shape;26551;p150"/>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2" name="Google Shape;26552;p150"/>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3" name="Google Shape;26553;p150"/>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4" name="Google Shape;26554;p150"/>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5" name="Google Shape;26555;p150"/>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6" name="Google Shape;26556;p150"/>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7" name="Google Shape;26557;p150"/>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58" name="Google Shape;26558;p150"/>
          <p:cNvGrpSpPr/>
          <p:nvPr/>
        </p:nvGrpSpPr>
        <p:grpSpPr>
          <a:xfrm>
            <a:off x="3696205" y="3371938"/>
            <a:ext cx="375792" cy="327373"/>
            <a:chOff x="3696205" y="3371938"/>
            <a:chExt cx="375792" cy="327373"/>
          </a:xfrm>
        </p:grpSpPr>
        <p:sp>
          <p:nvSpPr>
            <p:cNvPr id="26559" name="Google Shape;26559;p150"/>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0" name="Google Shape;26560;p150"/>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1" name="Google Shape;26561;p150"/>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2" name="Google Shape;26562;p150"/>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3" name="Google Shape;26563;p150"/>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4" name="Google Shape;26564;p150"/>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5" name="Google Shape;26565;p150"/>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6" name="Google Shape;26566;p150"/>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7" name="Google Shape;26567;p150"/>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8" name="Google Shape;26568;p150"/>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9" name="Google Shape;26569;p150"/>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0" name="Google Shape;26570;p150"/>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1" name="Google Shape;26571;p150"/>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2" name="Google Shape;26572;p150"/>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3" name="Google Shape;26573;p150"/>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4" name="Google Shape;26574;p150"/>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5" name="Google Shape;26575;p150"/>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6" name="Google Shape;26576;p150"/>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7" name="Google Shape;26577;p150"/>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8" name="Google Shape;26578;p150"/>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9" name="Google Shape;26579;p150"/>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0" name="Google Shape;26580;p150"/>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1" name="Google Shape;26581;p150"/>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82" name="Google Shape;26582;p150"/>
          <p:cNvGrpSpPr/>
          <p:nvPr/>
        </p:nvGrpSpPr>
        <p:grpSpPr>
          <a:xfrm>
            <a:off x="6567324" y="2436849"/>
            <a:ext cx="366722" cy="342892"/>
            <a:chOff x="6567324" y="2436849"/>
            <a:chExt cx="366722" cy="342892"/>
          </a:xfrm>
        </p:grpSpPr>
        <p:sp>
          <p:nvSpPr>
            <p:cNvPr id="26583" name="Google Shape;26583;p150"/>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4" name="Google Shape;26584;p150"/>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5" name="Google Shape;26585;p150"/>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6" name="Google Shape;26586;p150"/>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7" name="Google Shape;26587;p150"/>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8" name="Google Shape;26588;p150"/>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9" name="Google Shape;26589;p150"/>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0" name="Google Shape;26590;p150"/>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1" name="Google Shape;26591;p150"/>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2" name="Google Shape;26592;p150"/>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3" name="Google Shape;26593;p150"/>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4" name="Google Shape;26594;p150"/>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5" name="Google Shape;26595;p150"/>
          <p:cNvGrpSpPr/>
          <p:nvPr/>
        </p:nvGrpSpPr>
        <p:grpSpPr>
          <a:xfrm>
            <a:off x="4208970" y="3361347"/>
            <a:ext cx="299349" cy="348188"/>
            <a:chOff x="4208970" y="3361347"/>
            <a:chExt cx="299349" cy="348188"/>
          </a:xfrm>
        </p:grpSpPr>
        <p:sp>
          <p:nvSpPr>
            <p:cNvPr id="26596" name="Google Shape;26596;p150"/>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7" name="Google Shape;26597;p150"/>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8" name="Google Shape;26598;p150"/>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9" name="Google Shape;26599;p150"/>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0" name="Google Shape;26600;p150"/>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1" name="Google Shape;26601;p150"/>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2" name="Google Shape;26602;p150"/>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3" name="Google Shape;26603;p150"/>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4" name="Google Shape;26604;p150"/>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5" name="Google Shape;26605;p150"/>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6" name="Google Shape;26606;p150"/>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7" name="Google Shape;26607;p150"/>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8" name="Google Shape;26608;p150"/>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9" name="Google Shape;26609;p150"/>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0" name="Google Shape;26610;p150"/>
          <p:cNvGrpSpPr/>
          <p:nvPr/>
        </p:nvGrpSpPr>
        <p:grpSpPr>
          <a:xfrm>
            <a:off x="2786833" y="1512351"/>
            <a:ext cx="366722" cy="353667"/>
            <a:chOff x="2786833" y="1512351"/>
            <a:chExt cx="366722" cy="353667"/>
          </a:xfrm>
        </p:grpSpPr>
        <p:sp>
          <p:nvSpPr>
            <p:cNvPr id="26611" name="Google Shape;26611;p150"/>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2" name="Google Shape;26612;p150"/>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3" name="Google Shape;26613;p150"/>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4" name="Google Shape;26614;p150"/>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5" name="Google Shape;26615;p150"/>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6" name="Google Shape;26616;p150"/>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7" name="Google Shape;26617;p150"/>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8" name="Google Shape;26618;p150"/>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9" name="Google Shape;26619;p150"/>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0" name="Google Shape;26620;p150"/>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1" name="Google Shape;26621;p150"/>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2" name="Google Shape;26622;p150"/>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3" name="Google Shape;26623;p150"/>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4" name="Google Shape;26624;p150"/>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5" name="Google Shape;26625;p150"/>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6" name="Google Shape;26626;p150"/>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7" name="Google Shape;26627;p150"/>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8" name="Google Shape;26628;p150"/>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9" name="Google Shape;26629;p150"/>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0" name="Google Shape;26630;p150"/>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31" name="Google Shape;26631;p150"/>
          <p:cNvGrpSpPr/>
          <p:nvPr/>
        </p:nvGrpSpPr>
        <p:grpSpPr>
          <a:xfrm>
            <a:off x="1845321" y="1512744"/>
            <a:ext cx="352723" cy="353090"/>
            <a:chOff x="1845321" y="1512744"/>
            <a:chExt cx="352723" cy="353090"/>
          </a:xfrm>
        </p:grpSpPr>
        <p:sp>
          <p:nvSpPr>
            <p:cNvPr id="26632" name="Google Shape;26632;p150"/>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3" name="Google Shape;26633;p150"/>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4" name="Google Shape;26634;p150"/>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5" name="Google Shape;26635;p150"/>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6" name="Google Shape;26636;p150"/>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7" name="Google Shape;26637;p150"/>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8" name="Google Shape;26638;p150"/>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9" name="Google Shape;26639;p150"/>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0" name="Google Shape;26640;p150"/>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1" name="Google Shape;26641;p150"/>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2" name="Google Shape;26642;p150"/>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3" name="Google Shape;26643;p150"/>
          <p:cNvGrpSpPr/>
          <p:nvPr/>
        </p:nvGrpSpPr>
        <p:grpSpPr>
          <a:xfrm>
            <a:off x="3214452" y="3340533"/>
            <a:ext cx="392465" cy="389896"/>
            <a:chOff x="3214452" y="3340533"/>
            <a:chExt cx="392465" cy="389896"/>
          </a:xfrm>
        </p:grpSpPr>
        <p:sp>
          <p:nvSpPr>
            <p:cNvPr id="26644" name="Google Shape;26644;p150"/>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5" name="Google Shape;26645;p150"/>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6" name="Google Shape;26646;p150"/>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7" name="Google Shape;26647;p150"/>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8" name="Google Shape;26648;p150"/>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9" name="Google Shape;26649;p150"/>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0" name="Google Shape;26650;p150"/>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1" name="Google Shape;26651;p150"/>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2" name="Google Shape;26652;p150"/>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3" name="Google Shape;26653;p150"/>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4" name="Google Shape;26654;p150"/>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5" name="Google Shape;26655;p150"/>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6" name="Google Shape;26656;p150"/>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7" name="Google Shape;26657;p150"/>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8" name="Google Shape;26658;p150"/>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9" name="Google Shape;26659;p150"/>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0" name="Google Shape;26660;p150"/>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1" name="Google Shape;26661;p150"/>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2" name="Google Shape;26662;p150"/>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3" name="Google Shape;26663;p150"/>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4" name="Google Shape;26664;p150"/>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5" name="Google Shape;26665;p150"/>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6" name="Google Shape;26666;p150"/>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7" name="Google Shape;26667;p150"/>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8" name="Google Shape;26668;p150"/>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9" name="Google Shape;26669;p150"/>
          <p:cNvGrpSpPr/>
          <p:nvPr/>
        </p:nvGrpSpPr>
        <p:grpSpPr>
          <a:xfrm>
            <a:off x="3327229" y="1499899"/>
            <a:ext cx="234650" cy="378440"/>
            <a:chOff x="3327229" y="1499899"/>
            <a:chExt cx="234650" cy="378440"/>
          </a:xfrm>
        </p:grpSpPr>
        <p:sp>
          <p:nvSpPr>
            <p:cNvPr id="26670" name="Google Shape;26670;p150"/>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1" name="Google Shape;26671;p150"/>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2" name="Google Shape;26672;p150"/>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3" name="Google Shape;26673;p150"/>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4" name="Google Shape;26674;p150"/>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5" name="Google Shape;26675;p150"/>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6" name="Google Shape;26676;p150"/>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7" name="Google Shape;26677;p150"/>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8" name="Google Shape;26678;p150"/>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9" name="Google Shape;26679;p150"/>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0" name="Google Shape;26680;p150"/>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1" name="Google Shape;26681;p150"/>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2" name="Google Shape;26682;p150"/>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3" name="Google Shape;26683;p150"/>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4" name="Google Shape;26684;p150"/>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5" name="Google Shape;26685;p150"/>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6" name="Google Shape;26686;p150"/>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7" name="Google Shape;26687;p150"/>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8" name="Google Shape;26688;p150"/>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9" name="Google Shape;26689;p150"/>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0" name="Google Shape;26690;p150"/>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1" name="Google Shape;26691;p150"/>
          <p:cNvGrpSpPr/>
          <p:nvPr/>
        </p:nvGrpSpPr>
        <p:grpSpPr>
          <a:xfrm>
            <a:off x="3735553" y="1530151"/>
            <a:ext cx="366722" cy="317962"/>
            <a:chOff x="3735553" y="1530151"/>
            <a:chExt cx="366722" cy="317962"/>
          </a:xfrm>
        </p:grpSpPr>
        <p:sp>
          <p:nvSpPr>
            <p:cNvPr id="26692" name="Google Shape;26692;p150"/>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3" name="Google Shape;26693;p150"/>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4" name="Google Shape;26694;p150"/>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5" name="Google Shape;26695;p150"/>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6" name="Google Shape;26696;p150"/>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7" name="Google Shape;26697;p150"/>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8" name="Google Shape;26698;p150"/>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9" name="Google Shape;26699;p150"/>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0" name="Google Shape;26700;p150"/>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1" name="Google Shape;26701;p150"/>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2" name="Google Shape;26702;p150"/>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3" name="Google Shape;26703;p150"/>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04" name="Google Shape;26704;p150"/>
          <p:cNvGrpSpPr/>
          <p:nvPr/>
        </p:nvGrpSpPr>
        <p:grpSpPr>
          <a:xfrm>
            <a:off x="866322" y="2469775"/>
            <a:ext cx="379226" cy="322733"/>
            <a:chOff x="866322" y="2469775"/>
            <a:chExt cx="379226" cy="322733"/>
          </a:xfrm>
        </p:grpSpPr>
        <p:sp>
          <p:nvSpPr>
            <p:cNvPr id="26705" name="Google Shape;26705;p150"/>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6" name="Google Shape;26706;p150"/>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7" name="Google Shape;26707;p150"/>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8" name="Google Shape;26708;p150"/>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9" name="Google Shape;26709;p150"/>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0" name="Google Shape;26710;p150"/>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1" name="Google Shape;26711;p150"/>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2" name="Google Shape;26712;p150"/>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3" name="Google Shape;26713;p150"/>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4" name="Google Shape;26714;p150"/>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5" name="Google Shape;26715;p150"/>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6" name="Google Shape;26716;p150"/>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7" name="Google Shape;26717;p150"/>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8" name="Google Shape;26718;p150"/>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9" name="Google Shape;26719;p150"/>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0" name="Google Shape;26720;p150"/>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1" name="Google Shape;26721;p150"/>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2" name="Google Shape;26722;p150"/>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3" name="Google Shape;26723;p150"/>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4" name="Google Shape;26724;p150"/>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5" name="Google Shape;26725;p150"/>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6" name="Google Shape;26726;p150"/>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7" name="Google Shape;26727;p150"/>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8" name="Google Shape;26728;p150"/>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9" name="Google Shape;26729;p150"/>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0" name="Google Shape;26730;p150"/>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31" name="Google Shape;26731;p150"/>
          <p:cNvGrpSpPr/>
          <p:nvPr/>
        </p:nvGrpSpPr>
        <p:grpSpPr>
          <a:xfrm>
            <a:off x="1328387" y="2500814"/>
            <a:ext cx="404183" cy="289151"/>
            <a:chOff x="1328387" y="2500814"/>
            <a:chExt cx="404183" cy="289151"/>
          </a:xfrm>
        </p:grpSpPr>
        <p:sp>
          <p:nvSpPr>
            <p:cNvPr id="26732" name="Google Shape;26732;p150"/>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3" name="Google Shape;26733;p150"/>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4" name="Google Shape;26734;p150"/>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5" name="Google Shape;26735;p150"/>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6" name="Google Shape;26736;p150"/>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7" name="Google Shape;26737;p150"/>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8" name="Google Shape;26738;p150"/>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9" name="Google Shape;26739;p150"/>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0" name="Google Shape;26740;p150"/>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1" name="Google Shape;26741;p150"/>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2" name="Google Shape;26742;p150"/>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3" name="Google Shape;26743;p150"/>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4" name="Google Shape;26744;p150"/>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5" name="Google Shape;26745;p150"/>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6" name="Google Shape;26746;p150"/>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7" name="Google Shape;26747;p150"/>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8" name="Google Shape;26748;p150"/>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9" name="Google Shape;26749;p150"/>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0" name="Google Shape;26750;p150"/>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1" name="Google Shape;26751;p150"/>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2" name="Google Shape;26752;p150"/>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3" name="Google Shape;26753;p150"/>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4" name="Google Shape;26754;p150"/>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5" name="Google Shape;26755;p150"/>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6" name="Google Shape;26756;p150"/>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7" name="Google Shape;26757;p150"/>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8" name="Google Shape;26758;p150"/>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9" name="Google Shape;26759;p150"/>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0" name="Google Shape;26760;p150"/>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1" name="Google Shape;26761;p150"/>
          <p:cNvGrpSpPr/>
          <p:nvPr/>
        </p:nvGrpSpPr>
        <p:grpSpPr>
          <a:xfrm>
            <a:off x="1821465" y="2495702"/>
            <a:ext cx="365988" cy="270801"/>
            <a:chOff x="1821465" y="2495702"/>
            <a:chExt cx="365988" cy="270801"/>
          </a:xfrm>
        </p:grpSpPr>
        <p:sp>
          <p:nvSpPr>
            <p:cNvPr id="26762" name="Google Shape;26762;p150"/>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3" name="Google Shape;26763;p150"/>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4" name="Google Shape;26764;p150"/>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5" name="Google Shape;26765;p150"/>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6" name="Google Shape;26766;p150"/>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7" name="Google Shape;26767;p150"/>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8" name="Google Shape;26768;p150"/>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9" name="Google Shape;26769;p150"/>
          <p:cNvGrpSpPr/>
          <p:nvPr/>
        </p:nvGrpSpPr>
        <p:grpSpPr>
          <a:xfrm>
            <a:off x="3725723" y="2455776"/>
            <a:ext cx="354977" cy="351202"/>
            <a:chOff x="3725723" y="2455776"/>
            <a:chExt cx="354977" cy="351202"/>
          </a:xfrm>
        </p:grpSpPr>
        <p:sp>
          <p:nvSpPr>
            <p:cNvPr id="26770" name="Google Shape;26770;p150"/>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1" name="Google Shape;26771;p150"/>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2" name="Google Shape;26772;p150"/>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3" name="Google Shape;26773;p150"/>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4" name="Google Shape;26774;p150"/>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5" name="Google Shape;26775;p150"/>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6" name="Google Shape;26776;p150"/>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7" name="Google Shape;26777;p150"/>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8" name="Google Shape;26778;p150"/>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9" name="Google Shape;26779;p150"/>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0" name="Google Shape;26780;p150"/>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1" name="Google Shape;26781;p150"/>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2" name="Google Shape;26782;p150"/>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3" name="Google Shape;26783;p150"/>
          <p:cNvGrpSpPr/>
          <p:nvPr/>
        </p:nvGrpSpPr>
        <p:grpSpPr>
          <a:xfrm>
            <a:off x="5226165" y="1977641"/>
            <a:ext cx="230482" cy="388847"/>
            <a:chOff x="5226165" y="1977641"/>
            <a:chExt cx="230482" cy="388847"/>
          </a:xfrm>
        </p:grpSpPr>
        <p:sp>
          <p:nvSpPr>
            <p:cNvPr id="26784" name="Google Shape;26784;p150"/>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5" name="Google Shape;26785;p150"/>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6" name="Google Shape;26786;p150"/>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7" name="Google Shape;26787;p150"/>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8" name="Google Shape;26788;p150"/>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9" name="Google Shape;26789;p150"/>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0" name="Google Shape;26790;p150"/>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1" name="Google Shape;26791;p150"/>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2" name="Google Shape;26792;p150"/>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3" name="Google Shape;26793;p150"/>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4" name="Google Shape;26794;p150"/>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5" name="Google Shape;26795;p150"/>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6" name="Google Shape;26796;p150"/>
          <p:cNvGrpSpPr/>
          <p:nvPr/>
        </p:nvGrpSpPr>
        <p:grpSpPr>
          <a:xfrm>
            <a:off x="5632602" y="2025510"/>
            <a:ext cx="370130" cy="287264"/>
            <a:chOff x="5632602" y="2025510"/>
            <a:chExt cx="370130" cy="287264"/>
          </a:xfrm>
        </p:grpSpPr>
        <p:sp>
          <p:nvSpPr>
            <p:cNvPr id="26797" name="Google Shape;26797;p150"/>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8" name="Google Shape;26798;p150"/>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9" name="Google Shape;26799;p150"/>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0" name="Google Shape;26800;p150"/>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1" name="Google Shape;26801;p150"/>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2" name="Google Shape;26802;p150"/>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3" name="Google Shape;26803;p150"/>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4" name="Google Shape;26804;p150"/>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5" name="Google Shape;26805;p150"/>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6" name="Google Shape;26806;p150"/>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7" name="Google Shape;26807;p150"/>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8" name="Google Shape;26808;p150"/>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9" name="Google Shape;26809;p150"/>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0" name="Google Shape;26810;p150"/>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1" name="Google Shape;26811;p150"/>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2" name="Google Shape;26812;p150"/>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3" name="Google Shape;26813;p150"/>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4" name="Google Shape;26814;p150"/>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5" name="Google Shape;26815;p150"/>
          <p:cNvGrpSpPr/>
          <p:nvPr/>
        </p:nvGrpSpPr>
        <p:grpSpPr>
          <a:xfrm>
            <a:off x="4212378" y="2456537"/>
            <a:ext cx="331515" cy="330021"/>
            <a:chOff x="4212378" y="2456537"/>
            <a:chExt cx="331515" cy="330021"/>
          </a:xfrm>
        </p:grpSpPr>
        <p:sp>
          <p:nvSpPr>
            <p:cNvPr id="26816" name="Google Shape;26816;p150"/>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7" name="Google Shape;26817;p150"/>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8" name="Google Shape;26818;p150"/>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9" name="Google Shape;26819;p150"/>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0" name="Google Shape;26820;p150"/>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1" name="Google Shape;26821;p150"/>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2" name="Google Shape;26822;p150"/>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3" name="Google Shape;26823;p150"/>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4" name="Google Shape;26824;p150"/>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25" name="Google Shape;26825;p150"/>
          <p:cNvGrpSpPr/>
          <p:nvPr/>
        </p:nvGrpSpPr>
        <p:grpSpPr>
          <a:xfrm>
            <a:off x="6176013" y="1977825"/>
            <a:ext cx="235411" cy="347427"/>
            <a:chOff x="6176013" y="1977825"/>
            <a:chExt cx="235411" cy="347427"/>
          </a:xfrm>
        </p:grpSpPr>
        <p:sp>
          <p:nvSpPr>
            <p:cNvPr id="26826" name="Google Shape;26826;p150"/>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7" name="Google Shape;26827;p150"/>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8" name="Google Shape;26828;p150"/>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9" name="Google Shape;26829;p150"/>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0" name="Google Shape;26830;p150"/>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1" name="Google Shape;26831;p150"/>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2" name="Google Shape;26832;p150"/>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3" name="Google Shape;26833;p150"/>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4" name="Google Shape;26834;p150"/>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5" name="Google Shape;26835;p150"/>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6" name="Google Shape;26836;p150"/>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7" name="Google Shape;26837;p150"/>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8" name="Google Shape;26838;p150"/>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9" name="Google Shape;26839;p150"/>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0" name="Google Shape;26840;p150"/>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1" name="Google Shape;26841;p150"/>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2" name="Google Shape;26842;p150"/>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43" name="Google Shape;26843;p150"/>
          <p:cNvGrpSpPr/>
          <p:nvPr/>
        </p:nvGrpSpPr>
        <p:grpSpPr>
          <a:xfrm>
            <a:off x="6652077" y="1977458"/>
            <a:ext cx="235778" cy="347794"/>
            <a:chOff x="6652077" y="1977458"/>
            <a:chExt cx="235778" cy="347794"/>
          </a:xfrm>
        </p:grpSpPr>
        <p:sp>
          <p:nvSpPr>
            <p:cNvPr id="26844" name="Google Shape;26844;p150"/>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5" name="Google Shape;26845;p150"/>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6" name="Google Shape;26846;p150"/>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7" name="Google Shape;26847;p150"/>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8" name="Google Shape;26848;p150"/>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9" name="Google Shape;26849;p150"/>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0" name="Google Shape;26850;p150"/>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1" name="Google Shape;26851;p150"/>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2" name="Google Shape;26852;p150"/>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3" name="Google Shape;26853;p150"/>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4" name="Google Shape;26854;p150"/>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5" name="Google Shape;26855;p150"/>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6" name="Google Shape;26856;p150"/>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7" name="Google Shape;26857;p150"/>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8" name="Google Shape;26858;p150"/>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9" name="Google Shape;26859;p150"/>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60" name="Google Shape;26860;p150"/>
          <p:cNvGrpSpPr/>
          <p:nvPr/>
        </p:nvGrpSpPr>
        <p:grpSpPr>
          <a:xfrm>
            <a:off x="7072513" y="1997512"/>
            <a:ext cx="394352" cy="308052"/>
            <a:chOff x="7072513" y="1997512"/>
            <a:chExt cx="394352" cy="308052"/>
          </a:xfrm>
        </p:grpSpPr>
        <p:sp>
          <p:nvSpPr>
            <p:cNvPr id="26861" name="Google Shape;26861;p150"/>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2" name="Google Shape;26862;p150"/>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3" name="Google Shape;26863;p150"/>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4" name="Google Shape;26864;p150"/>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5" name="Google Shape;26865;p150"/>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6" name="Google Shape;26866;p150"/>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7" name="Google Shape;26867;p150"/>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8" name="Google Shape;26868;p150"/>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9" name="Google Shape;26869;p150"/>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0" name="Google Shape;26870;p150"/>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1" name="Google Shape;26871;p150"/>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2" name="Google Shape;26872;p150"/>
          <p:cNvGrpSpPr/>
          <p:nvPr/>
        </p:nvGrpSpPr>
        <p:grpSpPr>
          <a:xfrm>
            <a:off x="7576208" y="1977825"/>
            <a:ext cx="292533" cy="347454"/>
            <a:chOff x="7576208" y="1977825"/>
            <a:chExt cx="292533" cy="347454"/>
          </a:xfrm>
        </p:grpSpPr>
        <p:sp>
          <p:nvSpPr>
            <p:cNvPr id="26873" name="Google Shape;26873;p150"/>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4" name="Google Shape;26874;p150"/>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5" name="Google Shape;26875;p150"/>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6" name="Google Shape;26876;p150"/>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7" name="Google Shape;26877;p150"/>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8" name="Google Shape;26878;p150"/>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9" name="Google Shape;26879;p150"/>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0" name="Google Shape;26880;p150"/>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1" name="Google Shape;26881;p150"/>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2" name="Google Shape;26882;p150"/>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3" name="Google Shape;26883;p150"/>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4" name="Google Shape;26884;p150"/>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5" name="Google Shape;26885;p150"/>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86" name="Google Shape;26886;p150"/>
          <p:cNvGrpSpPr/>
          <p:nvPr/>
        </p:nvGrpSpPr>
        <p:grpSpPr>
          <a:xfrm>
            <a:off x="8023882" y="1977458"/>
            <a:ext cx="320557" cy="347794"/>
            <a:chOff x="8023882" y="1977458"/>
            <a:chExt cx="320557" cy="347794"/>
          </a:xfrm>
        </p:grpSpPr>
        <p:sp>
          <p:nvSpPr>
            <p:cNvPr id="26887" name="Google Shape;26887;p150"/>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8" name="Google Shape;26888;p150"/>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9" name="Google Shape;26889;p150"/>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0" name="Google Shape;26890;p150"/>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1" name="Google Shape;26891;p150"/>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2" name="Google Shape;26892;p150"/>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3" name="Google Shape;26893;p150"/>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4" name="Google Shape;26894;p150"/>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5" name="Google Shape;26895;p150"/>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6" name="Google Shape;26896;p150"/>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7" name="Google Shape;26897;p150"/>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8" name="Google Shape;26898;p150"/>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9" name="Google Shape;26899;p150"/>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0" name="Google Shape;26900;p150"/>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1" name="Google Shape;26901;p150"/>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2" name="Google Shape;26902;p150"/>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3" name="Google Shape;26903;p150"/>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4" name="Google Shape;26904;p150"/>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5" name="Google Shape;26905;p150"/>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6" name="Google Shape;26906;p150"/>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7" name="Google Shape;26907;p150"/>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8" name="Google Shape;26908;p150"/>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9" name="Google Shape;26909;p150"/>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0" name="Google Shape;26910;p150"/>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1" name="Google Shape;26911;p150"/>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2" name="Google Shape;26912;p150"/>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3" name="Google Shape;26913;p150"/>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4" name="Google Shape;26914;p150"/>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5" name="Google Shape;26915;p150"/>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6" name="Google Shape;26916;p150"/>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7" name="Google Shape;26917;p150"/>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8" name="Google Shape;26918;p150"/>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9" name="Google Shape;26919;p150"/>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0" name="Google Shape;26920;p150"/>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1" name="Google Shape;26921;p150"/>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2" name="Google Shape;26922;p150"/>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3" name="Google Shape;26923;p150"/>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4" name="Google Shape;26924;p150"/>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5" name="Google Shape;26925;p150"/>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6" name="Google Shape;26926;p150"/>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27" name="Google Shape;26927;p150"/>
          <p:cNvGrpSpPr/>
          <p:nvPr/>
        </p:nvGrpSpPr>
        <p:grpSpPr>
          <a:xfrm>
            <a:off x="5627674" y="2444819"/>
            <a:ext cx="345147" cy="342630"/>
            <a:chOff x="5627674" y="2444819"/>
            <a:chExt cx="345147" cy="342630"/>
          </a:xfrm>
        </p:grpSpPr>
        <p:sp>
          <p:nvSpPr>
            <p:cNvPr id="26928" name="Google Shape;26928;p150"/>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9" name="Google Shape;26929;p150"/>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0" name="Google Shape;26930;p150"/>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1" name="Google Shape;26931;p150"/>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2" name="Google Shape;26932;p150"/>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3" name="Google Shape;26933;p150"/>
          <p:cNvGrpSpPr/>
          <p:nvPr/>
        </p:nvGrpSpPr>
        <p:grpSpPr>
          <a:xfrm>
            <a:off x="4653996" y="2440257"/>
            <a:ext cx="396607" cy="348555"/>
            <a:chOff x="4653996" y="2440257"/>
            <a:chExt cx="396607" cy="348555"/>
          </a:xfrm>
        </p:grpSpPr>
        <p:sp>
          <p:nvSpPr>
            <p:cNvPr id="26934" name="Google Shape;26934;p150"/>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5" name="Google Shape;26935;p150"/>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6" name="Google Shape;26936;p150"/>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7" name="Google Shape;26937;p150"/>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8" name="Google Shape;26938;p150"/>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9" name="Google Shape;26939;p150"/>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0" name="Google Shape;26940;p150"/>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1" name="Google Shape;26941;p150"/>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2" name="Google Shape;26942;p150"/>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3" name="Google Shape;26943;p150"/>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4" name="Google Shape;26944;p150"/>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5" name="Google Shape;26945;p150"/>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6" name="Google Shape;26946;p150"/>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7" name="Google Shape;26947;p150"/>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8" name="Google Shape;26948;p150"/>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9" name="Google Shape;26949;p150"/>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0" name="Google Shape;26950;p150"/>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1" name="Google Shape;26951;p150"/>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2" name="Google Shape;26952;p150"/>
          <p:cNvGrpSpPr/>
          <p:nvPr/>
        </p:nvGrpSpPr>
        <p:grpSpPr>
          <a:xfrm>
            <a:off x="1854391" y="2895140"/>
            <a:ext cx="301630" cy="374272"/>
            <a:chOff x="1854391" y="2895140"/>
            <a:chExt cx="301630" cy="374272"/>
          </a:xfrm>
        </p:grpSpPr>
        <p:sp>
          <p:nvSpPr>
            <p:cNvPr id="26953" name="Google Shape;26953;p150"/>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4" name="Google Shape;26954;p150"/>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5" name="Google Shape;26955;p150"/>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6" name="Google Shape;26956;p150"/>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7" name="Google Shape;26957;p150"/>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8" name="Google Shape;26958;p150"/>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9" name="Google Shape;26959;p150"/>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0" name="Google Shape;26960;p150"/>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1" name="Google Shape;26961;p150"/>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2" name="Google Shape;26962;p150"/>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3" name="Google Shape;26963;p150"/>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4" name="Google Shape;26964;p150"/>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5" name="Google Shape;26965;p150"/>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6" name="Google Shape;26966;p150"/>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7" name="Google Shape;26967;p150"/>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8" name="Google Shape;26968;p150"/>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9" name="Google Shape;26969;p150"/>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0" name="Google Shape;26970;p150"/>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1" name="Google Shape;26971;p150"/>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2" name="Google Shape;26972;p150"/>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3" name="Google Shape;26973;p150"/>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4" name="Google Shape;26974;p150"/>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5" name="Google Shape;26975;p150"/>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6" name="Google Shape;26976;p150"/>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7" name="Google Shape;26977;p150"/>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8" name="Google Shape;26978;p150"/>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9" name="Google Shape;26979;p150"/>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0" name="Google Shape;26980;p150"/>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1" name="Google Shape;26981;p150"/>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2" name="Google Shape;26982;p150"/>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3" name="Google Shape;26983;p150"/>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4" name="Google Shape;26984;p150"/>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5" name="Google Shape;26985;p150"/>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6" name="Google Shape;26986;p150"/>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7" name="Google Shape;26987;p150"/>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8" name="Google Shape;26988;p150"/>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9" name="Google Shape;26989;p150"/>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0" name="Google Shape;26990;p150"/>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1" name="Google Shape;26991;p150"/>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2" name="Google Shape;26992;p150"/>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3" name="Google Shape;26993;p150"/>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4" name="Google Shape;26994;p150"/>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5" name="Google Shape;26995;p150"/>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6" name="Google Shape;26996;p150"/>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7" name="Google Shape;26997;p150"/>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8" name="Google Shape;26998;p150"/>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9" name="Google Shape;26999;p150"/>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0" name="Google Shape;27000;p150"/>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1" name="Google Shape;27001;p150"/>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02" name="Google Shape;27002;p150"/>
          <p:cNvGrpSpPr/>
          <p:nvPr/>
        </p:nvGrpSpPr>
        <p:grpSpPr>
          <a:xfrm>
            <a:off x="5172817" y="2438370"/>
            <a:ext cx="289518" cy="357651"/>
            <a:chOff x="5172817" y="2438370"/>
            <a:chExt cx="289518" cy="357651"/>
          </a:xfrm>
        </p:grpSpPr>
        <p:sp>
          <p:nvSpPr>
            <p:cNvPr id="27003" name="Google Shape;27003;p150"/>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4" name="Google Shape;27004;p150"/>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5" name="Google Shape;27005;p150"/>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6" name="Google Shape;27006;p150"/>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7" name="Google Shape;27007;p150"/>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8" name="Google Shape;27008;p150"/>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9" name="Google Shape;27009;p150"/>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0" name="Google Shape;27010;p150"/>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1" name="Google Shape;27011;p150"/>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2" name="Google Shape;27012;p150"/>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3" name="Google Shape;27013;p150"/>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14" name="Google Shape;27014;p150"/>
          <p:cNvGrpSpPr/>
          <p:nvPr/>
        </p:nvGrpSpPr>
        <p:grpSpPr>
          <a:xfrm>
            <a:off x="3234506" y="2484534"/>
            <a:ext cx="388297" cy="293320"/>
            <a:chOff x="3234506" y="2484534"/>
            <a:chExt cx="388297" cy="293320"/>
          </a:xfrm>
        </p:grpSpPr>
        <p:sp>
          <p:nvSpPr>
            <p:cNvPr id="27015" name="Google Shape;27015;p150"/>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6" name="Google Shape;27016;p150"/>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7" name="Google Shape;27017;p150"/>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8" name="Google Shape;27018;p150"/>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9" name="Google Shape;27019;p150"/>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0" name="Google Shape;27020;p150"/>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1" name="Google Shape;27021;p150"/>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2" name="Google Shape;27022;p150"/>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3" name="Google Shape;27023;p150"/>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4" name="Google Shape;27024;p150"/>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5" name="Google Shape;27025;p150"/>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6" name="Google Shape;27026;p150"/>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7" name="Google Shape;27027;p150"/>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8" name="Google Shape;27028;p150"/>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9" name="Google Shape;27029;p150"/>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0" name="Google Shape;27030;p150"/>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1" name="Google Shape;27031;p150"/>
          <p:cNvGrpSpPr/>
          <p:nvPr/>
        </p:nvGrpSpPr>
        <p:grpSpPr>
          <a:xfrm>
            <a:off x="6065149" y="3367036"/>
            <a:ext cx="362553" cy="356498"/>
            <a:chOff x="6065149" y="3367036"/>
            <a:chExt cx="362553" cy="356498"/>
          </a:xfrm>
        </p:grpSpPr>
        <p:sp>
          <p:nvSpPr>
            <p:cNvPr id="27032" name="Google Shape;27032;p150"/>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3" name="Google Shape;27033;p150"/>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4" name="Google Shape;27034;p150"/>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5" name="Google Shape;27035;p150"/>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6" name="Google Shape;27036;p150"/>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7" name="Google Shape;27037;p150"/>
          <p:cNvGrpSpPr/>
          <p:nvPr/>
        </p:nvGrpSpPr>
        <p:grpSpPr>
          <a:xfrm>
            <a:off x="6540821" y="3367036"/>
            <a:ext cx="362553" cy="356498"/>
            <a:chOff x="6540821" y="3367036"/>
            <a:chExt cx="362553" cy="356498"/>
          </a:xfrm>
        </p:grpSpPr>
        <p:sp>
          <p:nvSpPr>
            <p:cNvPr id="27038" name="Google Shape;27038;p150"/>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9" name="Google Shape;27039;p150"/>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0" name="Google Shape;27040;p150"/>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1" name="Google Shape;27041;p150"/>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2" name="Google Shape;27042;p150"/>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3" name="Google Shape;27043;p150"/>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4" name="Google Shape;27044;p150"/>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5" name="Google Shape;27045;p150"/>
          <p:cNvGrpSpPr/>
          <p:nvPr/>
        </p:nvGrpSpPr>
        <p:grpSpPr>
          <a:xfrm>
            <a:off x="2302458" y="2474704"/>
            <a:ext cx="354479" cy="312561"/>
            <a:chOff x="2302458" y="2474704"/>
            <a:chExt cx="354479" cy="312561"/>
          </a:xfrm>
        </p:grpSpPr>
        <p:sp>
          <p:nvSpPr>
            <p:cNvPr id="27046" name="Google Shape;27046;p150"/>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7" name="Google Shape;27047;p150"/>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8" name="Google Shape;27048;p150"/>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9" name="Google Shape;27049;p150"/>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0" name="Google Shape;27050;p150"/>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1" name="Google Shape;27051;p150"/>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2" name="Google Shape;27052;p150"/>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3" name="Google Shape;27053;p150"/>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4" name="Google Shape;27054;p150"/>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5" name="Google Shape;27055;p150"/>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6" name="Google Shape;27056;p150"/>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7" name="Google Shape;27057;p150"/>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8" name="Google Shape;27058;p150"/>
          <p:cNvGrpSpPr/>
          <p:nvPr/>
        </p:nvGrpSpPr>
        <p:grpSpPr>
          <a:xfrm>
            <a:off x="2831110" y="2442538"/>
            <a:ext cx="246002" cy="348922"/>
            <a:chOff x="2831110" y="2442538"/>
            <a:chExt cx="246002" cy="348922"/>
          </a:xfrm>
        </p:grpSpPr>
        <p:sp>
          <p:nvSpPr>
            <p:cNvPr id="27059" name="Google Shape;27059;p150"/>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0" name="Google Shape;27060;p150"/>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1" name="Google Shape;27061;p150"/>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2" name="Google Shape;27062;p150"/>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3" name="Google Shape;27063;p150"/>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4" name="Google Shape;27064;p150"/>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5" name="Google Shape;27065;p150"/>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6" name="Google Shape;27066;p150"/>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7" name="Google Shape;27067;p150"/>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8" name="Google Shape;27068;p150"/>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9" name="Google Shape;27069;p150"/>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0" name="Google Shape;27070;p150"/>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1" name="Google Shape;27071;p150"/>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2" name="Google Shape;27072;p150"/>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73" name="Google Shape;27073;p150"/>
          <p:cNvGrpSpPr/>
          <p:nvPr/>
        </p:nvGrpSpPr>
        <p:grpSpPr>
          <a:xfrm>
            <a:off x="7016492" y="3367036"/>
            <a:ext cx="362947" cy="356498"/>
            <a:chOff x="7016492" y="3367036"/>
            <a:chExt cx="362947" cy="356498"/>
          </a:xfrm>
        </p:grpSpPr>
        <p:sp>
          <p:nvSpPr>
            <p:cNvPr id="27074" name="Google Shape;27074;p150"/>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5" name="Google Shape;27075;p150"/>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6" name="Google Shape;27076;p150"/>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7" name="Google Shape;27077;p150"/>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8" name="Google Shape;27078;p150"/>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9" name="Google Shape;27079;p150"/>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0" name="Google Shape;27080;p150"/>
          <p:cNvGrpSpPr/>
          <p:nvPr/>
        </p:nvGrpSpPr>
        <p:grpSpPr>
          <a:xfrm>
            <a:off x="4831774" y="3817357"/>
            <a:ext cx="362947" cy="356576"/>
            <a:chOff x="5108852" y="3817357"/>
            <a:chExt cx="362947" cy="356576"/>
          </a:xfrm>
        </p:grpSpPr>
        <p:sp>
          <p:nvSpPr>
            <p:cNvPr id="27081" name="Google Shape;27081;p150"/>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2" name="Google Shape;27082;p150"/>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3" name="Google Shape;27083;p150"/>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4" name="Google Shape;27084;p150"/>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5" name="Google Shape;27085;p150"/>
          <p:cNvGrpSpPr/>
          <p:nvPr/>
        </p:nvGrpSpPr>
        <p:grpSpPr>
          <a:xfrm>
            <a:off x="5728642" y="3817357"/>
            <a:ext cx="362947" cy="356576"/>
            <a:chOff x="6005720" y="3817357"/>
            <a:chExt cx="362947" cy="356576"/>
          </a:xfrm>
        </p:grpSpPr>
        <p:sp>
          <p:nvSpPr>
            <p:cNvPr id="27086" name="Google Shape;27086;p150"/>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7" name="Google Shape;27087;p150"/>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8" name="Google Shape;27088;p150"/>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9" name="Google Shape;27089;p150"/>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0" name="Google Shape;27090;p150"/>
          <p:cNvGrpSpPr/>
          <p:nvPr/>
        </p:nvGrpSpPr>
        <p:grpSpPr>
          <a:xfrm>
            <a:off x="5589452" y="3367036"/>
            <a:ext cx="362580" cy="356498"/>
            <a:chOff x="5589452" y="3367036"/>
            <a:chExt cx="362580" cy="356498"/>
          </a:xfrm>
        </p:grpSpPr>
        <p:sp>
          <p:nvSpPr>
            <p:cNvPr id="27091" name="Google Shape;27091;p150"/>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2" name="Google Shape;27092;p150"/>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3" name="Google Shape;27093;p150"/>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4" name="Google Shape;27094;p150"/>
          <p:cNvGrpSpPr/>
          <p:nvPr/>
        </p:nvGrpSpPr>
        <p:grpSpPr>
          <a:xfrm>
            <a:off x="7488021" y="3362475"/>
            <a:ext cx="372017" cy="365621"/>
            <a:chOff x="7488021" y="3362475"/>
            <a:chExt cx="372017" cy="365621"/>
          </a:xfrm>
        </p:grpSpPr>
        <p:sp>
          <p:nvSpPr>
            <p:cNvPr id="27095" name="Google Shape;27095;p150"/>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6" name="Google Shape;27096;p150"/>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7" name="Google Shape;27097;p150"/>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8" name="Google Shape;27098;p150"/>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9" name="Google Shape;27099;p150"/>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0" name="Google Shape;27100;p150"/>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1" name="Google Shape;27101;p150"/>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2" name="Google Shape;27102;p150"/>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3" name="Google Shape;27103;p150"/>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4" name="Google Shape;27104;p150"/>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5" name="Google Shape;27105;p150"/>
          <p:cNvGrpSpPr/>
          <p:nvPr/>
        </p:nvGrpSpPr>
        <p:grpSpPr>
          <a:xfrm>
            <a:off x="5113781" y="3367036"/>
            <a:ext cx="362553" cy="356498"/>
            <a:chOff x="5113781" y="3367036"/>
            <a:chExt cx="362553" cy="356498"/>
          </a:xfrm>
        </p:grpSpPr>
        <p:sp>
          <p:nvSpPr>
            <p:cNvPr id="27106" name="Google Shape;27106;p150"/>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7" name="Google Shape;27107;p150"/>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08" name="Google Shape;27108;p150"/>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09" name="Google Shape;27109;p150"/>
          <p:cNvGrpSpPr/>
          <p:nvPr/>
        </p:nvGrpSpPr>
        <p:grpSpPr>
          <a:xfrm>
            <a:off x="7968621" y="3365489"/>
            <a:ext cx="375818" cy="357651"/>
            <a:chOff x="7968621" y="3365489"/>
            <a:chExt cx="375818" cy="357651"/>
          </a:xfrm>
        </p:grpSpPr>
        <p:sp>
          <p:nvSpPr>
            <p:cNvPr id="27110" name="Google Shape;27110;p150"/>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1" name="Google Shape;27111;p150"/>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2" name="Google Shape;27112;p150"/>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3" name="Google Shape;27113;p150"/>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4" name="Google Shape;27114;p150"/>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5" name="Google Shape;27115;p150"/>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6" name="Google Shape;27116;p150"/>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7" name="Google Shape;27117;p150"/>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8" name="Google Shape;27118;p150"/>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9" name="Google Shape;27119;p150"/>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0" name="Google Shape;27120;p150"/>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1" name="Google Shape;27121;p150"/>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2" name="Google Shape;27122;p150"/>
          <p:cNvGrpSpPr/>
          <p:nvPr/>
        </p:nvGrpSpPr>
        <p:grpSpPr>
          <a:xfrm>
            <a:off x="5280208" y="3817357"/>
            <a:ext cx="362947" cy="356576"/>
            <a:chOff x="5557286" y="3817357"/>
            <a:chExt cx="362947" cy="356576"/>
          </a:xfrm>
        </p:grpSpPr>
        <p:grpSp>
          <p:nvGrpSpPr>
            <p:cNvPr id="27123" name="Google Shape;27123;p150"/>
            <p:cNvGrpSpPr/>
            <p:nvPr/>
          </p:nvGrpSpPr>
          <p:grpSpPr>
            <a:xfrm>
              <a:off x="5557286" y="3817357"/>
              <a:ext cx="362947" cy="356576"/>
              <a:chOff x="5557286" y="3817357"/>
              <a:chExt cx="362947" cy="356576"/>
            </a:xfrm>
          </p:grpSpPr>
          <p:sp>
            <p:nvSpPr>
              <p:cNvPr id="27124" name="Google Shape;27124;p150"/>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5" name="Google Shape;27125;p150"/>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6" name="Google Shape;27126;p150"/>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27" name="Google Shape;27127;p150"/>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8" name="Google Shape;27128;p150"/>
          <p:cNvGrpSpPr/>
          <p:nvPr/>
        </p:nvGrpSpPr>
        <p:grpSpPr>
          <a:xfrm>
            <a:off x="4383341" y="3817357"/>
            <a:ext cx="362947" cy="356576"/>
            <a:chOff x="4660419" y="3817357"/>
            <a:chExt cx="362947" cy="356576"/>
          </a:xfrm>
        </p:grpSpPr>
        <p:grpSp>
          <p:nvGrpSpPr>
            <p:cNvPr id="27129" name="Google Shape;27129;p150"/>
            <p:cNvGrpSpPr/>
            <p:nvPr/>
          </p:nvGrpSpPr>
          <p:grpSpPr>
            <a:xfrm>
              <a:off x="4660419" y="3817357"/>
              <a:ext cx="362947" cy="356576"/>
              <a:chOff x="4660419" y="3817357"/>
              <a:chExt cx="362947" cy="356576"/>
            </a:xfrm>
          </p:grpSpPr>
          <p:sp>
            <p:nvSpPr>
              <p:cNvPr id="27130" name="Google Shape;27130;p150"/>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1" name="Google Shape;27131;p150"/>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2" name="Google Shape;27132;p150"/>
            <p:cNvGrpSpPr/>
            <p:nvPr/>
          </p:nvGrpSpPr>
          <p:grpSpPr>
            <a:xfrm>
              <a:off x="4694459" y="3856408"/>
              <a:ext cx="282308" cy="265356"/>
              <a:chOff x="4690600" y="3853050"/>
              <a:chExt cx="289488" cy="272132"/>
            </a:xfrm>
          </p:grpSpPr>
          <p:sp>
            <p:nvSpPr>
              <p:cNvPr id="27133" name="Google Shape;27133;p150"/>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4" name="Google Shape;27134;p150"/>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135" name="Google Shape;27135;p150"/>
          <p:cNvGrpSpPr/>
          <p:nvPr/>
        </p:nvGrpSpPr>
        <p:grpSpPr>
          <a:xfrm>
            <a:off x="6184880" y="3813323"/>
            <a:ext cx="369882" cy="364325"/>
            <a:chOff x="1190200" y="238125"/>
            <a:chExt cx="5306767" cy="5212083"/>
          </a:xfrm>
        </p:grpSpPr>
        <p:grpSp>
          <p:nvGrpSpPr>
            <p:cNvPr id="27136" name="Google Shape;27136;p150"/>
            <p:cNvGrpSpPr/>
            <p:nvPr/>
          </p:nvGrpSpPr>
          <p:grpSpPr>
            <a:xfrm>
              <a:off x="1190200" y="238125"/>
              <a:ext cx="5212075" cy="5212075"/>
              <a:chOff x="1190200" y="238125"/>
              <a:chExt cx="5212075" cy="5212075"/>
            </a:xfrm>
          </p:grpSpPr>
          <p:sp>
            <p:nvSpPr>
              <p:cNvPr id="27137" name="Google Shape;27137;p150"/>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8" name="Google Shape;27138;p150"/>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39" name="Google Shape;27139;p150"/>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40" name="Google Shape;27140;p150"/>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27141" name="Google Shape;27141;p150"/>
          <p:cNvGrpSpPr/>
          <p:nvPr/>
        </p:nvGrpSpPr>
        <p:grpSpPr>
          <a:xfrm>
            <a:off x="3486106" y="3817357"/>
            <a:ext cx="363314" cy="356576"/>
            <a:chOff x="3763184" y="3817357"/>
            <a:chExt cx="363314" cy="356576"/>
          </a:xfrm>
        </p:grpSpPr>
        <p:sp>
          <p:nvSpPr>
            <p:cNvPr id="27142" name="Google Shape;27142;p150"/>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3" name="Google Shape;27143;p150"/>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4" name="Google Shape;27144;p150"/>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5" name="Google Shape;27145;p150"/>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6" name="Google Shape;27146;p150"/>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7" name="Google Shape;27147;p150"/>
          <p:cNvGrpSpPr/>
          <p:nvPr/>
        </p:nvGrpSpPr>
        <p:grpSpPr>
          <a:xfrm>
            <a:off x="3934907" y="3817357"/>
            <a:ext cx="362947" cy="356576"/>
            <a:chOff x="4211985" y="3817357"/>
            <a:chExt cx="362947" cy="356576"/>
          </a:xfrm>
        </p:grpSpPr>
        <p:sp>
          <p:nvSpPr>
            <p:cNvPr id="27148" name="Google Shape;27148;p150"/>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9" name="Google Shape;27149;p150"/>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0" name="Google Shape;27150;p150"/>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1" name="Google Shape;27151;p150"/>
          <p:cNvGrpSpPr/>
          <p:nvPr/>
        </p:nvGrpSpPr>
        <p:grpSpPr>
          <a:xfrm>
            <a:off x="3037672" y="3817357"/>
            <a:ext cx="362920" cy="356865"/>
            <a:chOff x="3314750" y="3817357"/>
            <a:chExt cx="362920" cy="356865"/>
          </a:xfrm>
        </p:grpSpPr>
        <p:grpSp>
          <p:nvGrpSpPr>
            <p:cNvPr id="27152" name="Google Shape;27152;p150"/>
            <p:cNvGrpSpPr/>
            <p:nvPr/>
          </p:nvGrpSpPr>
          <p:grpSpPr>
            <a:xfrm>
              <a:off x="3314750" y="3817357"/>
              <a:ext cx="362920" cy="356865"/>
              <a:chOff x="3314750" y="3817357"/>
              <a:chExt cx="362920" cy="356865"/>
            </a:xfrm>
          </p:grpSpPr>
          <p:sp>
            <p:nvSpPr>
              <p:cNvPr id="27153" name="Google Shape;27153;p150"/>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4" name="Google Shape;27154;p150"/>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5" name="Google Shape;27155;p150"/>
            <p:cNvGrpSpPr/>
            <p:nvPr/>
          </p:nvGrpSpPr>
          <p:grpSpPr>
            <a:xfrm>
              <a:off x="3394986" y="3894612"/>
              <a:ext cx="202339" cy="202323"/>
              <a:chOff x="935197" y="1793977"/>
              <a:chExt cx="256451" cy="256430"/>
            </a:xfrm>
          </p:grpSpPr>
          <p:sp>
            <p:nvSpPr>
              <p:cNvPr id="27156" name="Google Shape;27156;p1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7" name="Google Shape;27157;p1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158" name="Google Shape;27158;p150"/>
          <p:cNvGrpSpPr/>
          <p:nvPr/>
        </p:nvGrpSpPr>
        <p:grpSpPr>
          <a:xfrm>
            <a:off x="2589238" y="3817357"/>
            <a:ext cx="362920" cy="356865"/>
            <a:chOff x="2866317" y="3817357"/>
            <a:chExt cx="362920" cy="356865"/>
          </a:xfrm>
        </p:grpSpPr>
        <p:sp>
          <p:nvSpPr>
            <p:cNvPr id="27159" name="Google Shape;27159;p150"/>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0" name="Google Shape;27160;p150"/>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1" name="Google Shape;27161;p150"/>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165"/>
        <p:cNvGrpSpPr/>
        <p:nvPr/>
      </p:nvGrpSpPr>
      <p:grpSpPr>
        <a:xfrm>
          <a:off x="0" y="0"/>
          <a:ext cx="0" cy="0"/>
          <a:chOff x="0" y="0"/>
          <a:chExt cx="0" cy="0"/>
        </a:xfrm>
      </p:grpSpPr>
      <p:pic>
        <p:nvPicPr>
          <p:cNvPr id="27166" name="Google Shape;27166;p15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86"/>
        <p:cNvGrpSpPr/>
        <p:nvPr/>
      </p:nvGrpSpPr>
      <p:grpSpPr>
        <a:xfrm>
          <a:off x="0" y="0"/>
          <a:ext cx="0" cy="0"/>
          <a:chOff x="0" y="0"/>
          <a:chExt cx="0" cy="0"/>
        </a:xfrm>
      </p:grpSpPr>
      <p:grpSp>
        <p:nvGrpSpPr>
          <p:cNvPr id="4587" name="Google Shape;4587;p71"/>
          <p:cNvGrpSpPr/>
          <p:nvPr/>
        </p:nvGrpSpPr>
        <p:grpSpPr>
          <a:xfrm>
            <a:off x="247244" y="945980"/>
            <a:ext cx="1663612" cy="773734"/>
            <a:chOff x="247244" y="945980"/>
            <a:chExt cx="1663612" cy="773734"/>
          </a:xfrm>
        </p:grpSpPr>
        <p:grpSp>
          <p:nvGrpSpPr>
            <p:cNvPr id="4588" name="Google Shape;4588;p71"/>
            <p:cNvGrpSpPr/>
            <p:nvPr/>
          </p:nvGrpSpPr>
          <p:grpSpPr>
            <a:xfrm>
              <a:off x="514141" y="945980"/>
              <a:ext cx="1129814" cy="608918"/>
              <a:chOff x="7183950" y="745675"/>
              <a:chExt cx="836775" cy="450950"/>
            </a:xfrm>
          </p:grpSpPr>
          <p:sp>
            <p:nvSpPr>
              <p:cNvPr id="4589" name="Google Shape;4589;p71"/>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2" name="Google Shape;4612;p71"/>
            <p:cNvGrpSpPr/>
            <p:nvPr/>
          </p:nvGrpSpPr>
          <p:grpSpPr>
            <a:xfrm>
              <a:off x="247244" y="1511565"/>
              <a:ext cx="1663612" cy="208148"/>
              <a:chOff x="7154175" y="1055075"/>
              <a:chExt cx="1274701" cy="208127"/>
            </a:xfrm>
          </p:grpSpPr>
          <p:sp>
            <p:nvSpPr>
              <p:cNvPr id="4613" name="Google Shape;4613;p71"/>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15" name="Google Shape;4615;p71"/>
          <p:cNvSpPr/>
          <p:nvPr/>
        </p:nvSpPr>
        <p:spPr>
          <a:xfrm>
            <a:off x="2208075" y="3308088"/>
            <a:ext cx="2908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a:hlinkClick r:id="rId3" action="ppaction://hlinksldjump"/>
          </p:cNvPr>
          <p:cNvSpPr/>
          <p:nvPr/>
        </p:nvSpPr>
        <p:spPr>
          <a:xfrm>
            <a:off x="4745075" y="3355788"/>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a:hlinkClick r:id="rId3" action="ppaction://hlinksldjump"/>
          </p:cNvPr>
          <p:cNvSpPr/>
          <p:nvPr/>
        </p:nvSpPr>
        <p:spPr>
          <a:xfrm>
            <a:off x="4825750" y="3456138"/>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5520450" y="3308088"/>
            <a:ext cx="2908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a:hlinkClick r:id="rId4" action="ppaction://hlinksldjump"/>
          </p:cNvPr>
          <p:cNvSpPr/>
          <p:nvPr/>
        </p:nvSpPr>
        <p:spPr>
          <a:xfrm>
            <a:off x="8050500" y="3351663"/>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a:hlinkClick r:id="rId4" action="ppaction://hlinksldjump"/>
          </p:cNvPr>
          <p:cNvSpPr/>
          <p:nvPr/>
        </p:nvSpPr>
        <p:spPr>
          <a:xfrm>
            <a:off x="8131200" y="3456138"/>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208075" y="1559238"/>
            <a:ext cx="2908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a:hlinkClick r:id="rId5" action="ppaction://hlinksldjump"/>
          </p:cNvPr>
          <p:cNvSpPr/>
          <p:nvPr/>
        </p:nvSpPr>
        <p:spPr>
          <a:xfrm>
            <a:off x="4745075" y="1606938"/>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a:hlinkClick r:id="rId5" action="ppaction://hlinksldjump"/>
          </p:cNvPr>
          <p:cNvSpPr/>
          <p:nvPr/>
        </p:nvSpPr>
        <p:spPr>
          <a:xfrm>
            <a:off x="4825750" y="1707288"/>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5520450" y="1559238"/>
            <a:ext cx="2908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a:hlinkClick r:id="rId6" action="ppaction://hlinksldjump"/>
          </p:cNvPr>
          <p:cNvSpPr/>
          <p:nvPr/>
        </p:nvSpPr>
        <p:spPr>
          <a:xfrm>
            <a:off x="8050525" y="1606938"/>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a:hlinkClick r:id="rId6" action="ppaction://hlinksldjump"/>
          </p:cNvPr>
          <p:cNvSpPr/>
          <p:nvPr/>
        </p:nvSpPr>
        <p:spPr>
          <a:xfrm>
            <a:off x="8131200" y="1707288"/>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txBox="1">
            <a:spLocks noGrp="1"/>
          </p:cNvSpPr>
          <p:nvPr>
            <p:ph type="title"/>
          </p:nvPr>
        </p:nvSpPr>
        <p:spPr>
          <a:xfrm>
            <a:off x="2215650" y="2877075"/>
            <a:ext cx="2908500" cy="35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09.</a:t>
            </a:r>
            <a:endParaRPr/>
          </a:p>
        </p:txBody>
      </p:sp>
      <p:sp>
        <p:nvSpPr>
          <p:cNvPr id="4628" name="Google Shape;4628;p71"/>
          <p:cNvSpPr txBox="1">
            <a:spLocks noGrp="1"/>
          </p:cNvSpPr>
          <p:nvPr>
            <p:ph type="subTitle" idx="1"/>
          </p:nvPr>
        </p:nvSpPr>
        <p:spPr>
          <a:xfrm>
            <a:off x="2215650" y="3793800"/>
            <a:ext cx="2908500" cy="45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629" name="Google Shape;4629;p71"/>
          <p:cNvSpPr txBox="1">
            <a:spLocks noGrp="1"/>
          </p:cNvSpPr>
          <p:nvPr>
            <p:ph type="title" idx="2"/>
          </p:nvPr>
        </p:nvSpPr>
        <p:spPr>
          <a:xfrm>
            <a:off x="5539325" y="2877075"/>
            <a:ext cx="2908500" cy="35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10.</a:t>
            </a:r>
            <a:endParaRPr/>
          </a:p>
        </p:txBody>
      </p:sp>
      <p:sp>
        <p:nvSpPr>
          <p:cNvPr id="4630" name="Google Shape;4630;p71"/>
          <p:cNvSpPr txBox="1">
            <a:spLocks noGrp="1"/>
          </p:cNvSpPr>
          <p:nvPr>
            <p:ph type="subTitle" idx="3"/>
          </p:nvPr>
        </p:nvSpPr>
        <p:spPr>
          <a:xfrm>
            <a:off x="5528025" y="3793800"/>
            <a:ext cx="2908500" cy="45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631" name="Google Shape;4631;p71"/>
          <p:cNvSpPr txBox="1">
            <a:spLocks noGrp="1"/>
          </p:cNvSpPr>
          <p:nvPr>
            <p:ph type="title" idx="4"/>
          </p:nvPr>
        </p:nvSpPr>
        <p:spPr>
          <a:xfrm>
            <a:off x="2208075" y="1130850"/>
            <a:ext cx="2908500" cy="35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07.</a:t>
            </a:r>
            <a:endParaRPr/>
          </a:p>
        </p:txBody>
      </p:sp>
      <p:sp>
        <p:nvSpPr>
          <p:cNvPr id="4632" name="Google Shape;4632;p71"/>
          <p:cNvSpPr txBox="1">
            <a:spLocks noGrp="1"/>
          </p:cNvSpPr>
          <p:nvPr>
            <p:ph type="subTitle" idx="5"/>
          </p:nvPr>
        </p:nvSpPr>
        <p:spPr>
          <a:xfrm>
            <a:off x="2208075" y="2043862"/>
            <a:ext cx="2908500" cy="45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633" name="Google Shape;4633;p71"/>
          <p:cNvSpPr txBox="1">
            <a:spLocks noGrp="1"/>
          </p:cNvSpPr>
          <p:nvPr>
            <p:ph type="title" idx="6"/>
          </p:nvPr>
        </p:nvSpPr>
        <p:spPr>
          <a:xfrm>
            <a:off x="5520450" y="1130850"/>
            <a:ext cx="2908500" cy="35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08.</a:t>
            </a:r>
            <a:endParaRPr/>
          </a:p>
        </p:txBody>
      </p:sp>
      <p:sp>
        <p:nvSpPr>
          <p:cNvPr id="4634" name="Google Shape;4634;p71"/>
          <p:cNvSpPr txBox="1">
            <a:spLocks noGrp="1"/>
          </p:cNvSpPr>
          <p:nvPr>
            <p:ph type="subTitle" idx="7"/>
          </p:nvPr>
        </p:nvSpPr>
        <p:spPr>
          <a:xfrm>
            <a:off x="5520450" y="2043862"/>
            <a:ext cx="2908500" cy="45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635" name="Google Shape;4635;p71"/>
          <p:cNvSpPr txBox="1">
            <a:spLocks noGrp="1"/>
          </p:cNvSpPr>
          <p:nvPr>
            <p:ph type="subTitle" idx="8"/>
          </p:nvPr>
        </p:nvSpPr>
        <p:spPr>
          <a:xfrm>
            <a:off x="2300375" y="3382275"/>
            <a:ext cx="2444700" cy="25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Application</a:t>
            </a:r>
            <a:endParaRPr/>
          </a:p>
        </p:txBody>
      </p:sp>
      <p:sp>
        <p:nvSpPr>
          <p:cNvPr id="4636" name="Google Shape;4636;p71"/>
          <p:cNvSpPr txBox="1">
            <a:spLocks noGrp="1"/>
          </p:cNvSpPr>
          <p:nvPr>
            <p:ph type="subTitle" idx="9"/>
          </p:nvPr>
        </p:nvSpPr>
        <p:spPr>
          <a:xfrm>
            <a:off x="5604691" y="3382275"/>
            <a:ext cx="2444700" cy="25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Contact</a:t>
            </a:r>
            <a:endParaRPr/>
          </a:p>
        </p:txBody>
      </p:sp>
      <p:sp>
        <p:nvSpPr>
          <p:cNvPr id="4637" name="Google Shape;4637;p71"/>
          <p:cNvSpPr txBox="1">
            <a:spLocks noGrp="1"/>
          </p:cNvSpPr>
          <p:nvPr>
            <p:ph type="subTitle" idx="13"/>
          </p:nvPr>
        </p:nvSpPr>
        <p:spPr>
          <a:xfrm>
            <a:off x="2300375" y="1637550"/>
            <a:ext cx="2444700" cy="25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Program</a:t>
            </a:r>
            <a:endParaRPr/>
          </a:p>
        </p:txBody>
      </p:sp>
      <p:sp>
        <p:nvSpPr>
          <p:cNvPr id="4638" name="Google Shape;4638;p71"/>
          <p:cNvSpPr txBox="1">
            <a:spLocks noGrp="1"/>
          </p:cNvSpPr>
          <p:nvPr>
            <p:ph type="subTitle" idx="14"/>
          </p:nvPr>
        </p:nvSpPr>
        <p:spPr>
          <a:xfrm>
            <a:off x="5604700" y="1637550"/>
            <a:ext cx="2444700" cy="25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Participants</a:t>
            </a:r>
            <a:endParaRPr/>
          </a:p>
        </p:txBody>
      </p:sp>
      <p:sp>
        <p:nvSpPr>
          <p:cNvPr id="4639" name="Google Shape;4639;p71"/>
          <p:cNvSpPr txBox="1">
            <a:spLocks noGrp="1"/>
          </p:cNvSpPr>
          <p:nvPr>
            <p:ph type="title" idx="15"/>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grpSp>
        <p:nvGrpSpPr>
          <p:cNvPr id="4640" name="Google Shape;4640;p71"/>
          <p:cNvGrpSpPr/>
          <p:nvPr/>
        </p:nvGrpSpPr>
        <p:grpSpPr>
          <a:xfrm>
            <a:off x="862310" y="1186281"/>
            <a:ext cx="1353345" cy="3773473"/>
            <a:chOff x="715040" y="969674"/>
            <a:chExt cx="1285472" cy="3584226"/>
          </a:xfrm>
        </p:grpSpPr>
        <p:grpSp>
          <p:nvGrpSpPr>
            <p:cNvPr id="4641" name="Google Shape;4641;p71"/>
            <p:cNvGrpSpPr/>
            <p:nvPr/>
          </p:nvGrpSpPr>
          <p:grpSpPr>
            <a:xfrm>
              <a:off x="715040" y="969674"/>
              <a:ext cx="1285472" cy="3584226"/>
              <a:chOff x="715040" y="969674"/>
              <a:chExt cx="1285472" cy="3584226"/>
            </a:xfrm>
          </p:grpSpPr>
          <p:grpSp>
            <p:nvGrpSpPr>
              <p:cNvPr id="4642" name="Google Shape;4642;p71"/>
              <p:cNvGrpSpPr/>
              <p:nvPr/>
            </p:nvGrpSpPr>
            <p:grpSpPr>
              <a:xfrm>
                <a:off x="715040" y="969674"/>
                <a:ext cx="1285472" cy="3584226"/>
                <a:chOff x="715040" y="969674"/>
                <a:chExt cx="1285472" cy="3584226"/>
              </a:xfrm>
            </p:grpSpPr>
            <p:grpSp>
              <p:nvGrpSpPr>
                <p:cNvPr id="4643" name="Google Shape;4643;p71"/>
                <p:cNvGrpSpPr/>
                <p:nvPr/>
              </p:nvGrpSpPr>
              <p:grpSpPr>
                <a:xfrm>
                  <a:off x="715040" y="969674"/>
                  <a:ext cx="1285472" cy="3584226"/>
                  <a:chOff x="1152865" y="1164424"/>
                  <a:chExt cx="1285472" cy="3584226"/>
                </a:xfrm>
              </p:grpSpPr>
              <p:sp>
                <p:nvSpPr>
                  <p:cNvPr id="4644" name="Google Shape;4644;p71"/>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6" name="Google Shape;4646;p71"/>
                  <p:cNvGrpSpPr/>
                  <p:nvPr/>
                </p:nvGrpSpPr>
                <p:grpSpPr>
                  <a:xfrm flipH="1">
                    <a:off x="1505175" y="1637756"/>
                    <a:ext cx="319901" cy="486431"/>
                    <a:chOff x="544781" y="1529932"/>
                    <a:chExt cx="315174" cy="479242"/>
                  </a:xfrm>
                </p:grpSpPr>
                <p:sp>
                  <p:nvSpPr>
                    <p:cNvPr id="4647" name="Google Shape;4647;p71"/>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5" name="Google Shape;4655;p71"/>
                    <p:cNvGrpSpPr/>
                    <p:nvPr/>
                  </p:nvGrpSpPr>
                  <p:grpSpPr>
                    <a:xfrm>
                      <a:off x="607561" y="1746189"/>
                      <a:ext cx="182684" cy="109684"/>
                      <a:chOff x="6478625" y="1323824"/>
                      <a:chExt cx="217325" cy="130483"/>
                    </a:xfrm>
                  </p:grpSpPr>
                  <p:sp>
                    <p:nvSpPr>
                      <p:cNvPr id="4656" name="Google Shape;4656;p71"/>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2" name="Google Shape;4662;p71"/>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4" name="Google Shape;4664;p71"/>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2" name="Google Shape;4692;p71"/>
                  <p:cNvGrpSpPr/>
                  <p:nvPr/>
                </p:nvGrpSpPr>
                <p:grpSpPr>
                  <a:xfrm rot="392228">
                    <a:off x="1683636" y="2775185"/>
                    <a:ext cx="83061" cy="244046"/>
                    <a:chOff x="490700" y="2360275"/>
                    <a:chExt cx="38300" cy="115575"/>
                  </a:xfrm>
                </p:grpSpPr>
                <p:sp>
                  <p:nvSpPr>
                    <p:cNvPr id="4693" name="Google Shape;4693;p71"/>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5" name="Google Shape;4695;p71"/>
                  <p:cNvGrpSpPr/>
                  <p:nvPr/>
                </p:nvGrpSpPr>
                <p:grpSpPr>
                  <a:xfrm>
                    <a:off x="1279160" y="2480774"/>
                    <a:ext cx="60825" cy="26343"/>
                    <a:chOff x="284000" y="2200125"/>
                    <a:chExt cx="36675" cy="15875"/>
                  </a:xfrm>
                </p:grpSpPr>
                <p:sp>
                  <p:nvSpPr>
                    <p:cNvPr id="4696" name="Google Shape;4696;p71"/>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8" name="Google Shape;4698;p71"/>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0" name="Google Shape;4700;p71"/>
                  <p:cNvGrpSpPr/>
                  <p:nvPr/>
                </p:nvGrpSpPr>
                <p:grpSpPr>
                  <a:xfrm>
                    <a:off x="1567423" y="1876714"/>
                    <a:ext cx="210129" cy="46100"/>
                    <a:chOff x="479450" y="1865650"/>
                    <a:chExt cx="81575" cy="17900"/>
                  </a:xfrm>
                </p:grpSpPr>
                <p:sp>
                  <p:nvSpPr>
                    <p:cNvPr id="4701" name="Google Shape;4701;p71"/>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04" name="Google Shape;4704;p71"/>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6" name="Google Shape;4706;p71"/>
                <p:cNvGrpSpPr/>
                <p:nvPr/>
              </p:nvGrpSpPr>
              <p:grpSpPr>
                <a:xfrm rot="808828" flipH="1">
                  <a:off x="953466" y="2105370"/>
                  <a:ext cx="79175" cy="97578"/>
                  <a:chOff x="341450" y="2082850"/>
                  <a:chExt cx="68689" cy="84625"/>
                </a:xfrm>
              </p:grpSpPr>
              <p:sp>
                <p:nvSpPr>
                  <p:cNvPr id="4707" name="Google Shape;4707;p71"/>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09" name="Google Shape;4709;p71"/>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0" name="Google Shape;4710;p71"/>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2" name="Google Shape;4712;p71">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TEM Education Workshop for Teachers by Slidesgo">
  <a:themeElements>
    <a:clrScheme name="Simple Light">
      <a:dk1>
        <a:srgbClr val="060607"/>
      </a:dk1>
      <a:lt1>
        <a:srgbClr val="FFFFFF"/>
      </a:lt1>
      <a:dk2>
        <a:srgbClr val="2E3B46"/>
      </a:dk2>
      <a:lt2>
        <a:srgbClr val="465557"/>
      </a:lt2>
      <a:accent1>
        <a:srgbClr val="AAB18E"/>
      </a:accent1>
      <a:accent2>
        <a:srgbClr val="C0D6C2"/>
      </a:accent2>
      <a:accent3>
        <a:srgbClr val="E3E5D2"/>
      </a:accent3>
      <a:accent4>
        <a:srgbClr val="CDAE46"/>
      </a:accent4>
      <a:accent5>
        <a:srgbClr val="BB8A59"/>
      </a:accent5>
      <a:accent6>
        <a:srgbClr val="9E663A"/>
      </a:accent6>
      <a:hlink>
        <a:srgbClr val="06060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TotalTime>
  <Words>3056</Words>
  <Application>Microsoft Office PowerPoint</Application>
  <PresentationFormat>On-screen Show (16:9)</PresentationFormat>
  <Paragraphs>616</Paragraphs>
  <Slides>86</Slides>
  <Notes>86</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86</vt:i4>
      </vt:variant>
    </vt:vector>
  </HeadingPairs>
  <TitlesOfParts>
    <vt:vector size="98" baseType="lpstr">
      <vt:lpstr>Open Sans</vt:lpstr>
      <vt:lpstr>Bebas Neue</vt:lpstr>
      <vt:lpstr>Amatic SC</vt:lpstr>
      <vt:lpstr>Roboto Medium</vt:lpstr>
      <vt:lpstr>Calibri</vt:lpstr>
      <vt:lpstr>Balsamiq Sans</vt:lpstr>
      <vt:lpstr>Arial</vt:lpstr>
      <vt:lpstr>Proxima Nova Semibold</vt:lpstr>
      <vt:lpstr>Proxima Nova</vt:lpstr>
      <vt:lpstr>STEM Education Workshop for Teachers by Slidesgo</vt:lpstr>
      <vt:lpstr>Slidesgo Final Pages</vt:lpstr>
      <vt:lpstr>Slidesgo Final Pages</vt:lpstr>
      <vt:lpstr>Selanjutnya</vt:lpstr>
      <vt:lpstr>PowerPoint Presentation</vt:lpstr>
      <vt:lpstr>PowerPoint Presentation</vt:lpstr>
      <vt:lpstr>PowerPoint Presentation</vt:lpstr>
      <vt:lpstr>Contents of this template</vt:lpstr>
      <vt:lpstr>Introduction of the topic</vt:lpstr>
      <vt:lpstr>PowerPoint Presentation</vt:lpstr>
      <vt:lpstr>01.</vt:lpstr>
      <vt:lpstr>09.</vt:lpstr>
      <vt:lpstr>Whoa</vt:lpstr>
      <vt:lpstr>01.</vt:lpstr>
      <vt:lpstr>Evolution</vt:lpstr>
      <vt:lpstr>Workshop</vt:lpstr>
      <vt:lpstr>Workshop description</vt:lpstr>
      <vt:lpstr>What is this topic about?</vt:lpstr>
      <vt:lpstr>Features of this topic </vt:lpstr>
      <vt:lpstr>Research</vt:lpstr>
      <vt:lpstr>Examples</vt:lpstr>
      <vt:lpstr>Recommendations</vt:lpstr>
      <vt:lpstr>Training</vt:lpstr>
      <vt:lpstr>Practical exercise</vt:lpstr>
      <vt:lpstr>Brainstorm and idea generation (ABC)</vt:lpstr>
      <vt:lpstr>9h 55m 23s</vt:lpstr>
      <vt:lpstr>Topic idea and details</vt:lpstr>
      <vt:lpstr>Product automation </vt:lpstr>
      <vt:lpstr>Consulting</vt:lpstr>
      <vt:lpstr>STEM</vt:lpstr>
      <vt:lpstr>Sequence</vt:lpstr>
      <vt:lpstr>A picture is worth a thousand words</vt:lpstr>
      <vt:lpstr>Classification</vt:lpstr>
      <vt:lpstr>Cause and effect </vt:lpstr>
      <vt:lpstr>150,000</vt:lpstr>
      <vt:lpstr>Some results</vt:lpstr>
      <vt:lpstr>Percentage by month</vt:lpstr>
      <vt:lpstr>Question and answer</vt:lpstr>
      <vt:lpstr>Parts and whole</vt:lpstr>
      <vt:lpstr>Local science learning partnership</vt:lpstr>
      <vt:lpstr>Opportunities</vt:lpstr>
      <vt:lpstr>Opportunities</vt:lpstr>
      <vt:lpstr>—Someone Famous</vt:lpstr>
      <vt:lpstr>Application</vt:lpstr>
      <vt:lpstr>Host</vt:lpstr>
      <vt:lpstr>Host</vt:lpstr>
      <vt:lpstr>Program</vt:lpstr>
      <vt:lpstr>Program</vt:lpstr>
      <vt:lpstr>75%</vt:lpstr>
      <vt:lpstr>Locations</vt:lpstr>
      <vt:lpstr>Cost</vt:lpstr>
      <vt:lpstr>Full day workshop</vt:lpstr>
      <vt:lpstr>Half day workshop</vt:lpstr>
      <vt:lpstr>Participants</vt:lpstr>
      <vt:lpstr>Participants</vt:lpstr>
      <vt:lpstr>Application</vt:lpstr>
      <vt:lpstr>Laptop mockup</vt:lpstr>
      <vt:lpstr>Phone mockup</vt:lpstr>
      <vt:lpstr>Tablet mockup</vt:lpstr>
      <vt:lpstr>Application information</vt:lpstr>
      <vt:lpstr>—Someone Famous</vt:lpstr>
      <vt:lpstr>Contact</vt:lpstr>
      <vt:lpstr>Contact</vt:lpstr>
      <vt:lpstr>Our teachers</vt:lpstr>
      <vt:lpstr>Thanks!</vt:lpstr>
      <vt:lpstr>Icon pack</vt:lpstr>
      <vt:lpstr>Alternative resources</vt:lpstr>
      <vt:lpstr>Premium alternative resources</vt:lpstr>
      <vt:lpstr>Premium alternative resources</vt:lpstr>
      <vt:lpstr>Resources</vt:lpstr>
      <vt:lpstr>Premium 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Rancang Bangun Aplikasi Persuratan  Berbasis Website  Dengan Menerapkan Tanda Tangan Elektronik  SMK Negeri 2 Indramayu </dc:title>
  <cp:lastModifiedBy>andit</cp:lastModifiedBy>
  <cp:revision>4</cp:revision>
  <dcterms:modified xsi:type="dcterms:W3CDTF">2023-07-25T09:33:40Z</dcterms:modified>
</cp:coreProperties>
</file>